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9" r:id="rId4"/>
    <p:sldId id="258" r:id="rId5"/>
    <p:sldId id="260" r:id="rId6"/>
    <p:sldId id="261" r:id="rId7"/>
    <p:sldId id="262" r:id="rId8"/>
    <p:sldId id="268" r:id="rId9"/>
    <p:sldId id="279" r:id="rId10"/>
    <p:sldId id="264" r:id="rId11"/>
    <p:sldId id="263" r:id="rId12"/>
    <p:sldId id="267" r:id="rId13"/>
    <p:sldId id="269" r:id="rId14"/>
    <p:sldId id="265" r:id="rId15"/>
    <p:sldId id="266" r:id="rId16"/>
    <p:sldId id="270" r:id="rId17"/>
    <p:sldId id="275" r:id="rId18"/>
    <p:sldId id="276" r:id="rId19"/>
    <p:sldId id="277" r:id="rId20"/>
    <p:sldId id="271" r:id="rId21"/>
    <p:sldId id="272" r:id="rId22"/>
    <p:sldId id="281" r:id="rId23"/>
    <p:sldId id="273" r:id="rId24"/>
    <p:sldId id="274" r:id="rId25"/>
    <p:sldId id="27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92"/>
    <a:srgbClr val="E87071"/>
    <a:srgbClr val="01ACBE"/>
    <a:srgbClr val="FFB850"/>
    <a:srgbClr val="663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81" autoAdjust="0"/>
    <p:restoredTop sz="94660"/>
  </p:normalViewPr>
  <p:slideViewPr>
    <p:cSldViewPr snapToGrid="0">
      <p:cViewPr varScale="1">
        <p:scale>
          <a:sx n="55" d="100"/>
          <a:sy n="55" d="100"/>
        </p:scale>
        <p:origin x="-864" y="-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01050-5494-4684-B76F-D6F6187DE32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D5ADF-93AE-4238-903C-1AC36264F4B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方正姚体" panose="02010601030101010101" pitchFamily="2" charset="-122"/>
                <a:ea typeface="方正姚体" panose="02010601030101010101" pitchFamily="2" charset="-122"/>
              </a:defRPr>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atin typeface="方正姚体" panose="02010601030101010101" pitchFamily="2" charset="-122"/>
                <a:ea typeface="方正姚体" panose="0201060103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52CDF8A-D63E-4C76-907D-14E0621C443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66EBE7-A632-4266-8BA8-D06C247E5B20}"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2CDF8A-D63E-4C76-907D-14E0621C443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66EBE7-A632-4266-8BA8-D06C247E5B20}"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2CDF8A-D63E-4C76-907D-14E0621C443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66EBE7-A632-4266-8BA8-D06C247E5B20}"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2CDF8A-D63E-4C76-907D-14E0621C443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66EBE7-A632-4266-8BA8-D06C247E5B20}"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52CDF8A-D63E-4C76-907D-14E0621C443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66EBE7-A632-4266-8BA8-D06C247E5B20}"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2CDF8A-D63E-4C76-907D-14E0621C443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66EBE7-A632-4266-8BA8-D06C247E5B20}"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2CDF8A-D63E-4C76-907D-14E0621C443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66EBE7-A632-4266-8BA8-D06C247E5B20}"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2CDF8A-D63E-4C76-907D-14E0621C443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66EBE7-A632-4266-8BA8-D06C247E5B20}"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2CDF8A-D63E-4C76-907D-14E0621C443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66EBE7-A632-4266-8BA8-D06C247E5B20}"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52CDF8A-D63E-4C76-907D-14E0621C443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66EBE7-A632-4266-8BA8-D06C247E5B20}"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52CDF8A-D63E-4C76-907D-14E0621C443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66EBE7-A632-4266-8BA8-D06C247E5B20}"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CDF8A-D63E-4C76-907D-14E0621C443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6EBE7-A632-4266-8BA8-D06C247E5B2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3268185" y="2855522"/>
            <a:ext cx="1124142" cy="1267906"/>
            <a:chOff x="3268185" y="2855522"/>
            <a:chExt cx="1124142" cy="1267906"/>
          </a:xfrm>
        </p:grpSpPr>
        <p:sp>
          <p:nvSpPr>
            <p:cNvPr id="8" name="Freeform 5"/>
            <p:cNvSpPr/>
            <p:nvPr/>
          </p:nvSpPr>
          <p:spPr bwMode="auto">
            <a:xfrm rot="5400000">
              <a:off x="3196303" y="2927404"/>
              <a:ext cx="1267906" cy="11241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9" name="Freeform 5"/>
            <p:cNvSpPr/>
            <p:nvPr/>
          </p:nvSpPr>
          <p:spPr bwMode="auto">
            <a:xfrm rot="5400000">
              <a:off x="3341945" y="3056531"/>
              <a:ext cx="976622" cy="8658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2" name="组合 51"/>
          <p:cNvGrpSpPr/>
          <p:nvPr/>
        </p:nvGrpSpPr>
        <p:grpSpPr>
          <a:xfrm>
            <a:off x="4775778" y="2221569"/>
            <a:ext cx="1124142" cy="1267906"/>
            <a:chOff x="4775778" y="2221569"/>
            <a:chExt cx="1124142" cy="1267906"/>
          </a:xfrm>
        </p:grpSpPr>
        <p:sp>
          <p:nvSpPr>
            <p:cNvPr id="10" name="Freeform 5"/>
            <p:cNvSpPr/>
            <p:nvPr/>
          </p:nvSpPr>
          <p:spPr bwMode="auto">
            <a:xfrm rot="5400000">
              <a:off x="4703896" y="2293451"/>
              <a:ext cx="1267906" cy="11241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1" name="Freeform 5"/>
            <p:cNvSpPr/>
            <p:nvPr/>
          </p:nvSpPr>
          <p:spPr bwMode="auto">
            <a:xfrm rot="5400000">
              <a:off x="4849538" y="2438802"/>
              <a:ext cx="976622" cy="8658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3" name="组合 52"/>
          <p:cNvGrpSpPr/>
          <p:nvPr/>
        </p:nvGrpSpPr>
        <p:grpSpPr>
          <a:xfrm>
            <a:off x="6283370" y="2221569"/>
            <a:ext cx="1124142" cy="1267906"/>
            <a:chOff x="6283370" y="2221569"/>
            <a:chExt cx="1124142" cy="1267906"/>
          </a:xfrm>
        </p:grpSpPr>
        <p:sp>
          <p:nvSpPr>
            <p:cNvPr id="12" name="Freeform 5"/>
            <p:cNvSpPr/>
            <p:nvPr/>
          </p:nvSpPr>
          <p:spPr bwMode="auto">
            <a:xfrm rot="5400000">
              <a:off x="6211488" y="2293451"/>
              <a:ext cx="1267906" cy="11241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2" name="Freeform 5"/>
            <p:cNvSpPr/>
            <p:nvPr/>
          </p:nvSpPr>
          <p:spPr bwMode="auto">
            <a:xfrm rot="5400000">
              <a:off x="6384970" y="2422578"/>
              <a:ext cx="976622" cy="8658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4" name="组合 53"/>
          <p:cNvGrpSpPr/>
          <p:nvPr/>
        </p:nvGrpSpPr>
        <p:grpSpPr>
          <a:xfrm>
            <a:off x="7799674" y="2855522"/>
            <a:ext cx="1124142" cy="1267906"/>
            <a:chOff x="7799674" y="2855522"/>
            <a:chExt cx="1124142" cy="1267906"/>
          </a:xfrm>
        </p:grpSpPr>
        <p:sp>
          <p:nvSpPr>
            <p:cNvPr id="14" name="Freeform 5"/>
            <p:cNvSpPr/>
            <p:nvPr/>
          </p:nvSpPr>
          <p:spPr bwMode="auto">
            <a:xfrm rot="5400000">
              <a:off x="7727792" y="2927404"/>
              <a:ext cx="1267906" cy="11241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3" name="Freeform 5"/>
            <p:cNvSpPr/>
            <p:nvPr/>
          </p:nvSpPr>
          <p:spPr bwMode="auto">
            <a:xfrm rot="5400000">
              <a:off x="7883929" y="3056532"/>
              <a:ext cx="976622" cy="8658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5" name="文本框 34"/>
          <p:cNvSpPr txBox="1"/>
          <p:nvPr/>
        </p:nvSpPr>
        <p:spPr>
          <a:xfrm>
            <a:off x="3353202" y="2977434"/>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毕</a:t>
            </a:r>
          </a:p>
        </p:txBody>
      </p:sp>
      <p:sp>
        <p:nvSpPr>
          <p:cNvPr id="36" name="文本框 35"/>
          <p:cNvSpPr txBox="1"/>
          <p:nvPr/>
        </p:nvSpPr>
        <p:spPr>
          <a:xfrm>
            <a:off x="4879628" y="2310744"/>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业</a:t>
            </a:r>
          </a:p>
        </p:txBody>
      </p:sp>
      <p:sp>
        <p:nvSpPr>
          <p:cNvPr id="37" name="文本框 36"/>
          <p:cNvSpPr txBox="1"/>
          <p:nvPr/>
        </p:nvSpPr>
        <p:spPr>
          <a:xfrm>
            <a:off x="6396227" y="2340656"/>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答</a:t>
            </a:r>
          </a:p>
        </p:txBody>
      </p:sp>
      <p:sp>
        <p:nvSpPr>
          <p:cNvPr id="38" name="文本框 37"/>
          <p:cNvSpPr txBox="1"/>
          <p:nvPr/>
        </p:nvSpPr>
        <p:spPr>
          <a:xfrm>
            <a:off x="7895186" y="2993381"/>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辩</a:t>
            </a:r>
          </a:p>
        </p:txBody>
      </p:sp>
      <p:sp>
        <p:nvSpPr>
          <p:cNvPr id="55" name="文本框 54"/>
          <p:cNvSpPr txBox="1"/>
          <p:nvPr/>
        </p:nvSpPr>
        <p:spPr>
          <a:xfrm>
            <a:off x="4413029" y="4349218"/>
            <a:ext cx="3572510" cy="398780"/>
          </a:xfrm>
          <a:prstGeom prst="rect">
            <a:avLst/>
          </a:prstGeom>
          <a:noFill/>
        </p:spPr>
        <p:txBody>
          <a:bodyPr wrap="none" rtlCol="0">
            <a:spAutoFit/>
          </a:bodyPr>
          <a:lstStyle/>
          <a:p>
            <a:r>
              <a:rPr lang="zh-CN" altLang="en-US" sz="2000">
                <a:solidFill>
                  <a:schemeClr val="tx1">
                    <a:lumMod val="75000"/>
                    <a:lumOff val="25000"/>
                  </a:schemeClr>
                </a:solidFill>
              </a:rPr>
              <a:t>指导老师</a:t>
            </a:r>
            <a:r>
              <a:rPr lang="en-US" altLang="zh-CN" sz="2000">
                <a:solidFill>
                  <a:schemeClr val="tx1">
                    <a:lumMod val="75000"/>
                    <a:lumOff val="25000"/>
                  </a:schemeClr>
                </a:solidFill>
              </a:rPr>
              <a:t>:XXX</a:t>
            </a:r>
            <a:r>
              <a:rPr lang="zh-CN" altLang="en-US" sz="2000">
                <a:solidFill>
                  <a:schemeClr val="tx1">
                    <a:lumMod val="75000"/>
                    <a:lumOff val="25000"/>
                  </a:schemeClr>
                </a:solidFill>
              </a:rPr>
              <a:t>丨答辩人：</a:t>
            </a:r>
            <a:r>
              <a:rPr lang="en-US" altLang="zh-CN" sz="2000">
                <a:solidFill>
                  <a:schemeClr val="tx1">
                    <a:lumMod val="75000"/>
                    <a:lumOff val="25000"/>
                  </a:schemeClr>
                </a:solidFill>
              </a:rPr>
              <a:t>xiazaii</a:t>
            </a:r>
            <a:endParaRPr lang="zh-CN" altLang="en-US" sz="2000">
              <a:solidFill>
                <a:schemeClr val="tx1">
                  <a:lumMod val="75000"/>
                  <a:lumOff val="25000"/>
                </a:schemeClr>
              </a:solidFill>
            </a:endParaRPr>
          </a:p>
        </p:txBody>
      </p:sp>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a:t>延迟符</a:t>
            </a:r>
          </a:p>
        </p:txBody>
      </p:sp>
      <p:grpSp>
        <p:nvGrpSpPr>
          <p:cNvPr id="3" name="组合 2"/>
          <p:cNvGrpSpPr/>
          <p:nvPr/>
        </p:nvGrpSpPr>
        <p:grpSpPr>
          <a:xfrm>
            <a:off x="-1122248" y="49114"/>
            <a:ext cx="2937093" cy="6787202"/>
            <a:chOff x="0" y="70798"/>
            <a:chExt cx="2937093" cy="6787202"/>
          </a:xfrm>
        </p:grpSpPr>
        <p:sp>
          <p:nvSpPr>
            <p:cNvPr id="2" name="矩形 1"/>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10493268" y="46200"/>
            <a:ext cx="2937093" cy="6787202"/>
            <a:chOff x="9178140" y="0"/>
            <a:chExt cx="2937093" cy="6787202"/>
          </a:xfrm>
        </p:grpSpPr>
        <p:sp>
          <p:nvSpPr>
            <p:cNvPr id="28" name="矩形 27"/>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nodeType="clickEffect">
                                  <p:stCondLst>
                                    <p:cond delay="25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strVal val="4*#ppt_w"/>
                                          </p:val>
                                        </p:tav>
                                        <p:tav tm="100000">
                                          <p:val>
                                            <p:strVal val="#ppt_w"/>
                                          </p:val>
                                        </p:tav>
                                      </p:tavLst>
                                    </p:anim>
                                    <p:anim calcmode="lin" valueType="num">
                                      <p:cBhvr>
                                        <p:cTn id="18" dur="500" fill="hold"/>
                                        <p:tgtEl>
                                          <p:spTgt spid="51"/>
                                        </p:tgtEl>
                                        <p:attrNameLst>
                                          <p:attrName>ppt_h</p:attrName>
                                        </p:attrNameLst>
                                      </p:cBhvr>
                                      <p:tavLst>
                                        <p:tav tm="0">
                                          <p:val>
                                            <p:strVal val="4*#ppt_h"/>
                                          </p:val>
                                        </p:tav>
                                        <p:tav tm="100000">
                                          <p:val>
                                            <p:strVal val="#ppt_h"/>
                                          </p:val>
                                        </p:tav>
                                      </p:tavLst>
                                    </p:anim>
                                  </p:childTnLst>
                                </p:cTn>
                              </p:par>
                              <p:par>
                                <p:cTn id="19" presetID="53" presetClass="entr" presetSubtype="16" fill="hold" grpId="0" nodeType="withEffect">
                                  <p:stCondLst>
                                    <p:cond delay="25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nodeType="clickEffect">
                                  <p:stCondLst>
                                    <p:cond delay="50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strVal val="4*#ppt_w"/>
                                          </p:val>
                                        </p:tav>
                                        <p:tav tm="100000">
                                          <p:val>
                                            <p:strVal val="#ppt_w"/>
                                          </p:val>
                                        </p:tav>
                                      </p:tavLst>
                                    </p:anim>
                                    <p:anim calcmode="lin" valueType="num">
                                      <p:cBhvr>
                                        <p:cTn id="29" dur="500" fill="hold"/>
                                        <p:tgtEl>
                                          <p:spTgt spid="52"/>
                                        </p:tgtEl>
                                        <p:attrNameLst>
                                          <p:attrName>ppt_h</p:attrName>
                                        </p:attrNameLst>
                                      </p:cBhvr>
                                      <p:tavLst>
                                        <p:tav tm="0">
                                          <p:val>
                                            <p:strVal val="4*#ppt_h"/>
                                          </p:val>
                                        </p:tav>
                                        <p:tav tm="100000">
                                          <p:val>
                                            <p:strVal val="#ppt_h"/>
                                          </p:val>
                                        </p:tav>
                                      </p:tavLst>
                                    </p:anim>
                                  </p:childTnLst>
                                </p:cTn>
                              </p:par>
                              <p:par>
                                <p:cTn id="30" presetID="53" presetClass="entr" presetSubtype="16" fill="hold" grpId="0" nodeType="withEffect">
                                  <p:stCondLst>
                                    <p:cond delay="50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nodeType="clickEffect">
                                  <p:stCondLst>
                                    <p:cond delay="750"/>
                                  </p:stCondLst>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ppt_w</p:attrName>
                                        </p:attrNameLst>
                                      </p:cBhvr>
                                      <p:tavLst>
                                        <p:tav tm="0">
                                          <p:val>
                                            <p:strVal val="4*#ppt_w"/>
                                          </p:val>
                                        </p:tav>
                                        <p:tav tm="100000">
                                          <p:val>
                                            <p:strVal val="#ppt_w"/>
                                          </p:val>
                                        </p:tav>
                                      </p:tavLst>
                                    </p:anim>
                                    <p:anim calcmode="lin" valueType="num">
                                      <p:cBhvr>
                                        <p:cTn id="40" dur="500" fill="hold"/>
                                        <p:tgtEl>
                                          <p:spTgt spid="53"/>
                                        </p:tgtEl>
                                        <p:attrNameLst>
                                          <p:attrName>ppt_h</p:attrName>
                                        </p:attrNameLst>
                                      </p:cBhvr>
                                      <p:tavLst>
                                        <p:tav tm="0">
                                          <p:val>
                                            <p:strVal val="4*#ppt_h"/>
                                          </p:val>
                                        </p:tav>
                                        <p:tav tm="100000">
                                          <p:val>
                                            <p:strVal val="#ppt_h"/>
                                          </p:val>
                                        </p:tav>
                                      </p:tavLst>
                                    </p:anim>
                                  </p:childTnLst>
                                </p:cTn>
                              </p:par>
                              <p:par>
                                <p:cTn id="41" presetID="53" presetClass="entr" presetSubtype="16" fill="hold" grpId="0" nodeType="withEffect">
                                  <p:stCondLst>
                                    <p:cond delay="75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32" fill="hold" nodeType="clickEffect">
                                  <p:stCondLst>
                                    <p:cond delay="100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strVal val="4*#ppt_w"/>
                                          </p:val>
                                        </p:tav>
                                        <p:tav tm="100000">
                                          <p:val>
                                            <p:strVal val="#ppt_w"/>
                                          </p:val>
                                        </p:tav>
                                      </p:tavLst>
                                    </p:anim>
                                    <p:anim calcmode="lin" valueType="num">
                                      <p:cBhvr>
                                        <p:cTn id="51" dur="500" fill="hold"/>
                                        <p:tgtEl>
                                          <p:spTgt spid="54"/>
                                        </p:tgtEl>
                                        <p:attrNameLst>
                                          <p:attrName>ppt_h</p:attrName>
                                        </p:attrNameLst>
                                      </p:cBhvr>
                                      <p:tavLst>
                                        <p:tav tm="0">
                                          <p:val>
                                            <p:strVal val="4*#ppt_h"/>
                                          </p:val>
                                        </p:tav>
                                        <p:tav tm="100000">
                                          <p:val>
                                            <p:strVal val="#ppt_h"/>
                                          </p:val>
                                        </p:tav>
                                      </p:tavLst>
                                    </p:anim>
                                  </p:childTnLst>
                                </p:cTn>
                              </p:par>
                              <p:par>
                                <p:cTn id="52" presetID="53" presetClass="entr" presetSubtype="16" fill="hold" grpId="0" nodeType="withEffect">
                                  <p:stCondLst>
                                    <p:cond delay="100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55"/>
                                        </p:tgtEl>
                                        <p:attrNameLst>
                                          <p:attrName>ppt_y</p:attrName>
                                        </p:attrNameLst>
                                      </p:cBhvr>
                                      <p:tavLst>
                                        <p:tav tm="0">
                                          <p:val>
                                            <p:strVal val="#ppt_y"/>
                                          </p:val>
                                        </p:tav>
                                        <p:tav tm="100000">
                                          <p:val>
                                            <p:strVal val="#ppt_y"/>
                                          </p:val>
                                        </p:tav>
                                      </p:tavLst>
                                    </p:anim>
                                    <p:anim calcmode="lin" valueType="num">
                                      <p:cBhvr>
                                        <p:cTn id="63"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5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down)">
                                      <p:cBhvr>
                                        <p:cTn id="7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55"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73771" y="3011870"/>
            <a:ext cx="2512862" cy="756646"/>
            <a:chOff x="6977188" y="1902560"/>
            <a:chExt cx="4158578" cy="998361"/>
          </a:xfrm>
        </p:grpSpPr>
        <p:sp>
          <p:nvSpPr>
            <p:cNvPr id="7" name="任意多边形 6"/>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 name="任意多边形 7"/>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 name="组合 8"/>
          <p:cNvGrpSpPr/>
          <p:nvPr/>
        </p:nvGrpSpPr>
        <p:grpSpPr>
          <a:xfrm>
            <a:off x="4118596" y="2797356"/>
            <a:ext cx="1268148" cy="1123545"/>
            <a:chOff x="3491031" y="1926499"/>
            <a:chExt cx="1268148" cy="1123545"/>
          </a:xfrm>
        </p:grpSpPr>
        <p:grpSp>
          <p:nvGrpSpPr>
            <p:cNvPr id="10" name="组合 9"/>
            <p:cNvGrpSpPr/>
            <p:nvPr/>
          </p:nvGrpSpPr>
          <p:grpSpPr>
            <a:xfrm rot="16200000">
              <a:off x="3563332" y="1854198"/>
              <a:ext cx="1123545" cy="1268148"/>
              <a:chOff x="8439633" y="3544650"/>
              <a:chExt cx="1611146" cy="1817848"/>
            </a:xfrm>
          </p:grpSpPr>
          <p:sp>
            <p:nvSpPr>
              <p:cNvPr id="12" name="Freeform 5"/>
              <p:cNvSpPr/>
              <p:nvPr/>
            </p:nvSpPr>
            <p:spPr bwMode="auto">
              <a:xfrm rot="5400000">
                <a:off x="8336282" y="3648001"/>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 name="文本框 10"/>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02</a:t>
              </a:r>
              <a:endParaRPr lang="zh-CN" altLang="en-US" sz="3600">
                <a:solidFill>
                  <a:schemeClr val="bg1"/>
                </a:solidFill>
                <a:latin typeface="+mj-ea"/>
                <a:ea typeface="+mj-ea"/>
              </a:endParaRPr>
            </a:p>
          </p:txBody>
        </p:sp>
      </p:grpSp>
      <p:sp>
        <p:nvSpPr>
          <p:cNvPr id="14" name="TextBox 6"/>
          <p:cNvSpPr txBox="1">
            <a:spLocks noChangeArrowheads="1"/>
          </p:cNvSpPr>
          <p:nvPr/>
        </p:nvSpPr>
        <p:spPr bwMode="auto">
          <a:xfrm>
            <a:off x="5372552" y="3037663"/>
            <a:ext cx="20872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课题现状</a:t>
            </a:r>
          </a:p>
        </p:txBody>
      </p:sp>
      <p:sp>
        <p:nvSpPr>
          <p:cNvPr id="15" name="文本框 14"/>
          <p:cNvSpPr txBox="1"/>
          <p:nvPr/>
        </p:nvSpPr>
        <p:spPr>
          <a:xfrm>
            <a:off x="9738708" y="-1250496"/>
            <a:ext cx="877163" cy="369332"/>
          </a:xfrm>
          <a:prstGeom prst="rect">
            <a:avLst/>
          </a:prstGeom>
          <a:noFill/>
        </p:spPr>
        <p:txBody>
          <a:bodyPr wrap="none" rtlCol="0">
            <a:spAutoFit/>
          </a:bodyPr>
          <a:lstStyle/>
          <a:p>
            <a:r>
              <a:rPr lang="zh-CN" altLang="en-US"/>
              <a:t>延迟符</a:t>
            </a:r>
          </a:p>
        </p:txBody>
      </p:sp>
      <p:grpSp>
        <p:nvGrpSpPr>
          <p:cNvPr id="16" name="组合 15"/>
          <p:cNvGrpSpPr/>
          <p:nvPr/>
        </p:nvGrpSpPr>
        <p:grpSpPr>
          <a:xfrm rot="5400000">
            <a:off x="1930109" y="-2806218"/>
            <a:ext cx="2937093" cy="6787202"/>
            <a:chOff x="0" y="70798"/>
            <a:chExt cx="2937093" cy="6787202"/>
          </a:xfrm>
        </p:grpSpPr>
        <p:sp>
          <p:nvSpPr>
            <p:cNvPr id="17" name="矩形 16"/>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5400000">
            <a:off x="7311798" y="2907148"/>
            <a:ext cx="2937093" cy="6787202"/>
            <a:chOff x="9178140" y="0"/>
            <a:chExt cx="2937093" cy="6787202"/>
          </a:xfrm>
        </p:grpSpPr>
        <p:sp>
          <p:nvSpPr>
            <p:cNvPr id="22" name="矩形 21"/>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48296" y="140040"/>
            <a:ext cx="1755609" cy="502766"/>
          </a:xfrm>
          <a:prstGeom prst="rect">
            <a:avLst/>
          </a:prstGeom>
          <a:noFill/>
        </p:spPr>
        <p:txBody>
          <a:bodyPr wrap="none" rtlCol="0">
            <a:spAutoFit/>
          </a:bodyPr>
          <a:lstStyle/>
          <a:p>
            <a:r>
              <a:rPr lang="zh-CN" altLang="en-US" sz="2665" spc="400">
                <a:solidFill>
                  <a:schemeClr val="bg1"/>
                </a:solidFill>
                <a:latin typeface="+mj-ea"/>
                <a:ea typeface="+mj-ea"/>
              </a:rPr>
              <a:t>课题现状</a:t>
            </a:r>
          </a:p>
        </p:txBody>
      </p:sp>
      <p:grpSp>
        <p:nvGrpSpPr>
          <p:cNvPr id="8" name="组合 7"/>
          <p:cNvGrpSpPr/>
          <p:nvPr/>
        </p:nvGrpSpPr>
        <p:grpSpPr>
          <a:xfrm>
            <a:off x="8706832" y="1156098"/>
            <a:ext cx="2616541" cy="5310800"/>
            <a:chOff x="8589599" y="969500"/>
            <a:chExt cx="2616200" cy="5312030"/>
          </a:xfrm>
        </p:grpSpPr>
        <p:sp>
          <p:nvSpPr>
            <p:cNvPr id="9" name="矩形 8"/>
            <p:cNvSpPr/>
            <p:nvPr/>
          </p:nvSpPr>
          <p:spPr>
            <a:xfrm flipH="1">
              <a:off x="10276470"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9"/>
            <p:cNvGrpSpPr/>
            <p:nvPr/>
          </p:nvGrpSpPr>
          <p:grpSpPr>
            <a:xfrm>
              <a:off x="8589599" y="969500"/>
              <a:ext cx="2616200" cy="5312030"/>
              <a:chOff x="8589599" y="969500"/>
              <a:chExt cx="2616200" cy="5312030"/>
            </a:xfrm>
          </p:grpSpPr>
          <p:sp>
            <p:nvSpPr>
              <p:cNvPr id="11" name="Freeform 5"/>
              <p:cNvSpPr/>
              <p:nvPr/>
            </p:nvSpPr>
            <p:spPr bwMode="auto">
              <a:xfrm>
                <a:off x="8589599"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adFill>
                <a:gsLst>
                  <a:gs pos="0">
                    <a:srgbClr val="663A77"/>
                  </a:gs>
                  <a:gs pos="100000">
                    <a:srgbClr val="A26CB8"/>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12" name="图片 11"/>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tretch>
                <a:fillRect/>
              </a:stretch>
            </p:blipFill>
            <p:spPr>
              <a:xfrm rot="5400000">
                <a:off x="6076879" y="3482347"/>
                <a:ext cx="5312030" cy="286336"/>
              </a:xfrm>
              <a:prstGeom prst="rect">
                <a:avLst/>
              </a:prstGeom>
            </p:spPr>
          </p:pic>
        </p:grpSp>
      </p:grpSp>
      <p:grpSp>
        <p:nvGrpSpPr>
          <p:cNvPr id="13" name="组合 12"/>
          <p:cNvGrpSpPr/>
          <p:nvPr/>
        </p:nvGrpSpPr>
        <p:grpSpPr>
          <a:xfrm>
            <a:off x="10053425" y="3379463"/>
            <a:ext cx="1041763" cy="864070"/>
            <a:chOff x="9936016" y="3193380"/>
            <a:chExt cx="1041627" cy="864270"/>
          </a:xfrm>
        </p:grpSpPr>
        <p:grpSp>
          <p:nvGrpSpPr>
            <p:cNvPr id="14" name="组合 13"/>
            <p:cNvGrpSpPr/>
            <p:nvPr/>
          </p:nvGrpSpPr>
          <p:grpSpPr>
            <a:xfrm>
              <a:off x="10024695" y="3193380"/>
              <a:ext cx="867068" cy="864270"/>
              <a:chOff x="6462235" y="1620217"/>
              <a:chExt cx="1872944" cy="1866900"/>
            </a:xfrm>
          </p:grpSpPr>
          <p:sp>
            <p:nvSpPr>
              <p:cNvPr id="16" name="任意多边形 15"/>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7" name="椭圆 16"/>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87"/>
            <p:cNvSpPr txBox="1"/>
            <p:nvPr/>
          </p:nvSpPr>
          <p:spPr>
            <a:xfrm>
              <a:off x="9936016" y="3300033"/>
              <a:ext cx="1041627" cy="646331"/>
            </a:xfrm>
            <a:prstGeom prst="rect">
              <a:avLst/>
            </a:prstGeom>
            <a:noFill/>
          </p:spPr>
          <p:txBody>
            <a:bodyPr wrap="square" rtlCol="0">
              <a:spAutoFit/>
            </a:bodyPr>
            <a:lstStyle/>
            <a:p>
              <a:pPr algn="ctr"/>
              <a:r>
                <a:rPr lang="en-US" altLang="zh-CN" sz="3600">
                  <a:solidFill>
                    <a:prstClr val="white"/>
                  </a:solidFill>
                  <a:effectLst>
                    <a:outerShdw blurRad="50800" dist="38100" dir="2700000" algn="tl" rotWithShape="0">
                      <a:prstClr val="black">
                        <a:alpha val="40000"/>
                      </a:prstClr>
                    </a:outerShdw>
                  </a:effectLst>
                  <a:latin typeface="Impact" panose="020B0806030902050204" pitchFamily="34" charset="0"/>
                </a:rPr>
                <a:t>4</a:t>
              </a:r>
              <a:endParaRPr lang="zh-CN" altLang="en-US" sz="360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sp>
        <p:nvSpPr>
          <p:cNvPr id="19" name="文本框 89"/>
          <p:cNvSpPr txBox="1"/>
          <p:nvPr/>
        </p:nvSpPr>
        <p:spPr>
          <a:xfrm>
            <a:off x="9107519" y="3615035"/>
            <a:ext cx="914827" cy="523099"/>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STEP</a:t>
            </a:r>
            <a:endParaRPr lang="zh-CN" altLang="en-US" sz="2800">
              <a:solidFill>
                <a:prstClr val="white"/>
              </a:solidFill>
              <a:latin typeface="Impact" panose="020B0806030902050204" pitchFamily="34" charset="0"/>
            </a:endParaRPr>
          </a:p>
        </p:txBody>
      </p:sp>
      <p:sp>
        <p:nvSpPr>
          <p:cNvPr id="20" name="文本框 91"/>
          <p:cNvSpPr txBox="1"/>
          <p:nvPr/>
        </p:nvSpPr>
        <p:spPr>
          <a:xfrm>
            <a:off x="8899169" y="2104128"/>
            <a:ext cx="1409016" cy="400017"/>
          </a:xfrm>
          <a:prstGeom prst="rect">
            <a:avLst/>
          </a:prstGeom>
          <a:noFill/>
        </p:spPr>
        <p:txBody>
          <a:bodyPr wrap="square" rtlCol="0">
            <a:spAutoFit/>
          </a:bodyPr>
          <a:lstStyle/>
          <a:p>
            <a:r>
              <a:rPr lang="zh-CN" altLang="en-US" sz="2000">
                <a:solidFill>
                  <a:prstClr val="white"/>
                </a:solidFill>
                <a:latin typeface="微软雅黑" panose="020B0503020204020204" pitchFamily="34" charset="-122"/>
                <a:ea typeface="微软雅黑" panose="020B0503020204020204" pitchFamily="34" charset="-122"/>
              </a:rPr>
              <a:t>添加标题</a:t>
            </a:r>
          </a:p>
        </p:txBody>
      </p:sp>
      <p:grpSp>
        <p:nvGrpSpPr>
          <p:cNvPr id="21" name="组合 20"/>
          <p:cNvGrpSpPr/>
          <p:nvPr/>
        </p:nvGrpSpPr>
        <p:grpSpPr>
          <a:xfrm>
            <a:off x="6230816" y="1156098"/>
            <a:ext cx="2616541" cy="5310800"/>
            <a:chOff x="6113905" y="969500"/>
            <a:chExt cx="2616200" cy="5312030"/>
          </a:xfrm>
        </p:grpSpPr>
        <p:sp>
          <p:nvSpPr>
            <p:cNvPr id="22" name="矩形 21"/>
            <p:cNvSpPr/>
            <p:nvPr/>
          </p:nvSpPr>
          <p:spPr>
            <a:xfrm flipH="1">
              <a:off x="780077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3" name="组合 22"/>
            <p:cNvGrpSpPr/>
            <p:nvPr/>
          </p:nvGrpSpPr>
          <p:grpSpPr>
            <a:xfrm>
              <a:off x="6113905" y="969500"/>
              <a:ext cx="2616200" cy="5312030"/>
              <a:chOff x="6113905" y="969500"/>
              <a:chExt cx="2616200" cy="5312030"/>
            </a:xfrm>
          </p:grpSpPr>
          <p:sp>
            <p:nvSpPr>
              <p:cNvPr id="24" name="Freeform 5"/>
              <p:cNvSpPr/>
              <p:nvPr/>
            </p:nvSpPr>
            <p:spPr bwMode="auto">
              <a:xfrm>
                <a:off x="611390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adFill>
                <a:gsLst>
                  <a:gs pos="0">
                    <a:srgbClr val="E87272"/>
                  </a:gs>
                  <a:gs pos="100000">
                    <a:srgbClr val="F2B0B0"/>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25" name="图片 24"/>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tretch>
                <a:fillRect/>
              </a:stretch>
            </p:blipFill>
            <p:spPr>
              <a:xfrm rot="5400000">
                <a:off x="3601185" y="3482347"/>
                <a:ext cx="5312030" cy="286336"/>
              </a:xfrm>
              <a:prstGeom prst="rect">
                <a:avLst/>
              </a:prstGeom>
            </p:spPr>
          </p:pic>
        </p:grpSp>
      </p:grpSp>
      <p:grpSp>
        <p:nvGrpSpPr>
          <p:cNvPr id="26" name="组合 25"/>
          <p:cNvGrpSpPr/>
          <p:nvPr/>
        </p:nvGrpSpPr>
        <p:grpSpPr>
          <a:xfrm>
            <a:off x="7577409" y="3379463"/>
            <a:ext cx="1041763" cy="864070"/>
            <a:chOff x="7460322" y="3193380"/>
            <a:chExt cx="1041627" cy="864270"/>
          </a:xfrm>
        </p:grpSpPr>
        <p:grpSp>
          <p:nvGrpSpPr>
            <p:cNvPr id="27" name="组合 26"/>
            <p:cNvGrpSpPr/>
            <p:nvPr/>
          </p:nvGrpSpPr>
          <p:grpSpPr>
            <a:xfrm>
              <a:off x="7549001" y="3193380"/>
              <a:ext cx="867068" cy="864270"/>
              <a:chOff x="6462235" y="1620217"/>
              <a:chExt cx="1872944" cy="1866900"/>
            </a:xfrm>
          </p:grpSpPr>
          <p:sp>
            <p:nvSpPr>
              <p:cNvPr id="29" name="任意多边形 28"/>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0" name="椭圆 29"/>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文本框 71"/>
            <p:cNvSpPr txBox="1"/>
            <p:nvPr/>
          </p:nvSpPr>
          <p:spPr>
            <a:xfrm>
              <a:off x="7460322" y="3300033"/>
              <a:ext cx="1041627" cy="646331"/>
            </a:xfrm>
            <a:prstGeom prst="rect">
              <a:avLst/>
            </a:prstGeom>
            <a:noFill/>
          </p:spPr>
          <p:txBody>
            <a:bodyPr wrap="square" rtlCol="0">
              <a:spAutoFit/>
            </a:bodyPr>
            <a:lstStyle/>
            <a:p>
              <a:pPr algn="ctr"/>
              <a:r>
                <a:rPr lang="en-US" altLang="zh-CN" sz="3600">
                  <a:solidFill>
                    <a:prstClr val="white"/>
                  </a:solidFill>
                  <a:effectLst>
                    <a:outerShdw blurRad="50800" dist="38100" dir="2700000" algn="tl" rotWithShape="0">
                      <a:prstClr val="black">
                        <a:alpha val="40000"/>
                      </a:prstClr>
                    </a:outerShdw>
                  </a:effectLst>
                  <a:latin typeface="Impact" panose="020B0806030902050204" pitchFamily="34" charset="0"/>
                </a:rPr>
                <a:t>3</a:t>
              </a:r>
              <a:endParaRPr lang="zh-CN" altLang="en-US" sz="360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sp>
        <p:nvSpPr>
          <p:cNvPr id="32" name="文本框 73"/>
          <p:cNvSpPr txBox="1"/>
          <p:nvPr/>
        </p:nvSpPr>
        <p:spPr>
          <a:xfrm>
            <a:off x="6631503" y="3615035"/>
            <a:ext cx="914827" cy="523099"/>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STEP</a:t>
            </a:r>
            <a:endParaRPr lang="zh-CN" altLang="en-US" sz="2800">
              <a:solidFill>
                <a:prstClr val="white"/>
              </a:solidFill>
              <a:latin typeface="Impact" panose="020B0806030902050204" pitchFamily="34" charset="0"/>
            </a:endParaRPr>
          </a:p>
        </p:txBody>
      </p:sp>
      <p:sp>
        <p:nvSpPr>
          <p:cNvPr id="33" name="文本框 75"/>
          <p:cNvSpPr txBox="1"/>
          <p:nvPr/>
        </p:nvSpPr>
        <p:spPr>
          <a:xfrm>
            <a:off x="6423153" y="2104128"/>
            <a:ext cx="1409016" cy="400017"/>
          </a:xfrm>
          <a:prstGeom prst="rect">
            <a:avLst/>
          </a:prstGeom>
          <a:noFill/>
        </p:spPr>
        <p:txBody>
          <a:bodyPr wrap="square" rtlCol="0">
            <a:spAutoFit/>
          </a:bodyPr>
          <a:lstStyle/>
          <a:p>
            <a:r>
              <a:rPr lang="zh-CN" altLang="en-US" sz="2000">
                <a:solidFill>
                  <a:prstClr val="white"/>
                </a:solidFill>
                <a:latin typeface="微软雅黑" panose="020B0503020204020204" pitchFamily="34" charset="-122"/>
                <a:ea typeface="微软雅黑" panose="020B0503020204020204" pitchFamily="34" charset="-122"/>
              </a:rPr>
              <a:t>添加标题</a:t>
            </a:r>
          </a:p>
        </p:txBody>
      </p:sp>
      <p:grpSp>
        <p:nvGrpSpPr>
          <p:cNvPr id="34" name="组合 33"/>
          <p:cNvGrpSpPr/>
          <p:nvPr/>
        </p:nvGrpSpPr>
        <p:grpSpPr>
          <a:xfrm>
            <a:off x="3746882" y="1156098"/>
            <a:ext cx="2616541" cy="5310800"/>
            <a:chOff x="3630295" y="969500"/>
            <a:chExt cx="2616200" cy="5312030"/>
          </a:xfrm>
        </p:grpSpPr>
        <p:sp>
          <p:nvSpPr>
            <p:cNvPr id="35" name="矩形 34"/>
            <p:cNvSpPr/>
            <p:nvPr/>
          </p:nvSpPr>
          <p:spPr>
            <a:xfrm flipH="1">
              <a:off x="531716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6" name="组合 35"/>
            <p:cNvGrpSpPr/>
            <p:nvPr/>
          </p:nvGrpSpPr>
          <p:grpSpPr>
            <a:xfrm>
              <a:off x="3630295" y="969500"/>
              <a:ext cx="2616200" cy="5312030"/>
              <a:chOff x="3630295" y="969500"/>
              <a:chExt cx="2616200" cy="5312030"/>
            </a:xfrm>
          </p:grpSpPr>
          <p:sp>
            <p:nvSpPr>
              <p:cNvPr id="37" name="Freeform 5"/>
              <p:cNvSpPr/>
              <p:nvPr/>
            </p:nvSpPr>
            <p:spPr bwMode="auto">
              <a:xfrm>
                <a:off x="363029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adFill>
                <a:gsLst>
                  <a:gs pos="0">
                    <a:srgbClr val="EB9624"/>
                  </a:gs>
                  <a:gs pos="100000">
                    <a:srgbClr val="FFD08B"/>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38" name="图片 37"/>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tretch>
                <a:fillRect/>
              </a:stretch>
            </p:blipFill>
            <p:spPr>
              <a:xfrm rot="5400000">
                <a:off x="1117575" y="3482347"/>
                <a:ext cx="5312030" cy="286336"/>
              </a:xfrm>
              <a:prstGeom prst="rect">
                <a:avLst/>
              </a:prstGeom>
            </p:spPr>
          </p:pic>
        </p:grpSp>
      </p:grpSp>
      <p:grpSp>
        <p:nvGrpSpPr>
          <p:cNvPr id="39" name="组合 38"/>
          <p:cNvGrpSpPr/>
          <p:nvPr/>
        </p:nvGrpSpPr>
        <p:grpSpPr>
          <a:xfrm>
            <a:off x="5093475" y="3379463"/>
            <a:ext cx="1041763" cy="864070"/>
            <a:chOff x="4976712" y="3193380"/>
            <a:chExt cx="1041627" cy="864270"/>
          </a:xfrm>
        </p:grpSpPr>
        <p:grpSp>
          <p:nvGrpSpPr>
            <p:cNvPr id="40" name="组合 39"/>
            <p:cNvGrpSpPr/>
            <p:nvPr/>
          </p:nvGrpSpPr>
          <p:grpSpPr>
            <a:xfrm>
              <a:off x="5065391" y="3193380"/>
              <a:ext cx="867068" cy="864270"/>
              <a:chOff x="6462235" y="1620217"/>
              <a:chExt cx="1872944" cy="1866900"/>
            </a:xfrm>
          </p:grpSpPr>
          <p:sp>
            <p:nvSpPr>
              <p:cNvPr id="42" name="任意多边形 41"/>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3" name="椭圆 42"/>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1" name="文本框 55"/>
            <p:cNvSpPr txBox="1"/>
            <p:nvPr/>
          </p:nvSpPr>
          <p:spPr>
            <a:xfrm>
              <a:off x="4976712" y="3300033"/>
              <a:ext cx="1041627" cy="646331"/>
            </a:xfrm>
            <a:prstGeom prst="rect">
              <a:avLst/>
            </a:prstGeom>
            <a:noFill/>
          </p:spPr>
          <p:txBody>
            <a:bodyPr wrap="square" rtlCol="0">
              <a:spAutoFit/>
            </a:bodyPr>
            <a:lstStyle/>
            <a:p>
              <a:pPr algn="ctr"/>
              <a:r>
                <a:rPr lang="en-US" altLang="zh-CN" sz="3600">
                  <a:solidFill>
                    <a:prstClr val="white"/>
                  </a:solidFill>
                  <a:effectLst>
                    <a:outerShdw blurRad="50800" dist="38100" dir="2700000" algn="tl" rotWithShape="0">
                      <a:prstClr val="black">
                        <a:alpha val="40000"/>
                      </a:prstClr>
                    </a:outerShdw>
                  </a:effectLst>
                  <a:latin typeface="Impact" panose="020B0806030902050204" pitchFamily="34" charset="0"/>
                </a:rPr>
                <a:t>2</a:t>
              </a:r>
              <a:endParaRPr lang="zh-CN" altLang="en-US" sz="360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sp>
        <p:nvSpPr>
          <p:cNvPr id="45" name="文本框 57"/>
          <p:cNvSpPr txBox="1"/>
          <p:nvPr/>
        </p:nvSpPr>
        <p:spPr>
          <a:xfrm>
            <a:off x="4147570" y="3615035"/>
            <a:ext cx="914827" cy="523099"/>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STEP</a:t>
            </a:r>
            <a:endParaRPr lang="zh-CN" altLang="en-US" sz="2800">
              <a:solidFill>
                <a:prstClr val="white"/>
              </a:solidFill>
              <a:latin typeface="Impact" panose="020B0806030902050204" pitchFamily="34" charset="0"/>
            </a:endParaRPr>
          </a:p>
        </p:txBody>
      </p:sp>
      <p:sp>
        <p:nvSpPr>
          <p:cNvPr id="46" name="文本框 59"/>
          <p:cNvSpPr txBox="1"/>
          <p:nvPr/>
        </p:nvSpPr>
        <p:spPr>
          <a:xfrm>
            <a:off x="3939219" y="2104128"/>
            <a:ext cx="1409016" cy="400017"/>
          </a:xfrm>
          <a:prstGeom prst="rect">
            <a:avLst/>
          </a:prstGeom>
          <a:noFill/>
        </p:spPr>
        <p:txBody>
          <a:bodyPr wrap="square" rtlCol="0">
            <a:spAutoFit/>
          </a:bodyPr>
          <a:lstStyle/>
          <a:p>
            <a:r>
              <a:rPr lang="zh-CN" altLang="en-US" sz="2000">
                <a:solidFill>
                  <a:prstClr val="white"/>
                </a:solidFill>
                <a:latin typeface="微软雅黑" panose="020B0503020204020204" pitchFamily="34" charset="-122"/>
                <a:ea typeface="微软雅黑" panose="020B0503020204020204" pitchFamily="34" charset="-122"/>
              </a:rPr>
              <a:t>添加标题</a:t>
            </a:r>
          </a:p>
        </p:txBody>
      </p:sp>
      <p:grpSp>
        <p:nvGrpSpPr>
          <p:cNvPr id="47" name="组合 46"/>
          <p:cNvGrpSpPr/>
          <p:nvPr/>
        </p:nvGrpSpPr>
        <p:grpSpPr>
          <a:xfrm>
            <a:off x="1338649" y="1156098"/>
            <a:ext cx="2616541" cy="5310800"/>
            <a:chOff x="1222375" y="969500"/>
            <a:chExt cx="2616200" cy="5312030"/>
          </a:xfrm>
        </p:grpSpPr>
        <p:sp>
          <p:nvSpPr>
            <p:cNvPr id="48" name="矩形 47"/>
            <p:cNvSpPr/>
            <p:nvPr/>
          </p:nvSpPr>
          <p:spPr>
            <a:xfrm flipH="1">
              <a:off x="290924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9" name="组合 48"/>
            <p:cNvGrpSpPr/>
            <p:nvPr/>
          </p:nvGrpSpPr>
          <p:grpSpPr>
            <a:xfrm>
              <a:off x="1222375" y="969500"/>
              <a:ext cx="2616200" cy="5312030"/>
              <a:chOff x="1222375" y="969500"/>
              <a:chExt cx="2616200" cy="5312030"/>
            </a:xfrm>
          </p:grpSpPr>
          <p:sp>
            <p:nvSpPr>
              <p:cNvPr id="50" name="Freeform 5"/>
              <p:cNvSpPr/>
              <p:nvPr/>
            </p:nvSpPr>
            <p:spPr bwMode="auto">
              <a:xfrm>
                <a:off x="122237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adFill>
                <a:gsLst>
                  <a:gs pos="0">
                    <a:srgbClr val="019EAF"/>
                  </a:gs>
                  <a:gs pos="100000">
                    <a:srgbClr val="01CCE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51" name="图片 50"/>
              <p:cNvPicPr>
                <a:picLocks noChangeAspect="1"/>
              </p:cNvPicPr>
              <p:nvPr/>
            </p:nvPicPr>
            <p:blipFill>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tretch>
                <a:fillRect/>
              </a:stretch>
            </p:blipFill>
            <p:spPr>
              <a:xfrm rot="5400000">
                <a:off x="-1290345" y="3482347"/>
                <a:ext cx="5312030" cy="286336"/>
              </a:xfrm>
              <a:prstGeom prst="rect">
                <a:avLst/>
              </a:prstGeom>
            </p:spPr>
          </p:pic>
        </p:grpSp>
      </p:grpSp>
      <p:grpSp>
        <p:nvGrpSpPr>
          <p:cNvPr id="52" name="组合 51"/>
          <p:cNvGrpSpPr/>
          <p:nvPr/>
        </p:nvGrpSpPr>
        <p:grpSpPr>
          <a:xfrm>
            <a:off x="2685242" y="3379463"/>
            <a:ext cx="1041763" cy="864070"/>
            <a:chOff x="2568792" y="3193380"/>
            <a:chExt cx="1041627" cy="864270"/>
          </a:xfrm>
        </p:grpSpPr>
        <p:grpSp>
          <p:nvGrpSpPr>
            <p:cNvPr id="53" name="组合 52"/>
            <p:cNvGrpSpPr/>
            <p:nvPr/>
          </p:nvGrpSpPr>
          <p:grpSpPr>
            <a:xfrm>
              <a:off x="2657471" y="3193380"/>
              <a:ext cx="867068" cy="864270"/>
              <a:chOff x="6462235" y="1620217"/>
              <a:chExt cx="1872944" cy="1866900"/>
            </a:xfrm>
          </p:grpSpPr>
          <p:sp>
            <p:nvSpPr>
              <p:cNvPr id="55" name="任意多边形 54"/>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6" name="椭圆 55"/>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椭圆 56"/>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4" name="文本框 33"/>
            <p:cNvSpPr txBox="1"/>
            <p:nvPr/>
          </p:nvSpPr>
          <p:spPr>
            <a:xfrm>
              <a:off x="2568792" y="3300033"/>
              <a:ext cx="1041627" cy="646331"/>
            </a:xfrm>
            <a:prstGeom prst="rect">
              <a:avLst/>
            </a:prstGeom>
            <a:noFill/>
          </p:spPr>
          <p:txBody>
            <a:bodyPr wrap="square" rtlCol="0">
              <a:spAutoFit/>
            </a:bodyPr>
            <a:lstStyle/>
            <a:p>
              <a:pPr algn="ctr"/>
              <a:r>
                <a:rPr lang="en-US" altLang="zh-CN" sz="3600">
                  <a:solidFill>
                    <a:prstClr val="white"/>
                  </a:solidFill>
                  <a:effectLst>
                    <a:outerShdw blurRad="50800" dist="38100" dir="2700000" algn="tl" rotWithShape="0">
                      <a:prstClr val="black">
                        <a:alpha val="40000"/>
                      </a:prstClr>
                    </a:outerShdw>
                  </a:effectLst>
                  <a:latin typeface="Impact" panose="020B0806030902050204" pitchFamily="34" charset="0"/>
                </a:rPr>
                <a:t>1</a:t>
              </a:r>
              <a:endParaRPr lang="zh-CN" altLang="en-US" sz="360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grpSp>
        <p:nvGrpSpPr>
          <p:cNvPr id="58" name="Group 8"/>
          <p:cNvGrpSpPr>
            <a:grpSpLocks noChangeAspect="1"/>
          </p:cNvGrpSpPr>
          <p:nvPr/>
        </p:nvGrpSpPr>
        <p:grpSpPr>
          <a:xfrm>
            <a:off x="1846470" y="4517270"/>
            <a:ext cx="709581" cy="777226"/>
            <a:chOff x="3437" y="2282"/>
            <a:chExt cx="679" cy="744"/>
          </a:xfrm>
          <a:solidFill>
            <a:schemeClr val="bg1"/>
          </a:solidFill>
        </p:grpSpPr>
        <p:sp>
          <p:nvSpPr>
            <p:cNvPr id="5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1" name="文本框 44"/>
          <p:cNvSpPr txBox="1"/>
          <p:nvPr/>
        </p:nvSpPr>
        <p:spPr>
          <a:xfrm>
            <a:off x="1739336" y="3615035"/>
            <a:ext cx="914827" cy="523099"/>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STEP</a:t>
            </a:r>
            <a:endParaRPr lang="zh-CN" altLang="en-US" sz="2800">
              <a:solidFill>
                <a:prstClr val="white"/>
              </a:solidFill>
              <a:latin typeface="Impact" panose="020B0806030902050204" pitchFamily="34" charset="0"/>
            </a:endParaRPr>
          </a:p>
        </p:txBody>
      </p:sp>
      <p:sp>
        <p:nvSpPr>
          <p:cNvPr id="62" name="文本框 46"/>
          <p:cNvSpPr txBox="1"/>
          <p:nvPr/>
        </p:nvSpPr>
        <p:spPr>
          <a:xfrm>
            <a:off x="1530986" y="2104128"/>
            <a:ext cx="1409016" cy="400017"/>
          </a:xfrm>
          <a:prstGeom prst="rect">
            <a:avLst/>
          </a:prstGeom>
          <a:noFill/>
        </p:spPr>
        <p:txBody>
          <a:bodyPr wrap="square" rtlCol="0">
            <a:spAutoFit/>
          </a:bodyPr>
          <a:lstStyle/>
          <a:p>
            <a:r>
              <a:rPr lang="zh-CN" altLang="en-US" sz="2000">
                <a:solidFill>
                  <a:prstClr val="white"/>
                </a:solidFill>
                <a:latin typeface="微软雅黑" panose="020B0503020204020204" pitchFamily="34" charset="-122"/>
                <a:ea typeface="微软雅黑" panose="020B0503020204020204" pitchFamily="34" charset="-122"/>
              </a:rPr>
              <a:t>添加标题</a:t>
            </a:r>
          </a:p>
        </p:txBody>
      </p:sp>
      <p:grpSp>
        <p:nvGrpSpPr>
          <p:cNvPr id="63" name="Group 13"/>
          <p:cNvGrpSpPr>
            <a:grpSpLocks noChangeAspect="1"/>
          </p:cNvGrpSpPr>
          <p:nvPr/>
        </p:nvGrpSpPr>
        <p:grpSpPr>
          <a:xfrm>
            <a:off x="4254401" y="4505113"/>
            <a:ext cx="778107" cy="787008"/>
            <a:chOff x="2426" y="2781"/>
            <a:chExt cx="593" cy="600"/>
          </a:xfrm>
          <a:solidFill>
            <a:schemeClr val="bg1"/>
          </a:solidFill>
        </p:grpSpPr>
        <p:sp>
          <p:nvSpPr>
            <p:cNvPr id="6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6" name="Group 18"/>
          <p:cNvGrpSpPr>
            <a:grpSpLocks noChangeAspect="1"/>
          </p:cNvGrpSpPr>
          <p:nvPr/>
        </p:nvGrpSpPr>
        <p:grpSpPr>
          <a:xfrm>
            <a:off x="6779457" y="4549440"/>
            <a:ext cx="808287" cy="752904"/>
            <a:chOff x="3802" y="2858"/>
            <a:chExt cx="616" cy="574"/>
          </a:xfrm>
          <a:solidFill>
            <a:schemeClr val="bg1"/>
          </a:solidFill>
        </p:grpSpPr>
        <p:sp>
          <p:nvSpPr>
            <p:cNvPr id="6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2" name="Group 26"/>
          <p:cNvGrpSpPr>
            <a:grpSpLocks noChangeAspect="1"/>
          </p:cNvGrpSpPr>
          <p:nvPr/>
        </p:nvGrpSpPr>
        <p:grpSpPr>
          <a:xfrm>
            <a:off x="9190803" y="4790523"/>
            <a:ext cx="1045977" cy="518365"/>
            <a:chOff x="5676" y="2597"/>
            <a:chExt cx="1061" cy="526"/>
          </a:xfrm>
          <a:solidFill>
            <a:schemeClr val="bg1"/>
          </a:solidFill>
        </p:grpSpPr>
        <p:sp>
          <p:nvSpPr>
            <p:cNvPr id="73"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8" name="TextBox 162"/>
          <p:cNvSpPr txBox="1"/>
          <p:nvPr/>
        </p:nvSpPr>
        <p:spPr>
          <a:xfrm>
            <a:off x="1491799" y="2426838"/>
            <a:ext cx="1529671" cy="1107996"/>
          </a:xfrm>
          <a:prstGeom prst="rect">
            <a:avLst/>
          </a:prstGeom>
          <a:noFill/>
        </p:spPr>
        <p:txBody>
          <a:bodyPr wrap="square" rtlCol="0">
            <a:spAutoFit/>
          </a:bodyPr>
          <a:lstStyle/>
          <a:p>
            <a:pPr>
              <a:lnSpc>
                <a:spcPct val="150000"/>
              </a:lnSpc>
              <a:defRPr/>
            </a:pPr>
            <a:r>
              <a:rPr lang="zh-CN" altLang="en-US" sz="1100" b="0" kern="0">
                <a:solidFill>
                  <a:schemeClr val="bg1"/>
                </a:solidFill>
                <a:latin typeface="Arial" panose="020B0604020202020204" pitchFamily="34" charset="0"/>
                <a:ea typeface="微软雅黑" panose="020B0503020204020204" pitchFamily="34" charset="-122"/>
              </a:rPr>
              <a:t>点击此处添加段落</a:t>
            </a:r>
            <a:r>
              <a:rPr lang="zh-CN" altLang="en-US" sz="1100" kern="0">
                <a:solidFill>
                  <a:schemeClr val="bg1"/>
                </a:solidFill>
                <a:latin typeface="Arial" panose="020B0604020202020204" pitchFamily="34" charset="0"/>
                <a:ea typeface="微软雅黑" panose="020B0503020204020204" pitchFamily="34" charset="-122"/>
              </a:rPr>
              <a:t>文本点击此处添加段落文本点击此处添加段落文本</a:t>
            </a:r>
            <a:endParaRPr lang="en-US" altLang="zh-CN" sz="1100" b="0" kern="0">
              <a:solidFill>
                <a:schemeClr val="bg1"/>
              </a:solidFill>
              <a:latin typeface="Arial" panose="020B0604020202020204" pitchFamily="34" charset="0"/>
              <a:ea typeface="微软雅黑" panose="020B0503020204020204" pitchFamily="34" charset="-122"/>
            </a:endParaRPr>
          </a:p>
        </p:txBody>
      </p:sp>
      <p:sp>
        <p:nvSpPr>
          <p:cNvPr id="89" name="TextBox 163"/>
          <p:cNvSpPr txBox="1"/>
          <p:nvPr/>
        </p:nvSpPr>
        <p:spPr>
          <a:xfrm>
            <a:off x="3917406" y="2419473"/>
            <a:ext cx="1529671" cy="1107996"/>
          </a:xfrm>
          <a:prstGeom prst="rect">
            <a:avLst/>
          </a:prstGeom>
          <a:noFill/>
        </p:spPr>
        <p:txBody>
          <a:bodyPr wrap="square" rtlCol="0">
            <a:spAutoFit/>
          </a:bodyPr>
          <a:lstStyle/>
          <a:p>
            <a:pPr>
              <a:lnSpc>
                <a:spcPct val="150000"/>
              </a:lnSpc>
              <a:defRPr/>
            </a:pPr>
            <a:r>
              <a:rPr lang="zh-CN" altLang="en-US" sz="1100" b="0" kern="0">
                <a:solidFill>
                  <a:schemeClr val="bg1"/>
                </a:solidFill>
                <a:latin typeface="Arial" panose="020B0604020202020204" pitchFamily="34" charset="0"/>
                <a:ea typeface="微软雅黑" panose="020B0503020204020204" pitchFamily="34" charset="-122"/>
              </a:rPr>
              <a:t>点击此处添加段落</a:t>
            </a:r>
            <a:r>
              <a:rPr lang="zh-CN" altLang="en-US" sz="1100" kern="0">
                <a:solidFill>
                  <a:schemeClr val="bg1"/>
                </a:solidFill>
                <a:latin typeface="Arial" panose="020B0604020202020204" pitchFamily="34" charset="0"/>
                <a:ea typeface="微软雅黑" panose="020B0503020204020204" pitchFamily="34" charset="-122"/>
              </a:rPr>
              <a:t>文本点击此处添加段落文本点击此处添加段落文本</a:t>
            </a:r>
            <a:endParaRPr lang="en-US" altLang="zh-CN" sz="1100" b="0" kern="0">
              <a:solidFill>
                <a:schemeClr val="bg1"/>
              </a:solidFill>
              <a:latin typeface="Arial" panose="020B0604020202020204" pitchFamily="34" charset="0"/>
              <a:ea typeface="微软雅黑" panose="020B0503020204020204" pitchFamily="34" charset="-122"/>
            </a:endParaRPr>
          </a:p>
        </p:txBody>
      </p:sp>
      <p:sp>
        <p:nvSpPr>
          <p:cNvPr id="90" name="TextBox 164"/>
          <p:cNvSpPr txBox="1"/>
          <p:nvPr/>
        </p:nvSpPr>
        <p:spPr>
          <a:xfrm>
            <a:off x="6409506" y="2419473"/>
            <a:ext cx="1529671" cy="1107996"/>
          </a:xfrm>
          <a:prstGeom prst="rect">
            <a:avLst/>
          </a:prstGeom>
          <a:noFill/>
        </p:spPr>
        <p:txBody>
          <a:bodyPr wrap="square" rtlCol="0">
            <a:spAutoFit/>
          </a:bodyPr>
          <a:lstStyle/>
          <a:p>
            <a:pPr>
              <a:lnSpc>
                <a:spcPct val="150000"/>
              </a:lnSpc>
              <a:defRPr/>
            </a:pPr>
            <a:r>
              <a:rPr lang="zh-CN" altLang="en-US" sz="1100" b="0" kern="0">
                <a:solidFill>
                  <a:schemeClr val="bg1"/>
                </a:solidFill>
                <a:latin typeface="Arial" panose="020B0604020202020204" pitchFamily="34" charset="0"/>
                <a:ea typeface="微软雅黑" panose="020B0503020204020204" pitchFamily="34" charset="-122"/>
              </a:rPr>
              <a:t>点击此处添加段落</a:t>
            </a:r>
            <a:r>
              <a:rPr lang="zh-CN" altLang="en-US" sz="1100" kern="0">
                <a:solidFill>
                  <a:schemeClr val="bg1"/>
                </a:solidFill>
                <a:latin typeface="Arial" panose="020B0604020202020204" pitchFamily="34" charset="0"/>
                <a:ea typeface="微软雅黑" panose="020B0503020204020204" pitchFamily="34" charset="-122"/>
              </a:rPr>
              <a:t>文本点击此处添加段落文本点击此处添加段落文本</a:t>
            </a:r>
            <a:endParaRPr lang="en-US" altLang="zh-CN" sz="1100" b="0" kern="0">
              <a:solidFill>
                <a:schemeClr val="bg1"/>
              </a:solidFill>
              <a:latin typeface="Arial" panose="020B0604020202020204" pitchFamily="34" charset="0"/>
              <a:ea typeface="微软雅黑" panose="020B0503020204020204" pitchFamily="34" charset="-122"/>
            </a:endParaRPr>
          </a:p>
        </p:txBody>
      </p:sp>
      <p:sp>
        <p:nvSpPr>
          <p:cNvPr id="91" name="TextBox 165"/>
          <p:cNvSpPr txBox="1"/>
          <p:nvPr/>
        </p:nvSpPr>
        <p:spPr>
          <a:xfrm>
            <a:off x="8885523" y="2419473"/>
            <a:ext cx="1529671" cy="1107996"/>
          </a:xfrm>
          <a:prstGeom prst="rect">
            <a:avLst/>
          </a:prstGeom>
          <a:noFill/>
        </p:spPr>
        <p:txBody>
          <a:bodyPr wrap="square" rtlCol="0">
            <a:spAutoFit/>
          </a:bodyPr>
          <a:lstStyle/>
          <a:p>
            <a:pPr>
              <a:lnSpc>
                <a:spcPct val="150000"/>
              </a:lnSpc>
              <a:defRPr/>
            </a:pPr>
            <a:r>
              <a:rPr lang="zh-CN" altLang="en-US" sz="1100" b="0" kern="0">
                <a:solidFill>
                  <a:schemeClr val="bg1"/>
                </a:solidFill>
                <a:latin typeface="Arial" panose="020B0604020202020204" pitchFamily="34" charset="0"/>
                <a:ea typeface="微软雅黑" panose="020B0503020204020204" pitchFamily="34" charset="-122"/>
              </a:rPr>
              <a:t>点击此处添加段落</a:t>
            </a:r>
            <a:r>
              <a:rPr lang="zh-CN" altLang="en-US" sz="1100" kern="0">
                <a:solidFill>
                  <a:schemeClr val="bg1"/>
                </a:solidFill>
                <a:latin typeface="Arial" panose="020B0604020202020204" pitchFamily="34" charset="0"/>
                <a:ea typeface="微软雅黑" panose="020B0503020204020204" pitchFamily="34" charset="-122"/>
              </a:rPr>
              <a:t>文本点击此处添加段落文本点击此处添加段落文本</a:t>
            </a:r>
            <a:endParaRPr lang="en-US" altLang="zh-CN" sz="1100" b="0" kern="0">
              <a:solidFill>
                <a:schemeClr val="bg1"/>
              </a:solidFill>
              <a:latin typeface="Arial" panose="020B0604020202020204" pitchFamily="34" charset="0"/>
              <a:ea typeface="微软雅黑" panose="020B0503020204020204" pitchFamily="34" charset="-122"/>
            </a:endParaRPr>
          </a:p>
        </p:txBody>
      </p:sp>
      <p:sp>
        <p:nvSpPr>
          <p:cNvPr id="178" name="文本框 177"/>
          <p:cNvSpPr txBox="1"/>
          <p:nvPr/>
        </p:nvSpPr>
        <p:spPr>
          <a:xfrm>
            <a:off x="9738708" y="-1250496"/>
            <a:ext cx="877163" cy="369332"/>
          </a:xfrm>
          <a:prstGeom prst="rect">
            <a:avLst/>
          </a:prstGeom>
          <a:noFill/>
        </p:spPr>
        <p:txBody>
          <a:bodyPr wrap="none" rtlCol="0">
            <a:spAutoFit/>
          </a:bodyPr>
          <a:lstStyle/>
          <a:p>
            <a:r>
              <a:rPr lang="zh-CN" altLang="en-US"/>
              <a:t>延迟符</a:t>
            </a:r>
          </a:p>
        </p:txBody>
      </p:sp>
    </p:spTree>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2" presetClass="entr" presetSubtype="8" accel="4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0-#ppt_w/2"/>
                                          </p:val>
                                        </p:tav>
                                        <p:tav tm="100000">
                                          <p:val>
                                            <p:strVal val="#ppt_x"/>
                                          </p:val>
                                        </p:tav>
                                      </p:tavLst>
                                    </p:anim>
                                    <p:anim calcmode="lin" valueType="num">
                                      <p:cBhvr additive="base">
                                        <p:cTn id="18" dur="2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accel="40000" fill="hold" nodeType="withEffect">
                                  <p:stCondLst>
                                    <p:cond delay="2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2000" fill="hold"/>
                                        <p:tgtEl>
                                          <p:spTgt spid="21"/>
                                        </p:tgtEl>
                                        <p:attrNameLst>
                                          <p:attrName>ppt_x</p:attrName>
                                        </p:attrNameLst>
                                      </p:cBhvr>
                                      <p:tavLst>
                                        <p:tav tm="0">
                                          <p:val>
                                            <p:strVal val="0-#ppt_w/2"/>
                                          </p:val>
                                        </p:tav>
                                        <p:tav tm="100000">
                                          <p:val>
                                            <p:strVal val="#ppt_x"/>
                                          </p:val>
                                        </p:tav>
                                      </p:tavLst>
                                    </p:anim>
                                    <p:anim calcmode="lin" valueType="num">
                                      <p:cBhvr additive="base">
                                        <p:cTn id="22" dur="20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8" accel="40000" fill="hold" nodeType="withEffect">
                                  <p:stCondLst>
                                    <p:cond delay="50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2000" fill="hold"/>
                                        <p:tgtEl>
                                          <p:spTgt spid="34"/>
                                        </p:tgtEl>
                                        <p:attrNameLst>
                                          <p:attrName>ppt_x</p:attrName>
                                        </p:attrNameLst>
                                      </p:cBhvr>
                                      <p:tavLst>
                                        <p:tav tm="0">
                                          <p:val>
                                            <p:strVal val="0-#ppt_w/2"/>
                                          </p:val>
                                        </p:tav>
                                        <p:tav tm="100000">
                                          <p:val>
                                            <p:strVal val="#ppt_x"/>
                                          </p:val>
                                        </p:tav>
                                      </p:tavLst>
                                    </p:anim>
                                    <p:anim calcmode="lin" valueType="num">
                                      <p:cBhvr additive="base">
                                        <p:cTn id="26" dur="2000" fill="hold"/>
                                        <p:tgtEl>
                                          <p:spTgt spid="34"/>
                                        </p:tgtEl>
                                        <p:attrNameLst>
                                          <p:attrName>ppt_y</p:attrName>
                                        </p:attrNameLst>
                                      </p:cBhvr>
                                      <p:tavLst>
                                        <p:tav tm="0">
                                          <p:val>
                                            <p:strVal val="#ppt_y"/>
                                          </p:val>
                                        </p:tav>
                                        <p:tav tm="100000">
                                          <p:val>
                                            <p:strVal val="#ppt_y"/>
                                          </p:val>
                                        </p:tav>
                                      </p:tavLst>
                                    </p:anim>
                                  </p:childTnLst>
                                </p:cTn>
                              </p:par>
                              <p:par>
                                <p:cTn id="27" presetID="2" presetClass="entr" presetSubtype="8" accel="40000" fill="hold" nodeType="withEffect">
                                  <p:stCondLst>
                                    <p:cond delay="75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2000" fill="hold"/>
                                        <p:tgtEl>
                                          <p:spTgt spid="47"/>
                                        </p:tgtEl>
                                        <p:attrNameLst>
                                          <p:attrName>ppt_x</p:attrName>
                                        </p:attrNameLst>
                                      </p:cBhvr>
                                      <p:tavLst>
                                        <p:tav tm="0">
                                          <p:val>
                                            <p:strVal val="0-#ppt_w/2"/>
                                          </p:val>
                                        </p:tav>
                                        <p:tav tm="100000">
                                          <p:val>
                                            <p:strVal val="#ppt_x"/>
                                          </p:val>
                                        </p:tav>
                                      </p:tavLst>
                                    </p:anim>
                                    <p:anim calcmode="lin" valueType="num">
                                      <p:cBhvr additive="base">
                                        <p:cTn id="30" dur="2000" fill="hold"/>
                                        <p:tgtEl>
                                          <p:spTgt spid="4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1" presetClass="entr" presetSubtype="1"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heel(1)">
                                      <p:cBhvr>
                                        <p:cTn id="34" dur="2000"/>
                                        <p:tgtEl>
                                          <p:spTgt spid="52"/>
                                        </p:tgtEl>
                                      </p:cBhvr>
                                    </p:animEffect>
                                  </p:childTnLst>
                                </p:cTn>
                              </p:par>
                              <p:par>
                                <p:cTn id="35" presetID="21" presetClass="entr" presetSubtype="1"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heel(1)">
                                      <p:cBhvr>
                                        <p:cTn id="37" dur="2000"/>
                                        <p:tgtEl>
                                          <p:spTgt spid="39"/>
                                        </p:tgtEl>
                                      </p:cBhvr>
                                    </p:animEffect>
                                  </p:childTnLst>
                                </p:cTn>
                              </p:par>
                              <p:par>
                                <p:cTn id="38" presetID="21" presetClass="entr" presetSubtype="1"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heel(1)">
                                      <p:cBhvr>
                                        <p:cTn id="40" dur="2000"/>
                                        <p:tgtEl>
                                          <p:spTgt spid="26"/>
                                        </p:tgtEl>
                                      </p:cBhvr>
                                    </p:animEffect>
                                  </p:childTnLst>
                                </p:cTn>
                              </p:par>
                              <p:par>
                                <p:cTn id="41" presetID="21" presetClass="entr" presetSubtype="1"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2000"/>
                                        <p:tgtEl>
                                          <p:spTgt spid="13"/>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right)">
                                      <p:cBhvr>
                                        <p:cTn id="47" dur="500"/>
                                        <p:tgtEl>
                                          <p:spTgt spid="45"/>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right)">
                                      <p:cBhvr>
                                        <p:cTn id="53" dur="500"/>
                                        <p:tgtEl>
                                          <p:spTgt spid="19"/>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anim calcmode="lin" valueType="num">
                                      <p:cBhvr>
                                        <p:cTn id="61" dur="500" fill="hold"/>
                                        <p:tgtEl>
                                          <p:spTgt spid="58"/>
                                        </p:tgtEl>
                                        <p:attrNameLst>
                                          <p:attrName>ppt_x</p:attrName>
                                        </p:attrNameLst>
                                      </p:cBhvr>
                                      <p:tavLst>
                                        <p:tav tm="0">
                                          <p:val>
                                            <p:strVal val="#ppt_x"/>
                                          </p:val>
                                        </p:tav>
                                        <p:tav tm="100000">
                                          <p:val>
                                            <p:strVal val="#ppt_x"/>
                                          </p:val>
                                        </p:tav>
                                      </p:tavLst>
                                    </p:anim>
                                    <p:anim calcmode="lin" valueType="num">
                                      <p:cBhvr>
                                        <p:cTn id="62" dur="500" fill="hold"/>
                                        <p:tgtEl>
                                          <p:spTgt spid="5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anim calcmode="lin" valueType="num">
                                      <p:cBhvr>
                                        <p:cTn id="66" dur="500" fill="hold"/>
                                        <p:tgtEl>
                                          <p:spTgt spid="63"/>
                                        </p:tgtEl>
                                        <p:attrNameLst>
                                          <p:attrName>ppt_x</p:attrName>
                                        </p:attrNameLst>
                                      </p:cBhvr>
                                      <p:tavLst>
                                        <p:tav tm="0">
                                          <p:val>
                                            <p:strVal val="#ppt_x"/>
                                          </p:val>
                                        </p:tav>
                                        <p:tav tm="100000">
                                          <p:val>
                                            <p:strVal val="#ppt_x"/>
                                          </p:val>
                                        </p:tav>
                                      </p:tavLst>
                                    </p:anim>
                                    <p:anim calcmode="lin" valueType="num">
                                      <p:cBhvr>
                                        <p:cTn id="67" dur="500" fill="hold"/>
                                        <p:tgtEl>
                                          <p:spTgt spid="6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anim calcmode="lin" valueType="num">
                                      <p:cBhvr>
                                        <p:cTn id="71" dur="500" fill="hold"/>
                                        <p:tgtEl>
                                          <p:spTgt spid="66"/>
                                        </p:tgtEl>
                                        <p:attrNameLst>
                                          <p:attrName>ppt_x</p:attrName>
                                        </p:attrNameLst>
                                      </p:cBhvr>
                                      <p:tavLst>
                                        <p:tav tm="0">
                                          <p:val>
                                            <p:strVal val="#ppt_x"/>
                                          </p:val>
                                        </p:tav>
                                        <p:tav tm="100000">
                                          <p:val>
                                            <p:strVal val="#ppt_x"/>
                                          </p:val>
                                        </p:tav>
                                      </p:tavLst>
                                    </p:anim>
                                    <p:anim calcmode="lin" valueType="num">
                                      <p:cBhvr>
                                        <p:cTn id="72" dur="500" fill="hold"/>
                                        <p:tgtEl>
                                          <p:spTgt spid="66"/>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anim calcmode="lin" valueType="num">
                                      <p:cBhvr>
                                        <p:cTn id="76" dur="500" fill="hold"/>
                                        <p:tgtEl>
                                          <p:spTgt spid="72"/>
                                        </p:tgtEl>
                                        <p:attrNameLst>
                                          <p:attrName>ppt_x</p:attrName>
                                        </p:attrNameLst>
                                      </p:cBhvr>
                                      <p:tavLst>
                                        <p:tav tm="0">
                                          <p:val>
                                            <p:strVal val="#ppt_x"/>
                                          </p:val>
                                        </p:tav>
                                        <p:tav tm="100000">
                                          <p:val>
                                            <p:strVal val="#ppt_x"/>
                                          </p:val>
                                        </p:tav>
                                      </p:tavLst>
                                    </p:anim>
                                    <p:anim calcmode="lin" valueType="num">
                                      <p:cBhvr>
                                        <p:cTn id="77" dur="500" fill="hold"/>
                                        <p:tgtEl>
                                          <p:spTgt spid="72"/>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14" presetClass="entr" presetSubtype="1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randombar(horizontal)">
                                      <p:cBhvr>
                                        <p:cTn id="81" dur="500"/>
                                        <p:tgtEl>
                                          <p:spTgt spid="20"/>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randombar(horizontal)">
                                      <p:cBhvr>
                                        <p:cTn id="84" dur="500"/>
                                        <p:tgtEl>
                                          <p:spTgt spid="33"/>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randombar(horizontal)">
                                      <p:cBhvr>
                                        <p:cTn id="87" dur="500"/>
                                        <p:tgtEl>
                                          <p:spTgt spid="46"/>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randombar(horizontal)">
                                      <p:cBhvr>
                                        <p:cTn id="90" dur="500"/>
                                        <p:tgtEl>
                                          <p:spTgt spid="62"/>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randombar(horizontal)">
                                      <p:cBhvr>
                                        <p:cTn id="93" dur="500"/>
                                        <p:tgtEl>
                                          <p:spTgt spid="88"/>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randombar(horizontal)">
                                      <p:cBhvr>
                                        <p:cTn id="96" dur="500"/>
                                        <p:tgtEl>
                                          <p:spTgt spid="89"/>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randombar(horizontal)">
                                      <p:cBhvr>
                                        <p:cTn id="99" dur="500"/>
                                        <p:tgtEl>
                                          <p:spTgt spid="9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91"/>
                                        </p:tgtEl>
                                        <p:attrNameLst>
                                          <p:attrName>style.visibility</p:attrName>
                                        </p:attrNameLst>
                                      </p:cBhvr>
                                      <p:to>
                                        <p:strVal val="visible"/>
                                      </p:to>
                                    </p:set>
                                    <p:animEffect transition="in" filter="randombar(horizontal)">
                                      <p:cBhvr>
                                        <p:cTn id="102" dur="500"/>
                                        <p:tgtEl>
                                          <p:spTgt spid="9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wipe(down)">
                                      <p:cBhvr>
                                        <p:cTn id="10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P spid="32" grpId="0"/>
      <p:bldP spid="33" grpId="0"/>
      <p:bldP spid="45" grpId="0"/>
      <p:bldP spid="46" grpId="0"/>
      <p:bldP spid="61" grpId="0"/>
      <p:bldP spid="62" grpId="0"/>
      <p:bldP spid="88" grpId="0"/>
      <p:bldP spid="89" grpId="0"/>
      <p:bldP spid="90" grpId="0"/>
      <p:bldP spid="91" grpId="0"/>
      <p:bldP spid="1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48296" y="140040"/>
            <a:ext cx="1755609" cy="502766"/>
          </a:xfrm>
          <a:prstGeom prst="rect">
            <a:avLst/>
          </a:prstGeom>
          <a:noFill/>
        </p:spPr>
        <p:txBody>
          <a:bodyPr wrap="none" rtlCol="0">
            <a:spAutoFit/>
          </a:bodyPr>
          <a:lstStyle/>
          <a:p>
            <a:r>
              <a:rPr lang="zh-CN" altLang="en-US" sz="2665" spc="400">
                <a:solidFill>
                  <a:schemeClr val="bg1"/>
                </a:solidFill>
                <a:latin typeface="+mj-ea"/>
                <a:ea typeface="+mj-ea"/>
              </a:rPr>
              <a:t>发展趋势</a:t>
            </a:r>
          </a:p>
        </p:txBody>
      </p:sp>
      <p:grpSp>
        <p:nvGrpSpPr>
          <p:cNvPr id="8" name="组合 7"/>
          <p:cNvGrpSpPr/>
          <p:nvPr/>
        </p:nvGrpSpPr>
        <p:grpSpPr>
          <a:xfrm>
            <a:off x="3274395" y="1468252"/>
            <a:ext cx="1700243" cy="1701808"/>
            <a:chOff x="3288482" y="1250827"/>
            <a:chExt cx="1700022" cy="1702202"/>
          </a:xfrm>
        </p:grpSpPr>
        <p:grpSp>
          <p:nvGrpSpPr>
            <p:cNvPr id="9" name="组合 8"/>
            <p:cNvGrpSpPr/>
            <p:nvPr/>
          </p:nvGrpSpPr>
          <p:grpSpPr>
            <a:xfrm>
              <a:off x="3288482" y="1250827"/>
              <a:ext cx="1700022" cy="1702202"/>
              <a:chOff x="661303" y="454074"/>
              <a:chExt cx="2476499" cy="2479675"/>
            </a:xfrm>
          </p:grpSpPr>
          <p:sp>
            <p:nvSpPr>
              <p:cNvPr id="12"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FFB850"/>
              </a:solidFill>
              <a:ln w="25400">
                <a:gradFill flip="none" rotWithShape="1">
                  <a:gsLst>
                    <a:gs pos="0">
                      <a:schemeClr val="bg1">
                        <a:lumMod val="65000"/>
                      </a:schemeClr>
                    </a:gs>
                    <a:gs pos="100000">
                      <a:schemeClr val="bg1"/>
                    </a:gs>
                  </a:gsLst>
                  <a:lin ang="2700000" scaled="1"/>
                </a:gradFill>
                <a:round/>
              </a:ln>
              <a:effectLst>
                <a:innerShdw blurRad="114300" dist="508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0" name="Freeform 96"/>
            <p:cNvSpPr>
              <a:spLocks noEditPoints="1"/>
            </p:cNvSpPr>
            <p:nvPr/>
          </p:nvSpPr>
          <p:spPr bwMode="auto">
            <a:xfrm>
              <a:off x="4080842" y="1672552"/>
              <a:ext cx="300774" cy="326926"/>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文本框 180"/>
            <p:cNvSpPr txBox="1"/>
            <p:nvPr/>
          </p:nvSpPr>
          <p:spPr>
            <a:xfrm>
              <a:off x="3567850" y="2139967"/>
              <a:ext cx="1328580" cy="383702"/>
            </a:xfrm>
            <a:prstGeom prst="rect">
              <a:avLst/>
            </a:prstGeom>
            <a:noFill/>
          </p:spPr>
          <p:txBody>
            <a:bodyPr wrap="square" rtlCol="0">
              <a:spAutoFit/>
            </a:bodyPr>
            <a:lstStyle/>
            <a:p>
              <a:pPr algn="ctr"/>
              <a:r>
                <a:rPr lang="zh-CN" altLang="en-US">
                  <a:solidFill>
                    <a:prstClr val="white"/>
                  </a:solidFill>
                  <a:latin typeface="微软雅黑" panose="020B0503020204020204" pitchFamily="34" charset="-122"/>
                  <a:ea typeface="微软雅黑" panose="020B0503020204020204" pitchFamily="34" charset="-122"/>
                </a:rPr>
                <a:t>添加标题</a:t>
              </a:r>
            </a:p>
          </p:txBody>
        </p:sp>
      </p:grpSp>
      <p:grpSp>
        <p:nvGrpSpPr>
          <p:cNvPr id="14" name="组合 13"/>
          <p:cNvGrpSpPr/>
          <p:nvPr/>
        </p:nvGrpSpPr>
        <p:grpSpPr>
          <a:xfrm>
            <a:off x="7189919" y="1468252"/>
            <a:ext cx="1700243" cy="1701808"/>
            <a:chOff x="7203496" y="1250827"/>
            <a:chExt cx="1700022" cy="1702202"/>
          </a:xfrm>
        </p:grpSpPr>
        <p:grpSp>
          <p:nvGrpSpPr>
            <p:cNvPr id="15" name="组合 14"/>
            <p:cNvGrpSpPr/>
            <p:nvPr/>
          </p:nvGrpSpPr>
          <p:grpSpPr>
            <a:xfrm flipH="1">
              <a:off x="7203496" y="1250827"/>
              <a:ext cx="1700022" cy="1702202"/>
              <a:chOff x="661303" y="454074"/>
              <a:chExt cx="2476499" cy="2479675"/>
            </a:xfrm>
          </p:grpSpPr>
          <p:sp>
            <p:nvSpPr>
              <p:cNvPr id="18"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1ACBE"/>
              </a:solidFill>
              <a:ln w="25400">
                <a:gradFill flip="none" rotWithShape="1">
                  <a:gsLst>
                    <a:gs pos="0">
                      <a:schemeClr val="bg1">
                        <a:lumMod val="65000"/>
                      </a:schemeClr>
                    </a:gs>
                    <a:gs pos="100000">
                      <a:schemeClr val="bg1"/>
                    </a:gs>
                  </a:gsLst>
                  <a:lin ang="8100000" scaled="0"/>
                </a:gradFill>
                <a:round/>
              </a:ln>
              <a:effectLst>
                <a:innerShdw blurRad="101600" dist="50800" dir="189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6" name="Freeform 100"/>
            <p:cNvSpPr>
              <a:spLocks noEditPoints="1"/>
            </p:cNvSpPr>
            <p:nvPr/>
          </p:nvSpPr>
          <p:spPr bwMode="auto">
            <a:xfrm>
              <a:off x="7805318" y="1676366"/>
              <a:ext cx="297504" cy="319299"/>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0">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文本框 182"/>
            <p:cNvSpPr txBox="1"/>
            <p:nvPr/>
          </p:nvSpPr>
          <p:spPr>
            <a:xfrm>
              <a:off x="7360090" y="2139967"/>
              <a:ext cx="1328580" cy="383702"/>
            </a:xfrm>
            <a:prstGeom prst="rect">
              <a:avLst/>
            </a:prstGeom>
            <a:noFill/>
          </p:spPr>
          <p:txBody>
            <a:bodyPr wrap="square" rtlCol="0">
              <a:spAutoFit/>
            </a:bodyPr>
            <a:lstStyle/>
            <a:p>
              <a:pPr algn="ctr"/>
              <a:r>
                <a:rPr lang="zh-CN" altLang="en-US">
                  <a:solidFill>
                    <a:prstClr val="white"/>
                  </a:solidFill>
                  <a:latin typeface="微软雅黑" panose="020B0503020204020204" pitchFamily="34" charset="-122"/>
                  <a:ea typeface="微软雅黑" panose="020B0503020204020204" pitchFamily="34" charset="-122"/>
                </a:rPr>
                <a:t>添加标题</a:t>
              </a:r>
            </a:p>
          </p:txBody>
        </p:sp>
      </p:grpSp>
      <p:grpSp>
        <p:nvGrpSpPr>
          <p:cNvPr id="20" name="组合 19"/>
          <p:cNvGrpSpPr/>
          <p:nvPr/>
        </p:nvGrpSpPr>
        <p:grpSpPr>
          <a:xfrm>
            <a:off x="4150412" y="1662709"/>
            <a:ext cx="3935815" cy="4739503"/>
            <a:chOff x="4164384" y="1445329"/>
            <a:chExt cx="3935303" cy="4740600"/>
          </a:xfrm>
        </p:grpSpPr>
        <p:sp>
          <p:nvSpPr>
            <p:cNvPr id="21" name="Freeform 48"/>
            <p:cNvSpPr>
              <a:spLocks noEditPoints="1"/>
            </p:cNvSpPr>
            <p:nvPr/>
          </p:nvSpPr>
          <p:spPr bwMode="auto">
            <a:xfrm>
              <a:off x="5727736" y="1445329"/>
              <a:ext cx="808600" cy="879435"/>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2" name="组合 21"/>
            <p:cNvGrpSpPr/>
            <p:nvPr/>
          </p:nvGrpSpPr>
          <p:grpSpPr>
            <a:xfrm>
              <a:off x="4164384" y="2107274"/>
              <a:ext cx="3935303" cy="4078655"/>
              <a:chOff x="4164384" y="2107274"/>
              <a:chExt cx="3935303" cy="4078655"/>
            </a:xfrm>
          </p:grpSpPr>
          <p:grpSp>
            <p:nvGrpSpPr>
              <p:cNvPr id="23" name="组合 22"/>
              <p:cNvGrpSpPr/>
              <p:nvPr/>
            </p:nvGrpSpPr>
            <p:grpSpPr>
              <a:xfrm>
                <a:off x="4164384" y="2107274"/>
                <a:ext cx="3935303" cy="4078655"/>
                <a:chOff x="3302629" y="735900"/>
                <a:chExt cx="5732734" cy="5941562"/>
              </a:xfrm>
            </p:grpSpPr>
            <p:sp>
              <p:nvSpPr>
                <p:cNvPr id="28" name="弦形 27"/>
                <p:cNvSpPr/>
                <p:nvPr/>
              </p:nvSpPr>
              <p:spPr>
                <a:xfrm rot="2525344" flipH="1">
                  <a:off x="4346167" y="3082040"/>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弦形 28"/>
                <p:cNvSpPr/>
                <p:nvPr/>
              </p:nvSpPr>
              <p:spPr>
                <a:xfrm rot="16976604" flipH="1">
                  <a:off x="5451967" y="1049275"/>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弦形 29"/>
                <p:cNvSpPr/>
                <p:nvPr/>
              </p:nvSpPr>
              <p:spPr>
                <a:xfrm rot="4623396">
                  <a:off x="3314655" y="1086714"/>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rot="7260000" flipH="1">
                  <a:off x="5471647" y="4895962"/>
                  <a:ext cx="1289050" cy="1952626"/>
                  <a:chOff x="2820709" y="1379509"/>
                  <a:chExt cx="1289050" cy="1952626"/>
                </a:xfrm>
              </p:grpSpPr>
              <p:sp>
                <p:nvSpPr>
                  <p:cNvPr id="66"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67"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32" name="组合 31"/>
                <p:cNvGrpSpPr/>
                <p:nvPr/>
              </p:nvGrpSpPr>
              <p:grpSpPr>
                <a:xfrm flipH="1">
                  <a:off x="7509779" y="1389035"/>
                  <a:ext cx="1289050" cy="1952626"/>
                  <a:chOff x="2820709" y="1379509"/>
                  <a:chExt cx="1289050" cy="1952626"/>
                </a:xfrm>
              </p:grpSpPr>
              <p:sp>
                <p:nvSpPr>
                  <p:cNvPr id="64"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65"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33" name="组合 32"/>
                <p:cNvGrpSpPr/>
                <p:nvPr/>
              </p:nvGrpSpPr>
              <p:grpSpPr>
                <a:xfrm>
                  <a:off x="3478428" y="1379509"/>
                  <a:ext cx="1289050" cy="1952626"/>
                  <a:chOff x="2820709" y="1379509"/>
                  <a:chExt cx="1289050" cy="1952626"/>
                </a:xfrm>
              </p:grpSpPr>
              <p:sp>
                <p:nvSpPr>
                  <p:cNvPr id="62"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63"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34" name="Group 4"/>
                <p:cNvGrpSpPr>
                  <a:grpSpLocks noChangeAspect="1"/>
                </p:cNvGrpSpPr>
                <p:nvPr/>
              </p:nvGrpSpPr>
              <p:grpSpPr>
                <a:xfrm>
                  <a:off x="3406468" y="932993"/>
                  <a:ext cx="5454650" cy="4897438"/>
                  <a:chOff x="2121" y="617"/>
                  <a:chExt cx="3436" cy="3085"/>
                </a:xfrm>
                <a:gradFill>
                  <a:gsLst>
                    <a:gs pos="100000">
                      <a:srgbClr val="FDFDFD"/>
                    </a:gs>
                    <a:gs pos="0">
                      <a:schemeClr val="bg1">
                        <a:lumMod val="75000"/>
                      </a:schemeClr>
                    </a:gs>
                  </a:gsLst>
                  <a:lin ang="2700000" scaled="1"/>
                </a:gradFill>
                <a:effectLst>
                  <a:outerShdw blurRad="254000" dist="101600" dir="2700000" algn="tl" rotWithShape="0">
                    <a:prstClr val="black">
                      <a:alpha val="40000"/>
                    </a:prstClr>
                  </a:outerShdw>
                </a:effectLst>
              </p:grpSpPr>
              <p:sp>
                <p:nvSpPr>
                  <p:cNvPr id="60" name="Freeform 5"/>
                  <p:cNvSpPr/>
                  <p:nvPr/>
                </p:nvSpPr>
                <p:spPr bwMode="auto">
                  <a:xfrm>
                    <a:off x="2128" y="622"/>
                    <a:ext cx="3419" cy="3076"/>
                  </a:xfrm>
                  <a:custGeom>
                    <a:avLst/>
                    <a:gdLst>
                      <a:gd name="T0" fmla="*/ 9 w 1444"/>
                      <a:gd name="T1" fmla="*/ 761 h 1299"/>
                      <a:gd name="T2" fmla="*/ 369 w 1444"/>
                      <a:gd name="T3" fmla="*/ 1121 h 1299"/>
                      <a:gd name="T4" fmla="*/ 322 w 1444"/>
                      <a:gd name="T5" fmla="*/ 1299 h 1299"/>
                      <a:gd name="T6" fmla="*/ 1116 w 1444"/>
                      <a:gd name="T7" fmla="*/ 1299 h 1299"/>
                      <a:gd name="T8" fmla="*/ 1069 w 1444"/>
                      <a:gd name="T9" fmla="*/ 1121 h 1299"/>
                      <a:gd name="T10" fmla="*/ 1430 w 1444"/>
                      <a:gd name="T11" fmla="*/ 761 h 1299"/>
                      <a:gd name="T12" fmla="*/ 1444 w 1444"/>
                      <a:gd name="T13" fmla="*/ 761 h 1299"/>
                      <a:gd name="T14" fmla="*/ 1149 w 1444"/>
                      <a:gd name="T15" fmla="*/ 248 h 1299"/>
                      <a:gd name="T16" fmla="*/ 725 w 1444"/>
                      <a:gd name="T17" fmla="*/ 0 h 1299"/>
                      <a:gd name="T18" fmla="*/ 719 w 1444"/>
                      <a:gd name="T19" fmla="*/ 0 h 1299"/>
                      <a:gd name="T20" fmla="*/ 295 w 1444"/>
                      <a:gd name="T21" fmla="*/ 248 h 1299"/>
                      <a:gd name="T22" fmla="*/ 0 w 1444"/>
                      <a:gd name="T23" fmla="*/ 761 h 1299"/>
                      <a:gd name="T24" fmla="*/ 9 w 1444"/>
                      <a:gd name="T25" fmla="*/ 761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4" h="1299">
                        <a:moveTo>
                          <a:pt x="9" y="761"/>
                        </a:moveTo>
                        <a:cubicBezTo>
                          <a:pt x="208" y="761"/>
                          <a:pt x="369" y="922"/>
                          <a:pt x="369" y="1121"/>
                        </a:cubicBezTo>
                        <a:cubicBezTo>
                          <a:pt x="369" y="1186"/>
                          <a:pt x="352" y="1247"/>
                          <a:pt x="322" y="1299"/>
                        </a:cubicBezTo>
                        <a:cubicBezTo>
                          <a:pt x="1116" y="1299"/>
                          <a:pt x="1116" y="1299"/>
                          <a:pt x="1116" y="1299"/>
                        </a:cubicBezTo>
                        <a:cubicBezTo>
                          <a:pt x="1086" y="1247"/>
                          <a:pt x="1069" y="1186"/>
                          <a:pt x="1069" y="1121"/>
                        </a:cubicBezTo>
                        <a:cubicBezTo>
                          <a:pt x="1069" y="922"/>
                          <a:pt x="1231" y="761"/>
                          <a:pt x="1430" y="761"/>
                        </a:cubicBezTo>
                        <a:cubicBezTo>
                          <a:pt x="1434" y="761"/>
                          <a:pt x="1439" y="761"/>
                          <a:pt x="1444" y="761"/>
                        </a:cubicBezTo>
                        <a:cubicBezTo>
                          <a:pt x="1149" y="248"/>
                          <a:pt x="1149" y="248"/>
                          <a:pt x="1149" y="248"/>
                        </a:cubicBezTo>
                        <a:cubicBezTo>
                          <a:pt x="1061" y="94"/>
                          <a:pt x="900" y="0"/>
                          <a:pt x="725" y="0"/>
                        </a:cubicBezTo>
                        <a:cubicBezTo>
                          <a:pt x="719" y="0"/>
                          <a:pt x="719" y="0"/>
                          <a:pt x="719" y="0"/>
                        </a:cubicBezTo>
                        <a:cubicBezTo>
                          <a:pt x="544" y="0"/>
                          <a:pt x="383" y="94"/>
                          <a:pt x="295" y="248"/>
                        </a:cubicBezTo>
                        <a:cubicBezTo>
                          <a:pt x="0" y="761"/>
                          <a:pt x="0" y="761"/>
                          <a:pt x="0" y="761"/>
                        </a:cubicBezTo>
                        <a:cubicBezTo>
                          <a:pt x="3" y="761"/>
                          <a:pt x="6" y="761"/>
                          <a:pt x="9" y="761"/>
                        </a:cubicBezTo>
                        <a:close/>
                      </a:path>
                    </a:pathLst>
                  </a:custGeom>
                  <a:grpFill/>
                  <a:ln w="19050">
                    <a:gradFill flip="none" rotWithShape="1">
                      <a:gsLst>
                        <a:gs pos="0">
                          <a:schemeClr val="bg1"/>
                        </a:gs>
                        <a:gs pos="100000">
                          <a:schemeClr val="bg1">
                            <a:lumMod val="75000"/>
                          </a:schemeClr>
                        </a:gs>
                      </a:gsLst>
                      <a:lin ang="2700000" scaled="1"/>
                    </a:gradFill>
                    <a:round/>
                  </a:ln>
                </p:spPr>
                <p:txBody>
                  <a:bodyPr vert="horz" wrap="square" lIns="91440" tIns="45720" rIns="91440" bIns="45720" numCol="1" anchor="t" anchorCtr="0" compatLnSpc="1"/>
                  <a:lstStyle/>
                  <a:p>
                    <a:endParaRPr lang="zh-CN" altLang="en-US">
                      <a:solidFill>
                        <a:prstClr val="black"/>
                      </a:solidFill>
                    </a:endParaRPr>
                  </a:p>
                </p:txBody>
              </p:sp>
              <p:sp>
                <p:nvSpPr>
                  <p:cNvPr id="61" name="Freeform 6"/>
                  <p:cNvSpPr>
                    <a:spLocks noEditPoints="1"/>
                  </p:cNvSpPr>
                  <p:nvPr/>
                </p:nvSpPr>
                <p:spPr bwMode="auto">
                  <a:xfrm>
                    <a:off x="2121" y="617"/>
                    <a:ext cx="3436" cy="3085"/>
                  </a:xfrm>
                  <a:custGeom>
                    <a:avLst/>
                    <a:gdLst>
                      <a:gd name="T0" fmla="*/ 1123 w 1451"/>
                      <a:gd name="T1" fmla="*/ 1303 h 1303"/>
                      <a:gd name="T2" fmla="*/ 322 w 1451"/>
                      <a:gd name="T3" fmla="*/ 1303 h 1303"/>
                      <a:gd name="T4" fmla="*/ 323 w 1451"/>
                      <a:gd name="T5" fmla="*/ 1300 h 1303"/>
                      <a:gd name="T6" fmla="*/ 370 w 1451"/>
                      <a:gd name="T7" fmla="*/ 1123 h 1303"/>
                      <a:gd name="T8" fmla="*/ 12 w 1451"/>
                      <a:gd name="T9" fmla="*/ 765 h 1303"/>
                      <a:gd name="T10" fmla="*/ 3 w 1451"/>
                      <a:gd name="T11" fmla="*/ 765 h 1303"/>
                      <a:gd name="T12" fmla="*/ 0 w 1451"/>
                      <a:gd name="T13" fmla="*/ 765 h 1303"/>
                      <a:gd name="T14" fmla="*/ 296 w 1451"/>
                      <a:gd name="T15" fmla="*/ 249 h 1303"/>
                      <a:gd name="T16" fmla="*/ 722 w 1451"/>
                      <a:gd name="T17" fmla="*/ 0 h 1303"/>
                      <a:gd name="T18" fmla="*/ 728 w 1451"/>
                      <a:gd name="T19" fmla="*/ 0 h 1303"/>
                      <a:gd name="T20" fmla="*/ 1154 w 1451"/>
                      <a:gd name="T21" fmla="*/ 249 h 1303"/>
                      <a:gd name="T22" fmla="*/ 1451 w 1451"/>
                      <a:gd name="T23" fmla="*/ 765 h 1303"/>
                      <a:gd name="T24" fmla="*/ 1447 w 1451"/>
                      <a:gd name="T25" fmla="*/ 765 h 1303"/>
                      <a:gd name="T26" fmla="*/ 1433 w 1451"/>
                      <a:gd name="T27" fmla="*/ 765 h 1303"/>
                      <a:gd name="T28" fmla="*/ 1074 w 1451"/>
                      <a:gd name="T29" fmla="*/ 1123 h 1303"/>
                      <a:gd name="T30" fmla="*/ 1121 w 1451"/>
                      <a:gd name="T31" fmla="*/ 1300 h 1303"/>
                      <a:gd name="T32" fmla="*/ 1123 w 1451"/>
                      <a:gd name="T33" fmla="*/ 1303 h 1303"/>
                      <a:gd name="T34" fmla="*/ 328 w 1451"/>
                      <a:gd name="T35" fmla="*/ 1299 h 1303"/>
                      <a:gd name="T36" fmla="*/ 1116 w 1451"/>
                      <a:gd name="T37" fmla="*/ 1299 h 1303"/>
                      <a:gd name="T38" fmla="*/ 1070 w 1451"/>
                      <a:gd name="T39" fmla="*/ 1123 h 1303"/>
                      <a:gd name="T40" fmla="*/ 1433 w 1451"/>
                      <a:gd name="T41" fmla="*/ 761 h 1303"/>
                      <a:gd name="T42" fmla="*/ 1444 w 1451"/>
                      <a:gd name="T43" fmla="*/ 761 h 1303"/>
                      <a:gd name="T44" fmla="*/ 1151 w 1451"/>
                      <a:gd name="T45" fmla="*/ 251 h 1303"/>
                      <a:gd name="T46" fmla="*/ 728 w 1451"/>
                      <a:gd name="T47" fmla="*/ 4 h 1303"/>
                      <a:gd name="T48" fmla="*/ 722 w 1451"/>
                      <a:gd name="T49" fmla="*/ 4 h 1303"/>
                      <a:gd name="T50" fmla="*/ 299 w 1451"/>
                      <a:gd name="T51" fmla="*/ 251 h 1303"/>
                      <a:gd name="T52" fmla="*/ 6 w 1451"/>
                      <a:gd name="T53" fmla="*/ 761 h 1303"/>
                      <a:gd name="T54" fmla="*/ 12 w 1451"/>
                      <a:gd name="T55" fmla="*/ 761 h 1303"/>
                      <a:gd name="T56" fmla="*/ 374 w 1451"/>
                      <a:gd name="T57" fmla="*/ 1123 h 1303"/>
                      <a:gd name="T58" fmla="*/ 328 w 1451"/>
                      <a:gd name="T59" fmla="*/ 1299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1" h="1303">
                        <a:moveTo>
                          <a:pt x="1123" y="1303"/>
                        </a:moveTo>
                        <a:cubicBezTo>
                          <a:pt x="322" y="1303"/>
                          <a:pt x="322" y="1303"/>
                          <a:pt x="322" y="1303"/>
                        </a:cubicBezTo>
                        <a:cubicBezTo>
                          <a:pt x="323" y="1300"/>
                          <a:pt x="323" y="1300"/>
                          <a:pt x="323" y="1300"/>
                        </a:cubicBezTo>
                        <a:cubicBezTo>
                          <a:pt x="354" y="1247"/>
                          <a:pt x="370" y="1185"/>
                          <a:pt x="370" y="1123"/>
                        </a:cubicBezTo>
                        <a:cubicBezTo>
                          <a:pt x="370" y="925"/>
                          <a:pt x="210" y="765"/>
                          <a:pt x="12" y="765"/>
                        </a:cubicBezTo>
                        <a:cubicBezTo>
                          <a:pt x="9" y="765"/>
                          <a:pt x="6" y="765"/>
                          <a:pt x="3" y="765"/>
                        </a:cubicBezTo>
                        <a:cubicBezTo>
                          <a:pt x="0" y="765"/>
                          <a:pt x="0" y="765"/>
                          <a:pt x="0" y="765"/>
                        </a:cubicBezTo>
                        <a:cubicBezTo>
                          <a:pt x="296" y="249"/>
                          <a:pt x="296" y="249"/>
                          <a:pt x="296" y="249"/>
                        </a:cubicBezTo>
                        <a:cubicBezTo>
                          <a:pt x="384" y="95"/>
                          <a:pt x="547" y="0"/>
                          <a:pt x="722" y="0"/>
                        </a:cubicBezTo>
                        <a:cubicBezTo>
                          <a:pt x="728" y="0"/>
                          <a:pt x="728" y="0"/>
                          <a:pt x="728" y="0"/>
                        </a:cubicBezTo>
                        <a:cubicBezTo>
                          <a:pt x="903" y="0"/>
                          <a:pt x="1066" y="95"/>
                          <a:pt x="1154" y="249"/>
                        </a:cubicBezTo>
                        <a:cubicBezTo>
                          <a:pt x="1451" y="765"/>
                          <a:pt x="1451" y="765"/>
                          <a:pt x="1451" y="765"/>
                        </a:cubicBezTo>
                        <a:cubicBezTo>
                          <a:pt x="1447" y="765"/>
                          <a:pt x="1447" y="765"/>
                          <a:pt x="1447" y="765"/>
                        </a:cubicBezTo>
                        <a:cubicBezTo>
                          <a:pt x="1442" y="765"/>
                          <a:pt x="1437" y="765"/>
                          <a:pt x="1433" y="765"/>
                        </a:cubicBezTo>
                        <a:cubicBezTo>
                          <a:pt x="1235" y="765"/>
                          <a:pt x="1074" y="925"/>
                          <a:pt x="1074" y="1123"/>
                        </a:cubicBezTo>
                        <a:cubicBezTo>
                          <a:pt x="1074" y="1185"/>
                          <a:pt x="1090" y="1247"/>
                          <a:pt x="1121" y="1300"/>
                        </a:cubicBezTo>
                        <a:lnTo>
                          <a:pt x="1123" y="1303"/>
                        </a:lnTo>
                        <a:close/>
                        <a:moveTo>
                          <a:pt x="328" y="1299"/>
                        </a:moveTo>
                        <a:cubicBezTo>
                          <a:pt x="1116" y="1299"/>
                          <a:pt x="1116" y="1299"/>
                          <a:pt x="1116" y="1299"/>
                        </a:cubicBezTo>
                        <a:cubicBezTo>
                          <a:pt x="1086" y="1246"/>
                          <a:pt x="1070" y="1185"/>
                          <a:pt x="1070" y="1123"/>
                        </a:cubicBezTo>
                        <a:cubicBezTo>
                          <a:pt x="1070" y="923"/>
                          <a:pt x="1233" y="761"/>
                          <a:pt x="1433" y="761"/>
                        </a:cubicBezTo>
                        <a:cubicBezTo>
                          <a:pt x="1436" y="761"/>
                          <a:pt x="1440" y="761"/>
                          <a:pt x="1444" y="761"/>
                        </a:cubicBezTo>
                        <a:cubicBezTo>
                          <a:pt x="1151" y="251"/>
                          <a:pt x="1151" y="251"/>
                          <a:pt x="1151" y="251"/>
                        </a:cubicBezTo>
                        <a:cubicBezTo>
                          <a:pt x="1063" y="98"/>
                          <a:pt x="901" y="4"/>
                          <a:pt x="728" y="4"/>
                        </a:cubicBezTo>
                        <a:cubicBezTo>
                          <a:pt x="722" y="4"/>
                          <a:pt x="722" y="4"/>
                          <a:pt x="722" y="4"/>
                        </a:cubicBezTo>
                        <a:cubicBezTo>
                          <a:pt x="549" y="4"/>
                          <a:pt x="387" y="98"/>
                          <a:pt x="299" y="251"/>
                        </a:cubicBezTo>
                        <a:cubicBezTo>
                          <a:pt x="6" y="761"/>
                          <a:pt x="6" y="761"/>
                          <a:pt x="6" y="761"/>
                        </a:cubicBezTo>
                        <a:cubicBezTo>
                          <a:pt x="8" y="761"/>
                          <a:pt x="10" y="761"/>
                          <a:pt x="12" y="761"/>
                        </a:cubicBezTo>
                        <a:cubicBezTo>
                          <a:pt x="212" y="761"/>
                          <a:pt x="374" y="923"/>
                          <a:pt x="374" y="1123"/>
                        </a:cubicBezTo>
                        <a:cubicBezTo>
                          <a:pt x="374" y="1185"/>
                          <a:pt x="358" y="1246"/>
                          <a:pt x="328" y="1299"/>
                        </a:cubicBezTo>
                        <a:close/>
                      </a:path>
                    </a:pathLst>
                  </a:custGeom>
                  <a:grpFill/>
                  <a:ln w="19050">
                    <a:gradFill flip="none" rotWithShape="1">
                      <a:gsLst>
                        <a:gs pos="0">
                          <a:schemeClr val="bg1"/>
                        </a:gs>
                        <a:gs pos="100000">
                          <a:schemeClr val="bg1">
                            <a:lumMod val="75000"/>
                          </a:schemeClr>
                        </a:gs>
                      </a:gsLst>
                      <a:lin ang="2700000" scaled="1"/>
                    </a:gradFill>
                    <a:round/>
                  </a:ln>
                </p:spPr>
                <p:txBody>
                  <a:bodyPr vert="horz" wrap="square" lIns="91440" tIns="45720" rIns="91440" bIns="45720" numCol="1" anchor="t" anchorCtr="0" compatLnSpc="1"/>
                  <a:lstStyle/>
                  <a:p>
                    <a:endParaRPr lang="zh-CN" altLang="en-US">
                      <a:solidFill>
                        <a:prstClr val="black"/>
                      </a:solidFill>
                    </a:endParaRPr>
                  </a:p>
                </p:txBody>
              </p:sp>
            </p:grpSp>
            <p:sp>
              <p:nvSpPr>
                <p:cNvPr id="35" name="弦形 34"/>
                <p:cNvSpPr/>
                <p:nvPr/>
              </p:nvSpPr>
              <p:spPr>
                <a:xfrm rot="20385432">
                  <a:off x="3330883" y="1656813"/>
                  <a:ext cx="3385036" cy="1825204"/>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10"/>
                <p:cNvSpPr/>
                <p:nvPr/>
              </p:nvSpPr>
              <p:spPr bwMode="auto">
                <a:xfrm>
                  <a:off x="5152718" y="2700230"/>
                  <a:ext cx="1957388" cy="1663700"/>
                </a:xfrm>
                <a:custGeom>
                  <a:avLst/>
                  <a:gdLst>
                    <a:gd name="T0" fmla="*/ 293 w 1233"/>
                    <a:gd name="T1" fmla="*/ 1048 h 1048"/>
                    <a:gd name="T2" fmla="*/ 0 w 1233"/>
                    <a:gd name="T3" fmla="*/ 554 h 1048"/>
                    <a:gd name="T4" fmla="*/ 321 w 1233"/>
                    <a:gd name="T5" fmla="*/ 0 h 1048"/>
                    <a:gd name="T6" fmla="*/ 913 w 1233"/>
                    <a:gd name="T7" fmla="*/ 0 h 1048"/>
                    <a:gd name="T8" fmla="*/ 1233 w 1233"/>
                    <a:gd name="T9" fmla="*/ 554 h 1048"/>
                    <a:gd name="T10" fmla="*/ 934 w 1233"/>
                    <a:gd name="T11" fmla="*/ 1048 h 1048"/>
                    <a:gd name="T12" fmla="*/ 293 w 1233"/>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1233" h="1048">
                      <a:moveTo>
                        <a:pt x="293" y="1048"/>
                      </a:moveTo>
                      <a:lnTo>
                        <a:pt x="0" y="554"/>
                      </a:lnTo>
                      <a:lnTo>
                        <a:pt x="321" y="0"/>
                      </a:lnTo>
                      <a:lnTo>
                        <a:pt x="913" y="0"/>
                      </a:lnTo>
                      <a:lnTo>
                        <a:pt x="1233" y="554"/>
                      </a:lnTo>
                      <a:lnTo>
                        <a:pt x="934" y="1048"/>
                      </a:lnTo>
                      <a:lnTo>
                        <a:pt x="293" y="1048"/>
                      </a:lnTo>
                      <a:close/>
                    </a:path>
                  </a:pathLst>
                </a:custGeom>
                <a:gradFill>
                  <a:gsLst>
                    <a:gs pos="0">
                      <a:schemeClr val="bg1">
                        <a:lumMod val="100000"/>
                      </a:schemeClr>
                    </a:gs>
                    <a:gs pos="100000">
                      <a:schemeClr val="bg1">
                        <a:lumMod val="80000"/>
                      </a:schemeClr>
                    </a:gs>
                  </a:gsLst>
                  <a:lin ang="2700000" scaled="1"/>
                </a:gradFill>
                <a:ln w="76200">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37" name="组合 36"/>
                <p:cNvGrpSpPr/>
                <p:nvPr/>
              </p:nvGrpSpPr>
              <p:grpSpPr>
                <a:xfrm>
                  <a:off x="3453726" y="1402715"/>
                  <a:ext cx="2260181" cy="2114550"/>
                  <a:chOff x="2815057" y="1402715"/>
                  <a:chExt cx="2260181" cy="2114550"/>
                </a:xfrm>
              </p:grpSpPr>
              <p:sp>
                <p:nvSpPr>
                  <p:cNvPr id="57"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58"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59"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38" name="弦形 37"/>
                <p:cNvSpPr/>
                <p:nvPr/>
              </p:nvSpPr>
              <p:spPr>
                <a:xfrm rot="18713148">
                  <a:off x="6264863" y="1605737"/>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弦形 38"/>
                <p:cNvSpPr/>
                <p:nvPr/>
              </p:nvSpPr>
              <p:spPr>
                <a:xfrm rot="13306308">
                  <a:off x="4066477" y="3923858"/>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0" name="组合 39"/>
                <p:cNvGrpSpPr/>
                <p:nvPr/>
              </p:nvGrpSpPr>
              <p:grpSpPr>
                <a:xfrm flipH="1">
                  <a:off x="6559014" y="1412241"/>
                  <a:ext cx="2260181" cy="2114550"/>
                  <a:chOff x="2815057" y="1402715"/>
                  <a:chExt cx="2260181" cy="2114550"/>
                </a:xfrm>
              </p:grpSpPr>
              <p:sp>
                <p:nvSpPr>
                  <p:cNvPr id="54"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55"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56"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41" name="组合 40"/>
                <p:cNvGrpSpPr/>
                <p:nvPr/>
              </p:nvGrpSpPr>
              <p:grpSpPr>
                <a:xfrm rot="14400000">
                  <a:off x="4846123" y="4365834"/>
                  <a:ext cx="2260181" cy="2114550"/>
                  <a:chOff x="2815057" y="1402715"/>
                  <a:chExt cx="2260181" cy="2114550"/>
                </a:xfrm>
              </p:grpSpPr>
              <p:sp>
                <p:nvSpPr>
                  <p:cNvPr id="51"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1860000" scaled="0"/>
                  </a:gra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52"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53"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42" name="组合 41"/>
                <p:cNvGrpSpPr/>
                <p:nvPr/>
              </p:nvGrpSpPr>
              <p:grpSpPr>
                <a:xfrm>
                  <a:off x="5146674" y="2706825"/>
                  <a:ext cx="573273" cy="881611"/>
                  <a:chOff x="4455614" y="2706825"/>
                  <a:chExt cx="573273" cy="881611"/>
                </a:xfrm>
              </p:grpSpPr>
              <p:sp>
                <p:nvSpPr>
                  <p:cNvPr id="49"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50"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43" name="组合 42"/>
                <p:cNvGrpSpPr/>
                <p:nvPr/>
              </p:nvGrpSpPr>
              <p:grpSpPr>
                <a:xfrm flipH="1">
                  <a:off x="6546854" y="2710728"/>
                  <a:ext cx="573273" cy="881611"/>
                  <a:chOff x="4455614" y="2706825"/>
                  <a:chExt cx="573273" cy="881611"/>
                </a:xfrm>
              </p:grpSpPr>
              <p:sp>
                <p:nvSpPr>
                  <p:cNvPr id="47"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48"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44" name="组合 43"/>
                <p:cNvGrpSpPr/>
                <p:nvPr/>
              </p:nvGrpSpPr>
              <p:grpSpPr>
                <a:xfrm rot="7200000" flipH="1">
                  <a:off x="5853056" y="3898235"/>
                  <a:ext cx="573273" cy="881611"/>
                  <a:chOff x="4455614" y="2706825"/>
                  <a:chExt cx="573273" cy="881611"/>
                </a:xfrm>
              </p:grpSpPr>
              <p:sp>
                <p:nvSpPr>
                  <p:cNvPr id="45"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46"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grpSp>
          </p:grpSp>
          <p:sp>
            <p:nvSpPr>
              <p:cNvPr id="24" name="Freeform 76"/>
              <p:cNvSpPr>
                <a:spLocks noEditPoints="1"/>
              </p:cNvSpPr>
              <p:nvPr/>
            </p:nvSpPr>
            <p:spPr bwMode="auto">
              <a:xfrm>
                <a:off x="5946778" y="3775361"/>
                <a:ext cx="370518" cy="501288"/>
              </a:xfrm>
              <a:custGeom>
                <a:avLst/>
                <a:gdLst>
                  <a:gd name="T0" fmla="*/ 51 w 141"/>
                  <a:gd name="T1" fmla="*/ 186 h 192"/>
                  <a:gd name="T2" fmla="*/ 60 w 141"/>
                  <a:gd name="T3" fmla="*/ 185 h 192"/>
                  <a:gd name="T4" fmla="*/ 60 w 141"/>
                  <a:gd name="T5" fmla="*/ 185 h 192"/>
                  <a:gd name="T6" fmla="*/ 71 w 141"/>
                  <a:gd name="T7" fmla="*/ 192 h 192"/>
                  <a:gd name="T8" fmla="*/ 81 w 141"/>
                  <a:gd name="T9" fmla="*/ 182 h 192"/>
                  <a:gd name="T10" fmla="*/ 81 w 141"/>
                  <a:gd name="T11" fmla="*/ 182 h 192"/>
                  <a:gd name="T12" fmla="*/ 90 w 141"/>
                  <a:gd name="T13" fmla="*/ 181 h 192"/>
                  <a:gd name="T14" fmla="*/ 96 w 141"/>
                  <a:gd name="T15" fmla="*/ 172 h 192"/>
                  <a:gd name="T16" fmla="*/ 45 w 141"/>
                  <a:gd name="T17" fmla="*/ 179 h 192"/>
                  <a:gd name="T18" fmla="*/ 51 w 141"/>
                  <a:gd name="T19" fmla="*/ 186 h 192"/>
                  <a:gd name="T20" fmla="*/ 95 w 141"/>
                  <a:gd name="T21" fmla="*/ 160 h 192"/>
                  <a:gd name="T22" fmla="*/ 46 w 141"/>
                  <a:gd name="T23" fmla="*/ 166 h 192"/>
                  <a:gd name="T24" fmla="*/ 42 w 141"/>
                  <a:gd name="T25" fmla="*/ 171 h 192"/>
                  <a:gd name="T26" fmla="*/ 46 w 141"/>
                  <a:gd name="T27" fmla="*/ 175 h 192"/>
                  <a:gd name="T28" fmla="*/ 95 w 141"/>
                  <a:gd name="T29" fmla="*/ 169 h 192"/>
                  <a:gd name="T30" fmla="*/ 99 w 141"/>
                  <a:gd name="T31" fmla="*/ 164 h 192"/>
                  <a:gd name="T32" fmla="*/ 95 w 141"/>
                  <a:gd name="T33" fmla="*/ 160 h 192"/>
                  <a:gd name="T34" fmla="*/ 98 w 141"/>
                  <a:gd name="T35" fmla="*/ 146 h 192"/>
                  <a:gd name="T36" fmla="*/ 43 w 141"/>
                  <a:gd name="T37" fmla="*/ 153 h 192"/>
                  <a:gd name="T38" fmla="*/ 40 w 141"/>
                  <a:gd name="T39" fmla="*/ 158 h 192"/>
                  <a:gd name="T40" fmla="*/ 43 w 141"/>
                  <a:gd name="T41" fmla="*/ 163 h 192"/>
                  <a:gd name="T42" fmla="*/ 98 w 141"/>
                  <a:gd name="T43" fmla="*/ 156 h 192"/>
                  <a:gd name="T44" fmla="*/ 101 w 141"/>
                  <a:gd name="T45" fmla="*/ 150 h 192"/>
                  <a:gd name="T46" fmla="*/ 98 w 141"/>
                  <a:gd name="T47" fmla="*/ 146 h 192"/>
                  <a:gd name="T48" fmla="*/ 71 w 141"/>
                  <a:gd name="T49" fmla="*/ 0 h 192"/>
                  <a:gd name="T50" fmla="*/ 0 w 141"/>
                  <a:gd name="T51" fmla="*/ 71 h 192"/>
                  <a:gd name="T52" fmla="*/ 42 w 141"/>
                  <a:gd name="T53" fmla="*/ 136 h 192"/>
                  <a:gd name="T54" fmla="*/ 42 w 141"/>
                  <a:gd name="T55" fmla="*/ 148 h 192"/>
                  <a:gd name="T56" fmla="*/ 99 w 141"/>
                  <a:gd name="T57" fmla="*/ 141 h 192"/>
                  <a:gd name="T58" fmla="*/ 99 w 141"/>
                  <a:gd name="T59" fmla="*/ 136 h 192"/>
                  <a:gd name="T60" fmla="*/ 141 w 141"/>
                  <a:gd name="T61" fmla="*/ 71 h 192"/>
                  <a:gd name="T62" fmla="*/ 71 w 141"/>
                  <a:gd name="T63" fmla="*/ 0 h 192"/>
                  <a:gd name="T64" fmla="*/ 126 w 141"/>
                  <a:gd name="T65" fmla="*/ 79 h 192"/>
                  <a:gd name="T66" fmla="*/ 121 w 141"/>
                  <a:gd name="T67" fmla="*/ 73 h 192"/>
                  <a:gd name="T68" fmla="*/ 68 w 141"/>
                  <a:gd name="T69" fmla="*/ 20 h 192"/>
                  <a:gd name="T70" fmla="*/ 62 w 141"/>
                  <a:gd name="T71" fmla="*/ 15 h 192"/>
                  <a:gd name="T72" fmla="*/ 68 w 141"/>
                  <a:gd name="T73" fmla="*/ 9 h 192"/>
                  <a:gd name="T74" fmla="*/ 132 w 141"/>
                  <a:gd name="T75" fmla="*/ 73 h 192"/>
                  <a:gd name="T76" fmla="*/ 126 w 141"/>
                  <a:gd name="T77" fmla="*/ 7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92">
                    <a:moveTo>
                      <a:pt x="51" y="186"/>
                    </a:moveTo>
                    <a:cubicBezTo>
                      <a:pt x="60" y="185"/>
                      <a:pt x="60" y="185"/>
                      <a:pt x="60" y="185"/>
                    </a:cubicBezTo>
                    <a:cubicBezTo>
                      <a:pt x="60" y="185"/>
                      <a:pt x="60" y="185"/>
                      <a:pt x="60" y="185"/>
                    </a:cubicBezTo>
                    <a:cubicBezTo>
                      <a:pt x="60" y="188"/>
                      <a:pt x="65" y="192"/>
                      <a:pt x="71" y="192"/>
                    </a:cubicBezTo>
                    <a:cubicBezTo>
                      <a:pt x="76" y="191"/>
                      <a:pt x="81" y="185"/>
                      <a:pt x="81" y="182"/>
                    </a:cubicBezTo>
                    <a:cubicBezTo>
                      <a:pt x="81" y="182"/>
                      <a:pt x="81" y="182"/>
                      <a:pt x="81" y="182"/>
                    </a:cubicBezTo>
                    <a:cubicBezTo>
                      <a:pt x="90" y="181"/>
                      <a:pt x="90" y="181"/>
                      <a:pt x="90" y="181"/>
                    </a:cubicBezTo>
                    <a:cubicBezTo>
                      <a:pt x="92" y="181"/>
                      <a:pt x="96" y="175"/>
                      <a:pt x="96" y="172"/>
                    </a:cubicBezTo>
                    <a:cubicBezTo>
                      <a:pt x="45" y="179"/>
                      <a:pt x="45" y="179"/>
                      <a:pt x="45" y="179"/>
                    </a:cubicBezTo>
                    <a:cubicBezTo>
                      <a:pt x="45" y="182"/>
                      <a:pt x="49" y="186"/>
                      <a:pt x="51" y="186"/>
                    </a:cubicBezTo>
                    <a:close/>
                    <a:moveTo>
                      <a:pt x="95" y="160"/>
                    </a:moveTo>
                    <a:cubicBezTo>
                      <a:pt x="46" y="166"/>
                      <a:pt x="46" y="166"/>
                      <a:pt x="46" y="166"/>
                    </a:cubicBezTo>
                    <a:cubicBezTo>
                      <a:pt x="44" y="166"/>
                      <a:pt x="42" y="168"/>
                      <a:pt x="42" y="171"/>
                    </a:cubicBezTo>
                    <a:cubicBezTo>
                      <a:pt x="42" y="173"/>
                      <a:pt x="44" y="175"/>
                      <a:pt x="46" y="175"/>
                    </a:cubicBezTo>
                    <a:cubicBezTo>
                      <a:pt x="95" y="169"/>
                      <a:pt x="95" y="169"/>
                      <a:pt x="95" y="169"/>
                    </a:cubicBezTo>
                    <a:cubicBezTo>
                      <a:pt x="97" y="168"/>
                      <a:pt x="99" y="166"/>
                      <a:pt x="99" y="164"/>
                    </a:cubicBezTo>
                    <a:cubicBezTo>
                      <a:pt x="99" y="161"/>
                      <a:pt x="97" y="159"/>
                      <a:pt x="95" y="160"/>
                    </a:cubicBezTo>
                    <a:close/>
                    <a:moveTo>
                      <a:pt x="98" y="146"/>
                    </a:moveTo>
                    <a:cubicBezTo>
                      <a:pt x="43" y="153"/>
                      <a:pt x="43" y="153"/>
                      <a:pt x="43" y="153"/>
                    </a:cubicBezTo>
                    <a:cubicBezTo>
                      <a:pt x="41" y="153"/>
                      <a:pt x="40" y="155"/>
                      <a:pt x="40" y="158"/>
                    </a:cubicBezTo>
                    <a:cubicBezTo>
                      <a:pt x="40" y="161"/>
                      <a:pt x="41" y="163"/>
                      <a:pt x="43" y="163"/>
                    </a:cubicBezTo>
                    <a:cubicBezTo>
                      <a:pt x="98" y="156"/>
                      <a:pt x="98" y="156"/>
                      <a:pt x="98" y="156"/>
                    </a:cubicBezTo>
                    <a:cubicBezTo>
                      <a:pt x="100" y="155"/>
                      <a:pt x="101" y="153"/>
                      <a:pt x="101" y="150"/>
                    </a:cubicBezTo>
                    <a:cubicBezTo>
                      <a:pt x="101" y="148"/>
                      <a:pt x="100" y="146"/>
                      <a:pt x="98" y="146"/>
                    </a:cubicBezTo>
                    <a:close/>
                    <a:moveTo>
                      <a:pt x="71" y="0"/>
                    </a:moveTo>
                    <a:cubicBezTo>
                      <a:pt x="31" y="0"/>
                      <a:pt x="0" y="32"/>
                      <a:pt x="0" y="71"/>
                    </a:cubicBezTo>
                    <a:cubicBezTo>
                      <a:pt x="0" y="100"/>
                      <a:pt x="17" y="125"/>
                      <a:pt x="42" y="136"/>
                    </a:cubicBezTo>
                    <a:cubicBezTo>
                      <a:pt x="42" y="148"/>
                      <a:pt x="42" y="148"/>
                      <a:pt x="42" y="148"/>
                    </a:cubicBezTo>
                    <a:cubicBezTo>
                      <a:pt x="99" y="141"/>
                      <a:pt x="99" y="141"/>
                      <a:pt x="99" y="141"/>
                    </a:cubicBezTo>
                    <a:cubicBezTo>
                      <a:pt x="99" y="136"/>
                      <a:pt x="99" y="136"/>
                      <a:pt x="99" y="136"/>
                    </a:cubicBezTo>
                    <a:cubicBezTo>
                      <a:pt x="124" y="125"/>
                      <a:pt x="141" y="100"/>
                      <a:pt x="141" y="71"/>
                    </a:cubicBezTo>
                    <a:cubicBezTo>
                      <a:pt x="141" y="32"/>
                      <a:pt x="110" y="0"/>
                      <a:pt x="71" y="0"/>
                    </a:cubicBezTo>
                    <a:close/>
                    <a:moveTo>
                      <a:pt x="126" y="79"/>
                    </a:moveTo>
                    <a:cubicBezTo>
                      <a:pt x="123" y="79"/>
                      <a:pt x="121" y="76"/>
                      <a:pt x="121" y="73"/>
                    </a:cubicBezTo>
                    <a:cubicBezTo>
                      <a:pt x="121" y="44"/>
                      <a:pt x="97" y="20"/>
                      <a:pt x="68" y="20"/>
                    </a:cubicBezTo>
                    <a:cubicBezTo>
                      <a:pt x="65" y="20"/>
                      <a:pt x="62" y="18"/>
                      <a:pt x="62" y="15"/>
                    </a:cubicBezTo>
                    <a:cubicBezTo>
                      <a:pt x="62" y="12"/>
                      <a:pt x="65" y="9"/>
                      <a:pt x="68" y="9"/>
                    </a:cubicBezTo>
                    <a:cubicBezTo>
                      <a:pt x="103" y="9"/>
                      <a:pt x="132" y="38"/>
                      <a:pt x="132" y="73"/>
                    </a:cubicBezTo>
                    <a:cubicBezTo>
                      <a:pt x="132" y="76"/>
                      <a:pt x="130" y="79"/>
                      <a:pt x="126" y="79"/>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5" name="Freeform 84"/>
              <p:cNvSpPr>
                <a:spLocks noEditPoints="1"/>
              </p:cNvSpPr>
              <p:nvPr/>
            </p:nvSpPr>
            <p:spPr bwMode="auto">
              <a:xfrm>
                <a:off x="4930194" y="3306490"/>
                <a:ext cx="270260" cy="268081"/>
              </a:xfrm>
              <a:custGeom>
                <a:avLst/>
                <a:gdLst>
                  <a:gd name="T0" fmla="*/ 98 w 102"/>
                  <a:gd name="T1" fmla="*/ 0 h 101"/>
                  <a:gd name="T2" fmla="*/ 86 w 102"/>
                  <a:gd name="T3" fmla="*/ 0 h 101"/>
                  <a:gd name="T4" fmla="*/ 84 w 102"/>
                  <a:gd name="T5" fmla="*/ 1 h 101"/>
                  <a:gd name="T6" fmla="*/ 40 w 102"/>
                  <a:gd name="T7" fmla="*/ 39 h 101"/>
                  <a:gd name="T8" fmla="*/ 32 w 102"/>
                  <a:gd name="T9" fmla="*/ 38 h 101"/>
                  <a:gd name="T10" fmla="*/ 0 w 102"/>
                  <a:gd name="T11" fmla="*/ 70 h 101"/>
                  <a:gd name="T12" fmla="*/ 32 w 102"/>
                  <a:gd name="T13" fmla="*/ 101 h 101"/>
                  <a:gd name="T14" fmla="*/ 64 w 102"/>
                  <a:gd name="T15" fmla="*/ 70 h 101"/>
                  <a:gd name="T16" fmla="*/ 61 w 102"/>
                  <a:gd name="T17" fmla="*/ 58 h 101"/>
                  <a:gd name="T18" fmla="*/ 72 w 102"/>
                  <a:gd name="T19" fmla="*/ 54 h 101"/>
                  <a:gd name="T20" fmla="*/ 74 w 102"/>
                  <a:gd name="T21" fmla="*/ 51 h 101"/>
                  <a:gd name="T22" fmla="*/ 74 w 102"/>
                  <a:gd name="T23" fmla="*/ 39 h 101"/>
                  <a:gd name="T24" fmla="*/ 86 w 102"/>
                  <a:gd name="T25" fmla="*/ 38 h 101"/>
                  <a:gd name="T26" fmla="*/ 89 w 102"/>
                  <a:gd name="T27" fmla="*/ 35 h 101"/>
                  <a:gd name="T28" fmla="*/ 90 w 102"/>
                  <a:gd name="T29" fmla="*/ 21 h 101"/>
                  <a:gd name="T30" fmla="*/ 99 w 102"/>
                  <a:gd name="T31" fmla="*/ 19 h 101"/>
                  <a:gd name="T32" fmla="*/ 102 w 102"/>
                  <a:gd name="T33" fmla="*/ 16 h 101"/>
                  <a:gd name="T34" fmla="*/ 102 w 102"/>
                  <a:gd name="T35" fmla="*/ 3 h 101"/>
                  <a:gd name="T36" fmla="*/ 98 w 102"/>
                  <a:gd name="T37" fmla="*/ 0 h 101"/>
                  <a:gd name="T38" fmla="*/ 22 w 102"/>
                  <a:gd name="T39" fmla="*/ 70 h 101"/>
                  <a:gd name="T40" fmla="*/ 31 w 102"/>
                  <a:gd name="T41" fmla="*/ 75 h 101"/>
                  <a:gd name="T42" fmla="*/ 32 w 102"/>
                  <a:gd name="T43" fmla="*/ 79 h 101"/>
                  <a:gd name="T44" fmla="*/ 22 w 102"/>
                  <a:gd name="T45" fmla="*/ 89 h 101"/>
                  <a:gd name="T46" fmla="*/ 13 w 102"/>
                  <a:gd name="T47" fmla="*/ 79 h 101"/>
                  <a:gd name="T48" fmla="*/ 22 w 102"/>
                  <a:gd name="T49"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0">
                    <a:moveTo>
                      <a:pt x="98" y="0"/>
                    </a:moveTo>
                    <a:cubicBezTo>
                      <a:pt x="86" y="0"/>
                      <a:pt x="86" y="0"/>
                      <a:pt x="86" y="0"/>
                    </a:cubicBezTo>
                    <a:cubicBezTo>
                      <a:pt x="85" y="0"/>
                      <a:pt x="84" y="0"/>
                      <a:pt x="84" y="1"/>
                    </a:cubicBezTo>
                    <a:cubicBezTo>
                      <a:pt x="40" y="39"/>
                      <a:pt x="40" y="39"/>
                      <a:pt x="40" y="39"/>
                    </a:cubicBezTo>
                    <a:cubicBezTo>
                      <a:pt x="38" y="39"/>
                      <a:pt x="34" y="38"/>
                      <a:pt x="32" y="38"/>
                    </a:cubicBezTo>
                    <a:cubicBezTo>
                      <a:pt x="14" y="38"/>
                      <a:pt x="0" y="52"/>
                      <a:pt x="0" y="70"/>
                    </a:cubicBezTo>
                    <a:cubicBezTo>
                      <a:pt x="0" y="87"/>
                      <a:pt x="14" y="101"/>
                      <a:pt x="32" y="101"/>
                    </a:cubicBezTo>
                    <a:cubicBezTo>
                      <a:pt x="49" y="101"/>
                      <a:pt x="64" y="87"/>
                      <a:pt x="64" y="70"/>
                    </a:cubicBezTo>
                    <a:cubicBezTo>
                      <a:pt x="64" y="64"/>
                      <a:pt x="63" y="61"/>
                      <a:pt x="61" y="58"/>
                    </a:cubicBezTo>
                    <a:cubicBezTo>
                      <a:pt x="72" y="54"/>
                      <a:pt x="72" y="54"/>
                      <a:pt x="72" y="54"/>
                    </a:cubicBezTo>
                    <a:cubicBezTo>
                      <a:pt x="74" y="54"/>
                      <a:pt x="74" y="53"/>
                      <a:pt x="74" y="51"/>
                    </a:cubicBezTo>
                    <a:cubicBezTo>
                      <a:pt x="74" y="39"/>
                      <a:pt x="74" y="39"/>
                      <a:pt x="74" y="39"/>
                    </a:cubicBezTo>
                    <a:cubicBezTo>
                      <a:pt x="86" y="38"/>
                      <a:pt x="86" y="38"/>
                      <a:pt x="86" y="38"/>
                    </a:cubicBezTo>
                    <a:cubicBezTo>
                      <a:pt x="88" y="38"/>
                      <a:pt x="89" y="37"/>
                      <a:pt x="89" y="35"/>
                    </a:cubicBezTo>
                    <a:cubicBezTo>
                      <a:pt x="90" y="21"/>
                      <a:pt x="90" y="21"/>
                      <a:pt x="90" y="21"/>
                    </a:cubicBezTo>
                    <a:cubicBezTo>
                      <a:pt x="99" y="19"/>
                      <a:pt x="99" y="19"/>
                      <a:pt x="99" y="19"/>
                    </a:cubicBezTo>
                    <a:cubicBezTo>
                      <a:pt x="101" y="19"/>
                      <a:pt x="102" y="17"/>
                      <a:pt x="102" y="16"/>
                    </a:cubicBezTo>
                    <a:cubicBezTo>
                      <a:pt x="102" y="3"/>
                      <a:pt x="102" y="3"/>
                      <a:pt x="102" y="3"/>
                    </a:cubicBezTo>
                    <a:cubicBezTo>
                      <a:pt x="102" y="1"/>
                      <a:pt x="100" y="0"/>
                      <a:pt x="98" y="0"/>
                    </a:cubicBezTo>
                    <a:moveTo>
                      <a:pt x="22" y="70"/>
                    </a:moveTo>
                    <a:cubicBezTo>
                      <a:pt x="26" y="70"/>
                      <a:pt x="29" y="72"/>
                      <a:pt x="31" y="75"/>
                    </a:cubicBezTo>
                    <a:cubicBezTo>
                      <a:pt x="32" y="76"/>
                      <a:pt x="32" y="78"/>
                      <a:pt x="32" y="79"/>
                    </a:cubicBezTo>
                    <a:cubicBezTo>
                      <a:pt x="32" y="84"/>
                      <a:pt x="28" y="89"/>
                      <a:pt x="22" y="89"/>
                    </a:cubicBezTo>
                    <a:cubicBezTo>
                      <a:pt x="17" y="89"/>
                      <a:pt x="13" y="84"/>
                      <a:pt x="13" y="79"/>
                    </a:cubicBezTo>
                    <a:cubicBezTo>
                      <a:pt x="13" y="74"/>
                      <a:pt x="17" y="70"/>
                      <a:pt x="22" y="7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88"/>
              <p:cNvSpPr>
                <a:spLocks noEditPoints="1"/>
              </p:cNvSpPr>
              <p:nvPr/>
            </p:nvSpPr>
            <p:spPr bwMode="auto">
              <a:xfrm>
                <a:off x="7005851" y="3277709"/>
                <a:ext cx="247376" cy="326927"/>
              </a:xfrm>
              <a:custGeom>
                <a:avLst/>
                <a:gdLst>
                  <a:gd name="T0" fmla="*/ 48 w 93"/>
                  <a:gd name="T1" fmla="*/ 67 h 124"/>
                  <a:gd name="T2" fmla="*/ 47 w 93"/>
                  <a:gd name="T3" fmla="*/ 64 h 124"/>
                  <a:gd name="T4" fmla="*/ 44 w 93"/>
                  <a:gd name="T5" fmla="*/ 65 h 124"/>
                  <a:gd name="T6" fmla="*/ 44 w 93"/>
                  <a:gd name="T7" fmla="*/ 61 h 124"/>
                  <a:gd name="T8" fmla="*/ 40 w 93"/>
                  <a:gd name="T9" fmla="*/ 62 h 124"/>
                  <a:gd name="T10" fmla="*/ 38 w 93"/>
                  <a:gd name="T11" fmla="*/ 70 h 124"/>
                  <a:gd name="T12" fmla="*/ 40 w 93"/>
                  <a:gd name="T13" fmla="*/ 72 h 124"/>
                  <a:gd name="T14" fmla="*/ 48 w 93"/>
                  <a:gd name="T15" fmla="*/ 67 h 124"/>
                  <a:gd name="T16" fmla="*/ 38 w 93"/>
                  <a:gd name="T17" fmla="*/ 71 h 124"/>
                  <a:gd name="T18" fmla="*/ 36 w 93"/>
                  <a:gd name="T19" fmla="*/ 75 h 124"/>
                  <a:gd name="T20" fmla="*/ 40 w 93"/>
                  <a:gd name="T21" fmla="*/ 73 h 124"/>
                  <a:gd name="T22" fmla="*/ 38 w 93"/>
                  <a:gd name="T23" fmla="*/ 71 h 124"/>
                  <a:gd name="T24" fmla="*/ 68 w 93"/>
                  <a:gd name="T25" fmla="*/ 110 h 124"/>
                  <a:gd name="T26" fmla="*/ 12 w 93"/>
                  <a:gd name="T27" fmla="*/ 110 h 124"/>
                  <a:gd name="T28" fmla="*/ 12 w 93"/>
                  <a:gd name="T29" fmla="*/ 33 h 124"/>
                  <a:gd name="T30" fmla="*/ 55 w 93"/>
                  <a:gd name="T31" fmla="*/ 33 h 124"/>
                  <a:gd name="T32" fmla="*/ 65 w 93"/>
                  <a:gd name="T33" fmla="*/ 19 h 124"/>
                  <a:gd name="T34" fmla="*/ 12 w 93"/>
                  <a:gd name="T35" fmla="*/ 19 h 124"/>
                  <a:gd name="T36" fmla="*/ 0 w 93"/>
                  <a:gd name="T37" fmla="*/ 30 h 124"/>
                  <a:gd name="T38" fmla="*/ 0 w 93"/>
                  <a:gd name="T39" fmla="*/ 113 h 124"/>
                  <a:gd name="T40" fmla="*/ 12 w 93"/>
                  <a:gd name="T41" fmla="*/ 124 h 124"/>
                  <a:gd name="T42" fmla="*/ 67 w 93"/>
                  <a:gd name="T43" fmla="*/ 124 h 124"/>
                  <a:gd name="T44" fmla="*/ 79 w 93"/>
                  <a:gd name="T45" fmla="*/ 113 h 124"/>
                  <a:gd name="T46" fmla="*/ 79 w 93"/>
                  <a:gd name="T47" fmla="*/ 33 h 124"/>
                  <a:gd name="T48" fmla="*/ 68 w 93"/>
                  <a:gd name="T49" fmla="*/ 49 h 124"/>
                  <a:gd name="T50" fmla="*/ 68 w 93"/>
                  <a:gd name="T51" fmla="*/ 110 h 124"/>
                  <a:gd name="T52" fmla="*/ 77 w 93"/>
                  <a:gd name="T53" fmla="*/ 11 h 124"/>
                  <a:gd name="T54" fmla="*/ 85 w 93"/>
                  <a:gd name="T55" fmla="*/ 16 h 124"/>
                  <a:gd name="T56" fmla="*/ 86 w 93"/>
                  <a:gd name="T57" fmla="*/ 14 h 124"/>
                  <a:gd name="T58" fmla="*/ 79 w 93"/>
                  <a:gd name="T59" fmla="*/ 9 h 124"/>
                  <a:gd name="T60" fmla="*/ 77 w 93"/>
                  <a:gd name="T61" fmla="*/ 11 h 124"/>
                  <a:gd name="T62" fmla="*/ 85 w 93"/>
                  <a:gd name="T63" fmla="*/ 0 h 124"/>
                  <a:gd name="T64" fmla="*/ 82 w 93"/>
                  <a:gd name="T65" fmla="*/ 4 h 124"/>
                  <a:gd name="T66" fmla="*/ 90 w 93"/>
                  <a:gd name="T67" fmla="*/ 9 h 124"/>
                  <a:gd name="T68" fmla="*/ 93 w 93"/>
                  <a:gd name="T69" fmla="*/ 5 h 124"/>
                  <a:gd name="T70" fmla="*/ 85 w 93"/>
                  <a:gd name="T71" fmla="*/ 0 h 124"/>
                  <a:gd name="T72" fmla="*/ 41 w 93"/>
                  <a:gd name="T73" fmla="*/ 61 h 124"/>
                  <a:gd name="T74" fmla="*/ 44 w 93"/>
                  <a:gd name="T75" fmla="*/ 61 h 124"/>
                  <a:gd name="T76" fmla="*/ 44 w 93"/>
                  <a:gd name="T77" fmla="*/ 64 h 124"/>
                  <a:gd name="T78" fmla="*/ 48 w 93"/>
                  <a:gd name="T79" fmla="*/ 64 h 124"/>
                  <a:gd name="T80" fmla="*/ 48 w 93"/>
                  <a:gd name="T81" fmla="*/ 67 h 124"/>
                  <a:gd name="T82" fmla="*/ 84 w 93"/>
                  <a:gd name="T83" fmla="*/ 17 h 124"/>
                  <a:gd name="T84" fmla="*/ 76 w 93"/>
                  <a:gd name="T85" fmla="*/ 12 h 124"/>
                  <a:gd name="T86" fmla="*/ 41 w 93"/>
                  <a:gd name="T87" fmla="*/ 61 h 124"/>
                  <a:gd name="T88" fmla="*/ 79 w 93"/>
                  <a:gd name="T89" fmla="*/ 8 h 124"/>
                  <a:gd name="T90" fmla="*/ 87 w 93"/>
                  <a:gd name="T91" fmla="*/ 13 h 124"/>
                  <a:gd name="T92" fmla="*/ 89 w 93"/>
                  <a:gd name="T93" fmla="*/ 10 h 124"/>
                  <a:gd name="T94" fmla="*/ 82 w 93"/>
                  <a:gd name="T95" fmla="*/ 4 h 124"/>
                  <a:gd name="T96" fmla="*/ 79 w 93"/>
                  <a:gd name="T97" fmla="*/ 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124">
                    <a:moveTo>
                      <a:pt x="48" y="67"/>
                    </a:moveTo>
                    <a:cubicBezTo>
                      <a:pt x="47" y="64"/>
                      <a:pt x="47" y="64"/>
                      <a:pt x="47" y="64"/>
                    </a:cubicBezTo>
                    <a:cubicBezTo>
                      <a:pt x="44" y="65"/>
                      <a:pt x="44" y="65"/>
                      <a:pt x="44" y="65"/>
                    </a:cubicBezTo>
                    <a:cubicBezTo>
                      <a:pt x="44" y="61"/>
                      <a:pt x="44" y="61"/>
                      <a:pt x="44" y="61"/>
                    </a:cubicBezTo>
                    <a:cubicBezTo>
                      <a:pt x="40" y="62"/>
                      <a:pt x="40" y="62"/>
                      <a:pt x="40" y="62"/>
                    </a:cubicBezTo>
                    <a:cubicBezTo>
                      <a:pt x="38" y="70"/>
                      <a:pt x="38" y="70"/>
                      <a:pt x="38" y="70"/>
                    </a:cubicBezTo>
                    <a:cubicBezTo>
                      <a:pt x="39" y="71"/>
                      <a:pt x="40" y="71"/>
                      <a:pt x="40" y="72"/>
                    </a:cubicBezTo>
                    <a:lnTo>
                      <a:pt x="48" y="67"/>
                    </a:lnTo>
                    <a:close/>
                    <a:moveTo>
                      <a:pt x="38" y="71"/>
                    </a:moveTo>
                    <a:cubicBezTo>
                      <a:pt x="36" y="75"/>
                      <a:pt x="36" y="75"/>
                      <a:pt x="36" y="75"/>
                    </a:cubicBezTo>
                    <a:cubicBezTo>
                      <a:pt x="40" y="73"/>
                      <a:pt x="40" y="73"/>
                      <a:pt x="40" y="73"/>
                    </a:cubicBezTo>
                    <a:cubicBezTo>
                      <a:pt x="39" y="72"/>
                      <a:pt x="39" y="71"/>
                      <a:pt x="38" y="71"/>
                    </a:cubicBezTo>
                    <a:close/>
                    <a:moveTo>
                      <a:pt x="68" y="110"/>
                    </a:moveTo>
                    <a:cubicBezTo>
                      <a:pt x="12" y="110"/>
                      <a:pt x="12" y="110"/>
                      <a:pt x="12" y="110"/>
                    </a:cubicBezTo>
                    <a:cubicBezTo>
                      <a:pt x="12" y="33"/>
                      <a:pt x="12" y="33"/>
                      <a:pt x="12" y="33"/>
                    </a:cubicBezTo>
                    <a:cubicBezTo>
                      <a:pt x="55" y="33"/>
                      <a:pt x="55" y="33"/>
                      <a:pt x="55" y="33"/>
                    </a:cubicBezTo>
                    <a:cubicBezTo>
                      <a:pt x="65" y="19"/>
                      <a:pt x="65" y="19"/>
                      <a:pt x="65" y="19"/>
                    </a:cubicBezTo>
                    <a:cubicBezTo>
                      <a:pt x="12" y="19"/>
                      <a:pt x="12" y="19"/>
                      <a:pt x="12" y="19"/>
                    </a:cubicBezTo>
                    <a:cubicBezTo>
                      <a:pt x="6" y="19"/>
                      <a:pt x="0" y="24"/>
                      <a:pt x="0" y="30"/>
                    </a:cubicBezTo>
                    <a:cubicBezTo>
                      <a:pt x="0" y="113"/>
                      <a:pt x="0" y="113"/>
                      <a:pt x="0" y="113"/>
                    </a:cubicBezTo>
                    <a:cubicBezTo>
                      <a:pt x="0" y="119"/>
                      <a:pt x="6" y="124"/>
                      <a:pt x="12" y="124"/>
                    </a:cubicBezTo>
                    <a:cubicBezTo>
                      <a:pt x="67" y="124"/>
                      <a:pt x="67" y="124"/>
                      <a:pt x="67" y="124"/>
                    </a:cubicBezTo>
                    <a:cubicBezTo>
                      <a:pt x="74" y="124"/>
                      <a:pt x="79" y="119"/>
                      <a:pt x="79" y="113"/>
                    </a:cubicBezTo>
                    <a:cubicBezTo>
                      <a:pt x="79" y="33"/>
                      <a:pt x="79" y="33"/>
                      <a:pt x="79" y="33"/>
                    </a:cubicBezTo>
                    <a:cubicBezTo>
                      <a:pt x="68" y="49"/>
                      <a:pt x="68" y="49"/>
                      <a:pt x="68" y="49"/>
                    </a:cubicBezTo>
                    <a:lnTo>
                      <a:pt x="68" y="110"/>
                    </a:lnTo>
                    <a:close/>
                    <a:moveTo>
                      <a:pt x="77" y="11"/>
                    </a:moveTo>
                    <a:cubicBezTo>
                      <a:pt x="85" y="16"/>
                      <a:pt x="85" y="16"/>
                      <a:pt x="85" y="16"/>
                    </a:cubicBezTo>
                    <a:cubicBezTo>
                      <a:pt x="86" y="14"/>
                      <a:pt x="86" y="14"/>
                      <a:pt x="86" y="14"/>
                    </a:cubicBezTo>
                    <a:cubicBezTo>
                      <a:pt x="79" y="9"/>
                      <a:pt x="79" y="9"/>
                      <a:pt x="79" y="9"/>
                    </a:cubicBezTo>
                    <a:lnTo>
                      <a:pt x="77" y="11"/>
                    </a:lnTo>
                    <a:close/>
                    <a:moveTo>
                      <a:pt x="85" y="0"/>
                    </a:moveTo>
                    <a:cubicBezTo>
                      <a:pt x="82" y="4"/>
                      <a:pt x="82" y="4"/>
                      <a:pt x="82" y="4"/>
                    </a:cubicBezTo>
                    <a:cubicBezTo>
                      <a:pt x="90" y="9"/>
                      <a:pt x="90" y="9"/>
                      <a:pt x="90" y="9"/>
                    </a:cubicBezTo>
                    <a:cubicBezTo>
                      <a:pt x="93" y="5"/>
                      <a:pt x="93" y="5"/>
                      <a:pt x="93" y="5"/>
                    </a:cubicBezTo>
                    <a:lnTo>
                      <a:pt x="85" y="0"/>
                    </a:lnTo>
                    <a:close/>
                    <a:moveTo>
                      <a:pt x="41" y="61"/>
                    </a:moveTo>
                    <a:cubicBezTo>
                      <a:pt x="44" y="61"/>
                      <a:pt x="44" y="61"/>
                      <a:pt x="44" y="61"/>
                    </a:cubicBezTo>
                    <a:cubicBezTo>
                      <a:pt x="44" y="64"/>
                      <a:pt x="44" y="64"/>
                      <a:pt x="44" y="64"/>
                    </a:cubicBezTo>
                    <a:cubicBezTo>
                      <a:pt x="48" y="64"/>
                      <a:pt x="48" y="64"/>
                      <a:pt x="48" y="64"/>
                    </a:cubicBezTo>
                    <a:cubicBezTo>
                      <a:pt x="48" y="67"/>
                      <a:pt x="48" y="67"/>
                      <a:pt x="48" y="67"/>
                    </a:cubicBezTo>
                    <a:cubicBezTo>
                      <a:pt x="84" y="17"/>
                      <a:pt x="84" y="17"/>
                      <a:pt x="84" y="17"/>
                    </a:cubicBezTo>
                    <a:cubicBezTo>
                      <a:pt x="76" y="12"/>
                      <a:pt x="76" y="12"/>
                      <a:pt x="76" y="12"/>
                    </a:cubicBezTo>
                    <a:lnTo>
                      <a:pt x="41" y="61"/>
                    </a:lnTo>
                    <a:close/>
                    <a:moveTo>
                      <a:pt x="79" y="8"/>
                    </a:moveTo>
                    <a:cubicBezTo>
                      <a:pt x="87" y="13"/>
                      <a:pt x="87" y="13"/>
                      <a:pt x="87" y="13"/>
                    </a:cubicBezTo>
                    <a:cubicBezTo>
                      <a:pt x="89" y="10"/>
                      <a:pt x="89" y="10"/>
                      <a:pt x="89" y="10"/>
                    </a:cubicBezTo>
                    <a:cubicBezTo>
                      <a:pt x="82" y="4"/>
                      <a:pt x="82" y="4"/>
                      <a:pt x="82" y="4"/>
                    </a:cubicBezTo>
                    <a:lnTo>
                      <a:pt x="79" y="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92"/>
              <p:cNvSpPr>
                <a:spLocks noEditPoints="1"/>
              </p:cNvSpPr>
              <p:nvPr/>
            </p:nvSpPr>
            <p:spPr bwMode="auto">
              <a:xfrm>
                <a:off x="6033956" y="4887922"/>
                <a:ext cx="192887" cy="396673"/>
              </a:xfrm>
              <a:custGeom>
                <a:avLst/>
                <a:gdLst>
                  <a:gd name="T0" fmla="*/ 33 w 72"/>
                  <a:gd name="T1" fmla="*/ 50 h 151"/>
                  <a:gd name="T2" fmla="*/ 33 w 72"/>
                  <a:gd name="T3" fmla="*/ 48 h 151"/>
                  <a:gd name="T4" fmla="*/ 24 w 72"/>
                  <a:gd name="T5" fmla="*/ 49 h 151"/>
                  <a:gd name="T6" fmla="*/ 62 w 72"/>
                  <a:gd name="T7" fmla="*/ 3 h 151"/>
                  <a:gd name="T8" fmla="*/ 28 w 72"/>
                  <a:gd name="T9" fmla="*/ 2 h 151"/>
                  <a:gd name="T10" fmla="*/ 25 w 72"/>
                  <a:gd name="T11" fmla="*/ 3 h 151"/>
                  <a:gd name="T12" fmla="*/ 61 w 72"/>
                  <a:gd name="T13" fmla="*/ 7 h 151"/>
                  <a:gd name="T14" fmla="*/ 49 w 72"/>
                  <a:gd name="T15" fmla="*/ 28 h 151"/>
                  <a:gd name="T16" fmla="*/ 28 w 72"/>
                  <a:gd name="T17" fmla="*/ 42 h 151"/>
                  <a:gd name="T18" fmla="*/ 24 w 72"/>
                  <a:gd name="T19" fmla="*/ 43 h 151"/>
                  <a:gd name="T20" fmla="*/ 33 w 72"/>
                  <a:gd name="T21" fmla="*/ 45 h 151"/>
                  <a:gd name="T22" fmla="*/ 33 w 72"/>
                  <a:gd name="T23" fmla="*/ 42 h 151"/>
                  <a:gd name="T24" fmla="*/ 35 w 72"/>
                  <a:gd name="T25" fmla="*/ 34 h 151"/>
                  <a:gd name="T26" fmla="*/ 70 w 72"/>
                  <a:gd name="T27" fmla="*/ 19 h 151"/>
                  <a:gd name="T28" fmla="*/ 25 w 72"/>
                  <a:gd name="T29" fmla="*/ 47 h 151"/>
                  <a:gd name="T30" fmla="*/ 34 w 72"/>
                  <a:gd name="T31" fmla="*/ 46 h 151"/>
                  <a:gd name="T32" fmla="*/ 25 w 72"/>
                  <a:gd name="T33" fmla="*/ 45 h 151"/>
                  <a:gd name="T34" fmla="*/ 25 w 72"/>
                  <a:gd name="T35" fmla="*/ 47 h 151"/>
                  <a:gd name="T36" fmla="*/ 31 w 72"/>
                  <a:gd name="T37" fmla="*/ 94 h 151"/>
                  <a:gd name="T38" fmla="*/ 51 w 72"/>
                  <a:gd name="T39" fmla="*/ 59 h 151"/>
                  <a:gd name="T40" fmla="*/ 31 w 72"/>
                  <a:gd name="T41" fmla="*/ 63 h 151"/>
                  <a:gd name="T42" fmla="*/ 31 w 72"/>
                  <a:gd name="T43" fmla="*/ 83 h 151"/>
                  <a:gd name="T44" fmla="*/ 33 w 72"/>
                  <a:gd name="T45" fmla="*/ 53 h 151"/>
                  <a:gd name="T46" fmla="*/ 33 w 72"/>
                  <a:gd name="T47" fmla="*/ 51 h 151"/>
                  <a:gd name="T48" fmla="*/ 24 w 72"/>
                  <a:gd name="T49" fmla="*/ 52 h 151"/>
                  <a:gd name="T50" fmla="*/ 54 w 72"/>
                  <a:gd name="T51" fmla="*/ 62 h 151"/>
                  <a:gd name="T52" fmla="*/ 4 w 72"/>
                  <a:gd name="T53" fmla="*/ 62 h 151"/>
                  <a:gd name="T54" fmla="*/ 0 w 72"/>
                  <a:gd name="T55" fmla="*/ 65 h 151"/>
                  <a:gd name="T56" fmla="*/ 29 w 72"/>
                  <a:gd name="T57" fmla="*/ 151 h 151"/>
                  <a:gd name="T58" fmla="*/ 58 w 72"/>
                  <a:gd name="T59" fmla="*/ 65 h 151"/>
                  <a:gd name="T60" fmla="*/ 54 w 72"/>
                  <a:gd name="T61" fmla="*/ 62 h 151"/>
                  <a:gd name="T62" fmla="*/ 27 w 72"/>
                  <a:gd name="T63" fmla="*/ 83 h 151"/>
                  <a:gd name="T64" fmla="*/ 27 w 72"/>
                  <a:gd name="T65" fmla="*/ 63 h 151"/>
                  <a:gd name="T66" fmla="*/ 7 w 72"/>
                  <a:gd name="T67" fmla="*/ 59 h 151"/>
                  <a:gd name="T68" fmla="*/ 27 w 72"/>
                  <a:gd name="T69" fmla="*/ 9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51">
                    <a:moveTo>
                      <a:pt x="25" y="50"/>
                    </a:moveTo>
                    <a:cubicBezTo>
                      <a:pt x="33" y="50"/>
                      <a:pt x="33" y="50"/>
                      <a:pt x="33" y="50"/>
                    </a:cubicBezTo>
                    <a:cubicBezTo>
                      <a:pt x="33" y="50"/>
                      <a:pt x="34" y="50"/>
                      <a:pt x="34" y="49"/>
                    </a:cubicBezTo>
                    <a:cubicBezTo>
                      <a:pt x="34" y="49"/>
                      <a:pt x="33" y="48"/>
                      <a:pt x="33" y="48"/>
                    </a:cubicBezTo>
                    <a:cubicBezTo>
                      <a:pt x="25" y="48"/>
                      <a:pt x="25" y="48"/>
                      <a:pt x="25" y="48"/>
                    </a:cubicBezTo>
                    <a:cubicBezTo>
                      <a:pt x="25" y="48"/>
                      <a:pt x="24" y="49"/>
                      <a:pt x="24" y="49"/>
                    </a:cubicBezTo>
                    <a:cubicBezTo>
                      <a:pt x="24" y="50"/>
                      <a:pt x="25" y="50"/>
                      <a:pt x="25" y="50"/>
                    </a:cubicBezTo>
                    <a:close/>
                    <a:moveTo>
                      <a:pt x="62" y="3"/>
                    </a:moveTo>
                    <a:cubicBezTo>
                      <a:pt x="56" y="1"/>
                      <a:pt x="50" y="3"/>
                      <a:pt x="44" y="5"/>
                    </a:cubicBezTo>
                    <a:cubicBezTo>
                      <a:pt x="37" y="8"/>
                      <a:pt x="32" y="10"/>
                      <a:pt x="28" y="2"/>
                    </a:cubicBezTo>
                    <a:cubicBezTo>
                      <a:pt x="27" y="1"/>
                      <a:pt x="26" y="0"/>
                      <a:pt x="25" y="1"/>
                    </a:cubicBezTo>
                    <a:cubicBezTo>
                      <a:pt x="25" y="1"/>
                      <a:pt x="24" y="2"/>
                      <a:pt x="25" y="3"/>
                    </a:cubicBezTo>
                    <a:cubicBezTo>
                      <a:pt x="30" y="14"/>
                      <a:pt x="38" y="11"/>
                      <a:pt x="45" y="8"/>
                    </a:cubicBezTo>
                    <a:cubicBezTo>
                      <a:pt x="50" y="6"/>
                      <a:pt x="56" y="4"/>
                      <a:pt x="61" y="7"/>
                    </a:cubicBezTo>
                    <a:cubicBezTo>
                      <a:pt x="67" y="9"/>
                      <a:pt x="68" y="14"/>
                      <a:pt x="66" y="18"/>
                    </a:cubicBezTo>
                    <a:cubicBezTo>
                      <a:pt x="65" y="25"/>
                      <a:pt x="58" y="30"/>
                      <a:pt x="49" y="28"/>
                    </a:cubicBezTo>
                    <a:cubicBezTo>
                      <a:pt x="42" y="27"/>
                      <a:pt x="37" y="28"/>
                      <a:pt x="33" y="31"/>
                    </a:cubicBezTo>
                    <a:cubicBezTo>
                      <a:pt x="28" y="35"/>
                      <a:pt x="28" y="41"/>
                      <a:pt x="28" y="42"/>
                    </a:cubicBezTo>
                    <a:cubicBezTo>
                      <a:pt x="25" y="42"/>
                      <a:pt x="25" y="42"/>
                      <a:pt x="25" y="42"/>
                    </a:cubicBezTo>
                    <a:cubicBezTo>
                      <a:pt x="25" y="42"/>
                      <a:pt x="24" y="43"/>
                      <a:pt x="24" y="43"/>
                    </a:cubicBezTo>
                    <a:cubicBezTo>
                      <a:pt x="24" y="44"/>
                      <a:pt x="25" y="45"/>
                      <a:pt x="25" y="45"/>
                    </a:cubicBezTo>
                    <a:cubicBezTo>
                      <a:pt x="33" y="45"/>
                      <a:pt x="33" y="45"/>
                      <a:pt x="33" y="45"/>
                    </a:cubicBezTo>
                    <a:cubicBezTo>
                      <a:pt x="33" y="45"/>
                      <a:pt x="34" y="44"/>
                      <a:pt x="34" y="43"/>
                    </a:cubicBezTo>
                    <a:cubicBezTo>
                      <a:pt x="34" y="43"/>
                      <a:pt x="33" y="42"/>
                      <a:pt x="33" y="42"/>
                    </a:cubicBezTo>
                    <a:cubicBezTo>
                      <a:pt x="31" y="42"/>
                      <a:pt x="31" y="42"/>
                      <a:pt x="31" y="42"/>
                    </a:cubicBezTo>
                    <a:cubicBezTo>
                      <a:pt x="31" y="41"/>
                      <a:pt x="32" y="37"/>
                      <a:pt x="35" y="34"/>
                    </a:cubicBezTo>
                    <a:cubicBezTo>
                      <a:pt x="38" y="31"/>
                      <a:pt x="42" y="31"/>
                      <a:pt x="48" y="32"/>
                    </a:cubicBezTo>
                    <a:cubicBezTo>
                      <a:pt x="59" y="34"/>
                      <a:pt x="67" y="27"/>
                      <a:pt x="70" y="19"/>
                    </a:cubicBezTo>
                    <a:cubicBezTo>
                      <a:pt x="72" y="12"/>
                      <a:pt x="69" y="6"/>
                      <a:pt x="62" y="3"/>
                    </a:cubicBezTo>
                    <a:close/>
                    <a:moveTo>
                      <a:pt x="25" y="47"/>
                    </a:moveTo>
                    <a:cubicBezTo>
                      <a:pt x="33" y="47"/>
                      <a:pt x="33" y="47"/>
                      <a:pt x="33" y="47"/>
                    </a:cubicBezTo>
                    <a:cubicBezTo>
                      <a:pt x="33" y="47"/>
                      <a:pt x="34" y="47"/>
                      <a:pt x="34" y="46"/>
                    </a:cubicBezTo>
                    <a:cubicBezTo>
                      <a:pt x="34" y="46"/>
                      <a:pt x="33" y="45"/>
                      <a:pt x="33" y="45"/>
                    </a:cubicBezTo>
                    <a:cubicBezTo>
                      <a:pt x="25" y="45"/>
                      <a:pt x="25" y="45"/>
                      <a:pt x="25" y="45"/>
                    </a:cubicBezTo>
                    <a:cubicBezTo>
                      <a:pt x="25" y="45"/>
                      <a:pt x="24" y="46"/>
                      <a:pt x="24" y="46"/>
                    </a:cubicBezTo>
                    <a:cubicBezTo>
                      <a:pt x="24" y="47"/>
                      <a:pt x="25" y="47"/>
                      <a:pt x="25" y="47"/>
                    </a:cubicBezTo>
                    <a:close/>
                    <a:moveTo>
                      <a:pt x="31" y="83"/>
                    </a:moveTo>
                    <a:cubicBezTo>
                      <a:pt x="31" y="94"/>
                      <a:pt x="31" y="94"/>
                      <a:pt x="31" y="94"/>
                    </a:cubicBezTo>
                    <a:cubicBezTo>
                      <a:pt x="42" y="93"/>
                      <a:pt x="51" y="79"/>
                      <a:pt x="51" y="62"/>
                    </a:cubicBezTo>
                    <a:cubicBezTo>
                      <a:pt x="51" y="61"/>
                      <a:pt x="51" y="60"/>
                      <a:pt x="51" y="59"/>
                    </a:cubicBezTo>
                    <a:cubicBezTo>
                      <a:pt x="51" y="59"/>
                      <a:pt x="40" y="55"/>
                      <a:pt x="31" y="54"/>
                    </a:cubicBezTo>
                    <a:cubicBezTo>
                      <a:pt x="31" y="63"/>
                      <a:pt x="31" y="63"/>
                      <a:pt x="31" y="63"/>
                    </a:cubicBezTo>
                    <a:cubicBezTo>
                      <a:pt x="33" y="65"/>
                      <a:pt x="34" y="69"/>
                      <a:pt x="34" y="73"/>
                    </a:cubicBezTo>
                    <a:cubicBezTo>
                      <a:pt x="34" y="78"/>
                      <a:pt x="33" y="82"/>
                      <a:pt x="31" y="83"/>
                    </a:cubicBezTo>
                    <a:close/>
                    <a:moveTo>
                      <a:pt x="25" y="53"/>
                    </a:moveTo>
                    <a:cubicBezTo>
                      <a:pt x="33" y="53"/>
                      <a:pt x="33" y="53"/>
                      <a:pt x="33" y="53"/>
                    </a:cubicBezTo>
                    <a:cubicBezTo>
                      <a:pt x="33" y="53"/>
                      <a:pt x="34" y="53"/>
                      <a:pt x="34" y="52"/>
                    </a:cubicBezTo>
                    <a:cubicBezTo>
                      <a:pt x="34" y="52"/>
                      <a:pt x="33" y="51"/>
                      <a:pt x="33" y="51"/>
                    </a:cubicBezTo>
                    <a:cubicBezTo>
                      <a:pt x="25" y="51"/>
                      <a:pt x="25" y="51"/>
                      <a:pt x="25" y="51"/>
                    </a:cubicBezTo>
                    <a:cubicBezTo>
                      <a:pt x="25" y="51"/>
                      <a:pt x="24" y="52"/>
                      <a:pt x="24" y="52"/>
                    </a:cubicBezTo>
                    <a:cubicBezTo>
                      <a:pt x="24" y="53"/>
                      <a:pt x="25" y="53"/>
                      <a:pt x="25" y="53"/>
                    </a:cubicBezTo>
                    <a:close/>
                    <a:moveTo>
                      <a:pt x="54" y="62"/>
                    </a:moveTo>
                    <a:cubicBezTo>
                      <a:pt x="54" y="82"/>
                      <a:pt x="43" y="98"/>
                      <a:pt x="29" y="98"/>
                    </a:cubicBezTo>
                    <a:cubicBezTo>
                      <a:pt x="15" y="98"/>
                      <a:pt x="4" y="82"/>
                      <a:pt x="4" y="62"/>
                    </a:cubicBezTo>
                    <a:cubicBezTo>
                      <a:pt x="4" y="61"/>
                      <a:pt x="4" y="60"/>
                      <a:pt x="4" y="59"/>
                    </a:cubicBezTo>
                    <a:cubicBezTo>
                      <a:pt x="0" y="65"/>
                      <a:pt x="0" y="65"/>
                      <a:pt x="0" y="65"/>
                    </a:cubicBezTo>
                    <a:cubicBezTo>
                      <a:pt x="0" y="119"/>
                      <a:pt x="0" y="119"/>
                      <a:pt x="0" y="119"/>
                    </a:cubicBezTo>
                    <a:cubicBezTo>
                      <a:pt x="0" y="137"/>
                      <a:pt x="13" y="151"/>
                      <a:pt x="29" y="151"/>
                    </a:cubicBezTo>
                    <a:cubicBezTo>
                      <a:pt x="45" y="151"/>
                      <a:pt x="58" y="137"/>
                      <a:pt x="58" y="119"/>
                    </a:cubicBezTo>
                    <a:cubicBezTo>
                      <a:pt x="58" y="65"/>
                      <a:pt x="58" y="65"/>
                      <a:pt x="58" y="65"/>
                    </a:cubicBezTo>
                    <a:cubicBezTo>
                      <a:pt x="54" y="59"/>
                      <a:pt x="54" y="59"/>
                      <a:pt x="54" y="59"/>
                    </a:cubicBezTo>
                    <a:cubicBezTo>
                      <a:pt x="54" y="60"/>
                      <a:pt x="54" y="61"/>
                      <a:pt x="54" y="62"/>
                    </a:cubicBezTo>
                    <a:close/>
                    <a:moveTo>
                      <a:pt x="27" y="94"/>
                    </a:moveTo>
                    <a:cubicBezTo>
                      <a:pt x="27" y="83"/>
                      <a:pt x="27" y="83"/>
                      <a:pt x="27" y="83"/>
                    </a:cubicBezTo>
                    <a:cubicBezTo>
                      <a:pt x="25" y="82"/>
                      <a:pt x="24" y="78"/>
                      <a:pt x="24" y="73"/>
                    </a:cubicBezTo>
                    <a:cubicBezTo>
                      <a:pt x="24" y="69"/>
                      <a:pt x="25" y="65"/>
                      <a:pt x="27" y="63"/>
                    </a:cubicBezTo>
                    <a:cubicBezTo>
                      <a:pt x="27" y="54"/>
                      <a:pt x="27" y="54"/>
                      <a:pt x="27" y="54"/>
                    </a:cubicBezTo>
                    <a:cubicBezTo>
                      <a:pt x="18" y="55"/>
                      <a:pt x="7" y="59"/>
                      <a:pt x="7" y="59"/>
                    </a:cubicBezTo>
                    <a:cubicBezTo>
                      <a:pt x="7" y="60"/>
                      <a:pt x="7" y="61"/>
                      <a:pt x="7" y="62"/>
                    </a:cubicBezTo>
                    <a:cubicBezTo>
                      <a:pt x="7" y="79"/>
                      <a:pt x="16" y="93"/>
                      <a:pt x="27" y="9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8" name="Group 111"/>
          <p:cNvGrpSpPr>
            <a:grpSpLocks noChangeAspect="1"/>
          </p:cNvGrpSpPr>
          <p:nvPr/>
        </p:nvGrpSpPr>
        <p:grpSpPr>
          <a:xfrm>
            <a:off x="5905789" y="3408154"/>
            <a:ext cx="425061" cy="52296"/>
            <a:chOff x="3557" y="1318"/>
            <a:chExt cx="390" cy="48"/>
          </a:xfrm>
          <a:solidFill>
            <a:schemeClr val="bg1">
              <a:lumMod val="65000"/>
            </a:schemeClr>
          </a:solidFill>
        </p:grpSpPr>
        <p:sp>
          <p:nvSpPr>
            <p:cNvPr id="69" name="Freeform 112"/>
            <p:cNvSpPr/>
            <p:nvPr/>
          </p:nvSpPr>
          <p:spPr bwMode="auto">
            <a:xfrm>
              <a:off x="3557" y="1318"/>
              <a:ext cx="40"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4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3"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1" y="8"/>
                    <a:pt x="1" y="8"/>
                    <a:pt x="1" y="8"/>
                  </a:cubicBezTo>
                  <a:cubicBezTo>
                    <a:pt x="0" y="7"/>
                    <a:pt x="0" y="5"/>
                    <a:pt x="1" y="5"/>
                  </a:cubicBezTo>
                  <a:cubicBezTo>
                    <a:pt x="4" y="5"/>
                    <a:pt x="4" y="5"/>
                    <a:pt x="4"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113"/>
            <p:cNvSpPr/>
            <p:nvPr/>
          </p:nvSpPr>
          <p:spPr bwMode="auto">
            <a:xfrm>
              <a:off x="3605" y="1318"/>
              <a:ext cx="43"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3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3"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3" y="16"/>
                  </a:cubicBezTo>
                  <a:cubicBezTo>
                    <a:pt x="10" y="15"/>
                    <a:pt x="10" y="15"/>
                    <a:pt x="10" y="15"/>
                  </a:cubicBezTo>
                  <a:cubicBezTo>
                    <a:pt x="9" y="14"/>
                    <a:pt x="9" y="14"/>
                    <a:pt x="8" y="15"/>
                  </a:cubicBezTo>
                  <a:cubicBezTo>
                    <a:pt x="6" y="16"/>
                    <a:pt x="6" y="16"/>
                    <a:pt x="6" y="16"/>
                  </a:cubicBezTo>
                  <a:cubicBezTo>
                    <a:pt x="5"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14"/>
            <p:cNvSpPr/>
            <p:nvPr/>
          </p:nvSpPr>
          <p:spPr bwMode="auto">
            <a:xfrm>
              <a:off x="3655" y="1318"/>
              <a:ext cx="44"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5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3" y="17"/>
                    <a:pt x="12" y="16"/>
                  </a:cubicBezTo>
                  <a:cubicBezTo>
                    <a:pt x="10" y="15"/>
                    <a:pt x="10" y="15"/>
                    <a:pt x="10" y="15"/>
                  </a:cubicBezTo>
                  <a:cubicBezTo>
                    <a:pt x="9" y="14"/>
                    <a:pt x="9" y="14"/>
                    <a:pt x="8" y="15"/>
                  </a:cubicBezTo>
                  <a:cubicBezTo>
                    <a:pt x="5" y="16"/>
                    <a:pt x="5" y="16"/>
                    <a:pt x="5"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5"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115"/>
            <p:cNvSpPr/>
            <p:nvPr/>
          </p:nvSpPr>
          <p:spPr bwMode="auto">
            <a:xfrm>
              <a:off x="3706" y="1318"/>
              <a:ext cx="41" cy="48"/>
            </a:xfrm>
            <a:custGeom>
              <a:avLst/>
              <a:gdLst>
                <a:gd name="T0" fmla="*/ 10 w 17"/>
                <a:gd name="T1" fmla="*/ 1 h 17"/>
                <a:gd name="T2" fmla="*/ 11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4" y="11"/>
                    <a:pt x="3" y="10"/>
                    <a:pt x="3" y="10"/>
                  </a:cubicBezTo>
                  <a:cubicBezTo>
                    <a:pt x="1" y="8"/>
                    <a:pt x="1" y="8"/>
                    <a:pt x="1" y="8"/>
                  </a:cubicBezTo>
                  <a:cubicBezTo>
                    <a:pt x="0" y="7"/>
                    <a:pt x="0" y="5"/>
                    <a:pt x="2" y="5"/>
                  </a:cubicBezTo>
                  <a:cubicBezTo>
                    <a:pt x="5" y="5"/>
                    <a:pt x="5" y="5"/>
                    <a:pt x="5" y="5"/>
                  </a:cubicBezTo>
                  <a:cubicBezTo>
                    <a:pt x="5" y="5"/>
                    <a:pt x="6"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116"/>
            <p:cNvSpPr/>
            <p:nvPr/>
          </p:nvSpPr>
          <p:spPr bwMode="auto">
            <a:xfrm>
              <a:off x="3756" y="1318"/>
              <a:ext cx="41"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4"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3" y="11"/>
                    <a:pt x="3" y="10"/>
                    <a:pt x="3" y="10"/>
                  </a:cubicBezTo>
                  <a:cubicBezTo>
                    <a:pt x="1" y="8"/>
                    <a:pt x="1" y="8"/>
                    <a:pt x="1" y="8"/>
                  </a:cubicBezTo>
                  <a:cubicBezTo>
                    <a:pt x="0" y="7"/>
                    <a:pt x="0" y="5"/>
                    <a:pt x="1" y="5"/>
                  </a:cubicBezTo>
                  <a:cubicBezTo>
                    <a:pt x="5" y="5"/>
                    <a:pt x="5" y="5"/>
                    <a:pt x="5"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117"/>
            <p:cNvSpPr/>
            <p:nvPr/>
          </p:nvSpPr>
          <p:spPr bwMode="auto">
            <a:xfrm>
              <a:off x="3807" y="1318"/>
              <a:ext cx="41"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3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0 w 17"/>
                <a:gd name="T31" fmla="*/ 8 h 17"/>
                <a:gd name="T32" fmla="*/ 1 w 17"/>
                <a:gd name="T33" fmla="*/ 5 h 17"/>
                <a:gd name="T34" fmla="*/ 4 w 17"/>
                <a:gd name="T35" fmla="*/ 5 h 17"/>
                <a:gd name="T36" fmla="*/ 5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6" y="5"/>
                    <a:pt x="17" y="7"/>
                    <a:pt x="16" y="8"/>
                  </a:cubicBezTo>
                  <a:cubicBezTo>
                    <a:pt x="14" y="10"/>
                    <a:pt x="14" y="10"/>
                    <a:pt x="14" y="10"/>
                  </a:cubicBezTo>
                  <a:cubicBezTo>
                    <a:pt x="14" y="10"/>
                    <a:pt x="13" y="11"/>
                    <a:pt x="13" y="11"/>
                  </a:cubicBezTo>
                  <a:cubicBezTo>
                    <a:pt x="14" y="14"/>
                    <a:pt x="14" y="14"/>
                    <a:pt x="14" y="14"/>
                  </a:cubicBezTo>
                  <a:cubicBezTo>
                    <a:pt x="14" y="16"/>
                    <a:pt x="13" y="17"/>
                    <a:pt x="12" y="16"/>
                  </a:cubicBezTo>
                  <a:cubicBezTo>
                    <a:pt x="9" y="15"/>
                    <a:pt x="9" y="15"/>
                    <a:pt x="9" y="15"/>
                  </a:cubicBezTo>
                  <a:cubicBezTo>
                    <a:pt x="8"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0" y="8"/>
                    <a:pt x="0" y="8"/>
                    <a:pt x="0" y="8"/>
                  </a:cubicBezTo>
                  <a:cubicBezTo>
                    <a:pt x="0" y="7"/>
                    <a:pt x="0" y="5"/>
                    <a:pt x="1" y="5"/>
                  </a:cubicBezTo>
                  <a:cubicBezTo>
                    <a:pt x="4" y="5"/>
                    <a:pt x="4" y="5"/>
                    <a:pt x="4" y="5"/>
                  </a:cubicBezTo>
                  <a:cubicBezTo>
                    <a:pt x="5" y="5"/>
                    <a:pt x="5" y="4"/>
                    <a:pt x="5" y="4"/>
                  </a:cubicBezTo>
                  <a:cubicBezTo>
                    <a:pt x="7" y="1"/>
                    <a:pt x="7" y="1"/>
                    <a:pt x="7" y="1"/>
                  </a:cubicBezTo>
                  <a:cubicBezTo>
                    <a:pt x="7"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18"/>
            <p:cNvSpPr/>
            <p:nvPr/>
          </p:nvSpPr>
          <p:spPr bwMode="auto">
            <a:xfrm>
              <a:off x="3855" y="1318"/>
              <a:ext cx="43"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2" y="16"/>
                  </a:cubicBezTo>
                  <a:cubicBezTo>
                    <a:pt x="10" y="15"/>
                    <a:pt x="10" y="15"/>
                    <a:pt x="10" y="15"/>
                  </a:cubicBezTo>
                  <a:cubicBezTo>
                    <a:pt x="9" y="14"/>
                    <a:pt x="9" y="14"/>
                    <a:pt x="8" y="15"/>
                  </a:cubicBezTo>
                  <a:cubicBezTo>
                    <a:pt x="6" y="16"/>
                    <a:pt x="6" y="16"/>
                    <a:pt x="6"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119"/>
            <p:cNvSpPr/>
            <p:nvPr/>
          </p:nvSpPr>
          <p:spPr bwMode="auto">
            <a:xfrm>
              <a:off x="3906" y="1318"/>
              <a:ext cx="41" cy="48"/>
            </a:xfrm>
            <a:custGeom>
              <a:avLst/>
              <a:gdLst>
                <a:gd name="T0" fmla="*/ 10 w 17"/>
                <a:gd name="T1" fmla="*/ 1 h 17"/>
                <a:gd name="T2" fmla="*/ 12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4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2" y="4"/>
                    <a:pt x="12" y="4"/>
                    <a:pt x="12"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9" y="14"/>
                    <a:pt x="8" y="15"/>
                  </a:cubicBezTo>
                  <a:cubicBezTo>
                    <a:pt x="5" y="16"/>
                    <a:pt x="5" y="16"/>
                    <a:pt x="5" y="16"/>
                  </a:cubicBezTo>
                  <a:cubicBezTo>
                    <a:pt x="4" y="17"/>
                    <a:pt x="3" y="16"/>
                    <a:pt x="3" y="14"/>
                  </a:cubicBezTo>
                  <a:cubicBezTo>
                    <a:pt x="4" y="11"/>
                    <a:pt x="4" y="11"/>
                    <a:pt x="4" y="11"/>
                  </a:cubicBezTo>
                  <a:cubicBezTo>
                    <a:pt x="4" y="11"/>
                    <a:pt x="3" y="10"/>
                    <a:pt x="3" y="10"/>
                  </a:cubicBezTo>
                  <a:cubicBezTo>
                    <a:pt x="1" y="8"/>
                    <a:pt x="1" y="8"/>
                    <a:pt x="1" y="8"/>
                  </a:cubicBezTo>
                  <a:cubicBezTo>
                    <a:pt x="0" y="7"/>
                    <a:pt x="1" y="5"/>
                    <a:pt x="2" y="5"/>
                  </a:cubicBezTo>
                  <a:cubicBezTo>
                    <a:pt x="5" y="5"/>
                    <a:pt x="5" y="5"/>
                    <a:pt x="5" y="5"/>
                  </a:cubicBezTo>
                  <a:cubicBezTo>
                    <a:pt x="5" y="5"/>
                    <a:pt x="6" y="4"/>
                    <a:pt x="6" y="4"/>
                  </a:cubicBezTo>
                  <a:cubicBezTo>
                    <a:pt x="7" y="1"/>
                    <a:pt x="7" y="1"/>
                    <a:pt x="7"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7" name="文本框 178"/>
          <p:cNvSpPr txBox="1"/>
          <p:nvPr/>
        </p:nvSpPr>
        <p:spPr>
          <a:xfrm>
            <a:off x="4880040" y="2905122"/>
            <a:ext cx="2473287" cy="369332"/>
          </a:xfrm>
          <a:prstGeom prst="rect">
            <a:avLst/>
          </a:prstGeom>
          <a:noFill/>
        </p:spPr>
        <p:txBody>
          <a:bodyPr wrap="square" rtlCol="0">
            <a:spAutoFit/>
          </a:bodyPr>
          <a:lstStyle/>
          <a:p>
            <a:pPr algn="ctr"/>
            <a:r>
              <a:rPr lang="zh-CN" altLang="en-US">
                <a:solidFill>
                  <a:prstClr val="black">
                    <a:lumMod val="65000"/>
                    <a:lumOff val="35000"/>
                  </a:prst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rPr>
              <a:t>标题文字</a:t>
            </a:r>
          </a:p>
        </p:txBody>
      </p:sp>
      <p:grpSp>
        <p:nvGrpSpPr>
          <p:cNvPr id="78" name="组合 77"/>
          <p:cNvGrpSpPr/>
          <p:nvPr/>
        </p:nvGrpSpPr>
        <p:grpSpPr>
          <a:xfrm>
            <a:off x="3379813" y="4535129"/>
            <a:ext cx="1679536" cy="1676750"/>
            <a:chOff x="3393886" y="4318414"/>
            <a:chExt cx="1679317" cy="1677138"/>
          </a:xfrm>
        </p:grpSpPr>
        <p:grpSp>
          <p:nvGrpSpPr>
            <p:cNvPr id="79" name="组合 78"/>
            <p:cNvGrpSpPr/>
            <p:nvPr/>
          </p:nvGrpSpPr>
          <p:grpSpPr>
            <a:xfrm>
              <a:off x="3393886" y="4318414"/>
              <a:ext cx="1679317" cy="1677138"/>
              <a:chOff x="2097688" y="3956967"/>
              <a:chExt cx="2446337" cy="2443163"/>
            </a:xfrm>
          </p:grpSpPr>
          <p:sp>
            <p:nvSpPr>
              <p:cNvPr id="82"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3" name="Oval 62"/>
              <p:cNvSpPr>
                <a:spLocks noChangeArrowheads="1"/>
              </p:cNvSpPr>
              <p:nvPr/>
            </p:nvSpPr>
            <p:spPr bwMode="auto">
              <a:xfrm>
                <a:off x="2184213" y="4033557"/>
                <a:ext cx="2284413" cy="2284413"/>
              </a:xfrm>
              <a:prstGeom prst="ellipse">
                <a:avLst/>
              </a:prstGeom>
              <a:solidFill>
                <a:srgbClr val="E87071"/>
              </a:solidFill>
              <a:ln w="31750">
                <a:gradFill flip="none" rotWithShape="1">
                  <a:gsLst>
                    <a:gs pos="0">
                      <a:schemeClr val="bg1">
                        <a:lumMod val="75000"/>
                      </a:schemeClr>
                    </a:gs>
                    <a:gs pos="100000">
                      <a:schemeClr val="bg1"/>
                    </a:gs>
                  </a:gsLst>
                  <a:lin ang="2700000" scaled="1"/>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80" name="Freeform 104"/>
            <p:cNvSpPr>
              <a:spLocks noEditPoints="1"/>
            </p:cNvSpPr>
            <p:nvPr/>
          </p:nvSpPr>
          <p:spPr bwMode="auto">
            <a:xfrm>
              <a:off x="4041611" y="4708733"/>
              <a:ext cx="379236" cy="259362"/>
            </a:xfrm>
            <a:custGeom>
              <a:avLst/>
              <a:gdLst>
                <a:gd name="T0" fmla="*/ 11 w 144"/>
                <a:gd name="T1" fmla="*/ 19 h 98"/>
                <a:gd name="T2" fmla="*/ 21 w 144"/>
                <a:gd name="T3" fmla="*/ 83 h 98"/>
                <a:gd name="T4" fmla="*/ 144 w 144"/>
                <a:gd name="T5" fmla="*/ 64 h 98"/>
                <a:gd name="T6" fmla="*/ 134 w 144"/>
                <a:gd name="T7" fmla="*/ 0 h 98"/>
                <a:gd name="T8" fmla="*/ 11 w 144"/>
                <a:gd name="T9" fmla="*/ 19 h 98"/>
                <a:gd name="T10" fmla="*/ 81 w 144"/>
                <a:gd name="T11" fmla="*/ 64 h 98"/>
                <a:gd name="T12" fmla="*/ 55 w 144"/>
                <a:gd name="T13" fmla="*/ 45 h 98"/>
                <a:gd name="T14" fmla="*/ 74 w 144"/>
                <a:gd name="T15" fmla="*/ 19 h 98"/>
                <a:gd name="T16" fmla="*/ 100 w 144"/>
                <a:gd name="T17" fmla="*/ 38 h 98"/>
                <a:gd name="T18" fmla="*/ 81 w 144"/>
                <a:gd name="T19" fmla="*/ 64 h 98"/>
                <a:gd name="T20" fmla="*/ 8 w 144"/>
                <a:gd name="T21" fmla="*/ 27 h 98"/>
                <a:gd name="T22" fmla="*/ 5 w 144"/>
                <a:gd name="T23" fmla="*/ 27 h 98"/>
                <a:gd name="T24" fmla="*/ 15 w 144"/>
                <a:gd name="T25" fmla="*/ 91 h 98"/>
                <a:gd name="T26" fmla="*/ 138 w 144"/>
                <a:gd name="T27" fmla="*/ 72 h 98"/>
                <a:gd name="T28" fmla="*/ 138 w 144"/>
                <a:gd name="T29" fmla="*/ 69 h 98"/>
                <a:gd name="T30" fmla="*/ 18 w 144"/>
                <a:gd name="T31" fmla="*/ 87 h 98"/>
                <a:gd name="T32" fmla="*/ 8 w 144"/>
                <a:gd name="T33" fmla="*/ 27 h 98"/>
                <a:gd name="T34" fmla="*/ 3 w 144"/>
                <a:gd name="T35" fmla="*/ 34 h 98"/>
                <a:gd name="T36" fmla="*/ 0 w 144"/>
                <a:gd name="T37" fmla="*/ 34 h 98"/>
                <a:gd name="T38" fmla="*/ 9 w 144"/>
                <a:gd name="T39" fmla="*/ 98 h 98"/>
                <a:gd name="T40" fmla="*/ 132 w 144"/>
                <a:gd name="T41" fmla="*/ 79 h 98"/>
                <a:gd name="T42" fmla="*/ 132 w 144"/>
                <a:gd name="T43" fmla="*/ 76 h 98"/>
                <a:gd name="T44" fmla="*/ 12 w 144"/>
                <a:gd name="T45" fmla="*/ 94 h 98"/>
                <a:gd name="T46" fmla="*/ 3 w 144"/>
                <a:gd name="T47" fmla="*/ 34 h 98"/>
                <a:gd name="T48" fmla="*/ 80 w 144"/>
                <a:gd name="T49" fmla="*/ 39 h 98"/>
                <a:gd name="T50" fmla="*/ 74 w 144"/>
                <a:gd name="T51" fmla="*/ 35 h 98"/>
                <a:gd name="T52" fmla="*/ 78 w 144"/>
                <a:gd name="T53" fmla="*/ 32 h 98"/>
                <a:gd name="T54" fmla="*/ 84 w 144"/>
                <a:gd name="T55" fmla="*/ 32 h 98"/>
                <a:gd name="T56" fmla="*/ 85 w 144"/>
                <a:gd name="T57" fmla="*/ 26 h 98"/>
                <a:gd name="T58" fmla="*/ 78 w 144"/>
                <a:gd name="T59" fmla="*/ 26 h 98"/>
                <a:gd name="T60" fmla="*/ 77 w 144"/>
                <a:gd name="T61" fmla="*/ 22 h 98"/>
                <a:gd name="T62" fmla="*/ 72 w 144"/>
                <a:gd name="T63" fmla="*/ 23 h 98"/>
                <a:gd name="T64" fmla="*/ 73 w 144"/>
                <a:gd name="T65" fmla="*/ 27 h 98"/>
                <a:gd name="T66" fmla="*/ 67 w 144"/>
                <a:gd name="T67" fmla="*/ 37 h 98"/>
                <a:gd name="T68" fmla="*/ 76 w 144"/>
                <a:gd name="T69" fmla="*/ 45 h 98"/>
                <a:gd name="T70" fmla="*/ 82 w 144"/>
                <a:gd name="T71" fmla="*/ 48 h 98"/>
                <a:gd name="T72" fmla="*/ 78 w 144"/>
                <a:gd name="T73" fmla="*/ 52 h 98"/>
                <a:gd name="T74" fmla="*/ 70 w 144"/>
                <a:gd name="T75" fmla="*/ 51 h 98"/>
                <a:gd name="T76" fmla="*/ 69 w 144"/>
                <a:gd name="T77" fmla="*/ 57 h 98"/>
                <a:gd name="T78" fmla="*/ 78 w 144"/>
                <a:gd name="T79" fmla="*/ 58 h 98"/>
                <a:gd name="T80" fmla="*/ 78 w 144"/>
                <a:gd name="T81" fmla="*/ 61 h 98"/>
                <a:gd name="T82" fmla="*/ 83 w 144"/>
                <a:gd name="T83" fmla="*/ 60 h 98"/>
                <a:gd name="T84" fmla="*/ 82 w 144"/>
                <a:gd name="T85" fmla="*/ 57 h 98"/>
                <a:gd name="T86" fmla="*/ 89 w 144"/>
                <a:gd name="T87" fmla="*/ 47 h 98"/>
                <a:gd name="T88" fmla="*/ 80 w 144"/>
                <a:gd name="T89"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98">
                  <a:moveTo>
                    <a:pt x="11" y="19"/>
                  </a:moveTo>
                  <a:cubicBezTo>
                    <a:pt x="21" y="83"/>
                    <a:pt x="21" y="83"/>
                    <a:pt x="21" y="83"/>
                  </a:cubicBezTo>
                  <a:cubicBezTo>
                    <a:pt x="144" y="64"/>
                    <a:pt x="144" y="64"/>
                    <a:pt x="144" y="64"/>
                  </a:cubicBezTo>
                  <a:cubicBezTo>
                    <a:pt x="134" y="0"/>
                    <a:pt x="134" y="0"/>
                    <a:pt x="134" y="0"/>
                  </a:cubicBezTo>
                  <a:lnTo>
                    <a:pt x="11" y="19"/>
                  </a:lnTo>
                  <a:close/>
                  <a:moveTo>
                    <a:pt x="81" y="64"/>
                  </a:moveTo>
                  <a:cubicBezTo>
                    <a:pt x="69" y="66"/>
                    <a:pt x="57" y="57"/>
                    <a:pt x="55" y="45"/>
                  </a:cubicBezTo>
                  <a:cubicBezTo>
                    <a:pt x="53" y="33"/>
                    <a:pt x="62" y="21"/>
                    <a:pt x="74" y="19"/>
                  </a:cubicBezTo>
                  <a:cubicBezTo>
                    <a:pt x="87" y="17"/>
                    <a:pt x="98" y="26"/>
                    <a:pt x="100" y="38"/>
                  </a:cubicBezTo>
                  <a:cubicBezTo>
                    <a:pt x="102" y="51"/>
                    <a:pt x="93" y="62"/>
                    <a:pt x="81" y="64"/>
                  </a:cubicBezTo>
                  <a:close/>
                  <a:moveTo>
                    <a:pt x="8" y="27"/>
                  </a:moveTo>
                  <a:cubicBezTo>
                    <a:pt x="5" y="27"/>
                    <a:pt x="5" y="27"/>
                    <a:pt x="5" y="27"/>
                  </a:cubicBezTo>
                  <a:cubicBezTo>
                    <a:pt x="15" y="91"/>
                    <a:pt x="15" y="91"/>
                    <a:pt x="15" y="91"/>
                  </a:cubicBezTo>
                  <a:cubicBezTo>
                    <a:pt x="138" y="72"/>
                    <a:pt x="138" y="72"/>
                    <a:pt x="138" y="72"/>
                  </a:cubicBezTo>
                  <a:cubicBezTo>
                    <a:pt x="138" y="69"/>
                    <a:pt x="138" y="69"/>
                    <a:pt x="138" y="69"/>
                  </a:cubicBezTo>
                  <a:cubicBezTo>
                    <a:pt x="18" y="87"/>
                    <a:pt x="18" y="87"/>
                    <a:pt x="18" y="87"/>
                  </a:cubicBezTo>
                  <a:lnTo>
                    <a:pt x="8" y="27"/>
                  </a:lnTo>
                  <a:close/>
                  <a:moveTo>
                    <a:pt x="3" y="34"/>
                  </a:moveTo>
                  <a:cubicBezTo>
                    <a:pt x="0" y="34"/>
                    <a:pt x="0" y="34"/>
                    <a:pt x="0" y="34"/>
                  </a:cubicBezTo>
                  <a:cubicBezTo>
                    <a:pt x="9" y="98"/>
                    <a:pt x="9" y="98"/>
                    <a:pt x="9" y="98"/>
                  </a:cubicBezTo>
                  <a:cubicBezTo>
                    <a:pt x="132" y="79"/>
                    <a:pt x="132" y="79"/>
                    <a:pt x="132" y="79"/>
                  </a:cubicBezTo>
                  <a:cubicBezTo>
                    <a:pt x="132" y="76"/>
                    <a:pt x="132" y="76"/>
                    <a:pt x="132" y="76"/>
                  </a:cubicBezTo>
                  <a:cubicBezTo>
                    <a:pt x="12" y="94"/>
                    <a:pt x="12" y="94"/>
                    <a:pt x="12" y="94"/>
                  </a:cubicBezTo>
                  <a:lnTo>
                    <a:pt x="3" y="34"/>
                  </a:lnTo>
                  <a:close/>
                  <a:moveTo>
                    <a:pt x="80" y="39"/>
                  </a:moveTo>
                  <a:cubicBezTo>
                    <a:pt x="76" y="38"/>
                    <a:pt x="74" y="37"/>
                    <a:pt x="74" y="35"/>
                  </a:cubicBezTo>
                  <a:cubicBezTo>
                    <a:pt x="73" y="34"/>
                    <a:pt x="75" y="32"/>
                    <a:pt x="78" y="32"/>
                  </a:cubicBezTo>
                  <a:cubicBezTo>
                    <a:pt x="80" y="31"/>
                    <a:pt x="83" y="32"/>
                    <a:pt x="84" y="32"/>
                  </a:cubicBezTo>
                  <a:cubicBezTo>
                    <a:pt x="85" y="26"/>
                    <a:pt x="85" y="26"/>
                    <a:pt x="85" y="26"/>
                  </a:cubicBezTo>
                  <a:cubicBezTo>
                    <a:pt x="83" y="26"/>
                    <a:pt x="81" y="26"/>
                    <a:pt x="78" y="26"/>
                  </a:cubicBezTo>
                  <a:cubicBezTo>
                    <a:pt x="77" y="22"/>
                    <a:pt x="77" y="22"/>
                    <a:pt x="77" y="22"/>
                  </a:cubicBezTo>
                  <a:cubicBezTo>
                    <a:pt x="72" y="23"/>
                    <a:pt x="72" y="23"/>
                    <a:pt x="72" y="23"/>
                  </a:cubicBezTo>
                  <a:cubicBezTo>
                    <a:pt x="73" y="27"/>
                    <a:pt x="73" y="27"/>
                    <a:pt x="73" y="27"/>
                  </a:cubicBezTo>
                  <a:cubicBezTo>
                    <a:pt x="68" y="29"/>
                    <a:pt x="66" y="33"/>
                    <a:pt x="67" y="37"/>
                  </a:cubicBezTo>
                  <a:cubicBezTo>
                    <a:pt x="67" y="41"/>
                    <a:pt x="71" y="44"/>
                    <a:pt x="76" y="45"/>
                  </a:cubicBezTo>
                  <a:cubicBezTo>
                    <a:pt x="80" y="45"/>
                    <a:pt x="82" y="46"/>
                    <a:pt x="82" y="48"/>
                  </a:cubicBezTo>
                  <a:cubicBezTo>
                    <a:pt x="82" y="50"/>
                    <a:pt x="81" y="52"/>
                    <a:pt x="78" y="52"/>
                  </a:cubicBezTo>
                  <a:cubicBezTo>
                    <a:pt x="75" y="53"/>
                    <a:pt x="72" y="52"/>
                    <a:pt x="70" y="51"/>
                  </a:cubicBezTo>
                  <a:cubicBezTo>
                    <a:pt x="69" y="57"/>
                    <a:pt x="69" y="57"/>
                    <a:pt x="69" y="57"/>
                  </a:cubicBezTo>
                  <a:cubicBezTo>
                    <a:pt x="71" y="58"/>
                    <a:pt x="74" y="58"/>
                    <a:pt x="78" y="58"/>
                  </a:cubicBezTo>
                  <a:cubicBezTo>
                    <a:pt x="78" y="61"/>
                    <a:pt x="78" y="61"/>
                    <a:pt x="78" y="61"/>
                  </a:cubicBezTo>
                  <a:cubicBezTo>
                    <a:pt x="83" y="60"/>
                    <a:pt x="83" y="60"/>
                    <a:pt x="83" y="60"/>
                  </a:cubicBezTo>
                  <a:cubicBezTo>
                    <a:pt x="82" y="57"/>
                    <a:pt x="82" y="57"/>
                    <a:pt x="82" y="57"/>
                  </a:cubicBezTo>
                  <a:cubicBezTo>
                    <a:pt x="88" y="55"/>
                    <a:pt x="90" y="51"/>
                    <a:pt x="89" y="47"/>
                  </a:cubicBezTo>
                  <a:cubicBezTo>
                    <a:pt x="88" y="42"/>
                    <a:pt x="85" y="40"/>
                    <a:pt x="80"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文本框 183"/>
            <p:cNvSpPr txBox="1"/>
            <p:nvPr/>
          </p:nvSpPr>
          <p:spPr>
            <a:xfrm>
              <a:off x="3567850" y="5061131"/>
              <a:ext cx="1328580" cy="383702"/>
            </a:xfrm>
            <a:prstGeom prst="rect">
              <a:avLst/>
            </a:prstGeom>
            <a:noFill/>
          </p:spPr>
          <p:txBody>
            <a:bodyPr wrap="square" rtlCol="0">
              <a:spAutoFit/>
            </a:bodyPr>
            <a:lstStyle/>
            <a:p>
              <a:pPr algn="ctr"/>
              <a:r>
                <a:rPr lang="zh-CN" altLang="en-US">
                  <a:solidFill>
                    <a:prstClr val="white"/>
                  </a:solidFill>
                  <a:latin typeface="微软雅黑" panose="020B0503020204020204" pitchFamily="34" charset="-122"/>
                  <a:ea typeface="微软雅黑" panose="020B0503020204020204" pitchFamily="34" charset="-122"/>
                </a:rPr>
                <a:t>添加标题</a:t>
              </a:r>
            </a:p>
          </p:txBody>
        </p:sp>
      </p:grpSp>
      <p:grpSp>
        <p:nvGrpSpPr>
          <p:cNvPr id="84" name="组合 83"/>
          <p:cNvGrpSpPr/>
          <p:nvPr/>
        </p:nvGrpSpPr>
        <p:grpSpPr>
          <a:xfrm>
            <a:off x="7109498" y="4535129"/>
            <a:ext cx="1679536" cy="1676750"/>
            <a:chOff x="7123085" y="4318414"/>
            <a:chExt cx="1679317" cy="1677138"/>
          </a:xfrm>
        </p:grpSpPr>
        <p:grpSp>
          <p:nvGrpSpPr>
            <p:cNvPr id="85" name="组合 84"/>
            <p:cNvGrpSpPr/>
            <p:nvPr/>
          </p:nvGrpSpPr>
          <p:grpSpPr>
            <a:xfrm>
              <a:off x="7123085" y="4318414"/>
              <a:ext cx="1679317" cy="1677138"/>
              <a:chOff x="2097688" y="3956967"/>
              <a:chExt cx="2446337" cy="2443163"/>
            </a:xfrm>
          </p:grpSpPr>
          <p:sp>
            <p:nvSpPr>
              <p:cNvPr id="88"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9" name="Oval 62"/>
              <p:cNvSpPr>
                <a:spLocks noChangeArrowheads="1"/>
              </p:cNvSpPr>
              <p:nvPr/>
            </p:nvSpPr>
            <p:spPr bwMode="auto">
              <a:xfrm>
                <a:off x="2184213" y="4033557"/>
                <a:ext cx="2284413" cy="2284413"/>
              </a:xfrm>
              <a:prstGeom prst="ellipse">
                <a:avLst/>
              </a:prstGeom>
              <a:solidFill>
                <a:srgbClr val="663A77"/>
              </a:solidFill>
              <a:ln w="31750">
                <a:gradFill flip="none" rotWithShape="1">
                  <a:gsLst>
                    <a:gs pos="0">
                      <a:schemeClr val="bg1">
                        <a:lumMod val="75000"/>
                      </a:schemeClr>
                    </a:gs>
                    <a:gs pos="100000">
                      <a:schemeClr val="bg1"/>
                    </a:gs>
                  </a:gsLst>
                  <a:lin ang="2700000" scaled="1"/>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86" name="Freeform 108"/>
            <p:cNvSpPr>
              <a:spLocks noEditPoints="1"/>
            </p:cNvSpPr>
            <p:nvPr/>
          </p:nvSpPr>
          <p:spPr bwMode="auto">
            <a:xfrm>
              <a:off x="7802594" y="4686392"/>
              <a:ext cx="302953" cy="304043"/>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文本框 184"/>
            <p:cNvSpPr txBox="1"/>
            <p:nvPr/>
          </p:nvSpPr>
          <p:spPr>
            <a:xfrm>
              <a:off x="7360090" y="5061131"/>
              <a:ext cx="1328580" cy="383702"/>
            </a:xfrm>
            <a:prstGeom prst="rect">
              <a:avLst/>
            </a:prstGeom>
            <a:noFill/>
          </p:spPr>
          <p:txBody>
            <a:bodyPr wrap="square" rtlCol="0">
              <a:spAutoFit/>
            </a:bodyPr>
            <a:lstStyle/>
            <a:p>
              <a:pPr algn="ctr"/>
              <a:r>
                <a:rPr lang="zh-CN" altLang="en-US">
                  <a:solidFill>
                    <a:prstClr val="white"/>
                  </a:solidFill>
                  <a:latin typeface="微软雅黑" panose="020B0503020204020204" pitchFamily="34" charset="-122"/>
                  <a:ea typeface="微软雅黑" panose="020B0503020204020204" pitchFamily="34" charset="-122"/>
                </a:rPr>
                <a:t>添加标题</a:t>
              </a:r>
            </a:p>
          </p:txBody>
        </p:sp>
      </p:grpSp>
      <p:sp>
        <p:nvSpPr>
          <p:cNvPr id="90" name="文本框 113"/>
          <p:cNvSpPr txBox="1"/>
          <p:nvPr/>
        </p:nvSpPr>
        <p:spPr>
          <a:xfrm>
            <a:off x="952876" y="1653911"/>
            <a:ext cx="2247914" cy="1107996"/>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91" name="文本框 113"/>
          <p:cNvSpPr txBox="1"/>
          <p:nvPr/>
        </p:nvSpPr>
        <p:spPr>
          <a:xfrm>
            <a:off x="927746" y="4935010"/>
            <a:ext cx="2247914" cy="1107996"/>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92" name="文本框 113"/>
          <p:cNvSpPr txBox="1"/>
          <p:nvPr/>
        </p:nvSpPr>
        <p:spPr>
          <a:xfrm>
            <a:off x="8946805" y="4935009"/>
            <a:ext cx="2247914" cy="1107996"/>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93" name="文本框 113"/>
          <p:cNvSpPr txBox="1"/>
          <p:nvPr/>
        </p:nvSpPr>
        <p:spPr>
          <a:xfrm>
            <a:off x="8946805" y="1653910"/>
            <a:ext cx="2247914" cy="1107996"/>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94" name="文本框 93"/>
          <p:cNvSpPr txBox="1"/>
          <p:nvPr/>
        </p:nvSpPr>
        <p:spPr>
          <a:xfrm>
            <a:off x="9738708" y="-1250496"/>
            <a:ext cx="877163" cy="369332"/>
          </a:xfrm>
          <a:prstGeom prst="rect">
            <a:avLst/>
          </a:prstGeom>
          <a:noFill/>
        </p:spPr>
        <p:txBody>
          <a:bodyPr wrap="none" rtlCol="0">
            <a:spAutoFit/>
          </a:bodyPr>
          <a:lstStyle/>
          <a:p>
            <a:r>
              <a:rPr lang="zh-CN" altLang="en-US"/>
              <a:t>延迟符</a:t>
            </a:r>
          </a:p>
        </p:txBody>
      </p:sp>
    </p:spTree>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barn(inVertical)">
                                      <p:cBhvr>
                                        <p:cTn id="23" dur="500"/>
                                        <p:tgtEl>
                                          <p:spTgt spid="6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arn(inVertical)">
                                      <p:cBhvr>
                                        <p:cTn id="26" dur="500"/>
                                        <p:tgtEl>
                                          <p:spTgt spid="77"/>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wipe(up)">
                                      <p:cBhvr>
                                        <p:cTn id="30" dur="500"/>
                                        <p:tgtEl>
                                          <p:spTgt spid="78"/>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up)">
                                      <p:cBhvr>
                                        <p:cTn id="34" dur="500"/>
                                        <p:tgtEl>
                                          <p:spTgt spid="84"/>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wipe(right)">
                                      <p:cBhvr>
                                        <p:cTn id="46" dur="500"/>
                                        <p:tgtEl>
                                          <p:spTgt spid="9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wipe(left)">
                                      <p:cBhvr>
                                        <p:cTn id="49" dur="500"/>
                                        <p:tgtEl>
                                          <p:spTgt spid="9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ipe(right)">
                                      <p:cBhvr>
                                        <p:cTn id="52" dur="500"/>
                                        <p:tgtEl>
                                          <p:spTgt spid="9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wipe(down)">
                                      <p:cBhvr>
                                        <p:cTn id="6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7" grpId="0"/>
      <p:bldP spid="90" grpId="0"/>
      <p:bldP spid="91" grpId="0"/>
      <p:bldP spid="92" grpId="0"/>
      <p:bldP spid="93" grpId="0"/>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73771" y="3011870"/>
            <a:ext cx="2512862" cy="756646"/>
            <a:chOff x="6977188" y="1902560"/>
            <a:chExt cx="4158578" cy="998361"/>
          </a:xfrm>
        </p:grpSpPr>
        <p:sp>
          <p:nvSpPr>
            <p:cNvPr id="7" name="任意多边形 6"/>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 name="任意多边形 7"/>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 name="组合 8"/>
          <p:cNvGrpSpPr/>
          <p:nvPr/>
        </p:nvGrpSpPr>
        <p:grpSpPr>
          <a:xfrm>
            <a:off x="4118596" y="2797356"/>
            <a:ext cx="1268148" cy="1123545"/>
            <a:chOff x="3491031" y="1926499"/>
            <a:chExt cx="1268148" cy="1123545"/>
          </a:xfrm>
        </p:grpSpPr>
        <p:grpSp>
          <p:nvGrpSpPr>
            <p:cNvPr id="10" name="组合 9"/>
            <p:cNvGrpSpPr/>
            <p:nvPr/>
          </p:nvGrpSpPr>
          <p:grpSpPr>
            <a:xfrm rot="16200000">
              <a:off x="3563332" y="1854198"/>
              <a:ext cx="1123545" cy="1268148"/>
              <a:chOff x="8439633" y="3544650"/>
              <a:chExt cx="1611146" cy="1817848"/>
            </a:xfrm>
          </p:grpSpPr>
          <p:sp>
            <p:nvSpPr>
              <p:cNvPr id="12" name="Freeform 5"/>
              <p:cNvSpPr/>
              <p:nvPr/>
            </p:nvSpPr>
            <p:spPr bwMode="auto">
              <a:xfrm rot="5400000">
                <a:off x="8336282" y="3648001"/>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 name="文本框 10"/>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03</a:t>
              </a:r>
              <a:endParaRPr lang="zh-CN" altLang="en-US" sz="3600">
                <a:solidFill>
                  <a:schemeClr val="bg1"/>
                </a:solidFill>
                <a:latin typeface="+mj-ea"/>
                <a:ea typeface="+mj-ea"/>
              </a:endParaRPr>
            </a:p>
          </p:txBody>
        </p:sp>
      </p:grpSp>
      <p:sp>
        <p:nvSpPr>
          <p:cNvPr id="14" name="TextBox 6"/>
          <p:cNvSpPr txBox="1">
            <a:spLocks noChangeArrowheads="1"/>
          </p:cNvSpPr>
          <p:nvPr/>
        </p:nvSpPr>
        <p:spPr bwMode="auto">
          <a:xfrm>
            <a:off x="5414742" y="3037663"/>
            <a:ext cx="20872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研究思路</a:t>
            </a:r>
          </a:p>
        </p:txBody>
      </p:sp>
      <p:sp>
        <p:nvSpPr>
          <p:cNvPr id="15" name="文本框 14"/>
          <p:cNvSpPr txBox="1"/>
          <p:nvPr/>
        </p:nvSpPr>
        <p:spPr>
          <a:xfrm>
            <a:off x="9738708" y="-1250496"/>
            <a:ext cx="877163" cy="369332"/>
          </a:xfrm>
          <a:prstGeom prst="rect">
            <a:avLst/>
          </a:prstGeom>
          <a:noFill/>
        </p:spPr>
        <p:txBody>
          <a:bodyPr wrap="none" rtlCol="0">
            <a:spAutoFit/>
          </a:bodyPr>
          <a:lstStyle/>
          <a:p>
            <a:r>
              <a:rPr lang="zh-CN" altLang="en-US"/>
              <a:t>延迟符</a:t>
            </a:r>
          </a:p>
        </p:txBody>
      </p:sp>
      <p:grpSp>
        <p:nvGrpSpPr>
          <p:cNvPr id="16" name="组合 15"/>
          <p:cNvGrpSpPr/>
          <p:nvPr/>
        </p:nvGrpSpPr>
        <p:grpSpPr>
          <a:xfrm rot="5400000">
            <a:off x="1930109" y="-2806218"/>
            <a:ext cx="2937093" cy="6787202"/>
            <a:chOff x="0" y="70798"/>
            <a:chExt cx="2937093" cy="6787202"/>
          </a:xfrm>
        </p:grpSpPr>
        <p:sp>
          <p:nvSpPr>
            <p:cNvPr id="17" name="矩形 16"/>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5400000">
            <a:off x="7311798" y="2907148"/>
            <a:ext cx="2937093" cy="6787202"/>
            <a:chOff x="9178140" y="0"/>
            <a:chExt cx="2937093" cy="6787202"/>
          </a:xfrm>
        </p:grpSpPr>
        <p:sp>
          <p:nvSpPr>
            <p:cNvPr id="22" name="矩形 21"/>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flipH="1">
            <a:off x="3151357" y="1062112"/>
            <a:ext cx="5910043" cy="5167487"/>
          </a:xfrm>
          <a:custGeom>
            <a:avLst/>
            <a:gdLst>
              <a:gd name="connsiteX0" fmla="*/ 7803102 w 9728199"/>
              <a:gd name="connsiteY0" fmla="*/ 0 h 8508998"/>
              <a:gd name="connsiteX1" fmla="*/ 9526046 w 9728199"/>
              <a:gd name="connsiteY1" fmla="*/ 0 h 8508998"/>
              <a:gd name="connsiteX2" fmla="*/ 9728199 w 9728199"/>
              <a:gd name="connsiteY2" fmla="*/ 202153 h 8508998"/>
              <a:gd name="connsiteX3" fmla="*/ 9728199 w 9728199"/>
              <a:gd name="connsiteY3" fmla="*/ 1925097 h 8508998"/>
              <a:gd name="connsiteX4" fmla="*/ 9526046 w 9728199"/>
              <a:gd name="connsiteY4" fmla="*/ 2127250 h 8508998"/>
              <a:gd name="connsiteX5" fmla="*/ 8825335 w 9728199"/>
              <a:gd name="connsiteY5" fmla="*/ 2127250 h 8508998"/>
              <a:gd name="connsiteX6" fmla="*/ 8825310 w 9728199"/>
              <a:gd name="connsiteY6" fmla="*/ 2127249 h 8508998"/>
              <a:gd name="connsiteX7" fmla="*/ 8066282 w 9728199"/>
              <a:gd name="connsiteY7" fmla="*/ 2127249 h 8508998"/>
              <a:gd name="connsiteX8" fmla="*/ 7188793 w 9728199"/>
              <a:gd name="connsiteY8" fmla="*/ 3004738 h 8508998"/>
              <a:gd name="connsiteX9" fmla="*/ 7188793 w 9728199"/>
              <a:gd name="connsiteY9" fmla="*/ 3763766 h 8508998"/>
              <a:gd name="connsiteX10" fmla="*/ 7193323 w 9728199"/>
              <a:gd name="connsiteY10" fmla="*/ 3853484 h 8508998"/>
              <a:gd name="connsiteX11" fmla="*/ 7194549 w 9728199"/>
              <a:gd name="connsiteY11" fmla="*/ 3861515 h 8508998"/>
              <a:gd name="connsiteX12" fmla="*/ 7194549 w 9728199"/>
              <a:gd name="connsiteY12" fmla="*/ 4052346 h 8508998"/>
              <a:gd name="connsiteX13" fmla="*/ 6992396 w 9728199"/>
              <a:gd name="connsiteY13" fmla="*/ 4254499 h 8508998"/>
              <a:gd name="connsiteX14" fmla="*/ 6288052 w 9728199"/>
              <a:gd name="connsiteY14" fmla="*/ 4254499 h 8508998"/>
              <a:gd name="connsiteX15" fmla="*/ 5698372 w 9728199"/>
              <a:gd name="connsiteY15" fmla="*/ 4254499 h 8508998"/>
              <a:gd name="connsiteX16" fmla="*/ 5529024 w 9728199"/>
              <a:gd name="connsiteY16" fmla="*/ 4254499 h 8508998"/>
              <a:gd name="connsiteX17" fmla="*/ 4651535 w 9728199"/>
              <a:gd name="connsiteY17" fmla="*/ 5131987 h 8508998"/>
              <a:gd name="connsiteX18" fmla="*/ 4651535 w 9728199"/>
              <a:gd name="connsiteY18" fmla="*/ 5891015 h 8508998"/>
              <a:gd name="connsiteX19" fmla="*/ 4656066 w 9728199"/>
              <a:gd name="connsiteY19" fmla="*/ 5980733 h 8508998"/>
              <a:gd name="connsiteX20" fmla="*/ 4660899 w 9728199"/>
              <a:gd name="connsiteY20" fmla="*/ 6012404 h 8508998"/>
              <a:gd name="connsiteX21" fmla="*/ 4660899 w 9728199"/>
              <a:gd name="connsiteY21" fmla="*/ 6179595 h 8508998"/>
              <a:gd name="connsiteX22" fmla="*/ 4458746 w 9728199"/>
              <a:gd name="connsiteY22" fmla="*/ 6381748 h 8508998"/>
              <a:gd name="connsiteX23" fmla="*/ 3763766 w 9728199"/>
              <a:gd name="connsiteY23" fmla="*/ 6381748 h 8508998"/>
              <a:gd name="connsiteX24" fmla="*/ 3067965 w 9728199"/>
              <a:gd name="connsiteY24" fmla="*/ 6381748 h 8508998"/>
              <a:gd name="connsiteX25" fmla="*/ 3004738 w 9728199"/>
              <a:gd name="connsiteY25" fmla="*/ 6381748 h 8508998"/>
              <a:gd name="connsiteX26" fmla="*/ 2127250 w 9728199"/>
              <a:gd name="connsiteY26" fmla="*/ 7259237 h 8508998"/>
              <a:gd name="connsiteX27" fmla="*/ 2127250 w 9728199"/>
              <a:gd name="connsiteY27" fmla="*/ 7322464 h 8508998"/>
              <a:gd name="connsiteX28" fmla="*/ 2127250 w 9728199"/>
              <a:gd name="connsiteY28" fmla="*/ 8018265 h 8508998"/>
              <a:gd name="connsiteX29" fmla="*/ 2127250 w 9728199"/>
              <a:gd name="connsiteY29" fmla="*/ 8306845 h 8508998"/>
              <a:gd name="connsiteX30" fmla="*/ 1925097 w 9728199"/>
              <a:gd name="connsiteY30" fmla="*/ 8508998 h 8508998"/>
              <a:gd name="connsiteX31" fmla="*/ 202153 w 9728199"/>
              <a:gd name="connsiteY31" fmla="*/ 8508998 h 8508998"/>
              <a:gd name="connsiteX32" fmla="*/ 0 w 9728199"/>
              <a:gd name="connsiteY32" fmla="*/ 8306845 h 8508998"/>
              <a:gd name="connsiteX33" fmla="*/ 0 w 9728199"/>
              <a:gd name="connsiteY33" fmla="*/ 6583901 h 8508998"/>
              <a:gd name="connsiteX34" fmla="*/ 202153 w 9728199"/>
              <a:gd name="connsiteY34" fmla="*/ 6381748 h 8508998"/>
              <a:gd name="connsiteX35" fmla="*/ 897132 w 9728199"/>
              <a:gd name="connsiteY35" fmla="*/ 6381748 h 8508998"/>
              <a:gd name="connsiteX36" fmla="*/ 1360196 w 9728199"/>
              <a:gd name="connsiteY36" fmla="*/ 6381748 h 8508998"/>
              <a:gd name="connsiteX37" fmla="*/ 1656160 w 9728199"/>
              <a:gd name="connsiteY37" fmla="*/ 6381748 h 8508998"/>
              <a:gd name="connsiteX38" fmla="*/ 2533649 w 9728199"/>
              <a:gd name="connsiteY38" fmla="*/ 5504259 h 8508998"/>
              <a:gd name="connsiteX39" fmla="*/ 2533649 w 9728199"/>
              <a:gd name="connsiteY39" fmla="*/ 5208293 h 8508998"/>
              <a:gd name="connsiteX40" fmla="*/ 2533649 w 9728199"/>
              <a:gd name="connsiteY40" fmla="*/ 4745231 h 8508998"/>
              <a:gd name="connsiteX41" fmla="*/ 2533649 w 9728199"/>
              <a:gd name="connsiteY41" fmla="*/ 4456651 h 8508998"/>
              <a:gd name="connsiteX42" fmla="*/ 2735802 w 9728199"/>
              <a:gd name="connsiteY42" fmla="*/ 4254499 h 8508998"/>
              <a:gd name="connsiteX43" fmla="*/ 3276315 w 9728199"/>
              <a:gd name="connsiteY43" fmla="*/ 4254499 h 8508998"/>
              <a:gd name="connsiteX44" fmla="*/ 3336812 w 9728199"/>
              <a:gd name="connsiteY44" fmla="*/ 4263732 h 8508998"/>
              <a:gd name="connsiteX45" fmla="*/ 3426530 w 9728199"/>
              <a:gd name="connsiteY45" fmla="*/ 4268262 h 8508998"/>
              <a:gd name="connsiteX46" fmla="*/ 4185558 w 9728199"/>
              <a:gd name="connsiteY46" fmla="*/ 4268262 h 8508998"/>
              <a:gd name="connsiteX47" fmla="*/ 5063047 w 9728199"/>
              <a:gd name="connsiteY47" fmla="*/ 3390773 h 8508998"/>
              <a:gd name="connsiteX48" fmla="*/ 5063047 w 9728199"/>
              <a:gd name="connsiteY48" fmla="*/ 3182054 h 8508998"/>
              <a:gd name="connsiteX49" fmla="*/ 5067299 w 9728199"/>
              <a:gd name="connsiteY49" fmla="*/ 3177802 h 8508998"/>
              <a:gd name="connsiteX50" fmla="*/ 5067299 w 9728199"/>
              <a:gd name="connsiteY50" fmla="*/ 2329402 h 8508998"/>
              <a:gd name="connsiteX51" fmla="*/ 5269452 w 9728199"/>
              <a:gd name="connsiteY51" fmla="*/ 2127250 h 8508998"/>
              <a:gd name="connsiteX52" fmla="*/ 6365590 w 9728199"/>
              <a:gd name="connsiteY52" fmla="*/ 2127250 h 8508998"/>
              <a:gd name="connsiteX53" fmla="*/ 6365592 w 9728199"/>
              <a:gd name="connsiteY53" fmla="*/ 2127249 h 8508998"/>
              <a:gd name="connsiteX54" fmla="*/ 6723587 w 9728199"/>
              <a:gd name="connsiteY54" fmla="*/ 2127249 h 8508998"/>
              <a:gd name="connsiteX55" fmla="*/ 7601076 w 9728199"/>
              <a:gd name="connsiteY55" fmla="*/ 1249760 h 8508998"/>
              <a:gd name="connsiteX56" fmla="*/ 7601076 w 9728199"/>
              <a:gd name="connsiteY56" fmla="*/ 490731 h 8508998"/>
              <a:gd name="connsiteX57" fmla="*/ 7600949 w 9728199"/>
              <a:gd name="connsiteY57" fmla="*/ 488217 h 8508998"/>
              <a:gd name="connsiteX58" fmla="*/ 7600949 w 9728199"/>
              <a:gd name="connsiteY58" fmla="*/ 202153 h 8508998"/>
              <a:gd name="connsiteX59" fmla="*/ 7803102 w 9728199"/>
              <a:gd name="connsiteY59" fmla="*/ 0 h 85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28199" h="8508998">
                <a:moveTo>
                  <a:pt x="7803102" y="0"/>
                </a:moveTo>
                <a:lnTo>
                  <a:pt x="9526046" y="0"/>
                </a:lnTo>
                <a:cubicBezTo>
                  <a:pt x="9637692" y="0"/>
                  <a:pt x="9728199" y="90507"/>
                  <a:pt x="9728199" y="202153"/>
                </a:cubicBezTo>
                <a:lnTo>
                  <a:pt x="9728199" y="1925097"/>
                </a:lnTo>
                <a:cubicBezTo>
                  <a:pt x="9728199" y="2036743"/>
                  <a:pt x="9637692" y="2127250"/>
                  <a:pt x="9526046" y="2127250"/>
                </a:cubicBezTo>
                <a:lnTo>
                  <a:pt x="8825335" y="2127250"/>
                </a:lnTo>
                <a:lnTo>
                  <a:pt x="8825310" y="2127249"/>
                </a:lnTo>
                <a:lnTo>
                  <a:pt x="8066282" y="2127249"/>
                </a:lnTo>
                <a:cubicBezTo>
                  <a:pt x="7581658" y="2127249"/>
                  <a:pt x="7188793" y="2520114"/>
                  <a:pt x="7188793" y="3004738"/>
                </a:cubicBezTo>
                <a:lnTo>
                  <a:pt x="7188793" y="3763766"/>
                </a:lnTo>
                <a:cubicBezTo>
                  <a:pt x="7188793" y="3794055"/>
                  <a:pt x="7190328" y="3823985"/>
                  <a:pt x="7193323" y="3853484"/>
                </a:cubicBezTo>
                <a:lnTo>
                  <a:pt x="7194549" y="3861515"/>
                </a:lnTo>
                <a:lnTo>
                  <a:pt x="7194549" y="4052346"/>
                </a:lnTo>
                <a:cubicBezTo>
                  <a:pt x="7194549" y="4163992"/>
                  <a:pt x="7104042" y="4254499"/>
                  <a:pt x="6992396" y="4254499"/>
                </a:cubicBezTo>
                <a:lnTo>
                  <a:pt x="6288052" y="4254499"/>
                </a:lnTo>
                <a:lnTo>
                  <a:pt x="5698372" y="4254499"/>
                </a:lnTo>
                <a:lnTo>
                  <a:pt x="5529024" y="4254499"/>
                </a:lnTo>
                <a:cubicBezTo>
                  <a:pt x="5044400" y="4254499"/>
                  <a:pt x="4651535" y="4647363"/>
                  <a:pt x="4651535" y="5131987"/>
                </a:cubicBezTo>
                <a:lnTo>
                  <a:pt x="4651535" y="5891015"/>
                </a:lnTo>
                <a:cubicBezTo>
                  <a:pt x="4651535" y="5921304"/>
                  <a:pt x="4653070" y="5951235"/>
                  <a:pt x="4656066" y="5980733"/>
                </a:cubicBezTo>
                <a:lnTo>
                  <a:pt x="4660899" y="6012404"/>
                </a:lnTo>
                <a:lnTo>
                  <a:pt x="4660899" y="6179595"/>
                </a:lnTo>
                <a:cubicBezTo>
                  <a:pt x="4660899" y="6291241"/>
                  <a:pt x="4570392" y="6381748"/>
                  <a:pt x="4458746" y="6381748"/>
                </a:cubicBezTo>
                <a:lnTo>
                  <a:pt x="3763766" y="6381748"/>
                </a:lnTo>
                <a:lnTo>
                  <a:pt x="3067965" y="6381748"/>
                </a:lnTo>
                <a:lnTo>
                  <a:pt x="3004738" y="6381748"/>
                </a:lnTo>
                <a:cubicBezTo>
                  <a:pt x="2520114" y="6381748"/>
                  <a:pt x="2127250" y="6774613"/>
                  <a:pt x="2127250" y="7259237"/>
                </a:cubicBezTo>
                <a:lnTo>
                  <a:pt x="2127250" y="7322464"/>
                </a:lnTo>
                <a:lnTo>
                  <a:pt x="2127250" y="8018265"/>
                </a:lnTo>
                <a:lnTo>
                  <a:pt x="2127250" y="8306845"/>
                </a:lnTo>
                <a:cubicBezTo>
                  <a:pt x="2127250" y="8418491"/>
                  <a:pt x="2036743" y="8508998"/>
                  <a:pt x="1925097" y="8508998"/>
                </a:cubicBezTo>
                <a:lnTo>
                  <a:pt x="202153" y="8508998"/>
                </a:lnTo>
                <a:cubicBezTo>
                  <a:pt x="90507" y="8508998"/>
                  <a:pt x="0" y="8418491"/>
                  <a:pt x="0" y="8306845"/>
                </a:cubicBezTo>
                <a:lnTo>
                  <a:pt x="0" y="6583901"/>
                </a:lnTo>
                <a:cubicBezTo>
                  <a:pt x="0" y="6472255"/>
                  <a:pt x="90507" y="6381748"/>
                  <a:pt x="202153" y="6381748"/>
                </a:cubicBezTo>
                <a:lnTo>
                  <a:pt x="897132" y="6381748"/>
                </a:lnTo>
                <a:lnTo>
                  <a:pt x="1360196" y="6381748"/>
                </a:lnTo>
                <a:lnTo>
                  <a:pt x="1656160" y="6381748"/>
                </a:lnTo>
                <a:cubicBezTo>
                  <a:pt x="2140784" y="6381748"/>
                  <a:pt x="2533649" y="5988883"/>
                  <a:pt x="2533649" y="5504259"/>
                </a:cubicBezTo>
                <a:lnTo>
                  <a:pt x="2533649" y="5208293"/>
                </a:lnTo>
                <a:lnTo>
                  <a:pt x="2533649" y="4745231"/>
                </a:lnTo>
                <a:lnTo>
                  <a:pt x="2533649" y="4456651"/>
                </a:lnTo>
                <a:cubicBezTo>
                  <a:pt x="2533649" y="4345005"/>
                  <a:pt x="2624156" y="4254499"/>
                  <a:pt x="2735802" y="4254499"/>
                </a:cubicBezTo>
                <a:lnTo>
                  <a:pt x="3276315" y="4254499"/>
                </a:lnTo>
                <a:lnTo>
                  <a:pt x="3336812" y="4263732"/>
                </a:lnTo>
                <a:cubicBezTo>
                  <a:pt x="3366311" y="4266727"/>
                  <a:pt x="3396241" y="4268262"/>
                  <a:pt x="3426530" y="4268262"/>
                </a:cubicBezTo>
                <a:lnTo>
                  <a:pt x="4185558" y="4268262"/>
                </a:lnTo>
                <a:cubicBezTo>
                  <a:pt x="4670182" y="4268262"/>
                  <a:pt x="5063047" y="3875397"/>
                  <a:pt x="5063047" y="3390773"/>
                </a:cubicBezTo>
                <a:lnTo>
                  <a:pt x="5063047" y="3182054"/>
                </a:lnTo>
                <a:lnTo>
                  <a:pt x="5067299" y="3177802"/>
                </a:lnTo>
                <a:lnTo>
                  <a:pt x="5067299" y="2329402"/>
                </a:lnTo>
                <a:cubicBezTo>
                  <a:pt x="5067299" y="2217756"/>
                  <a:pt x="5157806" y="2127250"/>
                  <a:pt x="5269452" y="2127250"/>
                </a:cubicBezTo>
                <a:lnTo>
                  <a:pt x="6365590" y="2127250"/>
                </a:lnTo>
                <a:lnTo>
                  <a:pt x="6365592" y="2127249"/>
                </a:lnTo>
                <a:lnTo>
                  <a:pt x="6723587" y="2127249"/>
                </a:lnTo>
                <a:cubicBezTo>
                  <a:pt x="7208211" y="2127249"/>
                  <a:pt x="7601076" y="1734383"/>
                  <a:pt x="7601076" y="1249760"/>
                </a:cubicBezTo>
                <a:lnTo>
                  <a:pt x="7601076" y="490731"/>
                </a:lnTo>
                <a:lnTo>
                  <a:pt x="7600949" y="488217"/>
                </a:lnTo>
                <a:lnTo>
                  <a:pt x="7600949" y="202153"/>
                </a:lnTo>
                <a:cubicBezTo>
                  <a:pt x="7600949" y="90507"/>
                  <a:pt x="7691456" y="0"/>
                  <a:pt x="7803102" y="0"/>
                </a:cubicBezTo>
                <a:close/>
              </a:path>
            </a:pathLst>
          </a:custGeom>
          <a:solidFill>
            <a:schemeClr val="bg1"/>
          </a:solidFill>
          <a:ln w="22225">
            <a:gradFill flip="none" rotWithShape="1">
              <a:gsLst>
                <a:gs pos="100000">
                  <a:schemeClr val="bg1"/>
                </a:gs>
                <a:gs pos="0">
                  <a:schemeClr val="bg1">
                    <a:lumMod val="85000"/>
                  </a:schemeClr>
                </a:gs>
              </a:gsLst>
              <a:lin ang="0" scaled="0"/>
            </a:gradFill>
          </a:ln>
          <a:effectLst>
            <a:outerShdw blurRad="1270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8"/>
          <p:cNvGrpSpPr/>
          <p:nvPr/>
        </p:nvGrpSpPr>
        <p:grpSpPr>
          <a:xfrm>
            <a:off x="3247194" y="1151466"/>
            <a:ext cx="1936015" cy="2013727"/>
            <a:chOff x="3159696" y="1195284"/>
            <a:chExt cx="1935763" cy="2014193"/>
          </a:xfrm>
        </p:grpSpPr>
        <p:sp>
          <p:nvSpPr>
            <p:cNvPr id="10" name="任意多边形 9"/>
            <p:cNvSpPr/>
            <p:nvPr/>
          </p:nvSpPr>
          <p:spPr>
            <a:xfrm rot="2760000">
              <a:off x="3349436" y="1463455"/>
              <a:ext cx="1791679" cy="170036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chemeClr val="tx1">
                    <a:alpha val="50000"/>
                  </a:schemeClr>
                </a:gs>
                <a:gs pos="100000">
                  <a:srgbClr val="EBEBEB">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1" name="圆角矩形 10"/>
            <p:cNvSpPr/>
            <p:nvPr/>
          </p:nvSpPr>
          <p:spPr>
            <a:xfrm>
              <a:off x="3159696" y="1195284"/>
              <a:ext cx="1108128" cy="1108128"/>
            </a:xfrm>
            <a:prstGeom prst="roundRect">
              <a:avLst>
                <a:gd name="adj" fmla="val 9103"/>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Group 41"/>
            <p:cNvGrpSpPr>
              <a:grpSpLocks noChangeAspect="1"/>
            </p:cNvGrpSpPr>
            <p:nvPr/>
          </p:nvGrpSpPr>
          <p:grpSpPr>
            <a:xfrm>
              <a:off x="3490254" y="1474955"/>
              <a:ext cx="447011" cy="547203"/>
              <a:chOff x="3783" y="2089"/>
              <a:chExt cx="116" cy="142"/>
            </a:xfrm>
            <a:solidFill>
              <a:schemeClr val="bg1"/>
            </a:solidFill>
            <a:effectLst/>
          </p:grpSpPr>
          <p:sp>
            <p:nvSpPr>
              <p:cNvPr id="13"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1" name="组合 20"/>
          <p:cNvGrpSpPr/>
          <p:nvPr/>
        </p:nvGrpSpPr>
        <p:grpSpPr>
          <a:xfrm>
            <a:off x="6328024" y="3748922"/>
            <a:ext cx="1928936" cy="1983229"/>
            <a:chOff x="6240125" y="3793342"/>
            <a:chExt cx="1928685" cy="1983688"/>
          </a:xfrm>
        </p:grpSpPr>
        <p:sp>
          <p:nvSpPr>
            <p:cNvPr id="22" name="任意多边形 21"/>
            <p:cNvSpPr/>
            <p:nvPr/>
          </p:nvSpPr>
          <p:spPr>
            <a:xfrm rot="2760000">
              <a:off x="6422787" y="4031008"/>
              <a:ext cx="1791679" cy="170036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chemeClr val="tx1">
                    <a:alpha val="50000"/>
                  </a:schemeClr>
                </a:gs>
                <a:gs pos="100000">
                  <a:srgbClr val="EBEBEB">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3" name="圆角矩形 22"/>
            <p:cNvSpPr/>
            <p:nvPr/>
          </p:nvSpPr>
          <p:spPr>
            <a:xfrm>
              <a:off x="6240125" y="3793342"/>
              <a:ext cx="1108128" cy="1108128"/>
            </a:xfrm>
            <a:prstGeom prst="roundRect">
              <a:avLst>
                <a:gd name="adj" fmla="val 9103"/>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4" name="Group 52"/>
            <p:cNvGrpSpPr>
              <a:grpSpLocks noChangeAspect="1"/>
            </p:cNvGrpSpPr>
            <p:nvPr/>
          </p:nvGrpSpPr>
          <p:grpSpPr>
            <a:xfrm>
              <a:off x="6510595" y="4066257"/>
              <a:ext cx="567188" cy="562297"/>
              <a:chOff x="3783" y="2102"/>
              <a:chExt cx="116" cy="115"/>
            </a:xfrm>
            <a:solidFill>
              <a:schemeClr val="bg1"/>
            </a:solidFill>
            <a:effectLst/>
          </p:grpSpPr>
          <p:sp>
            <p:nvSpPr>
              <p:cNvPr id="25"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2" name="组合 31"/>
          <p:cNvGrpSpPr/>
          <p:nvPr/>
        </p:nvGrpSpPr>
        <p:grpSpPr>
          <a:xfrm>
            <a:off x="4789538" y="2453821"/>
            <a:ext cx="1935781" cy="2011174"/>
            <a:chOff x="4701839" y="2497941"/>
            <a:chExt cx="1935529" cy="2011640"/>
          </a:xfrm>
        </p:grpSpPr>
        <p:sp>
          <p:nvSpPr>
            <p:cNvPr id="33" name="任意多边形 32"/>
            <p:cNvSpPr/>
            <p:nvPr/>
          </p:nvSpPr>
          <p:spPr>
            <a:xfrm rot="2760000">
              <a:off x="4891345" y="2763559"/>
              <a:ext cx="1791679" cy="170036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chemeClr val="tx1">
                    <a:alpha val="50000"/>
                  </a:schemeClr>
                </a:gs>
                <a:gs pos="100000">
                  <a:srgbClr val="EBEBEB">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4" name="圆角矩形 33"/>
            <p:cNvSpPr/>
            <p:nvPr/>
          </p:nvSpPr>
          <p:spPr>
            <a:xfrm>
              <a:off x="4701839" y="2497941"/>
              <a:ext cx="1108128" cy="1108128"/>
            </a:xfrm>
            <a:prstGeom prst="roundRect">
              <a:avLst>
                <a:gd name="adj" fmla="val 9103"/>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5" name="Group 62"/>
            <p:cNvGrpSpPr>
              <a:grpSpLocks noChangeAspect="1"/>
            </p:cNvGrpSpPr>
            <p:nvPr/>
          </p:nvGrpSpPr>
          <p:grpSpPr>
            <a:xfrm>
              <a:off x="4980980" y="2832493"/>
              <a:ext cx="549846" cy="439024"/>
              <a:chOff x="3775" y="2110"/>
              <a:chExt cx="129" cy="103"/>
            </a:xfrm>
            <a:solidFill>
              <a:schemeClr val="bg1"/>
            </a:solidFill>
            <a:effectLst/>
          </p:grpSpPr>
          <p:sp>
            <p:nvSpPr>
              <p:cNvPr id="36"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9" name="组合 38"/>
          <p:cNvGrpSpPr/>
          <p:nvPr/>
        </p:nvGrpSpPr>
        <p:grpSpPr>
          <a:xfrm>
            <a:off x="7870567" y="5036131"/>
            <a:ext cx="1909212" cy="1991491"/>
            <a:chOff x="7782468" y="5080849"/>
            <a:chExt cx="1908963" cy="1991952"/>
          </a:xfrm>
        </p:grpSpPr>
        <p:sp>
          <p:nvSpPr>
            <p:cNvPr id="40" name="任意多边形 39"/>
            <p:cNvSpPr/>
            <p:nvPr/>
          </p:nvSpPr>
          <p:spPr>
            <a:xfrm rot="2760000">
              <a:off x="7945408" y="5326779"/>
              <a:ext cx="1791679" cy="170036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chemeClr val="tx1">
                    <a:alpha val="50000"/>
                  </a:schemeClr>
                </a:gs>
                <a:gs pos="100000">
                  <a:srgbClr val="EBEBEB">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1" name="圆角矩形 40"/>
            <p:cNvSpPr/>
            <p:nvPr/>
          </p:nvSpPr>
          <p:spPr>
            <a:xfrm>
              <a:off x="7782468" y="5080849"/>
              <a:ext cx="1108128" cy="1108128"/>
            </a:xfrm>
            <a:prstGeom prst="roundRect">
              <a:avLst>
                <a:gd name="adj" fmla="val 9103"/>
              </a:avLst>
            </a:prstGeom>
            <a:gradFill>
              <a:gsLst>
                <a:gs pos="0">
                  <a:srgbClr val="482955"/>
                </a:gs>
                <a:gs pos="100000">
                  <a:srgbClr val="78458D"/>
                </a:gs>
              </a:gsLst>
              <a:lin ang="2700000" scaled="1"/>
            </a:gradFill>
            <a:ln w="22225">
              <a:gradFill flip="none" rotWithShape="1">
                <a:gsLst>
                  <a:gs pos="0">
                    <a:srgbClr val="9457AD"/>
                  </a:gs>
                  <a:gs pos="100000">
                    <a:srgbClr val="482A54"/>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2" name="Group 68"/>
            <p:cNvGrpSpPr>
              <a:grpSpLocks noChangeAspect="1"/>
            </p:cNvGrpSpPr>
            <p:nvPr/>
          </p:nvGrpSpPr>
          <p:grpSpPr>
            <a:xfrm>
              <a:off x="8066766" y="5374992"/>
              <a:ext cx="539531" cy="519841"/>
              <a:chOff x="3770" y="2095"/>
              <a:chExt cx="137" cy="132"/>
            </a:xfrm>
            <a:solidFill>
              <a:schemeClr val="bg1"/>
            </a:solidFill>
            <a:effectLst/>
          </p:grpSpPr>
          <p:sp>
            <p:nvSpPr>
              <p:cNvPr id="43"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0" name="组合 49"/>
          <p:cNvGrpSpPr/>
          <p:nvPr/>
        </p:nvGrpSpPr>
        <p:grpSpPr>
          <a:xfrm>
            <a:off x="1305269" y="2122163"/>
            <a:ext cx="2541861" cy="1909134"/>
            <a:chOff x="1218024" y="2166207"/>
            <a:chExt cx="2541530" cy="1909576"/>
          </a:xfrm>
        </p:grpSpPr>
        <p:sp>
          <p:nvSpPr>
            <p:cNvPr id="51" name="椭圆 50"/>
            <p:cNvSpPr/>
            <p:nvPr/>
          </p:nvSpPr>
          <p:spPr>
            <a:xfrm flipH="1">
              <a:off x="3666318" y="2166207"/>
              <a:ext cx="93236" cy="9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任意多边形 51"/>
            <p:cNvSpPr/>
            <p:nvPr/>
          </p:nvSpPr>
          <p:spPr>
            <a:xfrm flipH="1">
              <a:off x="1218024" y="2200543"/>
              <a:ext cx="2494000" cy="1875240"/>
            </a:xfrm>
            <a:custGeom>
              <a:avLst/>
              <a:gdLst>
                <a:gd name="connsiteX0" fmla="*/ 0 w 2414019"/>
                <a:gd name="connsiteY0" fmla="*/ 0 h 2259376"/>
                <a:gd name="connsiteX1" fmla="*/ 0 w 2414019"/>
                <a:gd name="connsiteY1" fmla="*/ 2247900 h 2259376"/>
                <a:gd name="connsiteX2" fmla="*/ 2414019 w 2414019"/>
                <a:gd name="connsiteY2" fmla="*/ 2259376 h 2259376"/>
              </a:gdLst>
              <a:ahLst/>
              <a:cxnLst>
                <a:cxn ang="0">
                  <a:pos x="connsiteX0" y="connsiteY0"/>
                </a:cxn>
                <a:cxn ang="0">
                  <a:pos x="connsiteX1" y="connsiteY1"/>
                </a:cxn>
                <a:cxn ang="0">
                  <a:pos x="connsiteX2" y="connsiteY2"/>
                </a:cxn>
              </a:cxnLst>
              <a:rect l="l" t="t" r="r" b="b"/>
              <a:pathLst>
                <a:path w="2414019" h="2259376">
                  <a:moveTo>
                    <a:pt x="0" y="0"/>
                  </a:moveTo>
                  <a:lnTo>
                    <a:pt x="0" y="2247900"/>
                  </a:lnTo>
                  <a:lnTo>
                    <a:pt x="2414019" y="2259376"/>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3" name="组合 52"/>
          <p:cNvGrpSpPr/>
          <p:nvPr/>
        </p:nvGrpSpPr>
        <p:grpSpPr>
          <a:xfrm>
            <a:off x="2711132" y="3409373"/>
            <a:ext cx="2693487" cy="2263599"/>
            <a:chOff x="2623705" y="3453714"/>
            <a:chExt cx="2693136" cy="2264123"/>
          </a:xfrm>
        </p:grpSpPr>
        <p:sp>
          <p:nvSpPr>
            <p:cNvPr id="54" name="椭圆 53"/>
            <p:cNvSpPr/>
            <p:nvPr/>
          </p:nvSpPr>
          <p:spPr>
            <a:xfrm flipH="1">
              <a:off x="5223605" y="3453714"/>
              <a:ext cx="93236" cy="9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任意多边形 54"/>
            <p:cNvSpPr/>
            <p:nvPr/>
          </p:nvSpPr>
          <p:spPr>
            <a:xfrm flipH="1">
              <a:off x="2623705" y="3488049"/>
              <a:ext cx="2646400" cy="2229788"/>
            </a:xfrm>
            <a:custGeom>
              <a:avLst/>
              <a:gdLst>
                <a:gd name="connsiteX0" fmla="*/ 0 w 2561531"/>
                <a:gd name="connsiteY0" fmla="*/ 0 h 2247900"/>
                <a:gd name="connsiteX1" fmla="*/ 0 w 2561531"/>
                <a:gd name="connsiteY1" fmla="*/ 2247900 h 2247900"/>
                <a:gd name="connsiteX2" fmla="*/ 2561531 w 2561531"/>
                <a:gd name="connsiteY2" fmla="*/ 2247900 h 2247900"/>
              </a:gdLst>
              <a:ahLst/>
              <a:cxnLst>
                <a:cxn ang="0">
                  <a:pos x="connsiteX0" y="connsiteY0"/>
                </a:cxn>
                <a:cxn ang="0">
                  <a:pos x="connsiteX1" y="connsiteY1"/>
                </a:cxn>
                <a:cxn ang="0">
                  <a:pos x="connsiteX2" y="connsiteY2"/>
                </a:cxn>
              </a:cxnLst>
              <a:rect l="l" t="t" r="r" b="b"/>
              <a:pathLst>
                <a:path w="2561531" h="2247900">
                  <a:moveTo>
                    <a:pt x="0" y="0"/>
                  </a:moveTo>
                  <a:lnTo>
                    <a:pt x="0" y="2247900"/>
                  </a:lnTo>
                  <a:lnTo>
                    <a:pt x="2561531" y="22479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a:off x="6828100" y="1702683"/>
            <a:ext cx="2437073" cy="2180734"/>
            <a:chOff x="6740136" y="1746629"/>
            <a:chExt cx="2436756" cy="2181239"/>
          </a:xfrm>
        </p:grpSpPr>
        <p:sp>
          <p:nvSpPr>
            <p:cNvPr id="57" name="椭圆 56"/>
            <p:cNvSpPr/>
            <p:nvPr/>
          </p:nvSpPr>
          <p:spPr>
            <a:xfrm flipV="1">
              <a:off x="6740136" y="3834632"/>
              <a:ext cx="93236" cy="9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flipV="1">
              <a:off x="6787667" y="1746629"/>
              <a:ext cx="2389225" cy="2146903"/>
            </a:xfrm>
            <a:custGeom>
              <a:avLst/>
              <a:gdLst>
                <a:gd name="connsiteX0" fmla="*/ 0 w 2312605"/>
                <a:gd name="connsiteY0" fmla="*/ 0 h 2247900"/>
                <a:gd name="connsiteX1" fmla="*/ 0 w 2312605"/>
                <a:gd name="connsiteY1" fmla="*/ 2247900 h 2247900"/>
                <a:gd name="connsiteX2" fmla="*/ 2312605 w 2312605"/>
                <a:gd name="connsiteY2" fmla="*/ 2247900 h 2247900"/>
              </a:gdLst>
              <a:ahLst/>
              <a:cxnLst>
                <a:cxn ang="0">
                  <a:pos x="connsiteX0" y="connsiteY0"/>
                </a:cxn>
                <a:cxn ang="0">
                  <a:pos x="connsiteX1" y="connsiteY1"/>
                </a:cxn>
                <a:cxn ang="0">
                  <a:pos x="connsiteX2" y="connsiteY2"/>
                </a:cxn>
              </a:cxnLst>
              <a:rect l="l" t="t" r="r" b="b"/>
              <a:pathLst>
                <a:path w="2312605" h="2247900">
                  <a:moveTo>
                    <a:pt x="0" y="0"/>
                  </a:moveTo>
                  <a:lnTo>
                    <a:pt x="0" y="2247900"/>
                  </a:lnTo>
                  <a:lnTo>
                    <a:pt x="2312605" y="22479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9" name="组合 58"/>
          <p:cNvGrpSpPr/>
          <p:nvPr/>
        </p:nvGrpSpPr>
        <p:grpSpPr>
          <a:xfrm>
            <a:off x="8376019" y="3159035"/>
            <a:ext cx="2170337" cy="2012449"/>
            <a:chOff x="8287854" y="3203318"/>
            <a:chExt cx="2170054" cy="2012915"/>
          </a:xfrm>
        </p:grpSpPr>
        <p:sp>
          <p:nvSpPr>
            <p:cNvPr id="60" name="椭圆 59"/>
            <p:cNvSpPr/>
            <p:nvPr/>
          </p:nvSpPr>
          <p:spPr>
            <a:xfrm flipV="1">
              <a:off x="8287854" y="5122997"/>
              <a:ext cx="93236" cy="9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任意多边形 60"/>
            <p:cNvSpPr/>
            <p:nvPr/>
          </p:nvSpPr>
          <p:spPr>
            <a:xfrm flipV="1">
              <a:off x="8335383" y="3203318"/>
              <a:ext cx="2122525" cy="1978579"/>
            </a:xfrm>
            <a:custGeom>
              <a:avLst/>
              <a:gdLst>
                <a:gd name="connsiteX0" fmla="*/ 0 w 2054457"/>
                <a:gd name="connsiteY0" fmla="*/ 0 h 2247900"/>
                <a:gd name="connsiteX1" fmla="*/ 0 w 2054457"/>
                <a:gd name="connsiteY1" fmla="*/ 2247900 h 2247900"/>
                <a:gd name="connsiteX2" fmla="*/ 2054457 w 2054457"/>
                <a:gd name="connsiteY2" fmla="*/ 2247900 h 2247900"/>
              </a:gdLst>
              <a:ahLst/>
              <a:cxnLst>
                <a:cxn ang="0">
                  <a:pos x="connsiteX0" y="connsiteY0"/>
                </a:cxn>
                <a:cxn ang="0">
                  <a:pos x="connsiteX1" y="connsiteY1"/>
                </a:cxn>
                <a:cxn ang="0">
                  <a:pos x="connsiteX2" y="connsiteY2"/>
                </a:cxn>
              </a:cxnLst>
              <a:rect l="l" t="t" r="r" b="b"/>
              <a:pathLst>
                <a:path w="2054457" h="2247900">
                  <a:moveTo>
                    <a:pt x="0" y="0"/>
                  </a:moveTo>
                  <a:lnTo>
                    <a:pt x="0" y="2247900"/>
                  </a:lnTo>
                  <a:lnTo>
                    <a:pt x="2054457" y="22479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2" name="组合 61"/>
          <p:cNvGrpSpPr/>
          <p:nvPr/>
        </p:nvGrpSpPr>
        <p:grpSpPr>
          <a:xfrm>
            <a:off x="1280334" y="2713944"/>
            <a:ext cx="2253484" cy="1321505"/>
            <a:chOff x="1193092" y="2758123"/>
            <a:chExt cx="2253191" cy="1321811"/>
          </a:xfrm>
        </p:grpSpPr>
        <p:sp>
          <p:nvSpPr>
            <p:cNvPr id="63" name="文本框 88"/>
            <p:cNvSpPr txBox="1"/>
            <p:nvPr/>
          </p:nvSpPr>
          <p:spPr>
            <a:xfrm>
              <a:off x="1558702" y="2853730"/>
              <a:ext cx="1142307" cy="338554"/>
            </a:xfrm>
            <a:prstGeom prst="rect">
              <a:avLst/>
            </a:prstGeom>
            <a:noFill/>
          </p:spPr>
          <p:txBody>
            <a:bodyPr wrap="square" rtlCol="0">
              <a:spAutoFit/>
            </a:bodyPr>
            <a:lstStyle/>
            <a:p>
              <a:r>
                <a:rPr lang="zh-CN" altLang="en-US" sz="1600" b="1">
                  <a:solidFill>
                    <a:srgbClr val="FF9A05"/>
                  </a:solidFill>
                  <a:latin typeface="微软雅黑" panose="020B0503020204020204" pitchFamily="34" charset="-122"/>
                  <a:ea typeface="微软雅黑" panose="020B0503020204020204" pitchFamily="34" charset="-122"/>
                </a:rPr>
                <a:t>添加标题</a:t>
              </a:r>
            </a:p>
          </p:txBody>
        </p:sp>
        <p:sp>
          <p:nvSpPr>
            <p:cNvPr id="64" name="文本框 90"/>
            <p:cNvSpPr txBox="1"/>
            <p:nvPr/>
          </p:nvSpPr>
          <p:spPr>
            <a:xfrm>
              <a:off x="1193092" y="2758123"/>
              <a:ext cx="501542" cy="461665"/>
            </a:xfrm>
            <a:prstGeom prst="rect">
              <a:avLst/>
            </a:prstGeom>
            <a:noFill/>
          </p:spPr>
          <p:txBody>
            <a:bodyPr wrap="square" rtlCol="0">
              <a:spAutoFit/>
            </a:bodyPr>
            <a:lstStyle/>
            <a:p>
              <a:r>
                <a:rPr lang="en-US" altLang="zh-CN" sz="2400">
                  <a:solidFill>
                    <a:srgbClr val="FFB850"/>
                  </a:solidFill>
                  <a:latin typeface="Impact" panose="020B0806030902050204" pitchFamily="34" charset="0"/>
                </a:rPr>
                <a:t>01</a:t>
              </a:r>
              <a:endParaRPr lang="zh-CN" altLang="en-US" sz="2400">
                <a:solidFill>
                  <a:srgbClr val="FFB850"/>
                </a:solidFill>
                <a:latin typeface="Impact" panose="020B0806030902050204" pitchFamily="34" charset="0"/>
              </a:endParaRPr>
            </a:p>
          </p:txBody>
        </p:sp>
        <p:sp>
          <p:nvSpPr>
            <p:cNvPr id="65" name="文本框 113"/>
            <p:cNvSpPr txBox="1"/>
            <p:nvPr/>
          </p:nvSpPr>
          <p:spPr>
            <a:xfrm>
              <a:off x="1198662" y="3174861"/>
              <a:ext cx="2247621" cy="905073"/>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66" name="组合 65"/>
          <p:cNvGrpSpPr/>
          <p:nvPr/>
        </p:nvGrpSpPr>
        <p:grpSpPr>
          <a:xfrm>
            <a:off x="2676547" y="4331806"/>
            <a:ext cx="2282244" cy="1323228"/>
            <a:chOff x="2589123" y="4376361"/>
            <a:chExt cx="2281947" cy="1323534"/>
          </a:xfrm>
        </p:grpSpPr>
        <p:sp>
          <p:nvSpPr>
            <p:cNvPr id="67" name="文本框 111"/>
            <p:cNvSpPr txBox="1"/>
            <p:nvPr/>
          </p:nvSpPr>
          <p:spPr>
            <a:xfrm>
              <a:off x="3008683" y="4459392"/>
              <a:ext cx="1142307" cy="338554"/>
            </a:xfrm>
            <a:prstGeom prst="rect">
              <a:avLst/>
            </a:prstGeom>
            <a:noFill/>
          </p:spPr>
          <p:txBody>
            <a:bodyPr wrap="square" rtlCol="0">
              <a:spAutoFit/>
            </a:bodyPr>
            <a:lstStyle/>
            <a:p>
              <a:r>
                <a:rPr lang="zh-CN" altLang="en-US" sz="1600" b="1">
                  <a:solidFill>
                    <a:srgbClr val="E87071"/>
                  </a:solidFill>
                  <a:latin typeface="微软雅黑" panose="020B0503020204020204" pitchFamily="34" charset="-122"/>
                  <a:ea typeface="微软雅黑" panose="020B0503020204020204" pitchFamily="34" charset="-122"/>
                </a:rPr>
                <a:t>添加标题</a:t>
              </a:r>
            </a:p>
          </p:txBody>
        </p:sp>
        <p:sp>
          <p:nvSpPr>
            <p:cNvPr id="68" name="文本框 113"/>
            <p:cNvSpPr txBox="1"/>
            <p:nvPr/>
          </p:nvSpPr>
          <p:spPr>
            <a:xfrm>
              <a:off x="2589123" y="4376361"/>
              <a:ext cx="501542" cy="461665"/>
            </a:xfrm>
            <a:prstGeom prst="rect">
              <a:avLst/>
            </a:prstGeom>
            <a:noFill/>
          </p:spPr>
          <p:txBody>
            <a:bodyPr wrap="square" rtlCol="0">
              <a:spAutoFit/>
            </a:bodyPr>
            <a:lstStyle/>
            <a:p>
              <a:r>
                <a:rPr lang="en-US" altLang="zh-CN" sz="2400">
                  <a:solidFill>
                    <a:srgbClr val="E87071"/>
                  </a:solidFill>
                  <a:latin typeface="Impact" panose="020B0806030902050204" pitchFamily="34" charset="0"/>
                </a:rPr>
                <a:t>02</a:t>
              </a:r>
              <a:endParaRPr lang="zh-CN" altLang="en-US" sz="2400">
                <a:solidFill>
                  <a:srgbClr val="E87071"/>
                </a:solidFill>
                <a:latin typeface="Impact" panose="020B0806030902050204" pitchFamily="34" charset="0"/>
              </a:endParaRPr>
            </a:p>
          </p:txBody>
        </p:sp>
        <p:sp>
          <p:nvSpPr>
            <p:cNvPr id="69" name="文本框 113"/>
            <p:cNvSpPr txBox="1"/>
            <p:nvPr/>
          </p:nvSpPr>
          <p:spPr>
            <a:xfrm>
              <a:off x="2623449" y="4794823"/>
              <a:ext cx="2247621" cy="905072"/>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70" name="组合 69"/>
          <p:cNvGrpSpPr/>
          <p:nvPr/>
        </p:nvGrpSpPr>
        <p:grpSpPr>
          <a:xfrm>
            <a:off x="7019721" y="1753049"/>
            <a:ext cx="2275487" cy="1319572"/>
            <a:chOff x="6931732" y="1797007"/>
            <a:chExt cx="2275191" cy="1319877"/>
          </a:xfrm>
        </p:grpSpPr>
        <p:sp>
          <p:nvSpPr>
            <p:cNvPr id="71" name="文本框 115"/>
            <p:cNvSpPr txBox="1"/>
            <p:nvPr/>
          </p:nvSpPr>
          <p:spPr>
            <a:xfrm>
              <a:off x="7401171" y="1867104"/>
              <a:ext cx="1142307" cy="338554"/>
            </a:xfrm>
            <a:prstGeom prst="rect">
              <a:avLst/>
            </a:prstGeom>
            <a:noFill/>
          </p:spPr>
          <p:txBody>
            <a:bodyPr wrap="square" rtlCol="0">
              <a:spAutoFit/>
            </a:bodyPr>
            <a:lstStyle/>
            <a:p>
              <a:r>
                <a:rPr lang="zh-CN" altLang="en-US" sz="1600" b="1">
                  <a:solidFill>
                    <a:srgbClr val="01ACBE"/>
                  </a:solidFill>
                  <a:latin typeface="微软雅黑" panose="020B0503020204020204" pitchFamily="34" charset="-122"/>
                  <a:ea typeface="微软雅黑" panose="020B0503020204020204" pitchFamily="34" charset="-122"/>
                </a:rPr>
                <a:t>添加标题</a:t>
              </a:r>
            </a:p>
          </p:txBody>
        </p:sp>
        <p:sp>
          <p:nvSpPr>
            <p:cNvPr id="72" name="文本框 117"/>
            <p:cNvSpPr txBox="1"/>
            <p:nvPr/>
          </p:nvSpPr>
          <p:spPr>
            <a:xfrm>
              <a:off x="6931732" y="1797007"/>
              <a:ext cx="548404" cy="461665"/>
            </a:xfrm>
            <a:prstGeom prst="rect">
              <a:avLst/>
            </a:prstGeom>
            <a:noFill/>
          </p:spPr>
          <p:txBody>
            <a:bodyPr wrap="square" rtlCol="0">
              <a:spAutoFit/>
            </a:bodyPr>
            <a:lstStyle/>
            <a:p>
              <a:r>
                <a:rPr lang="en-US" altLang="zh-CN" sz="2400">
                  <a:solidFill>
                    <a:srgbClr val="01ACBE"/>
                  </a:solidFill>
                  <a:latin typeface="Impact" panose="020B0806030902050204" pitchFamily="34" charset="0"/>
                </a:rPr>
                <a:t>03</a:t>
              </a:r>
              <a:endParaRPr lang="zh-CN" altLang="en-US" sz="2400">
                <a:solidFill>
                  <a:srgbClr val="01ACBE"/>
                </a:solidFill>
                <a:latin typeface="Impact" panose="020B0806030902050204" pitchFamily="34" charset="0"/>
              </a:endParaRPr>
            </a:p>
          </p:txBody>
        </p:sp>
        <p:sp>
          <p:nvSpPr>
            <p:cNvPr id="73" name="文本框 113"/>
            <p:cNvSpPr txBox="1"/>
            <p:nvPr/>
          </p:nvSpPr>
          <p:spPr>
            <a:xfrm>
              <a:off x="6959302" y="2211812"/>
              <a:ext cx="2247621" cy="905072"/>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74" name="组合 73"/>
          <p:cNvGrpSpPr/>
          <p:nvPr/>
        </p:nvGrpSpPr>
        <p:grpSpPr>
          <a:xfrm>
            <a:off x="8570672" y="3270330"/>
            <a:ext cx="2293543" cy="1341048"/>
            <a:chOff x="8482482" y="3314639"/>
            <a:chExt cx="2293244" cy="1341358"/>
          </a:xfrm>
        </p:grpSpPr>
        <p:sp>
          <p:nvSpPr>
            <p:cNvPr id="75" name="文本框 119"/>
            <p:cNvSpPr txBox="1"/>
            <p:nvPr/>
          </p:nvSpPr>
          <p:spPr>
            <a:xfrm>
              <a:off x="8913339" y="3379272"/>
              <a:ext cx="1142307" cy="338554"/>
            </a:xfrm>
            <a:prstGeom prst="rect">
              <a:avLst/>
            </a:prstGeom>
            <a:noFill/>
          </p:spPr>
          <p:txBody>
            <a:bodyPr wrap="square" rtlCol="0">
              <a:spAutoFit/>
            </a:bodyPr>
            <a:lstStyle/>
            <a:p>
              <a:r>
                <a:rPr lang="zh-CN" altLang="en-US" sz="1600" b="1">
                  <a:solidFill>
                    <a:srgbClr val="663A77"/>
                  </a:solidFill>
                  <a:latin typeface="微软雅黑" panose="020B0503020204020204" pitchFamily="34" charset="-122"/>
                  <a:ea typeface="微软雅黑" panose="020B0503020204020204" pitchFamily="34" charset="-122"/>
                </a:rPr>
                <a:t>添加标题</a:t>
              </a:r>
            </a:p>
          </p:txBody>
        </p:sp>
        <p:sp>
          <p:nvSpPr>
            <p:cNvPr id="76" name="文本框 121"/>
            <p:cNvSpPr txBox="1"/>
            <p:nvPr/>
          </p:nvSpPr>
          <p:spPr>
            <a:xfrm>
              <a:off x="8482482" y="3314639"/>
              <a:ext cx="548404" cy="461665"/>
            </a:xfrm>
            <a:prstGeom prst="rect">
              <a:avLst/>
            </a:prstGeom>
            <a:noFill/>
          </p:spPr>
          <p:txBody>
            <a:bodyPr wrap="square" rtlCol="0">
              <a:spAutoFit/>
            </a:bodyPr>
            <a:lstStyle/>
            <a:p>
              <a:r>
                <a:rPr lang="en-US" altLang="zh-CN" sz="2400">
                  <a:solidFill>
                    <a:srgbClr val="663A77"/>
                  </a:solidFill>
                  <a:latin typeface="Impact" panose="020B0806030902050204" pitchFamily="34" charset="0"/>
                </a:rPr>
                <a:t>04</a:t>
              </a:r>
              <a:endParaRPr lang="zh-CN" altLang="en-US" sz="2400">
                <a:solidFill>
                  <a:srgbClr val="663A77"/>
                </a:solidFill>
                <a:latin typeface="Impact" panose="020B0806030902050204" pitchFamily="34" charset="0"/>
              </a:endParaRPr>
            </a:p>
          </p:txBody>
        </p:sp>
        <p:sp>
          <p:nvSpPr>
            <p:cNvPr id="77" name="文本框 113"/>
            <p:cNvSpPr txBox="1"/>
            <p:nvPr/>
          </p:nvSpPr>
          <p:spPr>
            <a:xfrm>
              <a:off x="8528105" y="3750925"/>
              <a:ext cx="2247621" cy="905072"/>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sp>
        <p:nvSpPr>
          <p:cNvPr id="78" name="文本框 77"/>
          <p:cNvSpPr txBox="1"/>
          <p:nvPr/>
        </p:nvSpPr>
        <p:spPr>
          <a:xfrm>
            <a:off x="9738708" y="-1250496"/>
            <a:ext cx="877163" cy="369332"/>
          </a:xfrm>
          <a:prstGeom prst="rect">
            <a:avLst/>
          </a:prstGeom>
          <a:noFill/>
        </p:spPr>
        <p:txBody>
          <a:bodyPr wrap="none" rtlCol="0">
            <a:spAutoFit/>
          </a:bodyPr>
          <a:lstStyle/>
          <a:p>
            <a:r>
              <a:rPr lang="zh-CN" altLang="en-US"/>
              <a:t>延迟符</a:t>
            </a:r>
          </a:p>
        </p:txBody>
      </p:sp>
      <p:grpSp>
        <p:nvGrpSpPr>
          <p:cNvPr id="79" name="组合 78"/>
          <p:cNvGrpSpPr/>
          <p:nvPr/>
        </p:nvGrpSpPr>
        <p:grpSpPr>
          <a:xfrm>
            <a:off x="165849" y="124732"/>
            <a:ext cx="1902126" cy="572748"/>
            <a:chOff x="6977188" y="1902560"/>
            <a:chExt cx="4158578" cy="998361"/>
          </a:xfrm>
        </p:grpSpPr>
        <p:sp>
          <p:nvSpPr>
            <p:cNvPr id="80" name="任意多边形 79"/>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1" name="任意多边形 80"/>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82" name="TextBox 93"/>
          <p:cNvSpPr txBox="1"/>
          <p:nvPr/>
        </p:nvSpPr>
        <p:spPr>
          <a:xfrm>
            <a:off x="248296" y="140040"/>
            <a:ext cx="1755609" cy="502766"/>
          </a:xfrm>
          <a:prstGeom prst="rect">
            <a:avLst/>
          </a:prstGeom>
          <a:noFill/>
        </p:spPr>
        <p:txBody>
          <a:bodyPr wrap="none" rtlCol="0">
            <a:spAutoFit/>
          </a:bodyPr>
          <a:lstStyle/>
          <a:p>
            <a:r>
              <a:rPr lang="zh-CN" altLang="en-US" sz="2665" spc="400">
                <a:solidFill>
                  <a:schemeClr val="bg1"/>
                </a:solidFill>
                <a:latin typeface="+mj-ea"/>
                <a:ea typeface="+mj-ea"/>
              </a:rPr>
              <a:t>研究思路</a:t>
            </a:r>
          </a:p>
        </p:txBody>
      </p:sp>
    </p:spTree>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750"/>
                                        <p:tgtEl>
                                          <p:spTgt spid="32"/>
                                        </p:tgtEl>
                                      </p:cBhvr>
                                    </p:animEffect>
                                    <p:anim calcmode="lin" valueType="num">
                                      <p:cBhvr>
                                        <p:cTn id="20" dur="750" fill="hold"/>
                                        <p:tgtEl>
                                          <p:spTgt spid="32"/>
                                        </p:tgtEl>
                                        <p:attrNameLst>
                                          <p:attrName>ppt_x</p:attrName>
                                        </p:attrNameLst>
                                      </p:cBhvr>
                                      <p:tavLst>
                                        <p:tav tm="0">
                                          <p:val>
                                            <p:strVal val="#ppt_x"/>
                                          </p:val>
                                        </p:tav>
                                        <p:tav tm="100000">
                                          <p:val>
                                            <p:strVal val="#ppt_x"/>
                                          </p:val>
                                        </p:tav>
                                      </p:tavLst>
                                    </p:anim>
                                    <p:anim calcmode="lin" valueType="num">
                                      <p:cBhvr>
                                        <p:cTn id="21" dur="75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anim calcmode="lin" valueType="num">
                                      <p:cBhvr>
                                        <p:cTn id="26" dur="750" fill="hold"/>
                                        <p:tgtEl>
                                          <p:spTgt spid="21"/>
                                        </p:tgtEl>
                                        <p:attrNameLst>
                                          <p:attrName>ppt_x</p:attrName>
                                        </p:attrNameLst>
                                      </p:cBhvr>
                                      <p:tavLst>
                                        <p:tav tm="0">
                                          <p:val>
                                            <p:strVal val="#ppt_x"/>
                                          </p:val>
                                        </p:tav>
                                        <p:tav tm="100000">
                                          <p:val>
                                            <p:strVal val="#ppt_x"/>
                                          </p:val>
                                        </p:tav>
                                      </p:tavLst>
                                    </p:anim>
                                    <p:anim calcmode="lin" valueType="num">
                                      <p:cBhvr>
                                        <p:cTn id="27" dur="75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750"/>
                                        <p:tgtEl>
                                          <p:spTgt spid="39"/>
                                        </p:tgtEl>
                                      </p:cBhvr>
                                    </p:animEffect>
                                    <p:anim calcmode="lin" valueType="num">
                                      <p:cBhvr>
                                        <p:cTn id="32" dur="750" fill="hold"/>
                                        <p:tgtEl>
                                          <p:spTgt spid="39"/>
                                        </p:tgtEl>
                                        <p:attrNameLst>
                                          <p:attrName>ppt_x</p:attrName>
                                        </p:attrNameLst>
                                      </p:cBhvr>
                                      <p:tavLst>
                                        <p:tav tm="0">
                                          <p:val>
                                            <p:strVal val="#ppt_x"/>
                                          </p:val>
                                        </p:tav>
                                        <p:tav tm="100000">
                                          <p:val>
                                            <p:strVal val="#ppt_x"/>
                                          </p:val>
                                        </p:tav>
                                      </p:tavLst>
                                    </p:anim>
                                    <p:anim calcmode="lin" valueType="num">
                                      <p:cBhvr>
                                        <p:cTn id="33" dur="75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1"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5500"/>
                            </p:stCondLst>
                            <p:childTnLst>
                              <p:par>
                                <p:cTn id="39" presetID="14" presetClass="entr" presetSubtype="10"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randombar(horizontal)">
                                      <p:cBhvr>
                                        <p:cTn id="41" dur="500"/>
                                        <p:tgtEl>
                                          <p:spTgt spid="62"/>
                                        </p:tgtEl>
                                      </p:cBhvr>
                                    </p:animEffect>
                                  </p:childTnLst>
                                </p:cTn>
                              </p:par>
                            </p:childTnLst>
                          </p:cTn>
                        </p:par>
                        <p:par>
                          <p:cTn id="42" fill="hold">
                            <p:stCondLst>
                              <p:cond delay="6000"/>
                            </p:stCondLst>
                            <p:childTnLst>
                              <p:par>
                                <p:cTn id="43" presetID="22" presetClass="entr" presetSubtype="1"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up)">
                                      <p:cBhvr>
                                        <p:cTn id="45" dur="500"/>
                                        <p:tgtEl>
                                          <p:spTgt spid="53"/>
                                        </p:tgtEl>
                                      </p:cBhvr>
                                    </p:animEffect>
                                  </p:childTnLst>
                                </p:cTn>
                              </p:par>
                            </p:childTnLst>
                          </p:cTn>
                        </p:par>
                        <p:par>
                          <p:cTn id="46" fill="hold">
                            <p:stCondLst>
                              <p:cond delay="6500"/>
                            </p:stCondLst>
                            <p:childTnLst>
                              <p:par>
                                <p:cTn id="47" presetID="14" presetClass="entr" presetSubtype="10" fill="hold"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randombar(horizontal)">
                                      <p:cBhvr>
                                        <p:cTn id="49" dur="500"/>
                                        <p:tgtEl>
                                          <p:spTgt spid="66"/>
                                        </p:tgtEl>
                                      </p:cBhvr>
                                    </p:animEffect>
                                  </p:childTnLst>
                                </p:cTn>
                              </p:par>
                            </p:childTnLst>
                          </p:cTn>
                        </p:par>
                        <p:par>
                          <p:cTn id="50" fill="hold">
                            <p:stCondLst>
                              <p:cond delay="70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par>
                          <p:cTn id="54" fill="hold">
                            <p:stCondLst>
                              <p:cond delay="7500"/>
                            </p:stCondLst>
                            <p:childTnLst>
                              <p:par>
                                <p:cTn id="55" presetID="14" presetClass="entr" presetSubtype="10"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randombar(horizontal)">
                                      <p:cBhvr>
                                        <p:cTn id="57" dur="500"/>
                                        <p:tgtEl>
                                          <p:spTgt spid="70"/>
                                        </p:tgtEl>
                                      </p:cBhvr>
                                    </p:animEffect>
                                  </p:childTnLst>
                                </p:cTn>
                              </p:par>
                            </p:childTnLst>
                          </p:cTn>
                        </p:par>
                        <p:par>
                          <p:cTn id="58" fill="hold">
                            <p:stCondLst>
                              <p:cond delay="8000"/>
                            </p:stCondLst>
                            <p:childTnLst>
                              <p:par>
                                <p:cTn id="59" presetID="22" presetClass="entr" presetSubtype="4" fill="hold"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childTnLst>
                          </p:cTn>
                        </p:par>
                        <p:par>
                          <p:cTn id="62" fill="hold">
                            <p:stCondLst>
                              <p:cond delay="8500"/>
                            </p:stCondLst>
                            <p:childTnLst>
                              <p:par>
                                <p:cTn id="63" presetID="14" presetClass="entr" presetSubtype="10"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randombar(horizontal)">
                                      <p:cBhvr>
                                        <p:cTn id="65" dur="500"/>
                                        <p:tgtEl>
                                          <p:spTgt spid="7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wipe(down)">
                                      <p:cBhvr>
                                        <p:cTn id="70" dur="500"/>
                                        <p:tgtEl>
                                          <p:spTgt spid="78"/>
                                        </p:tgtEl>
                                      </p:cBhvr>
                                    </p:animEffect>
                                  </p:childTnLst>
                                </p:cTn>
                              </p:par>
                            </p:childTnLst>
                          </p:cTn>
                        </p:par>
                        <p:par>
                          <p:cTn id="71" fill="hold">
                            <p:stCondLst>
                              <p:cond delay="500"/>
                            </p:stCondLst>
                            <p:childTnLst>
                              <p:par>
                                <p:cTn id="72" presetID="12" presetClass="entr" presetSubtype="8" fill="hold" nodeType="afterEffect">
                                  <p:stCondLst>
                                    <p:cond delay="0"/>
                                  </p:stCondLst>
                                  <p:childTnLst>
                                    <p:set>
                                      <p:cBhvr>
                                        <p:cTn id="73" dur="1" fill="hold">
                                          <p:stCondLst>
                                            <p:cond delay="0"/>
                                          </p:stCondLst>
                                        </p:cTn>
                                        <p:tgtEl>
                                          <p:spTgt spid="79"/>
                                        </p:tgtEl>
                                        <p:attrNameLst>
                                          <p:attrName>style.visibility</p:attrName>
                                        </p:attrNameLst>
                                      </p:cBhvr>
                                      <p:to>
                                        <p:strVal val="visible"/>
                                      </p:to>
                                    </p:set>
                                    <p:anim calcmode="lin" valueType="num">
                                      <p:cBhvr additive="base">
                                        <p:cTn id="74" dur="500"/>
                                        <p:tgtEl>
                                          <p:spTgt spid="79"/>
                                        </p:tgtEl>
                                        <p:attrNameLst>
                                          <p:attrName>ppt_x</p:attrName>
                                        </p:attrNameLst>
                                      </p:cBhvr>
                                      <p:tavLst>
                                        <p:tav tm="0">
                                          <p:val>
                                            <p:strVal val="#ppt_x-#ppt_w*1.125000"/>
                                          </p:val>
                                        </p:tav>
                                        <p:tav tm="100000">
                                          <p:val>
                                            <p:strVal val="#ppt_x"/>
                                          </p:val>
                                        </p:tav>
                                      </p:tavLst>
                                    </p:anim>
                                    <p:animEffect transition="in" filter="wipe(right)">
                                      <p:cBhvr>
                                        <p:cTn id="75" dur="500"/>
                                        <p:tgtEl>
                                          <p:spTgt spid="79"/>
                                        </p:tgtEl>
                                      </p:cBhvr>
                                    </p:animEffect>
                                  </p:childTnLst>
                                </p:cTn>
                              </p:par>
                            </p:childTnLst>
                          </p:cTn>
                        </p:par>
                        <p:par>
                          <p:cTn id="76" fill="hold">
                            <p:stCondLst>
                              <p:cond delay="1000"/>
                            </p:stCondLst>
                            <p:childTnLst>
                              <p:par>
                                <p:cTn id="77" presetID="12" presetClass="entr" presetSubtype="8" fill="hold" grpId="0" nodeType="afterEffect">
                                  <p:stCondLst>
                                    <p:cond delay="0"/>
                                  </p:stCondLst>
                                  <p:childTnLst>
                                    <p:set>
                                      <p:cBhvr>
                                        <p:cTn id="78" dur="1" fill="hold">
                                          <p:stCondLst>
                                            <p:cond delay="0"/>
                                          </p:stCondLst>
                                        </p:cTn>
                                        <p:tgtEl>
                                          <p:spTgt spid="82"/>
                                        </p:tgtEl>
                                        <p:attrNameLst>
                                          <p:attrName>style.visibility</p:attrName>
                                        </p:attrNameLst>
                                      </p:cBhvr>
                                      <p:to>
                                        <p:strVal val="visible"/>
                                      </p:to>
                                    </p:set>
                                    <p:anim calcmode="lin" valueType="num">
                                      <p:cBhvr additive="base">
                                        <p:cTn id="79" dur="500"/>
                                        <p:tgtEl>
                                          <p:spTgt spid="82"/>
                                        </p:tgtEl>
                                        <p:attrNameLst>
                                          <p:attrName>ppt_x</p:attrName>
                                        </p:attrNameLst>
                                      </p:cBhvr>
                                      <p:tavLst>
                                        <p:tav tm="0">
                                          <p:val>
                                            <p:strVal val="#ppt_x-#ppt_w*1.125000"/>
                                          </p:val>
                                        </p:tav>
                                        <p:tav tm="100000">
                                          <p:val>
                                            <p:strVal val="#ppt_x"/>
                                          </p:val>
                                        </p:tav>
                                      </p:tavLst>
                                    </p:anim>
                                    <p:animEffect transition="in" filter="wipe(right)">
                                      <p:cBhvr>
                                        <p:cTn id="8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8" grpId="0"/>
      <p:bldP spid="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任意多边形 136"/>
          <p:cNvSpPr/>
          <p:nvPr/>
        </p:nvSpPr>
        <p:spPr>
          <a:xfrm rot="-2700000">
            <a:off x="2486802" y="2892403"/>
            <a:ext cx="6937031" cy="1322718"/>
          </a:xfrm>
          <a:custGeom>
            <a:avLst/>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gradFill flip="none" rotWithShape="1">
            <a:gsLst>
              <a:gs pos="100000">
                <a:schemeClr val="bg1"/>
              </a:gs>
              <a:gs pos="0">
                <a:schemeClr val="bg1">
                  <a:lumMod val="75000"/>
                </a:schemeClr>
              </a:gs>
            </a:gsLst>
            <a:lin ang="2700000" scaled="1"/>
          </a:gradFill>
          <a:ln w="15875">
            <a:gradFill>
              <a:gsLst>
                <a:gs pos="0">
                  <a:schemeClr val="bg1"/>
                </a:gs>
                <a:gs pos="100000">
                  <a:schemeClr val="bg1">
                    <a:lumMod val="75000"/>
                  </a:schemeClr>
                </a:gs>
              </a:gsLst>
              <a:lin ang="5400000" scaled="1"/>
            </a:grad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8" name="组合 137"/>
          <p:cNvGrpSpPr/>
          <p:nvPr/>
        </p:nvGrpSpPr>
        <p:grpSpPr>
          <a:xfrm>
            <a:off x="3414710" y="4749221"/>
            <a:ext cx="1820986" cy="2572229"/>
            <a:chOff x="3443288" y="4624735"/>
            <a:chExt cx="1820749" cy="2572825"/>
          </a:xfrm>
        </p:grpSpPr>
        <p:sp>
          <p:nvSpPr>
            <p:cNvPr id="139" name="圆角矩形 138"/>
            <p:cNvSpPr/>
            <p:nvPr/>
          </p:nvSpPr>
          <p:spPr>
            <a:xfrm rot="2760000">
              <a:off x="3182263" y="5115787"/>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圆角矩形 139"/>
            <p:cNvSpPr/>
            <p:nvPr/>
          </p:nvSpPr>
          <p:spPr>
            <a:xfrm>
              <a:off x="3443288" y="4853200"/>
              <a:ext cx="1108128" cy="1108128"/>
            </a:xfrm>
            <a:prstGeom prst="roundRect">
              <a:avLst>
                <a:gd name="adj" fmla="val 50000"/>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1" name="Group 41"/>
            <p:cNvGrpSpPr>
              <a:grpSpLocks noChangeAspect="1"/>
            </p:cNvGrpSpPr>
            <p:nvPr/>
          </p:nvGrpSpPr>
          <p:grpSpPr>
            <a:xfrm>
              <a:off x="3773846" y="5132871"/>
              <a:ext cx="447011" cy="547203"/>
              <a:chOff x="3783" y="2089"/>
              <a:chExt cx="116" cy="142"/>
            </a:xfrm>
            <a:solidFill>
              <a:schemeClr val="bg1"/>
            </a:solidFill>
            <a:effectLst/>
          </p:grpSpPr>
          <p:sp>
            <p:nvSpPr>
              <p:cNvPr id="142"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50" name="组合 149"/>
          <p:cNvGrpSpPr/>
          <p:nvPr/>
        </p:nvGrpSpPr>
        <p:grpSpPr>
          <a:xfrm>
            <a:off x="6074064" y="2105224"/>
            <a:ext cx="1843762" cy="2572229"/>
            <a:chOff x="6102297" y="1980126"/>
            <a:chExt cx="1843522" cy="2572825"/>
          </a:xfrm>
        </p:grpSpPr>
        <p:sp>
          <p:nvSpPr>
            <p:cNvPr id="151" name="圆角矩形 150"/>
            <p:cNvSpPr/>
            <p:nvPr/>
          </p:nvSpPr>
          <p:spPr>
            <a:xfrm rot="2760000">
              <a:off x="5864045" y="2471178"/>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2" name="组合 151"/>
            <p:cNvGrpSpPr/>
            <p:nvPr/>
          </p:nvGrpSpPr>
          <p:grpSpPr>
            <a:xfrm>
              <a:off x="6102297" y="2204940"/>
              <a:ext cx="1108128" cy="1108128"/>
              <a:chOff x="6102297" y="2204940"/>
              <a:chExt cx="1108128" cy="1108128"/>
            </a:xfrm>
          </p:grpSpPr>
          <p:sp>
            <p:nvSpPr>
              <p:cNvPr id="153" name="圆角矩形 152"/>
              <p:cNvSpPr/>
              <p:nvPr/>
            </p:nvSpPr>
            <p:spPr>
              <a:xfrm>
                <a:off x="6102297" y="2204940"/>
                <a:ext cx="1108128" cy="1108128"/>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4" name="Group 52"/>
              <p:cNvGrpSpPr>
                <a:grpSpLocks noChangeAspect="1"/>
              </p:cNvGrpSpPr>
              <p:nvPr/>
            </p:nvGrpSpPr>
            <p:grpSpPr>
              <a:xfrm>
                <a:off x="6372767" y="2477855"/>
                <a:ext cx="567188" cy="562297"/>
                <a:chOff x="3783" y="2102"/>
                <a:chExt cx="116" cy="115"/>
              </a:xfrm>
              <a:solidFill>
                <a:schemeClr val="bg1"/>
              </a:solidFill>
              <a:effectLst/>
            </p:grpSpPr>
            <p:sp>
              <p:nvSpPr>
                <p:cNvPr id="155"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162" name="组合 161"/>
          <p:cNvGrpSpPr/>
          <p:nvPr/>
        </p:nvGrpSpPr>
        <p:grpSpPr>
          <a:xfrm>
            <a:off x="4740240" y="3411311"/>
            <a:ext cx="1821997" cy="2572229"/>
            <a:chOff x="4768646" y="3286515"/>
            <a:chExt cx="1821760" cy="2572825"/>
          </a:xfrm>
        </p:grpSpPr>
        <p:sp>
          <p:nvSpPr>
            <p:cNvPr id="163" name="圆角矩形 162"/>
            <p:cNvSpPr/>
            <p:nvPr/>
          </p:nvSpPr>
          <p:spPr>
            <a:xfrm rot="2760000">
              <a:off x="4508632" y="3777567"/>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圆角矩形 163"/>
            <p:cNvSpPr/>
            <p:nvPr/>
          </p:nvSpPr>
          <p:spPr>
            <a:xfrm>
              <a:off x="4768646" y="3525740"/>
              <a:ext cx="1108128" cy="1108128"/>
            </a:xfrm>
            <a:prstGeom prst="roundRect">
              <a:avLst>
                <a:gd name="adj" fmla="val 50000"/>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5" name="Group 62"/>
            <p:cNvGrpSpPr>
              <a:grpSpLocks noChangeAspect="1"/>
            </p:cNvGrpSpPr>
            <p:nvPr/>
          </p:nvGrpSpPr>
          <p:grpSpPr>
            <a:xfrm>
              <a:off x="5047787" y="3860292"/>
              <a:ext cx="549846" cy="439024"/>
              <a:chOff x="3775" y="2110"/>
              <a:chExt cx="129" cy="103"/>
            </a:xfrm>
            <a:solidFill>
              <a:schemeClr val="bg1"/>
            </a:solidFill>
            <a:effectLst/>
          </p:grpSpPr>
          <p:sp>
            <p:nvSpPr>
              <p:cNvPr id="166"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69" name="组合 168"/>
          <p:cNvGrpSpPr/>
          <p:nvPr/>
        </p:nvGrpSpPr>
        <p:grpSpPr>
          <a:xfrm>
            <a:off x="7390300" y="758374"/>
            <a:ext cx="1842067" cy="2572229"/>
            <a:chOff x="7418361" y="632964"/>
            <a:chExt cx="1841827" cy="2572825"/>
          </a:xfrm>
        </p:grpSpPr>
        <p:sp>
          <p:nvSpPr>
            <p:cNvPr id="170" name="圆角矩形 169"/>
            <p:cNvSpPr/>
            <p:nvPr/>
          </p:nvSpPr>
          <p:spPr>
            <a:xfrm rot="2760000">
              <a:off x="7178414" y="1124016"/>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圆角矩形 170"/>
            <p:cNvSpPr/>
            <p:nvPr/>
          </p:nvSpPr>
          <p:spPr>
            <a:xfrm>
              <a:off x="7418361" y="886700"/>
              <a:ext cx="1108128" cy="1108128"/>
            </a:xfrm>
            <a:prstGeom prst="roundRect">
              <a:avLst>
                <a:gd name="adj" fmla="val 50000"/>
              </a:avLst>
            </a:prstGeom>
            <a:gradFill>
              <a:gsLst>
                <a:gs pos="0">
                  <a:srgbClr val="482955"/>
                </a:gs>
                <a:gs pos="100000">
                  <a:srgbClr val="78458D"/>
                </a:gs>
              </a:gsLst>
              <a:lin ang="2700000" scaled="1"/>
            </a:gradFill>
            <a:ln w="22225">
              <a:gradFill flip="none" rotWithShape="1">
                <a:gsLst>
                  <a:gs pos="0">
                    <a:srgbClr val="9457AD"/>
                  </a:gs>
                  <a:gs pos="100000">
                    <a:srgbClr val="482A54"/>
                  </a:gs>
                </a:gsLst>
                <a:lin ang="2700000" scaled="1"/>
              </a:gradFill>
            </a:ln>
            <a:effectLst>
              <a:outerShdw blurRad="2032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2" name="Group 68"/>
            <p:cNvGrpSpPr>
              <a:grpSpLocks noChangeAspect="1"/>
            </p:cNvGrpSpPr>
            <p:nvPr/>
          </p:nvGrpSpPr>
          <p:grpSpPr>
            <a:xfrm>
              <a:off x="7702659" y="1180843"/>
              <a:ext cx="539531" cy="519841"/>
              <a:chOff x="3770" y="2095"/>
              <a:chExt cx="137" cy="132"/>
            </a:xfrm>
            <a:solidFill>
              <a:schemeClr val="bg1"/>
            </a:solidFill>
            <a:effectLst/>
          </p:grpSpPr>
          <p:sp>
            <p:nvSpPr>
              <p:cNvPr id="173"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80" name="组合 179"/>
          <p:cNvGrpSpPr/>
          <p:nvPr/>
        </p:nvGrpSpPr>
        <p:grpSpPr>
          <a:xfrm flipH="1" flipV="1">
            <a:off x="1320286" y="4511766"/>
            <a:ext cx="2439004" cy="732306"/>
            <a:chOff x="5246304" y="4593021"/>
            <a:chExt cx="2438687" cy="732476"/>
          </a:xfrm>
        </p:grpSpPr>
        <p:sp>
          <p:nvSpPr>
            <p:cNvPr id="181" name="椭圆 180"/>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任意多边形 181"/>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3" name="组合 182"/>
          <p:cNvGrpSpPr/>
          <p:nvPr/>
        </p:nvGrpSpPr>
        <p:grpSpPr>
          <a:xfrm flipH="1" flipV="1">
            <a:off x="3934581" y="1885171"/>
            <a:ext cx="2439004" cy="732306"/>
            <a:chOff x="5246304" y="4593021"/>
            <a:chExt cx="2438687" cy="732476"/>
          </a:xfrm>
        </p:grpSpPr>
        <p:sp>
          <p:nvSpPr>
            <p:cNvPr id="184" name="椭圆 183"/>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5" name="任意多边形 18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6" name="组合 185"/>
          <p:cNvGrpSpPr/>
          <p:nvPr/>
        </p:nvGrpSpPr>
        <p:grpSpPr>
          <a:xfrm>
            <a:off x="5573888" y="4471662"/>
            <a:ext cx="2439004" cy="732306"/>
            <a:chOff x="5246304" y="4593021"/>
            <a:chExt cx="2438687" cy="732476"/>
          </a:xfrm>
        </p:grpSpPr>
        <p:sp>
          <p:nvSpPr>
            <p:cNvPr id="187" name="椭圆 186"/>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任意多边形 18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9" name="组合 188"/>
          <p:cNvGrpSpPr/>
          <p:nvPr/>
        </p:nvGrpSpPr>
        <p:grpSpPr>
          <a:xfrm>
            <a:off x="8222278" y="1836962"/>
            <a:ext cx="2439004" cy="732306"/>
            <a:chOff x="5246304" y="4593021"/>
            <a:chExt cx="2438687" cy="732476"/>
          </a:xfrm>
        </p:grpSpPr>
        <p:sp>
          <p:nvSpPr>
            <p:cNvPr id="190" name="椭圆 189"/>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任意多边形 190"/>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2" name="组合 191"/>
          <p:cNvGrpSpPr/>
          <p:nvPr/>
        </p:nvGrpSpPr>
        <p:grpSpPr>
          <a:xfrm>
            <a:off x="1295872" y="3564010"/>
            <a:ext cx="2265868" cy="908222"/>
            <a:chOff x="1324726" y="3439252"/>
            <a:chExt cx="2265573" cy="908433"/>
          </a:xfrm>
        </p:grpSpPr>
        <p:sp>
          <p:nvSpPr>
            <p:cNvPr id="193" name="文本框 75"/>
            <p:cNvSpPr txBox="1"/>
            <p:nvPr/>
          </p:nvSpPr>
          <p:spPr>
            <a:xfrm>
              <a:off x="1659757" y="3520391"/>
              <a:ext cx="1493849" cy="338554"/>
            </a:xfrm>
            <a:prstGeom prst="rect">
              <a:avLst/>
            </a:prstGeom>
            <a:noFill/>
          </p:spPr>
          <p:txBody>
            <a:bodyPr wrap="square" rtlCol="0">
              <a:spAutoFit/>
            </a:bodyPr>
            <a:lstStyle/>
            <a:p>
              <a:r>
                <a:rPr lang="zh-CN" altLang="en-US" sz="1600" b="1">
                  <a:solidFill>
                    <a:srgbClr val="FF9A05"/>
                  </a:solidFill>
                  <a:latin typeface="微软雅黑" panose="020B0503020204020204" pitchFamily="34" charset="-122"/>
                  <a:ea typeface="微软雅黑" panose="020B0503020204020204" pitchFamily="34" charset="-122"/>
                </a:rPr>
                <a:t>添加标题</a:t>
              </a:r>
            </a:p>
          </p:txBody>
        </p:sp>
        <p:sp>
          <p:nvSpPr>
            <p:cNvPr id="194" name="文本框 77"/>
            <p:cNvSpPr txBox="1"/>
            <p:nvPr/>
          </p:nvSpPr>
          <p:spPr>
            <a:xfrm>
              <a:off x="1324726" y="3439252"/>
              <a:ext cx="501542" cy="461665"/>
            </a:xfrm>
            <a:prstGeom prst="rect">
              <a:avLst/>
            </a:prstGeom>
            <a:noFill/>
          </p:spPr>
          <p:txBody>
            <a:bodyPr wrap="square" rtlCol="0">
              <a:spAutoFit/>
            </a:bodyPr>
            <a:lstStyle/>
            <a:p>
              <a:r>
                <a:rPr lang="en-US" altLang="zh-CN" sz="2400">
                  <a:solidFill>
                    <a:srgbClr val="FF9A05"/>
                  </a:solidFill>
                  <a:latin typeface="Impact" panose="020B0806030902050204" pitchFamily="34" charset="0"/>
                </a:rPr>
                <a:t>01</a:t>
              </a:r>
              <a:endParaRPr lang="zh-CN" altLang="en-US" sz="2400">
                <a:solidFill>
                  <a:srgbClr val="FF9A05"/>
                </a:solidFill>
                <a:latin typeface="Impact" panose="020B0806030902050204" pitchFamily="34" charset="0"/>
              </a:endParaRPr>
            </a:p>
          </p:txBody>
        </p:sp>
        <p:sp>
          <p:nvSpPr>
            <p:cNvPr id="195" name="文本框 113"/>
            <p:cNvSpPr txBox="1"/>
            <p:nvPr/>
          </p:nvSpPr>
          <p:spPr>
            <a:xfrm>
              <a:off x="1342678" y="3848971"/>
              <a:ext cx="2247621" cy="498714"/>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96" name="组合 195"/>
          <p:cNvGrpSpPr/>
          <p:nvPr/>
        </p:nvGrpSpPr>
        <p:grpSpPr>
          <a:xfrm>
            <a:off x="6379920" y="5183957"/>
            <a:ext cx="2295054" cy="945585"/>
            <a:chOff x="6408112" y="5059574"/>
            <a:chExt cx="2294755" cy="945804"/>
          </a:xfrm>
        </p:grpSpPr>
        <p:sp>
          <p:nvSpPr>
            <p:cNvPr id="197" name="文本框 96"/>
            <p:cNvSpPr txBox="1"/>
            <p:nvPr/>
          </p:nvSpPr>
          <p:spPr>
            <a:xfrm>
              <a:off x="6743143" y="5140713"/>
              <a:ext cx="1493849" cy="338554"/>
            </a:xfrm>
            <a:prstGeom prst="rect">
              <a:avLst/>
            </a:prstGeom>
            <a:noFill/>
          </p:spPr>
          <p:txBody>
            <a:bodyPr wrap="square" rtlCol="0">
              <a:spAutoFit/>
            </a:bodyPr>
            <a:lstStyle/>
            <a:p>
              <a:r>
                <a:rPr lang="zh-CN" altLang="en-US" sz="1600" b="1">
                  <a:solidFill>
                    <a:srgbClr val="E87071"/>
                  </a:solidFill>
                  <a:latin typeface="微软雅黑" panose="020B0503020204020204" pitchFamily="34" charset="-122"/>
                  <a:ea typeface="微软雅黑" panose="020B0503020204020204" pitchFamily="34" charset="-122"/>
                </a:rPr>
                <a:t>添加标题</a:t>
              </a:r>
            </a:p>
          </p:txBody>
        </p:sp>
        <p:sp>
          <p:nvSpPr>
            <p:cNvPr id="198" name="文本框 98"/>
            <p:cNvSpPr txBox="1"/>
            <p:nvPr/>
          </p:nvSpPr>
          <p:spPr>
            <a:xfrm>
              <a:off x="6408112" y="5059574"/>
              <a:ext cx="631868" cy="461665"/>
            </a:xfrm>
            <a:prstGeom prst="rect">
              <a:avLst/>
            </a:prstGeom>
            <a:noFill/>
          </p:spPr>
          <p:txBody>
            <a:bodyPr wrap="square" rtlCol="0">
              <a:spAutoFit/>
            </a:bodyPr>
            <a:lstStyle/>
            <a:p>
              <a:r>
                <a:rPr lang="en-US" altLang="zh-CN" sz="2400">
                  <a:solidFill>
                    <a:srgbClr val="E87071"/>
                  </a:solidFill>
                  <a:latin typeface="Impact" panose="020B0806030902050204" pitchFamily="34" charset="0"/>
                </a:rPr>
                <a:t>02</a:t>
              </a:r>
              <a:endParaRPr lang="zh-CN" altLang="en-US" sz="2400">
                <a:solidFill>
                  <a:srgbClr val="E87071"/>
                </a:solidFill>
                <a:latin typeface="Impact" panose="020B0806030902050204" pitchFamily="34" charset="0"/>
              </a:endParaRPr>
            </a:p>
          </p:txBody>
        </p:sp>
        <p:sp>
          <p:nvSpPr>
            <p:cNvPr id="199" name="文本框 113"/>
            <p:cNvSpPr txBox="1"/>
            <p:nvPr/>
          </p:nvSpPr>
          <p:spPr>
            <a:xfrm>
              <a:off x="6455246" y="5506665"/>
              <a:ext cx="2247621" cy="498713"/>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200" name="组合 199"/>
          <p:cNvGrpSpPr/>
          <p:nvPr/>
        </p:nvGrpSpPr>
        <p:grpSpPr>
          <a:xfrm>
            <a:off x="9035340" y="2535523"/>
            <a:ext cx="2288901" cy="971328"/>
            <a:chOff x="9063187" y="2410526"/>
            <a:chExt cx="2288603" cy="971553"/>
          </a:xfrm>
        </p:grpSpPr>
        <p:sp>
          <p:nvSpPr>
            <p:cNvPr id="201" name="文本框 92"/>
            <p:cNvSpPr txBox="1"/>
            <p:nvPr/>
          </p:nvSpPr>
          <p:spPr>
            <a:xfrm>
              <a:off x="9398218" y="2491665"/>
              <a:ext cx="1493849" cy="338554"/>
            </a:xfrm>
            <a:prstGeom prst="rect">
              <a:avLst/>
            </a:prstGeom>
            <a:noFill/>
          </p:spPr>
          <p:txBody>
            <a:bodyPr wrap="square" rtlCol="0">
              <a:spAutoFit/>
            </a:bodyPr>
            <a:lstStyle/>
            <a:p>
              <a:r>
                <a:rPr lang="zh-CN" altLang="en-US" sz="1600" b="1">
                  <a:solidFill>
                    <a:srgbClr val="663A77"/>
                  </a:solidFill>
                  <a:latin typeface="微软雅黑" panose="020B0503020204020204" pitchFamily="34" charset="-122"/>
                  <a:ea typeface="微软雅黑" panose="020B0503020204020204" pitchFamily="34" charset="-122"/>
                </a:rPr>
                <a:t>添加标题</a:t>
              </a:r>
            </a:p>
          </p:txBody>
        </p:sp>
        <p:sp>
          <p:nvSpPr>
            <p:cNvPr id="202" name="文本框 94"/>
            <p:cNvSpPr txBox="1"/>
            <p:nvPr/>
          </p:nvSpPr>
          <p:spPr>
            <a:xfrm>
              <a:off x="9063187" y="2410526"/>
              <a:ext cx="501542" cy="461665"/>
            </a:xfrm>
            <a:prstGeom prst="rect">
              <a:avLst/>
            </a:prstGeom>
            <a:noFill/>
          </p:spPr>
          <p:txBody>
            <a:bodyPr wrap="square" rtlCol="0">
              <a:spAutoFit/>
            </a:bodyPr>
            <a:lstStyle/>
            <a:p>
              <a:r>
                <a:rPr lang="en-US" altLang="zh-CN" sz="2400">
                  <a:solidFill>
                    <a:srgbClr val="663A77"/>
                  </a:solidFill>
                  <a:latin typeface="Impact" panose="020B0806030902050204" pitchFamily="34" charset="0"/>
                </a:rPr>
                <a:t>04</a:t>
              </a:r>
              <a:endParaRPr lang="zh-CN" altLang="en-US" sz="2400">
                <a:solidFill>
                  <a:srgbClr val="663A77"/>
                </a:solidFill>
                <a:latin typeface="Impact" panose="020B0806030902050204" pitchFamily="34" charset="0"/>
              </a:endParaRPr>
            </a:p>
          </p:txBody>
        </p:sp>
        <p:sp>
          <p:nvSpPr>
            <p:cNvPr id="203" name="文本框 113"/>
            <p:cNvSpPr txBox="1"/>
            <p:nvPr/>
          </p:nvSpPr>
          <p:spPr>
            <a:xfrm>
              <a:off x="9104169" y="2883366"/>
              <a:ext cx="2247621" cy="498713"/>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204" name="组合 203"/>
          <p:cNvGrpSpPr/>
          <p:nvPr/>
        </p:nvGrpSpPr>
        <p:grpSpPr>
          <a:xfrm>
            <a:off x="3843539" y="938264"/>
            <a:ext cx="2295451" cy="883158"/>
            <a:chOff x="3872062" y="812896"/>
            <a:chExt cx="2295152" cy="883363"/>
          </a:xfrm>
        </p:grpSpPr>
        <p:sp>
          <p:nvSpPr>
            <p:cNvPr id="205" name="文本框 82"/>
            <p:cNvSpPr txBox="1"/>
            <p:nvPr/>
          </p:nvSpPr>
          <p:spPr>
            <a:xfrm>
              <a:off x="4207093" y="894035"/>
              <a:ext cx="1493849" cy="338554"/>
            </a:xfrm>
            <a:prstGeom prst="rect">
              <a:avLst/>
            </a:prstGeom>
            <a:noFill/>
          </p:spPr>
          <p:txBody>
            <a:bodyPr wrap="square" rtlCol="0">
              <a:spAutoFit/>
            </a:bodyPr>
            <a:lstStyle/>
            <a:p>
              <a:r>
                <a:rPr lang="zh-CN" altLang="en-US" sz="1600" b="1">
                  <a:solidFill>
                    <a:srgbClr val="01ACBE"/>
                  </a:solidFill>
                  <a:latin typeface="微软雅黑" panose="020B0503020204020204" pitchFamily="34" charset="-122"/>
                  <a:ea typeface="微软雅黑" panose="020B0503020204020204" pitchFamily="34" charset="-122"/>
                </a:rPr>
                <a:t>添加标题</a:t>
              </a:r>
            </a:p>
          </p:txBody>
        </p:sp>
        <p:sp>
          <p:nvSpPr>
            <p:cNvPr id="206" name="文本框 84"/>
            <p:cNvSpPr txBox="1"/>
            <p:nvPr/>
          </p:nvSpPr>
          <p:spPr>
            <a:xfrm>
              <a:off x="3872062" y="812896"/>
              <a:ext cx="534838" cy="461665"/>
            </a:xfrm>
            <a:prstGeom prst="rect">
              <a:avLst/>
            </a:prstGeom>
            <a:noFill/>
          </p:spPr>
          <p:txBody>
            <a:bodyPr wrap="square" rtlCol="0">
              <a:spAutoFit/>
            </a:bodyPr>
            <a:lstStyle/>
            <a:p>
              <a:r>
                <a:rPr lang="en-US" altLang="zh-CN" sz="2400">
                  <a:solidFill>
                    <a:srgbClr val="01ACBE"/>
                  </a:solidFill>
                  <a:latin typeface="Impact" panose="020B0806030902050204" pitchFamily="34" charset="0"/>
                </a:rPr>
                <a:t>03</a:t>
              </a:r>
              <a:endParaRPr lang="zh-CN" altLang="en-US" sz="2400">
                <a:solidFill>
                  <a:srgbClr val="01ACBE"/>
                </a:solidFill>
                <a:latin typeface="Impact" panose="020B0806030902050204" pitchFamily="34" charset="0"/>
              </a:endParaRPr>
            </a:p>
          </p:txBody>
        </p:sp>
        <p:sp>
          <p:nvSpPr>
            <p:cNvPr id="207" name="文本框 113"/>
            <p:cNvSpPr txBox="1"/>
            <p:nvPr/>
          </p:nvSpPr>
          <p:spPr>
            <a:xfrm>
              <a:off x="3919593" y="1197546"/>
              <a:ext cx="2247621" cy="498713"/>
            </a:xfrm>
            <a:prstGeom prst="rect">
              <a:avLst/>
            </a:prstGeom>
            <a:noFill/>
          </p:spPr>
          <p:txBody>
            <a:bodyPr wrap="square" rtlCol="0">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
        <p:nvSpPr>
          <p:cNvPr id="208" name="文本框 207"/>
          <p:cNvSpPr txBox="1"/>
          <p:nvPr/>
        </p:nvSpPr>
        <p:spPr>
          <a:xfrm>
            <a:off x="9738708" y="-1250496"/>
            <a:ext cx="877163" cy="369332"/>
          </a:xfrm>
          <a:prstGeom prst="rect">
            <a:avLst/>
          </a:prstGeom>
          <a:noFill/>
        </p:spPr>
        <p:txBody>
          <a:bodyPr wrap="none" rtlCol="0">
            <a:spAutoFit/>
          </a:bodyPr>
          <a:lstStyle/>
          <a:p>
            <a:r>
              <a:rPr lang="zh-CN" altLang="en-US"/>
              <a:t>延迟符</a:t>
            </a:r>
          </a:p>
        </p:txBody>
      </p:sp>
      <p:grpSp>
        <p:nvGrpSpPr>
          <p:cNvPr id="78" name="组合 77"/>
          <p:cNvGrpSpPr/>
          <p:nvPr/>
        </p:nvGrpSpPr>
        <p:grpSpPr>
          <a:xfrm>
            <a:off x="165849" y="124732"/>
            <a:ext cx="1902126" cy="572748"/>
            <a:chOff x="6977188" y="1902560"/>
            <a:chExt cx="4158578" cy="998361"/>
          </a:xfrm>
        </p:grpSpPr>
        <p:sp>
          <p:nvSpPr>
            <p:cNvPr id="79" name="任意多边形 78"/>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0" name="任意多边形 79"/>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81" name="TextBox 93"/>
          <p:cNvSpPr txBox="1"/>
          <p:nvPr/>
        </p:nvSpPr>
        <p:spPr>
          <a:xfrm>
            <a:off x="248296" y="140040"/>
            <a:ext cx="1755609" cy="502766"/>
          </a:xfrm>
          <a:prstGeom prst="rect">
            <a:avLst/>
          </a:prstGeom>
          <a:noFill/>
        </p:spPr>
        <p:txBody>
          <a:bodyPr wrap="none" rtlCol="0">
            <a:spAutoFit/>
          </a:bodyPr>
          <a:lstStyle/>
          <a:p>
            <a:r>
              <a:rPr lang="zh-CN" altLang="en-US" sz="2665" spc="400">
                <a:solidFill>
                  <a:schemeClr val="bg1"/>
                </a:solidFill>
                <a:latin typeface="+mj-ea"/>
                <a:ea typeface="+mj-ea"/>
              </a:rPr>
              <a:t>研究方案</a:t>
            </a:r>
          </a:p>
        </p:txBody>
      </p:sp>
    </p:spTree>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anim calcmode="lin" valueType="num">
                                      <p:cBhvr>
                                        <p:cTn id="8" dur="1000" fill="hold"/>
                                        <p:tgtEl>
                                          <p:spTgt spid="137"/>
                                        </p:tgtEl>
                                        <p:attrNameLst>
                                          <p:attrName>ppt_x</p:attrName>
                                        </p:attrNameLst>
                                      </p:cBhvr>
                                      <p:tavLst>
                                        <p:tav tm="0">
                                          <p:val>
                                            <p:strVal val="#ppt_x"/>
                                          </p:val>
                                        </p:tav>
                                        <p:tav tm="100000">
                                          <p:val>
                                            <p:strVal val="#ppt_x"/>
                                          </p:val>
                                        </p:tav>
                                      </p:tavLst>
                                    </p:anim>
                                    <p:anim calcmode="lin" valueType="num">
                                      <p:cBhvr>
                                        <p:cTn id="9" dur="1000" fill="hold"/>
                                        <p:tgtEl>
                                          <p:spTgt spid="1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1000"/>
                                        <p:tgtEl>
                                          <p:spTgt spid="138"/>
                                        </p:tgtEl>
                                      </p:cBhvr>
                                    </p:animEffect>
                                    <p:anim calcmode="lin" valueType="num">
                                      <p:cBhvr>
                                        <p:cTn id="14" dur="1000" fill="hold"/>
                                        <p:tgtEl>
                                          <p:spTgt spid="138"/>
                                        </p:tgtEl>
                                        <p:attrNameLst>
                                          <p:attrName>ppt_x</p:attrName>
                                        </p:attrNameLst>
                                      </p:cBhvr>
                                      <p:tavLst>
                                        <p:tav tm="0">
                                          <p:val>
                                            <p:strVal val="#ppt_x"/>
                                          </p:val>
                                        </p:tav>
                                        <p:tav tm="100000">
                                          <p:val>
                                            <p:strVal val="#ppt_x"/>
                                          </p:val>
                                        </p:tav>
                                      </p:tavLst>
                                    </p:anim>
                                    <p:anim calcmode="lin" valueType="num">
                                      <p:cBhvr>
                                        <p:cTn id="15" dur="1000" fill="hold"/>
                                        <p:tgtEl>
                                          <p:spTgt spid="1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2"/>
                                        </p:tgtEl>
                                        <p:attrNameLst>
                                          <p:attrName>style.visibility</p:attrName>
                                        </p:attrNameLst>
                                      </p:cBhvr>
                                      <p:to>
                                        <p:strVal val="visible"/>
                                      </p:to>
                                    </p:set>
                                    <p:animEffect transition="in" filter="fade">
                                      <p:cBhvr>
                                        <p:cTn id="19" dur="1000"/>
                                        <p:tgtEl>
                                          <p:spTgt spid="162"/>
                                        </p:tgtEl>
                                      </p:cBhvr>
                                    </p:animEffect>
                                    <p:anim calcmode="lin" valueType="num">
                                      <p:cBhvr>
                                        <p:cTn id="20" dur="1000" fill="hold"/>
                                        <p:tgtEl>
                                          <p:spTgt spid="162"/>
                                        </p:tgtEl>
                                        <p:attrNameLst>
                                          <p:attrName>ppt_x</p:attrName>
                                        </p:attrNameLst>
                                      </p:cBhvr>
                                      <p:tavLst>
                                        <p:tav tm="0">
                                          <p:val>
                                            <p:strVal val="#ppt_x"/>
                                          </p:val>
                                        </p:tav>
                                        <p:tav tm="100000">
                                          <p:val>
                                            <p:strVal val="#ppt_x"/>
                                          </p:val>
                                        </p:tav>
                                      </p:tavLst>
                                    </p:anim>
                                    <p:anim calcmode="lin" valueType="num">
                                      <p:cBhvr>
                                        <p:cTn id="21" dur="1000" fill="hold"/>
                                        <p:tgtEl>
                                          <p:spTgt spid="16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1000"/>
                                        <p:tgtEl>
                                          <p:spTgt spid="150"/>
                                        </p:tgtEl>
                                      </p:cBhvr>
                                    </p:animEffect>
                                    <p:anim calcmode="lin" valueType="num">
                                      <p:cBhvr>
                                        <p:cTn id="26" dur="1000" fill="hold"/>
                                        <p:tgtEl>
                                          <p:spTgt spid="150"/>
                                        </p:tgtEl>
                                        <p:attrNameLst>
                                          <p:attrName>ppt_x</p:attrName>
                                        </p:attrNameLst>
                                      </p:cBhvr>
                                      <p:tavLst>
                                        <p:tav tm="0">
                                          <p:val>
                                            <p:strVal val="#ppt_x"/>
                                          </p:val>
                                        </p:tav>
                                        <p:tav tm="100000">
                                          <p:val>
                                            <p:strVal val="#ppt_x"/>
                                          </p:val>
                                        </p:tav>
                                      </p:tavLst>
                                    </p:anim>
                                    <p:anim calcmode="lin" valueType="num">
                                      <p:cBhvr>
                                        <p:cTn id="27" dur="1000" fill="hold"/>
                                        <p:tgtEl>
                                          <p:spTgt spid="15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fade">
                                      <p:cBhvr>
                                        <p:cTn id="31" dur="1000"/>
                                        <p:tgtEl>
                                          <p:spTgt spid="169"/>
                                        </p:tgtEl>
                                      </p:cBhvr>
                                    </p:animEffect>
                                    <p:anim calcmode="lin" valueType="num">
                                      <p:cBhvr>
                                        <p:cTn id="32" dur="1000" fill="hold"/>
                                        <p:tgtEl>
                                          <p:spTgt spid="169"/>
                                        </p:tgtEl>
                                        <p:attrNameLst>
                                          <p:attrName>ppt_x</p:attrName>
                                        </p:attrNameLst>
                                      </p:cBhvr>
                                      <p:tavLst>
                                        <p:tav tm="0">
                                          <p:val>
                                            <p:strVal val="#ppt_x"/>
                                          </p:val>
                                        </p:tav>
                                        <p:tav tm="100000">
                                          <p:val>
                                            <p:strVal val="#ppt_x"/>
                                          </p:val>
                                        </p:tav>
                                      </p:tavLst>
                                    </p:anim>
                                    <p:anim calcmode="lin" valueType="num">
                                      <p:cBhvr>
                                        <p:cTn id="33" dur="1000" fill="hold"/>
                                        <p:tgtEl>
                                          <p:spTgt spid="16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2" fill="hold" nodeType="afterEffect">
                                  <p:stCondLst>
                                    <p:cond delay="0"/>
                                  </p:stCondLst>
                                  <p:childTnLst>
                                    <p:set>
                                      <p:cBhvr>
                                        <p:cTn id="36" dur="1" fill="hold">
                                          <p:stCondLst>
                                            <p:cond delay="0"/>
                                          </p:stCondLst>
                                        </p:cTn>
                                        <p:tgtEl>
                                          <p:spTgt spid="183"/>
                                        </p:tgtEl>
                                        <p:attrNameLst>
                                          <p:attrName>style.visibility</p:attrName>
                                        </p:attrNameLst>
                                      </p:cBhvr>
                                      <p:to>
                                        <p:strVal val="visible"/>
                                      </p:to>
                                    </p:set>
                                    <p:animEffect transition="in" filter="wipe(right)">
                                      <p:cBhvr>
                                        <p:cTn id="37" dur="500"/>
                                        <p:tgtEl>
                                          <p:spTgt spid="183"/>
                                        </p:tgtEl>
                                      </p:cBhvr>
                                    </p:animEffect>
                                  </p:childTnLst>
                                </p:cTn>
                              </p:par>
                              <p:par>
                                <p:cTn id="38" presetID="22" presetClass="entr" presetSubtype="8" fill="hold" nodeType="withEffect">
                                  <p:stCondLst>
                                    <p:cond delay="0"/>
                                  </p:stCondLst>
                                  <p:childTnLst>
                                    <p:set>
                                      <p:cBhvr>
                                        <p:cTn id="39" dur="1" fill="hold">
                                          <p:stCondLst>
                                            <p:cond delay="0"/>
                                          </p:stCondLst>
                                        </p:cTn>
                                        <p:tgtEl>
                                          <p:spTgt spid="189"/>
                                        </p:tgtEl>
                                        <p:attrNameLst>
                                          <p:attrName>style.visibility</p:attrName>
                                        </p:attrNameLst>
                                      </p:cBhvr>
                                      <p:to>
                                        <p:strVal val="visible"/>
                                      </p:to>
                                    </p:set>
                                    <p:animEffect transition="in" filter="wipe(left)">
                                      <p:cBhvr>
                                        <p:cTn id="40" dur="500"/>
                                        <p:tgtEl>
                                          <p:spTgt spid="189"/>
                                        </p:tgtEl>
                                      </p:cBhvr>
                                    </p:animEffect>
                                  </p:childTnLst>
                                </p:cTn>
                              </p:par>
                              <p:par>
                                <p:cTn id="41" presetID="22" presetClass="entr" presetSubtype="2" fill="hold" nodeType="withEffect">
                                  <p:stCondLst>
                                    <p:cond delay="0"/>
                                  </p:stCondLst>
                                  <p:childTnLst>
                                    <p:set>
                                      <p:cBhvr>
                                        <p:cTn id="42" dur="1" fill="hold">
                                          <p:stCondLst>
                                            <p:cond delay="0"/>
                                          </p:stCondLst>
                                        </p:cTn>
                                        <p:tgtEl>
                                          <p:spTgt spid="180"/>
                                        </p:tgtEl>
                                        <p:attrNameLst>
                                          <p:attrName>style.visibility</p:attrName>
                                        </p:attrNameLst>
                                      </p:cBhvr>
                                      <p:to>
                                        <p:strVal val="visible"/>
                                      </p:to>
                                    </p:set>
                                    <p:animEffect transition="in" filter="wipe(right)">
                                      <p:cBhvr>
                                        <p:cTn id="43" dur="500"/>
                                        <p:tgtEl>
                                          <p:spTgt spid="180"/>
                                        </p:tgtEl>
                                      </p:cBhvr>
                                    </p:animEffect>
                                  </p:childTnLst>
                                </p:cTn>
                              </p:par>
                              <p:par>
                                <p:cTn id="44" presetID="22" presetClass="entr" presetSubtype="8" fill="hold" nodeType="withEffect">
                                  <p:stCondLst>
                                    <p:cond delay="0"/>
                                  </p:stCondLst>
                                  <p:childTnLst>
                                    <p:set>
                                      <p:cBhvr>
                                        <p:cTn id="45" dur="1" fill="hold">
                                          <p:stCondLst>
                                            <p:cond delay="0"/>
                                          </p:stCondLst>
                                        </p:cTn>
                                        <p:tgtEl>
                                          <p:spTgt spid="186"/>
                                        </p:tgtEl>
                                        <p:attrNameLst>
                                          <p:attrName>style.visibility</p:attrName>
                                        </p:attrNameLst>
                                      </p:cBhvr>
                                      <p:to>
                                        <p:strVal val="visible"/>
                                      </p:to>
                                    </p:set>
                                    <p:animEffect transition="in" filter="wipe(left)">
                                      <p:cBhvr>
                                        <p:cTn id="46" dur="500"/>
                                        <p:tgtEl>
                                          <p:spTgt spid="186"/>
                                        </p:tgtEl>
                                      </p:cBhvr>
                                    </p:animEffect>
                                  </p:childTnLst>
                                </p:cTn>
                              </p:par>
                            </p:childTnLst>
                          </p:cTn>
                        </p:par>
                        <p:par>
                          <p:cTn id="47" fill="hold">
                            <p:stCondLst>
                              <p:cond delay="5500"/>
                            </p:stCondLst>
                            <p:childTnLst>
                              <p:par>
                                <p:cTn id="48" presetID="14" presetClass="entr" presetSubtype="10" fill="hold" nodeType="afterEffect">
                                  <p:stCondLst>
                                    <p:cond delay="0"/>
                                  </p:stCondLst>
                                  <p:childTnLst>
                                    <p:set>
                                      <p:cBhvr>
                                        <p:cTn id="49" dur="1" fill="hold">
                                          <p:stCondLst>
                                            <p:cond delay="0"/>
                                          </p:stCondLst>
                                        </p:cTn>
                                        <p:tgtEl>
                                          <p:spTgt spid="200"/>
                                        </p:tgtEl>
                                        <p:attrNameLst>
                                          <p:attrName>style.visibility</p:attrName>
                                        </p:attrNameLst>
                                      </p:cBhvr>
                                      <p:to>
                                        <p:strVal val="visible"/>
                                      </p:to>
                                    </p:set>
                                    <p:animEffect transition="in" filter="randombar(horizontal)">
                                      <p:cBhvr>
                                        <p:cTn id="50" dur="500"/>
                                        <p:tgtEl>
                                          <p:spTgt spid="200"/>
                                        </p:tgtEl>
                                      </p:cBhvr>
                                    </p:animEffect>
                                  </p:childTnLst>
                                </p:cTn>
                              </p:par>
                              <p:par>
                                <p:cTn id="51" presetID="14" presetClass="entr" presetSubtype="10" fill="hold" nodeType="withEffect">
                                  <p:stCondLst>
                                    <p:cond delay="0"/>
                                  </p:stCondLst>
                                  <p:childTnLst>
                                    <p:set>
                                      <p:cBhvr>
                                        <p:cTn id="52" dur="1" fill="hold">
                                          <p:stCondLst>
                                            <p:cond delay="0"/>
                                          </p:stCondLst>
                                        </p:cTn>
                                        <p:tgtEl>
                                          <p:spTgt spid="204"/>
                                        </p:tgtEl>
                                        <p:attrNameLst>
                                          <p:attrName>style.visibility</p:attrName>
                                        </p:attrNameLst>
                                      </p:cBhvr>
                                      <p:to>
                                        <p:strVal val="visible"/>
                                      </p:to>
                                    </p:set>
                                    <p:animEffect transition="in" filter="randombar(horizontal)">
                                      <p:cBhvr>
                                        <p:cTn id="53" dur="500"/>
                                        <p:tgtEl>
                                          <p:spTgt spid="204"/>
                                        </p:tgtEl>
                                      </p:cBhvr>
                                    </p:animEffect>
                                  </p:childTnLst>
                                </p:cTn>
                              </p:par>
                              <p:par>
                                <p:cTn id="54" presetID="14" presetClass="entr" presetSubtype="10" fill="hold" nodeType="withEffect">
                                  <p:stCondLst>
                                    <p:cond delay="0"/>
                                  </p:stCondLst>
                                  <p:childTnLst>
                                    <p:set>
                                      <p:cBhvr>
                                        <p:cTn id="55" dur="1" fill="hold">
                                          <p:stCondLst>
                                            <p:cond delay="0"/>
                                          </p:stCondLst>
                                        </p:cTn>
                                        <p:tgtEl>
                                          <p:spTgt spid="192"/>
                                        </p:tgtEl>
                                        <p:attrNameLst>
                                          <p:attrName>style.visibility</p:attrName>
                                        </p:attrNameLst>
                                      </p:cBhvr>
                                      <p:to>
                                        <p:strVal val="visible"/>
                                      </p:to>
                                    </p:set>
                                    <p:animEffect transition="in" filter="randombar(horizontal)">
                                      <p:cBhvr>
                                        <p:cTn id="56" dur="500"/>
                                        <p:tgtEl>
                                          <p:spTgt spid="192"/>
                                        </p:tgtEl>
                                      </p:cBhvr>
                                    </p:animEffect>
                                  </p:childTnLst>
                                </p:cTn>
                              </p:par>
                              <p:par>
                                <p:cTn id="57" presetID="14" presetClass="entr" presetSubtype="10" fill="hold" nodeType="withEffect">
                                  <p:stCondLst>
                                    <p:cond delay="0"/>
                                  </p:stCondLst>
                                  <p:childTnLst>
                                    <p:set>
                                      <p:cBhvr>
                                        <p:cTn id="58" dur="1" fill="hold">
                                          <p:stCondLst>
                                            <p:cond delay="0"/>
                                          </p:stCondLst>
                                        </p:cTn>
                                        <p:tgtEl>
                                          <p:spTgt spid="196"/>
                                        </p:tgtEl>
                                        <p:attrNameLst>
                                          <p:attrName>style.visibility</p:attrName>
                                        </p:attrNameLst>
                                      </p:cBhvr>
                                      <p:to>
                                        <p:strVal val="visible"/>
                                      </p:to>
                                    </p:set>
                                    <p:animEffect transition="in" filter="randombar(horizontal)">
                                      <p:cBhvr>
                                        <p:cTn id="59" dur="500"/>
                                        <p:tgtEl>
                                          <p:spTgt spid="19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08"/>
                                        </p:tgtEl>
                                        <p:attrNameLst>
                                          <p:attrName>style.visibility</p:attrName>
                                        </p:attrNameLst>
                                      </p:cBhvr>
                                      <p:to>
                                        <p:strVal val="visible"/>
                                      </p:to>
                                    </p:set>
                                    <p:animEffect transition="in" filter="wipe(down)">
                                      <p:cBhvr>
                                        <p:cTn id="64" dur="500"/>
                                        <p:tgtEl>
                                          <p:spTgt spid="208"/>
                                        </p:tgtEl>
                                      </p:cBhvr>
                                    </p:animEffect>
                                  </p:childTnLst>
                                </p:cTn>
                              </p:par>
                            </p:childTnLst>
                          </p:cTn>
                        </p:par>
                        <p:par>
                          <p:cTn id="65" fill="hold">
                            <p:stCondLst>
                              <p:cond delay="500"/>
                            </p:stCondLst>
                            <p:childTnLst>
                              <p:par>
                                <p:cTn id="66" presetID="12" presetClass="entr" presetSubtype="8" fill="hold" nodeType="after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additive="base">
                                        <p:cTn id="68" dur="500"/>
                                        <p:tgtEl>
                                          <p:spTgt spid="78"/>
                                        </p:tgtEl>
                                        <p:attrNameLst>
                                          <p:attrName>ppt_x</p:attrName>
                                        </p:attrNameLst>
                                      </p:cBhvr>
                                      <p:tavLst>
                                        <p:tav tm="0">
                                          <p:val>
                                            <p:strVal val="#ppt_x-#ppt_w*1.125000"/>
                                          </p:val>
                                        </p:tav>
                                        <p:tav tm="100000">
                                          <p:val>
                                            <p:strVal val="#ppt_x"/>
                                          </p:val>
                                        </p:tav>
                                      </p:tavLst>
                                    </p:anim>
                                    <p:animEffect transition="in" filter="wipe(right)">
                                      <p:cBhvr>
                                        <p:cTn id="69" dur="500"/>
                                        <p:tgtEl>
                                          <p:spTgt spid="78"/>
                                        </p:tgtEl>
                                      </p:cBhvr>
                                    </p:animEffect>
                                  </p:childTnLst>
                                </p:cTn>
                              </p:par>
                            </p:childTnLst>
                          </p:cTn>
                        </p:par>
                        <p:par>
                          <p:cTn id="70" fill="hold">
                            <p:stCondLst>
                              <p:cond delay="1000"/>
                            </p:stCondLst>
                            <p:childTnLst>
                              <p:par>
                                <p:cTn id="71" presetID="12" presetClass="entr" presetSubtype="8"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p:tgtEl>
                                          <p:spTgt spid="81"/>
                                        </p:tgtEl>
                                        <p:attrNameLst>
                                          <p:attrName>ppt_x</p:attrName>
                                        </p:attrNameLst>
                                      </p:cBhvr>
                                      <p:tavLst>
                                        <p:tav tm="0">
                                          <p:val>
                                            <p:strVal val="#ppt_x-#ppt_w*1.125000"/>
                                          </p:val>
                                        </p:tav>
                                        <p:tav tm="100000">
                                          <p:val>
                                            <p:strVal val="#ppt_x"/>
                                          </p:val>
                                        </p:tav>
                                      </p:tavLst>
                                    </p:anim>
                                    <p:animEffect transition="in" filter="wipe(right)">
                                      <p:cBhvr>
                                        <p:cTn id="7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208"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94455" y="163235"/>
            <a:ext cx="2148345" cy="502766"/>
          </a:xfrm>
          <a:prstGeom prst="rect">
            <a:avLst/>
          </a:prstGeom>
          <a:noFill/>
        </p:spPr>
        <p:txBody>
          <a:bodyPr wrap="none" rtlCol="0">
            <a:spAutoFit/>
          </a:bodyPr>
          <a:lstStyle/>
          <a:p>
            <a:r>
              <a:rPr lang="zh-CN" altLang="en-US" sz="2665" spc="400">
                <a:solidFill>
                  <a:schemeClr val="bg1"/>
                </a:solidFill>
                <a:latin typeface="+mj-ea"/>
                <a:ea typeface="+mj-ea"/>
              </a:rPr>
              <a:t>可行性说明</a:t>
            </a:r>
          </a:p>
        </p:txBody>
      </p:sp>
      <p:sp>
        <p:nvSpPr>
          <p:cNvPr id="93" name="文本框 63"/>
          <p:cNvSpPr txBox="1"/>
          <p:nvPr/>
        </p:nvSpPr>
        <p:spPr>
          <a:xfrm>
            <a:off x="1186540" y="4987629"/>
            <a:ext cx="1802083" cy="369332"/>
          </a:xfrm>
          <a:prstGeom prst="rect">
            <a:avLst/>
          </a:prstGeom>
          <a:noFill/>
        </p:spPr>
        <p:txBody>
          <a:bodyPr wrap="square" rtlCol="0">
            <a:spAutoFit/>
          </a:bodyPr>
          <a:lstStyle/>
          <a:p>
            <a:pPr algn="ctr"/>
            <a:r>
              <a:rPr lang="zh-CN" altLang="en-US">
                <a:solidFill>
                  <a:srgbClr val="01ACBE"/>
                </a:solidFill>
                <a:latin typeface="微软雅黑" panose="020B0503020204020204" pitchFamily="34" charset="-122"/>
                <a:ea typeface="微软雅黑" panose="020B0503020204020204" pitchFamily="34" charset="-122"/>
              </a:rPr>
              <a:t>在此添加标题</a:t>
            </a:r>
          </a:p>
        </p:txBody>
      </p:sp>
      <p:sp>
        <p:nvSpPr>
          <p:cNvPr id="94" name="文本框 77"/>
          <p:cNvSpPr txBox="1"/>
          <p:nvPr/>
        </p:nvSpPr>
        <p:spPr>
          <a:xfrm>
            <a:off x="8917544" y="1497917"/>
            <a:ext cx="1802083" cy="369332"/>
          </a:xfrm>
          <a:prstGeom prst="rect">
            <a:avLst/>
          </a:prstGeom>
          <a:noFill/>
        </p:spPr>
        <p:txBody>
          <a:bodyPr wrap="square" rtlCol="0">
            <a:spAutoFit/>
          </a:bodyPr>
          <a:lstStyle/>
          <a:p>
            <a:pPr algn="ctr"/>
            <a:r>
              <a:rPr lang="zh-CN" altLang="en-US">
                <a:solidFill>
                  <a:srgbClr val="663A77"/>
                </a:solidFill>
                <a:latin typeface="微软雅黑" panose="020B0503020204020204" pitchFamily="34" charset="-122"/>
                <a:ea typeface="微软雅黑" panose="020B0503020204020204" pitchFamily="34" charset="-122"/>
              </a:rPr>
              <a:t>在此添加标题</a:t>
            </a:r>
          </a:p>
        </p:txBody>
      </p:sp>
      <p:sp>
        <p:nvSpPr>
          <p:cNvPr id="95" name="文本框 93"/>
          <p:cNvSpPr txBox="1"/>
          <p:nvPr/>
        </p:nvSpPr>
        <p:spPr>
          <a:xfrm>
            <a:off x="8917544" y="4987629"/>
            <a:ext cx="1802083" cy="369332"/>
          </a:xfrm>
          <a:prstGeom prst="rect">
            <a:avLst/>
          </a:prstGeom>
          <a:noFill/>
        </p:spPr>
        <p:txBody>
          <a:bodyPr wrap="square" rtlCol="0">
            <a:spAutoFit/>
          </a:bodyPr>
          <a:lstStyle/>
          <a:p>
            <a:pPr algn="ctr"/>
            <a:r>
              <a:rPr lang="zh-CN" altLang="en-US">
                <a:solidFill>
                  <a:srgbClr val="E87071"/>
                </a:solidFill>
                <a:latin typeface="微软雅黑" panose="020B0503020204020204" pitchFamily="34" charset="-122"/>
                <a:ea typeface="微软雅黑" panose="020B0503020204020204" pitchFamily="34" charset="-122"/>
              </a:rPr>
              <a:t>在此添加标题</a:t>
            </a:r>
          </a:p>
        </p:txBody>
      </p:sp>
      <p:sp>
        <p:nvSpPr>
          <p:cNvPr id="96" name="文本框 94"/>
          <p:cNvSpPr txBox="1"/>
          <p:nvPr/>
        </p:nvSpPr>
        <p:spPr>
          <a:xfrm>
            <a:off x="1193446" y="1497917"/>
            <a:ext cx="1802083" cy="369332"/>
          </a:xfrm>
          <a:prstGeom prst="rect">
            <a:avLst/>
          </a:prstGeom>
          <a:noFill/>
        </p:spPr>
        <p:txBody>
          <a:bodyPr wrap="square" rtlCol="0">
            <a:spAutoFit/>
          </a:bodyPr>
          <a:lstStyle/>
          <a:p>
            <a:pPr algn="ctr"/>
            <a:r>
              <a:rPr lang="zh-CN" altLang="en-US">
                <a:solidFill>
                  <a:srgbClr val="FFB850"/>
                </a:solidFill>
                <a:latin typeface="微软雅黑" panose="020B0503020204020204" pitchFamily="34" charset="-122"/>
                <a:ea typeface="微软雅黑" panose="020B0503020204020204" pitchFamily="34" charset="-122"/>
              </a:rPr>
              <a:t>在此添加标题</a:t>
            </a:r>
          </a:p>
        </p:txBody>
      </p:sp>
      <p:sp>
        <p:nvSpPr>
          <p:cNvPr id="97" name="矩形 96"/>
          <p:cNvSpPr/>
          <p:nvPr/>
        </p:nvSpPr>
        <p:spPr>
          <a:xfrm rot="18900000" flipH="1">
            <a:off x="6547378" y="2702268"/>
            <a:ext cx="902453" cy="2014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矩形 97"/>
          <p:cNvSpPr/>
          <p:nvPr/>
        </p:nvSpPr>
        <p:spPr>
          <a:xfrm rot="18900000" flipH="1">
            <a:off x="4696285" y="4480443"/>
            <a:ext cx="902453" cy="201426"/>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矩形 98"/>
          <p:cNvSpPr/>
          <p:nvPr/>
        </p:nvSpPr>
        <p:spPr>
          <a:xfrm rot="2700000">
            <a:off x="6426921" y="4498537"/>
            <a:ext cx="902127" cy="201499"/>
          </a:xfrm>
          <a:prstGeom prst="rect">
            <a:avLst/>
          </a:pr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矩形 99"/>
          <p:cNvSpPr/>
          <p:nvPr/>
        </p:nvSpPr>
        <p:spPr>
          <a:xfrm rot="2700000">
            <a:off x="4676069" y="2779218"/>
            <a:ext cx="902127" cy="201499"/>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1" name="组合 100"/>
          <p:cNvGrpSpPr/>
          <p:nvPr/>
        </p:nvGrpSpPr>
        <p:grpSpPr>
          <a:xfrm>
            <a:off x="4246180" y="761458"/>
            <a:ext cx="3724738" cy="5905053"/>
            <a:chOff x="4231114" y="765498"/>
            <a:chExt cx="3724253" cy="5906420"/>
          </a:xfrm>
        </p:grpSpPr>
        <p:sp>
          <p:nvSpPr>
            <p:cNvPr id="102" name="任意多边形 101"/>
            <p:cNvSpPr/>
            <p:nvPr/>
          </p:nvSpPr>
          <p:spPr>
            <a:xfrm rot="2700000">
              <a:off x="4682811" y="1856583"/>
              <a:ext cx="4363640" cy="2181472"/>
            </a:xfrm>
            <a:custGeom>
              <a:avLst/>
              <a:gdLst>
                <a:gd name="connsiteX0" fmla="*/ 12303 w 5220392"/>
                <a:gd name="connsiteY0" fmla="*/ 2365939 h 2609780"/>
                <a:gd name="connsiteX1" fmla="*/ 12303 w 5220392"/>
                <a:gd name="connsiteY1" fmla="*/ 2609780 h 2609780"/>
                <a:gd name="connsiteX2" fmla="*/ 10 w 5220392"/>
                <a:gd name="connsiteY2" fmla="*/ 2609780 h 2609780"/>
                <a:gd name="connsiteX3" fmla="*/ 0 w 5220392"/>
                <a:gd name="connsiteY3" fmla="*/ 2609584 h 2609780"/>
                <a:gd name="connsiteX4" fmla="*/ 2622303 w 5220392"/>
                <a:gd name="connsiteY4" fmla="*/ 0 h 2609780"/>
                <a:gd name="connsiteX5" fmla="*/ 2877074 w 5220392"/>
                <a:gd name="connsiteY5" fmla="*/ 12864 h 2609780"/>
                <a:gd name="connsiteX6" fmla="*/ 5220392 w 5220392"/>
                <a:gd name="connsiteY6" fmla="*/ 2609584 h 2609780"/>
                <a:gd name="connsiteX7" fmla="*/ 5220383 w 5220392"/>
                <a:gd name="connsiteY7" fmla="*/ 2609780 h 2609780"/>
                <a:gd name="connsiteX8" fmla="*/ 4988752 w 5220392"/>
                <a:gd name="connsiteY8" fmla="*/ 2609780 h 2609780"/>
                <a:gd name="connsiteX9" fmla="*/ 4988761 w 5220392"/>
                <a:gd name="connsiteY9" fmla="*/ 2609584 h 2609780"/>
                <a:gd name="connsiteX10" fmla="*/ 2853391 w 5220392"/>
                <a:gd name="connsiteY10" fmla="*/ 243299 h 2609780"/>
                <a:gd name="connsiteX11" fmla="*/ 2622303 w 5220392"/>
                <a:gd name="connsiteY11" fmla="*/ 231631 h 2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92" h="2609780">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任意多边形 102"/>
            <p:cNvSpPr/>
            <p:nvPr/>
          </p:nvSpPr>
          <p:spPr>
            <a:xfrm rot="2700000" flipV="1">
              <a:off x="3140031" y="3399362"/>
              <a:ext cx="4363640" cy="2181472"/>
            </a:xfrm>
            <a:custGeom>
              <a:avLst/>
              <a:gdLst>
                <a:gd name="connsiteX0" fmla="*/ 12303 w 5220392"/>
                <a:gd name="connsiteY0" fmla="*/ 2365939 h 2609780"/>
                <a:gd name="connsiteX1" fmla="*/ 12303 w 5220392"/>
                <a:gd name="connsiteY1" fmla="*/ 2609780 h 2609780"/>
                <a:gd name="connsiteX2" fmla="*/ 10 w 5220392"/>
                <a:gd name="connsiteY2" fmla="*/ 2609780 h 2609780"/>
                <a:gd name="connsiteX3" fmla="*/ 0 w 5220392"/>
                <a:gd name="connsiteY3" fmla="*/ 2609584 h 2609780"/>
                <a:gd name="connsiteX4" fmla="*/ 2622303 w 5220392"/>
                <a:gd name="connsiteY4" fmla="*/ 0 h 2609780"/>
                <a:gd name="connsiteX5" fmla="*/ 2877074 w 5220392"/>
                <a:gd name="connsiteY5" fmla="*/ 12864 h 2609780"/>
                <a:gd name="connsiteX6" fmla="*/ 5220392 w 5220392"/>
                <a:gd name="connsiteY6" fmla="*/ 2609584 h 2609780"/>
                <a:gd name="connsiteX7" fmla="*/ 5220383 w 5220392"/>
                <a:gd name="connsiteY7" fmla="*/ 2609780 h 2609780"/>
                <a:gd name="connsiteX8" fmla="*/ 4988752 w 5220392"/>
                <a:gd name="connsiteY8" fmla="*/ 2609780 h 2609780"/>
                <a:gd name="connsiteX9" fmla="*/ 4988761 w 5220392"/>
                <a:gd name="connsiteY9" fmla="*/ 2609584 h 2609780"/>
                <a:gd name="connsiteX10" fmla="*/ 2853391 w 5220392"/>
                <a:gd name="connsiteY10" fmla="*/ 243299 h 2609780"/>
                <a:gd name="connsiteX11" fmla="*/ 2622303 w 5220392"/>
                <a:gd name="connsiteY11" fmla="*/ 231631 h 2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92" h="2609780">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 name="任意多边形 103"/>
            <p:cNvSpPr/>
            <p:nvPr/>
          </p:nvSpPr>
          <p:spPr>
            <a:xfrm rot="2700000" flipH="1">
              <a:off x="4682810" y="1856582"/>
              <a:ext cx="4363640" cy="2181472"/>
            </a:xfrm>
            <a:custGeom>
              <a:avLst/>
              <a:gdLst>
                <a:gd name="connsiteX0" fmla="*/ 12303 w 5220392"/>
                <a:gd name="connsiteY0" fmla="*/ 2365939 h 2609780"/>
                <a:gd name="connsiteX1" fmla="*/ 12303 w 5220392"/>
                <a:gd name="connsiteY1" fmla="*/ 2609780 h 2609780"/>
                <a:gd name="connsiteX2" fmla="*/ 10 w 5220392"/>
                <a:gd name="connsiteY2" fmla="*/ 2609780 h 2609780"/>
                <a:gd name="connsiteX3" fmla="*/ 0 w 5220392"/>
                <a:gd name="connsiteY3" fmla="*/ 2609584 h 2609780"/>
                <a:gd name="connsiteX4" fmla="*/ 2622303 w 5220392"/>
                <a:gd name="connsiteY4" fmla="*/ 0 h 2609780"/>
                <a:gd name="connsiteX5" fmla="*/ 2877074 w 5220392"/>
                <a:gd name="connsiteY5" fmla="*/ 12864 h 2609780"/>
                <a:gd name="connsiteX6" fmla="*/ 5220392 w 5220392"/>
                <a:gd name="connsiteY6" fmla="*/ 2609584 h 2609780"/>
                <a:gd name="connsiteX7" fmla="*/ 5220383 w 5220392"/>
                <a:gd name="connsiteY7" fmla="*/ 2609780 h 2609780"/>
                <a:gd name="connsiteX8" fmla="*/ 4988752 w 5220392"/>
                <a:gd name="connsiteY8" fmla="*/ 2609780 h 2609780"/>
                <a:gd name="connsiteX9" fmla="*/ 4988761 w 5220392"/>
                <a:gd name="connsiteY9" fmla="*/ 2609584 h 2609780"/>
                <a:gd name="connsiteX10" fmla="*/ 2853391 w 5220392"/>
                <a:gd name="connsiteY10" fmla="*/ 243299 h 2609780"/>
                <a:gd name="connsiteX11" fmla="*/ 2622303 w 5220392"/>
                <a:gd name="connsiteY11" fmla="*/ 231631 h 2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92" h="2609780">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663A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任意多边形 104"/>
            <p:cNvSpPr/>
            <p:nvPr/>
          </p:nvSpPr>
          <p:spPr>
            <a:xfrm rot="2700000" flipH="1" flipV="1">
              <a:off x="3140030" y="3399361"/>
              <a:ext cx="4363640" cy="2181472"/>
            </a:xfrm>
            <a:custGeom>
              <a:avLst/>
              <a:gdLst>
                <a:gd name="connsiteX0" fmla="*/ 12303 w 5220392"/>
                <a:gd name="connsiteY0" fmla="*/ 2365939 h 2609780"/>
                <a:gd name="connsiteX1" fmla="*/ 12303 w 5220392"/>
                <a:gd name="connsiteY1" fmla="*/ 2609780 h 2609780"/>
                <a:gd name="connsiteX2" fmla="*/ 10 w 5220392"/>
                <a:gd name="connsiteY2" fmla="*/ 2609780 h 2609780"/>
                <a:gd name="connsiteX3" fmla="*/ 0 w 5220392"/>
                <a:gd name="connsiteY3" fmla="*/ 2609584 h 2609780"/>
                <a:gd name="connsiteX4" fmla="*/ 2622303 w 5220392"/>
                <a:gd name="connsiteY4" fmla="*/ 0 h 2609780"/>
                <a:gd name="connsiteX5" fmla="*/ 2877074 w 5220392"/>
                <a:gd name="connsiteY5" fmla="*/ 12864 h 2609780"/>
                <a:gd name="connsiteX6" fmla="*/ 5220392 w 5220392"/>
                <a:gd name="connsiteY6" fmla="*/ 2609584 h 2609780"/>
                <a:gd name="connsiteX7" fmla="*/ 5220383 w 5220392"/>
                <a:gd name="connsiteY7" fmla="*/ 2609780 h 2609780"/>
                <a:gd name="connsiteX8" fmla="*/ 4988752 w 5220392"/>
                <a:gd name="connsiteY8" fmla="*/ 2609780 h 2609780"/>
                <a:gd name="connsiteX9" fmla="*/ 4988761 w 5220392"/>
                <a:gd name="connsiteY9" fmla="*/ 2609584 h 2609780"/>
                <a:gd name="connsiteX10" fmla="*/ 2853391 w 5220392"/>
                <a:gd name="connsiteY10" fmla="*/ 243299 h 2609780"/>
                <a:gd name="connsiteX11" fmla="*/ 2622303 w 5220392"/>
                <a:gd name="connsiteY11" fmla="*/ 231631 h 2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92" h="2609780">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FFB8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6" name="组合 105"/>
          <p:cNvGrpSpPr/>
          <p:nvPr/>
        </p:nvGrpSpPr>
        <p:grpSpPr>
          <a:xfrm>
            <a:off x="3728556" y="1438238"/>
            <a:ext cx="1551798" cy="1458566"/>
            <a:chOff x="3713558" y="1442435"/>
            <a:chExt cx="1551596" cy="1458904"/>
          </a:xfrm>
        </p:grpSpPr>
        <p:sp>
          <p:nvSpPr>
            <p:cNvPr id="107" name="椭圆 106"/>
            <p:cNvSpPr/>
            <p:nvPr/>
          </p:nvSpPr>
          <p:spPr>
            <a:xfrm>
              <a:off x="3713558" y="1442435"/>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任意多边形 107"/>
            <p:cNvSpPr/>
            <p:nvPr/>
          </p:nvSpPr>
          <p:spPr>
            <a:xfrm rot="2700000">
              <a:off x="4306647" y="1877061"/>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任意多边形 108"/>
            <p:cNvSpPr/>
            <p:nvPr/>
          </p:nvSpPr>
          <p:spPr>
            <a:xfrm rot="2700000">
              <a:off x="4362762" y="1817902"/>
              <a:ext cx="540019"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椭圆 109"/>
            <p:cNvSpPr/>
            <p:nvPr/>
          </p:nvSpPr>
          <p:spPr>
            <a:xfrm>
              <a:off x="3902991" y="1631868"/>
              <a:ext cx="1080039" cy="108003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文本框 24"/>
            <p:cNvSpPr txBox="1"/>
            <p:nvPr/>
          </p:nvSpPr>
          <p:spPr>
            <a:xfrm>
              <a:off x="4084265" y="1819279"/>
              <a:ext cx="685644" cy="641522"/>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a:solidFill>
                    <a:srgbClr val="FFB850"/>
                  </a:solidFill>
                  <a:effectLst>
                    <a:innerShdw blurRad="50800" dist="50800" dir="13500000">
                      <a:srgbClr val="925700">
                        <a:alpha val="65000"/>
                      </a:srgbClr>
                    </a:innerShdw>
                  </a:effectLst>
                  <a:latin typeface="Impact" panose="020B0806030902050204" pitchFamily="34" charset="0"/>
                </a:rPr>
                <a:t>01</a:t>
              </a:r>
              <a:endParaRPr lang="zh-CN" altLang="en-US" sz="3600">
                <a:solidFill>
                  <a:srgbClr val="FFB850"/>
                </a:solidFill>
                <a:effectLst>
                  <a:innerShdw blurRad="50800" dist="50800" dir="13500000">
                    <a:srgbClr val="925700">
                      <a:alpha val="65000"/>
                    </a:srgbClr>
                  </a:innerShdw>
                </a:effectLst>
                <a:latin typeface="Impact" panose="020B0806030902050204" pitchFamily="34" charset="0"/>
              </a:endParaRPr>
            </a:p>
          </p:txBody>
        </p:sp>
        <p:sp>
          <p:nvSpPr>
            <p:cNvPr id="112" name="任意多边形 111"/>
            <p:cNvSpPr/>
            <p:nvPr/>
          </p:nvSpPr>
          <p:spPr>
            <a:xfrm rot="18900000">
              <a:off x="4043616" y="1969288"/>
              <a:ext cx="1080039" cy="678997"/>
            </a:xfrm>
            <a:custGeom>
              <a:avLst/>
              <a:gdLst>
                <a:gd name="connsiteX0" fmla="*/ 0 w 1554478"/>
                <a:gd name="connsiteY0" fmla="*/ 200027 h 977266"/>
                <a:gd name="connsiteX1" fmla="*/ 805698 w 1554478"/>
                <a:gd name="connsiteY1" fmla="*/ 0 h 977266"/>
                <a:gd name="connsiteX2" fmla="*/ 1554478 w 1554478"/>
                <a:gd name="connsiteY2" fmla="*/ 200027 h 977266"/>
                <a:gd name="connsiteX3" fmla="*/ 777239 w 1554478"/>
                <a:gd name="connsiteY3" fmla="*/ 977266 h 977266"/>
                <a:gd name="connsiteX4" fmla="*/ 0 w 1554478"/>
                <a:gd name="connsiteY4" fmla="*/ 200027 h 97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椭圆 112"/>
            <p:cNvSpPr/>
            <p:nvPr/>
          </p:nvSpPr>
          <p:spPr>
            <a:xfrm rot="18900000">
              <a:off x="4043435" y="1764530"/>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4" name="组合 113"/>
          <p:cNvGrpSpPr/>
          <p:nvPr/>
        </p:nvGrpSpPr>
        <p:grpSpPr>
          <a:xfrm>
            <a:off x="3677163" y="4581993"/>
            <a:ext cx="1558599" cy="1458566"/>
            <a:chOff x="3662171" y="4586918"/>
            <a:chExt cx="1558396" cy="1458904"/>
          </a:xfrm>
        </p:grpSpPr>
        <p:sp>
          <p:nvSpPr>
            <p:cNvPr id="115" name="任意多边形 114"/>
            <p:cNvSpPr/>
            <p:nvPr/>
          </p:nvSpPr>
          <p:spPr>
            <a:xfrm rot="2700000">
              <a:off x="4262060" y="5027270"/>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6" name="组合 115"/>
            <p:cNvGrpSpPr/>
            <p:nvPr/>
          </p:nvGrpSpPr>
          <p:grpSpPr>
            <a:xfrm>
              <a:off x="3662171" y="4586918"/>
              <a:ext cx="1459233" cy="1458904"/>
              <a:chOff x="3662171" y="4586918"/>
              <a:chExt cx="1459233" cy="1458904"/>
            </a:xfrm>
          </p:grpSpPr>
          <p:sp>
            <p:nvSpPr>
              <p:cNvPr id="117" name="椭圆 116"/>
              <p:cNvSpPr/>
              <p:nvPr/>
            </p:nvSpPr>
            <p:spPr>
              <a:xfrm>
                <a:off x="3662171" y="4586918"/>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8" name="任意多边形 117"/>
              <p:cNvSpPr/>
              <p:nvPr/>
            </p:nvSpPr>
            <p:spPr>
              <a:xfrm rot="2700000">
                <a:off x="4311375" y="4962385"/>
                <a:ext cx="540019"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椭圆 118"/>
              <p:cNvSpPr/>
              <p:nvPr/>
            </p:nvSpPr>
            <p:spPr>
              <a:xfrm>
                <a:off x="3851604" y="4776351"/>
                <a:ext cx="1080039" cy="108003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文本框 74"/>
              <p:cNvSpPr txBox="1"/>
              <p:nvPr/>
            </p:nvSpPr>
            <p:spPr>
              <a:xfrm>
                <a:off x="4015718" y="4942651"/>
                <a:ext cx="755082" cy="646331"/>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a:solidFill>
                      <a:srgbClr val="01ACBE"/>
                    </a:solidFill>
                    <a:effectLst>
                      <a:innerShdw blurRad="50800" dist="50800" dir="13500000">
                        <a:srgbClr val="01525B">
                          <a:alpha val="64706"/>
                        </a:srgbClr>
                      </a:innerShdw>
                    </a:effectLst>
                    <a:latin typeface="Impact" panose="020B0806030902050204" pitchFamily="34" charset="0"/>
                  </a:rPr>
                  <a:t>02</a:t>
                </a:r>
                <a:endParaRPr lang="zh-CN" altLang="en-US" sz="3600">
                  <a:solidFill>
                    <a:srgbClr val="01ACBE"/>
                  </a:solidFill>
                  <a:effectLst>
                    <a:innerShdw blurRad="50800" dist="50800" dir="13500000">
                      <a:srgbClr val="01525B">
                        <a:alpha val="64706"/>
                      </a:srgbClr>
                    </a:innerShdw>
                  </a:effectLst>
                  <a:latin typeface="Impact" panose="020B0806030902050204" pitchFamily="34" charset="0"/>
                </a:endParaRPr>
              </a:p>
            </p:txBody>
          </p:sp>
          <p:sp>
            <p:nvSpPr>
              <p:cNvPr id="121" name="任意多边形 120"/>
              <p:cNvSpPr/>
              <p:nvPr/>
            </p:nvSpPr>
            <p:spPr>
              <a:xfrm rot="18900000">
                <a:off x="3992229" y="5113771"/>
                <a:ext cx="1080039" cy="678997"/>
              </a:xfrm>
              <a:custGeom>
                <a:avLst/>
                <a:gdLst>
                  <a:gd name="connsiteX0" fmla="*/ 0 w 1554478"/>
                  <a:gd name="connsiteY0" fmla="*/ 200027 h 977266"/>
                  <a:gd name="connsiteX1" fmla="*/ 805698 w 1554478"/>
                  <a:gd name="connsiteY1" fmla="*/ 0 h 977266"/>
                  <a:gd name="connsiteX2" fmla="*/ 1554478 w 1554478"/>
                  <a:gd name="connsiteY2" fmla="*/ 200027 h 977266"/>
                  <a:gd name="connsiteX3" fmla="*/ 777239 w 1554478"/>
                  <a:gd name="connsiteY3" fmla="*/ 977266 h 977266"/>
                  <a:gd name="connsiteX4" fmla="*/ 0 w 1554478"/>
                  <a:gd name="connsiteY4" fmla="*/ 200027 h 97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椭圆 121"/>
              <p:cNvSpPr/>
              <p:nvPr/>
            </p:nvSpPr>
            <p:spPr>
              <a:xfrm rot="18900000">
                <a:off x="3992048" y="4909013"/>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23" name="组合 122"/>
          <p:cNvGrpSpPr/>
          <p:nvPr/>
        </p:nvGrpSpPr>
        <p:grpSpPr>
          <a:xfrm>
            <a:off x="6957878" y="1438238"/>
            <a:ext cx="1550134" cy="1458566"/>
            <a:chOff x="6942459" y="1442435"/>
            <a:chExt cx="1549932" cy="1458904"/>
          </a:xfrm>
        </p:grpSpPr>
        <p:sp>
          <p:nvSpPr>
            <p:cNvPr id="124" name="椭圆 123"/>
            <p:cNvSpPr/>
            <p:nvPr/>
          </p:nvSpPr>
          <p:spPr>
            <a:xfrm>
              <a:off x="6942459" y="1442435"/>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任意多边形 124"/>
            <p:cNvSpPr/>
            <p:nvPr/>
          </p:nvSpPr>
          <p:spPr>
            <a:xfrm rot="2700000">
              <a:off x="7533884" y="1864323"/>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任意多边形 125"/>
            <p:cNvSpPr/>
            <p:nvPr/>
          </p:nvSpPr>
          <p:spPr>
            <a:xfrm rot="2700000">
              <a:off x="7591663" y="1817903"/>
              <a:ext cx="540020"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椭圆 126"/>
            <p:cNvSpPr/>
            <p:nvPr/>
          </p:nvSpPr>
          <p:spPr>
            <a:xfrm>
              <a:off x="7131891" y="1631868"/>
              <a:ext cx="1080038" cy="1080039"/>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文本框 82"/>
            <p:cNvSpPr txBox="1"/>
            <p:nvPr/>
          </p:nvSpPr>
          <p:spPr>
            <a:xfrm>
              <a:off x="7225846" y="1790832"/>
              <a:ext cx="882841" cy="646331"/>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a:solidFill>
                    <a:srgbClr val="663A77"/>
                  </a:solidFill>
                  <a:effectLst>
                    <a:innerShdw blurRad="50800" dist="50800" dir="13500000">
                      <a:srgbClr val="160C1A">
                        <a:alpha val="64706"/>
                      </a:srgbClr>
                    </a:innerShdw>
                  </a:effectLst>
                  <a:latin typeface="Impact" panose="020B0806030902050204" pitchFamily="34" charset="0"/>
                </a:rPr>
                <a:t>04</a:t>
              </a:r>
              <a:endParaRPr lang="zh-CN" altLang="en-US" sz="3600">
                <a:solidFill>
                  <a:srgbClr val="663A77"/>
                </a:solidFill>
                <a:effectLst>
                  <a:innerShdw blurRad="50800" dist="50800" dir="13500000">
                    <a:srgbClr val="160C1A">
                      <a:alpha val="64706"/>
                    </a:srgbClr>
                  </a:innerShdw>
                </a:effectLst>
                <a:latin typeface="Impact" panose="020B0806030902050204" pitchFamily="34" charset="0"/>
              </a:endParaRPr>
            </a:p>
          </p:txBody>
        </p:sp>
        <p:sp>
          <p:nvSpPr>
            <p:cNvPr id="129" name="任意多边形 128"/>
            <p:cNvSpPr/>
            <p:nvPr/>
          </p:nvSpPr>
          <p:spPr>
            <a:xfrm rot="18900000">
              <a:off x="7272515" y="1969288"/>
              <a:ext cx="1080038" cy="678997"/>
            </a:xfrm>
            <a:custGeom>
              <a:avLst/>
              <a:gdLst>
                <a:gd name="connsiteX0" fmla="*/ 0 w 1554478"/>
                <a:gd name="connsiteY0" fmla="*/ 200027 h 977266"/>
                <a:gd name="connsiteX1" fmla="*/ 805698 w 1554478"/>
                <a:gd name="connsiteY1" fmla="*/ 0 h 977266"/>
                <a:gd name="connsiteX2" fmla="*/ 1554478 w 1554478"/>
                <a:gd name="connsiteY2" fmla="*/ 200027 h 977266"/>
                <a:gd name="connsiteX3" fmla="*/ 777239 w 1554478"/>
                <a:gd name="connsiteY3" fmla="*/ 977266 h 977266"/>
                <a:gd name="connsiteX4" fmla="*/ 0 w 1554478"/>
                <a:gd name="connsiteY4" fmla="*/ 200027 h 97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椭圆 129"/>
            <p:cNvSpPr/>
            <p:nvPr/>
          </p:nvSpPr>
          <p:spPr>
            <a:xfrm rot="18900000">
              <a:off x="7272335" y="1764530"/>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1" name="组合 130"/>
          <p:cNvGrpSpPr/>
          <p:nvPr/>
        </p:nvGrpSpPr>
        <p:grpSpPr>
          <a:xfrm>
            <a:off x="5110665" y="2753302"/>
            <a:ext cx="1996014" cy="1917202"/>
            <a:chOff x="5095487" y="2757803"/>
            <a:chExt cx="1995754" cy="1917646"/>
          </a:xfrm>
        </p:grpSpPr>
        <p:grpSp>
          <p:nvGrpSpPr>
            <p:cNvPr id="132" name="组合 131"/>
            <p:cNvGrpSpPr/>
            <p:nvPr/>
          </p:nvGrpSpPr>
          <p:grpSpPr>
            <a:xfrm>
              <a:off x="5095487" y="2757803"/>
              <a:ext cx="1995754" cy="1917646"/>
              <a:chOff x="3436505" y="1693315"/>
              <a:chExt cx="2185300" cy="2099772"/>
            </a:xfrm>
          </p:grpSpPr>
          <p:sp>
            <p:nvSpPr>
              <p:cNvPr id="134" name="椭圆 133"/>
              <p:cNvSpPr/>
              <p:nvPr/>
            </p:nvSpPr>
            <p:spPr>
              <a:xfrm>
                <a:off x="3436505" y="1693315"/>
                <a:ext cx="2099772" cy="2099772"/>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5" name="任意多边形 134"/>
              <p:cNvSpPr/>
              <p:nvPr/>
            </p:nvSpPr>
            <p:spPr>
              <a:xfrm rot="2700000">
                <a:off x="4312862" y="2324471"/>
                <a:ext cx="1062685" cy="1555200"/>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任意多边形 135"/>
              <p:cNvSpPr/>
              <p:nvPr/>
            </p:nvSpPr>
            <p:spPr>
              <a:xfrm rot="2700000">
                <a:off x="4370891" y="2233718"/>
                <a:ext cx="777239" cy="1554478"/>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7" name="椭圆 136"/>
              <p:cNvSpPr/>
              <p:nvPr/>
            </p:nvSpPr>
            <p:spPr>
              <a:xfrm>
                <a:off x="3709152" y="1965962"/>
                <a:ext cx="1554478" cy="155447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任意多边形 137"/>
              <p:cNvSpPr/>
              <p:nvPr/>
            </p:nvSpPr>
            <p:spPr>
              <a:xfrm rot="-2700000">
                <a:off x="3911551" y="2451604"/>
                <a:ext cx="1554478" cy="977266"/>
              </a:xfrm>
              <a:custGeom>
                <a:avLst/>
                <a:gdLst>
                  <a:gd name="connsiteX0" fmla="*/ 0 w 1554478"/>
                  <a:gd name="connsiteY0" fmla="*/ 200027 h 977266"/>
                  <a:gd name="connsiteX1" fmla="*/ 805698 w 1554478"/>
                  <a:gd name="connsiteY1" fmla="*/ 0 h 977266"/>
                  <a:gd name="connsiteX2" fmla="*/ 1554478 w 1554478"/>
                  <a:gd name="connsiteY2" fmla="*/ 200027 h 977266"/>
                  <a:gd name="connsiteX3" fmla="*/ 777239 w 1554478"/>
                  <a:gd name="connsiteY3" fmla="*/ 977266 h 977266"/>
                  <a:gd name="connsiteX4" fmla="*/ 0 w 1554478"/>
                  <a:gd name="connsiteY4" fmla="*/ 200027 h 97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椭圆 138"/>
              <p:cNvSpPr/>
              <p:nvPr/>
            </p:nvSpPr>
            <p:spPr>
              <a:xfrm rot="18900000">
                <a:off x="3891654" y="2165034"/>
                <a:ext cx="462589" cy="298032"/>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3" name="文本框 61"/>
            <p:cNvSpPr txBox="1"/>
            <p:nvPr/>
          </p:nvSpPr>
          <p:spPr>
            <a:xfrm>
              <a:off x="5525374" y="3241718"/>
              <a:ext cx="1077900" cy="954107"/>
            </a:xfrm>
            <a:prstGeom prst="rect">
              <a:avLst/>
            </a:prstGeom>
            <a:noFill/>
          </p:spPr>
          <p:txBody>
            <a:bodyPr wrap="square" rtlCol="0">
              <a:spAutoFit/>
            </a:bodyPr>
            <a:lstStyle/>
            <a:p>
              <a:pPr algn="ctr"/>
              <a:r>
                <a:rPr lang="zh-CN" altLang="en-US" sz="2800">
                  <a:solidFill>
                    <a:schemeClr val="accent5"/>
                  </a:solidFill>
                  <a:latin typeface="微软雅黑" panose="020B0503020204020204" pitchFamily="34" charset="-122"/>
                  <a:ea typeface="微软雅黑" panose="020B0503020204020204" pitchFamily="34" charset="-122"/>
                </a:rPr>
                <a:t>添加标题</a:t>
              </a:r>
            </a:p>
          </p:txBody>
        </p:sp>
      </p:grpSp>
      <p:grpSp>
        <p:nvGrpSpPr>
          <p:cNvPr id="140" name="Group 41"/>
          <p:cNvGrpSpPr>
            <a:grpSpLocks noChangeAspect="1"/>
          </p:cNvGrpSpPr>
          <p:nvPr/>
        </p:nvGrpSpPr>
        <p:grpSpPr>
          <a:xfrm>
            <a:off x="4347818" y="3274446"/>
            <a:ext cx="612095" cy="749018"/>
            <a:chOff x="3783" y="2089"/>
            <a:chExt cx="114" cy="142"/>
          </a:xfrm>
          <a:effectLst/>
        </p:grpSpPr>
        <p:sp>
          <p:nvSpPr>
            <p:cNvPr id="141" name="AutoShape 40"/>
            <p:cNvSpPr>
              <a:spLocks noChangeAspect="1" noChangeArrowheads="1" noTextEdit="1"/>
            </p:cNvSpPr>
            <p:nvPr/>
          </p:nvSpPr>
          <p:spPr bwMode="auto">
            <a:xfrm>
              <a:off x="3783" y="2089"/>
              <a:ext cx="11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0" name="Group 52"/>
          <p:cNvGrpSpPr>
            <a:grpSpLocks noChangeAspect="1"/>
          </p:cNvGrpSpPr>
          <p:nvPr/>
        </p:nvGrpSpPr>
        <p:grpSpPr>
          <a:xfrm>
            <a:off x="5807347" y="4837360"/>
            <a:ext cx="618916" cy="613358"/>
            <a:chOff x="3783" y="2102"/>
            <a:chExt cx="116" cy="115"/>
          </a:xfrm>
          <a:effectLst/>
        </p:grpSpPr>
        <p:sp>
          <p:nvSpPr>
            <p:cNvPr id="151"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C46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solidFill>
              <a:srgbClr val="6A56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8" name="Group 62"/>
          <p:cNvGrpSpPr>
            <a:grpSpLocks noChangeAspect="1"/>
          </p:cNvGrpSpPr>
          <p:nvPr/>
        </p:nvGrpSpPr>
        <p:grpSpPr>
          <a:xfrm>
            <a:off x="7171099" y="3460137"/>
            <a:ext cx="665938" cy="531524"/>
            <a:chOff x="3775" y="2110"/>
            <a:chExt cx="129" cy="103"/>
          </a:xfrm>
          <a:effectLst/>
        </p:grpSpPr>
        <p:sp>
          <p:nvSpPr>
            <p:cNvPr id="159"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2" name="Group 68"/>
          <p:cNvGrpSpPr>
            <a:grpSpLocks noChangeAspect="1"/>
          </p:cNvGrpSpPr>
          <p:nvPr/>
        </p:nvGrpSpPr>
        <p:grpSpPr>
          <a:xfrm>
            <a:off x="5832769" y="1968666"/>
            <a:ext cx="563664" cy="542897"/>
            <a:chOff x="3770" y="2095"/>
            <a:chExt cx="137" cy="132"/>
          </a:xfrm>
          <a:effectLst/>
        </p:grpSpPr>
        <p:sp>
          <p:nvSpPr>
            <p:cNvPr id="163"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solidFill>
              <a:srgbClr val="663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0" name="组合 169"/>
          <p:cNvGrpSpPr/>
          <p:nvPr/>
        </p:nvGrpSpPr>
        <p:grpSpPr>
          <a:xfrm>
            <a:off x="6939299" y="4556024"/>
            <a:ext cx="1574022" cy="1458566"/>
            <a:chOff x="6923882" y="4560943"/>
            <a:chExt cx="1573817" cy="1458904"/>
          </a:xfrm>
        </p:grpSpPr>
        <p:sp>
          <p:nvSpPr>
            <p:cNvPr id="171" name="椭圆 170"/>
            <p:cNvSpPr/>
            <p:nvPr/>
          </p:nvSpPr>
          <p:spPr>
            <a:xfrm>
              <a:off x="6923882" y="4560943"/>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任意多边形 171"/>
            <p:cNvSpPr/>
            <p:nvPr/>
          </p:nvSpPr>
          <p:spPr>
            <a:xfrm rot="2700000">
              <a:off x="7539192" y="5007673"/>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3" name="任意多边形 172"/>
            <p:cNvSpPr/>
            <p:nvPr/>
          </p:nvSpPr>
          <p:spPr>
            <a:xfrm rot="2700000">
              <a:off x="7573086" y="4936411"/>
              <a:ext cx="540020"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椭圆 173"/>
            <p:cNvSpPr/>
            <p:nvPr/>
          </p:nvSpPr>
          <p:spPr>
            <a:xfrm>
              <a:off x="7113314" y="4750376"/>
              <a:ext cx="1080038" cy="1080039"/>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5" name="文本框 90"/>
            <p:cNvSpPr txBox="1"/>
            <p:nvPr/>
          </p:nvSpPr>
          <p:spPr>
            <a:xfrm>
              <a:off x="7259374" y="4935589"/>
              <a:ext cx="787915" cy="646331"/>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a:solidFill>
                    <a:srgbClr val="E76F71"/>
                  </a:solidFill>
                  <a:effectLst>
                    <a:innerShdw blurRad="50800" dist="50800" dir="13500000">
                      <a:srgbClr val="8D171A">
                        <a:alpha val="64706"/>
                      </a:srgbClr>
                    </a:innerShdw>
                  </a:effectLst>
                  <a:latin typeface="Impact" panose="020B0806030902050204" pitchFamily="34" charset="0"/>
                </a:rPr>
                <a:t>03</a:t>
              </a:r>
              <a:endParaRPr lang="zh-CN" altLang="en-US" sz="3600">
                <a:solidFill>
                  <a:srgbClr val="E76F71"/>
                </a:solidFill>
                <a:effectLst>
                  <a:innerShdw blurRad="50800" dist="50800" dir="13500000">
                    <a:srgbClr val="8D171A">
                      <a:alpha val="64706"/>
                    </a:srgbClr>
                  </a:innerShdw>
                </a:effectLst>
                <a:latin typeface="Impact" panose="020B0806030902050204" pitchFamily="34" charset="0"/>
              </a:endParaRPr>
            </a:p>
          </p:txBody>
        </p:sp>
        <p:sp>
          <p:nvSpPr>
            <p:cNvPr id="176" name="任意多边形 175"/>
            <p:cNvSpPr/>
            <p:nvPr/>
          </p:nvSpPr>
          <p:spPr>
            <a:xfrm rot="18900000">
              <a:off x="7253938" y="5087796"/>
              <a:ext cx="1080038" cy="678997"/>
            </a:xfrm>
            <a:custGeom>
              <a:avLst/>
              <a:gdLst>
                <a:gd name="connsiteX0" fmla="*/ 0 w 1554478"/>
                <a:gd name="connsiteY0" fmla="*/ 200027 h 977266"/>
                <a:gd name="connsiteX1" fmla="*/ 805698 w 1554478"/>
                <a:gd name="connsiteY1" fmla="*/ 0 h 977266"/>
                <a:gd name="connsiteX2" fmla="*/ 1554478 w 1554478"/>
                <a:gd name="connsiteY2" fmla="*/ 200027 h 977266"/>
                <a:gd name="connsiteX3" fmla="*/ 777239 w 1554478"/>
                <a:gd name="connsiteY3" fmla="*/ 977266 h 977266"/>
                <a:gd name="connsiteX4" fmla="*/ 0 w 1554478"/>
                <a:gd name="connsiteY4" fmla="*/ 200027 h 97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椭圆 176"/>
            <p:cNvSpPr/>
            <p:nvPr/>
          </p:nvSpPr>
          <p:spPr>
            <a:xfrm rot="18900000">
              <a:off x="7253757" y="4883038"/>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8" name="任意多边形 177"/>
            <p:cNvSpPr/>
            <p:nvPr/>
          </p:nvSpPr>
          <p:spPr>
            <a:xfrm rot="18900000">
              <a:off x="7272515" y="5080791"/>
              <a:ext cx="1080038" cy="678997"/>
            </a:xfrm>
            <a:custGeom>
              <a:avLst/>
              <a:gdLst>
                <a:gd name="connsiteX0" fmla="*/ 0 w 1554478"/>
                <a:gd name="connsiteY0" fmla="*/ 200027 h 977266"/>
                <a:gd name="connsiteX1" fmla="*/ 805698 w 1554478"/>
                <a:gd name="connsiteY1" fmla="*/ 0 h 977266"/>
                <a:gd name="connsiteX2" fmla="*/ 1554478 w 1554478"/>
                <a:gd name="connsiteY2" fmla="*/ 200027 h 977266"/>
                <a:gd name="connsiteX3" fmla="*/ 777239 w 1554478"/>
                <a:gd name="connsiteY3" fmla="*/ 977266 h 977266"/>
                <a:gd name="connsiteX4" fmla="*/ 0 w 1554478"/>
                <a:gd name="connsiteY4" fmla="*/ 200027 h 97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9" name="文本框 113"/>
          <p:cNvSpPr txBox="1"/>
          <p:nvPr/>
        </p:nvSpPr>
        <p:spPr>
          <a:xfrm>
            <a:off x="1213333" y="1845085"/>
            <a:ext cx="1727547" cy="854080"/>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80" name="文本框 113"/>
          <p:cNvSpPr txBox="1"/>
          <p:nvPr/>
        </p:nvSpPr>
        <p:spPr>
          <a:xfrm>
            <a:off x="1213333" y="5368903"/>
            <a:ext cx="1727547" cy="854080"/>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81" name="文本框 113"/>
          <p:cNvSpPr txBox="1"/>
          <p:nvPr/>
        </p:nvSpPr>
        <p:spPr>
          <a:xfrm>
            <a:off x="8944336" y="1841328"/>
            <a:ext cx="1727547" cy="854080"/>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82" name="文本框 113"/>
          <p:cNvSpPr txBox="1"/>
          <p:nvPr/>
        </p:nvSpPr>
        <p:spPr>
          <a:xfrm>
            <a:off x="8937430" y="5368903"/>
            <a:ext cx="1727547" cy="854080"/>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83" name="文本框 182"/>
          <p:cNvSpPr txBox="1"/>
          <p:nvPr/>
        </p:nvSpPr>
        <p:spPr>
          <a:xfrm>
            <a:off x="9738708" y="-1250496"/>
            <a:ext cx="877163" cy="369332"/>
          </a:xfrm>
          <a:prstGeom prst="rect">
            <a:avLst/>
          </a:prstGeom>
          <a:noFill/>
        </p:spPr>
        <p:txBody>
          <a:bodyPr wrap="none" rtlCol="0">
            <a:spAutoFit/>
          </a:bodyPr>
          <a:lstStyle/>
          <a:p>
            <a:r>
              <a:rPr lang="zh-CN" altLang="en-US"/>
              <a:t>延迟符</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1"/>
                                        </p:tgtEl>
                                        <p:attrNameLst>
                                          <p:attrName>style.visibility</p:attrName>
                                        </p:attrNameLst>
                                      </p:cBhvr>
                                      <p:to>
                                        <p:strVal val="visible"/>
                                      </p:to>
                                    </p:set>
                                    <p:anim calcmode="lin" valueType="num">
                                      <p:cBhvr>
                                        <p:cTn id="17" dur="500" fill="hold"/>
                                        <p:tgtEl>
                                          <p:spTgt spid="131"/>
                                        </p:tgtEl>
                                        <p:attrNameLst>
                                          <p:attrName>ppt_w</p:attrName>
                                        </p:attrNameLst>
                                      </p:cBhvr>
                                      <p:tavLst>
                                        <p:tav tm="0">
                                          <p:val>
                                            <p:fltVal val="0"/>
                                          </p:val>
                                        </p:tav>
                                        <p:tav tm="100000">
                                          <p:val>
                                            <p:strVal val="#ppt_w"/>
                                          </p:val>
                                        </p:tav>
                                      </p:tavLst>
                                    </p:anim>
                                    <p:anim calcmode="lin" valueType="num">
                                      <p:cBhvr>
                                        <p:cTn id="18" dur="500" fill="hold"/>
                                        <p:tgtEl>
                                          <p:spTgt spid="131"/>
                                        </p:tgtEl>
                                        <p:attrNameLst>
                                          <p:attrName>ppt_h</p:attrName>
                                        </p:attrNameLst>
                                      </p:cBhvr>
                                      <p:tavLst>
                                        <p:tav tm="0">
                                          <p:val>
                                            <p:fltVal val="0"/>
                                          </p:val>
                                        </p:tav>
                                        <p:tav tm="100000">
                                          <p:val>
                                            <p:strVal val="#ppt_h"/>
                                          </p:val>
                                        </p:tav>
                                      </p:tavLst>
                                    </p:anim>
                                    <p:animEffect transition="in" filter="fade">
                                      <p:cBhvr>
                                        <p:cTn id="19" dur="500"/>
                                        <p:tgtEl>
                                          <p:spTgt spid="131"/>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wipe(down)">
                                      <p:cBhvr>
                                        <p:cTn id="23" dur="500"/>
                                        <p:tgtEl>
                                          <p:spTgt spid="10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wipe(down)">
                                      <p:cBhvr>
                                        <p:cTn id="26" dur="500"/>
                                        <p:tgtEl>
                                          <p:spTgt spid="9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wipe(up)">
                                      <p:cBhvr>
                                        <p:cTn id="29" dur="500"/>
                                        <p:tgtEl>
                                          <p:spTgt spid="9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wipe(up)">
                                      <p:cBhvr>
                                        <p:cTn id="32" dur="500"/>
                                        <p:tgtEl>
                                          <p:spTgt spid="99"/>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heel(1)">
                                      <p:cBhvr>
                                        <p:cTn id="36" dur="1500"/>
                                        <p:tgtEl>
                                          <p:spTgt spid="101"/>
                                        </p:tgtEl>
                                      </p:cBhvr>
                                    </p:animEffect>
                                  </p:childTnLst>
                                </p:cTn>
                              </p:par>
                            </p:childTnLst>
                          </p:cTn>
                        </p:par>
                        <p:par>
                          <p:cTn id="37" fill="hold">
                            <p:stCondLst>
                              <p:cond delay="3500"/>
                            </p:stCondLst>
                            <p:childTnLst>
                              <p:par>
                                <p:cTn id="38" presetID="45" presetClass="entr" presetSubtype="0" fill="hold" nodeType="afterEffect">
                                  <p:stCondLst>
                                    <p:cond delay="0"/>
                                  </p:stCondLst>
                                  <p:childTnLst>
                                    <p:set>
                                      <p:cBhvr>
                                        <p:cTn id="39" dur="1" fill="hold">
                                          <p:stCondLst>
                                            <p:cond delay="0"/>
                                          </p:stCondLst>
                                        </p:cTn>
                                        <p:tgtEl>
                                          <p:spTgt spid="150"/>
                                        </p:tgtEl>
                                        <p:attrNameLst>
                                          <p:attrName>style.visibility</p:attrName>
                                        </p:attrNameLst>
                                      </p:cBhvr>
                                      <p:to>
                                        <p:strVal val="visible"/>
                                      </p:to>
                                    </p:set>
                                    <p:animEffect transition="in" filter="fade">
                                      <p:cBhvr>
                                        <p:cTn id="40" dur="750"/>
                                        <p:tgtEl>
                                          <p:spTgt spid="150"/>
                                        </p:tgtEl>
                                      </p:cBhvr>
                                    </p:animEffect>
                                    <p:anim calcmode="lin" valueType="num">
                                      <p:cBhvr>
                                        <p:cTn id="41" dur="750" fill="hold"/>
                                        <p:tgtEl>
                                          <p:spTgt spid="150"/>
                                        </p:tgtEl>
                                        <p:attrNameLst>
                                          <p:attrName>ppt_w</p:attrName>
                                        </p:attrNameLst>
                                      </p:cBhvr>
                                      <p:tavLst>
                                        <p:tav tm="0" fmla="#ppt_w*sin(2.5*pi*$)">
                                          <p:val>
                                            <p:fltVal val="0"/>
                                          </p:val>
                                        </p:tav>
                                        <p:tav tm="100000">
                                          <p:val>
                                            <p:fltVal val="1"/>
                                          </p:val>
                                        </p:tav>
                                      </p:tavLst>
                                    </p:anim>
                                    <p:anim calcmode="lin" valueType="num">
                                      <p:cBhvr>
                                        <p:cTn id="42" dur="750" fill="hold"/>
                                        <p:tgtEl>
                                          <p:spTgt spid="150"/>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158"/>
                                        </p:tgtEl>
                                        <p:attrNameLst>
                                          <p:attrName>style.visibility</p:attrName>
                                        </p:attrNameLst>
                                      </p:cBhvr>
                                      <p:to>
                                        <p:strVal val="visible"/>
                                      </p:to>
                                    </p:set>
                                    <p:animEffect transition="in" filter="fade">
                                      <p:cBhvr>
                                        <p:cTn id="45" dur="750"/>
                                        <p:tgtEl>
                                          <p:spTgt spid="158"/>
                                        </p:tgtEl>
                                      </p:cBhvr>
                                    </p:animEffect>
                                    <p:anim calcmode="lin" valueType="num">
                                      <p:cBhvr>
                                        <p:cTn id="46" dur="750" fill="hold"/>
                                        <p:tgtEl>
                                          <p:spTgt spid="158"/>
                                        </p:tgtEl>
                                        <p:attrNameLst>
                                          <p:attrName>ppt_w</p:attrName>
                                        </p:attrNameLst>
                                      </p:cBhvr>
                                      <p:tavLst>
                                        <p:tav tm="0" fmla="#ppt_w*sin(2.5*pi*$)">
                                          <p:val>
                                            <p:fltVal val="0"/>
                                          </p:val>
                                        </p:tav>
                                        <p:tav tm="100000">
                                          <p:val>
                                            <p:fltVal val="1"/>
                                          </p:val>
                                        </p:tav>
                                      </p:tavLst>
                                    </p:anim>
                                    <p:anim calcmode="lin" valueType="num">
                                      <p:cBhvr>
                                        <p:cTn id="47" dur="750" fill="hold"/>
                                        <p:tgtEl>
                                          <p:spTgt spid="158"/>
                                        </p:tgtEl>
                                        <p:attrNameLst>
                                          <p:attrName>ppt_h</p:attrName>
                                        </p:attrNameLst>
                                      </p:cBhvr>
                                      <p:tavLst>
                                        <p:tav tm="0">
                                          <p:val>
                                            <p:strVal val="#ppt_h"/>
                                          </p:val>
                                        </p:tav>
                                        <p:tav tm="100000">
                                          <p:val>
                                            <p:strVal val="#ppt_h"/>
                                          </p:val>
                                        </p:tav>
                                      </p:tavLst>
                                    </p:anim>
                                  </p:childTnLst>
                                </p:cTn>
                              </p:par>
                              <p:par>
                                <p:cTn id="48" presetID="45" presetClass="entr" presetSubtype="0" fill="hold" nodeType="withEffect">
                                  <p:stCondLst>
                                    <p:cond delay="0"/>
                                  </p:stCondLst>
                                  <p:childTnLst>
                                    <p:set>
                                      <p:cBhvr>
                                        <p:cTn id="49" dur="1" fill="hold">
                                          <p:stCondLst>
                                            <p:cond delay="0"/>
                                          </p:stCondLst>
                                        </p:cTn>
                                        <p:tgtEl>
                                          <p:spTgt spid="140"/>
                                        </p:tgtEl>
                                        <p:attrNameLst>
                                          <p:attrName>style.visibility</p:attrName>
                                        </p:attrNameLst>
                                      </p:cBhvr>
                                      <p:to>
                                        <p:strVal val="visible"/>
                                      </p:to>
                                    </p:set>
                                    <p:animEffect transition="in" filter="fade">
                                      <p:cBhvr>
                                        <p:cTn id="50" dur="750"/>
                                        <p:tgtEl>
                                          <p:spTgt spid="140"/>
                                        </p:tgtEl>
                                      </p:cBhvr>
                                    </p:animEffect>
                                    <p:anim calcmode="lin" valueType="num">
                                      <p:cBhvr>
                                        <p:cTn id="51" dur="750" fill="hold"/>
                                        <p:tgtEl>
                                          <p:spTgt spid="140"/>
                                        </p:tgtEl>
                                        <p:attrNameLst>
                                          <p:attrName>ppt_w</p:attrName>
                                        </p:attrNameLst>
                                      </p:cBhvr>
                                      <p:tavLst>
                                        <p:tav tm="0" fmla="#ppt_w*sin(2.5*pi*$)">
                                          <p:val>
                                            <p:fltVal val="0"/>
                                          </p:val>
                                        </p:tav>
                                        <p:tav tm="100000">
                                          <p:val>
                                            <p:fltVal val="1"/>
                                          </p:val>
                                        </p:tav>
                                      </p:tavLst>
                                    </p:anim>
                                    <p:anim calcmode="lin" valueType="num">
                                      <p:cBhvr>
                                        <p:cTn id="52" dur="750" fill="hold"/>
                                        <p:tgtEl>
                                          <p:spTgt spid="140"/>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0"/>
                                  </p:stCondLst>
                                  <p:childTnLst>
                                    <p:set>
                                      <p:cBhvr>
                                        <p:cTn id="54" dur="1" fill="hold">
                                          <p:stCondLst>
                                            <p:cond delay="0"/>
                                          </p:stCondLst>
                                        </p:cTn>
                                        <p:tgtEl>
                                          <p:spTgt spid="162"/>
                                        </p:tgtEl>
                                        <p:attrNameLst>
                                          <p:attrName>style.visibility</p:attrName>
                                        </p:attrNameLst>
                                      </p:cBhvr>
                                      <p:to>
                                        <p:strVal val="visible"/>
                                      </p:to>
                                    </p:set>
                                    <p:animEffect transition="in" filter="fade">
                                      <p:cBhvr>
                                        <p:cTn id="55" dur="750"/>
                                        <p:tgtEl>
                                          <p:spTgt spid="162"/>
                                        </p:tgtEl>
                                      </p:cBhvr>
                                    </p:animEffect>
                                    <p:anim calcmode="lin" valueType="num">
                                      <p:cBhvr>
                                        <p:cTn id="56" dur="750" fill="hold"/>
                                        <p:tgtEl>
                                          <p:spTgt spid="162"/>
                                        </p:tgtEl>
                                        <p:attrNameLst>
                                          <p:attrName>ppt_w</p:attrName>
                                        </p:attrNameLst>
                                      </p:cBhvr>
                                      <p:tavLst>
                                        <p:tav tm="0" fmla="#ppt_w*sin(2.5*pi*$)">
                                          <p:val>
                                            <p:fltVal val="0"/>
                                          </p:val>
                                        </p:tav>
                                        <p:tav tm="100000">
                                          <p:val>
                                            <p:fltVal val="1"/>
                                          </p:val>
                                        </p:tav>
                                      </p:tavLst>
                                    </p:anim>
                                    <p:anim calcmode="lin" valueType="num">
                                      <p:cBhvr>
                                        <p:cTn id="57" dur="750" fill="hold"/>
                                        <p:tgtEl>
                                          <p:spTgt spid="162"/>
                                        </p:tgtEl>
                                        <p:attrNameLst>
                                          <p:attrName>ppt_h</p:attrName>
                                        </p:attrNameLst>
                                      </p:cBhvr>
                                      <p:tavLst>
                                        <p:tav tm="0">
                                          <p:val>
                                            <p:strVal val="#ppt_h"/>
                                          </p:val>
                                        </p:tav>
                                        <p:tav tm="100000">
                                          <p:val>
                                            <p:strVal val="#ppt_h"/>
                                          </p:val>
                                        </p:tav>
                                      </p:tavLst>
                                    </p:anim>
                                  </p:childTnLst>
                                </p:cTn>
                              </p:par>
                            </p:childTnLst>
                          </p:cTn>
                        </p:par>
                        <p:par>
                          <p:cTn id="58" fill="hold">
                            <p:stCondLst>
                              <p:cond delay="4500"/>
                            </p:stCondLst>
                            <p:childTnLst>
                              <p:par>
                                <p:cTn id="59" presetID="8" presetClass="emph" presetSubtype="0" fill="hold" nodeType="afterEffect">
                                  <p:stCondLst>
                                    <p:cond delay="0"/>
                                  </p:stCondLst>
                                  <p:childTnLst>
                                    <p:animRot by="21600000">
                                      <p:cBhvr>
                                        <p:cTn id="60" dur="2000" fill="hold"/>
                                        <p:tgtEl>
                                          <p:spTgt spid="101"/>
                                        </p:tgtEl>
                                        <p:attrNameLst>
                                          <p:attrName>r</p:attrName>
                                        </p:attrNameLst>
                                      </p:cBhvr>
                                    </p:animRo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fade">
                                      <p:cBhvr>
                                        <p:cTn id="64" dur="1000"/>
                                        <p:tgtEl>
                                          <p:spTgt spid="106"/>
                                        </p:tgtEl>
                                      </p:cBhvr>
                                    </p:animEffect>
                                  </p:childTnLst>
                                </p:cTn>
                              </p:par>
                              <p:par>
                                <p:cTn id="65" presetID="42" presetClass="path" presetSubtype="0" accel="50000" decel="50000" fill="hold" nodeType="withEffect">
                                  <p:stCondLst>
                                    <p:cond delay="0"/>
                                  </p:stCondLst>
                                  <p:childTnLst>
                                    <p:animMotion origin="layout" path="M 0.12578 0.21505 L -1.04167E-06 -2.22222E-06" pathEditMode="relative" rAng="0" ptsTypes="AA">
                                      <p:cBhvr>
                                        <p:cTn id="66" dur="1000" fill="hold"/>
                                        <p:tgtEl>
                                          <p:spTgt spid="106"/>
                                        </p:tgtEl>
                                        <p:attrNameLst>
                                          <p:attrName>ppt_x</p:attrName>
                                          <p:attrName>ppt_y</p:attrName>
                                        </p:attrNameLst>
                                      </p:cBhvr>
                                      <p:rCtr x="-6289" y="-10764"/>
                                    </p:animMotion>
                                  </p:childTnLst>
                                </p:cTn>
                              </p:par>
                              <p:par>
                                <p:cTn id="67" presetID="10" presetClass="entr" presetSubtype="0" fill="hold" nodeType="withEffect">
                                  <p:stCondLst>
                                    <p:cond delay="0"/>
                                  </p:stCondLst>
                                  <p:childTnLst>
                                    <p:set>
                                      <p:cBhvr>
                                        <p:cTn id="68" dur="1" fill="hold">
                                          <p:stCondLst>
                                            <p:cond delay="0"/>
                                          </p:stCondLst>
                                        </p:cTn>
                                        <p:tgtEl>
                                          <p:spTgt spid="170"/>
                                        </p:tgtEl>
                                        <p:attrNameLst>
                                          <p:attrName>style.visibility</p:attrName>
                                        </p:attrNameLst>
                                      </p:cBhvr>
                                      <p:to>
                                        <p:strVal val="visible"/>
                                      </p:to>
                                    </p:set>
                                    <p:animEffect transition="in" filter="fade">
                                      <p:cBhvr>
                                        <p:cTn id="69" dur="1000"/>
                                        <p:tgtEl>
                                          <p:spTgt spid="170"/>
                                        </p:tgtEl>
                                      </p:cBhvr>
                                    </p:animEffect>
                                  </p:childTnLst>
                                </p:cTn>
                              </p:par>
                              <p:par>
                                <p:cTn id="70" presetID="42" presetClass="path" presetSubtype="0" accel="50000" decel="50000" fill="hold" nodeType="withEffect">
                                  <p:stCondLst>
                                    <p:cond delay="0"/>
                                  </p:stCondLst>
                                  <p:childTnLst>
                                    <p:animMotion origin="layout" path="M -0.14427 -0.23958 L -3.95833E-06 -1.85185E-06" pathEditMode="relative" rAng="0" ptsTypes="AA">
                                      <p:cBhvr>
                                        <p:cTn id="71" dur="1000" fill="hold"/>
                                        <p:tgtEl>
                                          <p:spTgt spid="170"/>
                                        </p:tgtEl>
                                        <p:attrNameLst>
                                          <p:attrName>ppt_x</p:attrName>
                                          <p:attrName>ppt_y</p:attrName>
                                        </p:attrNameLst>
                                      </p:cBhvr>
                                      <p:rCtr x="7214" y="11968"/>
                                    </p:animMotion>
                                  </p:childTnLst>
                                </p:cTn>
                              </p:par>
                              <p:par>
                                <p:cTn id="72" presetID="10" presetClass="entr" presetSubtype="0" fill="hold" nodeType="withEffect">
                                  <p:stCondLst>
                                    <p:cond delay="0"/>
                                  </p:stCondLst>
                                  <p:childTnLst>
                                    <p:set>
                                      <p:cBhvr>
                                        <p:cTn id="73" dur="1" fill="hold">
                                          <p:stCondLst>
                                            <p:cond delay="0"/>
                                          </p:stCondLst>
                                        </p:cTn>
                                        <p:tgtEl>
                                          <p:spTgt spid="123"/>
                                        </p:tgtEl>
                                        <p:attrNameLst>
                                          <p:attrName>style.visibility</p:attrName>
                                        </p:attrNameLst>
                                      </p:cBhvr>
                                      <p:to>
                                        <p:strVal val="visible"/>
                                      </p:to>
                                    </p:set>
                                    <p:animEffect transition="in" filter="fade">
                                      <p:cBhvr>
                                        <p:cTn id="74" dur="1000"/>
                                        <p:tgtEl>
                                          <p:spTgt spid="123"/>
                                        </p:tgtEl>
                                      </p:cBhvr>
                                    </p:animEffect>
                                  </p:childTnLst>
                                </p:cTn>
                              </p:par>
                              <p:par>
                                <p:cTn id="75" presetID="42" presetClass="path" presetSubtype="0" accel="50000" decel="50000" fill="hold" nodeType="withEffect">
                                  <p:stCondLst>
                                    <p:cond delay="0"/>
                                  </p:stCondLst>
                                  <p:childTnLst>
                                    <p:animMotion origin="layout" path="M -0.13893 0.21505 L -4.79167E-06 -2.22222E-06" pathEditMode="relative" rAng="0" ptsTypes="AA">
                                      <p:cBhvr>
                                        <p:cTn id="76" dur="1000" fill="hold"/>
                                        <p:tgtEl>
                                          <p:spTgt spid="123"/>
                                        </p:tgtEl>
                                        <p:attrNameLst>
                                          <p:attrName>ppt_x</p:attrName>
                                          <p:attrName>ppt_y</p:attrName>
                                        </p:attrNameLst>
                                      </p:cBhvr>
                                      <p:rCtr x="6940" y="-10764"/>
                                    </p:animMotion>
                                  </p:childTnLst>
                                </p:cTn>
                              </p:par>
                              <p:par>
                                <p:cTn id="77" presetID="10" presetClass="entr" presetSubtype="0" fill="hold" nodeType="with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fade">
                                      <p:cBhvr>
                                        <p:cTn id="79" dur="1000"/>
                                        <p:tgtEl>
                                          <p:spTgt spid="114"/>
                                        </p:tgtEl>
                                      </p:cBhvr>
                                    </p:animEffect>
                                  </p:childTnLst>
                                </p:cTn>
                              </p:par>
                              <p:par>
                                <p:cTn id="80" presetID="42" presetClass="path" presetSubtype="0" accel="50000" decel="50000" fill="hold" nodeType="withEffect">
                                  <p:stCondLst>
                                    <p:cond delay="0"/>
                                  </p:stCondLst>
                                  <p:childTnLst>
                                    <p:animMotion origin="layout" path="M 0.12969 -0.25394 L -4.79167E-06 4.44444E-06" pathEditMode="relative" rAng="0" ptsTypes="AA">
                                      <p:cBhvr>
                                        <p:cTn id="81" dur="1000" fill="hold"/>
                                        <p:tgtEl>
                                          <p:spTgt spid="114"/>
                                        </p:tgtEl>
                                        <p:attrNameLst>
                                          <p:attrName>ppt_x</p:attrName>
                                          <p:attrName>ppt_y</p:attrName>
                                        </p:attrNameLst>
                                      </p:cBhvr>
                                      <p:rCtr x="-6484" y="12685"/>
                                    </p:animMotion>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wipe(right)">
                                      <p:cBhvr>
                                        <p:cTn id="85" dur="500"/>
                                        <p:tgtEl>
                                          <p:spTgt spid="93"/>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96"/>
                                        </p:tgtEl>
                                        <p:attrNameLst>
                                          <p:attrName>style.visibility</p:attrName>
                                        </p:attrNameLst>
                                      </p:cBhvr>
                                      <p:to>
                                        <p:strVal val="visible"/>
                                      </p:to>
                                    </p:set>
                                    <p:animEffect transition="in" filter="wipe(right)">
                                      <p:cBhvr>
                                        <p:cTn id="88" dur="500"/>
                                        <p:tgtEl>
                                          <p:spTgt spid="96"/>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179"/>
                                        </p:tgtEl>
                                        <p:attrNameLst>
                                          <p:attrName>style.visibility</p:attrName>
                                        </p:attrNameLst>
                                      </p:cBhvr>
                                      <p:to>
                                        <p:strVal val="visible"/>
                                      </p:to>
                                    </p:set>
                                    <p:animEffect transition="in" filter="wipe(right)">
                                      <p:cBhvr>
                                        <p:cTn id="91" dur="500"/>
                                        <p:tgtEl>
                                          <p:spTgt spid="179"/>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80"/>
                                        </p:tgtEl>
                                        <p:attrNameLst>
                                          <p:attrName>style.visibility</p:attrName>
                                        </p:attrNameLst>
                                      </p:cBhvr>
                                      <p:to>
                                        <p:strVal val="visible"/>
                                      </p:to>
                                    </p:set>
                                    <p:animEffect transition="in" filter="wipe(right)">
                                      <p:cBhvr>
                                        <p:cTn id="94" dur="500"/>
                                        <p:tgtEl>
                                          <p:spTgt spid="180"/>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94"/>
                                        </p:tgtEl>
                                        <p:attrNameLst>
                                          <p:attrName>style.visibility</p:attrName>
                                        </p:attrNameLst>
                                      </p:cBhvr>
                                      <p:to>
                                        <p:strVal val="visible"/>
                                      </p:to>
                                    </p:set>
                                    <p:animEffect transition="in" filter="wipe(left)">
                                      <p:cBhvr>
                                        <p:cTn id="97" dur="500"/>
                                        <p:tgtEl>
                                          <p:spTgt spid="94"/>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Effect transition="in" filter="wipe(left)">
                                      <p:cBhvr>
                                        <p:cTn id="100" dur="500"/>
                                        <p:tgtEl>
                                          <p:spTgt spid="9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81"/>
                                        </p:tgtEl>
                                        <p:attrNameLst>
                                          <p:attrName>style.visibility</p:attrName>
                                        </p:attrNameLst>
                                      </p:cBhvr>
                                      <p:to>
                                        <p:strVal val="visible"/>
                                      </p:to>
                                    </p:set>
                                    <p:animEffect transition="in" filter="wipe(left)">
                                      <p:cBhvr>
                                        <p:cTn id="103" dur="500"/>
                                        <p:tgtEl>
                                          <p:spTgt spid="181"/>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82"/>
                                        </p:tgtEl>
                                        <p:attrNameLst>
                                          <p:attrName>style.visibility</p:attrName>
                                        </p:attrNameLst>
                                      </p:cBhvr>
                                      <p:to>
                                        <p:strVal val="visible"/>
                                      </p:to>
                                    </p:set>
                                    <p:animEffect transition="in" filter="wipe(left)">
                                      <p:cBhvr>
                                        <p:cTn id="106" dur="500"/>
                                        <p:tgtEl>
                                          <p:spTgt spid="182"/>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183"/>
                                        </p:tgtEl>
                                        <p:attrNameLst>
                                          <p:attrName>style.visibility</p:attrName>
                                        </p:attrNameLst>
                                      </p:cBhvr>
                                      <p:to>
                                        <p:strVal val="visible"/>
                                      </p:to>
                                    </p:set>
                                    <p:animEffect transition="in" filter="wipe(down)">
                                      <p:cBhvr>
                                        <p:cTn id="111"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97" grpId="0" animBg="1"/>
      <p:bldP spid="98" grpId="0" animBg="1"/>
      <p:bldP spid="99" grpId="0" animBg="1"/>
      <p:bldP spid="100" grpId="0" animBg="1"/>
      <p:bldP spid="179" grpId="0"/>
      <p:bldP spid="180" grpId="0"/>
      <p:bldP spid="181" grpId="0"/>
      <p:bldP spid="182" grpId="0"/>
      <p:bldP spid="1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73771" y="3011870"/>
            <a:ext cx="2512862" cy="756646"/>
            <a:chOff x="6977188" y="1902560"/>
            <a:chExt cx="4158578" cy="998361"/>
          </a:xfrm>
        </p:grpSpPr>
        <p:sp>
          <p:nvSpPr>
            <p:cNvPr id="7" name="任意多边形 6"/>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 name="任意多边形 7"/>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 name="组合 8"/>
          <p:cNvGrpSpPr/>
          <p:nvPr/>
        </p:nvGrpSpPr>
        <p:grpSpPr>
          <a:xfrm>
            <a:off x="4118596" y="2797356"/>
            <a:ext cx="1268148" cy="1123545"/>
            <a:chOff x="3491031" y="1926499"/>
            <a:chExt cx="1268148" cy="1123545"/>
          </a:xfrm>
        </p:grpSpPr>
        <p:grpSp>
          <p:nvGrpSpPr>
            <p:cNvPr id="10" name="组合 9"/>
            <p:cNvGrpSpPr/>
            <p:nvPr/>
          </p:nvGrpSpPr>
          <p:grpSpPr>
            <a:xfrm rot="16200000">
              <a:off x="3563332" y="1854198"/>
              <a:ext cx="1123545" cy="1268148"/>
              <a:chOff x="8439633" y="3544650"/>
              <a:chExt cx="1611146" cy="1817848"/>
            </a:xfrm>
          </p:grpSpPr>
          <p:sp>
            <p:nvSpPr>
              <p:cNvPr id="12" name="Freeform 5"/>
              <p:cNvSpPr/>
              <p:nvPr/>
            </p:nvSpPr>
            <p:spPr bwMode="auto">
              <a:xfrm rot="5400000">
                <a:off x="8336282" y="3648001"/>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 name="文本框 10"/>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04</a:t>
              </a:r>
              <a:endParaRPr lang="zh-CN" altLang="en-US" sz="3600">
                <a:solidFill>
                  <a:schemeClr val="bg1"/>
                </a:solidFill>
                <a:latin typeface="+mj-ea"/>
                <a:ea typeface="+mj-ea"/>
              </a:endParaRPr>
            </a:p>
          </p:txBody>
        </p:sp>
      </p:grpSp>
      <p:sp>
        <p:nvSpPr>
          <p:cNvPr id="14" name="TextBox 6"/>
          <p:cNvSpPr txBox="1">
            <a:spLocks noChangeArrowheads="1"/>
          </p:cNvSpPr>
          <p:nvPr/>
        </p:nvSpPr>
        <p:spPr bwMode="auto">
          <a:xfrm>
            <a:off x="5389089" y="3035962"/>
            <a:ext cx="20872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数据研究</a:t>
            </a:r>
          </a:p>
        </p:txBody>
      </p:sp>
      <p:sp>
        <p:nvSpPr>
          <p:cNvPr id="15" name="文本框 14"/>
          <p:cNvSpPr txBox="1"/>
          <p:nvPr/>
        </p:nvSpPr>
        <p:spPr>
          <a:xfrm>
            <a:off x="9738708" y="-1250496"/>
            <a:ext cx="877163" cy="369332"/>
          </a:xfrm>
          <a:prstGeom prst="rect">
            <a:avLst/>
          </a:prstGeom>
          <a:noFill/>
        </p:spPr>
        <p:txBody>
          <a:bodyPr wrap="none" rtlCol="0">
            <a:spAutoFit/>
          </a:bodyPr>
          <a:lstStyle/>
          <a:p>
            <a:r>
              <a:rPr lang="zh-CN" altLang="en-US"/>
              <a:t>延迟符</a:t>
            </a:r>
          </a:p>
        </p:txBody>
      </p:sp>
      <p:grpSp>
        <p:nvGrpSpPr>
          <p:cNvPr id="16" name="组合 15"/>
          <p:cNvGrpSpPr/>
          <p:nvPr/>
        </p:nvGrpSpPr>
        <p:grpSpPr>
          <a:xfrm rot="5400000">
            <a:off x="1930109" y="-2806218"/>
            <a:ext cx="2937093" cy="6787202"/>
            <a:chOff x="0" y="70798"/>
            <a:chExt cx="2937093" cy="6787202"/>
          </a:xfrm>
        </p:grpSpPr>
        <p:sp>
          <p:nvSpPr>
            <p:cNvPr id="17" name="矩形 16"/>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5400000">
            <a:off x="7311798" y="2907148"/>
            <a:ext cx="2937093" cy="6787202"/>
            <a:chOff x="9178140" y="0"/>
            <a:chExt cx="2937093" cy="6787202"/>
          </a:xfrm>
        </p:grpSpPr>
        <p:sp>
          <p:nvSpPr>
            <p:cNvPr id="22" name="矩形 21"/>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3900" advClick="0">
        <p14:glitter pattern="hexago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80331" y="144283"/>
            <a:ext cx="1755609" cy="502766"/>
          </a:xfrm>
          <a:prstGeom prst="rect">
            <a:avLst/>
          </a:prstGeom>
          <a:noFill/>
        </p:spPr>
        <p:txBody>
          <a:bodyPr wrap="none" rtlCol="0">
            <a:spAutoFit/>
          </a:bodyPr>
          <a:lstStyle/>
          <a:p>
            <a:r>
              <a:rPr lang="zh-CN" altLang="en-US" sz="2665" spc="400">
                <a:solidFill>
                  <a:schemeClr val="bg1"/>
                </a:solidFill>
                <a:latin typeface="+mj-ea"/>
                <a:ea typeface="+mj-ea"/>
              </a:rPr>
              <a:t>关键技术</a:t>
            </a:r>
          </a:p>
        </p:txBody>
      </p:sp>
      <p:grpSp>
        <p:nvGrpSpPr>
          <p:cNvPr id="8" name="组合 7"/>
          <p:cNvGrpSpPr/>
          <p:nvPr/>
        </p:nvGrpSpPr>
        <p:grpSpPr>
          <a:xfrm>
            <a:off x="4167578" y="2046795"/>
            <a:ext cx="3618999" cy="3617690"/>
            <a:chOff x="3603171" y="936171"/>
            <a:chExt cx="4985658" cy="4985658"/>
          </a:xfrm>
        </p:grpSpPr>
        <p:sp>
          <p:nvSpPr>
            <p:cNvPr id="9" name="椭圆 8"/>
            <p:cNvSpPr/>
            <p:nvPr/>
          </p:nvSpPr>
          <p:spPr>
            <a:xfrm>
              <a:off x="3852132" y="1185132"/>
              <a:ext cx="4487736" cy="4487736"/>
            </a:xfrm>
            <a:prstGeom prst="ellipse">
              <a:avLst/>
            </a:prstGeom>
            <a:noFill/>
            <a:ln w="25400">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3603171" y="936171"/>
              <a:ext cx="4985658" cy="4985658"/>
            </a:xfrm>
            <a:custGeom>
              <a:avLst/>
              <a:gdLst>
                <a:gd name="connsiteX0" fmla="*/ 2492829 w 4985658"/>
                <a:gd name="connsiteY0" fmla="*/ 248961 h 4985658"/>
                <a:gd name="connsiteX1" fmla="*/ 248961 w 4985658"/>
                <a:gd name="connsiteY1" fmla="*/ 2492829 h 4985658"/>
                <a:gd name="connsiteX2" fmla="*/ 2492829 w 4985658"/>
                <a:gd name="connsiteY2" fmla="*/ 4736697 h 4985658"/>
                <a:gd name="connsiteX3" fmla="*/ 4736697 w 4985658"/>
                <a:gd name="connsiteY3" fmla="*/ 2492829 h 4985658"/>
                <a:gd name="connsiteX4" fmla="*/ 2492829 w 4985658"/>
                <a:gd name="connsiteY4" fmla="*/ 248961 h 4985658"/>
                <a:gd name="connsiteX5" fmla="*/ 2492829 w 4985658"/>
                <a:gd name="connsiteY5" fmla="*/ 0 h 4985658"/>
                <a:gd name="connsiteX6" fmla="*/ 4985658 w 4985658"/>
                <a:gd name="connsiteY6" fmla="*/ 2492829 h 4985658"/>
                <a:gd name="connsiteX7" fmla="*/ 2492829 w 4985658"/>
                <a:gd name="connsiteY7" fmla="*/ 4985658 h 4985658"/>
                <a:gd name="connsiteX8" fmla="*/ 0 w 4985658"/>
                <a:gd name="connsiteY8" fmla="*/ 2492829 h 4985658"/>
                <a:gd name="connsiteX9" fmla="*/ 2492829 w 4985658"/>
                <a:gd name="connsiteY9" fmla="*/ 0 h 498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5658" h="4985658">
                  <a:moveTo>
                    <a:pt x="2492829" y="248961"/>
                  </a:moveTo>
                  <a:cubicBezTo>
                    <a:pt x="1253575" y="248961"/>
                    <a:pt x="248961" y="1253575"/>
                    <a:pt x="248961" y="2492829"/>
                  </a:cubicBezTo>
                  <a:cubicBezTo>
                    <a:pt x="248961" y="3732083"/>
                    <a:pt x="1253575" y="4736697"/>
                    <a:pt x="2492829" y="4736697"/>
                  </a:cubicBezTo>
                  <a:cubicBezTo>
                    <a:pt x="3732083" y="4736697"/>
                    <a:pt x="4736697" y="3732083"/>
                    <a:pt x="4736697" y="2492829"/>
                  </a:cubicBezTo>
                  <a:cubicBezTo>
                    <a:pt x="4736697" y="1253575"/>
                    <a:pt x="3732083" y="248961"/>
                    <a:pt x="2492829" y="248961"/>
                  </a:cubicBezTo>
                  <a:close/>
                  <a:moveTo>
                    <a:pt x="2492829" y="0"/>
                  </a:moveTo>
                  <a:cubicBezTo>
                    <a:pt x="3869580" y="0"/>
                    <a:pt x="4985658" y="1116078"/>
                    <a:pt x="4985658" y="2492829"/>
                  </a:cubicBezTo>
                  <a:cubicBezTo>
                    <a:pt x="4985658" y="3869580"/>
                    <a:pt x="3869580" y="4985658"/>
                    <a:pt x="2492829" y="4985658"/>
                  </a:cubicBezTo>
                  <a:cubicBezTo>
                    <a:pt x="1116078" y="4985658"/>
                    <a:pt x="0" y="3869580"/>
                    <a:pt x="0" y="2492829"/>
                  </a:cubicBezTo>
                  <a:cubicBezTo>
                    <a:pt x="0" y="1116078"/>
                    <a:pt x="1116078" y="0"/>
                    <a:pt x="2492829" y="0"/>
                  </a:cubicBezTo>
                  <a:close/>
                </a:path>
              </a:pathLst>
            </a:custGeom>
            <a:solidFill>
              <a:schemeClr val="bg1">
                <a:lumMod val="95000"/>
              </a:schemeClr>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3603171" y="936171"/>
              <a:ext cx="4985658" cy="4985658"/>
            </a:xfrm>
            <a:prstGeom prst="ellipse">
              <a:avLst/>
            </a:prstGeom>
            <a:noFill/>
            <a:ln w="25400">
              <a:gradFill flip="none" rotWithShape="1">
                <a:gsLst>
                  <a:gs pos="0">
                    <a:schemeClr val="bg1">
                      <a:lumMod val="7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 name="组合 11"/>
          <p:cNvGrpSpPr/>
          <p:nvPr/>
        </p:nvGrpSpPr>
        <p:grpSpPr>
          <a:xfrm>
            <a:off x="4747039" y="2626046"/>
            <a:ext cx="2460076" cy="2459187"/>
            <a:chOff x="3860800" y="1193800"/>
            <a:chExt cx="4470400" cy="4470400"/>
          </a:xfrm>
        </p:grpSpPr>
        <p:sp>
          <p:nvSpPr>
            <p:cNvPr id="13" name="椭圆 12"/>
            <p:cNvSpPr/>
            <p:nvPr/>
          </p:nvSpPr>
          <p:spPr>
            <a:xfrm>
              <a:off x="3860800" y="1193800"/>
              <a:ext cx="4470400" cy="4470400"/>
            </a:xfrm>
            <a:prstGeom prst="ellipse">
              <a:avLst/>
            </a:prstGeom>
            <a:gradFill>
              <a:gsLst>
                <a:gs pos="100000">
                  <a:schemeClr val="bg1">
                    <a:lumMod val="97000"/>
                  </a:schemeClr>
                </a:gs>
                <a:gs pos="0">
                  <a:schemeClr val="bg1">
                    <a:lumMod val="85000"/>
                  </a:schemeClr>
                </a:gs>
              </a:gsLst>
              <a:lin ang="2700000" scaled="1"/>
            </a:gradFill>
            <a:ln w="25400">
              <a:gradFill flip="none" rotWithShape="1">
                <a:gsLst>
                  <a:gs pos="0">
                    <a:schemeClr val="bg1"/>
                  </a:gs>
                  <a:gs pos="100000">
                    <a:schemeClr val="bg1">
                      <a:lumMod val="75000"/>
                    </a:schemeClr>
                  </a:gs>
                </a:gsLst>
                <a:lin ang="2700000" scaled="1"/>
              </a:gradFill>
            </a:ln>
            <a:effectLst>
              <a:outerShdw blurRad="292100" dist="1143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4223657" y="1556657"/>
              <a:ext cx="3744686" cy="3744686"/>
            </a:xfrm>
            <a:prstGeom prst="ellipse">
              <a:avLst/>
            </a:prstGeom>
            <a:solidFill>
              <a:schemeClr val="bg1">
                <a:lumMod val="95000"/>
              </a:schemeClr>
            </a:solidFill>
            <a:ln>
              <a:noFill/>
            </a:ln>
            <a:effectLst>
              <a:innerShdw blurRad="1524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27"/>
            <p:cNvSpPr txBox="1"/>
            <p:nvPr/>
          </p:nvSpPr>
          <p:spPr>
            <a:xfrm>
              <a:off x="5684592" y="1756308"/>
              <a:ext cx="817556" cy="727335"/>
            </a:xfrm>
            <a:prstGeom prst="rect">
              <a:avLst/>
            </a:prstGeom>
            <a:noFill/>
          </p:spPr>
          <p:txBody>
            <a:bodyPr wrap="square" rtlCol="0">
              <a:spAutoFit/>
            </a:bodyPr>
            <a:lstStyle/>
            <a:p>
              <a:pPr algn="ctr"/>
              <a:r>
                <a:rPr lang="en-US" altLang="zh-CN" sz="2000">
                  <a:solidFill>
                    <a:prstClr val="black">
                      <a:lumMod val="75000"/>
                      <a:lumOff val="25000"/>
                    </a:prstClr>
                  </a:solidFill>
                  <a:latin typeface="Impact" panose="020B0806030902050204" pitchFamily="34" charset="0"/>
                </a:rPr>
                <a:t>12</a:t>
              </a:r>
              <a:endParaRPr lang="zh-CN" altLang="en-US" sz="2000">
                <a:solidFill>
                  <a:prstClr val="black">
                    <a:lumMod val="75000"/>
                    <a:lumOff val="25000"/>
                  </a:prstClr>
                </a:solidFill>
                <a:latin typeface="Impact" panose="020B0806030902050204" pitchFamily="34" charset="0"/>
              </a:endParaRPr>
            </a:p>
          </p:txBody>
        </p:sp>
        <p:sp>
          <p:nvSpPr>
            <p:cNvPr id="16" name="文本框 28"/>
            <p:cNvSpPr txBox="1"/>
            <p:nvPr/>
          </p:nvSpPr>
          <p:spPr>
            <a:xfrm>
              <a:off x="5788304" y="4454468"/>
              <a:ext cx="605484" cy="727335"/>
            </a:xfrm>
            <a:prstGeom prst="rect">
              <a:avLst/>
            </a:prstGeom>
            <a:noFill/>
          </p:spPr>
          <p:txBody>
            <a:bodyPr wrap="square" rtlCol="0">
              <a:spAutoFit/>
            </a:bodyPr>
            <a:lstStyle/>
            <a:p>
              <a:pPr algn="ctr"/>
              <a:r>
                <a:rPr lang="en-US" altLang="zh-CN" sz="2000">
                  <a:solidFill>
                    <a:prstClr val="black">
                      <a:lumMod val="75000"/>
                      <a:lumOff val="25000"/>
                    </a:prstClr>
                  </a:solidFill>
                  <a:latin typeface="Impact" panose="020B0806030902050204" pitchFamily="34" charset="0"/>
                </a:rPr>
                <a:t>6</a:t>
              </a:r>
              <a:endParaRPr lang="zh-CN" altLang="en-US" sz="2000">
                <a:solidFill>
                  <a:prstClr val="black">
                    <a:lumMod val="75000"/>
                    <a:lumOff val="25000"/>
                  </a:prstClr>
                </a:solidFill>
                <a:latin typeface="Impact" panose="020B0806030902050204" pitchFamily="34" charset="0"/>
              </a:endParaRPr>
            </a:p>
          </p:txBody>
        </p:sp>
        <p:sp>
          <p:nvSpPr>
            <p:cNvPr id="17" name="文本框 31"/>
            <p:cNvSpPr txBox="1"/>
            <p:nvPr/>
          </p:nvSpPr>
          <p:spPr>
            <a:xfrm>
              <a:off x="4416181" y="3084183"/>
              <a:ext cx="621999" cy="727335"/>
            </a:xfrm>
            <a:prstGeom prst="rect">
              <a:avLst/>
            </a:prstGeom>
            <a:noFill/>
          </p:spPr>
          <p:txBody>
            <a:bodyPr wrap="square" rtlCol="0">
              <a:spAutoFit/>
            </a:bodyPr>
            <a:lstStyle/>
            <a:p>
              <a:pPr algn="ctr"/>
              <a:r>
                <a:rPr lang="en-US" altLang="zh-CN" sz="2000">
                  <a:solidFill>
                    <a:prstClr val="black">
                      <a:lumMod val="75000"/>
                      <a:lumOff val="25000"/>
                    </a:prstClr>
                  </a:solidFill>
                  <a:latin typeface="Impact" panose="020B0806030902050204" pitchFamily="34" charset="0"/>
                </a:rPr>
                <a:t>9</a:t>
              </a:r>
              <a:endParaRPr lang="zh-CN" altLang="en-US" sz="2000">
                <a:solidFill>
                  <a:prstClr val="black">
                    <a:lumMod val="75000"/>
                    <a:lumOff val="25000"/>
                  </a:prstClr>
                </a:solidFill>
                <a:latin typeface="Impact" panose="020B0806030902050204" pitchFamily="34" charset="0"/>
              </a:endParaRPr>
            </a:p>
          </p:txBody>
        </p:sp>
        <p:sp>
          <p:nvSpPr>
            <p:cNvPr id="18" name="文本框 36"/>
            <p:cNvSpPr txBox="1"/>
            <p:nvPr/>
          </p:nvSpPr>
          <p:spPr>
            <a:xfrm>
              <a:off x="7218096" y="3097189"/>
              <a:ext cx="596771" cy="727335"/>
            </a:xfrm>
            <a:prstGeom prst="rect">
              <a:avLst/>
            </a:prstGeom>
            <a:noFill/>
          </p:spPr>
          <p:txBody>
            <a:bodyPr wrap="square" rtlCol="0">
              <a:spAutoFit/>
            </a:bodyPr>
            <a:lstStyle/>
            <a:p>
              <a:pPr algn="ctr"/>
              <a:r>
                <a:rPr lang="en-US" altLang="zh-CN" sz="2000">
                  <a:solidFill>
                    <a:prstClr val="black">
                      <a:lumMod val="75000"/>
                      <a:lumOff val="25000"/>
                    </a:prstClr>
                  </a:solidFill>
                  <a:latin typeface="Impact" panose="020B0806030902050204" pitchFamily="34" charset="0"/>
                </a:rPr>
                <a:t>3</a:t>
              </a:r>
              <a:endParaRPr lang="zh-CN" altLang="en-US" sz="2000">
                <a:solidFill>
                  <a:prstClr val="black">
                    <a:lumMod val="75000"/>
                    <a:lumOff val="25000"/>
                  </a:prstClr>
                </a:solidFill>
                <a:latin typeface="Impact" panose="020B0806030902050204" pitchFamily="34" charset="0"/>
              </a:endParaRPr>
            </a:p>
          </p:txBody>
        </p:sp>
        <p:sp>
          <p:nvSpPr>
            <p:cNvPr id="19" name="任意多边形 18"/>
            <p:cNvSpPr/>
            <p:nvPr/>
          </p:nvSpPr>
          <p:spPr>
            <a:xfrm rot="-900000">
              <a:off x="5915667" y="1984289"/>
              <a:ext cx="76000" cy="1862122"/>
            </a:xfrm>
            <a:custGeom>
              <a:avLst/>
              <a:gdLst>
                <a:gd name="connsiteX0" fmla="*/ 0 w 122399"/>
                <a:gd name="connsiteY0" fmla="*/ 2073869 h 2726332"/>
                <a:gd name="connsiteX1" fmla="*/ 4810 w 122399"/>
                <a:gd name="connsiteY1" fmla="*/ 1819901 h 2726332"/>
                <a:gd name="connsiteX2" fmla="*/ 8318 w 122399"/>
                <a:gd name="connsiteY2" fmla="*/ 1764433 h 2726332"/>
                <a:gd name="connsiteX3" fmla="*/ 61200 w 122399"/>
                <a:gd name="connsiteY3" fmla="*/ 0 h 2726332"/>
                <a:gd name="connsiteX4" fmla="*/ 114082 w 122399"/>
                <a:gd name="connsiteY4" fmla="*/ 1764436 h 2726332"/>
                <a:gd name="connsiteX5" fmla="*/ 117589 w 122399"/>
                <a:gd name="connsiteY5" fmla="*/ 1819901 h 2726332"/>
                <a:gd name="connsiteX6" fmla="*/ 122399 w 122399"/>
                <a:gd name="connsiteY6" fmla="*/ 2073869 h 2726332"/>
                <a:gd name="connsiteX7" fmla="*/ 61200 w 122399"/>
                <a:gd name="connsiteY7" fmla="*/ 2726332 h 2726332"/>
                <a:gd name="connsiteX8" fmla="*/ 0 w 122399"/>
                <a:gd name="connsiteY8" fmla="*/ 2073869 h 27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9" h="2726332">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rot="5400000">
              <a:off x="6297925" y="2729480"/>
              <a:ext cx="69091" cy="1399040"/>
            </a:xfrm>
            <a:custGeom>
              <a:avLst/>
              <a:gdLst>
                <a:gd name="connsiteX0" fmla="*/ 0 w 122399"/>
                <a:gd name="connsiteY0" fmla="*/ 2073869 h 2726332"/>
                <a:gd name="connsiteX1" fmla="*/ 4810 w 122399"/>
                <a:gd name="connsiteY1" fmla="*/ 1819901 h 2726332"/>
                <a:gd name="connsiteX2" fmla="*/ 8318 w 122399"/>
                <a:gd name="connsiteY2" fmla="*/ 1764433 h 2726332"/>
                <a:gd name="connsiteX3" fmla="*/ 61200 w 122399"/>
                <a:gd name="connsiteY3" fmla="*/ 0 h 2726332"/>
                <a:gd name="connsiteX4" fmla="*/ 114082 w 122399"/>
                <a:gd name="connsiteY4" fmla="*/ 1764436 h 2726332"/>
                <a:gd name="connsiteX5" fmla="*/ 117589 w 122399"/>
                <a:gd name="connsiteY5" fmla="*/ 1819901 h 2726332"/>
                <a:gd name="connsiteX6" fmla="*/ 122399 w 122399"/>
                <a:gd name="connsiteY6" fmla="*/ 2073869 h 2726332"/>
                <a:gd name="connsiteX7" fmla="*/ 61200 w 122399"/>
                <a:gd name="connsiteY7" fmla="*/ 2726332 h 2726332"/>
                <a:gd name="connsiteX8" fmla="*/ 0 w 122399"/>
                <a:gd name="connsiteY8" fmla="*/ 2073869 h 27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9" h="2726332">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1" name="组合 20"/>
            <p:cNvGrpSpPr/>
            <p:nvPr/>
          </p:nvGrpSpPr>
          <p:grpSpPr>
            <a:xfrm>
              <a:off x="6029858" y="3362853"/>
              <a:ext cx="132297" cy="132297"/>
              <a:chOff x="8936533" y="2738955"/>
              <a:chExt cx="211667" cy="211667"/>
            </a:xfrm>
          </p:grpSpPr>
          <p:sp>
            <p:nvSpPr>
              <p:cNvPr id="25" name="椭圆 24"/>
              <p:cNvSpPr/>
              <p:nvPr/>
            </p:nvSpPr>
            <p:spPr>
              <a:xfrm>
                <a:off x="8936533" y="2738955"/>
                <a:ext cx="211667" cy="211667"/>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8982254" y="2786595"/>
                <a:ext cx="116410" cy="116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 name="椭圆 21"/>
            <p:cNvSpPr/>
            <p:nvPr/>
          </p:nvSpPr>
          <p:spPr>
            <a:xfrm rot="18000000">
              <a:off x="5335147" y="3019241"/>
              <a:ext cx="1991334" cy="16024"/>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4222642" y="1556657"/>
              <a:ext cx="3744343" cy="3751986"/>
            </a:xfrm>
            <a:prstGeom prst="ellipse">
              <a:avLst/>
            </a:prstGeom>
            <a:gradFill flip="none" rotWithShape="1">
              <a:gsLst>
                <a:gs pos="50000">
                  <a:schemeClr val="tx1">
                    <a:alpha val="4000"/>
                  </a:schemeClr>
                </a:gs>
                <a:gs pos="0">
                  <a:schemeClr val="bg1">
                    <a:lumMod val="95000"/>
                    <a:alpha val="0"/>
                  </a:schemeClr>
                </a:gs>
                <a:gs pos="100000">
                  <a:schemeClr val="tx1">
                    <a:alpha val="1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任意多边形 23"/>
            <p:cNvSpPr/>
            <p:nvPr/>
          </p:nvSpPr>
          <p:spPr>
            <a:xfrm rot="19800000" flipH="1">
              <a:off x="4224759" y="1557843"/>
              <a:ext cx="3742484" cy="3742315"/>
            </a:xfrm>
            <a:custGeom>
              <a:avLst/>
              <a:gdLst>
                <a:gd name="connsiteX0" fmla="*/ 2728883 w 3742484"/>
                <a:gd name="connsiteY0" fmla="*/ 3343109 h 3742315"/>
                <a:gd name="connsiteX1" fmla="*/ 2717169 w 3742484"/>
                <a:gd name="connsiteY1" fmla="*/ 3349872 h 3742315"/>
                <a:gd name="connsiteX2" fmla="*/ 2710573 w 3742484"/>
                <a:gd name="connsiteY2" fmla="*/ 3374489 h 3742315"/>
                <a:gd name="connsiteX3" fmla="*/ 2785153 w 3742484"/>
                <a:gd name="connsiteY3" fmla="*/ 3503665 h 3742315"/>
                <a:gd name="connsiteX4" fmla="*/ 2807242 w 3742484"/>
                <a:gd name="connsiteY4" fmla="*/ 3492357 h 3742315"/>
                <a:gd name="connsiteX5" fmla="*/ 2828080 w 3742484"/>
                <a:gd name="connsiteY5" fmla="*/ 3478881 h 3742315"/>
                <a:gd name="connsiteX6" fmla="*/ 2753500 w 3742484"/>
                <a:gd name="connsiteY6" fmla="*/ 3349705 h 3742315"/>
                <a:gd name="connsiteX7" fmla="*/ 2728883 w 3742484"/>
                <a:gd name="connsiteY7" fmla="*/ 3343109 h 3742315"/>
                <a:gd name="connsiteX8" fmla="*/ 3360899 w 3742484"/>
                <a:gd name="connsiteY8" fmla="*/ 2708687 h 3742315"/>
                <a:gd name="connsiteX9" fmla="*/ 3349956 w 3742484"/>
                <a:gd name="connsiteY9" fmla="*/ 2717084 h 3742315"/>
                <a:gd name="connsiteX10" fmla="*/ 3343194 w 3742484"/>
                <a:gd name="connsiteY10" fmla="*/ 2728797 h 3742315"/>
                <a:gd name="connsiteX11" fmla="*/ 3349790 w 3742484"/>
                <a:gd name="connsiteY11" fmla="*/ 2753415 h 3742315"/>
                <a:gd name="connsiteX12" fmla="*/ 3479320 w 3742484"/>
                <a:gd name="connsiteY12" fmla="*/ 2828199 h 3742315"/>
                <a:gd name="connsiteX13" fmla="*/ 3503148 w 3742484"/>
                <a:gd name="connsiteY13" fmla="*/ 2784719 h 3742315"/>
                <a:gd name="connsiteX14" fmla="*/ 3374574 w 3742484"/>
                <a:gd name="connsiteY14" fmla="*/ 2710487 h 3742315"/>
                <a:gd name="connsiteX15" fmla="*/ 3360899 w 3742484"/>
                <a:gd name="connsiteY15" fmla="*/ 2708687 h 3742315"/>
                <a:gd name="connsiteX16" fmla="*/ 1851736 w 3742484"/>
                <a:gd name="connsiteY16" fmla="*/ 3580002 h 3742315"/>
                <a:gd name="connsiteX17" fmla="*/ 1846458 w 3742484"/>
                <a:gd name="connsiteY17" fmla="*/ 3592745 h 3742315"/>
                <a:gd name="connsiteX18" fmla="*/ 1846458 w 3742484"/>
                <a:gd name="connsiteY18" fmla="*/ 3741210 h 3742315"/>
                <a:gd name="connsiteX19" fmla="*/ 1896026 w 3742484"/>
                <a:gd name="connsiteY19" fmla="*/ 3742315 h 3742315"/>
                <a:gd name="connsiteX20" fmla="*/ 1896026 w 3742484"/>
                <a:gd name="connsiteY20" fmla="*/ 3592745 h 3742315"/>
                <a:gd name="connsiteX21" fmla="*/ 1878005 w 3742484"/>
                <a:gd name="connsiteY21" fmla="*/ 3574724 h 3742315"/>
                <a:gd name="connsiteX22" fmla="*/ 1864480 w 3742484"/>
                <a:gd name="connsiteY22" fmla="*/ 3574724 h 3742315"/>
                <a:gd name="connsiteX23" fmla="*/ 1851736 w 3742484"/>
                <a:gd name="connsiteY23" fmla="*/ 3580002 h 3742315"/>
                <a:gd name="connsiteX24" fmla="*/ 999927 w 3742484"/>
                <a:gd name="connsiteY24" fmla="*/ 3341307 h 3742315"/>
                <a:gd name="connsiteX25" fmla="*/ 988985 w 3742484"/>
                <a:gd name="connsiteY25" fmla="*/ 3349703 h 3742315"/>
                <a:gd name="connsiteX26" fmla="*/ 914158 w 3742484"/>
                <a:gd name="connsiteY26" fmla="*/ 3479308 h 3742315"/>
                <a:gd name="connsiteX27" fmla="*/ 957640 w 3742484"/>
                <a:gd name="connsiteY27" fmla="*/ 3503132 h 3742315"/>
                <a:gd name="connsiteX28" fmla="*/ 1031912 w 3742484"/>
                <a:gd name="connsiteY28" fmla="*/ 3374488 h 3742315"/>
                <a:gd name="connsiteX29" fmla="*/ 1025316 w 3742484"/>
                <a:gd name="connsiteY29" fmla="*/ 3349870 h 3742315"/>
                <a:gd name="connsiteX30" fmla="*/ 1013602 w 3742484"/>
                <a:gd name="connsiteY30" fmla="*/ 3343108 h 3742315"/>
                <a:gd name="connsiteX31" fmla="*/ 999927 w 3742484"/>
                <a:gd name="connsiteY31" fmla="*/ 3341307 h 3742315"/>
                <a:gd name="connsiteX32" fmla="*/ 3580087 w 3742484"/>
                <a:gd name="connsiteY32" fmla="*/ 1851651 h 3742315"/>
                <a:gd name="connsiteX33" fmla="*/ 3574809 w 3742484"/>
                <a:gd name="connsiteY33" fmla="*/ 1864394 h 3742315"/>
                <a:gd name="connsiteX34" fmla="*/ 3574809 w 3742484"/>
                <a:gd name="connsiteY34" fmla="*/ 1877920 h 3742315"/>
                <a:gd name="connsiteX35" fmla="*/ 3592830 w 3742484"/>
                <a:gd name="connsiteY35" fmla="*/ 1895941 h 3742315"/>
                <a:gd name="connsiteX36" fmla="*/ 3741375 w 3742484"/>
                <a:gd name="connsiteY36" fmla="*/ 1895941 h 3742315"/>
                <a:gd name="connsiteX37" fmla="*/ 3742484 w 3742484"/>
                <a:gd name="connsiteY37" fmla="*/ 1846373 h 3742315"/>
                <a:gd name="connsiteX38" fmla="*/ 3592830 w 3742484"/>
                <a:gd name="connsiteY38" fmla="*/ 1846373 h 3742315"/>
                <a:gd name="connsiteX39" fmla="*/ 3580087 w 3742484"/>
                <a:gd name="connsiteY39" fmla="*/ 1851651 h 3742315"/>
                <a:gd name="connsiteX40" fmla="*/ 3349789 w 3742484"/>
                <a:gd name="connsiteY40" fmla="*/ 988899 h 3742315"/>
                <a:gd name="connsiteX41" fmla="*/ 3343193 w 3742484"/>
                <a:gd name="connsiteY41" fmla="*/ 1013517 h 3742315"/>
                <a:gd name="connsiteX42" fmla="*/ 3349956 w 3742484"/>
                <a:gd name="connsiteY42" fmla="*/ 1025230 h 3742315"/>
                <a:gd name="connsiteX43" fmla="*/ 3374573 w 3742484"/>
                <a:gd name="connsiteY43" fmla="*/ 1031827 h 3742315"/>
                <a:gd name="connsiteX44" fmla="*/ 3503899 w 3742484"/>
                <a:gd name="connsiteY44" fmla="*/ 957161 h 3742315"/>
                <a:gd name="connsiteX45" fmla="*/ 3492591 w 3742484"/>
                <a:gd name="connsiteY45" fmla="*/ 935071 h 3742315"/>
                <a:gd name="connsiteX46" fmla="*/ 3479115 w 3742484"/>
                <a:gd name="connsiteY46" fmla="*/ 914233 h 3742315"/>
                <a:gd name="connsiteX47" fmla="*/ 367911 w 3742484"/>
                <a:gd name="connsiteY47" fmla="*/ 2710487 h 3742315"/>
                <a:gd name="connsiteX48" fmla="*/ 238585 w 3742484"/>
                <a:gd name="connsiteY48" fmla="*/ 2785154 h 3742315"/>
                <a:gd name="connsiteX49" fmla="*/ 249894 w 3742484"/>
                <a:gd name="connsiteY49" fmla="*/ 2807243 h 3742315"/>
                <a:gd name="connsiteX50" fmla="*/ 263369 w 3742484"/>
                <a:gd name="connsiteY50" fmla="*/ 2828081 h 3742315"/>
                <a:gd name="connsiteX51" fmla="*/ 392695 w 3742484"/>
                <a:gd name="connsiteY51" fmla="*/ 2753415 h 3742315"/>
                <a:gd name="connsiteX52" fmla="*/ 399292 w 3742484"/>
                <a:gd name="connsiteY52" fmla="*/ 2728797 h 3742315"/>
                <a:gd name="connsiteX53" fmla="*/ 392529 w 3742484"/>
                <a:gd name="connsiteY53" fmla="*/ 2717084 h 3742315"/>
                <a:gd name="connsiteX54" fmla="*/ 367911 w 3742484"/>
                <a:gd name="connsiteY54" fmla="*/ 2710487 h 3742315"/>
                <a:gd name="connsiteX55" fmla="*/ 2784845 w 3742484"/>
                <a:gd name="connsiteY55" fmla="*/ 239183 h 3742315"/>
                <a:gd name="connsiteX56" fmla="*/ 2710573 w 3742484"/>
                <a:gd name="connsiteY56" fmla="*/ 367826 h 3742315"/>
                <a:gd name="connsiteX57" fmla="*/ 2717169 w 3742484"/>
                <a:gd name="connsiteY57" fmla="*/ 392443 h 3742315"/>
                <a:gd name="connsiteX58" fmla="*/ 2728883 w 3742484"/>
                <a:gd name="connsiteY58" fmla="*/ 399207 h 3742315"/>
                <a:gd name="connsiteX59" fmla="*/ 2753500 w 3742484"/>
                <a:gd name="connsiteY59" fmla="*/ 392610 h 3742315"/>
                <a:gd name="connsiteX60" fmla="*/ 2828327 w 3742484"/>
                <a:gd name="connsiteY60" fmla="*/ 263006 h 3742315"/>
                <a:gd name="connsiteX61" fmla="*/ 1109 w 3742484"/>
                <a:gd name="connsiteY61" fmla="*/ 1846373 h 3742315"/>
                <a:gd name="connsiteX62" fmla="*/ 0 w 3742484"/>
                <a:gd name="connsiteY62" fmla="*/ 1895941 h 3742315"/>
                <a:gd name="connsiteX63" fmla="*/ 149655 w 3742484"/>
                <a:gd name="connsiteY63" fmla="*/ 1895941 h 3742315"/>
                <a:gd name="connsiteX64" fmla="*/ 167676 w 3742484"/>
                <a:gd name="connsiteY64" fmla="*/ 1877920 h 3742315"/>
                <a:gd name="connsiteX65" fmla="*/ 167676 w 3742484"/>
                <a:gd name="connsiteY65" fmla="*/ 1864394 h 3742315"/>
                <a:gd name="connsiteX66" fmla="*/ 149655 w 3742484"/>
                <a:gd name="connsiteY66" fmla="*/ 1846373 h 3742315"/>
                <a:gd name="connsiteX67" fmla="*/ 1846459 w 3742484"/>
                <a:gd name="connsiteY67" fmla="*/ 0 h 3742315"/>
                <a:gd name="connsiteX68" fmla="*/ 1846459 w 3742484"/>
                <a:gd name="connsiteY68" fmla="*/ 149569 h 3742315"/>
                <a:gd name="connsiteX69" fmla="*/ 1864480 w 3742484"/>
                <a:gd name="connsiteY69" fmla="*/ 167590 h 3742315"/>
                <a:gd name="connsiteX70" fmla="*/ 1878005 w 3742484"/>
                <a:gd name="connsiteY70" fmla="*/ 167590 h 3742315"/>
                <a:gd name="connsiteX71" fmla="*/ 1896027 w 3742484"/>
                <a:gd name="connsiteY71" fmla="*/ 149569 h 3742315"/>
                <a:gd name="connsiteX72" fmla="*/ 1896027 w 3742484"/>
                <a:gd name="connsiteY72" fmla="*/ 1105 h 3742315"/>
                <a:gd name="connsiteX73" fmla="*/ 263165 w 3742484"/>
                <a:gd name="connsiteY73" fmla="*/ 914115 h 3742315"/>
                <a:gd name="connsiteX74" fmla="*/ 239337 w 3742484"/>
                <a:gd name="connsiteY74" fmla="*/ 957595 h 3742315"/>
                <a:gd name="connsiteX75" fmla="*/ 367911 w 3742484"/>
                <a:gd name="connsiteY75" fmla="*/ 1031827 h 3742315"/>
                <a:gd name="connsiteX76" fmla="*/ 392529 w 3742484"/>
                <a:gd name="connsiteY76" fmla="*/ 1025230 h 3742315"/>
                <a:gd name="connsiteX77" fmla="*/ 399291 w 3742484"/>
                <a:gd name="connsiteY77" fmla="*/ 1013517 h 3742315"/>
                <a:gd name="connsiteX78" fmla="*/ 392695 w 3742484"/>
                <a:gd name="connsiteY78" fmla="*/ 988899 h 3742315"/>
                <a:gd name="connsiteX79" fmla="*/ 935242 w 3742484"/>
                <a:gd name="connsiteY79" fmla="*/ 249958 h 3742315"/>
                <a:gd name="connsiteX80" fmla="*/ 914404 w 3742484"/>
                <a:gd name="connsiteY80" fmla="*/ 263434 h 3742315"/>
                <a:gd name="connsiteX81" fmla="*/ 988985 w 3742484"/>
                <a:gd name="connsiteY81" fmla="*/ 392612 h 3742315"/>
                <a:gd name="connsiteX82" fmla="*/ 1013602 w 3742484"/>
                <a:gd name="connsiteY82" fmla="*/ 399208 h 3742315"/>
                <a:gd name="connsiteX83" fmla="*/ 1025316 w 3742484"/>
                <a:gd name="connsiteY83" fmla="*/ 392445 h 3742315"/>
                <a:gd name="connsiteX84" fmla="*/ 1031912 w 3742484"/>
                <a:gd name="connsiteY84" fmla="*/ 367828 h 3742315"/>
                <a:gd name="connsiteX85" fmla="*/ 957331 w 3742484"/>
                <a:gd name="connsiteY85" fmla="*/ 238650 h 374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742484" h="3742315">
                  <a:moveTo>
                    <a:pt x="2728883" y="3343109"/>
                  </a:moveTo>
                  <a:lnTo>
                    <a:pt x="2717169" y="3349872"/>
                  </a:lnTo>
                  <a:cubicBezTo>
                    <a:pt x="2708549" y="3354848"/>
                    <a:pt x="2705596" y="3365869"/>
                    <a:pt x="2710573" y="3374489"/>
                  </a:cubicBezTo>
                  <a:lnTo>
                    <a:pt x="2785153" y="3503665"/>
                  </a:lnTo>
                  <a:lnTo>
                    <a:pt x="2807242" y="3492357"/>
                  </a:lnTo>
                  <a:lnTo>
                    <a:pt x="2828080" y="3478881"/>
                  </a:lnTo>
                  <a:lnTo>
                    <a:pt x="2753500" y="3349705"/>
                  </a:lnTo>
                  <a:cubicBezTo>
                    <a:pt x="2748523" y="3341085"/>
                    <a:pt x="2737502" y="3338132"/>
                    <a:pt x="2728883" y="3343109"/>
                  </a:cubicBezTo>
                  <a:close/>
                  <a:moveTo>
                    <a:pt x="3360899" y="2708687"/>
                  </a:moveTo>
                  <a:cubicBezTo>
                    <a:pt x="3356444" y="2709881"/>
                    <a:pt x="3352445" y="2712774"/>
                    <a:pt x="3349956" y="2717084"/>
                  </a:cubicBezTo>
                  <a:lnTo>
                    <a:pt x="3343194" y="2728797"/>
                  </a:lnTo>
                  <a:cubicBezTo>
                    <a:pt x="3338217" y="2737417"/>
                    <a:pt x="3341170" y="2748438"/>
                    <a:pt x="3349790" y="2753415"/>
                  </a:cubicBezTo>
                  <a:lnTo>
                    <a:pt x="3479320" y="2828199"/>
                  </a:lnTo>
                  <a:lnTo>
                    <a:pt x="3503148" y="2784719"/>
                  </a:lnTo>
                  <a:lnTo>
                    <a:pt x="3374574" y="2710487"/>
                  </a:lnTo>
                  <a:cubicBezTo>
                    <a:pt x="3370264" y="2707999"/>
                    <a:pt x="3365354" y="2707493"/>
                    <a:pt x="3360899" y="2708687"/>
                  </a:cubicBezTo>
                  <a:close/>
                  <a:moveTo>
                    <a:pt x="1851736" y="3580002"/>
                  </a:moveTo>
                  <a:cubicBezTo>
                    <a:pt x="1848475" y="3583264"/>
                    <a:pt x="1846458" y="3587769"/>
                    <a:pt x="1846458" y="3592745"/>
                  </a:cubicBezTo>
                  <a:lnTo>
                    <a:pt x="1846458" y="3741210"/>
                  </a:lnTo>
                  <a:lnTo>
                    <a:pt x="1896026" y="3742315"/>
                  </a:lnTo>
                  <a:lnTo>
                    <a:pt x="1896026" y="3592745"/>
                  </a:lnTo>
                  <a:cubicBezTo>
                    <a:pt x="1896026" y="3582792"/>
                    <a:pt x="1887958" y="3574724"/>
                    <a:pt x="1878005" y="3574724"/>
                  </a:cubicBezTo>
                  <a:lnTo>
                    <a:pt x="1864480" y="3574724"/>
                  </a:lnTo>
                  <a:cubicBezTo>
                    <a:pt x="1859503" y="3574725"/>
                    <a:pt x="1854998" y="3576741"/>
                    <a:pt x="1851736" y="3580002"/>
                  </a:cubicBezTo>
                  <a:close/>
                  <a:moveTo>
                    <a:pt x="999927" y="3341307"/>
                  </a:moveTo>
                  <a:cubicBezTo>
                    <a:pt x="995473" y="3342501"/>
                    <a:pt x="991473" y="3345393"/>
                    <a:pt x="988985" y="3349703"/>
                  </a:cubicBezTo>
                  <a:lnTo>
                    <a:pt x="914158" y="3479308"/>
                  </a:lnTo>
                  <a:lnTo>
                    <a:pt x="957640" y="3503132"/>
                  </a:lnTo>
                  <a:lnTo>
                    <a:pt x="1031912" y="3374488"/>
                  </a:lnTo>
                  <a:cubicBezTo>
                    <a:pt x="1036889" y="3365868"/>
                    <a:pt x="1033935" y="3354847"/>
                    <a:pt x="1025316" y="3349870"/>
                  </a:cubicBezTo>
                  <a:lnTo>
                    <a:pt x="1013602" y="3343108"/>
                  </a:lnTo>
                  <a:cubicBezTo>
                    <a:pt x="1009292" y="3340620"/>
                    <a:pt x="1004382" y="3340113"/>
                    <a:pt x="999927" y="3341307"/>
                  </a:cubicBezTo>
                  <a:close/>
                  <a:moveTo>
                    <a:pt x="3580087" y="1851651"/>
                  </a:moveTo>
                  <a:cubicBezTo>
                    <a:pt x="3576826" y="1854912"/>
                    <a:pt x="3574809" y="1859417"/>
                    <a:pt x="3574809" y="1864394"/>
                  </a:cubicBezTo>
                  <a:lnTo>
                    <a:pt x="3574809" y="1877920"/>
                  </a:lnTo>
                  <a:cubicBezTo>
                    <a:pt x="3574809" y="1887873"/>
                    <a:pt x="3582877" y="1895941"/>
                    <a:pt x="3592830" y="1895941"/>
                  </a:cubicBezTo>
                  <a:lnTo>
                    <a:pt x="3741375" y="1895941"/>
                  </a:lnTo>
                  <a:lnTo>
                    <a:pt x="3742484" y="1846373"/>
                  </a:lnTo>
                  <a:lnTo>
                    <a:pt x="3592830" y="1846373"/>
                  </a:lnTo>
                  <a:cubicBezTo>
                    <a:pt x="3587854" y="1846373"/>
                    <a:pt x="3583348" y="1848390"/>
                    <a:pt x="3580087" y="1851651"/>
                  </a:cubicBezTo>
                  <a:close/>
                  <a:moveTo>
                    <a:pt x="3349789" y="988899"/>
                  </a:moveTo>
                  <a:cubicBezTo>
                    <a:pt x="3341170" y="993876"/>
                    <a:pt x="3338217" y="1004897"/>
                    <a:pt x="3343193" y="1013517"/>
                  </a:cubicBezTo>
                  <a:lnTo>
                    <a:pt x="3349956" y="1025230"/>
                  </a:lnTo>
                  <a:cubicBezTo>
                    <a:pt x="3354933" y="1033850"/>
                    <a:pt x="3365954" y="1036803"/>
                    <a:pt x="3374573" y="1031827"/>
                  </a:cubicBezTo>
                  <a:lnTo>
                    <a:pt x="3503899" y="957161"/>
                  </a:lnTo>
                  <a:lnTo>
                    <a:pt x="3492591" y="935071"/>
                  </a:lnTo>
                  <a:lnTo>
                    <a:pt x="3479115" y="914233"/>
                  </a:lnTo>
                  <a:close/>
                  <a:moveTo>
                    <a:pt x="367911" y="2710487"/>
                  </a:moveTo>
                  <a:lnTo>
                    <a:pt x="238585" y="2785154"/>
                  </a:lnTo>
                  <a:lnTo>
                    <a:pt x="249894" y="2807243"/>
                  </a:lnTo>
                  <a:lnTo>
                    <a:pt x="263369" y="2828081"/>
                  </a:lnTo>
                  <a:lnTo>
                    <a:pt x="392695" y="2753415"/>
                  </a:lnTo>
                  <a:cubicBezTo>
                    <a:pt x="401315" y="2748438"/>
                    <a:pt x="404268" y="2737417"/>
                    <a:pt x="399292" y="2728797"/>
                  </a:cubicBezTo>
                  <a:lnTo>
                    <a:pt x="392529" y="2717084"/>
                  </a:lnTo>
                  <a:cubicBezTo>
                    <a:pt x="387552" y="2708464"/>
                    <a:pt x="376531" y="2705511"/>
                    <a:pt x="367911" y="2710487"/>
                  </a:cubicBezTo>
                  <a:close/>
                  <a:moveTo>
                    <a:pt x="2784845" y="239183"/>
                  </a:moveTo>
                  <a:lnTo>
                    <a:pt x="2710573" y="367826"/>
                  </a:lnTo>
                  <a:cubicBezTo>
                    <a:pt x="2705596" y="376446"/>
                    <a:pt x="2708549" y="387467"/>
                    <a:pt x="2717169" y="392443"/>
                  </a:cubicBezTo>
                  <a:lnTo>
                    <a:pt x="2728883" y="399207"/>
                  </a:lnTo>
                  <a:cubicBezTo>
                    <a:pt x="2737502" y="404183"/>
                    <a:pt x="2748523" y="401230"/>
                    <a:pt x="2753500" y="392610"/>
                  </a:cubicBezTo>
                  <a:lnTo>
                    <a:pt x="2828327" y="263006"/>
                  </a:lnTo>
                  <a:close/>
                  <a:moveTo>
                    <a:pt x="1109" y="1846373"/>
                  </a:moveTo>
                  <a:lnTo>
                    <a:pt x="0" y="1895941"/>
                  </a:lnTo>
                  <a:lnTo>
                    <a:pt x="149655" y="1895941"/>
                  </a:lnTo>
                  <a:cubicBezTo>
                    <a:pt x="159608" y="1895941"/>
                    <a:pt x="167676" y="1887873"/>
                    <a:pt x="167676" y="1877920"/>
                  </a:cubicBezTo>
                  <a:lnTo>
                    <a:pt x="167676" y="1864394"/>
                  </a:lnTo>
                  <a:cubicBezTo>
                    <a:pt x="167676" y="1854441"/>
                    <a:pt x="159608" y="1846373"/>
                    <a:pt x="149655" y="1846373"/>
                  </a:cubicBezTo>
                  <a:close/>
                  <a:moveTo>
                    <a:pt x="1846459" y="0"/>
                  </a:moveTo>
                  <a:lnTo>
                    <a:pt x="1846459" y="149569"/>
                  </a:lnTo>
                  <a:cubicBezTo>
                    <a:pt x="1846459" y="159522"/>
                    <a:pt x="1854527" y="167590"/>
                    <a:pt x="1864480" y="167590"/>
                  </a:cubicBezTo>
                  <a:lnTo>
                    <a:pt x="1878005" y="167590"/>
                  </a:lnTo>
                  <a:cubicBezTo>
                    <a:pt x="1887958" y="167590"/>
                    <a:pt x="1896027" y="159522"/>
                    <a:pt x="1896027" y="149569"/>
                  </a:cubicBezTo>
                  <a:lnTo>
                    <a:pt x="1896027" y="1105"/>
                  </a:lnTo>
                  <a:close/>
                  <a:moveTo>
                    <a:pt x="263165" y="914115"/>
                  </a:moveTo>
                  <a:lnTo>
                    <a:pt x="239337" y="957595"/>
                  </a:lnTo>
                  <a:lnTo>
                    <a:pt x="367911" y="1031827"/>
                  </a:lnTo>
                  <a:cubicBezTo>
                    <a:pt x="376531" y="1036803"/>
                    <a:pt x="387552" y="1033850"/>
                    <a:pt x="392529" y="1025230"/>
                  </a:cubicBezTo>
                  <a:lnTo>
                    <a:pt x="399291" y="1013517"/>
                  </a:lnTo>
                  <a:cubicBezTo>
                    <a:pt x="404268" y="1004897"/>
                    <a:pt x="401315" y="993876"/>
                    <a:pt x="392695" y="988899"/>
                  </a:cubicBezTo>
                  <a:close/>
                  <a:moveTo>
                    <a:pt x="935242" y="249958"/>
                  </a:moveTo>
                  <a:lnTo>
                    <a:pt x="914404" y="263434"/>
                  </a:lnTo>
                  <a:lnTo>
                    <a:pt x="988985" y="392612"/>
                  </a:lnTo>
                  <a:cubicBezTo>
                    <a:pt x="993961" y="401230"/>
                    <a:pt x="1004983" y="404184"/>
                    <a:pt x="1013602" y="399208"/>
                  </a:cubicBezTo>
                  <a:lnTo>
                    <a:pt x="1025316" y="392445"/>
                  </a:lnTo>
                  <a:cubicBezTo>
                    <a:pt x="1033936" y="387468"/>
                    <a:pt x="1036888" y="376446"/>
                    <a:pt x="1031912" y="367828"/>
                  </a:cubicBezTo>
                  <a:lnTo>
                    <a:pt x="957331" y="23865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75000"/>
                    <a:lumOff val="25000"/>
                  </a:prstClr>
                </a:solidFill>
              </a:endParaRPr>
            </a:p>
          </p:txBody>
        </p:sp>
      </p:grpSp>
      <p:sp>
        <p:nvSpPr>
          <p:cNvPr id="27" name="文本框 235"/>
          <p:cNvSpPr txBox="1"/>
          <p:nvPr/>
        </p:nvSpPr>
        <p:spPr>
          <a:xfrm>
            <a:off x="5231792" y="5956845"/>
            <a:ext cx="1579912" cy="369332"/>
          </a:xfrm>
          <a:prstGeom prst="rect">
            <a:avLst/>
          </a:prstGeom>
          <a:noFill/>
        </p:spPr>
        <p:txBody>
          <a:bodyPr wrap="square" rtlCol="0">
            <a:spAutoFit/>
          </a:bodyPr>
          <a:lstStyle/>
          <a:p>
            <a:pPr algn="ctr"/>
            <a:r>
              <a:rPr lang="zh-CN" altLang="en-US">
                <a:solidFill>
                  <a:srgbClr val="663A77"/>
                </a:solidFill>
                <a:latin typeface="时尚中黑简体" panose="01010104010101010101" pitchFamily="2" charset="-122"/>
                <a:ea typeface="时尚中黑简体" panose="01010104010101010101" pitchFamily="2" charset="-122"/>
              </a:rPr>
              <a:t>在此添加标题</a:t>
            </a:r>
          </a:p>
        </p:txBody>
      </p:sp>
      <p:sp>
        <p:nvSpPr>
          <p:cNvPr id="28" name="文本框 238"/>
          <p:cNvSpPr txBox="1"/>
          <p:nvPr/>
        </p:nvSpPr>
        <p:spPr>
          <a:xfrm>
            <a:off x="1876944" y="3388413"/>
            <a:ext cx="1654247" cy="369332"/>
          </a:xfrm>
          <a:prstGeom prst="rect">
            <a:avLst/>
          </a:prstGeom>
          <a:noFill/>
        </p:spPr>
        <p:txBody>
          <a:bodyPr wrap="square" rtlCol="0">
            <a:spAutoFit/>
          </a:bodyPr>
          <a:lstStyle/>
          <a:p>
            <a:r>
              <a:rPr lang="zh-CN" altLang="en-US">
                <a:solidFill>
                  <a:srgbClr val="FBAE75"/>
                </a:solidFill>
                <a:latin typeface="时尚中黑简体" panose="01010104010101010101" pitchFamily="2" charset="-122"/>
                <a:ea typeface="时尚中黑简体" panose="01010104010101010101" pitchFamily="2" charset="-122"/>
              </a:rPr>
              <a:t>在此添加标题</a:t>
            </a:r>
          </a:p>
        </p:txBody>
      </p:sp>
      <p:sp>
        <p:nvSpPr>
          <p:cNvPr id="29" name="文本框 241"/>
          <p:cNvSpPr txBox="1"/>
          <p:nvPr/>
        </p:nvSpPr>
        <p:spPr>
          <a:xfrm>
            <a:off x="2278240" y="1587299"/>
            <a:ext cx="1659736" cy="369332"/>
          </a:xfrm>
          <a:prstGeom prst="rect">
            <a:avLst/>
          </a:prstGeom>
          <a:noFill/>
        </p:spPr>
        <p:txBody>
          <a:bodyPr wrap="square" rtlCol="0">
            <a:spAutoFit/>
          </a:bodyPr>
          <a:lstStyle/>
          <a:p>
            <a:r>
              <a:rPr lang="zh-CN" altLang="en-US">
                <a:solidFill>
                  <a:prstClr val="white">
                    <a:lumMod val="50000"/>
                  </a:prstClr>
                </a:solidFill>
                <a:latin typeface="时尚中黑简体" panose="01010104010101010101" pitchFamily="2" charset="-122"/>
                <a:ea typeface="时尚中黑简体" panose="01010104010101010101" pitchFamily="2" charset="-122"/>
              </a:rPr>
              <a:t>在此添加标题</a:t>
            </a:r>
          </a:p>
        </p:txBody>
      </p:sp>
      <p:sp>
        <p:nvSpPr>
          <p:cNvPr id="30" name="文本框 244"/>
          <p:cNvSpPr txBox="1"/>
          <p:nvPr/>
        </p:nvSpPr>
        <p:spPr>
          <a:xfrm>
            <a:off x="5223811" y="864249"/>
            <a:ext cx="1691183" cy="369332"/>
          </a:xfrm>
          <a:prstGeom prst="rect">
            <a:avLst/>
          </a:prstGeom>
          <a:noFill/>
        </p:spPr>
        <p:txBody>
          <a:bodyPr wrap="square" rtlCol="0">
            <a:spAutoFit/>
          </a:bodyPr>
          <a:lstStyle/>
          <a:p>
            <a:pPr algn="ctr"/>
            <a:r>
              <a:rPr lang="zh-CN" altLang="en-US">
                <a:solidFill>
                  <a:srgbClr val="FFB850"/>
                </a:solidFill>
                <a:latin typeface="时尚中黑简体" panose="01010104010101010101" pitchFamily="2" charset="-122"/>
                <a:ea typeface="时尚中黑简体" panose="01010104010101010101" pitchFamily="2" charset="-122"/>
              </a:rPr>
              <a:t>在此添加标题</a:t>
            </a:r>
          </a:p>
        </p:txBody>
      </p:sp>
      <p:sp>
        <p:nvSpPr>
          <p:cNvPr id="31" name="文本框 250"/>
          <p:cNvSpPr txBox="1"/>
          <p:nvPr/>
        </p:nvSpPr>
        <p:spPr>
          <a:xfrm>
            <a:off x="8328539" y="3318761"/>
            <a:ext cx="1584718" cy="369332"/>
          </a:xfrm>
          <a:prstGeom prst="rect">
            <a:avLst/>
          </a:prstGeom>
          <a:noFill/>
        </p:spPr>
        <p:txBody>
          <a:bodyPr wrap="square" rtlCol="0">
            <a:spAutoFit/>
          </a:bodyPr>
          <a:lstStyle/>
          <a:p>
            <a:r>
              <a:rPr lang="zh-CN" altLang="en-US">
                <a:solidFill>
                  <a:srgbClr val="E87071"/>
                </a:solidFill>
                <a:latin typeface="时尚中黑简体" panose="01010104010101010101" pitchFamily="2" charset="-122"/>
                <a:ea typeface="时尚中黑简体" panose="01010104010101010101" pitchFamily="2" charset="-122"/>
              </a:rPr>
              <a:t>在此添加标题</a:t>
            </a:r>
          </a:p>
        </p:txBody>
      </p:sp>
      <p:sp>
        <p:nvSpPr>
          <p:cNvPr id="32" name="文本框 256"/>
          <p:cNvSpPr txBox="1"/>
          <p:nvPr/>
        </p:nvSpPr>
        <p:spPr>
          <a:xfrm>
            <a:off x="7847441" y="1662960"/>
            <a:ext cx="1886526" cy="369332"/>
          </a:xfrm>
          <a:prstGeom prst="rect">
            <a:avLst/>
          </a:prstGeom>
          <a:noFill/>
        </p:spPr>
        <p:txBody>
          <a:bodyPr wrap="square" rtlCol="0">
            <a:spAutoFit/>
          </a:bodyPr>
          <a:lstStyle/>
          <a:p>
            <a:r>
              <a:rPr lang="zh-CN" altLang="en-US">
                <a:solidFill>
                  <a:srgbClr val="01ACBE"/>
                </a:solidFill>
                <a:latin typeface="时尚中黑简体" panose="01010104010101010101" pitchFamily="2" charset="-122"/>
                <a:ea typeface="时尚中黑简体" panose="01010104010101010101" pitchFamily="2" charset="-122"/>
              </a:rPr>
              <a:t>在此添加标题</a:t>
            </a:r>
          </a:p>
        </p:txBody>
      </p:sp>
      <p:sp>
        <p:nvSpPr>
          <p:cNvPr id="33" name="文本框 259"/>
          <p:cNvSpPr txBox="1"/>
          <p:nvPr/>
        </p:nvSpPr>
        <p:spPr>
          <a:xfrm>
            <a:off x="2249463" y="5288150"/>
            <a:ext cx="1592006" cy="369332"/>
          </a:xfrm>
          <a:prstGeom prst="rect">
            <a:avLst/>
          </a:prstGeom>
          <a:noFill/>
        </p:spPr>
        <p:txBody>
          <a:bodyPr wrap="square" rtlCol="0">
            <a:spAutoFit/>
          </a:bodyPr>
          <a:lstStyle/>
          <a:p>
            <a:r>
              <a:rPr lang="zh-CN" altLang="en-US">
                <a:solidFill>
                  <a:srgbClr val="C65885"/>
                </a:solidFill>
                <a:latin typeface="时尚中黑简体" panose="01010104010101010101" pitchFamily="2" charset="-122"/>
                <a:ea typeface="时尚中黑简体" panose="01010104010101010101" pitchFamily="2" charset="-122"/>
              </a:rPr>
              <a:t>在此添加标题</a:t>
            </a:r>
          </a:p>
        </p:txBody>
      </p:sp>
      <p:sp>
        <p:nvSpPr>
          <p:cNvPr id="34" name="文本框 262"/>
          <p:cNvSpPr txBox="1"/>
          <p:nvPr/>
        </p:nvSpPr>
        <p:spPr>
          <a:xfrm>
            <a:off x="7981304" y="5046552"/>
            <a:ext cx="1752663" cy="369332"/>
          </a:xfrm>
          <a:prstGeom prst="rect">
            <a:avLst/>
          </a:prstGeom>
          <a:noFill/>
        </p:spPr>
        <p:txBody>
          <a:bodyPr wrap="square" rtlCol="0">
            <a:spAutoFit/>
          </a:bodyPr>
          <a:lstStyle/>
          <a:p>
            <a:r>
              <a:rPr lang="zh-CN" altLang="en-US">
                <a:solidFill>
                  <a:srgbClr val="00AF92"/>
                </a:solidFill>
                <a:latin typeface="时尚中黑简体" panose="01010104010101010101" pitchFamily="2" charset="-122"/>
                <a:ea typeface="时尚中黑简体" panose="01010104010101010101" pitchFamily="2" charset="-122"/>
              </a:rPr>
              <a:t>在此添加标题</a:t>
            </a:r>
          </a:p>
        </p:txBody>
      </p:sp>
      <p:grpSp>
        <p:nvGrpSpPr>
          <p:cNvPr id="35" name="组合 34"/>
          <p:cNvGrpSpPr/>
          <p:nvPr/>
        </p:nvGrpSpPr>
        <p:grpSpPr>
          <a:xfrm>
            <a:off x="5686056" y="1654115"/>
            <a:ext cx="784855" cy="993367"/>
            <a:chOff x="5685315" y="1260706"/>
            <a:chExt cx="784753" cy="993597"/>
          </a:xfrm>
        </p:grpSpPr>
        <p:grpSp>
          <p:nvGrpSpPr>
            <p:cNvPr id="36" name="组合 35"/>
            <p:cNvGrpSpPr/>
            <p:nvPr/>
          </p:nvGrpSpPr>
          <p:grpSpPr>
            <a:xfrm>
              <a:off x="5685315" y="1260706"/>
              <a:ext cx="784753" cy="993597"/>
              <a:chOff x="4390176" y="890801"/>
              <a:chExt cx="1081244" cy="1368991"/>
            </a:xfrm>
          </p:grpSpPr>
          <p:grpSp>
            <p:nvGrpSpPr>
              <p:cNvPr id="40" name="组合 39"/>
              <p:cNvGrpSpPr/>
              <p:nvPr/>
            </p:nvGrpSpPr>
            <p:grpSpPr>
              <a:xfrm>
                <a:off x="4390176" y="890801"/>
                <a:ext cx="1081244" cy="1368991"/>
                <a:chOff x="4627786" y="1796539"/>
                <a:chExt cx="2675679" cy="3387753"/>
              </a:xfrm>
            </p:grpSpPr>
            <p:sp>
              <p:nvSpPr>
                <p:cNvPr id="44" name="圆角矩形 43"/>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1" name="组合 40"/>
              <p:cNvGrpSpPr/>
              <p:nvPr/>
            </p:nvGrpSpPr>
            <p:grpSpPr>
              <a:xfrm>
                <a:off x="4489652" y="976692"/>
                <a:ext cx="873070" cy="1203161"/>
                <a:chOff x="4627786" y="1715908"/>
                <a:chExt cx="2875230" cy="3962302"/>
              </a:xfrm>
            </p:grpSpPr>
            <p:sp>
              <p:nvSpPr>
                <p:cNvPr id="42" name="圆角矩形 41"/>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37" name="Group 8"/>
            <p:cNvGrpSpPr>
              <a:grpSpLocks noChangeAspect="1"/>
            </p:cNvGrpSpPr>
            <p:nvPr/>
          </p:nvGrpSpPr>
          <p:grpSpPr>
            <a:xfrm>
              <a:off x="5858420" y="1462384"/>
              <a:ext cx="226065" cy="247705"/>
              <a:chOff x="3437" y="2282"/>
              <a:chExt cx="679" cy="744"/>
            </a:xfrm>
            <a:solidFill>
              <a:srgbClr val="FFB850"/>
            </a:solidFill>
          </p:grpSpPr>
          <p:sp>
            <p:nvSpPr>
              <p:cNvPr id="38"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6" name="组合 45"/>
          <p:cNvGrpSpPr/>
          <p:nvPr/>
        </p:nvGrpSpPr>
        <p:grpSpPr>
          <a:xfrm>
            <a:off x="6970221" y="2185841"/>
            <a:ext cx="784855" cy="993367"/>
            <a:chOff x="6969313" y="1792555"/>
            <a:chExt cx="784753" cy="993597"/>
          </a:xfrm>
        </p:grpSpPr>
        <p:grpSp>
          <p:nvGrpSpPr>
            <p:cNvPr id="47" name="组合 46"/>
            <p:cNvGrpSpPr/>
            <p:nvPr/>
          </p:nvGrpSpPr>
          <p:grpSpPr>
            <a:xfrm>
              <a:off x="6969313" y="1792555"/>
              <a:ext cx="784753" cy="993597"/>
              <a:chOff x="4390176" y="890801"/>
              <a:chExt cx="1081244" cy="1368991"/>
            </a:xfrm>
          </p:grpSpPr>
          <p:grpSp>
            <p:nvGrpSpPr>
              <p:cNvPr id="51" name="组合 50"/>
              <p:cNvGrpSpPr/>
              <p:nvPr/>
            </p:nvGrpSpPr>
            <p:grpSpPr>
              <a:xfrm>
                <a:off x="4390176" y="890801"/>
                <a:ext cx="1081244" cy="1368991"/>
                <a:chOff x="4627786" y="1796539"/>
                <a:chExt cx="2675679" cy="3387753"/>
              </a:xfrm>
            </p:grpSpPr>
            <p:sp>
              <p:nvSpPr>
                <p:cNvPr id="55" name="圆角矩形 54"/>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椭圆 5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2" name="组合 51"/>
              <p:cNvGrpSpPr/>
              <p:nvPr/>
            </p:nvGrpSpPr>
            <p:grpSpPr>
              <a:xfrm>
                <a:off x="4489652" y="976692"/>
                <a:ext cx="873070" cy="1203161"/>
                <a:chOff x="4627786" y="1715908"/>
                <a:chExt cx="2875230" cy="3962302"/>
              </a:xfrm>
            </p:grpSpPr>
            <p:sp>
              <p:nvSpPr>
                <p:cNvPr id="53" name="圆角矩形 52"/>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椭圆 5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48" name="Group 13"/>
            <p:cNvGrpSpPr>
              <a:grpSpLocks noChangeAspect="1"/>
            </p:cNvGrpSpPr>
            <p:nvPr/>
          </p:nvGrpSpPr>
          <p:grpSpPr>
            <a:xfrm>
              <a:off x="7132238" y="1994555"/>
              <a:ext cx="247896" cy="250823"/>
              <a:chOff x="2426" y="2781"/>
              <a:chExt cx="593" cy="600"/>
            </a:xfrm>
            <a:solidFill>
              <a:srgbClr val="01ACBE"/>
            </a:solidFill>
          </p:grpSpPr>
          <p:sp>
            <p:nvSpPr>
              <p:cNvPr id="4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7" name="组合 56"/>
          <p:cNvGrpSpPr/>
          <p:nvPr/>
        </p:nvGrpSpPr>
        <p:grpSpPr>
          <a:xfrm>
            <a:off x="7502139" y="3469541"/>
            <a:ext cx="784855" cy="993367"/>
            <a:chOff x="7501162" y="3076553"/>
            <a:chExt cx="784753" cy="993597"/>
          </a:xfrm>
        </p:grpSpPr>
        <p:grpSp>
          <p:nvGrpSpPr>
            <p:cNvPr id="58" name="组合 57"/>
            <p:cNvGrpSpPr/>
            <p:nvPr/>
          </p:nvGrpSpPr>
          <p:grpSpPr>
            <a:xfrm>
              <a:off x="7501162" y="3076553"/>
              <a:ext cx="784753" cy="993597"/>
              <a:chOff x="4390176" y="890801"/>
              <a:chExt cx="1081244" cy="1368991"/>
            </a:xfrm>
          </p:grpSpPr>
          <p:grpSp>
            <p:nvGrpSpPr>
              <p:cNvPr id="65" name="组合 64"/>
              <p:cNvGrpSpPr/>
              <p:nvPr/>
            </p:nvGrpSpPr>
            <p:grpSpPr>
              <a:xfrm>
                <a:off x="4390176" y="890801"/>
                <a:ext cx="1081244" cy="1368991"/>
                <a:chOff x="4627786" y="1796539"/>
                <a:chExt cx="2675679" cy="3387753"/>
              </a:xfrm>
            </p:grpSpPr>
            <p:sp>
              <p:nvSpPr>
                <p:cNvPr id="69" name="圆角矩形 68"/>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椭圆 69"/>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6" name="组合 65"/>
              <p:cNvGrpSpPr/>
              <p:nvPr/>
            </p:nvGrpSpPr>
            <p:grpSpPr>
              <a:xfrm>
                <a:off x="4489652" y="976692"/>
                <a:ext cx="873070" cy="1203161"/>
                <a:chOff x="4627786" y="1715908"/>
                <a:chExt cx="2875230" cy="3962302"/>
              </a:xfrm>
            </p:grpSpPr>
            <p:sp>
              <p:nvSpPr>
                <p:cNvPr id="67" name="圆角矩形 66"/>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椭圆 67"/>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59" name="Group 18"/>
            <p:cNvGrpSpPr>
              <a:grpSpLocks noChangeAspect="1"/>
            </p:cNvGrpSpPr>
            <p:nvPr/>
          </p:nvGrpSpPr>
          <p:grpSpPr>
            <a:xfrm>
              <a:off x="7662694" y="3283623"/>
              <a:ext cx="257512" cy="239954"/>
              <a:chOff x="3802" y="2858"/>
              <a:chExt cx="616" cy="574"/>
            </a:xfrm>
            <a:solidFill>
              <a:srgbClr val="E87071"/>
            </a:solidFill>
          </p:grpSpPr>
          <p:sp>
            <p:nvSpPr>
              <p:cNvPr id="6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1" name="组合 70"/>
          <p:cNvGrpSpPr/>
          <p:nvPr/>
        </p:nvGrpSpPr>
        <p:grpSpPr>
          <a:xfrm>
            <a:off x="6970221" y="4753242"/>
            <a:ext cx="784855" cy="993367"/>
            <a:chOff x="6969313" y="4360551"/>
            <a:chExt cx="784753" cy="993597"/>
          </a:xfrm>
        </p:grpSpPr>
        <p:grpSp>
          <p:nvGrpSpPr>
            <p:cNvPr id="72" name="组合 71"/>
            <p:cNvGrpSpPr/>
            <p:nvPr/>
          </p:nvGrpSpPr>
          <p:grpSpPr>
            <a:xfrm>
              <a:off x="6969313" y="4360551"/>
              <a:ext cx="784753" cy="993597"/>
              <a:chOff x="4390176" y="890801"/>
              <a:chExt cx="1081244" cy="1368991"/>
            </a:xfrm>
          </p:grpSpPr>
          <p:grpSp>
            <p:nvGrpSpPr>
              <p:cNvPr id="89" name="组合 88"/>
              <p:cNvGrpSpPr/>
              <p:nvPr/>
            </p:nvGrpSpPr>
            <p:grpSpPr>
              <a:xfrm>
                <a:off x="4390176" y="890801"/>
                <a:ext cx="1081244" cy="1368991"/>
                <a:chOff x="4627786" y="1796539"/>
                <a:chExt cx="2675679" cy="3387753"/>
              </a:xfrm>
            </p:grpSpPr>
            <p:sp>
              <p:nvSpPr>
                <p:cNvPr id="93" name="圆角矩形 92"/>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椭圆 9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0" name="组合 89"/>
              <p:cNvGrpSpPr/>
              <p:nvPr/>
            </p:nvGrpSpPr>
            <p:grpSpPr>
              <a:xfrm>
                <a:off x="4489652" y="976692"/>
                <a:ext cx="873070" cy="1203161"/>
                <a:chOff x="4627786" y="1715908"/>
                <a:chExt cx="2875230" cy="3962302"/>
              </a:xfrm>
            </p:grpSpPr>
            <p:sp>
              <p:nvSpPr>
                <p:cNvPr id="91" name="圆角矩形 90"/>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椭圆 91"/>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73" name="Group 26"/>
            <p:cNvGrpSpPr>
              <a:grpSpLocks noChangeAspect="1"/>
            </p:cNvGrpSpPr>
            <p:nvPr/>
          </p:nvGrpSpPr>
          <p:grpSpPr>
            <a:xfrm>
              <a:off x="7091432" y="4610048"/>
              <a:ext cx="333237" cy="165205"/>
              <a:chOff x="5676" y="2597"/>
              <a:chExt cx="1061" cy="526"/>
            </a:xfrm>
            <a:solidFill>
              <a:srgbClr val="00AF92"/>
            </a:solidFill>
          </p:grpSpPr>
          <p:sp>
            <p:nvSpPr>
              <p:cNvPr id="74"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95" name="组合 94"/>
          <p:cNvGrpSpPr/>
          <p:nvPr/>
        </p:nvGrpSpPr>
        <p:grpSpPr>
          <a:xfrm>
            <a:off x="5686056" y="5284969"/>
            <a:ext cx="784855" cy="993367"/>
            <a:chOff x="5685315" y="4892401"/>
            <a:chExt cx="784753" cy="993597"/>
          </a:xfrm>
        </p:grpSpPr>
        <p:grpSp>
          <p:nvGrpSpPr>
            <p:cNvPr id="96" name="组合 95"/>
            <p:cNvGrpSpPr/>
            <p:nvPr/>
          </p:nvGrpSpPr>
          <p:grpSpPr>
            <a:xfrm>
              <a:off x="5685315" y="4892401"/>
              <a:ext cx="784753" cy="993597"/>
              <a:chOff x="4390176" y="890801"/>
              <a:chExt cx="1081244" cy="1368991"/>
            </a:xfrm>
          </p:grpSpPr>
          <p:grpSp>
            <p:nvGrpSpPr>
              <p:cNvPr id="98" name="组合 97"/>
              <p:cNvGrpSpPr/>
              <p:nvPr/>
            </p:nvGrpSpPr>
            <p:grpSpPr>
              <a:xfrm>
                <a:off x="4390176" y="890801"/>
                <a:ext cx="1081244" cy="1368991"/>
                <a:chOff x="4627786" y="1796539"/>
                <a:chExt cx="2675679" cy="3387753"/>
              </a:xfrm>
            </p:grpSpPr>
            <p:sp>
              <p:nvSpPr>
                <p:cNvPr id="102" name="圆角矩形 101"/>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椭圆 102"/>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9" name="组合 98"/>
              <p:cNvGrpSpPr/>
              <p:nvPr/>
            </p:nvGrpSpPr>
            <p:grpSpPr>
              <a:xfrm>
                <a:off x="4489652" y="976692"/>
                <a:ext cx="873070" cy="1203161"/>
                <a:chOff x="4627786" y="1715908"/>
                <a:chExt cx="2875230" cy="3962302"/>
              </a:xfrm>
            </p:grpSpPr>
            <p:sp>
              <p:nvSpPr>
                <p:cNvPr id="100" name="圆角矩形 99"/>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1" name="椭圆 100"/>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97" name="Freeform 108"/>
            <p:cNvSpPr>
              <a:spLocks noEditPoints="1"/>
            </p:cNvSpPr>
            <p:nvPr/>
          </p:nvSpPr>
          <p:spPr bwMode="auto">
            <a:xfrm>
              <a:off x="5838421" y="5086977"/>
              <a:ext cx="276466" cy="27746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04" name="组合 103"/>
          <p:cNvGrpSpPr/>
          <p:nvPr/>
        </p:nvGrpSpPr>
        <p:grpSpPr>
          <a:xfrm>
            <a:off x="4401890" y="4753242"/>
            <a:ext cx="784855" cy="993367"/>
            <a:chOff x="4401316" y="4360551"/>
            <a:chExt cx="784753" cy="993597"/>
          </a:xfrm>
        </p:grpSpPr>
        <p:grpSp>
          <p:nvGrpSpPr>
            <p:cNvPr id="105" name="组合 104"/>
            <p:cNvGrpSpPr/>
            <p:nvPr/>
          </p:nvGrpSpPr>
          <p:grpSpPr>
            <a:xfrm>
              <a:off x="4401316" y="4360551"/>
              <a:ext cx="784753" cy="993597"/>
              <a:chOff x="4390176" y="890801"/>
              <a:chExt cx="1081244" cy="1368991"/>
            </a:xfrm>
          </p:grpSpPr>
          <p:grpSp>
            <p:nvGrpSpPr>
              <p:cNvPr id="111" name="组合 110"/>
              <p:cNvGrpSpPr/>
              <p:nvPr/>
            </p:nvGrpSpPr>
            <p:grpSpPr>
              <a:xfrm>
                <a:off x="4390176" y="890801"/>
                <a:ext cx="1081244" cy="1368991"/>
                <a:chOff x="4627786" y="1796539"/>
                <a:chExt cx="2675679" cy="3387753"/>
              </a:xfrm>
            </p:grpSpPr>
            <p:sp>
              <p:nvSpPr>
                <p:cNvPr id="115" name="圆角矩形 114"/>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椭圆 11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2" name="组合 111"/>
              <p:cNvGrpSpPr/>
              <p:nvPr/>
            </p:nvGrpSpPr>
            <p:grpSpPr>
              <a:xfrm>
                <a:off x="4489652" y="976692"/>
                <a:ext cx="873070" cy="1203161"/>
                <a:chOff x="4627786" y="1715908"/>
                <a:chExt cx="2875230" cy="3962302"/>
              </a:xfrm>
            </p:grpSpPr>
            <p:sp>
              <p:nvSpPr>
                <p:cNvPr id="113" name="圆角矩形 112"/>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椭圆 11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06" name="组合 105"/>
            <p:cNvGrpSpPr/>
            <p:nvPr/>
          </p:nvGrpSpPr>
          <p:grpSpPr>
            <a:xfrm>
              <a:off x="4578170" y="4573688"/>
              <a:ext cx="235385" cy="256153"/>
              <a:chOff x="4873626" y="1965325"/>
              <a:chExt cx="269876" cy="293688"/>
            </a:xfrm>
            <a:solidFill>
              <a:srgbClr val="C65885"/>
            </a:solidFill>
          </p:grpSpPr>
          <p:sp>
            <p:nvSpPr>
              <p:cNvPr id="107"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17" name="组合 116"/>
          <p:cNvGrpSpPr/>
          <p:nvPr/>
        </p:nvGrpSpPr>
        <p:grpSpPr>
          <a:xfrm>
            <a:off x="3869971" y="3469541"/>
            <a:ext cx="784855" cy="993367"/>
            <a:chOff x="3869467" y="3076553"/>
            <a:chExt cx="784753" cy="993597"/>
          </a:xfrm>
        </p:grpSpPr>
        <p:grpSp>
          <p:nvGrpSpPr>
            <p:cNvPr id="118" name="组合 117"/>
            <p:cNvGrpSpPr/>
            <p:nvPr/>
          </p:nvGrpSpPr>
          <p:grpSpPr>
            <a:xfrm>
              <a:off x="3869467" y="3076553"/>
              <a:ext cx="784753" cy="993597"/>
              <a:chOff x="4390176" y="890801"/>
              <a:chExt cx="1081244" cy="1368991"/>
            </a:xfrm>
          </p:grpSpPr>
          <p:grpSp>
            <p:nvGrpSpPr>
              <p:cNvPr id="122" name="组合 121"/>
              <p:cNvGrpSpPr/>
              <p:nvPr/>
            </p:nvGrpSpPr>
            <p:grpSpPr>
              <a:xfrm>
                <a:off x="4390176" y="890801"/>
                <a:ext cx="1081244" cy="1368991"/>
                <a:chOff x="4627786" y="1796539"/>
                <a:chExt cx="2675679" cy="3387753"/>
              </a:xfrm>
            </p:grpSpPr>
            <p:sp>
              <p:nvSpPr>
                <p:cNvPr id="126" name="圆角矩形 125"/>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椭圆 12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3" name="组合 122"/>
              <p:cNvGrpSpPr/>
              <p:nvPr/>
            </p:nvGrpSpPr>
            <p:grpSpPr>
              <a:xfrm>
                <a:off x="4489652" y="976692"/>
                <a:ext cx="873070" cy="1203161"/>
                <a:chOff x="4627786" y="1715908"/>
                <a:chExt cx="2875230" cy="3962302"/>
              </a:xfrm>
            </p:grpSpPr>
            <p:sp>
              <p:nvSpPr>
                <p:cNvPr id="124" name="圆角矩形 123"/>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椭圆 12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19" name="Group 17"/>
            <p:cNvGrpSpPr>
              <a:grpSpLocks noChangeAspect="1"/>
            </p:cNvGrpSpPr>
            <p:nvPr/>
          </p:nvGrpSpPr>
          <p:grpSpPr>
            <a:xfrm>
              <a:off x="4052888" y="3285349"/>
              <a:ext cx="222715" cy="239071"/>
              <a:chOff x="231" y="1205"/>
              <a:chExt cx="640" cy="687"/>
            </a:xfrm>
            <a:solidFill>
              <a:srgbClr val="FBAE75"/>
            </a:solidFill>
            <a:effectLst/>
          </p:grpSpPr>
          <p:sp>
            <p:nvSpPr>
              <p:cNvPr id="12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BAE75"/>
                  </a:solidFill>
                </a:endParaRPr>
              </a:p>
            </p:txBody>
          </p:sp>
          <p:sp>
            <p:nvSpPr>
              <p:cNvPr id="12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BAE75"/>
                  </a:solidFill>
                </a:endParaRPr>
              </a:p>
            </p:txBody>
          </p:sp>
        </p:grpSp>
      </p:grpSp>
      <p:grpSp>
        <p:nvGrpSpPr>
          <p:cNvPr id="128" name="组合 127"/>
          <p:cNvGrpSpPr/>
          <p:nvPr/>
        </p:nvGrpSpPr>
        <p:grpSpPr>
          <a:xfrm>
            <a:off x="4401890" y="2185841"/>
            <a:ext cx="784855" cy="993367"/>
            <a:chOff x="4401316" y="1792555"/>
            <a:chExt cx="784753" cy="993597"/>
          </a:xfrm>
        </p:grpSpPr>
        <p:grpSp>
          <p:nvGrpSpPr>
            <p:cNvPr id="129" name="组合 128"/>
            <p:cNvGrpSpPr/>
            <p:nvPr/>
          </p:nvGrpSpPr>
          <p:grpSpPr>
            <a:xfrm>
              <a:off x="4401316" y="1792555"/>
              <a:ext cx="784753" cy="993597"/>
              <a:chOff x="4390176" y="890801"/>
              <a:chExt cx="1081244" cy="1368991"/>
            </a:xfrm>
          </p:grpSpPr>
          <p:grpSp>
            <p:nvGrpSpPr>
              <p:cNvPr id="133" name="组合 132"/>
              <p:cNvGrpSpPr/>
              <p:nvPr/>
            </p:nvGrpSpPr>
            <p:grpSpPr>
              <a:xfrm>
                <a:off x="4390176" y="890801"/>
                <a:ext cx="1081244" cy="1368991"/>
                <a:chOff x="4627786" y="1796539"/>
                <a:chExt cx="2675679" cy="3387753"/>
              </a:xfrm>
            </p:grpSpPr>
            <p:sp>
              <p:nvSpPr>
                <p:cNvPr id="137" name="圆角矩形 136"/>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椭圆 137"/>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4" name="组合 133"/>
              <p:cNvGrpSpPr/>
              <p:nvPr/>
            </p:nvGrpSpPr>
            <p:grpSpPr>
              <a:xfrm>
                <a:off x="4489652" y="976692"/>
                <a:ext cx="873070" cy="1203161"/>
                <a:chOff x="4627786" y="1715908"/>
                <a:chExt cx="2875230" cy="3962302"/>
              </a:xfrm>
            </p:grpSpPr>
            <p:sp>
              <p:nvSpPr>
                <p:cNvPr id="135" name="圆角矩形 134"/>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椭圆 13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30" name="组合 129"/>
            <p:cNvGrpSpPr/>
            <p:nvPr/>
          </p:nvGrpSpPr>
          <p:grpSpPr>
            <a:xfrm>
              <a:off x="4577339" y="1995690"/>
              <a:ext cx="224532" cy="253393"/>
              <a:chOff x="10815638" y="1174750"/>
              <a:chExt cx="728663" cy="822325"/>
            </a:xfrm>
            <a:solidFill>
              <a:schemeClr val="bg1">
                <a:lumMod val="50000"/>
              </a:schemeClr>
            </a:solidFill>
          </p:grpSpPr>
          <p:sp>
            <p:nvSpPr>
              <p:cNvPr id="131"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39" name="文本框 129"/>
          <p:cNvSpPr txBox="1"/>
          <p:nvPr/>
        </p:nvSpPr>
        <p:spPr>
          <a:xfrm>
            <a:off x="5052667" y="1231013"/>
            <a:ext cx="1905790" cy="498598"/>
          </a:xfrm>
          <a:prstGeom prst="rect">
            <a:avLst/>
          </a:prstGeom>
          <a:noFill/>
        </p:spPr>
        <p:txBody>
          <a:bodyPr wrap="square" rtlCol="0">
            <a:spAutoFit/>
          </a:bodyPr>
          <a:lstStyle/>
          <a:p>
            <a:pPr algn="ct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40" name="文本框 129"/>
          <p:cNvSpPr txBox="1"/>
          <p:nvPr/>
        </p:nvSpPr>
        <p:spPr>
          <a:xfrm>
            <a:off x="5054418" y="6311788"/>
            <a:ext cx="1905790" cy="498598"/>
          </a:xfrm>
          <a:prstGeom prst="rect">
            <a:avLst/>
          </a:prstGeom>
          <a:noFill/>
        </p:spPr>
        <p:txBody>
          <a:bodyPr wrap="square" rtlCol="0">
            <a:spAutoFit/>
          </a:bodyPr>
          <a:lstStyle/>
          <a:p>
            <a:pPr algn="ct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41" name="文本框 129"/>
          <p:cNvSpPr txBox="1"/>
          <p:nvPr/>
        </p:nvSpPr>
        <p:spPr>
          <a:xfrm>
            <a:off x="1126801" y="1921316"/>
            <a:ext cx="2664643" cy="108491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2" name="文本框 129"/>
          <p:cNvSpPr txBox="1"/>
          <p:nvPr/>
        </p:nvSpPr>
        <p:spPr>
          <a:xfrm>
            <a:off x="766714" y="3737436"/>
            <a:ext cx="2664643" cy="108491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3" name="文本框 129"/>
          <p:cNvSpPr txBox="1"/>
          <p:nvPr/>
        </p:nvSpPr>
        <p:spPr>
          <a:xfrm>
            <a:off x="1136972" y="5686926"/>
            <a:ext cx="2664643" cy="108491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4" name="文本框 129"/>
          <p:cNvSpPr txBox="1"/>
          <p:nvPr/>
        </p:nvSpPr>
        <p:spPr>
          <a:xfrm>
            <a:off x="7824416" y="2025060"/>
            <a:ext cx="2664643" cy="1084912"/>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5" name="文本框 129"/>
          <p:cNvSpPr txBox="1"/>
          <p:nvPr/>
        </p:nvSpPr>
        <p:spPr>
          <a:xfrm>
            <a:off x="8328538" y="3690059"/>
            <a:ext cx="2664643" cy="1084912"/>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6" name="文本框 129"/>
          <p:cNvSpPr txBox="1"/>
          <p:nvPr/>
        </p:nvSpPr>
        <p:spPr>
          <a:xfrm>
            <a:off x="7968451" y="5398960"/>
            <a:ext cx="2664643" cy="1084912"/>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7" name="文本框 146"/>
          <p:cNvSpPr txBox="1"/>
          <p:nvPr/>
        </p:nvSpPr>
        <p:spPr>
          <a:xfrm>
            <a:off x="9738708" y="-1250496"/>
            <a:ext cx="877163" cy="369332"/>
          </a:xfrm>
          <a:prstGeom prst="rect">
            <a:avLst/>
          </a:prstGeom>
          <a:noFill/>
        </p:spPr>
        <p:txBody>
          <a:bodyPr wrap="none" rtlCol="0">
            <a:spAutoFit/>
          </a:bodyPr>
          <a:lstStyle/>
          <a:p>
            <a:r>
              <a:rPr lang="zh-CN" altLang="en-US"/>
              <a:t>延迟符</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par>
                          <p:cTn id="18" fill="hold">
                            <p:stCondLst>
                              <p:cond delay="2000"/>
                            </p:stCondLst>
                            <p:childTnLst>
                              <p:par>
                                <p:cTn id="19" presetID="21"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1000"/>
                                        <p:tgtEl>
                                          <p:spTgt spid="12"/>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250"/>
                                        <p:tgtEl>
                                          <p:spTgt spid="128"/>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250"/>
                                        <p:tgtEl>
                                          <p:spTgt spid="35"/>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250"/>
                                        <p:tgtEl>
                                          <p:spTgt spid="46"/>
                                        </p:tgtEl>
                                      </p:cBhvr>
                                    </p:animEffect>
                                  </p:childTnLst>
                                </p:cTn>
                              </p:par>
                            </p:childTnLst>
                          </p:cTn>
                        </p:par>
                        <p:par>
                          <p:cTn id="34" fill="hold">
                            <p:stCondLst>
                              <p:cond delay="4500"/>
                            </p:stCondLst>
                            <p:childTnLst>
                              <p:par>
                                <p:cTn id="35" presetID="10" presetClass="entr" presetSubtype="0" fill="hold" nodeType="after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fade">
                                      <p:cBhvr>
                                        <p:cTn id="37" dur="250"/>
                                        <p:tgtEl>
                                          <p:spTgt spid="117"/>
                                        </p:tgtEl>
                                      </p:cBhvr>
                                    </p:animEffect>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250"/>
                                        <p:tgtEl>
                                          <p:spTgt spid="57"/>
                                        </p:tgtEl>
                                      </p:cBhvr>
                                    </p:animEffect>
                                  </p:childTnLst>
                                </p:cTn>
                              </p:par>
                            </p:childTnLst>
                          </p:cTn>
                        </p:par>
                        <p:par>
                          <p:cTn id="42" fill="hold">
                            <p:stCondLst>
                              <p:cond delay="5500"/>
                            </p:stCondLst>
                            <p:childTnLst>
                              <p:par>
                                <p:cTn id="43" presetID="10" presetClass="entr" presetSubtype="0"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fade">
                                      <p:cBhvr>
                                        <p:cTn id="45" dur="250"/>
                                        <p:tgtEl>
                                          <p:spTgt spid="104"/>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250"/>
                                        <p:tgtEl>
                                          <p:spTgt spid="95"/>
                                        </p:tgtEl>
                                      </p:cBhvr>
                                    </p:animEffect>
                                  </p:childTnLst>
                                </p:cTn>
                              </p:par>
                            </p:childTnLst>
                          </p:cTn>
                        </p:par>
                        <p:par>
                          <p:cTn id="50" fill="hold">
                            <p:stCondLst>
                              <p:cond delay="6500"/>
                            </p:stCondLst>
                            <p:childTnLst>
                              <p:par>
                                <p:cTn id="51" presetID="10" presetClass="entr" presetSubtype="0"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250"/>
                                        <p:tgtEl>
                                          <p:spTgt spid="71"/>
                                        </p:tgtEl>
                                      </p:cBhvr>
                                    </p:animEffect>
                                  </p:childTnLst>
                                </p:cTn>
                              </p:par>
                            </p:childTnLst>
                          </p:cTn>
                        </p:par>
                        <p:par>
                          <p:cTn id="54" fill="hold">
                            <p:stCondLst>
                              <p:cond delay="7000"/>
                            </p:stCondLst>
                            <p:childTnLst>
                              <p:par>
                                <p:cTn id="55" presetID="14" presetClass="entr" presetSubtype="5"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randombar(vertical)">
                                      <p:cBhvr>
                                        <p:cTn id="57" dur="500"/>
                                        <p:tgtEl>
                                          <p:spTgt spid="28"/>
                                        </p:tgtEl>
                                      </p:cBhvr>
                                    </p:animEffect>
                                  </p:childTnLst>
                                </p:cTn>
                              </p:par>
                              <p:par>
                                <p:cTn id="58" presetID="14" presetClass="entr" presetSubtype="5"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randombar(vertical)">
                                      <p:cBhvr>
                                        <p:cTn id="60" dur="500"/>
                                        <p:tgtEl>
                                          <p:spTgt spid="29"/>
                                        </p:tgtEl>
                                      </p:cBhvr>
                                    </p:animEffect>
                                  </p:childTnLst>
                                </p:cTn>
                              </p:par>
                              <p:par>
                                <p:cTn id="61" presetID="14" presetClass="entr" presetSubtype="5"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vertical)">
                                      <p:cBhvr>
                                        <p:cTn id="63" dur="500"/>
                                        <p:tgtEl>
                                          <p:spTgt spid="33"/>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141"/>
                                        </p:tgtEl>
                                        <p:attrNameLst>
                                          <p:attrName>style.visibility</p:attrName>
                                        </p:attrNameLst>
                                      </p:cBhvr>
                                      <p:to>
                                        <p:strVal val="visible"/>
                                      </p:to>
                                    </p:set>
                                    <p:animEffect transition="in" filter="randombar(vertical)">
                                      <p:cBhvr>
                                        <p:cTn id="66" dur="500"/>
                                        <p:tgtEl>
                                          <p:spTgt spid="141"/>
                                        </p:tgtEl>
                                      </p:cBhvr>
                                    </p:animEffect>
                                  </p:childTnLst>
                                </p:cTn>
                              </p:par>
                              <p:par>
                                <p:cTn id="67" presetID="14" presetClass="entr" presetSubtype="5"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randombar(vertical)">
                                      <p:cBhvr>
                                        <p:cTn id="69" dur="500"/>
                                        <p:tgtEl>
                                          <p:spTgt spid="142"/>
                                        </p:tgtEl>
                                      </p:cBhvr>
                                    </p:animEffect>
                                  </p:childTnLst>
                                </p:cTn>
                              </p:par>
                              <p:par>
                                <p:cTn id="70" presetID="14" presetClass="entr" presetSubtype="5" fill="hold" grpId="0" nodeType="withEffect">
                                  <p:stCondLst>
                                    <p:cond delay="0"/>
                                  </p:stCondLst>
                                  <p:childTnLst>
                                    <p:set>
                                      <p:cBhvr>
                                        <p:cTn id="71" dur="1" fill="hold">
                                          <p:stCondLst>
                                            <p:cond delay="0"/>
                                          </p:stCondLst>
                                        </p:cTn>
                                        <p:tgtEl>
                                          <p:spTgt spid="143"/>
                                        </p:tgtEl>
                                        <p:attrNameLst>
                                          <p:attrName>style.visibility</p:attrName>
                                        </p:attrNameLst>
                                      </p:cBhvr>
                                      <p:to>
                                        <p:strVal val="visible"/>
                                      </p:to>
                                    </p:set>
                                    <p:animEffect transition="in" filter="randombar(vertical)">
                                      <p:cBhvr>
                                        <p:cTn id="72" dur="500"/>
                                        <p:tgtEl>
                                          <p:spTgt spid="143"/>
                                        </p:tgtEl>
                                      </p:cBhvr>
                                    </p:animEffect>
                                  </p:childTnLst>
                                </p:cTn>
                              </p:par>
                              <p:par>
                                <p:cTn id="73" presetID="14" presetClass="entr" presetSubtype="5"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randombar(vertical)">
                                      <p:cBhvr>
                                        <p:cTn id="75" dur="500"/>
                                        <p:tgtEl>
                                          <p:spTgt spid="30"/>
                                        </p:tgtEl>
                                      </p:cBhvr>
                                    </p:animEffect>
                                  </p:childTnLst>
                                </p:cTn>
                              </p:par>
                              <p:par>
                                <p:cTn id="76" presetID="14" presetClass="entr" presetSubtype="5" fill="hold" grpId="0" nodeType="withEffect">
                                  <p:stCondLst>
                                    <p:cond delay="0"/>
                                  </p:stCondLst>
                                  <p:childTnLst>
                                    <p:set>
                                      <p:cBhvr>
                                        <p:cTn id="77" dur="1" fill="hold">
                                          <p:stCondLst>
                                            <p:cond delay="0"/>
                                          </p:stCondLst>
                                        </p:cTn>
                                        <p:tgtEl>
                                          <p:spTgt spid="139"/>
                                        </p:tgtEl>
                                        <p:attrNameLst>
                                          <p:attrName>style.visibility</p:attrName>
                                        </p:attrNameLst>
                                      </p:cBhvr>
                                      <p:to>
                                        <p:strVal val="visible"/>
                                      </p:to>
                                    </p:set>
                                    <p:animEffect transition="in" filter="randombar(vertical)">
                                      <p:cBhvr>
                                        <p:cTn id="78" dur="500"/>
                                        <p:tgtEl>
                                          <p:spTgt spid="139"/>
                                        </p:tgtEl>
                                      </p:cBhvr>
                                    </p:animEffect>
                                  </p:childTnLst>
                                </p:cTn>
                              </p:par>
                              <p:par>
                                <p:cTn id="79" presetID="14" presetClass="entr" presetSubtype="5"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randombar(vertical)">
                                      <p:cBhvr>
                                        <p:cTn id="81" dur="500"/>
                                        <p:tgtEl>
                                          <p:spTgt spid="32"/>
                                        </p:tgtEl>
                                      </p:cBhvr>
                                    </p:animEffect>
                                  </p:childTnLst>
                                </p:cTn>
                              </p:par>
                              <p:par>
                                <p:cTn id="82" presetID="14" presetClass="entr" presetSubtype="5" fill="hold" grpId="0" nodeType="withEffect">
                                  <p:stCondLst>
                                    <p:cond delay="0"/>
                                  </p:stCondLst>
                                  <p:childTnLst>
                                    <p:set>
                                      <p:cBhvr>
                                        <p:cTn id="83" dur="1" fill="hold">
                                          <p:stCondLst>
                                            <p:cond delay="0"/>
                                          </p:stCondLst>
                                        </p:cTn>
                                        <p:tgtEl>
                                          <p:spTgt spid="144"/>
                                        </p:tgtEl>
                                        <p:attrNameLst>
                                          <p:attrName>style.visibility</p:attrName>
                                        </p:attrNameLst>
                                      </p:cBhvr>
                                      <p:to>
                                        <p:strVal val="visible"/>
                                      </p:to>
                                    </p:set>
                                    <p:animEffect transition="in" filter="randombar(vertical)">
                                      <p:cBhvr>
                                        <p:cTn id="84" dur="500"/>
                                        <p:tgtEl>
                                          <p:spTgt spid="144"/>
                                        </p:tgtEl>
                                      </p:cBhvr>
                                    </p:animEffect>
                                  </p:childTnLst>
                                </p:cTn>
                              </p:par>
                              <p:par>
                                <p:cTn id="85" presetID="14" presetClass="entr" presetSubtype="5"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randombar(vertical)">
                                      <p:cBhvr>
                                        <p:cTn id="87" dur="500"/>
                                        <p:tgtEl>
                                          <p:spTgt spid="31"/>
                                        </p:tgtEl>
                                      </p:cBhvr>
                                    </p:animEffect>
                                  </p:childTnLst>
                                </p:cTn>
                              </p:par>
                              <p:par>
                                <p:cTn id="88" presetID="14" presetClass="entr" presetSubtype="5" fill="hold" grpId="0" nodeType="withEffect">
                                  <p:stCondLst>
                                    <p:cond delay="0"/>
                                  </p:stCondLst>
                                  <p:childTnLst>
                                    <p:set>
                                      <p:cBhvr>
                                        <p:cTn id="89" dur="1" fill="hold">
                                          <p:stCondLst>
                                            <p:cond delay="0"/>
                                          </p:stCondLst>
                                        </p:cTn>
                                        <p:tgtEl>
                                          <p:spTgt spid="145"/>
                                        </p:tgtEl>
                                        <p:attrNameLst>
                                          <p:attrName>style.visibility</p:attrName>
                                        </p:attrNameLst>
                                      </p:cBhvr>
                                      <p:to>
                                        <p:strVal val="visible"/>
                                      </p:to>
                                    </p:set>
                                    <p:animEffect transition="in" filter="randombar(vertical)">
                                      <p:cBhvr>
                                        <p:cTn id="90" dur="500"/>
                                        <p:tgtEl>
                                          <p:spTgt spid="145"/>
                                        </p:tgtEl>
                                      </p:cBhvr>
                                    </p:animEffect>
                                  </p:childTnLst>
                                </p:cTn>
                              </p:par>
                              <p:par>
                                <p:cTn id="91" presetID="14" presetClass="entr" presetSubtype="5"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randombar(vertical)">
                                      <p:cBhvr>
                                        <p:cTn id="93" dur="500"/>
                                        <p:tgtEl>
                                          <p:spTgt spid="34"/>
                                        </p:tgtEl>
                                      </p:cBhvr>
                                    </p:animEffect>
                                  </p:childTnLst>
                                </p:cTn>
                              </p:par>
                              <p:par>
                                <p:cTn id="94" presetID="14" presetClass="entr" presetSubtype="5" fill="hold" grpId="0" nodeType="withEffect">
                                  <p:stCondLst>
                                    <p:cond delay="0"/>
                                  </p:stCondLst>
                                  <p:childTnLst>
                                    <p:set>
                                      <p:cBhvr>
                                        <p:cTn id="95" dur="1" fill="hold">
                                          <p:stCondLst>
                                            <p:cond delay="0"/>
                                          </p:stCondLst>
                                        </p:cTn>
                                        <p:tgtEl>
                                          <p:spTgt spid="146"/>
                                        </p:tgtEl>
                                        <p:attrNameLst>
                                          <p:attrName>style.visibility</p:attrName>
                                        </p:attrNameLst>
                                      </p:cBhvr>
                                      <p:to>
                                        <p:strVal val="visible"/>
                                      </p:to>
                                    </p:set>
                                    <p:animEffect transition="in" filter="randombar(vertical)">
                                      <p:cBhvr>
                                        <p:cTn id="96" dur="500"/>
                                        <p:tgtEl>
                                          <p:spTgt spid="146"/>
                                        </p:tgtEl>
                                      </p:cBhvr>
                                    </p:animEffect>
                                  </p:childTnLst>
                                </p:cTn>
                              </p:par>
                              <p:par>
                                <p:cTn id="97" presetID="14" presetClass="entr" presetSubtype="5"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randombar(vertical)">
                                      <p:cBhvr>
                                        <p:cTn id="99" dur="500"/>
                                        <p:tgtEl>
                                          <p:spTgt spid="27"/>
                                        </p:tgtEl>
                                      </p:cBhvr>
                                    </p:animEffect>
                                  </p:childTnLst>
                                </p:cTn>
                              </p:par>
                              <p:par>
                                <p:cTn id="100" presetID="14" presetClass="entr" presetSubtype="5" fill="hold" grpId="0" nodeType="withEffect">
                                  <p:stCondLst>
                                    <p:cond delay="0"/>
                                  </p:stCondLst>
                                  <p:childTnLst>
                                    <p:set>
                                      <p:cBhvr>
                                        <p:cTn id="101" dur="1" fill="hold">
                                          <p:stCondLst>
                                            <p:cond delay="0"/>
                                          </p:stCondLst>
                                        </p:cTn>
                                        <p:tgtEl>
                                          <p:spTgt spid="140"/>
                                        </p:tgtEl>
                                        <p:attrNameLst>
                                          <p:attrName>style.visibility</p:attrName>
                                        </p:attrNameLst>
                                      </p:cBhvr>
                                      <p:to>
                                        <p:strVal val="visible"/>
                                      </p:to>
                                    </p:set>
                                    <p:animEffect transition="in" filter="randombar(vertical)">
                                      <p:cBhvr>
                                        <p:cTn id="102" dur="500"/>
                                        <p:tgtEl>
                                          <p:spTgt spid="14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47"/>
                                        </p:tgtEl>
                                        <p:attrNameLst>
                                          <p:attrName>style.visibility</p:attrName>
                                        </p:attrNameLst>
                                      </p:cBhvr>
                                      <p:to>
                                        <p:strVal val="visible"/>
                                      </p:to>
                                    </p:set>
                                    <p:animEffect transition="in" filter="wipe(down)">
                                      <p:cBhvr>
                                        <p:cTn id="10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8" grpId="0"/>
      <p:bldP spid="29" grpId="0"/>
      <p:bldP spid="30" grpId="0"/>
      <p:bldP spid="31" grpId="0"/>
      <p:bldP spid="32" grpId="0"/>
      <p:bldP spid="33" grpId="0"/>
      <p:bldP spid="34" grpId="0"/>
      <p:bldP spid="139" grpId="0"/>
      <p:bldP spid="140" grpId="0"/>
      <p:bldP spid="141" grpId="0"/>
      <p:bldP spid="142" grpId="0"/>
      <p:bldP spid="143" grpId="0"/>
      <p:bldP spid="144" grpId="0"/>
      <p:bldP spid="145" grpId="0"/>
      <p:bldP spid="146" grpId="0"/>
      <p:bldP spid="1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80331" y="144283"/>
            <a:ext cx="1755609" cy="502766"/>
          </a:xfrm>
          <a:prstGeom prst="rect">
            <a:avLst/>
          </a:prstGeom>
          <a:noFill/>
        </p:spPr>
        <p:txBody>
          <a:bodyPr wrap="none" rtlCol="0">
            <a:spAutoFit/>
          </a:bodyPr>
          <a:lstStyle/>
          <a:p>
            <a:r>
              <a:rPr lang="zh-CN" altLang="en-US" sz="2665" spc="400">
                <a:solidFill>
                  <a:schemeClr val="bg1"/>
                </a:solidFill>
                <a:latin typeface="+mj-ea"/>
                <a:ea typeface="+mj-ea"/>
              </a:rPr>
              <a:t>实践难点</a:t>
            </a:r>
          </a:p>
        </p:txBody>
      </p:sp>
      <p:grpSp>
        <p:nvGrpSpPr>
          <p:cNvPr id="147" name="组合 146"/>
          <p:cNvGrpSpPr/>
          <p:nvPr/>
        </p:nvGrpSpPr>
        <p:grpSpPr>
          <a:xfrm flipH="1">
            <a:off x="6208131" y="5099595"/>
            <a:ext cx="4434440" cy="149731"/>
            <a:chOff x="7872142" y="1716173"/>
            <a:chExt cx="4433863" cy="149766"/>
          </a:xfrm>
        </p:grpSpPr>
        <p:cxnSp>
          <p:nvCxnSpPr>
            <p:cNvPr id="148" name="直接连接符 147"/>
            <p:cNvCxnSpPr>
              <a:endCxn id="149"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a:off x="7872142" y="1716173"/>
              <a:ext cx="149766" cy="149766"/>
            </a:xfrm>
            <a:prstGeom prst="ellipse">
              <a:avLst/>
            </a:prstGeom>
            <a:solidFill>
              <a:srgbClr val="7B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0" name="组合 149"/>
          <p:cNvGrpSpPr/>
          <p:nvPr/>
        </p:nvGrpSpPr>
        <p:grpSpPr>
          <a:xfrm flipH="1">
            <a:off x="6723850" y="3116424"/>
            <a:ext cx="3918720" cy="149731"/>
            <a:chOff x="7872142" y="1716173"/>
            <a:chExt cx="3918210" cy="149766"/>
          </a:xfrm>
        </p:grpSpPr>
        <p:cxnSp>
          <p:nvCxnSpPr>
            <p:cNvPr id="151" name="直接连接符 150"/>
            <p:cNvCxnSpPr>
              <a:endCxn id="152"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7872142" y="1716173"/>
              <a:ext cx="149766" cy="149766"/>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3" name="任意多边形 152"/>
          <p:cNvSpPr/>
          <p:nvPr/>
        </p:nvSpPr>
        <p:spPr>
          <a:xfrm>
            <a:off x="4978376" y="1430079"/>
            <a:ext cx="1946549" cy="888109"/>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4" name="梯形 153"/>
          <p:cNvSpPr/>
          <p:nvPr/>
        </p:nvSpPr>
        <p:spPr>
          <a:xfrm flipV="1">
            <a:off x="4978376" y="2399081"/>
            <a:ext cx="1946549" cy="806190"/>
          </a:xfrm>
          <a:prstGeom prst="trapezoid">
            <a:avLst/>
          </a:prstGeom>
          <a:gradFill flip="none" rotWithShape="1">
            <a:gsLst>
              <a:gs pos="100000">
                <a:schemeClr val="bg1">
                  <a:lumMod val="95000"/>
                </a:schemeClr>
              </a:gs>
              <a:gs pos="0">
                <a:schemeClr val="bg1">
                  <a:lumMod val="80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5" name="梯形 154"/>
          <p:cNvSpPr/>
          <p:nvPr/>
        </p:nvSpPr>
        <p:spPr>
          <a:xfrm flipV="1">
            <a:off x="5195922" y="3286163"/>
            <a:ext cx="1519404" cy="806190"/>
          </a:xfrm>
          <a:prstGeom prst="trapezoid">
            <a:avLst/>
          </a:prstGeom>
          <a:gradFill flip="none" rotWithShape="1">
            <a:gsLst>
              <a:gs pos="100000">
                <a:schemeClr val="bg1">
                  <a:lumMod val="95000"/>
                </a:schemeClr>
              </a:gs>
              <a:gs pos="0">
                <a:schemeClr val="bg1">
                  <a:lumMod val="80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任意多边形 155"/>
          <p:cNvSpPr/>
          <p:nvPr/>
        </p:nvSpPr>
        <p:spPr>
          <a:xfrm flipV="1">
            <a:off x="5409214" y="4173245"/>
            <a:ext cx="1092820" cy="1076082"/>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7" name="组合 156"/>
          <p:cNvGrpSpPr/>
          <p:nvPr/>
        </p:nvGrpSpPr>
        <p:grpSpPr>
          <a:xfrm>
            <a:off x="5380605" y="5396862"/>
            <a:ext cx="1142091" cy="1045384"/>
            <a:chOff x="5525029" y="5078724"/>
            <a:chExt cx="1141942" cy="1045626"/>
          </a:xfrm>
        </p:grpSpPr>
        <p:sp>
          <p:nvSpPr>
            <p:cNvPr id="158" name="椭圆 157"/>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文本框 17"/>
            <p:cNvSpPr txBox="1"/>
            <p:nvPr/>
          </p:nvSpPr>
          <p:spPr>
            <a:xfrm>
              <a:off x="5525029" y="5370704"/>
              <a:ext cx="1141942" cy="523220"/>
            </a:xfrm>
            <a:prstGeom prst="rect">
              <a:avLst/>
            </a:prstGeom>
            <a:noFill/>
          </p:spPr>
          <p:txBody>
            <a:bodyPr wrap="square" rtlCol="0">
              <a:spAutoFit/>
            </a:bodyPr>
            <a:lstStyle/>
            <a:p>
              <a:pPr algn="ctr"/>
              <a:r>
                <a:rPr lang="zh-CN" altLang="en-US" sz="2800">
                  <a:solidFill>
                    <a:schemeClr val="tx1">
                      <a:lumMod val="75000"/>
                      <a:lumOff val="25000"/>
                    </a:schemeClr>
                  </a:solidFill>
                  <a:latin typeface="LiHei Pro" panose="020B0500000000000000" pitchFamily="34" charset="-122"/>
                  <a:ea typeface="LiHei Pro" panose="020B0500000000000000" pitchFamily="34" charset="-122"/>
                </a:rPr>
                <a:t>标题</a:t>
              </a:r>
            </a:p>
          </p:txBody>
        </p:sp>
      </p:grpSp>
      <p:grpSp>
        <p:nvGrpSpPr>
          <p:cNvPr id="160" name="Group 4"/>
          <p:cNvGrpSpPr>
            <a:grpSpLocks noChangeAspect="1"/>
          </p:cNvGrpSpPr>
          <p:nvPr/>
        </p:nvGrpSpPr>
        <p:grpSpPr>
          <a:xfrm>
            <a:off x="5717585" y="1664045"/>
            <a:ext cx="420641" cy="492765"/>
            <a:chOff x="1776" y="1776"/>
            <a:chExt cx="64" cy="75"/>
          </a:xfrm>
          <a:solidFill>
            <a:srgbClr val="01ACBE"/>
          </a:solidFill>
        </p:grpSpPr>
        <p:sp>
          <p:nvSpPr>
            <p:cNvPr id="161"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5" name="Group 18"/>
          <p:cNvGrpSpPr>
            <a:grpSpLocks noChangeAspect="1"/>
          </p:cNvGrpSpPr>
          <p:nvPr/>
        </p:nvGrpSpPr>
        <p:grpSpPr>
          <a:xfrm>
            <a:off x="5740382" y="4434444"/>
            <a:ext cx="427197" cy="397924"/>
            <a:chOff x="3802" y="2858"/>
            <a:chExt cx="616" cy="574"/>
          </a:xfrm>
          <a:solidFill>
            <a:srgbClr val="7B4690"/>
          </a:solidFill>
        </p:grpSpPr>
        <p:sp>
          <p:nvSpPr>
            <p:cNvPr id="16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1" name="Group 13"/>
          <p:cNvGrpSpPr>
            <a:grpSpLocks noChangeAspect="1"/>
          </p:cNvGrpSpPr>
          <p:nvPr/>
        </p:nvGrpSpPr>
        <p:grpSpPr>
          <a:xfrm>
            <a:off x="5695171" y="2554549"/>
            <a:ext cx="512959" cy="518826"/>
            <a:chOff x="2426" y="2781"/>
            <a:chExt cx="593" cy="600"/>
          </a:xfrm>
          <a:solidFill>
            <a:srgbClr val="FFB850"/>
          </a:solidFill>
        </p:grpSpPr>
        <p:sp>
          <p:nvSpPr>
            <p:cNvPr id="17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4" name="组合 173"/>
          <p:cNvGrpSpPr/>
          <p:nvPr/>
        </p:nvGrpSpPr>
        <p:grpSpPr>
          <a:xfrm>
            <a:off x="5738166" y="3452020"/>
            <a:ext cx="440809" cy="479529"/>
            <a:chOff x="4873626" y="1965325"/>
            <a:chExt cx="269876" cy="293688"/>
          </a:xfrm>
          <a:solidFill>
            <a:srgbClr val="E87071"/>
          </a:solidFill>
        </p:grpSpPr>
        <p:sp>
          <p:nvSpPr>
            <p:cNvPr id="175"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9" name="组合 178"/>
          <p:cNvGrpSpPr/>
          <p:nvPr/>
        </p:nvGrpSpPr>
        <p:grpSpPr>
          <a:xfrm>
            <a:off x="1471190" y="1962545"/>
            <a:ext cx="3480772" cy="413770"/>
            <a:chOff x="1497409" y="1904859"/>
            <a:chExt cx="3480319" cy="413867"/>
          </a:xfrm>
        </p:grpSpPr>
        <p:cxnSp>
          <p:nvCxnSpPr>
            <p:cNvPr id="180" name="直接连接符 179"/>
            <p:cNvCxnSpPr>
              <a:stCxn id="153" idx="3"/>
            </p:cNvCxnSpPr>
            <p:nvPr/>
          </p:nvCxnSpPr>
          <p:spPr>
            <a:xfrm flipH="1">
              <a:off x="1497409" y="2318726"/>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1557067" y="1904859"/>
              <a:ext cx="149766" cy="149766"/>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2" name="组合 181"/>
          <p:cNvGrpSpPr/>
          <p:nvPr/>
        </p:nvGrpSpPr>
        <p:grpSpPr>
          <a:xfrm>
            <a:off x="1412127" y="4000659"/>
            <a:ext cx="3997088" cy="149731"/>
            <a:chOff x="1557067" y="3682197"/>
            <a:chExt cx="3996568" cy="149766"/>
          </a:xfrm>
        </p:grpSpPr>
        <p:cxnSp>
          <p:nvCxnSpPr>
            <p:cNvPr id="183" name="直接连接符 182"/>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4" name="椭圆 183"/>
            <p:cNvSpPr/>
            <p:nvPr/>
          </p:nvSpPr>
          <p:spPr>
            <a:xfrm>
              <a:off x="1557067" y="3682197"/>
              <a:ext cx="149766" cy="149766"/>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85" name="文本框 52"/>
          <p:cNvSpPr txBox="1"/>
          <p:nvPr/>
        </p:nvSpPr>
        <p:spPr>
          <a:xfrm>
            <a:off x="1680641" y="1853782"/>
            <a:ext cx="1815947" cy="400017"/>
          </a:xfrm>
          <a:prstGeom prst="rect">
            <a:avLst/>
          </a:prstGeom>
          <a:noFill/>
        </p:spPr>
        <p:txBody>
          <a:bodyPr wrap="square" rtlCol="0">
            <a:spAutoFit/>
          </a:bodyPr>
          <a:lstStyle/>
          <a:p>
            <a:r>
              <a:rPr lang="zh-CN" altLang="en-US" sz="2000">
                <a:solidFill>
                  <a:srgbClr val="01ACBE"/>
                </a:solidFill>
                <a:latin typeface="微软雅黑" panose="020B0503020204020204" pitchFamily="34" charset="-122"/>
                <a:ea typeface="微软雅黑" panose="020B0503020204020204" pitchFamily="34" charset="-122"/>
              </a:rPr>
              <a:t>添加标题一</a:t>
            </a:r>
          </a:p>
        </p:txBody>
      </p:sp>
      <p:sp>
        <p:nvSpPr>
          <p:cNvPr id="186" name="文本框 53"/>
          <p:cNvSpPr txBox="1"/>
          <p:nvPr/>
        </p:nvSpPr>
        <p:spPr>
          <a:xfrm>
            <a:off x="1542284" y="3611488"/>
            <a:ext cx="1815947" cy="400017"/>
          </a:xfrm>
          <a:prstGeom prst="rect">
            <a:avLst/>
          </a:prstGeom>
          <a:noFill/>
        </p:spPr>
        <p:txBody>
          <a:bodyPr wrap="square" rtlCol="0">
            <a:spAutoFit/>
          </a:bodyPr>
          <a:lstStyle/>
          <a:p>
            <a:r>
              <a:rPr lang="zh-CN" altLang="en-US" sz="2000">
                <a:solidFill>
                  <a:srgbClr val="E87071"/>
                </a:solidFill>
                <a:latin typeface="微软雅黑" panose="020B0503020204020204" pitchFamily="34" charset="-122"/>
                <a:ea typeface="微软雅黑" panose="020B0503020204020204" pitchFamily="34" charset="-122"/>
              </a:rPr>
              <a:t>添加标题三</a:t>
            </a:r>
          </a:p>
        </p:txBody>
      </p:sp>
      <p:sp>
        <p:nvSpPr>
          <p:cNvPr id="187" name="文本框 54"/>
          <p:cNvSpPr txBox="1"/>
          <p:nvPr/>
        </p:nvSpPr>
        <p:spPr>
          <a:xfrm>
            <a:off x="9010815" y="2727149"/>
            <a:ext cx="1765206" cy="400017"/>
          </a:xfrm>
          <a:prstGeom prst="rect">
            <a:avLst/>
          </a:prstGeom>
          <a:noFill/>
        </p:spPr>
        <p:txBody>
          <a:bodyPr wrap="square" rtlCol="0">
            <a:spAutoFit/>
          </a:bodyPr>
          <a:lstStyle/>
          <a:p>
            <a:r>
              <a:rPr lang="zh-CN" altLang="en-US" sz="2000">
                <a:solidFill>
                  <a:srgbClr val="FF9A05"/>
                </a:solidFill>
                <a:latin typeface="微软雅黑" panose="020B0503020204020204" pitchFamily="34" charset="-122"/>
                <a:ea typeface="微软雅黑" panose="020B0503020204020204" pitchFamily="34" charset="-122"/>
              </a:rPr>
              <a:t>添加标题二</a:t>
            </a:r>
          </a:p>
        </p:txBody>
      </p:sp>
      <p:sp>
        <p:nvSpPr>
          <p:cNvPr id="188" name="文本框 55"/>
          <p:cNvSpPr txBox="1"/>
          <p:nvPr/>
        </p:nvSpPr>
        <p:spPr>
          <a:xfrm>
            <a:off x="8506693" y="4716132"/>
            <a:ext cx="1765206" cy="400017"/>
          </a:xfrm>
          <a:prstGeom prst="rect">
            <a:avLst/>
          </a:prstGeom>
          <a:noFill/>
        </p:spPr>
        <p:txBody>
          <a:bodyPr wrap="square" rtlCol="0">
            <a:spAutoFit/>
          </a:bodyPr>
          <a:lstStyle/>
          <a:p>
            <a:r>
              <a:rPr lang="zh-CN" altLang="en-US" sz="2000">
                <a:solidFill>
                  <a:srgbClr val="7B4690"/>
                </a:solidFill>
                <a:latin typeface="微软雅黑" panose="020B0503020204020204" pitchFamily="34" charset="-122"/>
                <a:ea typeface="微软雅黑" panose="020B0503020204020204" pitchFamily="34" charset="-122"/>
              </a:rPr>
              <a:t>添加标题四</a:t>
            </a:r>
          </a:p>
        </p:txBody>
      </p:sp>
      <p:sp>
        <p:nvSpPr>
          <p:cNvPr id="189" name="文本框 129"/>
          <p:cNvSpPr txBox="1"/>
          <p:nvPr/>
        </p:nvSpPr>
        <p:spPr>
          <a:xfrm>
            <a:off x="1533148" y="2347966"/>
            <a:ext cx="2664643" cy="1084912"/>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90" name="文本框 129"/>
          <p:cNvSpPr txBox="1"/>
          <p:nvPr/>
        </p:nvSpPr>
        <p:spPr>
          <a:xfrm>
            <a:off x="1584413" y="4201949"/>
            <a:ext cx="2664643" cy="1084912"/>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91" name="文本框 129"/>
          <p:cNvSpPr txBox="1"/>
          <p:nvPr/>
        </p:nvSpPr>
        <p:spPr>
          <a:xfrm>
            <a:off x="7796691" y="3275571"/>
            <a:ext cx="2664643" cy="108491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92" name="文本框 129"/>
          <p:cNvSpPr txBox="1"/>
          <p:nvPr/>
        </p:nvSpPr>
        <p:spPr>
          <a:xfrm>
            <a:off x="7535238" y="5188141"/>
            <a:ext cx="2664643" cy="108491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10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93" name="文本框 192"/>
          <p:cNvSpPr txBox="1"/>
          <p:nvPr/>
        </p:nvSpPr>
        <p:spPr>
          <a:xfrm>
            <a:off x="9738708" y="-1250496"/>
            <a:ext cx="877163" cy="369332"/>
          </a:xfrm>
          <a:prstGeom prst="rect">
            <a:avLst/>
          </a:prstGeom>
          <a:noFill/>
        </p:spPr>
        <p:txBody>
          <a:bodyPr wrap="none" rtlCol="0">
            <a:spAutoFit/>
          </a:bodyPr>
          <a:lstStyle/>
          <a:p>
            <a:r>
              <a:rPr lang="zh-CN" altLang="en-US"/>
              <a:t>延迟符</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7"/>
                                        </p:tgtEl>
                                        <p:attrNameLst>
                                          <p:attrName>style.visibility</p:attrName>
                                        </p:attrNameLst>
                                      </p:cBhvr>
                                      <p:to>
                                        <p:strVal val="visible"/>
                                      </p:to>
                                    </p:set>
                                    <p:anim calcmode="lin" valueType="num">
                                      <p:cBhvr>
                                        <p:cTn id="17" dur="100" fill="hold"/>
                                        <p:tgtEl>
                                          <p:spTgt spid="157"/>
                                        </p:tgtEl>
                                        <p:attrNameLst>
                                          <p:attrName>ppt_w</p:attrName>
                                        </p:attrNameLst>
                                      </p:cBhvr>
                                      <p:tavLst>
                                        <p:tav tm="0">
                                          <p:val>
                                            <p:fltVal val="0"/>
                                          </p:val>
                                        </p:tav>
                                        <p:tav tm="100000">
                                          <p:val>
                                            <p:strVal val="#ppt_w"/>
                                          </p:val>
                                        </p:tav>
                                      </p:tavLst>
                                    </p:anim>
                                    <p:anim calcmode="lin" valueType="num">
                                      <p:cBhvr>
                                        <p:cTn id="18" dur="100" fill="hold"/>
                                        <p:tgtEl>
                                          <p:spTgt spid="157"/>
                                        </p:tgtEl>
                                        <p:attrNameLst>
                                          <p:attrName>ppt_h</p:attrName>
                                        </p:attrNameLst>
                                      </p:cBhvr>
                                      <p:tavLst>
                                        <p:tav tm="0">
                                          <p:val>
                                            <p:fltVal val="0"/>
                                          </p:val>
                                        </p:tav>
                                        <p:tav tm="100000">
                                          <p:val>
                                            <p:strVal val="#ppt_h"/>
                                          </p:val>
                                        </p:tav>
                                      </p:tavLst>
                                    </p:anim>
                                    <p:animEffect transition="in" filter="fade">
                                      <p:cBhvr>
                                        <p:cTn id="19" dur="100"/>
                                        <p:tgtEl>
                                          <p:spTgt spid="157"/>
                                        </p:tgtEl>
                                      </p:cBhvr>
                                    </p:animEffect>
                                  </p:childTnLst>
                                </p:cTn>
                              </p:par>
                              <p:par>
                                <p:cTn id="20" presetID="6" presetClass="emph" presetSubtype="0" fill="hold" nodeType="withEffect">
                                  <p:stCondLst>
                                    <p:cond delay="100"/>
                                  </p:stCondLst>
                                  <p:childTnLst>
                                    <p:animScale>
                                      <p:cBhvr>
                                        <p:cTn id="21" dur="100" fill="hold"/>
                                        <p:tgtEl>
                                          <p:spTgt spid="157"/>
                                        </p:tgtEl>
                                      </p:cBhvr>
                                      <p:by x="110000" y="110000"/>
                                    </p:animScale>
                                  </p:childTnLst>
                                </p:cTn>
                              </p:par>
                              <p:par>
                                <p:cTn id="22" presetID="6" presetClass="emph" presetSubtype="0" fill="hold" nodeType="withEffect">
                                  <p:stCondLst>
                                    <p:cond delay="200"/>
                                  </p:stCondLst>
                                  <p:childTnLst>
                                    <p:animScale>
                                      <p:cBhvr>
                                        <p:cTn id="23" dur="200" fill="hold"/>
                                        <p:tgtEl>
                                          <p:spTgt spid="157"/>
                                        </p:tgtEl>
                                      </p:cBhvr>
                                      <p:by x="90000" y="90000"/>
                                    </p:animScale>
                                  </p:childTnLst>
                                </p:cTn>
                              </p:par>
                              <p:par>
                                <p:cTn id="24" presetID="6" presetClass="emph" presetSubtype="0" fill="hold" nodeType="withEffect">
                                  <p:stCondLst>
                                    <p:cond delay="400"/>
                                  </p:stCondLst>
                                  <p:childTnLst>
                                    <p:animScale>
                                      <p:cBhvr>
                                        <p:cTn id="25" dur="100" fill="hold"/>
                                        <p:tgtEl>
                                          <p:spTgt spid="157"/>
                                        </p:tgtEl>
                                      </p:cBhvr>
                                      <p:by x="105000" y="105000"/>
                                    </p:animScale>
                                  </p:childTnLst>
                                </p:cTn>
                              </p:par>
                              <p:par>
                                <p:cTn id="26" presetID="6" presetClass="emph" presetSubtype="0" fill="hold" nodeType="withEffect">
                                  <p:stCondLst>
                                    <p:cond delay="500"/>
                                  </p:stCondLst>
                                  <p:childTnLst>
                                    <p:animScale>
                                      <p:cBhvr>
                                        <p:cTn id="27" dur="200" fill="hold"/>
                                        <p:tgtEl>
                                          <p:spTgt spid="157"/>
                                        </p:tgtEl>
                                      </p:cBhvr>
                                      <p:by x="95000" y="95000"/>
                                    </p:animScale>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56"/>
                                        </p:tgtEl>
                                        <p:attrNameLst>
                                          <p:attrName>style.visibility</p:attrName>
                                        </p:attrNameLst>
                                      </p:cBhvr>
                                      <p:to>
                                        <p:strVal val="visible"/>
                                      </p:to>
                                    </p:set>
                                    <p:anim calcmode="lin" valueType="num">
                                      <p:cBhvr additive="base">
                                        <p:cTn id="31" dur="500" fill="hold"/>
                                        <p:tgtEl>
                                          <p:spTgt spid="156"/>
                                        </p:tgtEl>
                                        <p:attrNameLst>
                                          <p:attrName>ppt_x</p:attrName>
                                        </p:attrNameLst>
                                      </p:cBhvr>
                                      <p:tavLst>
                                        <p:tav tm="0">
                                          <p:val>
                                            <p:strVal val="#ppt_x"/>
                                          </p:val>
                                        </p:tav>
                                        <p:tav tm="100000">
                                          <p:val>
                                            <p:strVal val="#ppt_x"/>
                                          </p:val>
                                        </p:tav>
                                      </p:tavLst>
                                    </p:anim>
                                    <p:anim calcmode="lin" valueType="num">
                                      <p:cBhvr additive="base">
                                        <p:cTn id="32" dur="500" fill="hold"/>
                                        <p:tgtEl>
                                          <p:spTgt spid="156"/>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5"/>
                                        </p:tgtEl>
                                        <p:attrNameLst>
                                          <p:attrName>style.visibility</p:attrName>
                                        </p:attrNameLst>
                                      </p:cBhvr>
                                      <p:to>
                                        <p:strVal val="visible"/>
                                      </p:to>
                                    </p:set>
                                    <p:anim calcmode="lin" valueType="num">
                                      <p:cBhvr additive="base">
                                        <p:cTn id="36" dur="500" fill="hold"/>
                                        <p:tgtEl>
                                          <p:spTgt spid="155"/>
                                        </p:tgtEl>
                                        <p:attrNameLst>
                                          <p:attrName>ppt_x</p:attrName>
                                        </p:attrNameLst>
                                      </p:cBhvr>
                                      <p:tavLst>
                                        <p:tav tm="0">
                                          <p:val>
                                            <p:strVal val="#ppt_x"/>
                                          </p:val>
                                        </p:tav>
                                        <p:tav tm="100000">
                                          <p:val>
                                            <p:strVal val="#ppt_x"/>
                                          </p:val>
                                        </p:tav>
                                      </p:tavLst>
                                    </p:anim>
                                    <p:anim calcmode="lin" valueType="num">
                                      <p:cBhvr additive="base">
                                        <p:cTn id="37" dur="500" fill="hold"/>
                                        <p:tgtEl>
                                          <p:spTgt spid="155"/>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fill="hold" grpId="0" nodeType="afterEffect">
                                  <p:stCondLst>
                                    <p:cond delay="0"/>
                                  </p:stCondLst>
                                  <p:childTnLst>
                                    <p:set>
                                      <p:cBhvr>
                                        <p:cTn id="40" dur="1" fill="hold">
                                          <p:stCondLst>
                                            <p:cond delay="0"/>
                                          </p:stCondLst>
                                        </p:cTn>
                                        <p:tgtEl>
                                          <p:spTgt spid="154"/>
                                        </p:tgtEl>
                                        <p:attrNameLst>
                                          <p:attrName>style.visibility</p:attrName>
                                        </p:attrNameLst>
                                      </p:cBhvr>
                                      <p:to>
                                        <p:strVal val="visible"/>
                                      </p:to>
                                    </p:set>
                                    <p:anim calcmode="lin" valueType="num">
                                      <p:cBhvr additive="base">
                                        <p:cTn id="41" dur="500" fill="hold"/>
                                        <p:tgtEl>
                                          <p:spTgt spid="154"/>
                                        </p:tgtEl>
                                        <p:attrNameLst>
                                          <p:attrName>ppt_x</p:attrName>
                                        </p:attrNameLst>
                                      </p:cBhvr>
                                      <p:tavLst>
                                        <p:tav tm="0">
                                          <p:val>
                                            <p:strVal val="#ppt_x"/>
                                          </p:val>
                                        </p:tav>
                                        <p:tav tm="100000">
                                          <p:val>
                                            <p:strVal val="#ppt_x"/>
                                          </p:val>
                                        </p:tav>
                                      </p:tavLst>
                                    </p:anim>
                                    <p:anim calcmode="lin" valueType="num">
                                      <p:cBhvr additive="base">
                                        <p:cTn id="42" dur="500" fill="hold"/>
                                        <p:tgtEl>
                                          <p:spTgt spid="154"/>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500" fill="hold"/>
                                        <p:tgtEl>
                                          <p:spTgt spid="153"/>
                                        </p:tgtEl>
                                        <p:attrNameLst>
                                          <p:attrName>ppt_x</p:attrName>
                                        </p:attrNameLst>
                                      </p:cBhvr>
                                      <p:tavLst>
                                        <p:tav tm="0">
                                          <p:val>
                                            <p:strVal val="#ppt_x"/>
                                          </p:val>
                                        </p:tav>
                                        <p:tav tm="100000">
                                          <p:val>
                                            <p:strVal val="#ppt_x"/>
                                          </p:val>
                                        </p:tav>
                                      </p:tavLst>
                                    </p:anim>
                                    <p:anim calcmode="lin" valueType="num">
                                      <p:cBhvr additive="base">
                                        <p:cTn id="47" dur="5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14" presetClass="entr" presetSubtype="10" fill="hold" nodeType="after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randombar(horizontal)">
                                      <p:cBhvr>
                                        <p:cTn id="51" dur="500"/>
                                        <p:tgtEl>
                                          <p:spTgt spid="160"/>
                                        </p:tgtEl>
                                      </p:cBhvr>
                                    </p:animEffect>
                                  </p:childTnLst>
                                </p:cTn>
                              </p:par>
                            </p:childTnLst>
                          </p:cTn>
                        </p:par>
                        <p:par>
                          <p:cTn id="52" fill="hold">
                            <p:stCondLst>
                              <p:cond delay="4000"/>
                            </p:stCondLst>
                            <p:childTnLst>
                              <p:par>
                                <p:cTn id="53" presetID="14" presetClass="entr" presetSubtype="10" fill="hold" nodeType="afterEffect">
                                  <p:stCondLst>
                                    <p:cond delay="0"/>
                                  </p:stCondLst>
                                  <p:childTnLst>
                                    <p:set>
                                      <p:cBhvr>
                                        <p:cTn id="54" dur="1" fill="hold">
                                          <p:stCondLst>
                                            <p:cond delay="0"/>
                                          </p:stCondLst>
                                        </p:cTn>
                                        <p:tgtEl>
                                          <p:spTgt spid="171"/>
                                        </p:tgtEl>
                                        <p:attrNameLst>
                                          <p:attrName>style.visibility</p:attrName>
                                        </p:attrNameLst>
                                      </p:cBhvr>
                                      <p:to>
                                        <p:strVal val="visible"/>
                                      </p:to>
                                    </p:set>
                                    <p:animEffect transition="in" filter="randombar(horizontal)">
                                      <p:cBhvr>
                                        <p:cTn id="55" dur="500"/>
                                        <p:tgtEl>
                                          <p:spTgt spid="171"/>
                                        </p:tgtEl>
                                      </p:cBhvr>
                                    </p:animEffect>
                                  </p:childTnLst>
                                </p:cTn>
                              </p:par>
                            </p:childTnLst>
                          </p:cTn>
                        </p:par>
                        <p:par>
                          <p:cTn id="56" fill="hold">
                            <p:stCondLst>
                              <p:cond delay="4500"/>
                            </p:stCondLst>
                            <p:childTnLst>
                              <p:par>
                                <p:cTn id="57" presetID="14" presetClass="entr" presetSubtype="10" fill="hold" nodeType="after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randombar(horizontal)">
                                      <p:cBhvr>
                                        <p:cTn id="59" dur="500"/>
                                        <p:tgtEl>
                                          <p:spTgt spid="174"/>
                                        </p:tgtEl>
                                      </p:cBhvr>
                                    </p:animEffect>
                                  </p:childTnLst>
                                </p:cTn>
                              </p:par>
                            </p:childTnLst>
                          </p:cTn>
                        </p:par>
                        <p:par>
                          <p:cTn id="60" fill="hold">
                            <p:stCondLst>
                              <p:cond delay="5000"/>
                            </p:stCondLst>
                            <p:childTnLst>
                              <p:par>
                                <p:cTn id="61" presetID="14" presetClass="entr" presetSubtype="10" fill="hold" nodeType="afterEffect">
                                  <p:stCondLst>
                                    <p:cond delay="0"/>
                                  </p:stCondLst>
                                  <p:childTnLst>
                                    <p:set>
                                      <p:cBhvr>
                                        <p:cTn id="62" dur="1" fill="hold">
                                          <p:stCondLst>
                                            <p:cond delay="0"/>
                                          </p:stCondLst>
                                        </p:cTn>
                                        <p:tgtEl>
                                          <p:spTgt spid="165"/>
                                        </p:tgtEl>
                                        <p:attrNameLst>
                                          <p:attrName>style.visibility</p:attrName>
                                        </p:attrNameLst>
                                      </p:cBhvr>
                                      <p:to>
                                        <p:strVal val="visible"/>
                                      </p:to>
                                    </p:set>
                                    <p:animEffect transition="in" filter="randombar(horizontal)">
                                      <p:cBhvr>
                                        <p:cTn id="63" dur="500"/>
                                        <p:tgtEl>
                                          <p:spTgt spid="165"/>
                                        </p:tgtEl>
                                      </p:cBhvr>
                                    </p:animEffect>
                                  </p:childTnLst>
                                </p:cTn>
                              </p:par>
                            </p:childTnLst>
                          </p:cTn>
                        </p:par>
                        <p:par>
                          <p:cTn id="64" fill="hold">
                            <p:stCondLst>
                              <p:cond delay="5500"/>
                            </p:stCondLst>
                            <p:childTnLst>
                              <p:par>
                                <p:cTn id="65" presetID="22" presetClass="entr" presetSubtype="2" fill="hold" nodeType="afterEffect">
                                  <p:stCondLst>
                                    <p:cond delay="0"/>
                                  </p:stCondLst>
                                  <p:childTnLst>
                                    <p:set>
                                      <p:cBhvr>
                                        <p:cTn id="66" dur="1" fill="hold">
                                          <p:stCondLst>
                                            <p:cond delay="0"/>
                                          </p:stCondLst>
                                        </p:cTn>
                                        <p:tgtEl>
                                          <p:spTgt spid="179"/>
                                        </p:tgtEl>
                                        <p:attrNameLst>
                                          <p:attrName>style.visibility</p:attrName>
                                        </p:attrNameLst>
                                      </p:cBhvr>
                                      <p:to>
                                        <p:strVal val="visible"/>
                                      </p:to>
                                    </p:set>
                                    <p:animEffect transition="in" filter="wipe(right)">
                                      <p:cBhvr>
                                        <p:cTn id="67" dur="500"/>
                                        <p:tgtEl>
                                          <p:spTgt spid="179"/>
                                        </p:tgtEl>
                                      </p:cBhvr>
                                    </p:animEffect>
                                  </p:childTnLst>
                                </p:cTn>
                              </p:par>
                            </p:childTnLst>
                          </p:cTn>
                        </p:par>
                        <p:par>
                          <p:cTn id="68" fill="hold">
                            <p:stCondLst>
                              <p:cond delay="6000"/>
                            </p:stCondLst>
                            <p:childTnLst>
                              <p:par>
                                <p:cTn id="69" presetID="42" presetClass="entr" presetSubtype="0" fill="hold" grpId="0" nodeType="afterEffect">
                                  <p:stCondLst>
                                    <p:cond delay="0"/>
                                  </p:stCondLst>
                                  <p:childTnLst>
                                    <p:set>
                                      <p:cBhvr>
                                        <p:cTn id="70" dur="1" fill="hold">
                                          <p:stCondLst>
                                            <p:cond delay="0"/>
                                          </p:stCondLst>
                                        </p:cTn>
                                        <p:tgtEl>
                                          <p:spTgt spid="185"/>
                                        </p:tgtEl>
                                        <p:attrNameLst>
                                          <p:attrName>style.visibility</p:attrName>
                                        </p:attrNameLst>
                                      </p:cBhvr>
                                      <p:to>
                                        <p:strVal val="visible"/>
                                      </p:to>
                                    </p:set>
                                    <p:animEffect transition="in" filter="fade">
                                      <p:cBhvr>
                                        <p:cTn id="71" dur="500"/>
                                        <p:tgtEl>
                                          <p:spTgt spid="185"/>
                                        </p:tgtEl>
                                      </p:cBhvr>
                                    </p:animEffect>
                                    <p:anim calcmode="lin" valueType="num">
                                      <p:cBhvr>
                                        <p:cTn id="72" dur="500" fill="hold"/>
                                        <p:tgtEl>
                                          <p:spTgt spid="185"/>
                                        </p:tgtEl>
                                        <p:attrNameLst>
                                          <p:attrName>ppt_x</p:attrName>
                                        </p:attrNameLst>
                                      </p:cBhvr>
                                      <p:tavLst>
                                        <p:tav tm="0">
                                          <p:val>
                                            <p:strVal val="#ppt_x"/>
                                          </p:val>
                                        </p:tav>
                                        <p:tav tm="100000">
                                          <p:val>
                                            <p:strVal val="#ppt_x"/>
                                          </p:val>
                                        </p:tav>
                                      </p:tavLst>
                                    </p:anim>
                                    <p:anim calcmode="lin" valueType="num">
                                      <p:cBhvr>
                                        <p:cTn id="73" dur="500" fill="hold"/>
                                        <p:tgtEl>
                                          <p:spTgt spid="18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189"/>
                                        </p:tgtEl>
                                        <p:attrNameLst>
                                          <p:attrName>style.visibility</p:attrName>
                                        </p:attrNameLst>
                                      </p:cBhvr>
                                      <p:to>
                                        <p:strVal val="visible"/>
                                      </p:to>
                                    </p:set>
                                    <p:animEffect transition="in" filter="fade">
                                      <p:cBhvr>
                                        <p:cTn id="76" dur="500"/>
                                        <p:tgtEl>
                                          <p:spTgt spid="189"/>
                                        </p:tgtEl>
                                      </p:cBhvr>
                                    </p:animEffect>
                                    <p:anim calcmode="lin" valueType="num">
                                      <p:cBhvr>
                                        <p:cTn id="77" dur="500" fill="hold"/>
                                        <p:tgtEl>
                                          <p:spTgt spid="189"/>
                                        </p:tgtEl>
                                        <p:attrNameLst>
                                          <p:attrName>ppt_x</p:attrName>
                                        </p:attrNameLst>
                                      </p:cBhvr>
                                      <p:tavLst>
                                        <p:tav tm="0">
                                          <p:val>
                                            <p:strVal val="#ppt_x"/>
                                          </p:val>
                                        </p:tav>
                                        <p:tav tm="100000">
                                          <p:val>
                                            <p:strVal val="#ppt_x"/>
                                          </p:val>
                                        </p:tav>
                                      </p:tavLst>
                                    </p:anim>
                                    <p:anim calcmode="lin" valueType="num">
                                      <p:cBhvr>
                                        <p:cTn id="78" dur="500" fill="hold"/>
                                        <p:tgtEl>
                                          <p:spTgt spid="189"/>
                                        </p:tgtEl>
                                        <p:attrNameLst>
                                          <p:attrName>ppt_y</p:attrName>
                                        </p:attrNameLst>
                                      </p:cBhvr>
                                      <p:tavLst>
                                        <p:tav tm="0">
                                          <p:val>
                                            <p:strVal val="#ppt_y-.1"/>
                                          </p:val>
                                        </p:tav>
                                        <p:tav tm="100000">
                                          <p:val>
                                            <p:strVal val="#ppt_y"/>
                                          </p:val>
                                        </p:tav>
                                      </p:tavLst>
                                    </p:anim>
                                  </p:childTnLst>
                                </p:cTn>
                              </p:par>
                            </p:childTnLst>
                          </p:cTn>
                        </p:par>
                        <p:par>
                          <p:cTn id="79" fill="hold">
                            <p:stCondLst>
                              <p:cond delay="6500"/>
                            </p:stCondLst>
                            <p:childTnLst>
                              <p:par>
                                <p:cTn id="80" presetID="22" presetClass="entr" presetSubtype="8" fill="hold" nodeType="afterEffect">
                                  <p:stCondLst>
                                    <p:cond delay="0"/>
                                  </p:stCondLst>
                                  <p:childTnLst>
                                    <p:set>
                                      <p:cBhvr>
                                        <p:cTn id="81" dur="1" fill="hold">
                                          <p:stCondLst>
                                            <p:cond delay="0"/>
                                          </p:stCondLst>
                                        </p:cTn>
                                        <p:tgtEl>
                                          <p:spTgt spid="150"/>
                                        </p:tgtEl>
                                        <p:attrNameLst>
                                          <p:attrName>style.visibility</p:attrName>
                                        </p:attrNameLst>
                                      </p:cBhvr>
                                      <p:to>
                                        <p:strVal val="visible"/>
                                      </p:to>
                                    </p:set>
                                    <p:animEffect transition="in" filter="wipe(left)">
                                      <p:cBhvr>
                                        <p:cTn id="82" dur="500"/>
                                        <p:tgtEl>
                                          <p:spTgt spid="150"/>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187"/>
                                        </p:tgtEl>
                                        <p:attrNameLst>
                                          <p:attrName>style.visibility</p:attrName>
                                        </p:attrNameLst>
                                      </p:cBhvr>
                                      <p:to>
                                        <p:strVal val="visible"/>
                                      </p:to>
                                    </p:set>
                                    <p:animEffect transition="in" filter="fade">
                                      <p:cBhvr>
                                        <p:cTn id="86" dur="500"/>
                                        <p:tgtEl>
                                          <p:spTgt spid="187"/>
                                        </p:tgtEl>
                                      </p:cBhvr>
                                    </p:animEffect>
                                    <p:anim calcmode="lin" valueType="num">
                                      <p:cBhvr>
                                        <p:cTn id="87" dur="500" fill="hold"/>
                                        <p:tgtEl>
                                          <p:spTgt spid="187"/>
                                        </p:tgtEl>
                                        <p:attrNameLst>
                                          <p:attrName>ppt_x</p:attrName>
                                        </p:attrNameLst>
                                      </p:cBhvr>
                                      <p:tavLst>
                                        <p:tav tm="0">
                                          <p:val>
                                            <p:strVal val="#ppt_x"/>
                                          </p:val>
                                        </p:tav>
                                        <p:tav tm="100000">
                                          <p:val>
                                            <p:strVal val="#ppt_x"/>
                                          </p:val>
                                        </p:tav>
                                      </p:tavLst>
                                    </p:anim>
                                    <p:anim calcmode="lin" valueType="num">
                                      <p:cBhvr>
                                        <p:cTn id="88" dur="500" fill="hold"/>
                                        <p:tgtEl>
                                          <p:spTgt spid="187"/>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191"/>
                                        </p:tgtEl>
                                        <p:attrNameLst>
                                          <p:attrName>style.visibility</p:attrName>
                                        </p:attrNameLst>
                                      </p:cBhvr>
                                      <p:to>
                                        <p:strVal val="visible"/>
                                      </p:to>
                                    </p:set>
                                    <p:animEffect transition="in" filter="fade">
                                      <p:cBhvr>
                                        <p:cTn id="91" dur="500"/>
                                        <p:tgtEl>
                                          <p:spTgt spid="191"/>
                                        </p:tgtEl>
                                      </p:cBhvr>
                                    </p:animEffect>
                                    <p:anim calcmode="lin" valueType="num">
                                      <p:cBhvr>
                                        <p:cTn id="92" dur="500" fill="hold"/>
                                        <p:tgtEl>
                                          <p:spTgt spid="191"/>
                                        </p:tgtEl>
                                        <p:attrNameLst>
                                          <p:attrName>ppt_x</p:attrName>
                                        </p:attrNameLst>
                                      </p:cBhvr>
                                      <p:tavLst>
                                        <p:tav tm="0">
                                          <p:val>
                                            <p:strVal val="#ppt_x"/>
                                          </p:val>
                                        </p:tav>
                                        <p:tav tm="100000">
                                          <p:val>
                                            <p:strVal val="#ppt_x"/>
                                          </p:val>
                                        </p:tav>
                                      </p:tavLst>
                                    </p:anim>
                                    <p:anim calcmode="lin" valueType="num">
                                      <p:cBhvr>
                                        <p:cTn id="93" dur="500" fill="hold"/>
                                        <p:tgtEl>
                                          <p:spTgt spid="19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22" presetClass="entr" presetSubtype="2" fill="hold" nodeType="afterEffect">
                                  <p:stCondLst>
                                    <p:cond delay="0"/>
                                  </p:stCondLst>
                                  <p:childTnLst>
                                    <p:set>
                                      <p:cBhvr>
                                        <p:cTn id="96" dur="1" fill="hold">
                                          <p:stCondLst>
                                            <p:cond delay="0"/>
                                          </p:stCondLst>
                                        </p:cTn>
                                        <p:tgtEl>
                                          <p:spTgt spid="182"/>
                                        </p:tgtEl>
                                        <p:attrNameLst>
                                          <p:attrName>style.visibility</p:attrName>
                                        </p:attrNameLst>
                                      </p:cBhvr>
                                      <p:to>
                                        <p:strVal val="visible"/>
                                      </p:to>
                                    </p:set>
                                    <p:animEffect transition="in" filter="wipe(right)">
                                      <p:cBhvr>
                                        <p:cTn id="97" dur="500"/>
                                        <p:tgtEl>
                                          <p:spTgt spid="182"/>
                                        </p:tgtEl>
                                      </p:cBhvr>
                                    </p:animEffect>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186"/>
                                        </p:tgtEl>
                                        <p:attrNameLst>
                                          <p:attrName>style.visibility</p:attrName>
                                        </p:attrNameLst>
                                      </p:cBhvr>
                                      <p:to>
                                        <p:strVal val="visible"/>
                                      </p:to>
                                    </p:set>
                                    <p:animEffect transition="in" filter="fade">
                                      <p:cBhvr>
                                        <p:cTn id="101" dur="500"/>
                                        <p:tgtEl>
                                          <p:spTgt spid="186"/>
                                        </p:tgtEl>
                                      </p:cBhvr>
                                    </p:animEffect>
                                    <p:anim calcmode="lin" valueType="num">
                                      <p:cBhvr>
                                        <p:cTn id="102" dur="500" fill="hold"/>
                                        <p:tgtEl>
                                          <p:spTgt spid="186"/>
                                        </p:tgtEl>
                                        <p:attrNameLst>
                                          <p:attrName>ppt_x</p:attrName>
                                        </p:attrNameLst>
                                      </p:cBhvr>
                                      <p:tavLst>
                                        <p:tav tm="0">
                                          <p:val>
                                            <p:strVal val="#ppt_x"/>
                                          </p:val>
                                        </p:tav>
                                        <p:tav tm="100000">
                                          <p:val>
                                            <p:strVal val="#ppt_x"/>
                                          </p:val>
                                        </p:tav>
                                      </p:tavLst>
                                    </p:anim>
                                    <p:anim calcmode="lin" valueType="num">
                                      <p:cBhvr>
                                        <p:cTn id="103" dur="500" fill="hold"/>
                                        <p:tgtEl>
                                          <p:spTgt spid="186"/>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190"/>
                                        </p:tgtEl>
                                        <p:attrNameLst>
                                          <p:attrName>style.visibility</p:attrName>
                                        </p:attrNameLst>
                                      </p:cBhvr>
                                      <p:to>
                                        <p:strVal val="visible"/>
                                      </p:to>
                                    </p:set>
                                    <p:animEffect transition="in" filter="fade">
                                      <p:cBhvr>
                                        <p:cTn id="106" dur="500"/>
                                        <p:tgtEl>
                                          <p:spTgt spid="190"/>
                                        </p:tgtEl>
                                      </p:cBhvr>
                                    </p:animEffect>
                                    <p:anim calcmode="lin" valueType="num">
                                      <p:cBhvr>
                                        <p:cTn id="107" dur="500" fill="hold"/>
                                        <p:tgtEl>
                                          <p:spTgt spid="190"/>
                                        </p:tgtEl>
                                        <p:attrNameLst>
                                          <p:attrName>ppt_x</p:attrName>
                                        </p:attrNameLst>
                                      </p:cBhvr>
                                      <p:tavLst>
                                        <p:tav tm="0">
                                          <p:val>
                                            <p:strVal val="#ppt_x"/>
                                          </p:val>
                                        </p:tav>
                                        <p:tav tm="100000">
                                          <p:val>
                                            <p:strVal val="#ppt_x"/>
                                          </p:val>
                                        </p:tav>
                                      </p:tavLst>
                                    </p:anim>
                                    <p:anim calcmode="lin" valueType="num">
                                      <p:cBhvr>
                                        <p:cTn id="108" dur="500" fill="hold"/>
                                        <p:tgtEl>
                                          <p:spTgt spid="190"/>
                                        </p:tgtEl>
                                        <p:attrNameLst>
                                          <p:attrName>ppt_y</p:attrName>
                                        </p:attrNameLst>
                                      </p:cBhvr>
                                      <p:tavLst>
                                        <p:tav tm="0">
                                          <p:val>
                                            <p:strVal val="#ppt_y-.1"/>
                                          </p:val>
                                        </p:tav>
                                        <p:tav tm="100000">
                                          <p:val>
                                            <p:strVal val="#ppt_y"/>
                                          </p:val>
                                        </p:tav>
                                      </p:tavLst>
                                    </p:anim>
                                  </p:childTnLst>
                                </p:cTn>
                              </p:par>
                            </p:childTnLst>
                          </p:cTn>
                        </p:par>
                        <p:par>
                          <p:cTn id="109" fill="hold">
                            <p:stCondLst>
                              <p:cond delay="8500"/>
                            </p:stCondLst>
                            <p:childTnLst>
                              <p:par>
                                <p:cTn id="110" presetID="22" presetClass="entr" presetSubtype="8" fill="hold" nodeType="afterEffect">
                                  <p:stCondLst>
                                    <p:cond delay="0"/>
                                  </p:stCondLst>
                                  <p:childTnLst>
                                    <p:set>
                                      <p:cBhvr>
                                        <p:cTn id="111" dur="1" fill="hold">
                                          <p:stCondLst>
                                            <p:cond delay="0"/>
                                          </p:stCondLst>
                                        </p:cTn>
                                        <p:tgtEl>
                                          <p:spTgt spid="147"/>
                                        </p:tgtEl>
                                        <p:attrNameLst>
                                          <p:attrName>style.visibility</p:attrName>
                                        </p:attrNameLst>
                                      </p:cBhvr>
                                      <p:to>
                                        <p:strVal val="visible"/>
                                      </p:to>
                                    </p:set>
                                    <p:animEffect transition="in" filter="wipe(left)">
                                      <p:cBhvr>
                                        <p:cTn id="112" dur="500"/>
                                        <p:tgtEl>
                                          <p:spTgt spid="147"/>
                                        </p:tgtEl>
                                      </p:cBhvr>
                                    </p:animEffect>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188"/>
                                        </p:tgtEl>
                                        <p:attrNameLst>
                                          <p:attrName>style.visibility</p:attrName>
                                        </p:attrNameLst>
                                      </p:cBhvr>
                                      <p:to>
                                        <p:strVal val="visible"/>
                                      </p:to>
                                    </p:set>
                                    <p:animEffect transition="in" filter="fade">
                                      <p:cBhvr>
                                        <p:cTn id="116" dur="500"/>
                                        <p:tgtEl>
                                          <p:spTgt spid="188"/>
                                        </p:tgtEl>
                                      </p:cBhvr>
                                    </p:animEffect>
                                    <p:anim calcmode="lin" valueType="num">
                                      <p:cBhvr>
                                        <p:cTn id="117" dur="500" fill="hold"/>
                                        <p:tgtEl>
                                          <p:spTgt spid="188"/>
                                        </p:tgtEl>
                                        <p:attrNameLst>
                                          <p:attrName>ppt_x</p:attrName>
                                        </p:attrNameLst>
                                      </p:cBhvr>
                                      <p:tavLst>
                                        <p:tav tm="0">
                                          <p:val>
                                            <p:strVal val="#ppt_x"/>
                                          </p:val>
                                        </p:tav>
                                        <p:tav tm="100000">
                                          <p:val>
                                            <p:strVal val="#ppt_x"/>
                                          </p:val>
                                        </p:tav>
                                      </p:tavLst>
                                    </p:anim>
                                    <p:anim calcmode="lin" valueType="num">
                                      <p:cBhvr>
                                        <p:cTn id="118" dur="500" fill="hold"/>
                                        <p:tgtEl>
                                          <p:spTgt spid="188"/>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192"/>
                                        </p:tgtEl>
                                        <p:attrNameLst>
                                          <p:attrName>style.visibility</p:attrName>
                                        </p:attrNameLst>
                                      </p:cBhvr>
                                      <p:to>
                                        <p:strVal val="visible"/>
                                      </p:to>
                                    </p:set>
                                    <p:animEffect transition="in" filter="fade">
                                      <p:cBhvr>
                                        <p:cTn id="121" dur="500"/>
                                        <p:tgtEl>
                                          <p:spTgt spid="192"/>
                                        </p:tgtEl>
                                      </p:cBhvr>
                                    </p:animEffect>
                                    <p:anim calcmode="lin" valueType="num">
                                      <p:cBhvr>
                                        <p:cTn id="122" dur="500" fill="hold"/>
                                        <p:tgtEl>
                                          <p:spTgt spid="192"/>
                                        </p:tgtEl>
                                        <p:attrNameLst>
                                          <p:attrName>ppt_x</p:attrName>
                                        </p:attrNameLst>
                                      </p:cBhvr>
                                      <p:tavLst>
                                        <p:tav tm="0">
                                          <p:val>
                                            <p:strVal val="#ppt_x"/>
                                          </p:val>
                                        </p:tav>
                                        <p:tav tm="100000">
                                          <p:val>
                                            <p:strVal val="#ppt_x"/>
                                          </p:val>
                                        </p:tav>
                                      </p:tavLst>
                                    </p:anim>
                                    <p:anim calcmode="lin" valueType="num">
                                      <p:cBhvr>
                                        <p:cTn id="123" dur="500" fill="hold"/>
                                        <p:tgtEl>
                                          <p:spTgt spid="192"/>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193"/>
                                        </p:tgtEl>
                                        <p:attrNameLst>
                                          <p:attrName>style.visibility</p:attrName>
                                        </p:attrNameLst>
                                      </p:cBhvr>
                                      <p:to>
                                        <p:strVal val="visible"/>
                                      </p:to>
                                    </p:set>
                                    <p:animEffect transition="in" filter="wipe(down)">
                                      <p:cBhvr>
                                        <p:cTn id="128"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3" grpId="0" animBg="1"/>
      <p:bldP spid="154" grpId="0" animBg="1"/>
      <p:bldP spid="155" grpId="0" animBg="1"/>
      <p:bldP spid="156" grpId="0" animBg="1"/>
      <p:bldP spid="185" grpId="0"/>
      <p:bldP spid="186" grpId="0"/>
      <p:bldP spid="187" grpId="0"/>
      <p:bldP spid="188" grpId="0"/>
      <p:bldP spid="189" grpId="0"/>
      <p:bldP spid="190" grpId="0"/>
      <p:bldP spid="191" grpId="0"/>
      <p:bldP spid="192" grpId="0"/>
      <p:bldP spid="1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676784" y="270334"/>
            <a:ext cx="1902126" cy="572748"/>
            <a:chOff x="6977188" y="1902560"/>
            <a:chExt cx="4158578" cy="998361"/>
          </a:xfrm>
        </p:grpSpPr>
        <p:sp>
          <p:nvSpPr>
            <p:cNvPr id="51" name="任意多边形 50"/>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2" name="任意多边形 51"/>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105" name="TextBox 6"/>
          <p:cNvSpPr txBox="1">
            <a:spLocks noChangeArrowheads="1"/>
          </p:cNvSpPr>
          <p:nvPr/>
        </p:nvSpPr>
        <p:spPr bwMode="auto">
          <a:xfrm>
            <a:off x="943971" y="171986"/>
            <a:ext cx="1323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a:solidFill>
                  <a:schemeClr val="tx1">
                    <a:lumMod val="75000"/>
                    <a:lumOff val="25000"/>
                  </a:schemeClr>
                </a:solidFill>
                <a:latin typeface="DFKai-SB" panose="03000509000000000000" pitchFamily="65" charset="-120"/>
                <a:ea typeface="DFKai-SB" panose="03000509000000000000" pitchFamily="65" charset="-120"/>
              </a:rPr>
              <a:t>目录</a:t>
            </a:r>
          </a:p>
        </p:txBody>
      </p:sp>
      <p:grpSp>
        <p:nvGrpSpPr>
          <p:cNvPr id="63" name="组合 62"/>
          <p:cNvGrpSpPr/>
          <p:nvPr/>
        </p:nvGrpSpPr>
        <p:grpSpPr>
          <a:xfrm>
            <a:off x="4337592" y="1104694"/>
            <a:ext cx="2010290" cy="605316"/>
            <a:chOff x="6977188" y="1902560"/>
            <a:chExt cx="4158578" cy="998361"/>
          </a:xfrm>
        </p:grpSpPr>
        <p:sp>
          <p:nvSpPr>
            <p:cNvPr id="64" name="任意多边形 63"/>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800">
                <a:solidFill>
                  <a:prstClr val="black"/>
                </a:solidFill>
              </a:endParaRPr>
            </a:p>
          </p:txBody>
        </p:sp>
        <p:sp>
          <p:nvSpPr>
            <p:cNvPr id="65" name="任意多边形 64"/>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800">
                <a:solidFill>
                  <a:prstClr val="black"/>
                </a:solidFill>
              </a:endParaRPr>
            </a:p>
          </p:txBody>
        </p:sp>
      </p:grpSp>
      <p:grpSp>
        <p:nvGrpSpPr>
          <p:cNvPr id="77" name="组合 76"/>
          <p:cNvGrpSpPr/>
          <p:nvPr/>
        </p:nvGrpSpPr>
        <p:grpSpPr>
          <a:xfrm>
            <a:off x="3382418" y="890179"/>
            <a:ext cx="1014518" cy="898836"/>
            <a:chOff x="3491031" y="1926499"/>
            <a:chExt cx="1268148" cy="1123545"/>
          </a:xfrm>
        </p:grpSpPr>
        <p:grpSp>
          <p:nvGrpSpPr>
            <p:cNvPr id="68" name="组合 67"/>
            <p:cNvGrpSpPr/>
            <p:nvPr/>
          </p:nvGrpSpPr>
          <p:grpSpPr>
            <a:xfrm rot="16200000">
              <a:off x="3563332" y="1854198"/>
              <a:ext cx="1123545" cy="1268148"/>
              <a:chOff x="8439633" y="3544650"/>
              <a:chExt cx="1611146" cy="1817848"/>
            </a:xfrm>
          </p:grpSpPr>
          <p:sp>
            <p:nvSpPr>
              <p:cNvPr id="72" name="Freeform 5"/>
              <p:cNvSpPr/>
              <p:nvPr/>
            </p:nvSpPr>
            <p:spPr bwMode="auto">
              <a:xfrm rot="5400000">
                <a:off x="8336282" y="3648001"/>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sz="2800">
                  <a:solidFill>
                    <a:prstClr val="black"/>
                  </a:solidFill>
                </a:endParaRPr>
              </a:p>
            </p:txBody>
          </p:sp>
          <p:sp>
            <p:nvSpPr>
              <p:cNvPr id="7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sz="2800">
                  <a:solidFill>
                    <a:prstClr val="black"/>
                  </a:solidFill>
                </a:endParaRPr>
              </a:p>
            </p:txBody>
          </p:sp>
        </p:grpSp>
        <p:sp>
          <p:nvSpPr>
            <p:cNvPr id="75" name="文本框 74"/>
            <p:cNvSpPr txBox="1"/>
            <p:nvPr/>
          </p:nvSpPr>
          <p:spPr>
            <a:xfrm>
              <a:off x="3834641" y="2156740"/>
              <a:ext cx="543739" cy="523220"/>
            </a:xfrm>
            <a:prstGeom prst="rect">
              <a:avLst/>
            </a:prstGeom>
            <a:noFill/>
          </p:spPr>
          <p:txBody>
            <a:bodyPr wrap="none" rtlCol="0">
              <a:spAutoFit/>
            </a:bodyPr>
            <a:lstStyle/>
            <a:p>
              <a:r>
                <a:rPr lang="en-US" altLang="zh-CN" sz="2800">
                  <a:solidFill>
                    <a:schemeClr val="bg1"/>
                  </a:solidFill>
                  <a:latin typeface="+mj-ea"/>
                  <a:ea typeface="+mj-ea"/>
                </a:rPr>
                <a:t>01</a:t>
              </a:r>
              <a:endParaRPr lang="zh-CN" altLang="en-US" sz="2800">
                <a:solidFill>
                  <a:schemeClr val="bg1"/>
                </a:solidFill>
                <a:latin typeface="+mj-ea"/>
                <a:ea typeface="+mj-ea"/>
              </a:endParaRPr>
            </a:p>
          </p:txBody>
        </p:sp>
      </p:grpSp>
      <p:sp>
        <p:nvSpPr>
          <p:cNvPr id="76" name="TextBox 6"/>
          <p:cNvSpPr txBox="1">
            <a:spLocks noChangeArrowheads="1"/>
          </p:cNvSpPr>
          <p:nvPr/>
        </p:nvSpPr>
        <p:spPr bwMode="auto">
          <a:xfrm>
            <a:off x="4615423" y="1120420"/>
            <a:ext cx="16502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a:solidFill>
                  <a:schemeClr val="bg1"/>
                </a:solidFill>
                <a:latin typeface="+mn-ea"/>
              </a:rPr>
              <a:t>课题背景</a:t>
            </a:r>
          </a:p>
        </p:txBody>
      </p:sp>
      <p:grpSp>
        <p:nvGrpSpPr>
          <p:cNvPr id="78" name="组合 77"/>
          <p:cNvGrpSpPr/>
          <p:nvPr/>
        </p:nvGrpSpPr>
        <p:grpSpPr>
          <a:xfrm>
            <a:off x="5041958" y="2257838"/>
            <a:ext cx="2010290" cy="605316"/>
            <a:chOff x="6977188" y="1902560"/>
            <a:chExt cx="4158578" cy="998361"/>
          </a:xfrm>
        </p:grpSpPr>
        <p:sp>
          <p:nvSpPr>
            <p:cNvPr id="79" name="任意多边形 78"/>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800">
                <a:solidFill>
                  <a:prstClr val="black"/>
                </a:solidFill>
              </a:endParaRPr>
            </a:p>
          </p:txBody>
        </p:sp>
        <p:sp>
          <p:nvSpPr>
            <p:cNvPr id="80" name="任意多边形 79"/>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800">
                <a:solidFill>
                  <a:prstClr val="black"/>
                </a:solidFill>
              </a:endParaRPr>
            </a:p>
          </p:txBody>
        </p:sp>
      </p:grpSp>
      <p:grpSp>
        <p:nvGrpSpPr>
          <p:cNvPr id="81" name="组合 80"/>
          <p:cNvGrpSpPr/>
          <p:nvPr/>
        </p:nvGrpSpPr>
        <p:grpSpPr>
          <a:xfrm>
            <a:off x="4086784" y="2043323"/>
            <a:ext cx="1014518" cy="898836"/>
            <a:chOff x="3491031" y="1926499"/>
            <a:chExt cx="1268148" cy="1123545"/>
          </a:xfrm>
        </p:grpSpPr>
        <p:grpSp>
          <p:nvGrpSpPr>
            <p:cNvPr id="82" name="组合 81"/>
            <p:cNvGrpSpPr/>
            <p:nvPr/>
          </p:nvGrpSpPr>
          <p:grpSpPr>
            <a:xfrm rot="16200000">
              <a:off x="3563332" y="1854198"/>
              <a:ext cx="1123545" cy="1268148"/>
              <a:chOff x="8439633" y="3544650"/>
              <a:chExt cx="1611146" cy="1817848"/>
            </a:xfrm>
          </p:grpSpPr>
          <p:sp>
            <p:nvSpPr>
              <p:cNvPr id="84" name="Freeform 5"/>
              <p:cNvSpPr/>
              <p:nvPr/>
            </p:nvSpPr>
            <p:spPr bwMode="auto">
              <a:xfrm rot="5400000">
                <a:off x="8336282" y="3648001"/>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sz="2800">
                  <a:solidFill>
                    <a:prstClr val="black"/>
                  </a:solidFill>
                </a:endParaRPr>
              </a:p>
            </p:txBody>
          </p:sp>
          <p:sp>
            <p:nvSpPr>
              <p:cNvPr id="8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sz="2800">
                  <a:solidFill>
                    <a:prstClr val="black"/>
                  </a:solidFill>
                </a:endParaRPr>
              </a:p>
            </p:txBody>
          </p:sp>
        </p:grpSp>
        <p:sp>
          <p:nvSpPr>
            <p:cNvPr id="83" name="文本框 82"/>
            <p:cNvSpPr txBox="1"/>
            <p:nvPr/>
          </p:nvSpPr>
          <p:spPr>
            <a:xfrm>
              <a:off x="3819401" y="2156740"/>
              <a:ext cx="543739" cy="523220"/>
            </a:xfrm>
            <a:prstGeom prst="rect">
              <a:avLst/>
            </a:prstGeom>
            <a:noFill/>
          </p:spPr>
          <p:txBody>
            <a:bodyPr wrap="none" rtlCol="0">
              <a:spAutoFit/>
            </a:bodyPr>
            <a:lstStyle/>
            <a:p>
              <a:r>
                <a:rPr lang="en-US" altLang="zh-CN" sz="2800">
                  <a:solidFill>
                    <a:schemeClr val="bg1"/>
                  </a:solidFill>
                  <a:latin typeface="+mj-ea"/>
                  <a:ea typeface="+mj-ea"/>
                </a:rPr>
                <a:t>02</a:t>
              </a:r>
              <a:endParaRPr lang="zh-CN" altLang="en-US" sz="2800">
                <a:solidFill>
                  <a:schemeClr val="bg1"/>
                </a:solidFill>
                <a:latin typeface="+mj-ea"/>
                <a:ea typeface="+mj-ea"/>
              </a:endParaRPr>
            </a:p>
          </p:txBody>
        </p:sp>
      </p:grpSp>
      <p:sp>
        <p:nvSpPr>
          <p:cNvPr id="86" name="TextBox 6"/>
          <p:cNvSpPr txBox="1">
            <a:spLocks noChangeArrowheads="1"/>
          </p:cNvSpPr>
          <p:nvPr/>
        </p:nvSpPr>
        <p:spPr bwMode="auto">
          <a:xfrm>
            <a:off x="5281903" y="2278208"/>
            <a:ext cx="1759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a:solidFill>
                  <a:schemeClr val="bg1"/>
                </a:solidFill>
                <a:latin typeface="+mn-ea"/>
              </a:rPr>
              <a:t>课题现状</a:t>
            </a:r>
          </a:p>
        </p:txBody>
      </p:sp>
      <p:grpSp>
        <p:nvGrpSpPr>
          <p:cNvPr id="87" name="组合 86"/>
          <p:cNvGrpSpPr/>
          <p:nvPr/>
        </p:nvGrpSpPr>
        <p:grpSpPr>
          <a:xfrm>
            <a:off x="5683199" y="3434257"/>
            <a:ext cx="2010290" cy="605316"/>
            <a:chOff x="6977188" y="1902560"/>
            <a:chExt cx="4158578" cy="998361"/>
          </a:xfrm>
        </p:grpSpPr>
        <p:sp>
          <p:nvSpPr>
            <p:cNvPr id="88" name="任意多边形 87"/>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800">
                <a:solidFill>
                  <a:prstClr val="black"/>
                </a:solidFill>
              </a:endParaRPr>
            </a:p>
          </p:txBody>
        </p:sp>
        <p:sp>
          <p:nvSpPr>
            <p:cNvPr id="89" name="任意多边形 88"/>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800">
                <a:solidFill>
                  <a:prstClr val="black"/>
                </a:solidFill>
              </a:endParaRPr>
            </a:p>
          </p:txBody>
        </p:sp>
      </p:grpSp>
      <p:grpSp>
        <p:nvGrpSpPr>
          <p:cNvPr id="90" name="组合 89"/>
          <p:cNvGrpSpPr/>
          <p:nvPr/>
        </p:nvGrpSpPr>
        <p:grpSpPr>
          <a:xfrm>
            <a:off x="4728025" y="3219742"/>
            <a:ext cx="1014518" cy="898836"/>
            <a:chOff x="3491031" y="1926499"/>
            <a:chExt cx="1268148" cy="1123545"/>
          </a:xfrm>
        </p:grpSpPr>
        <p:grpSp>
          <p:nvGrpSpPr>
            <p:cNvPr id="91" name="组合 90"/>
            <p:cNvGrpSpPr/>
            <p:nvPr/>
          </p:nvGrpSpPr>
          <p:grpSpPr>
            <a:xfrm rot="16200000">
              <a:off x="3563332" y="1854198"/>
              <a:ext cx="1123545" cy="1268148"/>
              <a:chOff x="8439633" y="3544650"/>
              <a:chExt cx="1611146" cy="1817848"/>
            </a:xfrm>
          </p:grpSpPr>
          <p:sp>
            <p:nvSpPr>
              <p:cNvPr id="93" name="Freeform 5"/>
              <p:cNvSpPr/>
              <p:nvPr/>
            </p:nvSpPr>
            <p:spPr bwMode="auto">
              <a:xfrm rot="5400000">
                <a:off x="8336282" y="3648001"/>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sz="2800">
                  <a:solidFill>
                    <a:prstClr val="black"/>
                  </a:solidFill>
                </a:endParaRPr>
              </a:p>
            </p:txBody>
          </p:sp>
          <p:sp>
            <p:nvSpPr>
              <p:cNvPr id="94"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sz="2800">
                  <a:solidFill>
                    <a:prstClr val="black"/>
                  </a:solidFill>
                </a:endParaRPr>
              </a:p>
            </p:txBody>
          </p:sp>
        </p:grpSp>
        <p:sp>
          <p:nvSpPr>
            <p:cNvPr id="92" name="文本框 91"/>
            <p:cNvSpPr txBox="1"/>
            <p:nvPr/>
          </p:nvSpPr>
          <p:spPr>
            <a:xfrm>
              <a:off x="3819401" y="2141500"/>
              <a:ext cx="543739" cy="523220"/>
            </a:xfrm>
            <a:prstGeom prst="rect">
              <a:avLst/>
            </a:prstGeom>
            <a:noFill/>
          </p:spPr>
          <p:txBody>
            <a:bodyPr wrap="none" rtlCol="0">
              <a:spAutoFit/>
            </a:bodyPr>
            <a:lstStyle/>
            <a:p>
              <a:r>
                <a:rPr lang="en-US" altLang="zh-CN" sz="2800">
                  <a:solidFill>
                    <a:schemeClr val="bg1"/>
                  </a:solidFill>
                  <a:latin typeface="+mj-ea"/>
                  <a:ea typeface="+mj-ea"/>
                </a:rPr>
                <a:t>03</a:t>
              </a:r>
              <a:endParaRPr lang="zh-CN" altLang="en-US" sz="2800">
                <a:solidFill>
                  <a:schemeClr val="bg1"/>
                </a:solidFill>
                <a:latin typeface="+mj-ea"/>
                <a:ea typeface="+mj-ea"/>
              </a:endParaRPr>
            </a:p>
          </p:txBody>
        </p:sp>
      </p:grpSp>
      <p:sp>
        <p:nvSpPr>
          <p:cNvPr id="95" name="TextBox 6"/>
          <p:cNvSpPr txBox="1">
            <a:spLocks noChangeArrowheads="1"/>
          </p:cNvSpPr>
          <p:nvPr/>
        </p:nvSpPr>
        <p:spPr bwMode="auto">
          <a:xfrm>
            <a:off x="5942309" y="3449983"/>
            <a:ext cx="1759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a:solidFill>
                  <a:schemeClr val="bg1"/>
                </a:solidFill>
                <a:latin typeface="+mn-ea"/>
              </a:rPr>
              <a:t>研究思路</a:t>
            </a:r>
          </a:p>
        </p:txBody>
      </p:sp>
      <p:grpSp>
        <p:nvGrpSpPr>
          <p:cNvPr id="96" name="组合 95"/>
          <p:cNvGrpSpPr/>
          <p:nvPr/>
        </p:nvGrpSpPr>
        <p:grpSpPr>
          <a:xfrm>
            <a:off x="6314131" y="4609524"/>
            <a:ext cx="2010290" cy="605316"/>
            <a:chOff x="6977188" y="1902560"/>
            <a:chExt cx="4158578" cy="998361"/>
          </a:xfrm>
        </p:grpSpPr>
        <p:sp>
          <p:nvSpPr>
            <p:cNvPr id="97" name="任意多边形 96"/>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800">
                <a:solidFill>
                  <a:prstClr val="black"/>
                </a:solidFill>
              </a:endParaRPr>
            </a:p>
          </p:txBody>
        </p:sp>
        <p:sp>
          <p:nvSpPr>
            <p:cNvPr id="98" name="任意多边形 97"/>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800">
                <a:solidFill>
                  <a:prstClr val="black"/>
                </a:solidFill>
              </a:endParaRPr>
            </a:p>
          </p:txBody>
        </p:sp>
      </p:grpSp>
      <p:grpSp>
        <p:nvGrpSpPr>
          <p:cNvPr id="99" name="组合 98"/>
          <p:cNvGrpSpPr/>
          <p:nvPr/>
        </p:nvGrpSpPr>
        <p:grpSpPr>
          <a:xfrm>
            <a:off x="5358957" y="4395009"/>
            <a:ext cx="1014518" cy="898836"/>
            <a:chOff x="3491031" y="1926499"/>
            <a:chExt cx="1268148" cy="1123545"/>
          </a:xfrm>
        </p:grpSpPr>
        <p:grpSp>
          <p:nvGrpSpPr>
            <p:cNvPr id="100" name="组合 99"/>
            <p:cNvGrpSpPr/>
            <p:nvPr/>
          </p:nvGrpSpPr>
          <p:grpSpPr>
            <a:xfrm rot="16200000">
              <a:off x="3563332" y="1854198"/>
              <a:ext cx="1123545" cy="1268148"/>
              <a:chOff x="8439633" y="3544650"/>
              <a:chExt cx="1611146" cy="1817848"/>
            </a:xfrm>
          </p:grpSpPr>
          <p:sp>
            <p:nvSpPr>
              <p:cNvPr id="102" name="Freeform 5"/>
              <p:cNvSpPr/>
              <p:nvPr/>
            </p:nvSpPr>
            <p:spPr bwMode="auto">
              <a:xfrm rot="5400000">
                <a:off x="8336282" y="3648001"/>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sz="2800">
                  <a:solidFill>
                    <a:prstClr val="black"/>
                  </a:solidFill>
                </a:endParaRPr>
              </a:p>
            </p:txBody>
          </p:sp>
          <p:sp>
            <p:nvSpPr>
              <p:cNvPr id="10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sz="2800">
                  <a:solidFill>
                    <a:prstClr val="black"/>
                  </a:solidFill>
                </a:endParaRPr>
              </a:p>
            </p:txBody>
          </p:sp>
        </p:grpSp>
        <p:sp>
          <p:nvSpPr>
            <p:cNvPr id="101" name="文本框 100"/>
            <p:cNvSpPr txBox="1"/>
            <p:nvPr/>
          </p:nvSpPr>
          <p:spPr>
            <a:xfrm>
              <a:off x="3819401" y="2141500"/>
              <a:ext cx="543739" cy="523220"/>
            </a:xfrm>
            <a:prstGeom prst="rect">
              <a:avLst/>
            </a:prstGeom>
            <a:noFill/>
          </p:spPr>
          <p:txBody>
            <a:bodyPr wrap="none" rtlCol="0">
              <a:spAutoFit/>
            </a:bodyPr>
            <a:lstStyle/>
            <a:p>
              <a:r>
                <a:rPr lang="en-US" altLang="zh-CN" sz="2800">
                  <a:solidFill>
                    <a:schemeClr val="bg1"/>
                  </a:solidFill>
                  <a:latin typeface="+mj-ea"/>
                  <a:ea typeface="+mj-ea"/>
                </a:rPr>
                <a:t>04</a:t>
              </a:r>
              <a:endParaRPr lang="zh-CN" altLang="en-US" sz="2800">
                <a:solidFill>
                  <a:schemeClr val="bg1"/>
                </a:solidFill>
                <a:latin typeface="+mj-ea"/>
                <a:ea typeface="+mj-ea"/>
              </a:endParaRPr>
            </a:p>
          </p:txBody>
        </p:sp>
      </p:grpSp>
      <p:sp>
        <p:nvSpPr>
          <p:cNvPr id="104" name="TextBox 6"/>
          <p:cNvSpPr txBox="1">
            <a:spLocks noChangeArrowheads="1"/>
          </p:cNvSpPr>
          <p:nvPr/>
        </p:nvSpPr>
        <p:spPr bwMode="auto">
          <a:xfrm>
            <a:off x="6573241" y="4639764"/>
            <a:ext cx="1759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a:solidFill>
                  <a:schemeClr val="bg1"/>
                </a:solidFill>
                <a:latin typeface="+mn-ea"/>
              </a:rPr>
              <a:t>数据研究</a:t>
            </a:r>
          </a:p>
        </p:txBody>
      </p:sp>
      <p:sp>
        <p:nvSpPr>
          <p:cNvPr id="106" name="文本框 105"/>
          <p:cNvSpPr txBox="1"/>
          <p:nvPr/>
        </p:nvSpPr>
        <p:spPr>
          <a:xfrm>
            <a:off x="9738708" y="-1250496"/>
            <a:ext cx="877163" cy="369332"/>
          </a:xfrm>
          <a:prstGeom prst="rect">
            <a:avLst/>
          </a:prstGeom>
          <a:noFill/>
        </p:spPr>
        <p:txBody>
          <a:bodyPr wrap="none" rtlCol="0">
            <a:spAutoFit/>
          </a:bodyPr>
          <a:lstStyle/>
          <a:p>
            <a:r>
              <a:rPr lang="zh-CN" altLang="en-US"/>
              <a:t>延迟符</a:t>
            </a:r>
          </a:p>
        </p:txBody>
      </p:sp>
      <p:grpSp>
        <p:nvGrpSpPr>
          <p:cNvPr id="40" name="组合 39"/>
          <p:cNvGrpSpPr/>
          <p:nvPr/>
        </p:nvGrpSpPr>
        <p:grpSpPr>
          <a:xfrm>
            <a:off x="7099080" y="5763310"/>
            <a:ext cx="2010290" cy="605316"/>
            <a:chOff x="6977188" y="1902560"/>
            <a:chExt cx="4158578" cy="998361"/>
          </a:xfrm>
        </p:grpSpPr>
        <p:sp>
          <p:nvSpPr>
            <p:cNvPr id="41" name="任意多边形 40"/>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800">
                <a:solidFill>
                  <a:prstClr val="black"/>
                </a:solidFill>
              </a:endParaRPr>
            </a:p>
          </p:txBody>
        </p:sp>
        <p:sp>
          <p:nvSpPr>
            <p:cNvPr id="42" name="任意多边形 41"/>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800">
                <a:solidFill>
                  <a:prstClr val="black"/>
                </a:solidFill>
              </a:endParaRPr>
            </a:p>
          </p:txBody>
        </p:sp>
      </p:grpSp>
      <p:grpSp>
        <p:nvGrpSpPr>
          <p:cNvPr id="43" name="组合 42"/>
          <p:cNvGrpSpPr/>
          <p:nvPr/>
        </p:nvGrpSpPr>
        <p:grpSpPr>
          <a:xfrm>
            <a:off x="6143906" y="5548795"/>
            <a:ext cx="1014518" cy="898836"/>
            <a:chOff x="3491031" y="1926499"/>
            <a:chExt cx="1268148" cy="1123545"/>
          </a:xfrm>
        </p:grpSpPr>
        <p:grpSp>
          <p:nvGrpSpPr>
            <p:cNvPr id="44" name="组合 43"/>
            <p:cNvGrpSpPr/>
            <p:nvPr/>
          </p:nvGrpSpPr>
          <p:grpSpPr>
            <a:xfrm rot="16200000">
              <a:off x="3563332" y="1854198"/>
              <a:ext cx="1123545" cy="1268148"/>
              <a:chOff x="8439633" y="3544650"/>
              <a:chExt cx="1611146" cy="1817848"/>
            </a:xfrm>
          </p:grpSpPr>
          <p:sp>
            <p:nvSpPr>
              <p:cNvPr id="46" name="Freeform 5"/>
              <p:cNvSpPr/>
              <p:nvPr/>
            </p:nvSpPr>
            <p:spPr bwMode="auto">
              <a:xfrm rot="5400000">
                <a:off x="8336282" y="3648001"/>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sz="2800">
                  <a:solidFill>
                    <a:prstClr val="black"/>
                  </a:solidFill>
                </a:endParaRPr>
              </a:p>
            </p:txBody>
          </p:sp>
          <p:sp>
            <p:nvSpPr>
              <p:cNvPr id="4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sz="2800">
                  <a:solidFill>
                    <a:prstClr val="black"/>
                  </a:solidFill>
                </a:endParaRPr>
              </a:p>
            </p:txBody>
          </p:sp>
        </p:grpSp>
        <p:sp>
          <p:nvSpPr>
            <p:cNvPr id="45" name="文本框 44"/>
            <p:cNvSpPr txBox="1"/>
            <p:nvPr/>
          </p:nvSpPr>
          <p:spPr>
            <a:xfrm>
              <a:off x="3819401" y="2141500"/>
              <a:ext cx="679674" cy="654025"/>
            </a:xfrm>
            <a:prstGeom prst="rect">
              <a:avLst/>
            </a:prstGeom>
            <a:noFill/>
          </p:spPr>
          <p:txBody>
            <a:bodyPr wrap="none" rtlCol="0">
              <a:spAutoFit/>
            </a:bodyPr>
            <a:lstStyle/>
            <a:p>
              <a:r>
                <a:rPr lang="en-US" altLang="zh-CN" sz="2800">
                  <a:solidFill>
                    <a:schemeClr val="bg1"/>
                  </a:solidFill>
                  <a:latin typeface="+mj-ea"/>
                  <a:ea typeface="+mj-ea"/>
                </a:rPr>
                <a:t>05</a:t>
              </a:r>
              <a:endParaRPr lang="zh-CN" altLang="en-US" sz="2800">
                <a:solidFill>
                  <a:schemeClr val="bg1"/>
                </a:solidFill>
                <a:latin typeface="+mj-ea"/>
                <a:ea typeface="+mj-ea"/>
              </a:endParaRPr>
            </a:p>
          </p:txBody>
        </p:sp>
      </p:grpSp>
      <p:sp>
        <p:nvSpPr>
          <p:cNvPr id="48" name="TextBox 6"/>
          <p:cNvSpPr txBox="1">
            <a:spLocks noChangeArrowheads="1"/>
          </p:cNvSpPr>
          <p:nvPr/>
        </p:nvSpPr>
        <p:spPr bwMode="auto">
          <a:xfrm>
            <a:off x="7296021" y="5779036"/>
            <a:ext cx="1779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a:solidFill>
                  <a:schemeClr val="bg1"/>
                </a:solidFill>
                <a:latin typeface="+mn-ea"/>
              </a:rPr>
              <a:t>参考文献</a:t>
            </a: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strVal val="4*#ppt_w"/>
                                          </p:val>
                                        </p:tav>
                                        <p:tav tm="100000">
                                          <p:val>
                                            <p:strVal val="#ppt_w"/>
                                          </p:val>
                                        </p:tav>
                                      </p:tavLst>
                                    </p:anim>
                                    <p:anim calcmode="lin" valueType="num">
                                      <p:cBhvr>
                                        <p:cTn id="8" dur="500" fill="hold"/>
                                        <p:tgtEl>
                                          <p:spTgt spid="7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ppt_x</p:attrName>
                                        </p:attrNameLst>
                                      </p:cBhvr>
                                      <p:tavLst>
                                        <p:tav tm="0">
                                          <p:val>
                                            <p:strVal val="#ppt_x-#ppt_w*1.125000"/>
                                          </p:val>
                                        </p:tav>
                                        <p:tav tm="100000">
                                          <p:val>
                                            <p:strVal val="#ppt_x"/>
                                          </p:val>
                                        </p:tav>
                                      </p:tavLst>
                                    </p:anim>
                                    <p:animEffect transition="in" filter="wipe(right)">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32"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strVal val="4*#ppt_w"/>
                                          </p:val>
                                        </p:tav>
                                        <p:tav tm="100000">
                                          <p:val>
                                            <p:strVal val="#ppt_w"/>
                                          </p:val>
                                        </p:tav>
                                      </p:tavLst>
                                    </p:anim>
                                    <p:anim calcmode="lin" valueType="num">
                                      <p:cBhvr>
                                        <p:cTn id="24" dur="500" fill="hold"/>
                                        <p:tgtEl>
                                          <p:spTgt spid="81"/>
                                        </p:tgtEl>
                                        <p:attrNameLst>
                                          <p:attrName>ppt_h</p:attrName>
                                        </p:attrNameLst>
                                      </p:cBhvr>
                                      <p:tavLst>
                                        <p:tav tm="0">
                                          <p:val>
                                            <p:strVal val="4*#ppt_h"/>
                                          </p:val>
                                        </p:tav>
                                        <p:tav tm="100000">
                                          <p:val>
                                            <p:strVal val="#ppt_h"/>
                                          </p:val>
                                        </p:tav>
                                      </p:tavLst>
                                    </p:anim>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additive="base">
                                        <p:cTn id="28" dur="500"/>
                                        <p:tgtEl>
                                          <p:spTgt spid="78"/>
                                        </p:tgtEl>
                                        <p:attrNameLst>
                                          <p:attrName>ppt_x</p:attrName>
                                        </p:attrNameLst>
                                      </p:cBhvr>
                                      <p:tavLst>
                                        <p:tav tm="0">
                                          <p:val>
                                            <p:strVal val="#ppt_x-#ppt_w*1.125000"/>
                                          </p:val>
                                        </p:tav>
                                        <p:tav tm="100000">
                                          <p:val>
                                            <p:strVal val="#ppt_x"/>
                                          </p:val>
                                        </p:tav>
                                      </p:tavLst>
                                    </p:anim>
                                    <p:animEffect transition="in" filter="wipe(right)">
                                      <p:cBhvr>
                                        <p:cTn id="29" dur="500"/>
                                        <p:tgtEl>
                                          <p:spTgt spid="7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nodeType="click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p:cTn id="39" dur="500" fill="hold"/>
                                        <p:tgtEl>
                                          <p:spTgt spid="90"/>
                                        </p:tgtEl>
                                        <p:attrNameLst>
                                          <p:attrName>ppt_w</p:attrName>
                                        </p:attrNameLst>
                                      </p:cBhvr>
                                      <p:tavLst>
                                        <p:tav tm="0">
                                          <p:val>
                                            <p:strVal val="4*#ppt_w"/>
                                          </p:val>
                                        </p:tav>
                                        <p:tav tm="100000">
                                          <p:val>
                                            <p:strVal val="#ppt_w"/>
                                          </p:val>
                                        </p:tav>
                                      </p:tavLst>
                                    </p:anim>
                                    <p:anim calcmode="lin" valueType="num">
                                      <p:cBhvr>
                                        <p:cTn id="40" dur="500" fill="hold"/>
                                        <p:tgtEl>
                                          <p:spTgt spid="90"/>
                                        </p:tgtEl>
                                        <p:attrNameLst>
                                          <p:attrName>ppt_h</p:attrName>
                                        </p:attrNameLst>
                                      </p:cBhvr>
                                      <p:tavLst>
                                        <p:tav tm="0">
                                          <p:val>
                                            <p:strVal val="4*#ppt_h"/>
                                          </p:val>
                                        </p:tav>
                                        <p:tav tm="100000">
                                          <p:val>
                                            <p:strVal val="#ppt_h"/>
                                          </p:val>
                                        </p:tav>
                                      </p:tavLst>
                                    </p:anim>
                                  </p:childTnLst>
                                </p:cTn>
                              </p:par>
                            </p:childTnLst>
                          </p:cTn>
                        </p:par>
                        <p:par>
                          <p:cTn id="41" fill="hold">
                            <p:stCondLst>
                              <p:cond delay="500"/>
                            </p:stCondLst>
                            <p:childTnLst>
                              <p:par>
                                <p:cTn id="42" presetID="12" presetClass="entr" presetSubtype="8" fill="hold" nodeType="after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additive="base">
                                        <p:cTn id="44" dur="500"/>
                                        <p:tgtEl>
                                          <p:spTgt spid="87"/>
                                        </p:tgtEl>
                                        <p:attrNameLst>
                                          <p:attrName>ppt_x</p:attrName>
                                        </p:attrNameLst>
                                      </p:cBhvr>
                                      <p:tavLst>
                                        <p:tav tm="0">
                                          <p:val>
                                            <p:strVal val="#ppt_x-#ppt_w*1.125000"/>
                                          </p:val>
                                        </p:tav>
                                        <p:tav tm="100000">
                                          <p:val>
                                            <p:strVal val="#ppt_x"/>
                                          </p:val>
                                        </p:tav>
                                      </p:tavLst>
                                    </p:anim>
                                    <p:animEffect transition="in" filter="wipe(right)">
                                      <p:cBhvr>
                                        <p:cTn id="45" dur="500"/>
                                        <p:tgtEl>
                                          <p:spTgt spid="8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500"/>
                                        <p:tgtEl>
                                          <p:spTgt spid="95"/>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99"/>
                                        </p:tgtEl>
                                        <p:attrNameLst>
                                          <p:attrName>style.visibility</p:attrName>
                                        </p:attrNameLst>
                                      </p:cBhvr>
                                      <p:to>
                                        <p:strVal val="visible"/>
                                      </p:to>
                                    </p:set>
                                    <p:anim calcmode="lin" valueType="num">
                                      <p:cBhvr>
                                        <p:cTn id="55" dur="500" fill="hold"/>
                                        <p:tgtEl>
                                          <p:spTgt spid="99"/>
                                        </p:tgtEl>
                                        <p:attrNameLst>
                                          <p:attrName>ppt_w</p:attrName>
                                        </p:attrNameLst>
                                      </p:cBhvr>
                                      <p:tavLst>
                                        <p:tav tm="0">
                                          <p:val>
                                            <p:strVal val="4*#ppt_w"/>
                                          </p:val>
                                        </p:tav>
                                        <p:tav tm="100000">
                                          <p:val>
                                            <p:strVal val="#ppt_w"/>
                                          </p:val>
                                        </p:tav>
                                      </p:tavLst>
                                    </p:anim>
                                    <p:anim calcmode="lin" valueType="num">
                                      <p:cBhvr>
                                        <p:cTn id="56" dur="500" fill="hold"/>
                                        <p:tgtEl>
                                          <p:spTgt spid="99"/>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12" presetClass="entr" presetSubtype="8" fill="hold" nodeType="after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additive="base">
                                        <p:cTn id="60" dur="500"/>
                                        <p:tgtEl>
                                          <p:spTgt spid="96"/>
                                        </p:tgtEl>
                                        <p:attrNameLst>
                                          <p:attrName>ppt_x</p:attrName>
                                        </p:attrNameLst>
                                      </p:cBhvr>
                                      <p:tavLst>
                                        <p:tav tm="0">
                                          <p:val>
                                            <p:strVal val="#ppt_x-#ppt_w*1.125000"/>
                                          </p:val>
                                        </p:tav>
                                        <p:tav tm="100000">
                                          <p:val>
                                            <p:strVal val="#ppt_x"/>
                                          </p:val>
                                        </p:tav>
                                      </p:tavLst>
                                    </p:anim>
                                    <p:animEffect transition="in" filter="wipe(right)">
                                      <p:cBhvr>
                                        <p:cTn id="61" dur="500"/>
                                        <p:tgtEl>
                                          <p:spTgt spid="9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fade">
                                      <p:cBhvr>
                                        <p:cTn id="66" dur="500"/>
                                        <p:tgtEl>
                                          <p:spTgt spid="10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fade">
                                      <p:cBhvr>
                                        <p:cTn id="71" dur="500"/>
                                        <p:tgtEl>
                                          <p:spTgt spid="10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wipe(down)">
                                      <p:cBhvr>
                                        <p:cTn id="76" dur="500"/>
                                        <p:tgtEl>
                                          <p:spTgt spid="106"/>
                                        </p:tgtEl>
                                      </p:cBhvr>
                                    </p:animEffect>
                                  </p:childTnLst>
                                </p:cTn>
                              </p:par>
                            </p:childTnLst>
                          </p:cTn>
                        </p:par>
                      </p:childTnLst>
                    </p:cTn>
                  </p:par>
                  <p:par>
                    <p:cTn id="77" fill="hold">
                      <p:stCondLst>
                        <p:cond delay="indefinite"/>
                      </p:stCondLst>
                      <p:childTnLst>
                        <p:par>
                          <p:cTn id="78" fill="hold">
                            <p:stCondLst>
                              <p:cond delay="0"/>
                            </p:stCondLst>
                            <p:childTnLst>
                              <p:par>
                                <p:cTn id="79" presetID="23" presetClass="entr" presetSubtype="32" fill="hold" nodeType="click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strVal val="4*#ppt_w"/>
                                          </p:val>
                                        </p:tav>
                                        <p:tav tm="100000">
                                          <p:val>
                                            <p:strVal val="#ppt_w"/>
                                          </p:val>
                                        </p:tav>
                                      </p:tavLst>
                                    </p:anim>
                                    <p:anim calcmode="lin" valueType="num">
                                      <p:cBhvr>
                                        <p:cTn id="82" dur="500" fill="hold"/>
                                        <p:tgtEl>
                                          <p:spTgt spid="43"/>
                                        </p:tgtEl>
                                        <p:attrNameLst>
                                          <p:attrName>ppt_h</p:attrName>
                                        </p:attrNameLst>
                                      </p:cBhvr>
                                      <p:tavLst>
                                        <p:tav tm="0">
                                          <p:val>
                                            <p:strVal val="4*#ppt_h"/>
                                          </p:val>
                                        </p:tav>
                                        <p:tav tm="100000">
                                          <p:val>
                                            <p:strVal val="#ppt_h"/>
                                          </p:val>
                                        </p:tav>
                                      </p:tavLst>
                                    </p:anim>
                                  </p:childTnLst>
                                </p:cTn>
                              </p:par>
                            </p:childTnLst>
                          </p:cTn>
                        </p:par>
                        <p:par>
                          <p:cTn id="83" fill="hold">
                            <p:stCondLst>
                              <p:cond delay="500"/>
                            </p:stCondLst>
                            <p:childTnLst>
                              <p:par>
                                <p:cTn id="84" presetID="12" presetClass="entr" presetSubtype="8" fill="hold" nodeType="after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additive="base">
                                        <p:cTn id="86" dur="500"/>
                                        <p:tgtEl>
                                          <p:spTgt spid="40"/>
                                        </p:tgtEl>
                                        <p:attrNameLst>
                                          <p:attrName>ppt_x</p:attrName>
                                        </p:attrNameLst>
                                      </p:cBhvr>
                                      <p:tavLst>
                                        <p:tav tm="0">
                                          <p:val>
                                            <p:strVal val="#ppt_x-#ppt_w*1.125000"/>
                                          </p:val>
                                        </p:tav>
                                        <p:tav tm="100000">
                                          <p:val>
                                            <p:strVal val="#ppt_x"/>
                                          </p:val>
                                        </p:tav>
                                      </p:tavLst>
                                    </p:anim>
                                    <p:animEffect transition="in" filter="wipe(right)">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par>
                          <p:cTn id="93" fill="hold">
                            <p:stCondLst>
                              <p:cond delay="500"/>
                            </p:stCondLst>
                            <p:childTnLst>
                              <p:par>
                                <p:cTn id="94" presetID="12" presetClass="entr" presetSubtype="8"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 calcmode="lin" valueType="num">
                                      <p:cBhvr additive="base">
                                        <p:cTn id="96" dur="500"/>
                                        <p:tgtEl>
                                          <p:spTgt spid="50"/>
                                        </p:tgtEl>
                                        <p:attrNameLst>
                                          <p:attrName>ppt_x</p:attrName>
                                        </p:attrNameLst>
                                      </p:cBhvr>
                                      <p:tavLst>
                                        <p:tav tm="0">
                                          <p:val>
                                            <p:strVal val="#ppt_x-#ppt_w*1.125000"/>
                                          </p:val>
                                        </p:tav>
                                        <p:tav tm="100000">
                                          <p:val>
                                            <p:strVal val="#ppt_x"/>
                                          </p:val>
                                        </p:tav>
                                      </p:tavLst>
                                    </p:anim>
                                    <p:animEffect transition="in" filter="wipe(right)">
                                      <p:cBhvr>
                                        <p:cTn id="9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6" grpId="0"/>
      <p:bldP spid="86" grpId="0"/>
      <p:bldP spid="95" grpId="0"/>
      <p:bldP spid="104" grpId="0"/>
      <p:bldP spid="106"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09106" y="3855962"/>
            <a:ext cx="2441495" cy="2884697"/>
            <a:chOff x="6834045" y="3366884"/>
            <a:chExt cx="2441177" cy="2885365"/>
          </a:xfrm>
        </p:grpSpPr>
        <p:sp>
          <p:nvSpPr>
            <p:cNvPr id="9" name="平行四边形 8"/>
            <p:cNvSpPr/>
            <p:nvPr/>
          </p:nvSpPr>
          <p:spPr>
            <a:xfrm flipH="1">
              <a:off x="8853151" y="4172996"/>
              <a:ext cx="420155" cy="240635"/>
            </a:xfrm>
            <a:prstGeom prst="parallelogram">
              <a:avLst>
                <a:gd name="adj" fmla="val 55395"/>
              </a:avLst>
            </a:prstGeom>
            <a:gradFill flip="none" rotWithShape="1">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平行四边形 9"/>
            <p:cNvSpPr/>
            <p:nvPr/>
          </p:nvSpPr>
          <p:spPr>
            <a:xfrm flipH="1">
              <a:off x="8563499" y="4057131"/>
              <a:ext cx="425672"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平行四边形 10"/>
            <p:cNvSpPr/>
            <p:nvPr/>
          </p:nvSpPr>
          <p:spPr>
            <a:xfrm flipH="1">
              <a:off x="8274056" y="3943184"/>
              <a:ext cx="425671"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平行四边形 11"/>
            <p:cNvSpPr/>
            <p:nvPr/>
          </p:nvSpPr>
          <p:spPr>
            <a:xfrm flipH="1">
              <a:off x="7988219" y="3828592"/>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平行四边形 12"/>
            <p:cNvSpPr/>
            <p:nvPr/>
          </p:nvSpPr>
          <p:spPr>
            <a:xfrm flipH="1">
              <a:off x="7700474" y="3712086"/>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平行四边形 13"/>
            <p:cNvSpPr/>
            <p:nvPr/>
          </p:nvSpPr>
          <p:spPr>
            <a:xfrm flipH="1">
              <a:off x="7411879" y="3595593"/>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平行四边形 14"/>
            <p:cNvSpPr/>
            <p:nvPr/>
          </p:nvSpPr>
          <p:spPr>
            <a:xfrm flipH="1">
              <a:off x="7120952" y="3483237"/>
              <a:ext cx="424619"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平行四边形 15"/>
            <p:cNvSpPr/>
            <p:nvPr/>
          </p:nvSpPr>
          <p:spPr>
            <a:xfrm flipH="1">
              <a:off x="6834046" y="3366884"/>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a:off x="6965415" y="3605786"/>
              <a:ext cx="2309807" cy="1735385"/>
            </a:xfrm>
            <a:custGeom>
              <a:avLst/>
              <a:gdLst>
                <a:gd name="connsiteX0" fmla="*/ 575875 w 2309807"/>
                <a:gd name="connsiteY0" fmla="*/ 1500534 h 1735385"/>
                <a:gd name="connsiteX1" fmla="*/ 705971 w 2309807"/>
                <a:gd name="connsiteY1" fmla="*/ 1735385 h 1735385"/>
                <a:gd name="connsiteX2" fmla="*/ 705245 w 2309807"/>
                <a:gd name="connsiteY2" fmla="*/ 1735385 h 1735385"/>
                <a:gd name="connsiteX3" fmla="*/ 1504249 w 2309807"/>
                <a:gd name="connsiteY3" fmla="*/ 1382113 h 1735385"/>
                <a:gd name="connsiteX4" fmla="*/ 1576684 w 2309807"/>
                <a:gd name="connsiteY4" fmla="*/ 1508598 h 1735385"/>
                <a:gd name="connsiteX5" fmla="*/ 1574315 w 2309807"/>
                <a:gd name="connsiteY5" fmla="*/ 1508598 h 1735385"/>
                <a:gd name="connsiteX6" fmla="*/ 1863136 w 2309807"/>
                <a:gd name="connsiteY6" fmla="*/ 1280213 h 1735385"/>
                <a:gd name="connsiteX7" fmla="*/ 1865870 w 2309807"/>
                <a:gd name="connsiteY7" fmla="*/ 1280213 h 1735385"/>
                <a:gd name="connsiteX8" fmla="*/ 1865870 w 2309807"/>
                <a:gd name="connsiteY8" fmla="*/ 1393108 h 1735385"/>
                <a:gd name="connsiteX9" fmla="*/ 1865073 w 2309807"/>
                <a:gd name="connsiteY9" fmla="*/ 1393108 h 1735385"/>
                <a:gd name="connsiteX10" fmla="*/ 1865073 w 2309807"/>
                <a:gd name="connsiteY10" fmla="*/ 1283730 h 1735385"/>
                <a:gd name="connsiteX11" fmla="*/ 0 w 2309807"/>
                <a:gd name="connsiteY11" fmla="*/ 0 h 1735385"/>
                <a:gd name="connsiteX12" fmla="*/ 288726 w 2309807"/>
                <a:gd name="connsiteY12" fmla="*/ 0 h 1735385"/>
                <a:gd name="connsiteX13" fmla="*/ 288726 w 2309807"/>
                <a:gd name="connsiteY13" fmla="*/ 115490 h 1735385"/>
                <a:gd name="connsiteX14" fmla="*/ 577452 w 2309807"/>
                <a:gd name="connsiteY14" fmla="*/ 115490 h 1735385"/>
                <a:gd name="connsiteX15" fmla="*/ 577452 w 2309807"/>
                <a:gd name="connsiteY15" fmla="*/ 230981 h 1735385"/>
                <a:gd name="connsiteX16" fmla="*/ 866178 w 2309807"/>
                <a:gd name="connsiteY16" fmla="*/ 230981 h 1735385"/>
                <a:gd name="connsiteX17" fmla="*/ 866178 w 2309807"/>
                <a:gd name="connsiteY17" fmla="*/ 346471 h 1735385"/>
                <a:gd name="connsiteX18" fmla="*/ 1154904 w 2309807"/>
                <a:gd name="connsiteY18" fmla="*/ 346471 h 1735385"/>
                <a:gd name="connsiteX19" fmla="*/ 1154904 w 2309807"/>
                <a:gd name="connsiteY19" fmla="*/ 461962 h 1735385"/>
                <a:gd name="connsiteX20" fmla="*/ 1443630 w 2309807"/>
                <a:gd name="connsiteY20" fmla="*/ 461962 h 1735385"/>
                <a:gd name="connsiteX21" fmla="*/ 1443630 w 2309807"/>
                <a:gd name="connsiteY21" fmla="*/ 577452 h 1735385"/>
                <a:gd name="connsiteX22" fmla="*/ 1732355 w 2309807"/>
                <a:gd name="connsiteY22" fmla="*/ 577452 h 1735385"/>
                <a:gd name="connsiteX23" fmla="*/ 1732355 w 2309807"/>
                <a:gd name="connsiteY23" fmla="*/ 692942 h 1735385"/>
                <a:gd name="connsiteX24" fmla="*/ 2021081 w 2309807"/>
                <a:gd name="connsiteY24" fmla="*/ 692942 h 1735385"/>
                <a:gd name="connsiteX25" fmla="*/ 2021081 w 2309807"/>
                <a:gd name="connsiteY25" fmla="*/ 809075 h 1735385"/>
                <a:gd name="connsiteX26" fmla="*/ 2309807 w 2309807"/>
                <a:gd name="connsiteY26" fmla="*/ 809075 h 1735385"/>
                <a:gd name="connsiteX27" fmla="*/ 2309807 w 2309807"/>
                <a:gd name="connsiteY27" fmla="*/ 927033 h 1735385"/>
                <a:gd name="connsiteX28" fmla="*/ 2307697 w 2309807"/>
                <a:gd name="connsiteY28" fmla="*/ 923224 h 1735385"/>
                <a:gd name="connsiteX29" fmla="*/ 2020842 w 2309807"/>
                <a:gd name="connsiteY29" fmla="*/ 923224 h 1735385"/>
                <a:gd name="connsiteX30" fmla="*/ 2154142 w 2309807"/>
                <a:gd name="connsiteY30" fmla="*/ 1163859 h 1735385"/>
                <a:gd name="connsiteX31" fmla="*/ 2154596 w 2309807"/>
                <a:gd name="connsiteY31" fmla="*/ 1163859 h 1735385"/>
                <a:gd name="connsiteX32" fmla="*/ 2154596 w 2309807"/>
                <a:gd name="connsiteY32" fmla="*/ 1277618 h 1735385"/>
                <a:gd name="connsiteX33" fmla="*/ 2154091 w 2309807"/>
                <a:gd name="connsiteY33" fmla="*/ 1277618 h 1735385"/>
                <a:gd name="connsiteX34" fmla="*/ 2154091 w 2309807"/>
                <a:gd name="connsiteY34" fmla="*/ 1167061 h 1735385"/>
                <a:gd name="connsiteX35" fmla="*/ 2019773 w 2309807"/>
                <a:gd name="connsiteY35" fmla="*/ 923225 h 1735385"/>
                <a:gd name="connsiteX36" fmla="*/ 2019773 w 2309807"/>
                <a:gd name="connsiteY36" fmla="*/ 1036377 h 1735385"/>
                <a:gd name="connsiteX37" fmla="*/ 2152662 w 2309807"/>
                <a:gd name="connsiteY37" fmla="*/ 1277618 h 1735385"/>
                <a:gd name="connsiteX38" fmla="*/ 2152646 w 2309807"/>
                <a:gd name="connsiteY38" fmla="*/ 1277618 h 1735385"/>
                <a:gd name="connsiteX39" fmla="*/ 2020784 w 2309807"/>
                <a:gd name="connsiteY39" fmla="*/ 1039578 h 1735385"/>
                <a:gd name="connsiteX40" fmla="*/ 1729472 w 2309807"/>
                <a:gd name="connsiteY40" fmla="*/ 1039578 h 1735385"/>
                <a:gd name="connsiteX41" fmla="*/ 1730754 w 2309807"/>
                <a:gd name="connsiteY41" fmla="*/ 1041892 h 1735385"/>
                <a:gd name="connsiteX42" fmla="*/ 1730754 w 2309807"/>
                <a:gd name="connsiteY42" fmla="*/ 1150643 h 1735385"/>
                <a:gd name="connsiteX43" fmla="*/ 1864318 w 2309807"/>
                <a:gd name="connsiteY43" fmla="*/ 1393108 h 1735385"/>
                <a:gd name="connsiteX44" fmla="*/ 1577144 w 2309807"/>
                <a:gd name="connsiteY44" fmla="*/ 1393108 h 1735385"/>
                <a:gd name="connsiteX45" fmla="*/ 1577144 w 2309807"/>
                <a:gd name="connsiteY45" fmla="*/ 1508598 h 1735385"/>
                <a:gd name="connsiteX46" fmla="*/ 1576951 w 2309807"/>
                <a:gd name="connsiteY46" fmla="*/ 1508598 h 1735385"/>
                <a:gd name="connsiteX47" fmla="*/ 1576951 w 2309807"/>
                <a:gd name="connsiteY47" fmla="*/ 1392568 h 1735385"/>
                <a:gd name="connsiteX48" fmla="*/ 1863158 w 2309807"/>
                <a:gd name="connsiteY48" fmla="*/ 1392568 h 1735385"/>
                <a:gd name="connsiteX49" fmla="*/ 1729858 w 2309807"/>
                <a:gd name="connsiteY49" fmla="*/ 1151933 h 1735385"/>
                <a:gd name="connsiteX50" fmla="*/ 1443009 w 2309807"/>
                <a:gd name="connsiteY50" fmla="*/ 1151933 h 1735385"/>
                <a:gd name="connsiteX51" fmla="*/ 1510063 w 2309807"/>
                <a:gd name="connsiteY51" fmla="*/ 1272980 h 1735385"/>
                <a:gd name="connsiteX52" fmla="*/ 1439285 w 2309807"/>
                <a:gd name="connsiteY52" fmla="*/ 1149388 h 1735385"/>
                <a:gd name="connsiteX53" fmla="*/ 1439285 w 2309807"/>
                <a:gd name="connsiteY53" fmla="*/ 1268428 h 1735385"/>
                <a:gd name="connsiteX54" fmla="*/ 1154415 w 2309807"/>
                <a:gd name="connsiteY54" fmla="*/ 1268428 h 1735385"/>
                <a:gd name="connsiteX55" fmla="*/ 1287714 w 2309807"/>
                <a:gd name="connsiteY55" fmla="*/ 1509062 h 1735385"/>
                <a:gd name="connsiteX56" fmla="*/ 1288419 w 2309807"/>
                <a:gd name="connsiteY56" fmla="*/ 1509062 h 1735385"/>
                <a:gd name="connsiteX57" fmla="*/ 1288419 w 2309807"/>
                <a:gd name="connsiteY57" fmla="*/ 1511693 h 1735385"/>
                <a:gd name="connsiteX58" fmla="*/ 1154414 w 2309807"/>
                <a:gd name="connsiteY58" fmla="*/ 1268427 h 1735385"/>
                <a:gd name="connsiteX59" fmla="*/ 1154414 w 2309807"/>
                <a:gd name="connsiteY59" fmla="*/ 1381735 h 1735385"/>
                <a:gd name="connsiteX60" fmla="*/ 1287917 w 2309807"/>
                <a:gd name="connsiteY60" fmla="*/ 1624089 h 1735385"/>
                <a:gd name="connsiteX61" fmla="*/ 1285997 w 2309807"/>
                <a:gd name="connsiteY61" fmla="*/ 1624089 h 1735385"/>
                <a:gd name="connsiteX62" fmla="*/ 1153516 w 2309807"/>
                <a:gd name="connsiteY62" fmla="*/ 1384933 h 1735385"/>
                <a:gd name="connsiteX63" fmla="*/ 866669 w 2309807"/>
                <a:gd name="connsiteY63" fmla="*/ 1384933 h 1735385"/>
                <a:gd name="connsiteX64" fmla="*/ 999693 w 2309807"/>
                <a:gd name="connsiteY64" fmla="*/ 1625070 h 1735385"/>
                <a:gd name="connsiteX65" fmla="*/ 999693 w 2309807"/>
                <a:gd name="connsiteY65" fmla="*/ 1735385 h 1735385"/>
                <a:gd name="connsiteX66" fmla="*/ 998343 w 2309807"/>
                <a:gd name="connsiteY66" fmla="*/ 1735385 h 1735385"/>
                <a:gd name="connsiteX67" fmla="*/ 997377 w 2309807"/>
                <a:gd name="connsiteY67" fmla="*/ 1733642 h 1735385"/>
                <a:gd name="connsiteX68" fmla="*/ 997377 w 2309807"/>
                <a:gd name="connsiteY68" fmla="*/ 1622219 h 1735385"/>
                <a:gd name="connsiteX69" fmla="*/ 866667 w 2309807"/>
                <a:gd name="connsiteY69" fmla="*/ 1384933 h 1735385"/>
                <a:gd name="connsiteX70" fmla="*/ 866667 w 2309807"/>
                <a:gd name="connsiteY70" fmla="*/ 1499525 h 1735385"/>
                <a:gd name="connsiteX71" fmla="*/ 575319 w 2309807"/>
                <a:gd name="connsiteY71" fmla="*/ 1499525 h 1735385"/>
                <a:gd name="connsiteX72" fmla="*/ 575318 w 2309807"/>
                <a:gd name="connsiteY72" fmla="*/ 1499523 h 1735385"/>
                <a:gd name="connsiteX73" fmla="*/ 575318 w 2309807"/>
                <a:gd name="connsiteY73" fmla="*/ 1499525 h 1735385"/>
                <a:gd name="connsiteX74" fmla="*/ 575316 w 2309807"/>
                <a:gd name="connsiteY74" fmla="*/ 1499525 h 1735385"/>
                <a:gd name="connsiteX75" fmla="*/ 575318 w 2309807"/>
                <a:gd name="connsiteY75" fmla="*/ 1499528 h 1735385"/>
                <a:gd name="connsiteX76" fmla="*/ 575318 w 2309807"/>
                <a:gd name="connsiteY76" fmla="*/ 1610268 h 1735385"/>
                <a:gd name="connsiteX77" fmla="*/ 577083 w 2309807"/>
                <a:gd name="connsiteY77" fmla="*/ 1613472 h 1735385"/>
                <a:gd name="connsiteX78" fmla="*/ 285873 w 2309807"/>
                <a:gd name="connsiteY78" fmla="*/ 1613472 h 1735385"/>
                <a:gd name="connsiteX79" fmla="*/ 287575 w 2309807"/>
                <a:gd name="connsiteY79" fmla="*/ 1616543 h 1735385"/>
                <a:gd name="connsiteX80" fmla="*/ 287575 w 2309807"/>
                <a:gd name="connsiteY80" fmla="*/ 1726138 h 1735385"/>
                <a:gd name="connsiteX81" fmla="*/ 292669 w 2309807"/>
                <a:gd name="connsiteY81" fmla="*/ 1735385 h 1735385"/>
                <a:gd name="connsiteX82" fmla="*/ 291936 w 2309807"/>
                <a:gd name="connsiteY82" fmla="*/ 1735385 h 1735385"/>
                <a:gd name="connsiteX83" fmla="*/ 288585 w 2309807"/>
                <a:gd name="connsiteY83" fmla="*/ 1729337 h 1735385"/>
                <a:gd name="connsiteX84" fmla="*/ 1738 w 2309807"/>
                <a:gd name="connsiteY84" fmla="*/ 1729337 h 1735385"/>
                <a:gd name="connsiteX85" fmla="*/ 5089 w 2309807"/>
                <a:gd name="connsiteY85" fmla="*/ 1735385 h 1735385"/>
                <a:gd name="connsiteX86" fmla="*/ 0 w 2309807"/>
                <a:gd name="connsiteY86" fmla="*/ 1735385 h 1735385"/>
                <a:gd name="connsiteX87" fmla="*/ 0 w 2309807"/>
                <a:gd name="connsiteY87" fmla="*/ 1149129 h 1735385"/>
                <a:gd name="connsiteX88" fmla="*/ 0 w 2309807"/>
                <a:gd name="connsiteY88" fmla="*/ 1149128 h 173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309807" h="1735384">
                  <a:moveTo>
                    <a:pt x="575875" y="1500534"/>
                  </a:moveTo>
                  <a:lnTo>
                    <a:pt x="705971" y="1735385"/>
                  </a:lnTo>
                  <a:lnTo>
                    <a:pt x="705245" y="1735385"/>
                  </a:lnTo>
                  <a:close/>
                  <a:moveTo>
                    <a:pt x="1504249" y="1382113"/>
                  </a:moveTo>
                  <a:lnTo>
                    <a:pt x="1576684" y="1508598"/>
                  </a:lnTo>
                  <a:lnTo>
                    <a:pt x="1574315" y="1508598"/>
                  </a:lnTo>
                  <a:close/>
                  <a:moveTo>
                    <a:pt x="1863136" y="1280213"/>
                  </a:moveTo>
                  <a:lnTo>
                    <a:pt x="1865870" y="1280213"/>
                  </a:lnTo>
                  <a:lnTo>
                    <a:pt x="1865870" y="1393108"/>
                  </a:lnTo>
                  <a:lnTo>
                    <a:pt x="1865073" y="1393108"/>
                  </a:lnTo>
                  <a:lnTo>
                    <a:pt x="1865073" y="1283730"/>
                  </a:lnTo>
                  <a:close/>
                  <a:moveTo>
                    <a:pt x="0" y="0"/>
                  </a:moveTo>
                  <a:lnTo>
                    <a:pt x="288726" y="0"/>
                  </a:lnTo>
                  <a:lnTo>
                    <a:pt x="288726" y="115490"/>
                  </a:lnTo>
                  <a:lnTo>
                    <a:pt x="577452" y="115490"/>
                  </a:lnTo>
                  <a:lnTo>
                    <a:pt x="577452" y="230981"/>
                  </a:lnTo>
                  <a:lnTo>
                    <a:pt x="866178" y="230981"/>
                  </a:lnTo>
                  <a:lnTo>
                    <a:pt x="866178" y="346471"/>
                  </a:lnTo>
                  <a:lnTo>
                    <a:pt x="1154904" y="346471"/>
                  </a:lnTo>
                  <a:lnTo>
                    <a:pt x="1154904" y="461962"/>
                  </a:lnTo>
                  <a:lnTo>
                    <a:pt x="1443630" y="461962"/>
                  </a:lnTo>
                  <a:lnTo>
                    <a:pt x="1443630" y="577452"/>
                  </a:lnTo>
                  <a:lnTo>
                    <a:pt x="1732355" y="577452"/>
                  </a:lnTo>
                  <a:lnTo>
                    <a:pt x="1732355" y="692942"/>
                  </a:lnTo>
                  <a:lnTo>
                    <a:pt x="2021081" y="692942"/>
                  </a:lnTo>
                  <a:lnTo>
                    <a:pt x="2021081" y="809075"/>
                  </a:lnTo>
                  <a:lnTo>
                    <a:pt x="2309807" y="809075"/>
                  </a:lnTo>
                  <a:lnTo>
                    <a:pt x="2309807" y="927033"/>
                  </a:lnTo>
                  <a:lnTo>
                    <a:pt x="2307697" y="923224"/>
                  </a:lnTo>
                  <a:lnTo>
                    <a:pt x="2020842" y="923224"/>
                  </a:lnTo>
                  <a:lnTo>
                    <a:pt x="2154142" y="1163859"/>
                  </a:lnTo>
                  <a:lnTo>
                    <a:pt x="2154596" y="1163859"/>
                  </a:lnTo>
                  <a:lnTo>
                    <a:pt x="2154596" y="1277618"/>
                  </a:lnTo>
                  <a:lnTo>
                    <a:pt x="2154091" y="1277618"/>
                  </a:lnTo>
                  <a:lnTo>
                    <a:pt x="2154091" y="1167061"/>
                  </a:lnTo>
                  <a:lnTo>
                    <a:pt x="2019773" y="923225"/>
                  </a:lnTo>
                  <a:lnTo>
                    <a:pt x="2019773" y="1036377"/>
                  </a:lnTo>
                  <a:lnTo>
                    <a:pt x="2152662" y="1277618"/>
                  </a:lnTo>
                  <a:lnTo>
                    <a:pt x="2152646" y="1277618"/>
                  </a:lnTo>
                  <a:lnTo>
                    <a:pt x="2020784" y="1039578"/>
                  </a:lnTo>
                  <a:lnTo>
                    <a:pt x="1729472" y="1039578"/>
                  </a:lnTo>
                  <a:lnTo>
                    <a:pt x="1730754" y="1041892"/>
                  </a:lnTo>
                  <a:lnTo>
                    <a:pt x="1730754" y="1150643"/>
                  </a:lnTo>
                  <a:lnTo>
                    <a:pt x="1864318" y="1393108"/>
                  </a:lnTo>
                  <a:lnTo>
                    <a:pt x="1577144" y="1393108"/>
                  </a:lnTo>
                  <a:lnTo>
                    <a:pt x="1577144" y="1508598"/>
                  </a:lnTo>
                  <a:lnTo>
                    <a:pt x="1576951" y="1508598"/>
                  </a:lnTo>
                  <a:lnTo>
                    <a:pt x="1576951" y="1392568"/>
                  </a:lnTo>
                  <a:lnTo>
                    <a:pt x="1863158" y="1392568"/>
                  </a:lnTo>
                  <a:lnTo>
                    <a:pt x="1729858" y="1151933"/>
                  </a:lnTo>
                  <a:lnTo>
                    <a:pt x="1443009" y="1151933"/>
                  </a:lnTo>
                  <a:lnTo>
                    <a:pt x="1510063" y="1272980"/>
                  </a:lnTo>
                  <a:lnTo>
                    <a:pt x="1439285" y="1149388"/>
                  </a:lnTo>
                  <a:lnTo>
                    <a:pt x="1439285" y="1268428"/>
                  </a:lnTo>
                  <a:lnTo>
                    <a:pt x="1154415" y="1268428"/>
                  </a:lnTo>
                  <a:lnTo>
                    <a:pt x="1287714" y="1509062"/>
                  </a:lnTo>
                  <a:lnTo>
                    <a:pt x="1288419" y="1509062"/>
                  </a:lnTo>
                  <a:lnTo>
                    <a:pt x="1288419" y="1511693"/>
                  </a:lnTo>
                  <a:lnTo>
                    <a:pt x="1154414" y="1268427"/>
                  </a:lnTo>
                  <a:lnTo>
                    <a:pt x="1154414" y="1381735"/>
                  </a:lnTo>
                  <a:lnTo>
                    <a:pt x="1287917" y="1624089"/>
                  </a:lnTo>
                  <a:lnTo>
                    <a:pt x="1285997" y="1624089"/>
                  </a:lnTo>
                  <a:lnTo>
                    <a:pt x="1153516" y="1384933"/>
                  </a:lnTo>
                  <a:lnTo>
                    <a:pt x="866669" y="1384933"/>
                  </a:lnTo>
                  <a:lnTo>
                    <a:pt x="999693" y="1625070"/>
                  </a:lnTo>
                  <a:lnTo>
                    <a:pt x="999693" y="1735385"/>
                  </a:lnTo>
                  <a:lnTo>
                    <a:pt x="998343" y="1735385"/>
                  </a:lnTo>
                  <a:lnTo>
                    <a:pt x="997377" y="1733642"/>
                  </a:lnTo>
                  <a:lnTo>
                    <a:pt x="997377" y="1622219"/>
                  </a:lnTo>
                  <a:lnTo>
                    <a:pt x="866667" y="1384933"/>
                  </a:lnTo>
                  <a:lnTo>
                    <a:pt x="866667" y="1499525"/>
                  </a:lnTo>
                  <a:lnTo>
                    <a:pt x="575319" y="1499525"/>
                  </a:lnTo>
                  <a:lnTo>
                    <a:pt x="575318" y="1499523"/>
                  </a:lnTo>
                  <a:lnTo>
                    <a:pt x="575318" y="1499525"/>
                  </a:lnTo>
                  <a:lnTo>
                    <a:pt x="575316" y="1499525"/>
                  </a:lnTo>
                  <a:lnTo>
                    <a:pt x="575318" y="1499528"/>
                  </a:lnTo>
                  <a:lnTo>
                    <a:pt x="575318" y="1610268"/>
                  </a:lnTo>
                  <a:lnTo>
                    <a:pt x="577083" y="1613472"/>
                  </a:lnTo>
                  <a:lnTo>
                    <a:pt x="285873" y="1613472"/>
                  </a:lnTo>
                  <a:lnTo>
                    <a:pt x="287575" y="1616543"/>
                  </a:lnTo>
                  <a:lnTo>
                    <a:pt x="287575" y="1726138"/>
                  </a:lnTo>
                  <a:lnTo>
                    <a:pt x="292669" y="1735385"/>
                  </a:lnTo>
                  <a:lnTo>
                    <a:pt x="291936" y="1735385"/>
                  </a:lnTo>
                  <a:lnTo>
                    <a:pt x="288585" y="1729337"/>
                  </a:lnTo>
                  <a:lnTo>
                    <a:pt x="1738" y="1729337"/>
                  </a:lnTo>
                  <a:lnTo>
                    <a:pt x="5089" y="1735385"/>
                  </a:lnTo>
                  <a:lnTo>
                    <a:pt x="0" y="1735385"/>
                  </a:lnTo>
                  <a:lnTo>
                    <a:pt x="0" y="1149129"/>
                  </a:lnTo>
                  <a:lnTo>
                    <a:pt x="0" y="1149128"/>
                  </a:lnTo>
                  <a:close/>
                </a:path>
              </a:pathLst>
            </a:custGeom>
            <a:gradFill flip="none" rotWithShape="1">
              <a:gsLst>
                <a:gs pos="20000">
                  <a:srgbClr val="019BAB"/>
                </a:gs>
                <a:gs pos="100000">
                  <a:srgbClr val="02E6F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平行四边形 17"/>
            <p:cNvSpPr/>
            <p:nvPr/>
          </p:nvSpPr>
          <p:spPr>
            <a:xfrm rot="16200000" flipH="1" flipV="1">
              <a:off x="5751358" y="4453906"/>
              <a:ext cx="2299199" cy="133711"/>
            </a:xfrm>
            <a:prstGeom prst="parallelogram">
              <a:avLst>
                <a:gd name="adj" fmla="val 183941"/>
              </a:avLst>
            </a:prstGeom>
            <a:gradFill>
              <a:gsLst>
                <a:gs pos="0">
                  <a:srgbClr val="019BAB"/>
                </a:gs>
                <a:gs pos="100000">
                  <a:srgbClr val="02E6F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平行四边形 18"/>
            <p:cNvSpPr/>
            <p:nvPr/>
          </p:nvSpPr>
          <p:spPr>
            <a:xfrm rot="16200000" flipH="1" flipV="1">
              <a:off x="6486970" y="5769132"/>
              <a:ext cx="830192" cy="136042"/>
            </a:xfrm>
            <a:prstGeom prst="parallelogram">
              <a:avLst>
                <a:gd name="adj" fmla="val 183941"/>
              </a:avLst>
            </a:prstGeom>
            <a:gradFill>
              <a:gsLst>
                <a:gs pos="0">
                  <a:srgbClr val="01ACBE">
                    <a:alpha val="50000"/>
                  </a:srgbClr>
                </a:gs>
                <a:gs pos="100000">
                  <a:srgbClr val="06E6FE">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0" name="组合 19"/>
            <p:cNvGrpSpPr/>
            <p:nvPr/>
          </p:nvGrpSpPr>
          <p:grpSpPr>
            <a:xfrm>
              <a:off x="6947080" y="4199732"/>
              <a:ext cx="901541" cy="640396"/>
              <a:chOff x="6127310" y="5233623"/>
              <a:chExt cx="901541" cy="640396"/>
            </a:xfrm>
          </p:grpSpPr>
          <p:sp>
            <p:nvSpPr>
              <p:cNvPr id="70" name="文本框 349"/>
              <p:cNvSpPr txBox="1"/>
              <p:nvPr/>
            </p:nvSpPr>
            <p:spPr>
              <a:xfrm>
                <a:off x="6127310" y="5233623"/>
                <a:ext cx="901541" cy="523220"/>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02</a:t>
                </a:r>
                <a:endParaRPr lang="zh-CN" altLang="en-US" sz="2800">
                  <a:solidFill>
                    <a:prstClr val="white"/>
                  </a:solidFill>
                  <a:latin typeface="Impact" panose="020B0806030902050204" pitchFamily="34" charset="0"/>
                </a:endParaRPr>
              </a:p>
            </p:txBody>
          </p:sp>
          <p:sp>
            <p:nvSpPr>
              <p:cNvPr id="71" name="文本框 350"/>
              <p:cNvSpPr txBox="1"/>
              <p:nvPr/>
            </p:nvSpPr>
            <p:spPr>
              <a:xfrm>
                <a:off x="6299898" y="5566242"/>
                <a:ext cx="578002" cy="307777"/>
              </a:xfrm>
              <a:prstGeom prst="rect">
                <a:avLst/>
              </a:prstGeom>
              <a:noFill/>
            </p:spPr>
            <p:txBody>
              <a:bodyPr wrap="square" rtlCol="0">
                <a:spAutoFit/>
              </a:bodyPr>
              <a:lstStyle/>
              <a:p>
                <a:pPr algn="ctr"/>
                <a:r>
                  <a:rPr lang="en-US" altLang="zh-CN" sz="1400">
                    <a:solidFill>
                      <a:prstClr val="white"/>
                    </a:solidFill>
                    <a:latin typeface="LiHei Pro" panose="020B0500000000000000" pitchFamily="34" charset="-122"/>
                    <a:ea typeface="LiHei Pro" panose="020B0500000000000000" pitchFamily="34" charset="-122"/>
                  </a:rPr>
                  <a:t>STEP</a:t>
                </a:r>
                <a:endParaRPr lang="zh-CN" altLang="en-US" sz="1400">
                  <a:solidFill>
                    <a:prstClr val="white"/>
                  </a:solidFill>
                  <a:latin typeface="LiHei Pro" panose="020B0500000000000000" pitchFamily="34" charset="-122"/>
                  <a:ea typeface="LiHei Pro" panose="020B0500000000000000" pitchFamily="34" charset="-122"/>
                </a:endParaRPr>
              </a:p>
            </p:txBody>
          </p:sp>
        </p:grpSp>
        <p:grpSp>
          <p:nvGrpSpPr>
            <p:cNvPr id="21" name="Group 243"/>
            <p:cNvGrpSpPr>
              <a:grpSpLocks noChangeAspect="1"/>
            </p:cNvGrpSpPr>
            <p:nvPr/>
          </p:nvGrpSpPr>
          <p:grpSpPr>
            <a:xfrm>
              <a:off x="7698898" y="4330519"/>
              <a:ext cx="508185" cy="413742"/>
              <a:chOff x="5152" y="2874"/>
              <a:chExt cx="113" cy="92"/>
            </a:xfrm>
            <a:solidFill>
              <a:schemeClr val="bg1"/>
            </a:solidFill>
          </p:grpSpPr>
          <p:sp>
            <p:nvSpPr>
              <p:cNvPr id="22" name="Freeform 244"/>
              <p:cNvSpPr>
                <a:spLocks noEditPoints="1"/>
              </p:cNvSpPr>
              <p:nvPr/>
            </p:nvSpPr>
            <p:spPr bwMode="auto">
              <a:xfrm>
                <a:off x="5168" y="2877"/>
                <a:ext cx="95" cy="58"/>
              </a:xfrm>
              <a:custGeom>
                <a:avLst/>
                <a:gdLst>
                  <a:gd name="T0" fmla="*/ 1 w 38"/>
                  <a:gd name="T1" fmla="*/ 23 h 23"/>
                  <a:gd name="T2" fmla="*/ 1 w 38"/>
                  <a:gd name="T3" fmla="*/ 23 h 23"/>
                  <a:gd name="T4" fmla="*/ 0 w 38"/>
                  <a:gd name="T5" fmla="*/ 23 h 23"/>
                  <a:gd name="T6" fmla="*/ 0 w 38"/>
                  <a:gd name="T7" fmla="*/ 22 h 23"/>
                  <a:gd name="T8" fmla="*/ 0 w 38"/>
                  <a:gd name="T9" fmla="*/ 20 h 23"/>
                  <a:gd name="T10" fmla="*/ 0 w 38"/>
                  <a:gd name="T11" fmla="*/ 20 h 23"/>
                  <a:gd name="T12" fmla="*/ 9 w 38"/>
                  <a:gd name="T13" fmla="*/ 10 h 23"/>
                  <a:gd name="T14" fmla="*/ 13 w 38"/>
                  <a:gd name="T15" fmla="*/ 10 h 23"/>
                  <a:gd name="T16" fmla="*/ 19 w 38"/>
                  <a:gd name="T17" fmla="*/ 13 h 23"/>
                  <a:gd name="T18" fmla="*/ 22 w 38"/>
                  <a:gd name="T19" fmla="*/ 14 h 23"/>
                  <a:gd name="T20" fmla="*/ 31 w 38"/>
                  <a:gd name="T21" fmla="*/ 4 h 23"/>
                  <a:gd name="T22" fmla="*/ 29 w 38"/>
                  <a:gd name="T23" fmla="*/ 4 h 23"/>
                  <a:gd name="T24" fmla="*/ 28 w 38"/>
                  <a:gd name="T25" fmla="*/ 4 h 23"/>
                  <a:gd name="T26" fmla="*/ 27 w 38"/>
                  <a:gd name="T27" fmla="*/ 3 h 23"/>
                  <a:gd name="T28" fmla="*/ 27 w 38"/>
                  <a:gd name="T29" fmla="*/ 2 h 23"/>
                  <a:gd name="T30" fmla="*/ 27 w 38"/>
                  <a:gd name="T31" fmla="*/ 2 h 23"/>
                  <a:gd name="T32" fmla="*/ 38 w 38"/>
                  <a:gd name="T33" fmla="*/ 0 h 23"/>
                  <a:gd name="T34" fmla="*/ 38 w 38"/>
                  <a:gd name="T35" fmla="*/ 0 h 23"/>
                  <a:gd name="T36" fmla="*/ 38 w 38"/>
                  <a:gd name="T37" fmla="*/ 0 h 23"/>
                  <a:gd name="T38" fmla="*/ 37 w 38"/>
                  <a:gd name="T39" fmla="*/ 10 h 23"/>
                  <a:gd name="T40" fmla="*/ 36 w 38"/>
                  <a:gd name="T41" fmla="*/ 11 h 23"/>
                  <a:gd name="T42" fmla="*/ 36 w 38"/>
                  <a:gd name="T43" fmla="*/ 11 h 23"/>
                  <a:gd name="T44" fmla="*/ 34 w 38"/>
                  <a:gd name="T45" fmla="*/ 9 h 23"/>
                  <a:gd name="T46" fmla="*/ 34 w 38"/>
                  <a:gd name="T47" fmla="*/ 9 h 23"/>
                  <a:gd name="T48" fmla="*/ 34 w 38"/>
                  <a:gd name="T49" fmla="*/ 6 h 23"/>
                  <a:gd name="T50" fmla="*/ 25 w 38"/>
                  <a:gd name="T51" fmla="*/ 17 h 23"/>
                  <a:gd name="T52" fmla="*/ 23 w 38"/>
                  <a:gd name="T53" fmla="*/ 18 h 23"/>
                  <a:gd name="T54" fmla="*/ 20 w 38"/>
                  <a:gd name="T55" fmla="*/ 18 h 23"/>
                  <a:gd name="T56" fmla="*/ 11 w 38"/>
                  <a:gd name="T57" fmla="*/ 13 h 23"/>
                  <a:gd name="T58" fmla="*/ 1 w 38"/>
                  <a:gd name="T59" fmla="*/ 23 h 23"/>
                  <a:gd name="T60" fmla="*/ 1 w 38"/>
                  <a:gd name="T61" fmla="*/ 23 h 23"/>
                  <a:gd name="T62" fmla="*/ 1 w 38"/>
                  <a:gd name="T63" fmla="*/ 20 h 23"/>
                  <a:gd name="T64" fmla="*/ 1 w 38"/>
                  <a:gd name="T65" fmla="*/ 21 h 23"/>
                  <a:gd name="T66" fmla="*/ 1 w 38"/>
                  <a:gd name="T67" fmla="*/ 22 h 23"/>
                  <a:gd name="T68" fmla="*/ 11 w 38"/>
                  <a:gd name="T69" fmla="*/ 12 h 23"/>
                  <a:gd name="T70" fmla="*/ 11 w 38"/>
                  <a:gd name="T71" fmla="*/ 12 h 23"/>
                  <a:gd name="T72" fmla="*/ 21 w 38"/>
                  <a:gd name="T73" fmla="*/ 17 h 23"/>
                  <a:gd name="T74" fmla="*/ 23 w 38"/>
                  <a:gd name="T75" fmla="*/ 17 h 23"/>
                  <a:gd name="T76" fmla="*/ 24 w 38"/>
                  <a:gd name="T77" fmla="*/ 16 h 23"/>
                  <a:gd name="T78" fmla="*/ 34 w 38"/>
                  <a:gd name="T79" fmla="*/ 5 h 23"/>
                  <a:gd name="T80" fmla="*/ 35 w 38"/>
                  <a:gd name="T81" fmla="*/ 4 h 23"/>
                  <a:gd name="T82" fmla="*/ 35 w 38"/>
                  <a:gd name="T83" fmla="*/ 5 h 23"/>
                  <a:gd name="T84" fmla="*/ 35 w 38"/>
                  <a:gd name="T85" fmla="*/ 9 h 23"/>
                  <a:gd name="T86" fmla="*/ 36 w 38"/>
                  <a:gd name="T87" fmla="*/ 9 h 23"/>
                  <a:gd name="T88" fmla="*/ 37 w 38"/>
                  <a:gd name="T89" fmla="*/ 1 h 23"/>
                  <a:gd name="T90" fmla="*/ 28 w 38"/>
                  <a:gd name="T91" fmla="*/ 3 h 23"/>
                  <a:gd name="T92" fmla="*/ 29 w 38"/>
                  <a:gd name="T93" fmla="*/ 3 h 23"/>
                  <a:gd name="T94" fmla="*/ 33 w 38"/>
                  <a:gd name="T95" fmla="*/ 3 h 23"/>
                  <a:gd name="T96" fmla="*/ 33 w 38"/>
                  <a:gd name="T97" fmla="*/ 4 h 23"/>
                  <a:gd name="T98" fmla="*/ 33 w 38"/>
                  <a:gd name="T99" fmla="*/ 4 h 23"/>
                  <a:gd name="T100" fmla="*/ 23 w 38"/>
                  <a:gd name="T101" fmla="*/ 15 h 23"/>
                  <a:gd name="T102" fmla="*/ 22 w 38"/>
                  <a:gd name="T103" fmla="*/ 16 h 23"/>
                  <a:gd name="T104" fmla="*/ 18 w 38"/>
                  <a:gd name="T105" fmla="*/ 14 h 23"/>
                  <a:gd name="T106" fmla="*/ 12 w 38"/>
                  <a:gd name="T107" fmla="*/ 10 h 23"/>
                  <a:gd name="T108" fmla="*/ 10 w 38"/>
                  <a:gd name="T109" fmla="*/ 11 h 23"/>
                  <a:gd name="T110" fmla="*/ 1 w 38"/>
                  <a:gd name="T11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23">
                    <a:moveTo>
                      <a:pt x="1" y="23"/>
                    </a:moveTo>
                    <a:cubicBezTo>
                      <a:pt x="1" y="23"/>
                      <a:pt x="1" y="23"/>
                      <a:pt x="1" y="23"/>
                    </a:cubicBezTo>
                    <a:cubicBezTo>
                      <a:pt x="0" y="23"/>
                      <a:pt x="0" y="23"/>
                      <a:pt x="0" y="23"/>
                    </a:cubicBezTo>
                    <a:cubicBezTo>
                      <a:pt x="0" y="22"/>
                      <a:pt x="0" y="22"/>
                      <a:pt x="0" y="22"/>
                    </a:cubicBezTo>
                    <a:cubicBezTo>
                      <a:pt x="0" y="21"/>
                      <a:pt x="0" y="21"/>
                      <a:pt x="0" y="20"/>
                    </a:cubicBezTo>
                    <a:cubicBezTo>
                      <a:pt x="0" y="20"/>
                      <a:pt x="0" y="20"/>
                      <a:pt x="0" y="20"/>
                    </a:cubicBezTo>
                    <a:cubicBezTo>
                      <a:pt x="9" y="10"/>
                      <a:pt x="9" y="10"/>
                      <a:pt x="9" y="10"/>
                    </a:cubicBezTo>
                    <a:cubicBezTo>
                      <a:pt x="10" y="9"/>
                      <a:pt x="12" y="9"/>
                      <a:pt x="13" y="10"/>
                    </a:cubicBezTo>
                    <a:cubicBezTo>
                      <a:pt x="14" y="11"/>
                      <a:pt x="17" y="12"/>
                      <a:pt x="19" y="13"/>
                    </a:cubicBezTo>
                    <a:cubicBezTo>
                      <a:pt x="20" y="13"/>
                      <a:pt x="22" y="14"/>
                      <a:pt x="22" y="14"/>
                    </a:cubicBezTo>
                    <a:cubicBezTo>
                      <a:pt x="25" y="11"/>
                      <a:pt x="30" y="6"/>
                      <a:pt x="31" y="4"/>
                    </a:cubicBezTo>
                    <a:cubicBezTo>
                      <a:pt x="29" y="4"/>
                      <a:pt x="29" y="4"/>
                      <a:pt x="29" y="4"/>
                    </a:cubicBezTo>
                    <a:cubicBezTo>
                      <a:pt x="29" y="4"/>
                      <a:pt x="28" y="4"/>
                      <a:pt x="28" y="4"/>
                    </a:cubicBezTo>
                    <a:cubicBezTo>
                      <a:pt x="28" y="4"/>
                      <a:pt x="27" y="3"/>
                      <a:pt x="27" y="3"/>
                    </a:cubicBezTo>
                    <a:cubicBezTo>
                      <a:pt x="27" y="3"/>
                      <a:pt x="26" y="2"/>
                      <a:pt x="27" y="2"/>
                    </a:cubicBezTo>
                    <a:cubicBezTo>
                      <a:pt x="27" y="2"/>
                      <a:pt x="27" y="2"/>
                      <a:pt x="27" y="2"/>
                    </a:cubicBezTo>
                    <a:cubicBezTo>
                      <a:pt x="31" y="1"/>
                      <a:pt x="38" y="0"/>
                      <a:pt x="38" y="0"/>
                    </a:cubicBezTo>
                    <a:cubicBezTo>
                      <a:pt x="38" y="0"/>
                      <a:pt x="38" y="0"/>
                      <a:pt x="38" y="0"/>
                    </a:cubicBezTo>
                    <a:cubicBezTo>
                      <a:pt x="38" y="0"/>
                      <a:pt x="38" y="0"/>
                      <a:pt x="38" y="0"/>
                    </a:cubicBezTo>
                    <a:cubicBezTo>
                      <a:pt x="38" y="1"/>
                      <a:pt x="37" y="8"/>
                      <a:pt x="37" y="10"/>
                    </a:cubicBezTo>
                    <a:cubicBezTo>
                      <a:pt x="37" y="10"/>
                      <a:pt x="36" y="10"/>
                      <a:pt x="36" y="11"/>
                    </a:cubicBezTo>
                    <a:cubicBezTo>
                      <a:pt x="36" y="11"/>
                      <a:pt x="36" y="11"/>
                      <a:pt x="36" y="11"/>
                    </a:cubicBezTo>
                    <a:cubicBezTo>
                      <a:pt x="35" y="10"/>
                      <a:pt x="34" y="9"/>
                      <a:pt x="34" y="9"/>
                    </a:cubicBezTo>
                    <a:cubicBezTo>
                      <a:pt x="34" y="9"/>
                      <a:pt x="34" y="9"/>
                      <a:pt x="34" y="9"/>
                    </a:cubicBezTo>
                    <a:cubicBezTo>
                      <a:pt x="34" y="6"/>
                      <a:pt x="34" y="6"/>
                      <a:pt x="34" y="6"/>
                    </a:cubicBezTo>
                    <a:cubicBezTo>
                      <a:pt x="32" y="9"/>
                      <a:pt x="28" y="14"/>
                      <a:pt x="25" y="17"/>
                    </a:cubicBezTo>
                    <a:cubicBezTo>
                      <a:pt x="24" y="18"/>
                      <a:pt x="24" y="18"/>
                      <a:pt x="23" y="18"/>
                    </a:cubicBezTo>
                    <a:cubicBezTo>
                      <a:pt x="22" y="19"/>
                      <a:pt x="21" y="18"/>
                      <a:pt x="20" y="18"/>
                    </a:cubicBezTo>
                    <a:cubicBezTo>
                      <a:pt x="11" y="13"/>
                      <a:pt x="11" y="13"/>
                      <a:pt x="11" y="13"/>
                    </a:cubicBezTo>
                    <a:cubicBezTo>
                      <a:pt x="1" y="23"/>
                      <a:pt x="1" y="23"/>
                      <a:pt x="1" y="23"/>
                    </a:cubicBezTo>
                    <a:cubicBezTo>
                      <a:pt x="1" y="23"/>
                      <a:pt x="1" y="23"/>
                      <a:pt x="1" y="23"/>
                    </a:cubicBezTo>
                    <a:close/>
                    <a:moveTo>
                      <a:pt x="1" y="20"/>
                    </a:moveTo>
                    <a:cubicBezTo>
                      <a:pt x="1" y="21"/>
                      <a:pt x="1" y="21"/>
                      <a:pt x="1" y="21"/>
                    </a:cubicBezTo>
                    <a:cubicBezTo>
                      <a:pt x="1" y="21"/>
                      <a:pt x="1" y="22"/>
                      <a:pt x="1" y="22"/>
                    </a:cubicBezTo>
                    <a:cubicBezTo>
                      <a:pt x="11" y="12"/>
                      <a:pt x="11" y="12"/>
                      <a:pt x="11" y="12"/>
                    </a:cubicBezTo>
                    <a:cubicBezTo>
                      <a:pt x="11" y="12"/>
                      <a:pt x="11" y="12"/>
                      <a:pt x="11" y="12"/>
                    </a:cubicBezTo>
                    <a:cubicBezTo>
                      <a:pt x="21" y="17"/>
                      <a:pt x="21" y="17"/>
                      <a:pt x="21" y="17"/>
                    </a:cubicBezTo>
                    <a:cubicBezTo>
                      <a:pt x="22" y="17"/>
                      <a:pt x="22" y="18"/>
                      <a:pt x="23" y="17"/>
                    </a:cubicBezTo>
                    <a:cubicBezTo>
                      <a:pt x="23" y="17"/>
                      <a:pt x="24" y="17"/>
                      <a:pt x="24" y="16"/>
                    </a:cubicBezTo>
                    <a:cubicBezTo>
                      <a:pt x="28" y="12"/>
                      <a:pt x="34" y="5"/>
                      <a:pt x="34" y="5"/>
                    </a:cubicBezTo>
                    <a:cubicBezTo>
                      <a:pt x="34" y="4"/>
                      <a:pt x="35" y="4"/>
                      <a:pt x="35" y="4"/>
                    </a:cubicBezTo>
                    <a:cubicBezTo>
                      <a:pt x="35" y="4"/>
                      <a:pt x="35" y="5"/>
                      <a:pt x="35" y="5"/>
                    </a:cubicBezTo>
                    <a:cubicBezTo>
                      <a:pt x="35" y="9"/>
                      <a:pt x="35" y="9"/>
                      <a:pt x="35" y="9"/>
                    </a:cubicBezTo>
                    <a:cubicBezTo>
                      <a:pt x="35" y="9"/>
                      <a:pt x="35" y="9"/>
                      <a:pt x="36" y="9"/>
                    </a:cubicBezTo>
                    <a:cubicBezTo>
                      <a:pt x="36" y="7"/>
                      <a:pt x="37" y="3"/>
                      <a:pt x="37" y="1"/>
                    </a:cubicBezTo>
                    <a:cubicBezTo>
                      <a:pt x="35" y="1"/>
                      <a:pt x="31" y="2"/>
                      <a:pt x="28" y="3"/>
                    </a:cubicBezTo>
                    <a:cubicBezTo>
                      <a:pt x="28" y="3"/>
                      <a:pt x="29" y="3"/>
                      <a:pt x="29" y="3"/>
                    </a:cubicBezTo>
                    <a:cubicBezTo>
                      <a:pt x="33" y="3"/>
                      <a:pt x="33" y="3"/>
                      <a:pt x="33" y="3"/>
                    </a:cubicBezTo>
                    <a:cubicBezTo>
                      <a:pt x="33" y="3"/>
                      <a:pt x="33" y="3"/>
                      <a:pt x="33" y="4"/>
                    </a:cubicBezTo>
                    <a:cubicBezTo>
                      <a:pt x="33" y="4"/>
                      <a:pt x="33" y="4"/>
                      <a:pt x="33" y="4"/>
                    </a:cubicBezTo>
                    <a:cubicBezTo>
                      <a:pt x="33" y="4"/>
                      <a:pt x="27" y="11"/>
                      <a:pt x="23" y="15"/>
                    </a:cubicBezTo>
                    <a:cubicBezTo>
                      <a:pt x="23" y="16"/>
                      <a:pt x="23" y="16"/>
                      <a:pt x="22" y="16"/>
                    </a:cubicBezTo>
                    <a:cubicBezTo>
                      <a:pt x="22" y="15"/>
                      <a:pt x="20" y="14"/>
                      <a:pt x="18" y="14"/>
                    </a:cubicBezTo>
                    <a:cubicBezTo>
                      <a:pt x="16" y="13"/>
                      <a:pt x="14" y="11"/>
                      <a:pt x="12" y="10"/>
                    </a:cubicBezTo>
                    <a:cubicBezTo>
                      <a:pt x="12" y="10"/>
                      <a:pt x="10" y="10"/>
                      <a:pt x="10" y="11"/>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45"/>
              <p:cNvSpPr>
                <a:spLocks noEditPoints="1"/>
              </p:cNvSpPr>
              <p:nvPr/>
            </p:nvSpPr>
            <p:spPr bwMode="auto">
              <a:xfrm>
                <a:off x="5173" y="2925"/>
                <a:ext cx="15" cy="28"/>
              </a:xfrm>
              <a:custGeom>
                <a:avLst/>
                <a:gdLst>
                  <a:gd name="T0" fmla="*/ 6 w 6"/>
                  <a:gd name="T1" fmla="*/ 11 h 11"/>
                  <a:gd name="T2" fmla="*/ 1 w 6"/>
                  <a:gd name="T3" fmla="*/ 11 h 11"/>
                  <a:gd name="T4" fmla="*/ 0 w 6"/>
                  <a:gd name="T5" fmla="*/ 11 h 11"/>
                  <a:gd name="T6" fmla="*/ 0 w 6"/>
                  <a:gd name="T7" fmla="*/ 8 h 11"/>
                  <a:gd name="T8" fmla="*/ 0 w 6"/>
                  <a:gd name="T9" fmla="*/ 6 h 11"/>
                  <a:gd name="T10" fmla="*/ 0 w 6"/>
                  <a:gd name="T11" fmla="*/ 5 h 11"/>
                  <a:gd name="T12" fmla="*/ 4 w 6"/>
                  <a:gd name="T13" fmla="*/ 2 h 11"/>
                  <a:gd name="T14" fmla="*/ 5 w 6"/>
                  <a:gd name="T15" fmla="*/ 1 h 11"/>
                  <a:gd name="T16" fmla="*/ 6 w 6"/>
                  <a:gd name="T17" fmla="*/ 0 h 11"/>
                  <a:gd name="T18" fmla="*/ 6 w 6"/>
                  <a:gd name="T19" fmla="*/ 1 h 11"/>
                  <a:gd name="T20" fmla="*/ 6 w 6"/>
                  <a:gd name="T21" fmla="*/ 11 h 11"/>
                  <a:gd name="T22" fmla="*/ 6 w 6"/>
                  <a:gd name="T23" fmla="*/ 11 h 11"/>
                  <a:gd name="T24" fmla="*/ 1 w 6"/>
                  <a:gd name="T25" fmla="*/ 10 h 11"/>
                  <a:gd name="T26" fmla="*/ 5 w 6"/>
                  <a:gd name="T27" fmla="*/ 10 h 11"/>
                  <a:gd name="T28" fmla="*/ 5 w 6"/>
                  <a:gd name="T29" fmla="*/ 2 h 11"/>
                  <a:gd name="T30" fmla="*/ 5 w 6"/>
                  <a:gd name="T31" fmla="*/ 2 h 11"/>
                  <a:gd name="T32" fmla="*/ 1 w 6"/>
                  <a:gd name="T33" fmla="*/ 6 h 11"/>
                  <a:gd name="T34" fmla="*/ 1 w 6"/>
                  <a:gd name="T35" fmla="*/ 8 h 11"/>
                  <a:gd name="T36" fmla="*/ 1 w 6"/>
                  <a:gd name="T3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6" y="11"/>
                    </a:moveTo>
                    <a:cubicBezTo>
                      <a:pt x="1" y="11"/>
                      <a:pt x="1" y="11"/>
                      <a:pt x="1" y="11"/>
                    </a:cubicBezTo>
                    <a:cubicBezTo>
                      <a:pt x="0" y="11"/>
                      <a:pt x="0" y="11"/>
                      <a:pt x="0" y="11"/>
                    </a:cubicBezTo>
                    <a:cubicBezTo>
                      <a:pt x="0" y="10"/>
                      <a:pt x="0" y="9"/>
                      <a:pt x="0" y="8"/>
                    </a:cubicBezTo>
                    <a:cubicBezTo>
                      <a:pt x="0" y="8"/>
                      <a:pt x="0" y="7"/>
                      <a:pt x="0" y="6"/>
                    </a:cubicBezTo>
                    <a:cubicBezTo>
                      <a:pt x="0" y="6"/>
                      <a:pt x="0" y="6"/>
                      <a:pt x="0" y="5"/>
                    </a:cubicBezTo>
                    <a:cubicBezTo>
                      <a:pt x="2" y="4"/>
                      <a:pt x="3" y="3"/>
                      <a:pt x="4" y="2"/>
                    </a:cubicBezTo>
                    <a:cubicBezTo>
                      <a:pt x="5" y="1"/>
                      <a:pt x="5" y="1"/>
                      <a:pt x="5" y="1"/>
                    </a:cubicBezTo>
                    <a:cubicBezTo>
                      <a:pt x="5" y="0"/>
                      <a:pt x="6" y="0"/>
                      <a:pt x="6" y="0"/>
                    </a:cubicBezTo>
                    <a:cubicBezTo>
                      <a:pt x="6" y="0"/>
                      <a:pt x="6" y="1"/>
                      <a:pt x="6" y="1"/>
                    </a:cubicBezTo>
                    <a:cubicBezTo>
                      <a:pt x="6" y="5"/>
                      <a:pt x="6" y="8"/>
                      <a:pt x="6" y="11"/>
                    </a:cubicBezTo>
                    <a:cubicBezTo>
                      <a:pt x="6" y="11"/>
                      <a:pt x="6" y="11"/>
                      <a:pt x="6" y="11"/>
                    </a:cubicBezTo>
                    <a:close/>
                    <a:moveTo>
                      <a:pt x="1" y="10"/>
                    </a:moveTo>
                    <a:cubicBezTo>
                      <a:pt x="5" y="10"/>
                      <a:pt x="5" y="10"/>
                      <a:pt x="5" y="10"/>
                    </a:cubicBezTo>
                    <a:cubicBezTo>
                      <a:pt x="5" y="8"/>
                      <a:pt x="5" y="5"/>
                      <a:pt x="5" y="2"/>
                    </a:cubicBezTo>
                    <a:cubicBezTo>
                      <a:pt x="5" y="2"/>
                      <a:pt x="5" y="2"/>
                      <a:pt x="5" y="2"/>
                    </a:cubicBezTo>
                    <a:cubicBezTo>
                      <a:pt x="4" y="4"/>
                      <a:pt x="2" y="5"/>
                      <a:pt x="1" y="6"/>
                    </a:cubicBezTo>
                    <a:cubicBezTo>
                      <a:pt x="1" y="7"/>
                      <a:pt x="1" y="8"/>
                      <a:pt x="1" y="8"/>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246"/>
              <p:cNvSpPr>
                <a:spLocks noEditPoints="1"/>
              </p:cNvSpPr>
              <p:nvPr/>
            </p:nvSpPr>
            <p:spPr bwMode="auto">
              <a:xfrm>
                <a:off x="5193" y="2918"/>
                <a:ext cx="15" cy="35"/>
              </a:xfrm>
              <a:custGeom>
                <a:avLst/>
                <a:gdLst>
                  <a:gd name="T0" fmla="*/ 6 w 6"/>
                  <a:gd name="T1" fmla="*/ 14 h 14"/>
                  <a:gd name="T2" fmla="*/ 1 w 6"/>
                  <a:gd name="T3" fmla="*/ 14 h 14"/>
                  <a:gd name="T4" fmla="*/ 0 w 6"/>
                  <a:gd name="T5" fmla="*/ 14 h 14"/>
                  <a:gd name="T6" fmla="*/ 0 w 6"/>
                  <a:gd name="T7" fmla="*/ 8 h 14"/>
                  <a:gd name="T8" fmla="*/ 0 w 6"/>
                  <a:gd name="T9" fmla="*/ 2 h 14"/>
                  <a:gd name="T10" fmla="*/ 0 w 6"/>
                  <a:gd name="T11" fmla="*/ 2 h 14"/>
                  <a:gd name="T12" fmla="*/ 0 w 6"/>
                  <a:gd name="T13" fmla="*/ 2 h 14"/>
                  <a:gd name="T14" fmla="*/ 2 w 6"/>
                  <a:gd name="T15" fmla="*/ 0 h 14"/>
                  <a:gd name="T16" fmla="*/ 2 w 6"/>
                  <a:gd name="T17" fmla="*/ 0 h 14"/>
                  <a:gd name="T18" fmla="*/ 5 w 6"/>
                  <a:gd name="T19" fmla="*/ 2 h 14"/>
                  <a:gd name="T20" fmla="*/ 6 w 6"/>
                  <a:gd name="T21" fmla="*/ 3 h 14"/>
                  <a:gd name="T22" fmla="*/ 6 w 6"/>
                  <a:gd name="T23" fmla="*/ 4 h 14"/>
                  <a:gd name="T24" fmla="*/ 6 w 6"/>
                  <a:gd name="T25" fmla="*/ 14 h 14"/>
                  <a:gd name="T26" fmla="*/ 6 w 6"/>
                  <a:gd name="T27" fmla="*/ 14 h 14"/>
                  <a:gd name="T28" fmla="*/ 1 w 6"/>
                  <a:gd name="T29" fmla="*/ 13 h 14"/>
                  <a:gd name="T30" fmla="*/ 5 w 6"/>
                  <a:gd name="T31" fmla="*/ 13 h 14"/>
                  <a:gd name="T32" fmla="*/ 5 w 6"/>
                  <a:gd name="T33" fmla="*/ 4 h 14"/>
                  <a:gd name="T34" fmla="*/ 4 w 6"/>
                  <a:gd name="T35" fmla="*/ 3 h 14"/>
                  <a:gd name="T36" fmla="*/ 2 w 6"/>
                  <a:gd name="T37" fmla="*/ 1 h 14"/>
                  <a:gd name="T38" fmla="*/ 1 w 6"/>
                  <a:gd name="T39" fmla="*/ 2 h 14"/>
                  <a:gd name="T40" fmla="*/ 1 w 6"/>
                  <a:gd name="T41" fmla="*/ 3 h 14"/>
                  <a:gd name="T42" fmla="*/ 1 w 6"/>
                  <a:gd name="T43" fmla="*/ 8 h 14"/>
                  <a:gd name="T44" fmla="*/ 1 w 6"/>
                  <a:gd name="T4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4">
                    <a:moveTo>
                      <a:pt x="6" y="14"/>
                    </a:moveTo>
                    <a:cubicBezTo>
                      <a:pt x="1" y="14"/>
                      <a:pt x="1" y="14"/>
                      <a:pt x="1" y="14"/>
                    </a:cubicBezTo>
                    <a:cubicBezTo>
                      <a:pt x="1" y="14"/>
                      <a:pt x="0" y="14"/>
                      <a:pt x="0" y="14"/>
                    </a:cubicBezTo>
                    <a:cubicBezTo>
                      <a:pt x="0" y="12"/>
                      <a:pt x="0" y="10"/>
                      <a:pt x="0" y="8"/>
                    </a:cubicBezTo>
                    <a:cubicBezTo>
                      <a:pt x="0" y="7"/>
                      <a:pt x="0" y="5"/>
                      <a:pt x="0" y="2"/>
                    </a:cubicBezTo>
                    <a:cubicBezTo>
                      <a:pt x="0" y="2"/>
                      <a:pt x="0" y="2"/>
                      <a:pt x="0" y="2"/>
                    </a:cubicBezTo>
                    <a:cubicBezTo>
                      <a:pt x="0" y="2"/>
                      <a:pt x="0" y="2"/>
                      <a:pt x="0" y="2"/>
                    </a:cubicBezTo>
                    <a:cubicBezTo>
                      <a:pt x="1" y="1"/>
                      <a:pt x="1" y="0"/>
                      <a:pt x="2" y="0"/>
                    </a:cubicBezTo>
                    <a:cubicBezTo>
                      <a:pt x="2" y="0"/>
                      <a:pt x="2" y="0"/>
                      <a:pt x="2" y="0"/>
                    </a:cubicBezTo>
                    <a:cubicBezTo>
                      <a:pt x="3" y="1"/>
                      <a:pt x="4" y="1"/>
                      <a:pt x="5" y="2"/>
                    </a:cubicBezTo>
                    <a:cubicBezTo>
                      <a:pt x="5" y="2"/>
                      <a:pt x="6" y="3"/>
                      <a:pt x="6" y="3"/>
                    </a:cubicBezTo>
                    <a:cubicBezTo>
                      <a:pt x="6" y="3"/>
                      <a:pt x="6" y="3"/>
                      <a:pt x="6" y="4"/>
                    </a:cubicBezTo>
                    <a:cubicBezTo>
                      <a:pt x="6" y="7"/>
                      <a:pt x="6" y="11"/>
                      <a:pt x="6" y="14"/>
                    </a:cubicBezTo>
                    <a:cubicBezTo>
                      <a:pt x="6" y="14"/>
                      <a:pt x="6" y="14"/>
                      <a:pt x="6" y="14"/>
                    </a:cubicBezTo>
                    <a:close/>
                    <a:moveTo>
                      <a:pt x="1" y="13"/>
                    </a:moveTo>
                    <a:cubicBezTo>
                      <a:pt x="5" y="13"/>
                      <a:pt x="5" y="13"/>
                      <a:pt x="5" y="13"/>
                    </a:cubicBezTo>
                    <a:cubicBezTo>
                      <a:pt x="5" y="11"/>
                      <a:pt x="5" y="7"/>
                      <a:pt x="5" y="4"/>
                    </a:cubicBezTo>
                    <a:cubicBezTo>
                      <a:pt x="5" y="3"/>
                      <a:pt x="4" y="3"/>
                      <a:pt x="4" y="3"/>
                    </a:cubicBezTo>
                    <a:cubicBezTo>
                      <a:pt x="3" y="2"/>
                      <a:pt x="3" y="2"/>
                      <a:pt x="2" y="1"/>
                    </a:cubicBezTo>
                    <a:cubicBezTo>
                      <a:pt x="2" y="1"/>
                      <a:pt x="1" y="2"/>
                      <a:pt x="1" y="2"/>
                    </a:cubicBezTo>
                    <a:cubicBezTo>
                      <a:pt x="1" y="2"/>
                      <a:pt x="1" y="3"/>
                      <a:pt x="1" y="3"/>
                    </a:cubicBezTo>
                    <a:cubicBezTo>
                      <a:pt x="1" y="5"/>
                      <a:pt x="1" y="7"/>
                      <a:pt x="1" y="8"/>
                    </a:cubicBezTo>
                    <a:cubicBezTo>
                      <a:pt x="1" y="10"/>
                      <a:pt x="1" y="11"/>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247"/>
              <p:cNvSpPr>
                <a:spLocks noEditPoints="1"/>
              </p:cNvSpPr>
              <p:nvPr/>
            </p:nvSpPr>
            <p:spPr bwMode="auto">
              <a:xfrm>
                <a:off x="5213" y="2928"/>
                <a:ext cx="17" cy="25"/>
              </a:xfrm>
              <a:custGeom>
                <a:avLst/>
                <a:gdLst>
                  <a:gd name="T0" fmla="*/ 6 w 7"/>
                  <a:gd name="T1" fmla="*/ 10 h 10"/>
                  <a:gd name="T2" fmla="*/ 1 w 7"/>
                  <a:gd name="T3" fmla="*/ 10 h 10"/>
                  <a:gd name="T4" fmla="*/ 1 w 7"/>
                  <a:gd name="T5" fmla="*/ 10 h 10"/>
                  <a:gd name="T6" fmla="*/ 0 w 7"/>
                  <a:gd name="T7" fmla="*/ 1 h 10"/>
                  <a:gd name="T8" fmla="*/ 1 w 7"/>
                  <a:gd name="T9" fmla="*/ 0 h 10"/>
                  <a:gd name="T10" fmla="*/ 1 w 7"/>
                  <a:gd name="T11" fmla="*/ 0 h 10"/>
                  <a:gd name="T12" fmla="*/ 2 w 7"/>
                  <a:gd name="T13" fmla="*/ 1 h 10"/>
                  <a:gd name="T14" fmla="*/ 4 w 7"/>
                  <a:gd name="T15" fmla="*/ 1 h 10"/>
                  <a:gd name="T16" fmla="*/ 5 w 7"/>
                  <a:gd name="T17" fmla="*/ 1 h 10"/>
                  <a:gd name="T18" fmla="*/ 6 w 7"/>
                  <a:gd name="T19" fmla="*/ 0 h 10"/>
                  <a:gd name="T20" fmla="*/ 6 w 7"/>
                  <a:gd name="T21" fmla="*/ 0 h 10"/>
                  <a:gd name="T22" fmla="*/ 7 w 7"/>
                  <a:gd name="T23" fmla="*/ 1 h 10"/>
                  <a:gd name="T24" fmla="*/ 7 w 7"/>
                  <a:gd name="T25" fmla="*/ 10 h 10"/>
                  <a:gd name="T26" fmla="*/ 6 w 7"/>
                  <a:gd name="T27" fmla="*/ 10 h 10"/>
                  <a:gd name="T28" fmla="*/ 2 w 7"/>
                  <a:gd name="T29" fmla="*/ 9 h 10"/>
                  <a:gd name="T30" fmla="*/ 6 w 7"/>
                  <a:gd name="T31" fmla="*/ 9 h 10"/>
                  <a:gd name="T32" fmla="*/ 6 w 7"/>
                  <a:gd name="T33" fmla="*/ 2 h 10"/>
                  <a:gd name="T34" fmla="*/ 4 w 7"/>
                  <a:gd name="T35" fmla="*/ 2 h 10"/>
                  <a:gd name="T36" fmla="*/ 2 w 7"/>
                  <a:gd name="T37" fmla="*/ 1 h 10"/>
                  <a:gd name="T38" fmla="*/ 1 w 7"/>
                  <a:gd name="T39" fmla="*/ 1 h 10"/>
                  <a:gd name="T40" fmla="*/ 2 w 7"/>
                  <a:gd name="T4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6" y="10"/>
                    </a:moveTo>
                    <a:cubicBezTo>
                      <a:pt x="1" y="10"/>
                      <a:pt x="1" y="10"/>
                      <a:pt x="1" y="10"/>
                    </a:cubicBezTo>
                    <a:cubicBezTo>
                      <a:pt x="1" y="10"/>
                      <a:pt x="1" y="10"/>
                      <a:pt x="1" y="10"/>
                    </a:cubicBezTo>
                    <a:cubicBezTo>
                      <a:pt x="0" y="1"/>
                      <a:pt x="0" y="1"/>
                      <a:pt x="0" y="1"/>
                    </a:cubicBezTo>
                    <a:cubicBezTo>
                      <a:pt x="0" y="0"/>
                      <a:pt x="0" y="0"/>
                      <a:pt x="1" y="0"/>
                    </a:cubicBezTo>
                    <a:cubicBezTo>
                      <a:pt x="1" y="0"/>
                      <a:pt x="1" y="0"/>
                      <a:pt x="1" y="0"/>
                    </a:cubicBezTo>
                    <a:cubicBezTo>
                      <a:pt x="1" y="0"/>
                      <a:pt x="1" y="0"/>
                      <a:pt x="2" y="1"/>
                    </a:cubicBezTo>
                    <a:cubicBezTo>
                      <a:pt x="3" y="1"/>
                      <a:pt x="4" y="1"/>
                      <a:pt x="4" y="1"/>
                    </a:cubicBezTo>
                    <a:cubicBezTo>
                      <a:pt x="5" y="1"/>
                      <a:pt x="5" y="1"/>
                      <a:pt x="5" y="1"/>
                    </a:cubicBezTo>
                    <a:cubicBezTo>
                      <a:pt x="5" y="0"/>
                      <a:pt x="6" y="0"/>
                      <a:pt x="6" y="0"/>
                    </a:cubicBezTo>
                    <a:cubicBezTo>
                      <a:pt x="6" y="0"/>
                      <a:pt x="6" y="0"/>
                      <a:pt x="6" y="0"/>
                    </a:cubicBezTo>
                    <a:cubicBezTo>
                      <a:pt x="6" y="0"/>
                      <a:pt x="7" y="0"/>
                      <a:pt x="7" y="1"/>
                    </a:cubicBezTo>
                    <a:cubicBezTo>
                      <a:pt x="7" y="4"/>
                      <a:pt x="7" y="7"/>
                      <a:pt x="7" y="10"/>
                    </a:cubicBezTo>
                    <a:cubicBezTo>
                      <a:pt x="7" y="10"/>
                      <a:pt x="6" y="10"/>
                      <a:pt x="6" y="10"/>
                    </a:cubicBezTo>
                    <a:close/>
                    <a:moveTo>
                      <a:pt x="2" y="9"/>
                    </a:moveTo>
                    <a:cubicBezTo>
                      <a:pt x="6" y="9"/>
                      <a:pt x="6" y="9"/>
                      <a:pt x="6" y="9"/>
                    </a:cubicBezTo>
                    <a:cubicBezTo>
                      <a:pt x="6" y="7"/>
                      <a:pt x="6" y="5"/>
                      <a:pt x="6" y="2"/>
                    </a:cubicBezTo>
                    <a:cubicBezTo>
                      <a:pt x="5" y="2"/>
                      <a:pt x="5" y="2"/>
                      <a:pt x="4" y="2"/>
                    </a:cubicBezTo>
                    <a:cubicBezTo>
                      <a:pt x="3" y="2"/>
                      <a:pt x="3" y="2"/>
                      <a:pt x="2" y="1"/>
                    </a:cubicBezTo>
                    <a:cubicBezTo>
                      <a:pt x="2" y="1"/>
                      <a:pt x="2" y="1"/>
                      <a:pt x="1" y="1"/>
                    </a:cubicBez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248"/>
              <p:cNvSpPr>
                <a:spLocks noEditPoints="1"/>
              </p:cNvSpPr>
              <p:nvPr/>
            </p:nvSpPr>
            <p:spPr bwMode="auto">
              <a:xfrm>
                <a:off x="5235" y="2910"/>
                <a:ext cx="15" cy="43"/>
              </a:xfrm>
              <a:custGeom>
                <a:avLst/>
                <a:gdLst>
                  <a:gd name="T0" fmla="*/ 5 w 6"/>
                  <a:gd name="T1" fmla="*/ 17 h 17"/>
                  <a:gd name="T2" fmla="*/ 0 w 6"/>
                  <a:gd name="T3" fmla="*/ 17 h 17"/>
                  <a:gd name="T4" fmla="*/ 0 w 6"/>
                  <a:gd name="T5" fmla="*/ 17 h 17"/>
                  <a:gd name="T6" fmla="*/ 0 w 6"/>
                  <a:gd name="T7" fmla="*/ 11 h 17"/>
                  <a:gd name="T8" fmla="*/ 0 w 6"/>
                  <a:gd name="T9" fmla="*/ 6 h 17"/>
                  <a:gd name="T10" fmla="*/ 0 w 6"/>
                  <a:gd name="T11" fmla="*/ 5 h 17"/>
                  <a:gd name="T12" fmla="*/ 1 w 6"/>
                  <a:gd name="T13" fmla="*/ 4 h 17"/>
                  <a:gd name="T14" fmla="*/ 5 w 6"/>
                  <a:gd name="T15" fmla="*/ 0 h 17"/>
                  <a:gd name="T16" fmla="*/ 5 w 6"/>
                  <a:gd name="T17" fmla="*/ 0 h 17"/>
                  <a:gd name="T18" fmla="*/ 6 w 6"/>
                  <a:gd name="T19" fmla="*/ 0 h 17"/>
                  <a:gd name="T20" fmla="*/ 6 w 6"/>
                  <a:gd name="T21" fmla="*/ 17 h 17"/>
                  <a:gd name="T22" fmla="*/ 5 w 6"/>
                  <a:gd name="T23" fmla="*/ 17 h 17"/>
                  <a:gd name="T24" fmla="*/ 1 w 6"/>
                  <a:gd name="T25" fmla="*/ 16 h 17"/>
                  <a:gd name="T26" fmla="*/ 5 w 6"/>
                  <a:gd name="T27" fmla="*/ 16 h 17"/>
                  <a:gd name="T28" fmla="*/ 5 w 6"/>
                  <a:gd name="T29" fmla="*/ 2 h 17"/>
                  <a:gd name="T30" fmla="*/ 2 w 6"/>
                  <a:gd name="T31" fmla="*/ 4 h 17"/>
                  <a:gd name="T32" fmla="*/ 1 w 6"/>
                  <a:gd name="T33" fmla="*/ 6 h 17"/>
                  <a:gd name="T34" fmla="*/ 1 w 6"/>
                  <a:gd name="T35" fmla="*/ 11 h 17"/>
                  <a:gd name="T36" fmla="*/ 1 w 6"/>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7">
                    <a:moveTo>
                      <a:pt x="5" y="17"/>
                    </a:moveTo>
                    <a:cubicBezTo>
                      <a:pt x="0" y="17"/>
                      <a:pt x="0" y="17"/>
                      <a:pt x="0" y="17"/>
                    </a:cubicBezTo>
                    <a:cubicBezTo>
                      <a:pt x="0" y="17"/>
                      <a:pt x="0" y="17"/>
                      <a:pt x="0" y="17"/>
                    </a:cubicBezTo>
                    <a:cubicBezTo>
                      <a:pt x="0" y="15"/>
                      <a:pt x="0" y="13"/>
                      <a:pt x="0" y="11"/>
                    </a:cubicBezTo>
                    <a:cubicBezTo>
                      <a:pt x="0" y="10"/>
                      <a:pt x="0" y="8"/>
                      <a:pt x="0" y="6"/>
                    </a:cubicBezTo>
                    <a:cubicBezTo>
                      <a:pt x="0" y="6"/>
                      <a:pt x="0" y="5"/>
                      <a:pt x="0" y="5"/>
                    </a:cubicBezTo>
                    <a:cubicBezTo>
                      <a:pt x="0" y="5"/>
                      <a:pt x="0" y="5"/>
                      <a:pt x="1" y="4"/>
                    </a:cubicBezTo>
                    <a:cubicBezTo>
                      <a:pt x="3" y="2"/>
                      <a:pt x="4" y="1"/>
                      <a:pt x="5" y="0"/>
                    </a:cubicBezTo>
                    <a:cubicBezTo>
                      <a:pt x="5" y="0"/>
                      <a:pt x="5" y="0"/>
                      <a:pt x="5" y="0"/>
                    </a:cubicBezTo>
                    <a:cubicBezTo>
                      <a:pt x="6" y="0"/>
                      <a:pt x="6" y="0"/>
                      <a:pt x="6" y="0"/>
                    </a:cubicBezTo>
                    <a:cubicBezTo>
                      <a:pt x="6" y="6"/>
                      <a:pt x="6" y="12"/>
                      <a:pt x="6" y="17"/>
                    </a:cubicBezTo>
                    <a:cubicBezTo>
                      <a:pt x="6" y="17"/>
                      <a:pt x="6" y="17"/>
                      <a:pt x="5" y="17"/>
                    </a:cubicBezTo>
                    <a:close/>
                    <a:moveTo>
                      <a:pt x="1" y="16"/>
                    </a:moveTo>
                    <a:cubicBezTo>
                      <a:pt x="5" y="16"/>
                      <a:pt x="5" y="16"/>
                      <a:pt x="5" y="16"/>
                    </a:cubicBezTo>
                    <a:cubicBezTo>
                      <a:pt x="5" y="12"/>
                      <a:pt x="5" y="7"/>
                      <a:pt x="5" y="2"/>
                    </a:cubicBezTo>
                    <a:cubicBezTo>
                      <a:pt x="4" y="2"/>
                      <a:pt x="3" y="3"/>
                      <a:pt x="2" y="4"/>
                    </a:cubicBezTo>
                    <a:cubicBezTo>
                      <a:pt x="1" y="5"/>
                      <a:pt x="1" y="6"/>
                      <a:pt x="1" y="6"/>
                    </a:cubicBezTo>
                    <a:cubicBezTo>
                      <a:pt x="1" y="8"/>
                      <a:pt x="1" y="10"/>
                      <a:pt x="1" y="11"/>
                    </a:cubicBezTo>
                    <a:cubicBezTo>
                      <a:pt x="1" y="13"/>
                      <a:pt x="1" y="15"/>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49"/>
              <p:cNvSpPr/>
              <p:nvPr/>
            </p:nvSpPr>
            <p:spPr bwMode="auto">
              <a:xfrm>
                <a:off x="5155" y="2928"/>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1"/>
                      <a:pt x="1" y="0"/>
                      <a:pt x="1" y="0"/>
                    </a:cubicBezTo>
                    <a:cubicBezTo>
                      <a:pt x="2" y="0"/>
                      <a:pt x="2" y="0"/>
                      <a:pt x="2" y="0"/>
                    </a:cubicBezTo>
                    <a:cubicBezTo>
                      <a:pt x="3" y="0"/>
                      <a:pt x="3" y="1"/>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250"/>
              <p:cNvSpPr/>
              <p:nvPr/>
            </p:nvSpPr>
            <p:spPr bwMode="auto">
              <a:xfrm>
                <a:off x="5155" y="2941"/>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251"/>
              <p:cNvSpPr/>
              <p:nvPr/>
            </p:nvSpPr>
            <p:spPr bwMode="auto">
              <a:xfrm>
                <a:off x="5155" y="2905"/>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52"/>
              <p:cNvSpPr/>
              <p:nvPr/>
            </p:nvSpPr>
            <p:spPr bwMode="auto">
              <a:xfrm>
                <a:off x="5155" y="2895"/>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53"/>
              <p:cNvSpPr/>
              <p:nvPr/>
            </p:nvSpPr>
            <p:spPr bwMode="auto">
              <a:xfrm>
                <a:off x="5155" y="2918"/>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254"/>
              <p:cNvSpPr/>
              <p:nvPr/>
            </p:nvSpPr>
            <p:spPr bwMode="auto">
              <a:xfrm>
                <a:off x="5173" y="2943"/>
                <a:ext cx="15" cy="10"/>
              </a:xfrm>
              <a:custGeom>
                <a:avLst/>
                <a:gdLst>
                  <a:gd name="T0" fmla="*/ 1 w 6"/>
                  <a:gd name="T1" fmla="*/ 4 h 4"/>
                  <a:gd name="T2" fmla="*/ 0 w 6"/>
                  <a:gd name="T3" fmla="*/ 4 h 4"/>
                  <a:gd name="T4" fmla="*/ 1 w 6"/>
                  <a:gd name="T5" fmla="*/ 3 h 4"/>
                  <a:gd name="T6" fmla="*/ 3 w 6"/>
                  <a:gd name="T7" fmla="*/ 2 h 4"/>
                  <a:gd name="T8" fmla="*/ 5 w 6"/>
                  <a:gd name="T9" fmla="*/ 1 h 4"/>
                  <a:gd name="T10" fmla="*/ 6 w 6"/>
                  <a:gd name="T11" fmla="*/ 1 h 4"/>
                  <a:gd name="T12" fmla="*/ 6 w 6"/>
                  <a:gd name="T13" fmla="*/ 1 h 4"/>
                  <a:gd name="T14" fmla="*/ 3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1" y="3"/>
                      <a:pt x="2" y="2"/>
                      <a:pt x="3" y="2"/>
                    </a:cubicBezTo>
                    <a:cubicBezTo>
                      <a:pt x="4" y="2"/>
                      <a:pt x="4" y="1"/>
                      <a:pt x="5" y="1"/>
                    </a:cubicBezTo>
                    <a:cubicBezTo>
                      <a:pt x="5" y="0"/>
                      <a:pt x="6" y="1"/>
                      <a:pt x="6" y="1"/>
                    </a:cubicBezTo>
                    <a:cubicBezTo>
                      <a:pt x="6" y="1"/>
                      <a:pt x="6" y="1"/>
                      <a:pt x="6" y="1"/>
                    </a:cubicBezTo>
                    <a:cubicBezTo>
                      <a:pt x="5" y="2"/>
                      <a:pt x="4" y="2"/>
                      <a:pt x="3" y="3"/>
                    </a:cubicBezTo>
                    <a:cubicBezTo>
                      <a:pt x="3" y="3"/>
                      <a:pt x="2"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255"/>
              <p:cNvSpPr/>
              <p:nvPr/>
            </p:nvSpPr>
            <p:spPr bwMode="auto">
              <a:xfrm>
                <a:off x="5173" y="2938"/>
                <a:ext cx="15" cy="8"/>
              </a:xfrm>
              <a:custGeom>
                <a:avLst/>
                <a:gdLst>
                  <a:gd name="T0" fmla="*/ 1 w 6"/>
                  <a:gd name="T1" fmla="*/ 3 h 3"/>
                  <a:gd name="T2" fmla="*/ 0 w 6"/>
                  <a:gd name="T3" fmla="*/ 3 h 3"/>
                  <a:gd name="T4" fmla="*/ 1 w 6"/>
                  <a:gd name="T5" fmla="*/ 2 h 3"/>
                  <a:gd name="T6" fmla="*/ 3 w 6"/>
                  <a:gd name="T7" fmla="*/ 1 h 3"/>
                  <a:gd name="T8" fmla="*/ 5 w 6"/>
                  <a:gd name="T9" fmla="*/ 0 h 3"/>
                  <a:gd name="T10" fmla="*/ 6 w 6"/>
                  <a:gd name="T11" fmla="*/ 0 h 3"/>
                  <a:gd name="T12" fmla="*/ 6 w 6"/>
                  <a:gd name="T13" fmla="*/ 1 h 3"/>
                  <a:gd name="T14" fmla="*/ 1 w 6"/>
                  <a:gd name="T15" fmla="*/ 3 h 3"/>
                  <a:gd name="T16" fmla="*/ 1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1" y="3"/>
                    </a:moveTo>
                    <a:cubicBezTo>
                      <a:pt x="1" y="3"/>
                      <a:pt x="1" y="3"/>
                      <a:pt x="0" y="3"/>
                    </a:cubicBezTo>
                    <a:cubicBezTo>
                      <a:pt x="0" y="3"/>
                      <a:pt x="0" y="2"/>
                      <a:pt x="1" y="2"/>
                    </a:cubicBezTo>
                    <a:cubicBezTo>
                      <a:pt x="2" y="2"/>
                      <a:pt x="2" y="2"/>
                      <a:pt x="3" y="1"/>
                    </a:cubicBezTo>
                    <a:cubicBezTo>
                      <a:pt x="4" y="1"/>
                      <a:pt x="4" y="0"/>
                      <a:pt x="5" y="0"/>
                    </a:cubicBezTo>
                    <a:cubicBezTo>
                      <a:pt x="6" y="0"/>
                      <a:pt x="6" y="0"/>
                      <a:pt x="6" y="0"/>
                    </a:cubicBezTo>
                    <a:cubicBezTo>
                      <a:pt x="6" y="0"/>
                      <a:pt x="6" y="1"/>
                      <a:pt x="6" y="1"/>
                    </a:cubicBezTo>
                    <a:cubicBezTo>
                      <a:pt x="4" y="2"/>
                      <a:pt x="3"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256"/>
              <p:cNvSpPr/>
              <p:nvPr/>
            </p:nvSpPr>
            <p:spPr bwMode="auto">
              <a:xfrm>
                <a:off x="5193" y="2923"/>
                <a:ext cx="12" cy="7"/>
              </a:xfrm>
              <a:custGeom>
                <a:avLst/>
                <a:gdLst>
                  <a:gd name="T0" fmla="*/ 1 w 5"/>
                  <a:gd name="T1" fmla="*/ 3 h 3"/>
                  <a:gd name="T2" fmla="*/ 0 w 5"/>
                  <a:gd name="T3" fmla="*/ 3 h 3"/>
                  <a:gd name="T4" fmla="*/ 1 w 5"/>
                  <a:gd name="T5" fmla="*/ 2 h 3"/>
                  <a:gd name="T6" fmla="*/ 4 w 5"/>
                  <a:gd name="T7" fmla="*/ 0 h 3"/>
                  <a:gd name="T8" fmla="*/ 5 w 5"/>
                  <a:gd name="T9" fmla="*/ 0 h 3"/>
                  <a:gd name="T10" fmla="*/ 5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2" y="2"/>
                      <a:pt x="3" y="1"/>
                      <a:pt x="4" y="0"/>
                    </a:cubicBezTo>
                    <a:cubicBezTo>
                      <a:pt x="5" y="0"/>
                      <a:pt x="5" y="0"/>
                      <a:pt x="5" y="0"/>
                    </a:cubicBezTo>
                    <a:cubicBezTo>
                      <a:pt x="5" y="1"/>
                      <a:pt x="5" y="1"/>
                      <a:pt x="5" y="1"/>
                    </a:cubicBezTo>
                    <a:cubicBezTo>
                      <a:pt x="3" y="2"/>
                      <a:pt x="2"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257"/>
              <p:cNvSpPr/>
              <p:nvPr/>
            </p:nvSpPr>
            <p:spPr bwMode="auto">
              <a:xfrm>
                <a:off x="5193" y="2930"/>
                <a:ext cx="15" cy="11"/>
              </a:xfrm>
              <a:custGeom>
                <a:avLst/>
                <a:gdLst>
                  <a:gd name="T0" fmla="*/ 1 w 6"/>
                  <a:gd name="T1" fmla="*/ 4 h 4"/>
                  <a:gd name="T2" fmla="*/ 1 w 6"/>
                  <a:gd name="T3" fmla="*/ 4 h 4"/>
                  <a:gd name="T4" fmla="*/ 1 w 6"/>
                  <a:gd name="T5" fmla="*/ 3 h 4"/>
                  <a:gd name="T6" fmla="*/ 6 w 6"/>
                  <a:gd name="T7" fmla="*/ 0 h 4"/>
                  <a:gd name="T8" fmla="*/ 6 w 6"/>
                  <a:gd name="T9" fmla="*/ 0 h 4"/>
                  <a:gd name="T10" fmla="*/ 6 w 6"/>
                  <a:gd name="T11" fmla="*/ 1 h 4"/>
                  <a:gd name="T12" fmla="*/ 1 w 6"/>
                  <a:gd name="T13" fmla="*/ 4 h 4"/>
                  <a:gd name="T14" fmla="*/ 1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4"/>
                    </a:moveTo>
                    <a:cubicBezTo>
                      <a:pt x="1" y="4"/>
                      <a:pt x="1" y="4"/>
                      <a:pt x="1" y="4"/>
                    </a:cubicBezTo>
                    <a:cubicBezTo>
                      <a:pt x="0" y="4"/>
                      <a:pt x="1" y="3"/>
                      <a:pt x="1" y="3"/>
                    </a:cubicBezTo>
                    <a:cubicBezTo>
                      <a:pt x="6" y="0"/>
                      <a:pt x="6" y="0"/>
                      <a:pt x="6" y="0"/>
                    </a:cubicBezTo>
                    <a:cubicBezTo>
                      <a:pt x="6" y="0"/>
                      <a:pt x="6" y="0"/>
                      <a:pt x="6" y="0"/>
                    </a:cubicBezTo>
                    <a:cubicBezTo>
                      <a:pt x="6" y="1"/>
                      <a:pt x="6" y="1"/>
                      <a:pt x="6" y="1"/>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258"/>
              <p:cNvSpPr/>
              <p:nvPr/>
            </p:nvSpPr>
            <p:spPr bwMode="auto">
              <a:xfrm>
                <a:off x="5193" y="2938"/>
                <a:ext cx="15" cy="10"/>
              </a:xfrm>
              <a:custGeom>
                <a:avLst/>
                <a:gdLst>
                  <a:gd name="T0" fmla="*/ 1 w 6"/>
                  <a:gd name="T1" fmla="*/ 4 h 4"/>
                  <a:gd name="T2" fmla="*/ 0 w 6"/>
                  <a:gd name="T3" fmla="*/ 4 h 4"/>
                  <a:gd name="T4" fmla="*/ 1 w 6"/>
                  <a:gd name="T5" fmla="*/ 3 h 4"/>
                  <a:gd name="T6" fmla="*/ 3 w 6"/>
                  <a:gd name="T7" fmla="*/ 2 h 4"/>
                  <a:gd name="T8" fmla="*/ 6 w 6"/>
                  <a:gd name="T9" fmla="*/ 0 h 4"/>
                  <a:gd name="T10" fmla="*/ 6 w 6"/>
                  <a:gd name="T11" fmla="*/ 1 h 4"/>
                  <a:gd name="T12" fmla="*/ 6 w 6"/>
                  <a:gd name="T13" fmla="*/ 1 h 4"/>
                  <a:gd name="T14" fmla="*/ 4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2" y="3"/>
                      <a:pt x="2" y="2"/>
                      <a:pt x="3" y="2"/>
                    </a:cubicBezTo>
                    <a:cubicBezTo>
                      <a:pt x="4" y="1"/>
                      <a:pt x="5" y="1"/>
                      <a:pt x="6" y="0"/>
                    </a:cubicBezTo>
                    <a:cubicBezTo>
                      <a:pt x="6" y="0"/>
                      <a:pt x="6" y="0"/>
                      <a:pt x="6" y="1"/>
                    </a:cubicBezTo>
                    <a:cubicBezTo>
                      <a:pt x="6" y="1"/>
                      <a:pt x="6" y="1"/>
                      <a:pt x="6" y="1"/>
                    </a:cubicBezTo>
                    <a:cubicBezTo>
                      <a:pt x="5" y="2"/>
                      <a:pt x="4" y="2"/>
                      <a:pt x="4" y="3"/>
                    </a:cubicBezTo>
                    <a:cubicBezTo>
                      <a:pt x="3" y="3"/>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259"/>
              <p:cNvSpPr/>
              <p:nvPr/>
            </p:nvSpPr>
            <p:spPr bwMode="auto">
              <a:xfrm>
                <a:off x="5198" y="2946"/>
                <a:ext cx="10" cy="7"/>
              </a:xfrm>
              <a:custGeom>
                <a:avLst/>
                <a:gdLst>
                  <a:gd name="T0" fmla="*/ 0 w 4"/>
                  <a:gd name="T1" fmla="*/ 3 h 3"/>
                  <a:gd name="T2" fmla="*/ 0 w 4"/>
                  <a:gd name="T3" fmla="*/ 3 h 3"/>
                  <a:gd name="T4" fmla="*/ 0 w 4"/>
                  <a:gd name="T5" fmla="*/ 2 h 3"/>
                  <a:gd name="T6" fmla="*/ 4 w 4"/>
                  <a:gd name="T7" fmla="*/ 0 h 3"/>
                  <a:gd name="T8" fmla="*/ 4 w 4"/>
                  <a:gd name="T9" fmla="*/ 0 h 3"/>
                  <a:gd name="T10" fmla="*/ 4 w 4"/>
                  <a:gd name="T11" fmla="*/ 1 h 3"/>
                  <a:gd name="T12" fmla="*/ 0 w 4"/>
                  <a:gd name="T13" fmla="*/ 3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cubicBezTo>
                      <a:pt x="0" y="3"/>
                      <a:pt x="0" y="3"/>
                      <a:pt x="0" y="3"/>
                    </a:cubicBezTo>
                    <a:cubicBezTo>
                      <a:pt x="0" y="3"/>
                      <a:pt x="0" y="3"/>
                      <a:pt x="0" y="2"/>
                    </a:cubicBezTo>
                    <a:cubicBezTo>
                      <a:pt x="1" y="2"/>
                      <a:pt x="3" y="1"/>
                      <a:pt x="4" y="0"/>
                    </a:cubicBezTo>
                    <a:cubicBezTo>
                      <a:pt x="4" y="0"/>
                      <a:pt x="4" y="0"/>
                      <a:pt x="4" y="0"/>
                    </a:cubicBezTo>
                    <a:cubicBezTo>
                      <a:pt x="4" y="0"/>
                      <a:pt x="4" y="1"/>
                      <a:pt x="4" y="1"/>
                    </a:cubicBezTo>
                    <a:cubicBezTo>
                      <a:pt x="3" y="2"/>
                      <a:pt x="2"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260"/>
              <p:cNvSpPr/>
              <p:nvPr/>
            </p:nvSpPr>
            <p:spPr bwMode="auto">
              <a:xfrm>
                <a:off x="5215" y="2933"/>
                <a:ext cx="13" cy="8"/>
              </a:xfrm>
              <a:custGeom>
                <a:avLst/>
                <a:gdLst>
                  <a:gd name="T0" fmla="*/ 0 w 5"/>
                  <a:gd name="T1" fmla="*/ 3 h 3"/>
                  <a:gd name="T2" fmla="*/ 0 w 5"/>
                  <a:gd name="T3" fmla="*/ 3 h 3"/>
                  <a:gd name="T4" fmla="*/ 0 w 5"/>
                  <a:gd name="T5" fmla="*/ 2 h 3"/>
                  <a:gd name="T6" fmla="*/ 2 w 5"/>
                  <a:gd name="T7" fmla="*/ 1 h 3"/>
                  <a:gd name="T8" fmla="*/ 5 w 5"/>
                  <a:gd name="T9" fmla="*/ 0 h 3"/>
                  <a:gd name="T10" fmla="*/ 5 w 5"/>
                  <a:gd name="T11" fmla="*/ 0 h 3"/>
                  <a:gd name="T12" fmla="*/ 5 w 5"/>
                  <a:gd name="T13" fmla="*/ 1 h 3"/>
                  <a:gd name="T14" fmla="*/ 3 w 5"/>
                  <a:gd name="T15" fmla="*/ 2 h 3"/>
                  <a:gd name="T16" fmla="*/ 0 w 5"/>
                  <a:gd name="T17" fmla="*/ 3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0" y="3"/>
                      <a:pt x="0" y="3"/>
                      <a:pt x="0" y="3"/>
                    </a:cubicBezTo>
                    <a:cubicBezTo>
                      <a:pt x="0" y="3"/>
                      <a:pt x="0" y="2"/>
                      <a:pt x="0" y="2"/>
                    </a:cubicBezTo>
                    <a:cubicBezTo>
                      <a:pt x="1" y="2"/>
                      <a:pt x="1" y="2"/>
                      <a:pt x="2" y="1"/>
                    </a:cubicBezTo>
                    <a:cubicBezTo>
                      <a:pt x="3" y="1"/>
                      <a:pt x="4" y="1"/>
                      <a:pt x="5" y="0"/>
                    </a:cubicBezTo>
                    <a:cubicBezTo>
                      <a:pt x="5" y="0"/>
                      <a:pt x="5" y="0"/>
                      <a:pt x="5" y="0"/>
                    </a:cubicBezTo>
                    <a:cubicBezTo>
                      <a:pt x="5" y="1"/>
                      <a:pt x="5" y="1"/>
                      <a:pt x="5" y="1"/>
                    </a:cubicBezTo>
                    <a:cubicBezTo>
                      <a:pt x="4" y="1"/>
                      <a:pt x="4" y="2"/>
                      <a:pt x="3"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261"/>
              <p:cNvSpPr/>
              <p:nvPr/>
            </p:nvSpPr>
            <p:spPr bwMode="auto">
              <a:xfrm>
                <a:off x="5213" y="2941"/>
                <a:ext cx="17" cy="10"/>
              </a:xfrm>
              <a:custGeom>
                <a:avLst/>
                <a:gdLst>
                  <a:gd name="T0" fmla="*/ 1 w 7"/>
                  <a:gd name="T1" fmla="*/ 4 h 4"/>
                  <a:gd name="T2" fmla="*/ 1 w 7"/>
                  <a:gd name="T3" fmla="*/ 4 h 4"/>
                  <a:gd name="T4" fmla="*/ 1 w 7"/>
                  <a:gd name="T5" fmla="*/ 3 h 4"/>
                  <a:gd name="T6" fmla="*/ 6 w 7"/>
                  <a:gd name="T7" fmla="*/ 0 h 4"/>
                  <a:gd name="T8" fmla="*/ 6 w 7"/>
                  <a:gd name="T9" fmla="*/ 0 h 4"/>
                  <a:gd name="T10" fmla="*/ 6 w 7"/>
                  <a:gd name="T11" fmla="*/ 1 h 4"/>
                  <a:gd name="T12" fmla="*/ 1 w 7"/>
                  <a:gd name="T13" fmla="*/ 4 h 4"/>
                  <a:gd name="T14" fmla="*/ 1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4"/>
                    </a:moveTo>
                    <a:cubicBezTo>
                      <a:pt x="1" y="4"/>
                      <a:pt x="1" y="4"/>
                      <a:pt x="1" y="4"/>
                    </a:cubicBezTo>
                    <a:cubicBezTo>
                      <a:pt x="0" y="4"/>
                      <a:pt x="1" y="3"/>
                      <a:pt x="1" y="3"/>
                    </a:cubicBezTo>
                    <a:cubicBezTo>
                      <a:pt x="2" y="2"/>
                      <a:pt x="4" y="1"/>
                      <a:pt x="6" y="0"/>
                    </a:cubicBezTo>
                    <a:cubicBezTo>
                      <a:pt x="6" y="0"/>
                      <a:pt x="6" y="0"/>
                      <a:pt x="6" y="0"/>
                    </a:cubicBezTo>
                    <a:cubicBezTo>
                      <a:pt x="7" y="1"/>
                      <a:pt x="6" y="1"/>
                      <a:pt x="6" y="1"/>
                    </a:cubicBezTo>
                    <a:cubicBezTo>
                      <a:pt x="4" y="2"/>
                      <a:pt x="3"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62"/>
              <p:cNvSpPr/>
              <p:nvPr/>
            </p:nvSpPr>
            <p:spPr bwMode="auto">
              <a:xfrm>
                <a:off x="5218" y="2946"/>
                <a:ext cx="12" cy="7"/>
              </a:xfrm>
              <a:custGeom>
                <a:avLst/>
                <a:gdLst>
                  <a:gd name="T0" fmla="*/ 1 w 5"/>
                  <a:gd name="T1" fmla="*/ 3 h 3"/>
                  <a:gd name="T2" fmla="*/ 0 w 5"/>
                  <a:gd name="T3" fmla="*/ 3 h 3"/>
                  <a:gd name="T4" fmla="*/ 1 w 5"/>
                  <a:gd name="T5" fmla="*/ 2 h 3"/>
                  <a:gd name="T6" fmla="*/ 4 w 5"/>
                  <a:gd name="T7" fmla="*/ 0 h 3"/>
                  <a:gd name="T8" fmla="*/ 4 w 5"/>
                  <a:gd name="T9" fmla="*/ 1 h 3"/>
                  <a:gd name="T10" fmla="*/ 4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4" y="0"/>
                      <a:pt x="4" y="0"/>
                      <a:pt x="4" y="0"/>
                    </a:cubicBezTo>
                    <a:cubicBezTo>
                      <a:pt x="4" y="0"/>
                      <a:pt x="4" y="0"/>
                      <a:pt x="4" y="1"/>
                    </a:cubicBezTo>
                    <a:cubicBezTo>
                      <a:pt x="5" y="1"/>
                      <a:pt x="4" y="1"/>
                      <a:pt x="4"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263"/>
              <p:cNvSpPr/>
              <p:nvPr/>
            </p:nvSpPr>
            <p:spPr bwMode="auto">
              <a:xfrm>
                <a:off x="5235" y="2918"/>
                <a:ext cx="15" cy="15"/>
              </a:xfrm>
              <a:custGeom>
                <a:avLst/>
                <a:gdLst>
                  <a:gd name="T0" fmla="*/ 0 w 6"/>
                  <a:gd name="T1" fmla="*/ 6 h 6"/>
                  <a:gd name="T2" fmla="*/ 0 w 6"/>
                  <a:gd name="T3" fmla="*/ 6 h 6"/>
                  <a:gd name="T4" fmla="*/ 0 w 6"/>
                  <a:gd name="T5" fmla="*/ 5 h 6"/>
                  <a:gd name="T6" fmla="*/ 4 w 6"/>
                  <a:gd name="T7" fmla="*/ 1 h 6"/>
                  <a:gd name="T8" fmla="*/ 5 w 6"/>
                  <a:gd name="T9" fmla="*/ 1 h 6"/>
                  <a:gd name="T10" fmla="*/ 6 w 6"/>
                  <a:gd name="T11" fmla="*/ 1 h 6"/>
                  <a:gd name="T12" fmla="*/ 6 w 6"/>
                  <a:gd name="T13" fmla="*/ 1 h 6"/>
                  <a:gd name="T14" fmla="*/ 5 w 6"/>
                  <a:gd name="T15" fmla="*/ 2 h 6"/>
                  <a:gd name="T16" fmla="*/ 1 w 6"/>
                  <a:gd name="T17" fmla="*/ 6 h 6"/>
                  <a:gd name="T18" fmla="*/ 0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6"/>
                    </a:moveTo>
                    <a:cubicBezTo>
                      <a:pt x="0" y="6"/>
                      <a:pt x="0" y="6"/>
                      <a:pt x="0" y="6"/>
                    </a:cubicBezTo>
                    <a:cubicBezTo>
                      <a:pt x="0" y="5"/>
                      <a:pt x="0" y="5"/>
                      <a:pt x="0" y="5"/>
                    </a:cubicBezTo>
                    <a:cubicBezTo>
                      <a:pt x="2" y="4"/>
                      <a:pt x="3" y="3"/>
                      <a:pt x="4" y="1"/>
                    </a:cubicBezTo>
                    <a:cubicBezTo>
                      <a:pt x="5" y="1"/>
                      <a:pt x="5" y="1"/>
                      <a:pt x="5" y="1"/>
                    </a:cubicBezTo>
                    <a:cubicBezTo>
                      <a:pt x="5" y="0"/>
                      <a:pt x="6" y="0"/>
                      <a:pt x="6" y="1"/>
                    </a:cubicBezTo>
                    <a:cubicBezTo>
                      <a:pt x="6" y="1"/>
                      <a:pt x="6" y="1"/>
                      <a:pt x="6" y="1"/>
                    </a:cubicBezTo>
                    <a:cubicBezTo>
                      <a:pt x="5" y="2"/>
                      <a:pt x="5" y="2"/>
                      <a:pt x="5" y="2"/>
                    </a:cubicBezTo>
                    <a:cubicBezTo>
                      <a:pt x="4" y="4"/>
                      <a:pt x="3" y="5"/>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64"/>
              <p:cNvSpPr/>
              <p:nvPr/>
            </p:nvSpPr>
            <p:spPr bwMode="auto">
              <a:xfrm>
                <a:off x="5235" y="2930"/>
                <a:ext cx="15" cy="13"/>
              </a:xfrm>
              <a:custGeom>
                <a:avLst/>
                <a:gdLst>
                  <a:gd name="T0" fmla="*/ 0 w 6"/>
                  <a:gd name="T1" fmla="*/ 5 h 5"/>
                  <a:gd name="T2" fmla="*/ 0 w 6"/>
                  <a:gd name="T3" fmla="*/ 4 h 5"/>
                  <a:gd name="T4" fmla="*/ 0 w 6"/>
                  <a:gd name="T5" fmla="*/ 4 h 5"/>
                  <a:gd name="T6" fmla="*/ 1 w 6"/>
                  <a:gd name="T7" fmla="*/ 3 h 5"/>
                  <a:gd name="T8" fmla="*/ 5 w 6"/>
                  <a:gd name="T9" fmla="*/ 0 h 5"/>
                  <a:gd name="T10" fmla="*/ 5 w 6"/>
                  <a:gd name="T11" fmla="*/ 0 h 5"/>
                  <a:gd name="T12" fmla="*/ 5 w 6"/>
                  <a:gd name="T13" fmla="*/ 1 h 5"/>
                  <a:gd name="T14" fmla="*/ 1 w 6"/>
                  <a:gd name="T15" fmla="*/ 4 h 5"/>
                  <a:gd name="T16" fmla="*/ 1 w 6"/>
                  <a:gd name="T17" fmla="*/ 4 h 5"/>
                  <a:gd name="T18" fmla="*/ 0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0" y="5"/>
                    </a:moveTo>
                    <a:cubicBezTo>
                      <a:pt x="0" y="5"/>
                      <a:pt x="0" y="4"/>
                      <a:pt x="0" y="4"/>
                    </a:cubicBezTo>
                    <a:cubicBezTo>
                      <a:pt x="0" y="4"/>
                      <a:pt x="0" y="4"/>
                      <a:pt x="0" y="4"/>
                    </a:cubicBezTo>
                    <a:cubicBezTo>
                      <a:pt x="1" y="3"/>
                      <a:pt x="1" y="3"/>
                      <a:pt x="1" y="3"/>
                    </a:cubicBezTo>
                    <a:cubicBezTo>
                      <a:pt x="2" y="2"/>
                      <a:pt x="3" y="2"/>
                      <a:pt x="5" y="0"/>
                    </a:cubicBezTo>
                    <a:cubicBezTo>
                      <a:pt x="5" y="0"/>
                      <a:pt x="5" y="0"/>
                      <a:pt x="5" y="0"/>
                    </a:cubicBezTo>
                    <a:cubicBezTo>
                      <a:pt x="6" y="0"/>
                      <a:pt x="6" y="1"/>
                      <a:pt x="5" y="1"/>
                    </a:cubicBezTo>
                    <a:cubicBezTo>
                      <a:pt x="3" y="2"/>
                      <a:pt x="3" y="3"/>
                      <a:pt x="1" y="4"/>
                    </a:cubicBezTo>
                    <a:cubicBezTo>
                      <a:pt x="1" y="4"/>
                      <a:pt x="1" y="4"/>
                      <a:pt x="1" y="4"/>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65"/>
              <p:cNvSpPr/>
              <p:nvPr/>
            </p:nvSpPr>
            <p:spPr bwMode="auto">
              <a:xfrm>
                <a:off x="5235" y="2941"/>
                <a:ext cx="15" cy="10"/>
              </a:xfrm>
              <a:custGeom>
                <a:avLst/>
                <a:gdLst>
                  <a:gd name="T0" fmla="*/ 0 w 6"/>
                  <a:gd name="T1" fmla="*/ 4 h 4"/>
                  <a:gd name="T2" fmla="*/ 0 w 6"/>
                  <a:gd name="T3" fmla="*/ 3 h 4"/>
                  <a:gd name="T4" fmla="*/ 0 w 6"/>
                  <a:gd name="T5" fmla="*/ 3 h 4"/>
                  <a:gd name="T6" fmla="*/ 2 w 6"/>
                  <a:gd name="T7" fmla="*/ 1 h 4"/>
                  <a:gd name="T8" fmla="*/ 5 w 6"/>
                  <a:gd name="T9" fmla="*/ 0 h 4"/>
                  <a:gd name="T10" fmla="*/ 5 w 6"/>
                  <a:gd name="T11" fmla="*/ 0 h 4"/>
                  <a:gd name="T12" fmla="*/ 5 w 6"/>
                  <a:gd name="T13" fmla="*/ 1 h 4"/>
                  <a:gd name="T14" fmla="*/ 3 w 6"/>
                  <a:gd name="T15" fmla="*/ 2 h 4"/>
                  <a:gd name="T16" fmla="*/ 1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cubicBezTo>
                      <a:pt x="0" y="4"/>
                      <a:pt x="0" y="4"/>
                      <a:pt x="0" y="3"/>
                    </a:cubicBezTo>
                    <a:cubicBezTo>
                      <a:pt x="0" y="3"/>
                      <a:pt x="0" y="3"/>
                      <a:pt x="0" y="3"/>
                    </a:cubicBezTo>
                    <a:cubicBezTo>
                      <a:pt x="1" y="2"/>
                      <a:pt x="2" y="2"/>
                      <a:pt x="2" y="1"/>
                    </a:cubicBezTo>
                    <a:cubicBezTo>
                      <a:pt x="3" y="1"/>
                      <a:pt x="4" y="0"/>
                      <a:pt x="5" y="0"/>
                    </a:cubicBezTo>
                    <a:cubicBezTo>
                      <a:pt x="5" y="0"/>
                      <a:pt x="5" y="0"/>
                      <a:pt x="5" y="0"/>
                    </a:cubicBezTo>
                    <a:cubicBezTo>
                      <a:pt x="6" y="0"/>
                      <a:pt x="6" y="0"/>
                      <a:pt x="5" y="1"/>
                    </a:cubicBezTo>
                    <a:cubicBezTo>
                      <a:pt x="4" y="1"/>
                      <a:pt x="4" y="2"/>
                      <a:pt x="3" y="2"/>
                    </a:cubicBezTo>
                    <a:cubicBezTo>
                      <a:pt x="2" y="3"/>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266"/>
              <p:cNvSpPr/>
              <p:nvPr/>
            </p:nvSpPr>
            <p:spPr bwMode="auto">
              <a:xfrm>
                <a:off x="5152" y="2953"/>
                <a:ext cx="113" cy="3"/>
              </a:xfrm>
              <a:custGeom>
                <a:avLst/>
                <a:gdLst>
                  <a:gd name="T0" fmla="*/ 44 w 45"/>
                  <a:gd name="T1" fmla="*/ 1 h 1"/>
                  <a:gd name="T2" fmla="*/ 0 w 45"/>
                  <a:gd name="T3" fmla="*/ 1 h 1"/>
                  <a:gd name="T4" fmla="*/ 0 w 45"/>
                  <a:gd name="T5" fmla="*/ 0 h 1"/>
                  <a:gd name="T6" fmla="*/ 0 w 45"/>
                  <a:gd name="T7" fmla="*/ 0 h 1"/>
                  <a:gd name="T8" fmla="*/ 44 w 45"/>
                  <a:gd name="T9" fmla="*/ 0 h 1"/>
                  <a:gd name="T10" fmla="*/ 45 w 45"/>
                  <a:gd name="T11" fmla="*/ 0 h 1"/>
                  <a:gd name="T12" fmla="*/ 44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44" y="1"/>
                    </a:moveTo>
                    <a:cubicBezTo>
                      <a:pt x="0" y="1"/>
                      <a:pt x="0" y="1"/>
                      <a:pt x="0" y="1"/>
                    </a:cubicBezTo>
                    <a:cubicBezTo>
                      <a:pt x="0" y="1"/>
                      <a:pt x="0" y="1"/>
                      <a:pt x="0" y="0"/>
                    </a:cubicBezTo>
                    <a:cubicBezTo>
                      <a:pt x="0" y="0"/>
                      <a:pt x="0" y="0"/>
                      <a:pt x="0" y="0"/>
                    </a:cubicBezTo>
                    <a:cubicBezTo>
                      <a:pt x="44" y="0"/>
                      <a:pt x="44" y="0"/>
                      <a:pt x="44" y="0"/>
                    </a:cubicBezTo>
                    <a:cubicBezTo>
                      <a:pt x="44" y="0"/>
                      <a:pt x="45" y="0"/>
                      <a:pt x="45" y="0"/>
                    </a:cubicBezTo>
                    <a:cubicBezTo>
                      <a:pt x="45" y="1"/>
                      <a:pt x="44" y="1"/>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267"/>
              <p:cNvSpPr/>
              <p:nvPr/>
            </p:nvSpPr>
            <p:spPr bwMode="auto">
              <a:xfrm>
                <a:off x="5160" y="2874"/>
                <a:ext cx="3" cy="92"/>
              </a:xfrm>
              <a:custGeom>
                <a:avLst/>
                <a:gdLst>
                  <a:gd name="T0" fmla="*/ 0 w 1"/>
                  <a:gd name="T1" fmla="*/ 36 h 36"/>
                  <a:gd name="T2" fmla="*/ 0 w 1"/>
                  <a:gd name="T3" fmla="*/ 35 h 36"/>
                  <a:gd name="T4" fmla="*/ 0 w 1"/>
                  <a:gd name="T5" fmla="*/ 0 h 36"/>
                  <a:gd name="T6" fmla="*/ 0 w 1"/>
                  <a:gd name="T7" fmla="*/ 0 h 36"/>
                  <a:gd name="T8" fmla="*/ 1 w 1"/>
                  <a:gd name="T9" fmla="*/ 0 h 36"/>
                  <a:gd name="T10" fmla="*/ 1 w 1"/>
                  <a:gd name="T11" fmla="*/ 35 h 36"/>
                  <a:gd name="T12" fmla="*/ 0 w 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 h="36">
                    <a:moveTo>
                      <a:pt x="0" y="36"/>
                    </a:moveTo>
                    <a:cubicBezTo>
                      <a:pt x="0" y="36"/>
                      <a:pt x="0" y="36"/>
                      <a:pt x="0" y="35"/>
                    </a:cubicBezTo>
                    <a:cubicBezTo>
                      <a:pt x="0" y="0"/>
                      <a:pt x="0" y="0"/>
                      <a:pt x="0" y="0"/>
                    </a:cubicBezTo>
                    <a:cubicBezTo>
                      <a:pt x="0" y="0"/>
                      <a:pt x="0" y="0"/>
                      <a:pt x="0" y="0"/>
                    </a:cubicBezTo>
                    <a:cubicBezTo>
                      <a:pt x="1" y="0"/>
                      <a:pt x="1" y="0"/>
                      <a:pt x="1" y="0"/>
                    </a:cubicBezTo>
                    <a:cubicBezTo>
                      <a:pt x="1" y="35"/>
                      <a:pt x="1" y="35"/>
                      <a:pt x="1" y="35"/>
                    </a:cubicBezTo>
                    <a:cubicBezTo>
                      <a:pt x="1" y="36"/>
                      <a:pt x="1" y="36"/>
                      <a:pt x="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268"/>
              <p:cNvSpPr>
                <a:spLocks noEditPoints="1"/>
              </p:cNvSpPr>
              <p:nvPr/>
            </p:nvSpPr>
            <p:spPr bwMode="auto">
              <a:xfrm>
                <a:off x="5168" y="2877"/>
                <a:ext cx="95" cy="58"/>
              </a:xfrm>
              <a:custGeom>
                <a:avLst/>
                <a:gdLst>
                  <a:gd name="T0" fmla="*/ 1 w 38"/>
                  <a:gd name="T1" fmla="*/ 23 h 23"/>
                  <a:gd name="T2" fmla="*/ 1 w 38"/>
                  <a:gd name="T3" fmla="*/ 23 h 23"/>
                  <a:gd name="T4" fmla="*/ 0 w 38"/>
                  <a:gd name="T5" fmla="*/ 23 h 23"/>
                  <a:gd name="T6" fmla="*/ 0 w 38"/>
                  <a:gd name="T7" fmla="*/ 22 h 23"/>
                  <a:gd name="T8" fmla="*/ 0 w 38"/>
                  <a:gd name="T9" fmla="*/ 20 h 23"/>
                  <a:gd name="T10" fmla="*/ 0 w 38"/>
                  <a:gd name="T11" fmla="*/ 20 h 23"/>
                  <a:gd name="T12" fmla="*/ 9 w 38"/>
                  <a:gd name="T13" fmla="*/ 10 h 23"/>
                  <a:gd name="T14" fmla="*/ 13 w 38"/>
                  <a:gd name="T15" fmla="*/ 10 h 23"/>
                  <a:gd name="T16" fmla="*/ 19 w 38"/>
                  <a:gd name="T17" fmla="*/ 13 h 23"/>
                  <a:gd name="T18" fmla="*/ 22 w 38"/>
                  <a:gd name="T19" fmla="*/ 14 h 23"/>
                  <a:gd name="T20" fmla="*/ 31 w 38"/>
                  <a:gd name="T21" fmla="*/ 4 h 23"/>
                  <a:gd name="T22" fmla="*/ 29 w 38"/>
                  <a:gd name="T23" fmla="*/ 4 h 23"/>
                  <a:gd name="T24" fmla="*/ 28 w 38"/>
                  <a:gd name="T25" fmla="*/ 4 h 23"/>
                  <a:gd name="T26" fmla="*/ 27 w 38"/>
                  <a:gd name="T27" fmla="*/ 3 h 23"/>
                  <a:gd name="T28" fmla="*/ 27 w 38"/>
                  <a:gd name="T29" fmla="*/ 2 h 23"/>
                  <a:gd name="T30" fmla="*/ 27 w 38"/>
                  <a:gd name="T31" fmla="*/ 2 h 23"/>
                  <a:gd name="T32" fmla="*/ 38 w 38"/>
                  <a:gd name="T33" fmla="*/ 0 h 23"/>
                  <a:gd name="T34" fmla="*/ 38 w 38"/>
                  <a:gd name="T35" fmla="*/ 0 h 23"/>
                  <a:gd name="T36" fmla="*/ 38 w 38"/>
                  <a:gd name="T37" fmla="*/ 0 h 23"/>
                  <a:gd name="T38" fmla="*/ 37 w 38"/>
                  <a:gd name="T39" fmla="*/ 10 h 23"/>
                  <a:gd name="T40" fmla="*/ 36 w 38"/>
                  <a:gd name="T41" fmla="*/ 11 h 23"/>
                  <a:gd name="T42" fmla="*/ 36 w 38"/>
                  <a:gd name="T43" fmla="*/ 11 h 23"/>
                  <a:gd name="T44" fmla="*/ 34 w 38"/>
                  <a:gd name="T45" fmla="*/ 9 h 23"/>
                  <a:gd name="T46" fmla="*/ 34 w 38"/>
                  <a:gd name="T47" fmla="*/ 9 h 23"/>
                  <a:gd name="T48" fmla="*/ 34 w 38"/>
                  <a:gd name="T49" fmla="*/ 6 h 23"/>
                  <a:gd name="T50" fmla="*/ 25 w 38"/>
                  <a:gd name="T51" fmla="*/ 17 h 23"/>
                  <a:gd name="T52" fmla="*/ 23 w 38"/>
                  <a:gd name="T53" fmla="*/ 18 h 23"/>
                  <a:gd name="T54" fmla="*/ 20 w 38"/>
                  <a:gd name="T55" fmla="*/ 18 h 23"/>
                  <a:gd name="T56" fmla="*/ 11 w 38"/>
                  <a:gd name="T57" fmla="*/ 13 h 23"/>
                  <a:gd name="T58" fmla="*/ 1 w 38"/>
                  <a:gd name="T59" fmla="*/ 23 h 23"/>
                  <a:gd name="T60" fmla="*/ 1 w 38"/>
                  <a:gd name="T61" fmla="*/ 23 h 23"/>
                  <a:gd name="T62" fmla="*/ 1 w 38"/>
                  <a:gd name="T63" fmla="*/ 20 h 23"/>
                  <a:gd name="T64" fmla="*/ 1 w 38"/>
                  <a:gd name="T65" fmla="*/ 21 h 23"/>
                  <a:gd name="T66" fmla="*/ 1 w 38"/>
                  <a:gd name="T67" fmla="*/ 22 h 23"/>
                  <a:gd name="T68" fmla="*/ 11 w 38"/>
                  <a:gd name="T69" fmla="*/ 12 h 23"/>
                  <a:gd name="T70" fmla="*/ 11 w 38"/>
                  <a:gd name="T71" fmla="*/ 12 h 23"/>
                  <a:gd name="T72" fmla="*/ 21 w 38"/>
                  <a:gd name="T73" fmla="*/ 17 h 23"/>
                  <a:gd name="T74" fmla="*/ 23 w 38"/>
                  <a:gd name="T75" fmla="*/ 17 h 23"/>
                  <a:gd name="T76" fmla="*/ 24 w 38"/>
                  <a:gd name="T77" fmla="*/ 16 h 23"/>
                  <a:gd name="T78" fmla="*/ 34 w 38"/>
                  <a:gd name="T79" fmla="*/ 5 h 23"/>
                  <a:gd name="T80" fmla="*/ 35 w 38"/>
                  <a:gd name="T81" fmla="*/ 4 h 23"/>
                  <a:gd name="T82" fmla="*/ 35 w 38"/>
                  <a:gd name="T83" fmla="*/ 5 h 23"/>
                  <a:gd name="T84" fmla="*/ 35 w 38"/>
                  <a:gd name="T85" fmla="*/ 9 h 23"/>
                  <a:gd name="T86" fmla="*/ 36 w 38"/>
                  <a:gd name="T87" fmla="*/ 9 h 23"/>
                  <a:gd name="T88" fmla="*/ 37 w 38"/>
                  <a:gd name="T89" fmla="*/ 1 h 23"/>
                  <a:gd name="T90" fmla="*/ 28 w 38"/>
                  <a:gd name="T91" fmla="*/ 3 h 23"/>
                  <a:gd name="T92" fmla="*/ 29 w 38"/>
                  <a:gd name="T93" fmla="*/ 3 h 23"/>
                  <a:gd name="T94" fmla="*/ 33 w 38"/>
                  <a:gd name="T95" fmla="*/ 3 h 23"/>
                  <a:gd name="T96" fmla="*/ 33 w 38"/>
                  <a:gd name="T97" fmla="*/ 4 h 23"/>
                  <a:gd name="T98" fmla="*/ 33 w 38"/>
                  <a:gd name="T99" fmla="*/ 4 h 23"/>
                  <a:gd name="T100" fmla="*/ 23 w 38"/>
                  <a:gd name="T101" fmla="*/ 15 h 23"/>
                  <a:gd name="T102" fmla="*/ 22 w 38"/>
                  <a:gd name="T103" fmla="*/ 16 h 23"/>
                  <a:gd name="T104" fmla="*/ 18 w 38"/>
                  <a:gd name="T105" fmla="*/ 14 h 23"/>
                  <a:gd name="T106" fmla="*/ 12 w 38"/>
                  <a:gd name="T107" fmla="*/ 10 h 23"/>
                  <a:gd name="T108" fmla="*/ 10 w 38"/>
                  <a:gd name="T109" fmla="*/ 11 h 23"/>
                  <a:gd name="T110" fmla="*/ 1 w 38"/>
                  <a:gd name="T11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23">
                    <a:moveTo>
                      <a:pt x="1" y="23"/>
                    </a:moveTo>
                    <a:cubicBezTo>
                      <a:pt x="1" y="23"/>
                      <a:pt x="1" y="23"/>
                      <a:pt x="1" y="23"/>
                    </a:cubicBezTo>
                    <a:cubicBezTo>
                      <a:pt x="0" y="23"/>
                      <a:pt x="0" y="23"/>
                      <a:pt x="0" y="23"/>
                    </a:cubicBezTo>
                    <a:cubicBezTo>
                      <a:pt x="0" y="22"/>
                      <a:pt x="0" y="22"/>
                      <a:pt x="0" y="22"/>
                    </a:cubicBezTo>
                    <a:cubicBezTo>
                      <a:pt x="0" y="21"/>
                      <a:pt x="0" y="21"/>
                      <a:pt x="0" y="20"/>
                    </a:cubicBezTo>
                    <a:cubicBezTo>
                      <a:pt x="0" y="20"/>
                      <a:pt x="0" y="20"/>
                      <a:pt x="0" y="20"/>
                    </a:cubicBezTo>
                    <a:cubicBezTo>
                      <a:pt x="9" y="10"/>
                      <a:pt x="9" y="10"/>
                      <a:pt x="9" y="10"/>
                    </a:cubicBezTo>
                    <a:cubicBezTo>
                      <a:pt x="10" y="9"/>
                      <a:pt x="12" y="9"/>
                      <a:pt x="13" y="10"/>
                    </a:cubicBezTo>
                    <a:cubicBezTo>
                      <a:pt x="14" y="11"/>
                      <a:pt x="17" y="12"/>
                      <a:pt x="19" y="13"/>
                    </a:cubicBezTo>
                    <a:cubicBezTo>
                      <a:pt x="20" y="13"/>
                      <a:pt x="22" y="14"/>
                      <a:pt x="22" y="14"/>
                    </a:cubicBezTo>
                    <a:cubicBezTo>
                      <a:pt x="25" y="11"/>
                      <a:pt x="30" y="6"/>
                      <a:pt x="31" y="4"/>
                    </a:cubicBezTo>
                    <a:cubicBezTo>
                      <a:pt x="29" y="4"/>
                      <a:pt x="29" y="4"/>
                      <a:pt x="29" y="4"/>
                    </a:cubicBezTo>
                    <a:cubicBezTo>
                      <a:pt x="29" y="4"/>
                      <a:pt x="28" y="4"/>
                      <a:pt x="28" y="4"/>
                    </a:cubicBezTo>
                    <a:cubicBezTo>
                      <a:pt x="28" y="4"/>
                      <a:pt x="27" y="3"/>
                      <a:pt x="27" y="3"/>
                    </a:cubicBezTo>
                    <a:cubicBezTo>
                      <a:pt x="27" y="3"/>
                      <a:pt x="26" y="2"/>
                      <a:pt x="27" y="2"/>
                    </a:cubicBezTo>
                    <a:cubicBezTo>
                      <a:pt x="27" y="2"/>
                      <a:pt x="27" y="2"/>
                      <a:pt x="27" y="2"/>
                    </a:cubicBezTo>
                    <a:cubicBezTo>
                      <a:pt x="31" y="1"/>
                      <a:pt x="38" y="0"/>
                      <a:pt x="38" y="0"/>
                    </a:cubicBezTo>
                    <a:cubicBezTo>
                      <a:pt x="38" y="0"/>
                      <a:pt x="38" y="0"/>
                      <a:pt x="38" y="0"/>
                    </a:cubicBezTo>
                    <a:cubicBezTo>
                      <a:pt x="38" y="0"/>
                      <a:pt x="38" y="0"/>
                      <a:pt x="38" y="0"/>
                    </a:cubicBezTo>
                    <a:cubicBezTo>
                      <a:pt x="38" y="1"/>
                      <a:pt x="37" y="8"/>
                      <a:pt x="37" y="10"/>
                    </a:cubicBezTo>
                    <a:cubicBezTo>
                      <a:pt x="37" y="10"/>
                      <a:pt x="36" y="10"/>
                      <a:pt x="36" y="11"/>
                    </a:cubicBezTo>
                    <a:cubicBezTo>
                      <a:pt x="36" y="11"/>
                      <a:pt x="36" y="11"/>
                      <a:pt x="36" y="11"/>
                    </a:cubicBezTo>
                    <a:cubicBezTo>
                      <a:pt x="35" y="10"/>
                      <a:pt x="34" y="9"/>
                      <a:pt x="34" y="9"/>
                    </a:cubicBezTo>
                    <a:cubicBezTo>
                      <a:pt x="34" y="9"/>
                      <a:pt x="34" y="9"/>
                      <a:pt x="34" y="9"/>
                    </a:cubicBezTo>
                    <a:cubicBezTo>
                      <a:pt x="34" y="6"/>
                      <a:pt x="34" y="6"/>
                      <a:pt x="34" y="6"/>
                    </a:cubicBezTo>
                    <a:cubicBezTo>
                      <a:pt x="32" y="9"/>
                      <a:pt x="28" y="14"/>
                      <a:pt x="25" y="17"/>
                    </a:cubicBezTo>
                    <a:cubicBezTo>
                      <a:pt x="24" y="18"/>
                      <a:pt x="24" y="18"/>
                      <a:pt x="23" y="18"/>
                    </a:cubicBezTo>
                    <a:cubicBezTo>
                      <a:pt x="22" y="19"/>
                      <a:pt x="21" y="18"/>
                      <a:pt x="20" y="18"/>
                    </a:cubicBezTo>
                    <a:cubicBezTo>
                      <a:pt x="11" y="13"/>
                      <a:pt x="11" y="13"/>
                      <a:pt x="11" y="13"/>
                    </a:cubicBezTo>
                    <a:cubicBezTo>
                      <a:pt x="1" y="23"/>
                      <a:pt x="1" y="23"/>
                      <a:pt x="1" y="23"/>
                    </a:cubicBezTo>
                    <a:cubicBezTo>
                      <a:pt x="1" y="23"/>
                      <a:pt x="1" y="23"/>
                      <a:pt x="1" y="23"/>
                    </a:cubicBezTo>
                    <a:close/>
                    <a:moveTo>
                      <a:pt x="1" y="20"/>
                    </a:moveTo>
                    <a:cubicBezTo>
                      <a:pt x="1" y="21"/>
                      <a:pt x="1" y="21"/>
                      <a:pt x="1" y="21"/>
                    </a:cubicBezTo>
                    <a:cubicBezTo>
                      <a:pt x="1" y="21"/>
                      <a:pt x="1" y="22"/>
                      <a:pt x="1" y="22"/>
                    </a:cubicBezTo>
                    <a:cubicBezTo>
                      <a:pt x="11" y="12"/>
                      <a:pt x="11" y="12"/>
                      <a:pt x="11" y="12"/>
                    </a:cubicBezTo>
                    <a:cubicBezTo>
                      <a:pt x="11" y="12"/>
                      <a:pt x="11" y="12"/>
                      <a:pt x="11" y="12"/>
                    </a:cubicBezTo>
                    <a:cubicBezTo>
                      <a:pt x="21" y="17"/>
                      <a:pt x="21" y="17"/>
                      <a:pt x="21" y="17"/>
                    </a:cubicBezTo>
                    <a:cubicBezTo>
                      <a:pt x="22" y="17"/>
                      <a:pt x="22" y="18"/>
                      <a:pt x="23" y="17"/>
                    </a:cubicBezTo>
                    <a:cubicBezTo>
                      <a:pt x="23" y="17"/>
                      <a:pt x="24" y="17"/>
                      <a:pt x="24" y="16"/>
                    </a:cubicBezTo>
                    <a:cubicBezTo>
                      <a:pt x="28" y="12"/>
                      <a:pt x="34" y="5"/>
                      <a:pt x="34" y="5"/>
                    </a:cubicBezTo>
                    <a:cubicBezTo>
                      <a:pt x="34" y="4"/>
                      <a:pt x="35" y="4"/>
                      <a:pt x="35" y="4"/>
                    </a:cubicBezTo>
                    <a:cubicBezTo>
                      <a:pt x="35" y="4"/>
                      <a:pt x="35" y="5"/>
                      <a:pt x="35" y="5"/>
                    </a:cubicBezTo>
                    <a:cubicBezTo>
                      <a:pt x="35" y="9"/>
                      <a:pt x="35" y="9"/>
                      <a:pt x="35" y="9"/>
                    </a:cubicBezTo>
                    <a:cubicBezTo>
                      <a:pt x="35" y="9"/>
                      <a:pt x="35" y="9"/>
                      <a:pt x="36" y="9"/>
                    </a:cubicBezTo>
                    <a:cubicBezTo>
                      <a:pt x="36" y="7"/>
                      <a:pt x="37" y="3"/>
                      <a:pt x="37" y="1"/>
                    </a:cubicBezTo>
                    <a:cubicBezTo>
                      <a:pt x="35" y="1"/>
                      <a:pt x="31" y="2"/>
                      <a:pt x="28" y="3"/>
                    </a:cubicBezTo>
                    <a:cubicBezTo>
                      <a:pt x="28" y="3"/>
                      <a:pt x="29" y="3"/>
                      <a:pt x="29" y="3"/>
                    </a:cubicBezTo>
                    <a:cubicBezTo>
                      <a:pt x="33" y="3"/>
                      <a:pt x="33" y="3"/>
                      <a:pt x="33" y="3"/>
                    </a:cubicBezTo>
                    <a:cubicBezTo>
                      <a:pt x="33" y="3"/>
                      <a:pt x="33" y="3"/>
                      <a:pt x="33" y="4"/>
                    </a:cubicBezTo>
                    <a:cubicBezTo>
                      <a:pt x="33" y="4"/>
                      <a:pt x="33" y="4"/>
                      <a:pt x="33" y="4"/>
                    </a:cubicBezTo>
                    <a:cubicBezTo>
                      <a:pt x="33" y="4"/>
                      <a:pt x="27" y="11"/>
                      <a:pt x="23" y="15"/>
                    </a:cubicBezTo>
                    <a:cubicBezTo>
                      <a:pt x="23" y="16"/>
                      <a:pt x="23" y="16"/>
                      <a:pt x="22" y="16"/>
                    </a:cubicBezTo>
                    <a:cubicBezTo>
                      <a:pt x="22" y="15"/>
                      <a:pt x="20" y="14"/>
                      <a:pt x="18" y="14"/>
                    </a:cubicBezTo>
                    <a:cubicBezTo>
                      <a:pt x="16" y="13"/>
                      <a:pt x="14" y="11"/>
                      <a:pt x="12" y="10"/>
                    </a:cubicBezTo>
                    <a:cubicBezTo>
                      <a:pt x="12" y="10"/>
                      <a:pt x="10" y="10"/>
                      <a:pt x="10" y="11"/>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269"/>
              <p:cNvSpPr>
                <a:spLocks noEditPoints="1"/>
              </p:cNvSpPr>
              <p:nvPr/>
            </p:nvSpPr>
            <p:spPr bwMode="auto">
              <a:xfrm>
                <a:off x="5173" y="2925"/>
                <a:ext cx="15" cy="28"/>
              </a:xfrm>
              <a:custGeom>
                <a:avLst/>
                <a:gdLst>
                  <a:gd name="T0" fmla="*/ 6 w 6"/>
                  <a:gd name="T1" fmla="*/ 11 h 11"/>
                  <a:gd name="T2" fmla="*/ 1 w 6"/>
                  <a:gd name="T3" fmla="*/ 11 h 11"/>
                  <a:gd name="T4" fmla="*/ 0 w 6"/>
                  <a:gd name="T5" fmla="*/ 11 h 11"/>
                  <a:gd name="T6" fmla="*/ 0 w 6"/>
                  <a:gd name="T7" fmla="*/ 8 h 11"/>
                  <a:gd name="T8" fmla="*/ 0 w 6"/>
                  <a:gd name="T9" fmla="*/ 6 h 11"/>
                  <a:gd name="T10" fmla="*/ 0 w 6"/>
                  <a:gd name="T11" fmla="*/ 5 h 11"/>
                  <a:gd name="T12" fmla="*/ 4 w 6"/>
                  <a:gd name="T13" fmla="*/ 2 h 11"/>
                  <a:gd name="T14" fmla="*/ 5 w 6"/>
                  <a:gd name="T15" fmla="*/ 1 h 11"/>
                  <a:gd name="T16" fmla="*/ 6 w 6"/>
                  <a:gd name="T17" fmla="*/ 0 h 11"/>
                  <a:gd name="T18" fmla="*/ 6 w 6"/>
                  <a:gd name="T19" fmla="*/ 1 h 11"/>
                  <a:gd name="T20" fmla="*/ 6 w 6"/>
                  <a:gd name="T21" fmla="*/ 11 h 11"/>
                  <a:gd name="T22" fmla="*/ 6 w 6"/>
                  <a:gd name="T23" fmla="*/ 11 h 11"/>
                  <a:gd name="T24" fmla="*/ 1 w 6"/>
                  <a:gd name="T25" fmla="*/ 10 h 11"/>
                  <a:gd name="T26" fmla="*/ 5 w 6"/>
                  <a:gd name="T27" fmla="*/ 10 h 11"/>
                  <a:gd name="T28" fmla="*/ 5 w 6"/>
                  <a:gd name="T29" fmla="*/ 2 h 11"/>
                  <a:gd name="T30" fmla="*/ 5 w 6"/>
                  <a:gd name="T31" fmla="*/ 2 h 11"/>
                  <a:gd name="T32" fmla="*/ 1 w 6"/>
                  <a:gd name="T33" fmla="*/ 6 h 11"/>
                  <a:gd name="T34" fmla="*/ 1 w 6"/>
                  <a:gd name="T35" fmla="*/ 8 h 11"/>
                  <a:gd name="T36" fmla="*/ 1 w 6"/>
                  <a:gd name="T3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6" y="11"/>
                    </a:moveTo>
                    <a:cubicBezTo>
                      <a:pt x="1" y="11"/>
                      <a:pt x="1" y="11"/>
                      <a:pt x="1" y="11"/>
                    </a:cubicBezTo>
                    <a:cubicBezTo>
                      <a:pt x="0" y="11"/>
                      <a:pt x="0" y="11"/>
                      <a:pt x="0" y="11"/>
                    </a:cubicBezTo>
                    <a:cubicBezTo>
                      <a:pt x="0" y="10"/>
                      <a:pt x="0" y="9"/>
                      <a:pt x="0" y="8"/>
                    </a:cubicBezTo>
                    <a:cubicBezTo>
                      <a:pt x="0" y="8"/>
                      <a:pt x="0" y="7"/>
                      <a:pt x="0" y="6"/>
                    </a:cubicBezTo>
                    <a:cubicBezTo>
                      <a:pt x="0" y="6"/>
                      <a:pt x="0" y="6"/>
                      <a:pt x="0" y="5"/>
                    </a:cubicBezTo>
                    <a:cubicBezTo>
                      <a:pt x="2" y="4"/>
                      <a:pt x="3" y="3"/>
                      <a:pt x="4" y="2"/>
                    </a:cubicBezTo>
                    <a:cubicBezTo>
                      <a:pt x="5" y="1"/>
                      <a:pt x="5" y="1"/>
                      <a:pt x="5" y="1"/>
                    </a:cubicBezTo>
                    <a:cubicBezTo>
                      <a:pt x="5" y="0"/>
                      <a:pt x="6" y="0"/>
                      <a:pt x="6" y="0"/>
                    </a:cubicBezTo>
                    <a:cubicBezTo>
                      <a:pt x="6" y="0"/>
                      <a:pt x="6" y="1"/>
                      <a:pt x="6" y="1"/>
                    </a:cubicBezTo>
                    <a:cubicBezTo>
                      <a:pt x="6" y="5"/>
                      <a:pt x="6" y="8"/>
                      <a:pt x="6" y="11"/>
                    </a:cubicBezTo>
                    <a:cubicBezTo>
                      <a:pt x="6" y="11"/>
                      <a:pt x="6" y="11"/>
                      <a:pt x="6" y="11"/>
                    </a:cubicBezTo>
                    <a:close/>
                    <a:moveTo>
                      <a:pt x="1" y="10"/>
                    </a:moveTo>
                    <a:cubicBezTo>
                      <a:pt x="5" y="10"/>
                      <a:pt x="5" y="10"/>
                      <a:pt x="5" y="10"/>
                    </a:cubicBezTo>
                    <a:cubicBezTo>
                      <a:pt x="5" y="8"/>
                      <a:pt x="5" y="5"/>
                      <a:pt x="5" y="2"/>
                    </a:cubicBezTo>
                    <a:cubicBezTo>
                      <a:pt x="5" y="2"/>
                      <a:pt x="5" y="2"/>
                      <a:pt x="5" y="2"/>
                    </a:cubicBezTo>
                    <a:cubicBezTo>
                      <a:pt x="4" y="4"/>
                      <a:pt x="2" y="5"/>
                      <a:pt x="1" y="6"/>
                    </a:cubicBezTo>
                    <a:cubicBezTo>
                      <a:pt x="1" y="7"/>
                      <a:pt x="1" y="8"/>
                      <a:pt x="1" y="8"/>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270"/>
              <p:cNvSpPr>
                <a:spLocks noEditPoints="1"/>
              </p:cNvSpPr>
              <p:nvPr/>
            </p:nvSpPr>
            <p:spPr bwMode="auto">
              <a:xfrm>
                <a:off x="5193" y="2918"/>
                <a:ext cx="15" cy="35"/>
              </a:xfrm>
              <a:custGeom>
                <a:avLst/>
                <a:gdLst>
                  <a:gd name="T0" fmla="*/ 6 w 6"/>
                  <a:gd name="T1" fmla="*/ 14 h 14"/>
                  <a:gd name="T2" fmla="*/ 1 w 6"/>
                  <a:gd name="T3" fmla="*/ 14 h 14"/>
                  <a:gd name="T4" fmla="*/ 0 w 6"/>
                  <a:gd name="T5" fmla="*/ 14 h 14"/>
                  <a:gd name="T6" fmla="*/ 0 w 6"/>
                  <a:gd name="T7" fmla="*/ 8 h 14"/>
                  <a:gd name="T8" fmla="*/ 0 w 6"/>
                  <a:gd name="T9" fmla="*/ 2 h 14"/>
                  <a:gd name="T10" fmla="*/ 0 w 6"/>
                  <a:gd name="T11" fmla="*/ 2 h 14"/>
                  <a:gd name="T12" fmla="*/ 0 w 6"/>
                  <a:gd name="T13" fmla="*/ 2 h 14"/>
                  <a:gd name="T14" fmla="*/ 2 w 6"/>
                  <a:gd name="T15" fmla="*/ 0 h 14"/>
                  <a:gd name="T16" fmla="*/ 2 w 6"/>
                  <a:gd name="T17" fmla="*/ 0 h 14"/>
                  <a:gd name="T18" fmla="*/ 5 w 6"/>
                  <a:gd name="T19" fmla="*/ 2 h 14"/>
                  <a:gd name="T20" fmla="*/ 6 w 6"/>
                  <a:gd name="T21" fmla="*/ 3 h 14"/>
                  <a:gd name="T22" fmla="*/ 6 w 6"/>
                  <a:gd name="T23" fmla="*/ 4 h 14"/>
                  <a:gd name="T24" fmla="*/ 6 w 6"/>
                  <a:gd name="T25" fmla="*/ 14 h 14"/>
                  <a:gd name="T26" fmla="*/ 6 w 6"/>
                  <a:gd name="T27" fmla="*/ 14 h 14"/>
                  <a:gd name="T28" fmla="*/ 1 w 6"/>
                  <a:gd name="T29" fmla="*/ 13 h 14"/>
                  <a:gd name="T30" fmla="*/ 5 w 6"/>
                  <a:gd name="T31" fmla="*/ 13 h 14"/>
                  <a:gd name="T32" fmla="*/ 5 w 6"/>
                  <a:gd name="T33" fmla="*/ 4 h 14"/>
                  <a:gd name="T34" fmla="*/ 4 w 6"/>
                  <a:gd name="T35" fmla="*/ 3 h 14"/>
                  <a:gd name="T36" fmla="*/ 2 w 6"/>
                  <a:gd name="T37" fmla="*/ 1 h 14"/>
                  <a:gd name="T38" fmla="*/ 1 w 6"/>
                  <a:gd name="T39" fmla="*/ 2 h 14"/>
                  <a:gd name="T40" fmla="*/ 1 w 6"/>
                  <a:gd name="T41" fmla="*/ 3 h 14"/>
                  <a:gd name="T42" fmla="*/ 1 w 6"/>
                  <a:gd name="T43" fmla="*/ 8 h 14"/>
                  <a:gd name="T44" fmla="*/ 1 w 6"/>
                  <a:gd name="T4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4">
                    <a:moveTo>
                      <a:pt x="6" y="14"/>
                    </a:moveTo>
                    <a:cubicBezTo>
                      <a:pt x="1" y="14"/>
                      <a:pt x="1" y="14"/>
                      <a:pt x="1" y="14"/>
                    </a:cubicBezTo>
                    <a:cubicBezTo>
                      <a:pt x="1" y="14"/>
                      <a:pt x="0" y="14"/>
                      <a:pt x="0" y="14"/>
                    </a:cubicBezTo>
                    <a:cubicBezTo>
                      <a:pt x="0" y="12"/>
                      <a:pt x="0" y="10"/>
                      <a:pt x="0" y="8"/>
                    </a:cubicBezTo>
                    <a:cubicBezTo>
                      <a:pt x="0" y="7"/>
                      <a:pt x="0" y="5"/>
                      <a:pt x="0" y="2"/>
                    </a:cubicBezTo>
                    <a:cubicBezTo>
                      <a:pt x="0" y="2"/>
                      <a:pt x="0" y="2"/>
                      <a:pt x="0" y="2"/>
                    </a:cubicBezTo>
                    <a:cubicBezTo>
                      <a:pt x="0" y="2"/>
                      <a:pt x="0" y="2"/>
                      <a:pt x="0" y="2"/>
                    </a:cubicBezTo>
                    <a:cubicBezTo>
                      <a:pt x="1" y="1"/>
                      <a:pt x="1" y="0"/>
                      <a:pt x="2" y="0"/>
                    </a:cubicBezTo>
                    <a:cubicBezTo>
                      <a:pt x="2" y="0"/>
                      <a:pt x="2" y="0"/>
                      <a:pt x="2" y="0"/>
                    </a:cubicBezTo>
                    <a:cubicBezTo>
                      <a:pt x="3" y="1"/>
                      <a:pt x="4" y="1"/>
                      <a:pt x="5" y="2"/>
                    </a:cubicBezTo>
                    <a:cubicBezTo>
                      <a:pt x="5" y="2"/>
                      <a:pt x="6" y="3"/>
                      <a:pt x="6" y="3"/>
                    </a:cubicBezTo>
                    <a:cubicBezTo>
                      <a:pt x="6" y="3"/>
                      <a:pt x="6" y="3"/>
                      <a:pt x="6" y="4"/>
                    </a:cubicBezTo>
                    <a:cubicBezTo>
                      <a:pt x="6" y="7"/>
                      <a:pt x="6" y="11"/>
                      <a:pt x="6" y="14"/>
                    </a:cubicBezTo>
                    <a:cubicBezTo>
                      <a:pt x="6" y="14"/>
                      <a:pt x="6" y="14"/>
                      <a:pt x="6" y="14"/>
                    </a:cubicBezTo>
                    <a:close/>
                    <a:moveTo>
                      <a:pt x="1" y="13"/>
                    </a:moveTo>
                    <a:cubicBezTo>
                      <a:pt x="5" y="13"/>
                      <a:pt x="5" y="13"/>
                      <a:pt x="5" y="13"/>
                    </a:cubicBezTo>
                    <a:cubicBezTo>
                      <a:pt x="5" y="11"/>
                      <a:pt x="5" y="7"/>
                      <a:pt x="5" y="4"/>
                    </a:cubicBezTo>
                    <a:cubicBezTo>
                      <a:pt x="5" y="3"/>
                      <a:pt x="4" y="3"/>
                      <a:pt x="4" y="3"/>
                    </a:cubicBezTo>
                    <a:cubicBezTo>
                      <a:pt x="3" y="2"/>
                      <a:pt x="3" y="2"/>
                      <a:pt x="2" y="1"/>
                    </a:cubicBezTo>
                    <a:cubicBezTo>
                      <a:pt x="2" y="1"/>
                      <a:pt x="1" y="2"/>
                      <a:pt x="1" y="2"/>
                    </a:cubicBezTo>
                    <a:cubicBezTo>
                      <a:pt x="1" y="2"/>
                      <a:pt x="1" y="3"/>
                      <a:pt x="1" y="3"/>
                    </a:cubicBezTo>
                    <a:cubicBezTo>
                      <a:pt x="1" y="5"/>
                      <a:pt x="1" y="7"/>
                      <a:pt x="1" y="8"/>
                    </a:cubicBezTo>
                    <a:cubicBezTo>
                      <a:pt x="1" y="10"/>
                      <a:pt x="1" y="11"/>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271"/>
              <p:cNvSpPr>
                <a:spLocks noEditPoints="1"/>
              </p:cNvSpPr>
              <p:nvPr/>
            </p:nvSpPr>
            <p:spPr bwMode="auto">
              <a:xfrm>
                <a:off x="5213" y="2928"/>
                <a:ext cx="17" cy="25"/>
              </a:xfrm>
              <a:custGeom>
                <a:avLst/>
                <a:gdLst>
                  <a:gd name="T0" fmla="*/ 6 w 7"/>
                  <a:gd name="T1" fmla="*/ 10 h 10"/>
                  <a:gd name="T2" fmla="*/ 1 w 7"/>
                  <a:gd name="T3" fmla="*/ 10 h 10"/>
                  <a:gd name="T4" fmla="*/ 1 w 7"/>
                  <a:gd name="T5" fmla="*/ 10 h 10"/>
                  <a:gd name="T6" fmla="*/ 0 w 7"/>
                  <a:gd name="T7" fmla="*/ 1 h 10"/>
                  <a:gd name="T8" fmla="*/ 1 w 7"/>
                  <a:gd name="T9" fmla="*/ 0 h 10"/>
                  <a:gd name="T10" fmla="*/ 1 w 7"/>
                  <a:gd name="T11" fmla="*/ 0 h 10"/>
                  <a:gd name="T12" fmla="*/ 2 w 7"/>
                  <a:gd name="T13" fmla="*/ 1 h 10"/>
                  <a:gd name="T14" fmla="*/ 4 w 7"/>
                  <a:gd name="T15" fmla="*/ 1 h 10"/>
                  <a:gd name="T16" fmla="*/ 5 w 7"/>
                  <a:gd name="T17" fmla="*/ 1 h 10"/>
                  <a:gd name="T18" fmla="*/ 6 w 7"/>
                  <a:gd name="T19" fmla="*/ 0 h 10"/>
                  <a:gd name="T20" fmla="*/ 6 w 7"/>
                  <a:gd name="T21" fmla="*/ 0 h 10"/>
                  <a:gd name="T22" fmla="*/ 7 w 7"/>
                  <a:gd name="T23" fmla="*/ 1 h 10"/>
                  <a:gd name="T24" fmla="*/ 7 w 7"/>
                  <a:gd name="T25" fmla="*/ 10 h 10"/>
                  <a:gd name="T26" fmla="*/ 6 w 7"/>
                  <a:gd name="T27" fmla="*/ 10 h 10"/>
                  <a:gd name="T28" fmla="*/ 2 w 7"/>
                  <a:gd name="T29" fmla="*/ 9 h 10"/>
                  <a:gd name="T30" fmla="*/ 6 w 7"/>
                  <a:gd name="T31" fmla="*/ 9 h 10"/>
                  <a:gd name="T32" fmla="*/ 6 w 7"/>
                  <a:gd name="T33" fmla="*/ 2 h 10"/>
                  <a:gd name="T34" fmla="*/ 4 w 7"/>
                  <a:gd name="T35" fmla="*/ 2 h 10"/>
                  <a:gd name="T36" fmla="*/ 2 w 7"/>
                  <a:gd name="T37" fmla="*/ 1 h 10"/>
                  <a:gd name="T38" fmla="*/ 1 w 7"/>
                  <a:gd name="T39" fmla="*/ 1 h 10"/>
                  <a:gd name="T40" fmla="*/ 2 w 7"/>
                  <a:gd name="T4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6" y="10"/>
                    </a:moveTo>
                    <a:cubicBezTo>
                      <a:pt x="1" y="10"/>
                      <a:pt x="1" y="10"/>
                      <a:pt x="1" y="10"/>
                    </a:cubicBezTo>
                    <a:cubicBezTo>
                      <a:pt x="1" y="10"/>
                      <a:pt x="1" y="10"/>
                      <a:pt x="1" y="10"/>
                    </a:cubicBezTo>
                    <a:cubicBezTo>
                      <a:pt x="0" y="1"/>
                      <a:pt x="0" y="1"/>
                      <a:pt x="0" y="1"/>
                    </a:cubicBezTo>
                    <a:cubicBezTo>
                      <a:pt x="0" y="0"/>
                      <a:pt x="0" y="0"/>
                      <a:pt x="1" y="0"/>
                    </a:cubicBezTo>
                    <a:cubicBezTo>
                      <a:pt x="1" y="0"/>
                      <a:pt x="1" y="0"/>
                      <a:pt x="1" y="0"/>
                    </a:cubicBezTo>
                    <a:cubicBezTo>
                      <a:pt x="1" y="0"/>
                      <a:pt x="1" y="0"/>
                      <a:pt x="2" y="1"/>
                    </a:cubicBezTo>
                    <a:cubicBezTo>
                      <a:pt x="3" y="1"/>
                      <a:pt x="4" y="1"/>
                      <a:pt x="4" y="1"/>
                    </a:cubicBezTo>
                    <a:cubicBezTo>
                      <a:pt x="5" y="1"/>
                      <a:pt x="5" y="1"/>
                      <a:pt x="5" y="1"/>
                    </a:cubicBezTo>
                    <a:cubicBezTo>
                      <a:pt x="5" y="0"/>
                      <a:pt x="6" y="0"/>
                      <a:pt x="6" y="0"/>
                    </a:cubicBezTo>
                    <a:cubicBezTo>
                      <a:pt x="6" y="0"/>
                      <a:pt x="6" y="0"/>
                      <a:pt x="6" y="0"/>
                    </a:cubicBezTo>
                    <a:cubicBezTo>
                      <a:pt x="6" y="0"/>
                      <a:pt x="7" y="0"/>
                      <a:pt x="7" y="1"/>
                    </a:cubicBezTo>
                    <a:cubicBezTo>
                      <a:pt x="7" y="4"/>
                      <a:pt x="7" y="7"/>
                      <a:pt x="7" y="10"/>
                    </a:cubicBezTo>
                    <a:cubicBezTo>
                      <a:pt x="7" y="10"/>
                      <a:pt x="6" y="10"/>
                      <a:pt x="6" y="10"/>
                    </a:cubicBezTo>
                    <a:close/>
                    <a:moveTo>
                      <a:pt x="2" y="9"/>
                    </a:moveTo>
                    <a:cubicBezTo>
                      <a:pt x="6" y="9"/>
                      <a:pt x="6" y="9"/>
                      <a:pt x="6" y="9"/>
                    </a:cubicBezTo>
                    <a:cubicBezTo>
                      <a:pt x="6" y="7"/>
                      <a:pt x="6" y="5"/>
                      <a:pt x="6" y="2"/>
                    </a:cubicBezTo>
                    <a:cubicBezTo>
                      <a:pt x="5" y="2"/>
                      <a:pt x="5" y="2"/>
                      <a:pt x="4" y="2"/>
                    </a:cubicBezTo>
                    <a:cubicBezTo>
                      <a:pt x="3" y="2"/>
                      <a:pt x="3" y="2"/>
                      <a:pt x="2" y="1"/>
                    </a:cubicBezTo>
                    <a:cubicBezTo>
                      <a:pt x="2" y="1"/>
                      <a:pt x="2" y="1"/>
                      <a:pt x="1" y="1"/>
                    </a:cubicBez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272"/>
              <p:cNvSpPr>
                <a:spLocks noEditPoints="1"/>
              </p:cNvSpPr>
              <p:nvPr/>
            </p:nvSpPr>
            <p:spPr bwMode="auto">
              <a:xfrm>
                <a:off x="5235" y="2910"/>
                <a:ext cx="15" cy="43"/>
              </a:xfrm>
              <a:custGeom>
                <a:avLst/>
                <a:gdLst>
                  <a:gd name="T0" fmla="*/ 5 w 6"/>
                  <a:gd name="T1" fmla="*/ 17 h 17"/>
                  <a:gd name="T2" fmla="*/ 0 w 6"/>
                  <a:gd name="T3" fmla="*/ 17 h 17"/>
                  <a:gd name="T4" fmla="*/ 0 w 6"/>
                  <a:gd name="T5" fmla="*/ 17 h 17"/>
                  <a:gd name="T6" fmla="*/ 0 w 6"/>
                  <a:gd name="T7" fmla="*/ 11 h 17"/>
                  <a:gd name="T8" fmla="*/ 0 w 6"/>
                  <a:gd name="T9" fmla="*/ 6 h 17"/>
                  <a:gd name="T10" fmla="*/ 0 w 6"/>
                  <a:gd name="T11" fmla="*/ 5 h 17"/>
                  <a:gd name="T12" fmla="*/ 1 w 6"/>
                  <a:gd name="T13" fmla="*/ 4 h 17"/>
                  <a:gd name="T14" fmla="*/ 5 w 6"/>
                  <a:gd name="T15" fmla="*/ 0 h 17"/>
                  <a:gd name="T16" fmla="*/ 5 w 6"/>
                  <a:gd name="T17" fmla="*/ 0 h 17"/>
                  <a:gd name="T18" fmla="*/ 6 w 6"/>
                  <a:gd name="T19" fmla="*/ 0 h 17"/>
                  <a:gd name="T20" fmla="*/ 6 w 6"/>
                  <a:gd name="T21" fmla="*/ 17 h 17"/>
                  <a:gd name="T22" fmla="*/ 5 w 6"/>
                  <a:gd name="T23" fmla="*/ 17 h 17"/>
                  <a:gd name="T24" fmla="*/ 1 w 6"/>
                  <a:gd name="T25" fmla="*/ 16 h 17"/>
                  <a:gd name="T26" fmla="*/ 5 w 6"/>
                  <a:gd name="T27" fmla="*/ 16 h 17"/>
                  <a:gd name="T28" fmla="*/ 5 w 6"/>
                  <a:gd name="T29" fmla="*/ 2 h 17"/>
                  <a:gd name="T30" fmla="*/ 2 w 6"/>
                  <a:gd name="T31" fmla="*/ 4 h 17"/>
                  <a:gd name="T32" fmla="*/ 1 w 6"/>
                  <a:gd name="T33" fmla="*/ 6 h 17"/>
                  <a:gd name="T34" fmla="*/ 1 w 6"/>
                  <a:gd name="T35" fmla="*/ 11 h 17"/>
                  <a:gd name="T36" fmla="*/ 1 w 6"/>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7">
                    <a:moveTo>
                      <a:pt x="5" y="17"/>
                    </a:moveTo>
                    <a:cubicBezTo>
                      <a:pt x="0" y="17"/>
                      <a:pt x="0" y="17"/>
                      <a:pt x="0" y="17"/>
                    </a:cubicBezTo>
                    <a:cubicBezTo>
                      <a:pt x="0" y="17"/>
                      <a:pt x="0" y="17"/>
                      <a:pt x="0" y="17"/>
                    </a:cubicBezTo>
                    <a:cubicBezTo>
                      <a:pt x="0" y="15"/>
                      <a:pt x="0" y="13"/>
                      <a:pt x="0" y="11"/>
                    </a:cubicBezTo>
                    <a:cubicBezTo>
                      <a:pt x="0" y="10"/>
                      <a:pt x="0" y="8"/>
                      <a:pt x="0" y="6"/>
                    </a:cubicBezTo>
                    <a:cubicBezTo>
                      <a:pt x="0" y="6"/>
                      <a:pt x="0" y="5"/>
                      <a:pt x="0" y="5"/>
                    </a:cubicBezTo>
                    <a:cubicBezTo>
                      <a:pt x="0" y="5"/>
                      <a:pt x="0" y="5"/>
                      <a:pt x="1" y="4"/>
                    </a:cubicBezTo>
                    <a:cubicBezTo>
                      <a:pt x="3" y="2"/>
                      <a:pt x="4" y="1"/>
                      <a:pt x="5" y="0"/>
                    </a:cubicBezTo>
                    <a:cubicBezTo>
                      <a:pt x="5" y="0"/>
                      <a:pt x="5" y="0"/>
                      <a:pt x="5" y="0"/>
                    </a:cubicBezTo>
                    <a:cubicBezTo>
                      <a:pt x="6" y="0"/>
                      <a:pt x="6" y="0"/>
                      <a:pt x="6" y="0"/>
                    </a:cubicBezTo>
                    <a:cubicBezTo>
                      <a:pt x="6" y="6"/>
                      <a:pt x="6" y="12"/>
                      <a:pt x="6" y="17"/>
                    </a:cubicBezTo>
                    <a:cubicBezTo>
                      <a:pt x="6" y="17"/>
                      <a:pt x="6" y="17"/>
                      <a:pt x="5" y="17"/>
                    </a:cubicBezTo>
                    <a:close/>
                    <a:moveTo>
                      <a:pt x="1" y="16"/>
                    </a:moveTo>
                    <a:cubicBezTo>
                      <a:pt x="5" y="16"/>
                      <a:pt x="5" y="16"/>
                      <a:pt x="5" y="16"/>
                    </a:cubicBezTo>
                    <a:cubicBezTo>
                      <a:pt x="5" y="12"/>
                      <a:pt x="5" y="7"/>
                      <a:pt x="5" y="2"/>
                    </a:cubicBezTo>
                    <a:cubicBezTo>
                      <a:pt x="4" y="2"/>
                      <a:pt x="3" y="3"/>
                      <a:pt x="2" y="4"/>
                    </a:cubicBezTo>
                    <a:cubicBezTo>
                      <a:pt x="1" y="5"/>
                      <a:pt x="1" y="6"/>
                      <a:pt x="1" y="6"/>
                    </a:cubicBezTo>
                    <a:cubicBezTo>
                      <a:pt x="1" y="8"/>
                      <a:pt x="1" y="10"/>
                      <a:pt x="1" y="11"/>
                    </a:cubicBezTo>
                    <a:cubicBezTo>
                      <a:pt x="1" y="13"/>
                      <a:pt x="1" y="15"/>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273"/>
              <p:cNvSpPr/>
              <p:nvPr/>
            </p:nvSpPr>
            <p:spPr bwMode="auto">
              <a:xfrm>
                <a:off x="5155" y="2928"/>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1"/>
                      <a:pt x="1" y="0"/>
                      <a:pt x="1" y="0"/>
                    </a:cubicBezTo>
                    <a:cubicBezTo>
                      <a:pt x="2" y="0"/>
                      <a:pt x="2" y="0"/>
                      <a:pt x="2" y="0"/>
                    </a:cubicBezTo>
                    <a:cubicBezTo>
                      <a:pt x="3" y="0"/>
                      <a:pt x="3" y="1"/>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274"/>
              <p:cNvSpPr/>
              <p:nvPr/>
            </p:nvSpPr>
            <p:spPr bwMode="auto">
              <a:xfrm>
                <a:off x="5155" y="2941"/>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275"/>
              <p:cNvSpPr/>
              <p:nvPr/>
            </p:nvSpPr>
            <p:spPr bwMode="auto">
              <a:xfrm>
                <a:off x="5155" y="2905"/>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276"/>
              <p:cNvSpPr/>
              <p:nvPr/>
            </p:nvSpPr>
            <p:spPr bwMode="auto">
              <a:xfrm>
                <a:off x="5155" y="2895"/>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277"/>
              <p:cNvSpPr/>
              <p:nvPr/>
            </p:nvSpPr>
            <p:spPr bwMode="auto">
              <a:xfrm>
                <a:off x="5155" y="2918"/>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278"/>
              <p:cNvSpPr/>
              <p:nvPr/>
            </p:nvSpPr>
            <p:spPr bwMode="auto">
              <a:xfrm>
                <a:off x="5173" y="2943"/>
                <a:ext cx="15" cy="10"/>
              </a:xfrm>
              <a:custGeom>
                <a:avLst/>
                <a:gdLst>
                  <a:gd name="T0" fmla="*/ 1 w 6"/>
                  <a:gd name="T1" fmla="*/ 4 h 4"/>
                  <a:gd name="T2" fmla="*/ 0 w 6"/>
                  <a:gd name="T3" fmla="*/ 4 h 4"/>
                  <a:gd name="T4" fmla="*/ 1 w 6"/>
                  <a:gd name="T5" fmla="*/ 3 h 4"/>
                  <a:gd name="T6" fmla="*/ 3 w 6"/>
                  <a:gd name="T7" fmla="*/ 2 h 4"/>
                  <a:gd name="T8" fmla="*/ 5 w 6"/>
                  <a:gd name="T9" fmla="*/ 1 h 4"/>
                  <a:gd name="T10" fmla="*/ 6 w 6"/>
                  <a:gd name="T11" fmla="*/ 1 h 4"/>
                  <a:gd name="T12" fmla="*/ 6 w 6"/>
                  <a:gd name="T13" fmla="*/ 1 h 4"/>
                  <a:gd name="T14" fmla="*/ 3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1" y="3"/>
                      <a:pt x="2" y="2"/>
                      <a:pt x="3" y="2"/>
                    </a:cubicBezTo>
                    <a:cubicBezTo>
                      <a:pt x="4" y="2"/>
                      <a:pt x="4" y="1"/>
                      <a:pt x="5" y="1"/>
                    </a:cubicBezTo>
                    <a:cubicBezTo>
                      <a:pt x="5" y="0"/>
                      <a:pt x="6" y="1"/>
                      <a:pt x="6" y="1"/>
                    </a:cubicBezTo>
                    <a:cubicBezTo>
                      <a:pt x="6" y="1"/>
                      <a:pt x="6" y="1"/>
                      <a:pt x="6" y="1"/>
                    </a:cubicBezTo>
                    <a:cubicBezTo>
                      <a:pt x="5" y="2"/>
                      <a:pt x="4" y="2"/>
                      <a:pt x="3" y="3"/>
                    </a:cubicBezTo>
                    <a:cubicBezTo>
                      <a:pt x="3" y="3"/>
                      <a:pt x="2"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279"/>
              <p:cNvSpPr/>
              <p:nvPr/>
            </p:nvSpPr>
            <p:spPr bwMode="auto">
              <a:xfrm>
                <a:off x="5173" y="2938"/>
                <a:ext cx="15" cy="8"/>
              </a:xfrm>
              <a:custGeom>
                <a:avLst/>
                <a:gdLst>
                  <a:gd name="T0" fmla="*/ 1 w 6"/>
                  <a:gd name="T1" fmla="*/ 3 h 3"/>
                  <a:gd name="T2" fmla="*/ 0 w 6"/>
                  <a:gd name="T3" fmla="*/ 3 h 3"/>
                  <a:gd name="T4" fmla="*/ 1 w 6"/>
                  <a:gd name="T5" fmla="*/ 2 h 3"/>
                  <a:gd name="T6" fmla="*/ 3 w 6"/>
                  <a:gd name="T7" fmla="*/ 1 h 3"/>
                  <a:gd name="T8" fmla="*/ 5 w 6"/>
                  <a:gd name="T9" fmla="*/ 0 h 3"/>
                  <a:gd name="T10" fmla="*/ 6 w 6"/>
                  <a:gd name="T11" fmla="*/ 0 h 3"/>
                  <a:gd name="T12" fmla="*/ 6 w 6"/>
                  <a:gd name="T13" fmla="*/ 1 h 3"/>
                  <a:gd name="T14" fmla="*/ 1 w 6"/>
                  <a:gd name="T15" fmla="*/ 3 h 3"/>
                  <a:gd name="T16" fmla="*/ 1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1" y="3"/>
                    </a:moveTo>
                    <a:cubicBezTo>
                      <a:pt x="1" y="3"/>
                      <a:pt x="1" y="3"/>
                      <a:pt x="0" y="3"/>
                    </a:cubicBezTo>
                    <a:cubicBezTo>
                      <a:pt x="0" y="3"/>
                      <a:pt x="0" y="2"/>
                      <a:pt x="1" y="2"/>
                    </a:cubicBezTo>
                    <a:cubicBezTo>
                      <a:pt x="2" y="2"/>
                      <a:pt x="2" y="2"/>
                      <a:pt x="3" y="1"/>
                    </a:cubicBezTo>
                    <a:cubicBezTo>
                      <a:pt x="4" y="1"/>
                      <a:pt x="4" y="0"/>
                      <a:pt x="5" y="0"/>
                    </a:cubicBezTo>
                    <a:cubicBezTo>
                      <a:pt x="6" y="0"/>
                      <a:pt x="6" y="0"/>
                      <a:pt x="6" y="0"/>
                    </a:cubicBezTo>
                    <a:cubicBezTo>
                      <a:pt x="6" y="0"/>
                      <a:pt x="6" y="1"/>
                      <a:pt x="6" y="1"/>
                    </a:cubicBezTo>
                    <a:cubicBezTo>
                      <a:pt x="4" y="2"/>
                      <a:pt x="3"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280"/>
              <p:cNvSpPr/>
              <p:nvPr/>
            </p:nvSpPr>
            <p:spPr bwMode="auto">
              <a:xfrm>
                <a:off x="5193" y="2923"/>
                <a:ext cx="12" cy="7"/>
              </a:xfrm>
              <a:custGeom>
                <a:avLst/>
                <a:gdLst>
                  <a:gd name="T0" fmla="*/ 1 w 5"/>
                  <a:gd name="T1" fmla="*/ 3 h 3"/>
                  <a:gd name="T2" fmla="*/ 0 w 5"/>
                  <a:gd name="T3" fmla="*/ 3 h 3"/>
                  <a:gd name="T4" fmla="*/ 1 w 5"/>
                  <a:gd name="T5" fmla="*/ 2 h 3"/>
                  <a:gd name="T6" fmla="*/ 4 w 5"/>
                  <a:gd name="T7" fmla="*/ 0 h 3"/>
                  <a:gd name="T8" fmla="*/ 5 w 5"/>
                  <a:gd name="T9" fmla="*/ 0 h 3"/>
                  <a:gd name="T10" fmla="*/ 5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2" y="2"/>
                      <a:pt x="3" y="1"/>
                      <a:pt x="4" y="0"/>
                    </a:cubicBezTo>
                    <a:cubicBezTo>
                      <a:pt x="5" y="0"/>
                      <a:pt x="5" y="0"/>
                      <a:pt x="5" y="0"/>
                    </a:cubicBezTo>
                    <a:cubicBezTo>
                      <a:pt x="5" y="1"/>
                      <a:pt x="5" y="1"/>
                      <a:pt x="5" y="1"/>
                    </a:cubicBezTo>
                    <a:cubicBezTo>
                      <a:pt x="3" y="2"/>
                      <a:pt x="2"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281"/>
              <p:cNvSpPr/>
              <p:nvPr/>
            </p:nvSpPr>
            <p:spPr bwMode="auto">
              <a:xfrm>
                <a:off x="5193" y="2930"/>
                <a:ext cx="15" cy="11"/>
              </a:xfrm>
              <a:custGeom>
                <a:avLst/>
                <a:gdLst>
                  <a:gd name="T0" fmla="*/ 1 w 6"/>
                  <a:gd name="T1" fmla="*/ 4 h 4"/>
                  <a:gd name="T2" fmla="*/ 1 w 6"/>
                  <a:gd name="T3" fmla="*/ 4 h 4"/>
                  <a:gd name="T4" fmla="*/ 1 w 6"/>
                  <a:gd name="T5" fmla="*/ 3 h 4"/>
                  <a:gd name="T6" fmla="*/ 6 w 6"/>
                  <a:gd name="T7" fmla="*/ 0 h 4"/>
                  <a:gd name="T8" fmla="*/ 6 w 6"/>
                  <a:gd name="T9" fmla="*/ 0 h 4"/>
                  <a:gd name="T10" fmla="*/ 6 w 6"/>
                  <a:gd name="T11" fmla="*/ 1 h 4"/>
                  <a:gd name="T12" fmla="*/ 1 w 6"/>
                  <a:gd name="T13" fmla="*/ 4 h 4"/>
                  <a:gd name="T14" fmla="*/ 1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4"/>
                    </a:moveTo>
                    <a:cubicBezTo>
                      <a:pt x="1" y="4"/>
                      <a:pt x="1" y="4"/>
                      <a:pt x="1" y="4"/>
                    </a:cubicBezTo>
                    <a:cubicBezTo>
                      <a:pt x="0" y="4"/>
                      <a:pt x="1" y="3"/>
                      <a:pt x="1" y="3"/>
                    </a:cubicBezTo>
                    <a:cubicBezTo>
                      <a:pt x="6" y="0"/>
                      <a:pt x="6" y="0"/>
                      <a:pt x="6" y="0"/>
                    </a:cubicBezTo>
                    <a:cubicBezTo>
                      <a:pt x="6" y="0"/>
                      <a:pt x="6" y="0"/>
                      <a:pt x="6" y="0"/>
                    </a:cubicBezTo>
                    <a:cubicBezTo>
                      <a:pt x="6" y="1"/>
                      <a:pt x="6" y="1"/>
                      <a:pt x="6" y="1"/>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282"/>
              <p:cNvSpPr/>
              <p:nvPr/>
            </p:nvSpPr>
            <p:spPr bwMode="auto">
              <a:xfrm>
                <a:off x="5193" y="2938"/>
                <a:ext cx="15" cy="10"/>
              </a:xfrm>
              <a:custGeom>
                <a:avLst/>
                <a:gdLst>
                  <a:gd name="T0" fmla="*/ 1 w 6"/>
                  <a:gd name="T1" fmla="*/ 4 h 4"/>
                  <a:gd name="T2" fmla="*/ 0 w 6"/>
                  <a:gd name="T3" fmla="*/ 4 h 4"/>
                  <a:gd name="T4" fmla="*/ 1 w 6"/>
                  <a:gd name="T5" fmla="*/ 3 h 4"/>
                  <a:gd name="T6" fmla="*/ 3 w 6"/>
                  <a:gd name="T7" fmla="*/ 2 h 4"/>
                  <a:gd name="T8" fmla="*/ 6 w 6"/>
                  <a:gd name="T9" fmla="*/ 0 h 4"/>
                  <a:gd name="T10" fmla="*/ 6 w 6"/>
                  <a:gd name="T11" fmla="*/ 1 h 4"/>
                  <a:gd name="T12" fmla="*/ 6 w 6"/>
                  <a:gd name="T13" fmla="*/ 1 h 4"/>
                  <a:gd name="T14" fmla="*/ 4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2" y="3"/>
                      <a:pt x="2" y="2"/>
                      <a:pt x="3" y="2"/>
                    </a:cubicBezTo>
                    <a:cubicBezTo>
                      <a:pt x="4" y="1"/>
                      <a:pt x="5" y="1"/>
                      <a:pt x="6" y="0"/>
                    </a:cubicBezTo>
                    <a:cubicBezTo>
                      <a:pt x="6" y="0"/>
                      <a:pt x="6" y="0"/>
                      <a:pt x="6" y="1"/>
                    </a:cubicBezTo>
                    <a:cubicBezTo>
                      <a:pt x="6" y="1"/>
                      <a:pt x="6" y="1"/>
                      <a:pt x="6" y="1"/>
                    </a:cubicBezTo>
                    <a:cubicBezTo>
                      <a:pt x="5" y="2"/>
                      <a:pt x="4" y="2"/>
                      <a:pt x="4" y="3"/>
                    </a:cubicBezTo>
                    <a:cubicBezTo>
                      <a:pt x="3" y="3"/>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283"/>
              <p:cNvSpPr/>
              <p:nvPr/>
            </p:nvSpPr>
            <p:spPr bwMode="auto">
              <a:xfrm>
                <a:off x="5198" y="2946"/>
                <a:ext cx="10" cy="7"/>
              </a:xfrm>
              <a:custGeom>
                <a:avLst/>
                <a:gdLst>
                  <a:gd name="T0" fmla="*/ 0 w 4"/>
                  <a:gd name="T1" fmla="*/ 3 h 3"/>
                  <a:gd name="T2" fmla="*/ 0 w 4"/>
                  <a:gd name="T3" fmla="*/ 3 h 3"/>
                  <a:gd name="T4" fmla="*/ 0 w 4"/>
                  <a:gd name="T5" fmla="*/ 2 h 3"/>
                  <a:gd name="T6" fmla="*/ 4 w 4"/>
                  <a:gd name="T7" fmla="*/ 0 h 3"/>
                  <a:gd name="T8" fmla="*/ 4 w 4"/>
                  <a:gd name="T9" fmla="*/ 0 h 3"/>
                  <a:gd name="T10" fmla="*/ 4 w 4"/>
                  <a:gd name="T11" fmla="*/ 1 h 3"/>
                  <a:gd name="T12" fmla="*/ 0 w 4"/>
                  <a:gd name="T13" fmla="*/ 3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cubicBezTo>
                      <a:pt x="0" y="3"/>
                      <a:pt x="0" y="3"/>
                      <a:pt x="0" y="3"/>
                    </a:cubicBezTo>
                    <a:cubicBezTo>
                      <a:pt x="0" y="3"/>
                      <a:pt x="0" y="3"/>
                      <a:pt x="0" y="2"/>
                    </a:cubicBezTo>
                    <a:cubicBezTo>
                      <a:pt x="1" y="2"/>
                      <a:pt x="3" y="1"/>
                      <a:pt x="4" y="0"/>
                    </a:cubicBezTo>
                    <a:cubicBezTo>
                      <a:pt x="4" y="0"/>
                      <a:pt x="4" y="0"/>
                      <a:pt x="4" y="0"/>
                    </a:cubicBezTo>
                    <a:cubicBezTo>
                      <a:pt x="4" y="0"/>
                      <a:pt x="4" y="1"/>
                      <a:pt x="4" y="1"/>
                    </a:cubicBezTo>
                    <a:cubicBezTo>
                      <a:pt x="3" y="2"/>
                      <a:pt x="2"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284"/>
              <p:cNvSpPr/>
              <p:nvPr/>
            </p:nvSpPr>
            <p:spPr bwMode="auto">
              <a:xfrm>
                <a:off x="5215" y="2933"/>
                <a:ext cx="13" cy="8"/>
              </a:xfrm>
              <a:custGeom>
                <a:avLst/>
                <a:gdLst>
                  <a:gd name="T0" fmla="*/ 0 w 5"/>
                  <a:gd name="T1" fmla="*/ 3 h 3"/>
                  <a:gd name="T2" fmla="*/ 0 w 5"/>
                  <a:gd name="T3" fmla="*/ 3 h 3"/>
                  <a:gd name="T4" fmla="*/ 0 w 5"/>
                  <a:gd name="T5" fmla="*/ 2 h 3"/>
                  <a:gd name="T6" fmla="*/ 2 w 5"/>
                  <a:gd name="T7" fmla="*/ 1 h 3"/>
                  <a:gd name="T8" fmla="*/ 5 w 5"/>
                  <a:gd name="T9" fmla="*/ 0 h 3"/>
                  <a:gd name="T10" fmla="*/ 5 w 5"/>
                  <a:gd name="T11" fmla="*/ 0 h 3"/>
                  <a:gd name="T12" fmla="*/ 5 w 5"/>
                  <a:gd name="T13" fmla="*/ 1 h 3"/>
                  <a:gd name="T14" fmla="*/ 3 w 5"/>
                  <a:gd name="T15" fmla="*/ 2 h 3"/>
                  <a:gd name="T16" fmla="*/ 0 w 5"/>
                  <a:gd name="T17" fmla="*/ 3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0" y="3"/>
                      <a:pt x="0" y="3"/>
                      <a:pt x="0" y="3"/>
                    </a:cubicBezTo>
                    <a:cubicBezTo>
                      <a:pt x="0" y="3"/>
                      <a:pt x="0" y="2"/>
                      <a:pt x="0" y="2"/>
                    </a:cubicBezTo>
                    <a:cubicBezTo>
                      <a:pt x="1" y="2"/>
                      <a:pt x="1" y="2"/>
                      <a:pt x="2" y="1"/>
                    </a:cubicBezTo>
                    <a:cubicBezTo>
                      <a:pt x="3" y="1"/>
                      <a:pt x="4" y="1"/>
                      <a:pt x="5" y="0"/>
                    </a:cubicBezTo>
                    <a:cubicBezTo>
                      <a:pt x="5" y="0"/>
                      <a:pt x="5" y="0"/>
                      <a:pt x="5" y="0"/>
                    </a:cubicBezTo>
                    <a:cubicBezTo>
                      <a:pt x="5" y="1"/>
                      <a:pt x="5" y="1"/>
                      <a:pt x="5" y="1"/>
                    </a:cubicBezTo>
                    <a:cubicBezTo>
                      <a:pt x="4" y="1"/>
                      <a:pt x="4" y="2"/>
                      <a:pt x="3"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285"/>
              <p:cNvSpPr/>
              <p:nvPr/>
            </p:nvSpPr>
            <p:spPr bwMode="auto">
              <a:xfrm>
                <a:off x="5213" y="2941"/>
                <a:ext cx="17" cy="10"/>
              </a:xfrm>
              <a:custGeom>
                <a:avLst/>
                <a:gdLst>
                  <a:gd name="T0" fmla="*/ 1 w 7"/>
                  <a:gd name="T1" fmla="*/ 4 h 4"/>
                  <a:gd name="T2" fmla="*/ 1 w 7"/>
                  <a:gd name="T3" fmla="*/ 4 h 4"/>
                  <a:gd name="T4" fmla="*/ 1 w 7"/>
                  <a:gd name="T5" fmla="*/ 3 h 4"/>
                  <a:gd name="T6" fmla="*/ 6 w 7"/>
                  <a:gd name="T7" fmla="*/ 0 h 4"/>
                  <a:gd name="T8" fmla="*/ 6 w 7"/>
                  <a:gd name="T9" fmla="*/ 0 h 4"/>
                  <a:gd name="T10" fmla="*/ 6 w 7"/>
                  <a:gd name="T11" fmla="*/ 1 h 4"/>
                  <a:gd name="T12" fmla="*/ 1 w 7"/>
                  <a:gd name="T13" fmla="*/ 4 h 4"/>
                  <a:gd name="T14" fmla="*/ 1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4"/>
                    </a:moveTo>
                    <a:cubicBezTo>
                      <a:pt x="1" y="4"/>
                      <a:pt x="1" y="4"/>
                      <a:pt x="1" y="4"/>
                    </a:cubicBezTo>
                    <a:cubicBezTo>
                      <a:pt x="0" y="4"/>
                      <a:pt x="1" y="3"/>
                      <a:pt x="1" y="3"/>
                    </a:cubicBezTo>
                    <a:cubicBezTo>
                      <a:pt x="2" y="2"/>
                      <a:pt x="4" y="1"/>
                      <a:pt x="6" y="0"/>
                    </a:cubicBezTo>
                    <a:cubicBezTo>
                      <a:pt x="6" y="0"/>
                      <a:pt x="6" y="0"/>
                      <a:pt x="6" y="0"/>
                    </a:cubicBezTo>
                    <a:cubicBezTo>
                      <a:pt x="7" y="1"/>
                      <a:pt x="6" y="1"/>
                      <a:pt x="6" y="1"/>
                    </a:cubicBezTo>
                    <a:cubicBezTo>
                      <a:pt x="4" y="2"/>
                      <a:pt x="3"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286"/>
              <p:cNvSpPr/>
              <p:nvPr/>
            </p:nvSpPr>
            <p:spPr bwMode="auto">
              <a:xfrm>
                <a:off x="5218" y="2946"/>
                <a:ext cx="12" cy="7"/>
              </a:xfrm>
              <a:custGeom>
                <a:avLst/>
                <a:gdLst>
                  <a:gd name="T0" fmla="*/ 1 w 5"/>
                  <a:gd name="T1" fmla="*/ 3 h 3"/>
                  <a:gd name="T2" fmla="*/ 0 w 5"/>
                  <a:gd name="T3" fmla="*/ 3 h 3"/>
                  <a:gd name="T4" fmla="*/ 1 w 5"/>
                  <a:gd name="T5" fmla="*/ 2 h 3"/>
                  <a:gd name="T6" fmla="*/ 4 w 5"/>
                  <a:gd name="T7" fmla="*/ 0 h 3"/>
                  <a:gd name="T8" fmla="*/ 4 w 5"/>
                  <a:gd name="T9" fmla="*/ 1 h 3"/>
                  <a:gd name="T10" fmla="*/ 4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4" y="0"/>
                      <a:pt x="4" y="0"/>
                      <a:pt x="4" y="0"/>
                    </a:cubicBezTo>
                    <a:cubicBezTo>
                      <a:pt x="4" y="0"/>
                      <a:pt x="4" y="0"/>
                      <a:pt x="4" y="1"/>
                    </a:cubicBezTo>
                    <a:cubicBezTo>
                      <a:pt x="5" y="1"/>
                      <a:pt x="4" y="1"/>
                      <a:pt x="4"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287"/>
              <p:cNvSpPr/>
              <p:nvPr/>
            </p:nvSpPr>
            <p:spPr bwMode="auto">
              <a:xfrm>
                <a:off x="5235" y="2918"/>
                <a:ext cx="15" cy="15"/>
              </a:xfrm>
              <a:custGeom>
                <a:avLst/>
                <a:gdLst>
                  <a:gd name="T0" fmla="*/ 0 w 6"/>
                  <a:gd name="T1" fmla="*/ 6 h 6"/>
                  <a:gd name="T2" fmla="*/ 0 w 6"/>
                  <a:gd name="T3" fmla="*/ 6 h 6"/>
                  <a:gd name="T4" fmla="*/ 0 w 6"/>
                  <a:gd name="T5" fmla="*/ 5 h 6"/>
                  <a:gd name="T6" fmla="*/ 4 w 6"/>
                  <a:gd name="T7" fmla="*/ 1 h 6"/>
                  <a:gd name="T8" fmla="*/ 5 w 6"/>
                  <a:gd name="T9" fmla="*/ 1 h 6"/>
                  <a:gd name="T10" fmla="*/ 6 w 6"/>
                  <a:gd name="T11" fmla="*/ 1 h 6"/>
                  <a:gd name="T12" fmla="*/ 6 w 6"/>
                  <a:gd name="T13" fmla="*/ 1 h 6"/>
                  <a:gd name="T14" fmla="*/ 5 w 6"/>
                  <a:gd name="T15" fmla="*/ 2 h 6"/>
                  <a:gd name="T16" fmla="*/ 1 w 6"/>
                  <a:gd name="T17" fmla="*/ 6 h 6"/>
                  <a:gd name="T18" fmla="*/ 0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6"/>
                    </a:moveTo>
                    <a:cubicBezTo>
                      <a:pt x="0" y="6"/>
                      <a:pt x="0" y="6"/>
                      <a:pt x="0" y="6"/>
                    </a:cubicBezTo>
                    <a:cubicBezTo>
                      <a:pt x="0" y="5"/>
                      <a:pt x="0" y="5"/>
                      <a:pt x="0" y="5"/>
                    </a:cubicBezTo>
                    <a:cubicBezTo>
                      <a:pt x="2" y="4"/>
                      <a:pt x="3" y="3"/>
                      <a:pt x="4" y="1"/>
                    </a:cubicBezTo>
                    <a:cubicBezTo>
                      <a:pt x="5" y="1"/>
                      <a:pt x="5" y="1"/>
                      <a:pt x="5" y="1"/>
                    </a:cubicBezTo>
                    <a:cubicBezTo>
                      <a:pt x="5" y="0"/>
                      <a:pt x="6" y="0"/>
                      <a:pt x="6" y="1"/>
                    </a:cubicBezTo>
                    <a:cubicBezTo>
                      <a:pt x="6" y="1"/>
                      <a:pt x="6" y="1"/>
                      <a:pt x="6" y="1"/>
                    </a:cubicBezTo>
                    <a:cubicBezTo>
                      <a:pt x="5" y="2"/>
                      <a:pt x="5" y="2"/>
                      <a:pt x="5" y="2"/>
                    </a:cubicBezTo>
                    <a:cubicBezTo>
                      <a:pt x="4" y="4"/>
                      <a:pt x="3" y="5"/>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288"/>
              <p:cNvSpPr/>
              <p:nvPr/>
            </p:nvSpPr>
            <p:spPr bwMode="auto">
              <a:xfrm>
                <a:off x="5235" y="2930"/>
                <a:ext cx="15" cy="13"/>
              </a:xfrm>
              <a:custGeom>
                <a:avLst/>
                <a:gdLst>
                  <a:gd name="T0" fmla="*/ 0 w 6"/>
                  <a:gd name="T1" fmla="*/ 5 h 5"/>
                  <a:gd name="T2" fmla="*/ 0 w 6"/>
                  <a:gd name="T3" fmla="*/ 4 h 5"/>
                  <a:gd name="T4" fmla="*/ 0 w 6"/>
                  <a:gd name="T5" fmla="*/ 4 h 5"/>
                  <a:gd name="T6" fmla="*/ 1 w 6"/>
                  <a:gd name="T7" fmla="*/ 3 h 5"/>
                  <a:gd name="T8" fmla="*/ 5 w 6"/>
                  <a:gd name="T9" fmla="*/ 0 h 5"/>
                  <a:gd name="T10" fmla="*/ 5 w 6"/>
                  <a:gd name="T11" fmla="*/ 0 h 5"/>
                  <a:gd name="T12" fmla="*/ 5 w 6"/>
                  <a:gd name="T13" fmla="*/ 1 h 5"/>
                  <a:gd name="T14" fmla="*/ 1 w 6"/>
                  <a:gd name="T15" fmla="*/ 4 h 5"/>
                  <a:gd name="T16" fmla="*/ 1 w 6"/>
                  <a:gd name="T17" fmla="*/ 4 h 5"/>
                  <a:gd name="T18" fmla="*/ 0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0" y="5"/>
                    </a:moveTo>
                    <a:cubicBezTo>
                      <a:pt x="0" y="5"/>
                      <a:pt x="0" y="4"/>
                      <a:pt x="0" y="4"/>
                    </a:cubicBezTo>
                    <a:cubicBezTo>
                      <a:pt x="0" y="4"/>
                      <a:pt x="0" y="4"/>
                      <a:pt x="0" y="4"/>
                    </a:cubicBezTo>
                    <a:cubicBezTo>
                      <a:pt x="1" y="3"/>
                      <a:pt x="1" y="3"/>
                      <a:pt x="1" y="3"/>
                    </a:cubicBezTo>
                    <a:cubicBezTo>
                      <a:pt x="2" y="2"/>
                      <a:pt x="3" y="2"/>
                      <a:pt x="5" y="0"/>
                    </a:cubicBezTo>
                    <a:cubicBezTo>
                      <a:pt x="5" y="0"/>
                      <a:pt x="5" y="0"/>
                      <a:pt x="5" y="0"/>
                    </a:cubicBezTo>
                    <a:cubicBezTo>
                      <a:pt x="6" y="0"/>
                      <a:pt x="6" y="1"/>
                      <a:pt x="5" y="1"/>
                    </a:cubicBezTo>
                    <a:cubicBezTo>
                      <a:pt x="3" y="2"/>
                      <a:pt x="3" y="3"/>
                      <a:pt x="1" y="4"/>
                    </a:cubicBezTo>
                    <a:cubicBezTo>
                      <a:pt x="1" y="4"/>
                      <a:pt x="1" y="4"/>
                      <a:pt x="1" y="4"/>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289"/>
              <p:cNvSpPr/>
              <p:nvPr/>
            </p:nvSpPr>
            <p:spPr bwMode="auto">
              <a:xfrm>
                <a:off x="5235" y="2941"/>
                <a:ext cx="15" cy="10"/>
              </a:xfrm>
              <a:custGeom>
                <a:avLst/>
                <a:gdLst>
                  <a:gd name="T0" fmla="*/ 0 w 6"/>
                  <a:gd name="T1" fmla="*/ 4 h 4"/>
                  <a:gd name="T2" fmla="*/ 0 w 6"/>
                  <a:gd name="T3" fmla="*/ 3 h 4"/>
                  <a:gd name="T4" fmla="*/ 0 w 6"/>
                  <a:gd name="T5" fmla="*/ 3 h 4"/>
                  <a:gd name="T6" fmla="*/ 2 w 6"/>
                  <a:gd name="T7" fmla="*/ 1 h 4"/>
                  <a:gd name="T8" fmla="*/ 5 w 6"/>
                  <a:gd name="T9" fmla="*/ 0 h 4"/>
                  <a:gd name="T10" fmla="*/ 5 w 6"/>
                  <a:gd name="T11" fmla="*/ 0 h 4"/>
                  <a:gd name="T12" fmla="*/ 5 w 6"/>
                  <a:gd name="T13" fmla="*/ 1 h 4"/>
                  <a:gd name="T14" fmla="*/ 3 w 6"/>
                  <a:gd name="T15" fmla="*/ 2 h 4"/>
                  <a:gd name="T16" fmla="*/ 1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cubicBezTo>
                      <a:pt x="0" y="4"/>
                      <a:pt x="0" y="4"/>
                      <a:pt x="0" y="3"/>
                    </a:cubicBezTo>
                    <a:cubicBezTo>
                      <a:pt x="0" y="3"/>
                      <a:pt x="0" y="3"/>
                      <a:pt x="0" y="3"/>
                    </a:cubicBezTo>
                    <a:cubicBezTo>
                      <a:pt x="1" y="2"/>
                      <a:pt x="2" y="2"/>
                      <a:pt x="2" y="1"/>
                    </a:cubicBezTo>
                    <a:cubicBezTo>
                      <a:pt x="3" y="1"/>
                      <a:pt x="4" y="0"/>
                      <a:pt x="5" y="0"/>
                    </a:cubicBezTo>
                    <a:cubicBezTo>
                      <a:pt x="5" y="0"/>
                      <a:pt x="5" y="0"/>
                      <a:pt x="5" y="0"/>
                    </a:cubicBezTo>
                    <a:cubicBezTo>
                      <a:pt x="6" y="0"/>
                      <a:pt x="6" y="0"/>
                      <a:pt x="5" y="1"/>
                    </a:cubicBezTo>
                    <a:cubicBezTo>
                      <a:pt x="4" y="1"/>
                      <a:pt x="4" y="2"/>
                      <a:pt x="3" y="2"/>
                    </a:cubicBezTo>
                    <a:cubicBezTo>
                      <a:pt x="2" y="3"/>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290"/>
              <p:cNvSpPr/>
              <p:nvPr/>
            </p:nvSpPr>
            <p:spPr bwMode="auto">
              <a:xfrm>
                <a:off x="5152" y="2953"/>
                <a:ext cx="113" cy="3"/>
              </a:xfrm>
              <a:custGeom>
                <a:avLst/>
                <a:gdLst>
                  <a:gd name="T0" fmla="*/ 44 w 45"/>
                  <a:gd name="T1" fmla="*/ 1 h 1"/>
                  <a:gd name="T2" fmla="*/ 0 w 45"/>
                  <a:gd name="T3" fmla="*/ 1 h 1"/>
                  <a:gd name="T4" fmla="*/ 0 w 45"/>
                  <a:gd name="T5" fmla="*/ 0 h 1"/>
                  <a:gd name="T6" fmla="*/ 0 w 45"/>
                  <a:gd name="T7" fmla="*/ 0 h 1"/>
                  <a:gd name="T8" fmla="*/ 44 w 45"/>
                  <a:gd name="T9" fmla="*/ 0 h 1"/>
                  <a:gd name="T10" fmla="*/ 45 w 45"/>
                  <a:gd name="T11" fmla="*/ 0 h 1"/>
                  <a:gd name="T12" fmla="*/ 44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44" y="1"/>
                    </a:moveTo>
                    <a:cubicBezTo>
                      <a:pt x="0" y="1"/>
                      <a:pt x="0" y="1"/>
                      <a:pt x="0" y="1"/>
                    </a:cubicBezTo>
                    <a:cubicBezTo>
                      <a:pt x="0" y="1"/>
                      <a:pt x="0" y="1"/>
                      <a:pt x="0" y="0"/>
                    </a:cubicBezTo>
                    <a:cubicBezTo>
                      <a:pt x="0" y="0"/>
                      <a:pt x="0" y="0"/>
                      <a:pt x="0" y="0"/>
                    </a:cubicBezTo>
                    <a:cubicBezTo>
                      <a:pt x="44" y="0"/>
                      <a:pt x="44" y="0"/>
                      <a:pt x="44" y="0"/>
                    </a:cubicBezTo>
                    <a:cubicBezTo>
                      <a:pt x="44" y="0"/>
                      <a:pt x="45" y="0"/>
                      <a:pt x="45" y="0"/>
                    </a:cubicBezTo>
                    <a:cubicBezTo>
                      <a:pt x="45" y="1"/>
                      <a:pt x="44" y="1"/>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291"/>
              <p:cNvSpPr/>
              <p:nvPr/>
            </p:nvSpPr>
            <p:spPr bwMode="auto">
              <a:xfrm>
                <a:off x="5160" y="2874"/>
                <a:ext cx="3" cy="92"/>
              </a:xfrm>
              <a:custGeom>
                <a:avLst/>
                <a:gdLst>
                  <a:gd name="T0" fmla="*/ 0 w 1"/>
                  <a:gd name="T1" fmla="*/ 36 h 36"/>
                  <a:gd name="T2" fmla="*/ 0 w 1"/>
                  <a:gd name="T3" fmla="*/ 35 h 36"/>
                  <a:gd name="T4" fmla="*/ 0 w 1"/>
                  <a:gd name="T5" fmla="*/ 0 h 36"/>
                  <a:gd name="T6" fmla="*/ 0 w 1"/>
                  <a:gd name="T7" fmla="*/ 0 h 36"/>
                  <a:gd name="T8" fmla="*/ 1 w 1"/>
                  <a:gd name="T9" fmla="*/ 0 h 36"/>
                  <a:gd name="T10" fmla="*/ 1 w 1"/>
                  <a:gd name="T11" fmla="*/ 35 h 36"/>
                  <a:gd name="T12" fmla="*/ 0 w 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 h="36">
                    <a:moveTo>
                      <a:pt x="0" y="36"/>
                    </a:moveTo>
                    <a:cubicBezTo>
                      <a:pt x="0" y="36"/>
                      <a:pt x="0" y="36"/>
                      <a:pt x="0" y="35"/>
                    </a:cubicBezTo>
                    <a:cubicBezTo>
                      <a:pt x="0" y="0"/>
                      <a:pt x="0" y="0"/>
                      <a:pt x="0" y="0"/>
                    </a:cubicBezTo>
                    <a:cubicBezTo>
                      <a:pt x="0" y="0"/>
                      <a:pt x="0" y="0"/>
                      <a:pt x="0" y="0"/>
                    </a:cubicBezTo>
                    <a:cubicBezTo>
                      <a:pt x="1" y="0"/>
                      <a:pt x="1" y="0"/>
                      <a:pt x="1" y="0"/>
                    </a:cubicBezTo>
                    <a:cubicBezTo>
                      <a:pt x="1" y="35"/>
                      <a:pt x="1" y="35"/>
                      <a:pt x="1" y="35"/>
                    </a:cubicBezTo>
                    <a:cubicBezTo>
                      <a:pt x="1" y="36"/>
                      <a:pt x="1" y="36"/>
                      <a:pt x="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2" name="组合 71"/>
          <p:cNvGrpSpPr/>
          <p:nvPr/>
        </p:nvGrpSpPr>
        <p:grpSpPr>
          <a:xfrm>
            <a:off x="7145886" y="5019416"/>
            <a:ext cx="2441925" cy="1969491"/>
            <a:chOff x="6970807" y="4530607"/>
            <a:chExt cx="2441607" cy="1969947"/>
          </a:xfrm>
        </p:grpSpPr>
        <p:grpSp>
          <p:nvGrpSpPr>
            <p:cNvPr id="73" name="组合 72"/>
            <p:cNvGrpSpPr/>
            <p:nvPr/>
          </p:nvGrpSpPr>
          <p:grpSpPr>
            <a:xfrm>
              <a:off x="6970807" y="4530607"/>
              <a:ext cx="2441607" cy="1969947"/>
              <a:chOff x="4815679" y="4823398"/>
              <a:chExt cx="3044354" cy="2456243"/>
            </a:xfrm>
          </p:grpSpPr>
          <p:grpSp>
            <p:nvGrpSpPr>
              <p:cNvPr id="239" name="组合 238"/>
              <p:cNvGrpSpPr/>
              <p:nvPr/>
            </p:nvGrpSpPr>
            <p:grpSpPr>
              <a:xfrm>
                <a:off x="4815708" y="5686427"/>
                <a:ext cx="523877" cy="442117"/>
                <a:chOff x="4815670" y="5686427"/>
                <a:chExt cx="523883" cy="442117"/>
              </a:xfrm>
            </p:grpSpPr>
            <p:sp>
              <p:nvSpPr>
                <p:cNvPr id="262" name="平行四边形 261"/>
                <p:cNvSpPr/>
                <p:nvPr/>
              </p:nvSpPr>
              <p:spPr>
                <a:xfrm flipH="1">
                  <a:off x="4815670" y="5828505"/>
                  <a:ext cx="523873" cy="300038"/>
                </a:xfrm>
                <a:prstGeom prst="parallelogram">
                  <a:avLst>
                    <a:gd name="adj" fmla="val 55395"/>
                  </a:avLst>
                </a:prstGeom>
                <a:gradFill flip="none" rotWithShape="1">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3" name="平行四边形 262"/>
                <p:cNvSpPr/>
                <p:nvPr/>
              </p:nvSpPr>
              <p:spPr>
                <a:xfrm rot="5400000">
                  <a:off x="5034755" y="5823746"/>
                  <a:ext cx="442117" cy="167479"/>
                </a:xfrm>
                <a:prstGeom prst="parallelogram">
                  <a:avLst>
                    <a:gd name="adj" fmla="val 181535"/>
                  </a:avLst>
                </a:prstGeom>
                <a:gradFill flip="none" rotWithShape="1">
                  <a:gsLst>
                    <a:gs pos="0">
                      <a:schemeClr val="bg1">
                        <a:lumMod val="50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0" name="组合 239"/>
              <p:cNvGrpSpPr/>
              <p:nvPr/>
            </p:nvGrpSpPr>
            <p:grpSpPr>
              <a:xfrm>
                <a:off x="5169986" y="5541959"/>
                <a:ext cx="530755" cy="442117"/>
                <a:chOff x="4811178" y="5686427"/>
                <a:chExt cx="530752" cy="442117"/>
              </a:xfrm>
            </p:grpSpPr>
            <p:sp>
              <p:nvSpPr>
                <p:cNvPr id="260" name="平行四边形 259"/>
                <p:cNvSpPr/>
                <p:nvPr/>
              </p:nvSpPr>
              <p:spPr>
                <a:xfrm flipH="1">
                  <a:off x="4811178" y="5828505"/>
                  <a:ext cx="530752"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1" name="平行四边形 260"/>
                <p:cNvSpPr/>
                <p:nvPr/>
              </p:nvSpPr>
              <p:spPr>
                <a:xfrm rot="5400000">
                  <a:off x="5034755" y="5823746"/>
                  <a:ext cx="442117"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1" name="组合 240"/>
              <p:cNvGrpSpPr/>
              <p:nvPr/>
            </p:nvGrpSpPr>
            <p:grpSpPr>
              <a:xfrm>
                <a:off x="5530882" y="5399082"/>
                <a:ext cx="530754" cy="442919"/>
                <a:chOff x="4813299" y="5685625"/>
                <a:chExt cx="530751" cy="442919"/>
              </a:xfrm>
            </p:grpSpPr>
            <p:sp>
              <p:nvSpPr>
                <p:cNvPr id="258" name="平行四边形 257"/>
                <p:cNvSpPr/>
                <p:nvPr/>
              </p:nvSpPr>
              <p:spPr>
                <a:xfrm flipH="1">
                  <a:off x="4813299" y="5828505"/>
                  <a:ext cx="530751"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9" name="平行四边形 258"/>
                <p:cNvSpPr/>
                <p:nvPr/>
              </p:nvSpPr>
              <p:spPr>
                <a:xfrm rot="5400000">
                  <a:off x="5036601" y="5825596"/>
                  <a:ext cx="442919" cy="162978"/>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2" name="组合 241"/>
              <p:cNvGrpSpPr/>
              <p:nvPr/>
            </p:nvGrpSpPr>
            <p:grpSpPr>
              <a:xfrm>
                <a:off x="5894160" y="5253816"/>
                <a:ext cx="526256" cy="445305"/>
                <a:chOff x="4813290" y="5683239"/>
                <a:chExt cx="526262" cy="445305"/>
              </a:xfrm>
            </p:grpSpPr>
            <p:sp>
              <p:nvSpPr>
                <p:cNvPr id="256" name="平行四边形 255"/>
                <p:cNvSpPr/>
                <p:nvPr/>
              </p:nvSpPr>
              <p:spPr>
                <a:xfrm flipH="1">
                  <a:off x="4813290" y="5828505"/>
                  <a:ext cx="523873"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7" name="平行四边形 256"/>
                <p:cNvSpPr/>
                <p:nvPr/>
              </p:nvSpPr>
              <p:spPr>
                <a:xfrm rot="5400000">
                  <a:off x="5033160" y="5822152"/>
                  <a:ext cx="445305"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3" name="组合 242"/>
              <p:cNvGrpSpPr/>
              <p:nvPr/>
            </p:nvGrpSpPr>
            <p:grpSpPr>
              <a:xfrm>
                <a:off x="6252940" y="5105392"/>
                <a:ext cx="526847" cy="448465"/>
                <a:chOff x="4815680" y="5680080"/>
                <a:chExt cx="526842" cy="448465"/>
              </a:xfrm>
            </p:grpSpPr>
            <p:sp>
              <p:nvSpPr>
                <p:cNvPr id="254" name="平行四边形 253"/>
                <p:cNvSpPr/>
                <p:nvPr/>
              </p:nvSpPr>
              <p:spPr>
                <a:xfrm flipH="1">
                  <a:off x="4815680" y="5828505"/>
                  <a:ext cx="523874" cy="30003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5" name="平行四边形 254"/>
                <p:cNvSpPr/>
                <p:nvPr/>
              </p:nvSpPr>
              <p:spPr>
                <a:xfrm rot="5400000">
                  <a:off x="5032464" y="5818487"/>
                  <a:ext cx="448465" cy="171651"/>
                </a:xfrm>
                <a:prstGeom prst="parallelogram">
                  <a:avLst>
                    <a:gd name="adj" fmla="val 174617"/>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4" name="组合 243"/>
              <p:cNvGrpSpPr/>
              <p:nvPr/>
            </p:nvGrpSpPr>
            <p:grpSpPr>
              <a:xfrm>
                <a:off x="6612778" y="4968868"/>
                <a:ext cx="526257" cy="442117"/>
                <a:chOff x="4815673" y="5686427"/>
                <a:chExt cx="526261" cy="442117"/>
              </a:xfrm>
            </p:grpSpPr>
            <p:sp>
              <p:nvSpPr>
                <p:cNvPr id="252" name="平行四边形 251"/>
                <p:cNvSpPr/>
                <p:nvPr/>
              </p:nvSpPr>
              <p:spPr>
                <a:xfrm flipH="1">
                  <a:off x="4815673" y="5826124"/>
                  <a:ext cx="523873"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3" name="平行四边形 252"/>
                <p:cNvSpPr/>
                <p:nvPr/>
              </p:nvSpPr>
              <p:spPr>
                <a:xfrm rot="5400000">
                  <a:off x="5037136" y="5823746"/>
                  <a:ext cx="442117"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5" name="组合 244"/>
              <p:cNvGrpSpPr/>
              <p:nvPr/>
            </p:nvGrpSpPr>
            <p:grpSpPr>
              <a:xfrm>
                <a:off x="6969959" y="4823398"/>
                <a:ext cx="529443" cy="445113"/>
                <a:chOff x="4810104" y="5683431"/>
                <a:chExt cx="529448" cy="445113"/>
              </a:xfrm>
            </p:grpSpPr>
            <p:sp>
              <p:nvSpPr>
                <p:cNvPr id="250" name="平行四边形 249"/>
                <p:cNvSpPr/>
                <p:nvPr/>
              </p:nvSpPr>
              <p:spPr>
                <a:xfrm flipH="1">
                  <a:off x="4810104" y="5828507"/>
                  <a:ext cx="529439"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1" name="平行四边形 250"/>
                <p:cNvSpPr/>
                <p:nvPr/>
              </p:nvSpPr>
              <p:spPr>
                <a:xfrm rot="5400000">
                  <a:off x="5033256" y="5822248"/>
                  <a:ext cx="445113"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6" name="平行四边形 245"/>
              <p:cNvSpPr/>
              <p:nvPr/>
            </p:nvSpPr>
            <p:spPr>
              <a:xfrm flipH="1">
                <a:off x="7333258" y="4823398"/>
                <a:ext cx="523877"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7" name="任意多边形 246"/>
              <p:cNvSpPr/>
              <p:nvPr/>
            </p:nvSpPr>
            <p:spPr>
              <a:xfrm flipH="1">
                <a:off x="4980016" y="5121276"/>
                <a:ext cx="2880017" cy="1432800"/>
              </a:xfrm>
              <a:custGeom>
                <a:avLst/>
                <a:gdLst>
                  <a:gd name="connsiteX0" fmla="*/ 360000 w 2880000"/>
                  <a:gd name="connsiteY0" fmla="*/ 0 h 1432800"/>
                  <a:gd name="connsiteX1" fmla="*/ 0 w 2880000"/>
                  <a:gd name="connsiteY1" fmla="*/ 0 h 1432800"/>
                  <a:gd name="connsiteX2" fmla="*/ 0 w 2880000"/>
                  <a:gd name="connsiteY2" fmla="*/ 1432800 h 1432800"/>
                  <a:gd name="connsiteX3" fmla="*/ 2880000 w 2880000"/>
                  <a:gd name="connsiteY3" fmla="*/ 1432800 h 1432800"/>
                  <a:gd name="connsiteX4" fmla="*/ 2880000 w 2880000"/>
                  <a:gd name="connsiteY4" fmla="*/ 1008801 h 1432800"/>
                  <a:gd name="connsiteX5" fmla="*/ 2520000 w 2880000"/>
                  <a:gd name="connsiteY5" fmla="*/ 1008801 h 1432800"/>
                  <a:gd name="connsiteX6" fmla="*/ 2520000 w 2880000"/>
                  <a:gd name="connsiteY6" fmla="*/ 864000 h 1432800"/>
                  <a:gd name="connsiteX7" fmla="*/ 2160000 w 2880000"/>
                  <a:gd name="connsiteY7" fmla="*/ 864000 h 1432800"/>
                  <a:gd name="connsiteX8" fmla="*/ 2160000 w 2880000"/>
                  <a:gd name="connsiteY8" fmla="*/ 720000 h 1432800"/>
                  <a:gd name="connsiteX9" fmla="*/ 1800000 w 2880000"/>
                  <a:gd name="connsiteY9" fmla="*/ 720000 h 1432800"/>
                  <a:gd name="connsiteX10" fmla="*/ 1800000 w 2880000"/>
                  <a:gd name="connsiteY10" fmla="*/ 576000 h 1432800"/>
                  <a:gd name="connsiteX11" fmla="*/ 1440000 w 2880000"/>
                  <a:gd name="connsiteY11" fmla="*/ 576000 h 1432800"/>
                  <a:gd name="connsiteX12" fmla="*/ 1440000 w 2880000"/>
                  <a:gd name="connsiteY12" fmla="*/ 432000 h 1432800"/>
                  <a:gd name="connsiteX13" fmla="*/ 1080000 w 2880000"/>
                  <a:gd name="connsiteY13" fmla="*/ 432000 h 1432800"/>
                  <a:gd name="connsiteX14" fmla="*/ 1080000 w 2880000"/>
                  <a:gd name="connsiteY14" fmla="*/ 288000 h 1432800"/>
                  <a:gd name="connsiteX15" fmla="*/ 720000 w 2880000"/>
                  <a:gd name="connsiteY15" fmla="*/ 288000 h 1432800"/>
                  <a:gd name="connsiteX16" fmla="*/ 720000 w 2880000"/>
                  <a:gd name="connsiteY16" fmla="*/ 144000 h 1432800"/>
                  <a:gd name="connsiteX17" fmla="*/ 360000 w 2880000"/>
                  <a:gd name="connsiteY17" fmla="*/ 144000 h 143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0000" h="1432800">
                    <a:moveTo>
                      <a:pt x="360000" y="0"/>
                    </a:moveTo>
                    <a:lnTo>
                      <a:pt x="0" y="0"/>
                    </a:lnTo>
                    <a:lnTo>
                      <a:pt x="0" y="1432800"/>
                    </a:lnTo>
                    <a:lnTo>
                      <a:pt x="2880000" y="1432800"/>
                    </a:lnTo>
                    <a:lnTo>
                      <a:pt x="2880000" y="1008801"/>
                    </a:lnTo>
                    <a:lnTo>
                      <a:pt x="2520000" y="1008801"/>
                    </a:lnTo>
                    <a:lnTo>
                      <a:pt x="2520000" y="864000"/>
                    </a:lnTo>
                    <a:lnTo>
                      <a:pt x="2160000" y="864000"/>
                    </a:lnTo>
                    <a:lnTo>
                      <a:pt x="2160000" y="720000"/>
                    </a:lnTo>
                    <a:lnTo>
                      <a:pt x="1800000" y="720000"/>
                    </a:lnTo>
                    <a:lnTo>
                      <a:pt x="1800000" y="576000"/>
                    </a:lnTo>
                    <a:lnTo>
                      <a:pt x="1440000" y="576000"/>
                    </a:lnTo>
                    <a:lnTo>
                      <a:pt x="1440000" y="432000"/>
                    </a:lnTo>
                    <a:lnTo>
                      <a:pt x="1080000" y="432000"/>
                    </a:lnTo>
                    <a:lnTo>
                      <a:pt x="1080000" y="288000"/>
                    </a:lnTo>
                    <a:lnTo>
                      <a:pt x="720000" y="288000"/>
                    </a:lnTo>
                    <a:lnTo>
                      <a:pt x="720000" y="144000"/>
                    </a:lnTo>
                    <a:lnTo>
                      <a:pt x="360000" y="144000"/>
                    </a:lnTo>
                    <a:close/>
                  </a:path>
                </a:pathLst>
              </a:custGeom>
              <a:gradFill flip="none" rotWithShape="1">
                <a:gsLst>
                  <a:gs pos="20000">
                    <a:srgbClr val="F69200"/>
                  </a:gs>
                  <a:gs pos="100000">
                    <a:srgbClr val="FFCF8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8" name="平行四边形 247"/>
              <p:cNvSpPr/>
              <p:nvPr/>
            </p:nvSpPr>
            <p:spPr>
              <a:xfrm rot="16200000" flipH="1" flipV="1">
                <a:off x="4536267" y="6107932"/>
                <a:ext cx="725570" cy="166719"/>
              </a:xfrm>
              <a:prstGeom prst="parallelogram">
                <a:avLst>
                  <a:gd name="adj" fmla="val 183941"/>
                </a:avLst>
              </a:prstGeom>
              <a:gradFill>
                <a:gsLst>
                  <a:gs pos="0">
                    <a:srgbClr val="F69200"/>
                  </a:gs>
                  <a:gs pos="100000">
                    <a:srgbClr val="FFCF89"/>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9" name="平行四边形 248"/>
              <p:cNvSpPr/>
              <p:nvPr/>
            </p:nvSpPr>
            <p:spPr>
              <a:xfrm rot="16200000" flipH="1" flipV="1">
                <a:off x="4381473" y="6678716"/>
                <a:ext cx="1035131" cy="166719"/>
              </a:xfrm>
              <a:prstGeom prst="parallelogram">
                <a:avLst>
                  <a:gd name="adj" fmla="val 183941"/>
                </a:avLst>
              </a:prstGeom>
              <a:gradFill>
                <a:gsLst>
                  <a:gs pos="0">
                    <a:srgbClr val="F69200">
                      <a:alpha val="50000"/>
                    </a:srgbClr>
                  </a:gs>
                  <a:gs pos="100000">
                    <a:srgbClr val="FFCF89">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4" name="任意多边形 73"/>
            <p:cNvSpPr/>
            <p:nvPr/>
          </p:nvSpPr>
          <p:spPr>
            <a:xfrm rot="5400000">
              <a:off x="7200534" y="5388602"/>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任意多边形 74"/>
            <p:cNvSpPr/>
            <p:nvPr/>
          </p:nvSpPr>
          <p:spPr>
            <a:xfrm rot="5400000">
              <a:off x="7491464" y="5272738"/>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任意多边形 75"/>
            <p:cNvSpPr/>
            <p:nvPr/>
          </p:nvSpPr>
          <p:spPr>
            <a:xfrm rot="5400000">
              <a:off x="7780908" y="5158790"/>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任意多边形 76"/>
            <p:cNvSpPr/>
            <p:nvPr/>
          </p:nvSpPr>
          <p:spPr>
            <a:xfrm rot="5400000">
              <a:off x="8066843" y="5042286"/>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任意多边形 77"/>
            <p:cNvSpPr/>
            <p:nvPr/>
          </p:nvSpPr>
          <p:spPr>
            <a:xfrm rot="5400000">
              <a:off x="8354908" y="4927693"/>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任意多边形 78"/>
            <p:cNvSpPr/>
            <p:nvPr/>
          </p:nvSpPr>
          <p:spPr>
            <a:xfrm rot="5400000">
              <a:off x="8643504" y="4811199"/>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任意多边形 79"/>
            <p:cNvSpPr/>
            <p:nvPr/>
          </p:nvSpPr>
          <p:spPr>
            <a:xfrm rot="5400000">
              <a:off x="8934431" y="4698844"/>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矩形 80"/>
            <p:cNvSpPr/>
            <p:nvPr/>
          </p:nvSpPr>
          <p:spPr>
            <a:xfrm>
              <a:off x="7102607" y="5918638"/>
              <a:ext cx="2307482" cy="581915"/>
            </a:xfrm>
            <a:prstGeom prst="rect">
              <a:avLst/>
            </a:prstGeom>
            <a:gradFill flip="none" rotWithShape="1">
              <a:gsLst>
                <a:gs pos="0">
                  <a:srgbClr val="F69200">
                    <a:alpha val="50000"/>
                  </a:srgbClr>
                </a:gs>
                <a:gs pos="100000">
                  <a:srgbClr val="FFCF8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2" name="组合 81"/>
            <p:cNvGrpSpPr/>
            <p:nvPr/>
          </p:nvGrpSpPr>
          <p:grpSpPr>
            <a:xfrm>
              <a:off x="8021795" y="5233623"/>
              <a:ext cx="901541" cy="640396"/>
              <a:chOff x="6127310" y="5233623"/>
              <a:chExt cx="901541" cy="640396"/>
            </a:xfrm>
          </p:grpSpPr>
          <p:sp>
            <p:nvSpPr>
              <p:cNvPr id="237" name="文本框 1024"/>
              <p:cNvSpPr txBox="1"/>
              <p:nvPr/>
            </p:nvSpPr>
            <p:spPr>
              <a:xfrm>
                <a:off x="6127310" y="5233623"/>
                <a:ext cx="901541" cy="523220"/>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01</a:t>
                </a:r>
                <a:endParaRPr lang="zh-CN" altLang="en-US" sz="2800">
                  <a:solidFill>
                    <a:prstClr val="white"/>
                  </a:solidFill>
                  <a:latin typeface="Impact" panose="020B0806030902050204" pitchFamily="34" charset="0"/>
                </a:endParaRPr>
              </a:p>
            </p:txBody>
          </p:sp>
          <p:sp>
            <p:nvSpPr>
              <p:cNvPr id="238" name="文本框 1025"/>
              <p:cNvSpPr txBox="1"/>
              <p:nvPr/>
            </p:nvSpPr>
            <p:spPr>
              <a:xfrm>
                <a:off x="6299898" y="5566242"/>
                <a:ext cx="578002" cy="307777"/>
              </a:xfrm>
              <a:prstGeom prst="rect">
                <a:avLst/>
              </a:prstGeom>
              <a:noFill/>
            </p:spPr>
            <p:txBody>
              <a:bodyPr wrap="square" rtlCol="0">
                <a:spAutoFit/>
              </a:bodyPr>
              <a:lstStyle/>
              <a:p>
                <a:pPr algn="ctr"/>
                <a:r>
                  <a:rPr lang="en-US" altLang="zh-CN" sz="1400">
                    <a:solidFill>
                      <a:prstClr val="white"/>
                    </a:solidFill>
                    <a:latin typeface="LiHei Pro" panose="020B0500000000000000" pitchFamily="34" charset="-122"/>
                    <a:ea typeface="LiHei Pro" panose="020B0500000000000000" pitchFamily="34" charset="-122"/>
                  </a:rPr>
                  <a:t>STEP</a:t>
                </a:r>
                <a:endParaRPr lang="zh-CN" altLang="en-US" sz="1400">
                  <a:solidFill>
                    <a:prstClr val="white"/>
                  </a:solidFill>
                  <a:latin typeface="LiHei Pro" panose="020B0500000000000000" pitchFamily="34" charset="-122"/>
                  <a:ea typeface="LiHei Pro" panose="020B0500000000000000" pitchFamily="34" charset="-122"/>
                </a:endParaRPr>
              </a:p>
            </p:txBody>
          </p:sp>
        </p:grpSp>
        <p:grpSp>
          <p:nvGrpSpPr>
            <p:cNvPr id="83" name="Group 294"/>
            <p:cNvGrpSpPr>
              <a:grpSpLocks noChangeAspect="1"/>
            </p:cNvGrpSpPr>
            <p:nvPr/>
          </p:nvGrpSpPr>
          <p:grpSpPr>
            <a:xfrm>
              <a:off x="8725769" y="5312914"/>
              <a:ext cx="476510" cy="415420"/>
              <a:chOff x="4997" y="3211"/>
              <a:chExt cx="117" cy="102"/>
            </a:xfrm>
            <a:solidFill>
              <a:schemeClr val="bg1"/>
            </a:solidFill>
          </p:grpSpPr>
          <p:sp>
            <p:nvSpPr>
              <p:cNvPr id="84" name="Freeform 295"/>
              <p:cNvSpPr/>
              <p:nvPr/>
            </p:nvSpPr>
            <p:spPr bwMode="auto">
              <a:xfrm>
                <a:off x="4997" y="3270"/>
                <a:ext cx="5" cy="7"/>
              </a:xfrm>
              <a:custGeom>
                <a:avLst/>
                <a:gdLst>
                  <a:gd name="T0" fmla="*/ 0 w 2"/>
                  <a:gd name="T1" fmla="*/ 3 h 3"/>
                  <a:gd name="T2" fmla="*/ 0 w 2"/>
                  <a:gd name="T3" fmla="*/ 3 h 3"/>
                  <a:gd name="T4" fmla="*/ 0 w 2"/>
                  <a:gd name="T5" fmla="*/ 3 h 3"/>
                  <a:gd name="T6" fmla="*/ 1 w 2"/>
                  <a:gd name="T7" fmla="*/ 0 h 3"/>
                  <a:gd name="T8" fmla="*/ 1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0"/>
                      <a:pt x="1" y="0"/>
                      <a:pt x="1" y="0"/>
                    </a:cubicBezTo>
                    <a:cubicBezTo>
                      <a:pt x="1" y="0"/>
                      <a:pt x="1" y="0"/>
                      <a:pt x="1" y="0"/>
                    </a:cubicBezTo>
                    <a:cubicBezTo>
                      <a:pt x="2" y="0"/>
                      <a:pt x="2" y="0"/>
                      <a:pt x="2"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296"/>
              <p:cNvSpPr/>
              <p:nvPr/>
            </p:nvSpPr>
            <p:spPr bwMode="auto">
              <a:xfrm>
                <a:off x="5027" y="3298"/>
                <a:ext cx="3" cy="7"/>
              </a:xfrm>
              <a:custGeom>
                <a:avLst/>
                <a:gdLst>
                  <a:gd name="T0" fmla="*/ 0 w 1"/>
                  <a:gd name="T1" fmla="*/ 3 h 3"/>
                  <a:gd name="T2" fmla="*/ 0 w 1"/>
                  <a:gd name="T3" fmla="*/ 3 h 3"/>
                  <a:gd name="T4" fmla="*/ 0 w 1"/>
                  <a:gd name="T5" fmla="*/ 3 h 3"/>
                  <a:gd name="T6" fmla="*/ 1 w 1"/>
                  <a:gd name="T7" fmla="*/ 1 h 3"/>
                  <a:gd name="T8" fmla="*/ 1 w 1"/>
                  <a:gd name="T9" fmla="*/ 0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1" y="1"/>
                    </a:cubicBezTo>
                    <a:cubicBezTo>
                      <a:pt x="1" y="0"/>
                      <a:pt x="1" y="0"/>
                      <a:pt x="1" y="0"/>
                    </a:cubicBezTo>
                    <a:cubicBezTo>
                      <a:pt x="1" y="1"/>
                      <a:pt x="1" y="1"/>
                      <a:pt x="1" y="1"/>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297"/>
              <p:cNvSpPr/>
              <p:nvPr/>
            </p:nvSpPr>
            <p:spPr bwMode="auto">
              <a:xfrm>
                <a:off x="5030" y="3298"/>
                <a:ext cx="2" cy="7"/>
              </a:xfrm>
              <a:custGeom>
                <a:avLst/>
                <a:gdLst>
                  <a:gd name="T0" fmla="*/ 0 w 1"/>
                  <a:gd name="T1" fmla="*/ 3 h 3"/>
                  <a:gd name="T2" fmla="*/ 0 w 1"/>
                  <a:gd name="T3" fmla="*/ 3 h 3"/>
                  <a:gd name="T4" fmla="*/ 0 w 1"/>
                  <a:gd name="T5" fmla="*/ 3 h 3"/>
                  <a:gd name="T6" fmla="*/ 0 w 1"/>
                  <a:gd name="T7" fmla="*/ 1 h 3"/>
                  <a:gd name="T8" fmla="*/ 1 w 1"/>
                  <a:gd name="T9" fmla="*/ 0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0" y="1"/>
                    </a:cubicBezTo>
                    <a:cubicBezTo>
                      <a:pt x="1" y="0"/>
                      <a:pt x="1" y="0"/>
                      <a:pt x="1" y="0"/>
                    </a:cubicBezTo>
                    <a:cubicBezTo>
                      <a:pt x="1" y="1"/>
                      <a:pt x="1" y="1"/>
                      <a:pt x="1" y="1"/>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298"/>
              <p:cNvSpPr/>
              <p:nvPr/>
            </p:nvSpPr>
            <p:spPr bwMode="auto">
              <a:xfrm>
                <a:off x="5032" y="3298"/>
                <a:ext cx="3" cy="7"/>
              </a:xfrm>
              <a:custGeom>
                <a:avLst/>
                <a:gdLst>
                  <a:gd name="T0" fmla="*/ 0 w 1"/>
                  <a:gd name="T1" fmla="*/ 3 h 3"/>
                  <a:gd name="T2" fmla="*/ 0 w 1"/>
                  <a:gd name="T3" fmla="*/ 3 h 3"/>
                  <a:gd name="T4" fmla="*/ 0 w 1"/>
                  <a:gd name="T5" fmla="*/ 3 h 3"/>
                  <a:gd name="T6" fmla="*/ 0 w 1"/>
                  <a:gd name="T7" fmla="*/ 3 h 3"/>
                  <a:gd name="T8" fmla="*/ 1 w 1"/>
                  <a:gd name="T9" fmla="*/ 1 h 3"/>
                  <a:gd name="T10" fmla="*/ 1 w 1"/>
                  <a:gd name="T11" fmla="*/ 0 h 3"/>
                  <a:gd name="T12" fmla="*/ 1 w 1"/>
                  <a:gd name="T13" fmla="*/ 1 h 3"/>
                  <a:gd name="T14" fmla="*/ 0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3"/>
                      <a:pt x="0" y="3"/>
                      <a:pt x="0" y="3"/>
                    </a:cubicBezTo>
                    <a:cubicBezTo>
                      <a:pt x="0" y="3"/>
                      <a:pt x="0" y="3"/>
                      <a:pt x="0" y="3"/>
                    </a:cubicBezTo>
                    <a:cubicBezTo>
                      <a:pt x="0" y="2"/>
                      <a:pt x="0" y="1"/>
                      <a:pt x="1" y="1"/>
                    </a:cubicBezTo>
                    <a:cubicBezTo>
                      <a:pt x="1" y="0"/>
                      <a:pt x="1" y="0"/>
                      <a:pt x="1" y="0"/>
                    </a:cubicBezTo>
                    <a:cubicBezTo>
                      <a:pt x="1" y="0"/>
                      <a:pt x="1" y="1"/>
                      <a:pt x="1" y="1"/>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299"/>
              <p:cNvSpPr/>
              <p:nvPr/>
            </p:nvSpPr>
            <p:spPr bwMode="auto">
              <a:xfrm>
                <a:off x="5032" y="3300"/>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300"/>
              <p:cNvSpPr/>
              <p:nvPr/>
            </p:nvSpPr>
            <p:spPr bwMode="auto">
              <a:xfrm>
                <a:off x="5010" y="3293"/>
                <a:ext cx="2" cy="7"/>
              </a:xfrm>
              <a:custGeom>
                <a:avLst/>
                <a:gdLst>
                  <a:gd name="T0" fmla="*/ 1 w 1"/>
                  <a:gd name="T1" fmla="*/ 3 h 3"/>
                  <a:gd name="T2" fmla="*/ 0 w 1"/>
                  <a:gd name="T3" fmla="*/ 3 h 3"/>
                  <a:gd name="T4" fmla="*/ 0 w 1"/>
                  <a:gd name="T5" fmla="*/ 1 h 3"/>
                  <a:gd name="T6" fmla="*/ 1 w 1"/>
                  <a:gd name="T7" fmla="*/ 0 h 3"/>
                  <a:gd name="T8" fmla="*/ 1 w 1"/>
                  <a:gd name="T9" fmla="*/ 0 h 3"/>
                  <a:gd name="T10" fmla="*/ 1 w 1"/>
                  <a:gd name="T11" fmla="*/ 0 h 3"/>
                  <a:gd name="T12" fmla="*/ 1 w 1"/>
                  <a:gd name="T13" fmla="*/ 1 h 3"/>
                  <a:gd name="T14" fmla="*/ 1 w 1"/>
                  <a:gd name="T15" fmla="*/ 2 h 3"/>
                  <a:gd name="T16" fmla="*/ 1 w 1"/>
                  <a:gd name="T17" fmla="*/ 3 h 3"/>
                  <a:gd name="T18" fmla="*/ 1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3"/>
                    </a:moveTo>
                    <a:cubicBezTo>
                      <a:pt x="0" y="3"/>
                      <a:pt x="0" y="3"/>
                      <a:pt x="0" y="3"/>
                    </a:cubicBezTo>
                    <a:cubicBezTo>
                      <a:pt x="0" y="2"/>
                      <a:pt x="0" y="2"/>
                      <a:pt x="0" y="1"/>
                    </a:cubicBezTo>
                    <a:cubicBezTo>
                      <a:pt x="1" y="1"/>
                      <a:pt x="1" y="0"/>
                      <a:pt x="1" y="0"/>
                    </a:cubicBezTo>
                    <a:cubicBezTo>
                      <a:pt x="1" y="0"/>
                      <a:pt x="1" y="0"/>
                      <a:pt x="1" y="0"/>
                    </a:cubicBezTo>
                    <a:cubicBezTo>
                      <a:pt x="1" y="0"/>
                      <a:pt x="1" y="0"/>
                      <a:pt x="1" y="0"/>
                    </a:cubicBezTo>
                    <a:cubicBezTo>
                      <a:pt x="1" y="0"/>
                      <a:pt x="1" y="1"/>
                      <a:pt x="1" y="1"/>
                    </a:cubicBezTo>
                    <a:cubicBezTo>
                      <a:pt x="1" y="2"/>
                      <a:pt x="1" y="2"/>
                      <a:pt x="1"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301"/>
              <p:cNvSpPr/>
              <p:nvPr/>
            </p:nvSpPr>
            <p:spPr bwMode="auto">
              <a:xfrm>
                <a:off x="5025" y="3298"/>
                <a:ext cx="2" cy="7"/>
              </a:xfrm>
              <a:custGeom>
                <a:avLst/>
                <a:gdLst>
                  <a:gd name="T0" fmla="*/ 0 w 1"/>
                  <a:gd name="T1" fmla="*/ 3 h 3"/>
                  <a:gd name="T2" fmla="*/ 0 w 1"/>
                  <a:gd name="T3" fmla="*/ 3 h 3"/>
                  <a:gd name="T4" fmla="*/ 0 w 1"/>
                  <a:gd name="T5" fmla="*/ 1 h 3"/>
                  <a:gd name="T6" fmla="*/ 0 w 1"/>
                  <a:gd name="T7" fmla="*/ 0 h 3"/>
                  <a:gd name="T8" fmla="*/ 1 w 1"/>
                  <a:gd name="T9" fmla="*/ 0 h 3"/>
                  <a:gd name="T10" fmla="*/ 1 w 1"/>
                  <a:gd name="T11" fmla="*/ 0 h 3"/>
                  <a:gd name="T12" fmla="*/ 1 w 1"/>
                  <a:gd name="T13" fmla="*/ 2 h 3"/>
                  <a:gd name="T14" fmla="*/ 1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1"/>
                    </a:cubicBezTo>
                    <a:cubicBezTo>
                      <a:pt x="0" y="1"/>
                      <a:pt x="0" y="1"/>
                      <a:pt x="0" y="0"/>
                    </a:cubicBezTo>
                    <a:cubicBezTo>
                      <a:pt x="0" y="0"/>
                      <a:pt x="0" y="0"/>
                      <a:pt x="1" y="0"/>
                    </a:cubicBezTo>
                    <a:cubicBezTo>
                      <a:pt x="1" y="0"/>
                      <a:pt x="1" y="0"/>
                      <a:pt x="1" y="0"/>
                    </a:cubicBezTo>
                    <a:cubicBezTo>
                      <a:pt x="1" y="1"/>
                      <a:pt x="1" y="1"/>
                      <a:pt x="1" y="2"/>
                    </a:cubicBezTo>
                    <a:cubicBezTo>
                      <a:pt x="1" y="2"/>
                      <a:pt x="1" y="2"/>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302"/>
              <p:cNvSpPr/>
              <p:nvPr/>
            </p:nvSpPr>
            <p:spPr bwMode="auto">
              <a:xfrm>
                <a:off x="5055" y="3249"/>
                <a:ext cx="5" cy="6"/>
              </a:xfrm>
              <a:custGeom>
                <a:avLst/>
                <a:gdLst>
                  <a:gd name="T0" fmla="*/ 1 w 2"/>
                  <a:gd name="T1" fmla="*/ 2 h 2"/>
                  <a:gd name="T2" fmla="*/ 0 w 2"/>
                  <a:gd name="T3" fmla="*/ 2 h 2"/>
                  <a:gd name="T4" fmla="*/ 0 w 2"/>
                  <a:gd name="T5" fmla="*/ 1 h 2"/>
                  <a:gd name="T6" fmla="*/ 1 w 2"/>
                  <a:gd name="T7" fmla="*/ 1 h 2"/>
                  <a:gd name="T8" fmla="*/ 1 w 2"/>
                  <a:gd name="T9" fmla="*/ 1 h 2"/>
                  <a:gd name="T10" fmla="*/ 2 w 2"/>
                  <a:gd name="T11" fmla="*/ 1 h 2"/>
                  <a:gd name="T12" fmla="*/ 2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2"/>
                      <a:pt x="0" y="1"/>
                      <a:pt x="0" y="1"/>
                    </a:cubicBezTo>
                    <a:cubicBezTo>
                      <a:pt x="1" y="1"/>
                      <a:pt x="1" y="1"/>
                      <a:pt x="1" y="1"/>
                    </a:cubicBezTo>
                    <a:cubicBezTo>
                      <a:pt x="1" y="1"/>
                      <a:pt x="1" y="1"/>
                      <a:pt x="1" y="1"/>
                    </a:cubicBezTo>
                    <a:cubicBezTo>
                      <a:pt x="1" y="0"/>
                      <a:pt x="1" y="1"/>
                      <a:pt x="2" y="1"/>
                    </a:cubicBezTo>
                    <a:cubicBezTo>
                      <a:pt x="2" y="1"/>
                      <a:pt x="2" y="1"/>
                      <a:pt x="2" y="1"/>
                    </a:cubicBezTo>
                    <a:cubicBezTo>
                      <a:pt x="1" y="1"/>
                      <a:pt x="1" y="1"/>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303"/>
              <p:cNvSpPr/>
              <p:nvPr/>
            </p:nvSpPr>
            <p:spPr bwMode="auto">
              <a:xfrm>
                <a:off x="5050" y="3293"/>
                <a:ext cx="3" cy="7"/>
              </a:xfrm>
              <a:custGeom>
                <a:avLst/>
                <a:gdLst>
                  <a:gd name="T0" fmla="*/ 0 w 1"/>
                  <a:gd name="T1" fmla="*/ 3 h 3"/>
                  <a:gd name="T2" fmla="*/ 0 w 1"/>
                  <a:gd name="T3" fmla="*/ 2 h 3"/>
                  <a:gd name="T4" fmla="*/ 0 w 1"/>
                  <a:gd name="T5" fmla="*/ 0 h 3"/>
                  <a:gd name="T6" fmla="*/ 0 w 1"/>
                  <a:gd name="T7" fmla="*/ 0 h 3"/>
                  <a:gd name="T8" fmla="*/ 1 w 1"/>
                  <a:gd name="T9" fmla="*/ 0 h 3"/>
                  <a:gd name="T10" fmla="*/ 0 w 1"/>
                  <a:gd name="T11" fmla="*/ 2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3"/>
                      <a:pt x="0" y="2"/>
                    </a:cubicBezTo>
                    <a:cubicBezTo>
                      <a:pt x="0" y="2"/>
                      <a:pt x="0" y="1"/>
                      <a:pt x="0" y="0"/>
                    </a:cubicBezTo>
                    <a:cubicBezTo>
                      <a:pt x="0" y="0"/>
                      <a:pt x="0" y="0"/>
                      <a:pt x="0" y="0"/>
                    </a:cubicBezTo>
                    <a:cubicBezTo>
                      <a:pt x="1" y="0"/>
                      <a:pt x="1" y="0"/>
                      <a:pt x="1" y="0"/>
                    </a:cubicBezTo>
                    <a:cubicBezTo>
                      <a:pt x="0"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304"/>
              <p:cNvSpPr/>
              <p:nvPr/>
            </p:nvSpPr>
            <p:spPr bwMode="auto">
              <a:xfrm>
                <a:off x="5045" y="3288"/>
                <a:ext cx="3" cy="7"/>
              </a:xfrm>
              <a:custGeom>
                <a:avLst/>
                <a:gdLst>
                  <a:gd name="T0" fmla="*/ 1 w 1"/>
                  <a:gd name="T1" fmla="*/ 3 h 3"/>
                  <a:gd name="T2" fmla="*/ 0 w 1"/>
                  <a:gd name="T3" fmla="*/ 3 h 3"/>
                  <a:gd name="T4" fmla="*/ 0 w 1"/>
                  <a:gd name="T5" fmla="*/ 1 h 3"/>
                  <a:gd name="T6" fmla="*/ 1 w 1"/>
                  <a:gd name="T7" fmla="*/ 0 h 3"/>
                  <a:gd name="T8" fmla="*/ 1 w 1"/>
                  <a:gd name="T9" fmla="*/ 1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0" y="3"/>
                      <a:pt x="0" y="3"/>
                      <a:pt x="0" y="3"/>
                    </a:cubicBezTo>
                    <a:cubicBezTo>
                      <a:pt x="0" y="2"/>
                      <a:pt x="0" y="1"/>
                      <a:pt x="0" y="1"/>
                    </a:cubicBezTo>
                    <a:cubicBezTo>
                      <a:pt x="0" y="1"/>
                      <a:pt x="1" y="0"/>
                      <a:pt x="1" y="0"/>
                    </a:cubicBezTo>
                    <a:cubicBezTo>
                      <a:pt x="1" y="0"/>
                      <a:pt x="1" y="1"/>
                      <a:pt x="1" y="1"/>
                    </a:cubicBezTo>
                    <a:cubicBezTo>
                      <a:pt x="1"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305"/>
              <p:cNvSpPr/>
              <p:nvPr/>
            </p:nvSpPr>
            <p:spPr bwMode="auto">
              <a:xfrm>
                <a:off x="5058" y="3272"/>
                <a:ext cx="2" cy="8"/>
              </a:xfrm>
              <a:custGeom>
                <a:avLst/>
                <a:gdLst>
                  <a:gd name="T0" fmla="*/ 0 w 1"/>
                  <a:gd name="T1" fmla="*/ 3 h 3"/>
                  <a:gd name="T2" fmla="*/ 0 w 1"/>
                  <a:gd name="T3" fmla="*/ 2 h 3"/>
                  <a:gd name="T4" fmla="*/ 0 w 1"/>
                  <a:gd name="T5" fmla="*/ 0 h 3"/>
                  <a:gd name="T6" fmla="*/ 1 w 1"/>
                  <a:gd name="T7" fmla="*/ 0 h 3"/>
                  <a:gd name="T8" fmla="*/ 1 w 1"/>
                  <a:gd name="T9" fmla="*/ 0 h 3"/>
                  <a:gd name="T10" fmla="*/ 1 w 1"/>
                  <a:gd name="T11" fmla="*/ 2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2"/>
                      <a:pt x="0" y="2"/>
                    </a:cubicBezTo>
                    <a:cubicBezTo>
                      <a:pt x="0" y="1"/>
                      <a:pt x="0" y="1"/>
                      <a:pt x="0" y="0"/>
                    </a:cubicBezTo>
                    <a:cubicBezTo>
                      <a:pt x="0" y="0"/>
                      <a:pt x="0" y="0"/>
                      <a:pt x="1" y="0"/>
                    </a:cubicBezTo>
                    <a:cubicBezTo>
                      <a:pt x="1" y="0"/>
                      <a:pt x="1" y="0"/>
                      <a:pt x="1" y="0"/>
                    </a:cubicBezTo>
                    <a:cubicBezTo>
                      <a:pt x="1" y="1"/>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306"/>
              <p:cNvSpPr/>
              <p:nvPr/>
            </p:nvSpPr>
            <p:spPr bwMode="auto">
              <a:xfrm>
                <a:off x="5015" y="3288"/>
                <a:ext cx="2" cy="7"/>
              </a:xfrm>
              <a:custGeom>
                <a:avLst/>
                <a:gdLst>
                  <a:gd name="T0" fmla="*/ 0 w 1"/>
                  <a:gd name="T1" fmla="*/ 3 h 3"/>
                  <a:gd name="T2" fmla="*/ 0 w 1"/>
                  <a:gd name="T3" fmla="*/ 3 h 3"/>
                  <a:gd name="T4" fmla="*/ 0 w 1"/>
                  <a:gd name="T5" fmla="*/ 3 h 3"/>
                  <a:gd name="T6" fmla="*/ 0 w 1"/>
                  <a:gd name="T7" fmla="*/ 1 h 3"/>
                  <a:gd name="T8" fmla="*/ 1 w 1"/>
                  <a:gd name="T9" fmla="*/ 0 h 3"/>
                  <a:gd name="T10" fmla="*/ 1 w 1"/>
                  <a:gd name="T11" fmla="*/ 1 h 3"/>
                  <a:gd name="T12" fmla="*/ 1 w 1"/>
                  <a:gd name="T13" fmla="*/ 3 h 3"/>
                  <a:gd name="T14" fmla="*/ 0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3"/>
                      <a:pt x="0" y="3"/>
                      <a:pt x="0" y="3"/>
                    </a:cubicBezTo>
                    <a:cubicBezTo>
                      <a:pt x="0" y="2"/>
                      <a:pt x="0" y="1"/>
                      <a:pt x="0" y="1"/>
                    </a:cubicBezTo>
                    <a:cubicBezTo>
                      <a:pt x="0" y="0"/>
                      <a:pt x="0" y="0"/>
                      <a:pt x="1" y="0"/>
                    </a:cubicBezTo>
                    <a:cubicBezTo>
                      <a:pt x="1" y="0"/>
                      <a:pt x="1" y="1"/>
                      <a:pt x="1" y="1"/>
                    </a:cubicBezTo>
                    <a:cubicBezTo>
                      <a:pt x="1" y="1"/>
                      <a:pt x="1" y="2"/>
                      <a:pt x="1" y="3"/>
                    </a:cubicBezTo>
                    <a:cubicBezTo>
                      <a:pt x="1"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307"/>
              <p:cNvSpPr/>
              <p:nvPr/>
            </p:nvSpPr>
            <p:spPr bwMode="auto">
              <a:xfrm>
                <a:off x="5002" y="3270"/>
                <a:ext cx="2" cy="7"/>
              </a:xfrm>
              <a:custGeom>
                <a:avLst/>
                <a:gdLst>
                  <a:gd name="T0" fmla="*/ 1 w 1"/>
                  <a:gd name="T1" fmla="*/ 3 h 3"/>
                  <a:gd name="T2" fmla="*/ 0 w 1"/>
                  <a:gd name="T3" fmla="*/ 3 h 3"/>
                  <a:gd name="T4" fmla="*/ 0 w 1"/>
                  <a:gd name="T5" fmla="*/ 1 h 3"/>
                  <a:gd name="T6" fmla="*/ 1 w 1"/>
                  <a:gd name="T7" fmla="*/ 0 h 3"/>
                  <a:gd name="T8" fmla="*/ 1 w 1"/>
                  <a:gd name="T9" fmla="*/ 1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0" y="3"/>
                      <a:pt x="0" y="3"/>
                      <a:pt x="0" y="3"/>
                    </a:cubicBezTo>
                    <a:cubicBezTo>
                      <a:pt x="0" y="2"/>
                      <a:pt x="0" y="1"/>
                      <a:pt x="0" y="1"/>
                    </a:cubicBezTo>
                    <a:cubicBezTo>
                      <a:pt x="0" y="0"/>
                      <a:pt x="1" y="0"/>
                      <a:pt x="1" y="0"/>
                    </a:cubicBezTo>
                    <a:cubicBezTo>
                      <a:pt x="1" y="0"/>
                      <a:pt x="1" y="0"/>
                      <a:pt x="1" y="1"/>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308"/>
              <p:cNvSpPr/>
              <p:nvPr/>
            </p:nvSpPr>
            <p:spPr bwMode="auto">
              <a:xfrm>
                <a:off x="4999" y="3270"/>
                <a:ext cx="5" cy="7"/>
              </a:xfrm>
              <a:custGeom>
                <a:avLst/>
                <a:gdLst>
                  <a:gd name="T0" fmla="*/ 0 w 2"/>
                  <a:gd name="T1" fmla="*/ 3 h 3"/>
                  <a:gd name="T2" fmla="*/ 0 w 2"/>
                  <a:gd name="T3" fmla="*/ 3 h 3"/>
                  <a:gd name="T4" fmla="*/ 0 w 2"/>
                  <a:gd name="T5" fmla="*/ 3 h 3"/>
                  <a:gd name="T6" fmla="*/ 1 w 2"/>
                  <a:gd name="T7" fmla="*/ 0 h 3"/>
                  <a:gd name="T8" fmla="*/ 1 w 2"/>
                  <a:gd name="T9" fmla="*/ 0 h 3"/>
                  <a:gd name="T10" fmla="*/ 2 w 2"/>
                  <a:gd name="T11" fmla="*/ 0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1" y="0"/>
                    </a:cubicBezTo>
                    <a:cubicBezTo>
                      <a:pt x="1" y="0"/>
                      <a:pt x="1" y="0"/>
                      <a:pt x="1" y="0"/>
                    </a:cubicBezTo>
                    <a:cubicBezTo>
                      <a:pt x="2" y="0"/>
                      <a:pt x="2" y="0"/>
                      <a:pt x="2" y="0"/>
                    </a:cubicBezTo>
                    <a:cubicBezTo>
                      <a:pt x="1" y="1"/>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309"/>
              <p:cNvSpPr/>
              <p:nvPr/>
            </p:nvSpPr>
            <p:spPr bwMode="auto">
              <a:xfrm>
                <a:off x="5002" y="3272"/>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310"/>
              <p:cNvSpPr/>
              <p:nvPr/>
            </p:nvSpPr>
            <p:spPr bwMode="auto">
              <a:xfrm>
                <a:off x="5004" y="3288"/>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311"/>
              <p:cNvSpPr/>
              <p:nvPr/>
            </p:nvSpPr>
            <p:spPr bwMode="auto">
              <a:xfrm>
                <a:off x="5004" y="328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312"/>
              <p:cNvSpPr/>
              <p:nvPr/>
            </p:nvSpPr>
            <p:spPr bwMode="auto">
              <a:xfrm>
                <a:off x="5004" y="3290"/>
                <a:ext cx="6"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313"/>
              <p:cNvSpPr/>
              <p:nvPr/>
            </p:nvSpPr>
            <p:spPr bwMode="auto">
              <a:xfrm>
                <a:off x="5007" y="3290"/>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1"/>
                      <a:pt x="1" y="1"/>
                    </a:cubicBezTo>
                    <a:cubicBezTo>
                      <a:pt x="1"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314"/>
              <p:cNvSpPr/>
              <p:nvPr/>
            </p:nvSpPr>
            <p:spPr bwMode="auto">
              <a:xfrm>
                <a:off x="5007" y="3293"/>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315"/>
              <p:cNvSpPr/>
              <p:nvPr/>
            </p:nvSpPr>
            <p:spPr bwMode="auto">
              <a:xfrm>
                <a:off x="5015" y="3290"/>
                <a:ext cx="2" cy="3"/>
              </a:xfrm>
              <a:custGeom>
                <a:avLst/>
                <a:gdLst>
                  <a:gd name="T0" fmla="*/ 1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0" y="1"/>
                      <a:pt x="0" y="1"/>
                    </a:cubicBezTo>
                    <a:cubicBezTo>
                      <a:pt x="0" y="1"/>
                      <a:pt x="0" y="1"/>
                      <a:pt x="0" y="1"/>
                    </a:cubicBezTo>
                    <a:cubicBezTo>
                      <a:pt x="1" y="1"/>
                      <a:pt x="1" y="0"/>
                      <a:pt x="1" y="0"/>
                    </a:cubicBez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316"/>
              <p:cNvSpPr/>
              <p:nvPr/>
            </p:nvSpPr>
            <p:spPr bwMode="auto">
              <a:xfrm>
                <a:off x="5017" y="3290"/>
                <a:ext cx="3" cy="5"/>
              </a:xfrm>
              <a:custGeom>
                <a:avLst/>
                <a:gdLst>
                  <a:gd name="T0" fmla="*/ 0 w 1"/>
                  <a:gd name="T1" fmla="*/ 2 h 2"/>
                  <a:gd name="T2" fmla="*/ 0 w 1"/>
                  <a:gd name="T3" fmla="*/ 2 h 2"/>
                  <a:gd name="T4" fmla="*/ 0 w 1"/>
                  <a:gd name="T5" fmla="*/ 2 h 2"/>
                  <a:gd name="T6" fmla="*/ 1 w 1"/>
                  <a:gd name="T7" fmla="*/ 1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1"/>
                      <a:pt x="1" y="1"/>
                      <a:pt x="1" y="1"/>
                    </a:cubicBezTo>
                    <a:cubicBezTo>
                      <a:pt x="1" y="0"/>
                      <a:pt x="1" y="0"/>
                      <a:pt x="1" y="0"/>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317"/>
              <p:cNvSpPr/>
              <p:nvPr/>
            </p:nvSpPr>
            <p:spPr bwMode="auto">
              <a:xfrm>
                <a:off x="5017" y="3293"/>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1" y="1"/>
                      <a:pt x="1" y="0"/>
                      <a:pt x="2" y="0"/>
                    </a:cubicBezTo>
                    <a:cubicBezTo>
                      <a:pt x="2" y="0"/>
                      <a:pt x="2" y="0"/>
                      <a:pt x="2" y="0"/>
                    </a:cubicBezTo>
                    <a:cubicBezTo>
                      <a:pt x="2" y="0"/>
                      <a:pt x="2" y="0"/>
                      <a:pt x="2" y="0"/>
                    </a:cubicBezTo>
                    <a:cubicBezTo>
                      <a:pt x="1" y="0"/>
                      <a:pt x="1" y="1"/>
                      <a:pt x="1"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318"/>
              <p:cNvSpPr/>
              <p:nvPr/>
            </p:nvSpPr>
            <p:spPr bwMode="auto">
              <a:xfrm>
                <a:off x="5020" y="3293"/>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319"/>
              <p:cNvSpPr/>
              <p:nvPr/>
            </p:nvSpPr>
            <p:spPr bwMode="auto">
              <a:xfrm>
                <a:off x="5022" y="3293"/>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320"/>
              <p:cNvSpPr/>
              <p:nvPr/>
            </p:nvSpPr>
            <p:spPr bwMode="auto">
              <a:xfrm>
                <a:off x="5037" y="3293"/>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321"/>
              <p:cNvSpPr/>
              <p:nvPr/>
            </p:nvSpPr>
            <p:spPr bwMode="auto">
              <a:xfrm>
                <a:off x="5037" y="3293"/>
                <a:ext cx="6"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2"/>
                      <a:pt x="0" y="2"/>
                    </a:cubicBezTo>
                    <a:cubicBezTo>
                      <a:pt x="1" y="1"/>
                      <a:pt x="1" y="0"/>
                      <a:pt x="2" y="0"/>
                    </a:cubicBezTo>
                    <a:cubicBezTo>
                      <a:pt x="2"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322"/>
              <p:cNvSpPr/>
              <p:nvPr/>
            </p:nvSpPr>
            <p:spPr bwMode="auto">
              <a:xfrm>
                <a:off x="5043" y="3290"/>
                <a:ext cx="2" cy="8"/>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 name="T16" fmla="*/ 0 w 1"/>
                  <a:gd name="T17" fmla="*/ 3 h 3"/>
                  <a:gd name="T18" fmla="*/ 0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0" y="3"/>
                    </a:moveTo>
                    <a:cubicBezTo>
                      <a:pt x="0" y="3"/>
                      <a:pt x="0" y="3"/>
                      <a:pt x="0" y="3"/>
                    </a:cubicBezTo>
                    <a:cubicBezTo>
                      <a:pt x="0" y="3"/>
                      <a:pt x="0" y="3"/>
                      <a:pt x="0" y="3"/>
                    </a:cubicBezTo>
                    <a:cubicBezTo>
                      <a:pt x="1" y="0"/>
                      <a:pt x="1" y="0"/>
                      <a:pt x="1" y="0"/>
                    </a:cubicBezTo>
                    <a:cubicBezTo>
                      <a:pt x="1" y="0"/>
                      <a:pt x="1" y="0"/>
                      <a:pt x="1" y="0"/>
                    </a:cubicBezTo>
                    <a:cubicBezTo>
                      <a:pt x="1" y="0"/>
                      <a:pt x="1" y="0"/>
                      <a:pt x="1" y="0"/>
                    </a:cubicBezTo>
                    <a:cubicBezTo>
                      <a:pt x="0" y="3"/>
                      <a:pt x="0" y="3"/>
                      <a:pt x="0" y="3"/>
                    </a:cubicBezTo>
                    <a:cubicBezTo>
                      <a:pt x="0" y="3"/>
                      <a:pt x="0" y="3"/>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323"/>
              <p:cNvSpPr/>
              <p:nvPr/>
            </p:nvSpPr>
            <p:spPr bwMode="auto">
              <a:xfrm>
                <a:off x="5043" y="3290"/>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0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3"/>
                      <a:pt x="0" y="3"/>
                      <a:pt x="1" y="2"/>
                    </a:cubicBezTo>
                    <a:cubicBezTo>
                      <a:pt x="1" y="0"/>
                      <a:pt x="1" y="0"/>
                      <a:pt x="1" y="0"/>
                    </a:cubicBezTo>
                    <a:cubicBezTo>
                      <a:pt x="2" y="0"/>
                      <a:pt x="2" y="0"/>
                      <a:pt x="2" y="0"/>
                    </a:cubicBezTo>
                    <a:cubicBezTo>
                      <a:pt x="2" y="0"/>
                      <a:pt x="2" y="0"/>
                      <a:pt x="2" y="0"/>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324"/>
              <p:cNvSpPr/>
              <p:nvPr/>
            </p:nvSpPr>
            <p:spPr bwMode="auto">
              <a:xfrm>
                <a:off x="5002" y="3247"/>
                <a:ext cx="5"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0" y="2"/>
                      <a:pt x="0" y="2"/>
                      <a:pt x="0" y="2"/>
                    </a:cubicBezTo>
                    <a:cubicBezTo>
                      <a:pt x="0" y="2"/>
                      <a:pt x="0" y="2"/>
                      <a:pt x="0" y="2"/>
                    </a:cubicBezTo>
                    <a:cubicBezTo>
                      <a:pt x="2" y="0"/>
                      <a:pt x="2" y="0"/>
                      <a:pt x="2" y="0"/>
                    </a:cubicBezTo>
                    <a:cubicBezTo>
                      <a:pt x="2" y="0"/>
                      <a:pt x="2" y="0"/>
                      <a:pt x="2" y="0"/>
                    </a:cubicBezTo>
                    <a:cubicBezTo>
                      <a:pt x="2" y="0"/>
                      <a:pt x="2" y="1"/>
                      <a:pt x="2" y="1"/>
                    </a:cubicBezTo>
                    <a:cubicBezTo>
                      <a:pt x="1" y="2"/>
                      <a:pt x="1" y="2"/>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325"/>
              <p:cNvSpPr/>
              <p:nvPr/>
            </p:nvSpPr>
            <p:spPr bwMode="auto">
              <a:xfrm>
                <a:off x="5004" y="3249"/>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 name="T16" fmla="*/ 0 w 1"/>
                  <a:gd name="T17" fmla="*/ 1 h 1"/>
                  <a:gd name="T18" fmla="*/ 0 w 1"/>
                  <a:gd name="T19" fmla="*/ 1 h 1"/>
                  <a:gd name="T20" fmla="*/ 0 w 1"/>
                  <a:gd name="T21" fmla="*/ 1 h 1"/>
                  <a:gd name="T22" fmla="*/ 0 w 1"/>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326"/>
              <p:cNvSpPr/>
              <p:nvPr/>
            </p:nvSpPr>
            <p:spPr bwMode="auto">
              <a:xfrm>
                <a:off x="5012" y="3249"/>
                <a:ext cx="8" cy="11"/>
              </a:xfrm>
              <a:custGeom>
                <a:avLst/>
                <a:gdLst>
                  <a:gd name="T0" fmla="*/ 0 w 3"/>
                  <a:gd name="T1" fmla="*/ 4 h 4"/>
                  <a:gd name="T2" fmla="*/ 0 w 3"/>
                  <a:gd name="T3" fmla="*/ 4 h 4"/>
                  <a:gd name="T4" fmla="*/ 0 w 3"/>
                  <a:gd name="T5" fmla="*/ 4 h 4"/>
                  <a:gd name="T6" fmla="*/ 2 w 3"/>
                  <a:gd name="T7" fmla="*/ 1 h 4"/>
                  <a:gd name="T8" fmla="*/ 2 w 3"/>
                  <a:gd name="T9" fmla="*/ 0 h 4"/>
                  <a:gd name="T10" fmla="*/ 3 w 3"/>
                  <a:gd name="T11" fmla="*/ 0 h 4"/>
                  <a:gd name="T12" fmla="*/ 3 w 3"/>
                  <a:gd name="T13" fmla="*/ 0 h 4"/>
                  <a:gd name="T14" fmla="*/ 2 w 3"/>
                  <a:gd name="T15" fmla="*/ 1 h 4"/>
                  <a:gd name="T16" fmla="*/ 0 w 3"/>
                  <a:gd name="T17" fmla="*/ 4 h 4"/>
                  <a:gd name="T18" fmla="*/ 0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4"/>
                    </a:moveTo>
                    <a:cubicBezTo>
                      <a:pt x="0" y="4"/>
                      <a:pt x="0" y="4"/>
                      <a:pt x="0" y="4"/>
                    </a:cubicBezTo>
                    <a:cubicBezTo>
                      <a:pt x="0" y="4"/>
                      <a:pt x="0" y="4"/>
                      <a:pt x="0" y="4"/>
                    </a:cubicBezTo>
                    <a:cubicBezTo>
                      <a:pt x="0" y="3"/>
                      <a:pt x="1" y="2"/>
                      <a:pt x="2" y="1"/>
                    </a:cubicBezTo>
                    <a:cubicBezTo>
                      <a:pt x="2" y="0"/>
                      <a:pt x="2" y="0"/>
                      <a:pt x="2" y="0"/>
                    </a:cubicBezTo>
                    <a:cubicBezTo>
                      <a:pt x="2" y="0"/>
                      <a:pt x="2" y="0"/>
                      <a:pt x="3" y="0"/>
                    </a:cubicBezTo>
                    <a:cubicBezTo>
                      <a:pt x="3" y="0"/>
                      <a:pt x="3" y="0"/>
                      <a:pt x="3" y="0"/>
                    </a:cubicBezTo>
                    <a:cubicBezTo>
                      <a:pt x="2" y="1"/>
                      <a:pt x="2" y="1"/>
                      <a:pt x="2" y="1"/>
                    </a:cubicBezTo>
                    <a:cubicBezTo>
                      <a:pt x="1" y="2"/>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327"/>
              <p:cNvSpPr/>
              <p:nvPr/>
            </p:nvSpPr>
            <p:spPr bwMode="auto">
              <a:xfrm>
                <a:off x="5015" y="3247"/>
                <a:ext cx="7" cy="13"/>
              </a:xfrm>
              <a:custGeom>
                <a:avLst/>
                <a:gdLst>
                  <a:gd name="T0" fmla="*/ 0 w 3"/>
                  <a:gd name="T1" fmla="*/ 5 h 5"/>
                  <a:gd name="T2" fmla="*/ 0 w 3"/>
                  <a:gd name="T3" fmla="*/ 5 h 5"/>
                  <a:gd name="T4" fmla="*/ 0 w 3"/>
                  <a:gd name="T5" fmla="*/ 4 h 5"/>
                  <a:gd name="T6" fmla="*/ 3 w 3"/>
                  <a:gd name="T7" fmla="*/ 0 h 5"/>
                  <a:gd name="T8" fmla="*/ 3 w 3"/>
                  <a:gd name="T9" fmla="*/ 0 h 5"/>
                  <a:gd name="T10" fmla="*/ 3 w 3"/>
                  <a:gd name="T11" fmla="*/ 0 h 5"/>
                  <a:gd name="T12" fmla="*/ 0 w 3"/>
                  <a:gd name="T13" fmla="*/ 5 h 5"/>
                  <a:gd name="T14" fmla="*/ 0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5"/>
                    </a:moveTo>
                    <a:cubicBezTo>
                      <a:pt x="0" y="5"/>
                      <a:pt x="0" y="5"/>
                      <a:pt x="0" y="5"/>
                    </a:cubicBezTo>
                    <a:cubicBezTo>
                      <a:pt x="0" y="5"/>
                      <a:pt x="0" y="4"/>
                      <a:pt x="0" y="4"/>
                    </a:cubicBezTo>
                    <a:cubicBezTo>
                      <a:pt x="1" y="3"/>
                      <a:pt x="2" y="1"/>
                      <a:pt x="3" y="0"/>
                    </a:cubicBezTo>
                    <a:cubicBezTo>
                      <a:pt x="3" y="0"/>
                      <a:pt x="3" y="0"/>
                      <a:pt x="3" y="0"/>
                    </a:cubicBezTo>
                    <a:cubicBezTo>
                      <a:pt x="3" y="0"/>
                      <a:pt x="3" y="0"/>
                      <a:pt x="3" y="0"/>
                    </a:cubicBezTo>
                    <a:cubicBezTo>
                      <a:pt x="2" y="2"/>
                      <a:pt x="1"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328"/>
              <p:cNvSpPr/>
              <p:nvPr/>
            </p:nvSpPr>
            <p:spPr bwMode="auto">
              <a:xfrm>
                <a:off x="5020" y="3244"/>
                <a:ext cx="5" cy="11"/>
              </a:xfrm>
              <a:custGeom>
                <a:avLst/>
                <a:gdLst>
                  <a:gd name="T0" fmla="*/ 0 w 2"/>
                  <a:gd name="T1" fmla="*/ 4 h 4"/>
                  <a:gd name="T2" fmla="*/ 0 w 2"/>
                  <a:gd name="T3" fmla="*/ 4 h 4"/>
                  <a:gd name="T4" fmla="*/ 0 w 2"/>
                  <a:gd name="T5" fmla="*/ 4 h 4"/>
                  <a:gd name="T6" fmla="*/ 2 w 2"/>
                  <a:gd name="T7" fmla="*/ 0 h 4"/>
                  <a:gd name="T8" fmla="*/ 2 w 2"/>
                  <a:gd name="T9" fmla="*/ 0 h 4"/>
                  <a:gd name="T10" fmla="*/ 2 w 2"/>
                  <a:gd name="T11" fmla="*/ 1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4"/>
                    </a:cubicBezTo>
                    <a:cubicBezTo>
                      <a:pt x="2" y="0"/>
                      <a:pt x="2" y="0"/>
                      <a:pt x="2" y="0"/>
                    </a:cubicBezTo>
                    <a:cubicBezTo>
                      <a:pt x="2" y="0"/>
                      <a:pt x="2" y="0"/>
                      <a:pt x="2" y="0"/>
                    </a:cubicBezTo>
                    <a:cubicBezTo>
                      <a:pt x="2" y="0"/>
                      <a:pt x="2" y="1"/>
                      <a:pt x="2" y="1"/>
                    </a:cubicBezTo>
                    <a:cubicBezTo>
                      <a:pt x="0" y="4"/>
                      <a:pt x="0" y="4"/>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329"/>
              <p:cNvSpPr/>
              <p:nvPr/>
            </p:nvSpPr>
            <p:spPr bwMode="auto">
              <a:xfrm>
                <a:off x="5022" y="3244"/>
                <a:ext cx="5" cy="8"/>
              </a:xfrm>
              <a:custGeom>
                <a:avLst/>
                <a:gdLst>
                  <a:gd name="T0" fmla="*/ 0 w 2"/>
                  <a:gd name="T1" fmla="*/ 3 h 3"/>
                  <a:gd name="T2" fmla="*/ 0 w 2"/>
                  <a:gd name="T3" fmla="*/ 3 h 3"/>
                  <a:gd name="T4" fmla="*/ 0 w 2"/>
                  <a:gd name="T5" fmla="*/ 3 h 3"/>
                  <a:gd name="T6" fmla="*/ 2 w 2"/>
                  <a:gd name="T7" fmla="*/ 0 h 3"/>
                  <a:gd name="T8" fmla="*/ 2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2" y="0"/>
                    </a:cubicBezTo>
                    <a:cubicBezTo>
                      <a:pt x="2" y="0"/>
                      <a:pt x="2" y="0"/>
                      <a:pt x="2" y="0"/>
                    </a:cubicBezTo>
                    <a:cubicBezTo>
                      <a:pt x="2" y="0"/>
                      <a:pt x="2" y="0"/>
                      <a:pt x="2"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330"/>
              <p:cNvSpPr/>
              <p:nvPr/>
            </p:nvSpPr>
            <p:spPr bwMode="auto">
              <a:xfrm>
                <a:off x="5025" y="3244"/>
                <a:ext cx="5" cy="8"/>
              </a:xfrm>
              <a:custGeom>
                <a:avLst/>
                <a:gdLst>
                  <a:gd name="T0" fmla="*/ 0 w 2"/>
                  <a:gd name="T1" fmla="*/ 3 h 3"/>
                  <a:gd name="T2" fmla="*/ 0 w 2"/>
                  <a:gd name="T3" fmla="*/ 3 h 3"/>
                  <a:gd name="T4" fmla="*/ 0 w 2"/>
                  <a:gd name="T5" fmla="*/ 3 h 3"/>
                  <a:gd name="T6" fmla="*/ 2 w 2"/>
                  <a:gd name="T7" fmla="*/ 0 h 3"/>
                  <a:gd name="T8" fmla="*/ 2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2" y="0"/>
                    </a:cubicBezTo>
                    <a:cubicBezTo>
                      <a:pt x="2" y="0"/>
                      <a:pt x="2" y="0"/>
                      <a:pt x="2" y="0"/>
                    </a:cubicBezTo>
                    <a:cubicBezTo>
                      <a:pt x="2" y="0"/>
                      <a:pt x="2" y="0"/>
                      <a:pt x="2"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331"/>
              <p:cNvSpPr/>
              <p:nvPr/>
            </p:nvSpPr>
            <p:spPr bwMode="auto">
              <a:xfrm>
                <a:off x="5027" y="3244"/>
                <a:ext cx="8" cy="8"/>
              </a:xfrm>
              <a:custGeom>
                <a:avLst/>
                <a:gdLst>
                  <a:gd name="T0" fmla="*/ 1 w 3"/>
                  <a:gd name="T1" fmla="*/ 3 h 3"/>
                  <a:gd name="T2" fmla="*/ 0 w 3"/>
                  <a:gd name="T3" fmla="*/ 3 h 3"/>
                  <a:gd name="T4" fmla="*/ 0 w 3"/>
                  <a:gd name="T5" fmla="*/ 3 h 3"/>
                  <a:gd name="T6" fmla="*/ 2 w 3"/>
                  <a:gd name="T7" fmla="*/ 0 h 3"/>
                  <a:gd name="T8" fmla="*/ 3 w 3"/>
                  <a:gd name="T9" fmla="*/ 0 h 3"/>
                  <a:gd name="T10" fmla="*/ 3 w 3"/>
                  <a:gd name="T11" fmla="*/ 0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0" y="3"/>
                    </a:cubicBezTo>
                    <a:cubicBezTo>
                      <a:pt x="0" y="3"/>
                      <a:pt x="0" y="3"/>
                      <a:pt x="0" y="3"/>
                    </a:cubicBezTo>
                    <a:cubicBezTo>
                      <a:pt x="1" y="2"/>
                      <a:pt x="2" y="1"/>
                      <a:pt x="2" y="0"/>
                    </a:cubicBezTo>
                    <a:cubicBezTo>
                      <a:pt x="2" y="0"/>
                      <a:pt x="2" y="0"/>
                      <a:pt x="3" y="0"/>
                    </a:cubicBezTo>
                    <a:cubicBezTo>
                      <a:pt x="3" y="0"/>
                      <a:pt x="3" y="0"/>
                      <a:pt x="3" y="0"/>
                    </a:cubicBezTo>
                    <a:cubicBezTo>
                      <a:pt x="2"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332"/>
              <p:cNvSpPr/>
              <p:nvPr/>
            </p:nvSpPr>
            <p:spPr bwMode="auto">
              <a:xfrm>
                <a:off x="5032" y="3244"/>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1 w 2"/>
                  <a:gd name="T11" fmla="*/ 0 h 3"/>
                  <a:gd name="T12" fmla="*/ 1 w 2"/>
                  <a:gd name="T13" fmla="*/ 1 h 3"/>
                  <a:gd name="T14" fmla="*/ 1 w 2"/>
                  <a:gd name="T15" fmla="*/ 1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0" y="3"/>
                      <a:pt x="0" y="3"/>
                    </a:cubicBezTo>
                    <a:cubicBezTo>
                      <a:pt x="0" y="2"/>
                      <a:pt x="0" y="2"/>
                      <a:pt x="0" y="2"/>
                    </a:cubicBezTo>
                    <a:cubicBezTo>
                      <a:pt x="0" y="2"/>
                      <a:pt x="0" y="1"/>
                      <a:pt x="1" y="1"/>
                    </a:cubicBezTo>
                    <a:cubicBezTo>
                      <a:pt x="1" y="0"/>
                      <a:pt x="1" y="0"/>
                      <a:pt x="1" y="0"/>
                    </a:cubicBezTo>
                    <a:cubicBezTo>
                      <a:pt x="1" y="0"/>
                      <a:pt x="1" y="0"/>
                      <a:pt x="1" y="0"/>
                    </a:cubicBezTo>
                    <a:cubicBezTo>
                      <a:pt x="2" y="0"/>
                      <a:pt x="2" y="0"/>
                      <a:pt x="1" y="1"/>
                    </a:cubicBezTo>
                    <a:cubicBezTo>
                      <a:pt x="1" y="1"/>
                      <a:pt x="1" y="1"/>
                      <a:pt x="1" y="1"/>
                    </a:cubicBezTo>
                    <a:cubicBezTo>
                      <a:pt x="0" y="2"/>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333"/>
              <p:cNvSpPr/>
              <p:nvPr/>
            </p:nvSpPr>
            <p:spPr bwMode="auto">
              <a:xfrm>
                <a:off x="5032" y="3247"/>
                <a:ext cx="8" cy="5"/>
              </a:xfrm>
              <a:custGeom>
                <a:avLst/>
                <a:gdLst>
                  <a:gd name="T0" fmla="*/ 1 w 3"/>
                  <a:gd name="T1" fmla="*/ 2 h 2"/>
                  <a:gd name="T2" fmla="*/ 1 w 3"/>
                  <a:gd name="T3" fmla="*/ 2 h 2"/>
                  <a:gd name="T4" fmla="*/ 1 w 3"/>
                  <a:gd name="T5" fmla="*/ 2 h 2"/>
                  <a:gd name="T6" fmla="*/ 2 w 3"/>
                  <a:gd name="T7" fmla="*/ 0 h 2"/>
                  <a:gd name="T8" fmla="*/ 3 w 3"/>
                  <a:gd name="T9" fmla="*/ 0 h 2"/>
                  <a:gd name="T10" fmla="*/ 3 w 3"/>
                  <a:gd name="T11" fmla="*/ 0 h 2"/>
                  <a:gd name="T12" fmla="*/ 1 w 3"/>
                  <a:gd name="T13" fmla="*/ 2 h 2"/>
                  <a:gd name="T14" fmla="*/ 1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cubicBezTo>
                      <a:pt x="1" y="2"/>
                      <a:pt x="1" y="2"/>
                      <a:pt x="1" y="2"/>
                    </a:cubicBezTo>
                    <a:cubicBezTo>
                      <a:pt x="1" y="2"/>
                      <a:pt x="0" y="2"/>
                      <a:pt x="1" y="2"/>
                    </a:cubicBezTo>
                    <a:cubicBezTo>
                      <a:pt x="1" y="1"/>
                      <a:pt x="2" y="0"/>
                      <a:pt x="2" y="0"/>
                    </a:cubicBezTo>
                    <a:cubicBezTo>
                      <a:pt x="2" y="0"/>
                      <a:pt x="2" y="0"/>
                      <a:pt x="3" y="0"/>
                    </a:cubicBezTo>
                    <a:cubicBezTo>
                      <a:pt x="3" y="0"/>
                      <a:pt x="3" y="0"/>
                      <a:pt x="3" y="0"/>
                    </a:cubicBezTo>
                    <a:cubicBezTo>
                      <a:pt x="2"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334"/>
              <p:cNvSpPr/>
              <p:nvPr/>
            </p:nvSpPr>
            <p:spPr bwMode="auto">
              <a:xfrm>
                <a:off x="5035" y="3247"/>
                <a:ext cx="5"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0 h 2"/>
                  <a:gd name="T12" fmla="*/ 2 w 2"/>
                  <a:gd name="T13" fmla="*/ 0 h 2"/>
                  <a:gd name="T14" fmla="*/ 2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0" y="2"/>
                      <a:pt x="0" y="2"/>
                      <a:pt x="0" y="2"/>
                    </a:cubicBezTo>
                    <a:cubicBezTo>
                      <a:pt x="0" y="2"/>
                      <a:pt x="0" y="2"/>
                      <a:pt x="0" y="2"/>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335"/>
              <p:cNvSpPr/>
              <p:nvPr/>
            </p:nvSpPr>
            <p:spPr bwMode="auto">
              <a:xfrm>
                <a:off x="5037" y="3249"/>
                <a:ext cx="6" cy="6"/>
              </a:xfrm>
              <a:custGeom>
                <a:avLst/>
                <a:gdLst>
                  <a:gd name="T0" fmla="*/ 0 w 2"/>
                  <a:gd name="T1" fmla="*/ 2 h 2"/>
                  <a:gd name="T2" fmla="*/ 0 w 2"/>
                  <a:gd name="T3" fmla="*/ 1 h 2"/>
                  <a:gd name="T4" fmla="*/ 0 w 2"/>
                  <a:gd name="T5" fmla="*/ 1 h 2"/>
                  <a:gd name="T6" fmla="*/ 2 w 2"/>
                  <a:gd name="T7" fmla="*/ 0 h 2"/>
                  <a:gd name="T8" fmla="*/ 2 w 2"/>
                  <a:gd name="T9" fmla="*/ 0 h 2"/>
                  <a:gd name="T10" fmla="*/ 2 w 2"/>
                  <a:gd name="T11" fmla="*/ 0 h 2"/>
                  <a:gd name="T12" fmla="*/ 1 w 2"/>
                  <a:gd name="T13" fmla="*/ 1 h 2"/>
                  <a:gd name="T14" fmla="*/ 1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1"/>
                    </a:cubicBezTo>
                    <a:cubicBezTo>
                      <a:pt x="0" y="1"/>
                      <a:pt x="0" y="1"/>
                      <a:pt x="0" y="1"/>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336"/>
              <p:cNvSpPr/>
              <p:nvPr/>
            </p:nvSpPr>
            <p:spPr bwMode="auto">
              <a:xfrm>
                <a:off x="5040" y="3249"/>
                <a:ext cx="5" cy="6"/>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1 h 2"/>
                  <a:gd name="T12" fmla="*/ 1 w 2"/>
                  <a:gd name="T13" fmla="*/ 2 h 2"/>
                  <a:gd name="T14" fmla="*/ 0 w 2"/>
                  <a:gd name="T15" fmla="*/ 2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2"/>
                    </a:cubicBezTo>
                    <a:cubicBezTo>
                      <a:pt x="0" y="2"/>
                      <a:pt x="0" y="2"/>
                      <a:pt x="0" y="2"/>
                    </a:cubicBezTo>
                    <a:cubicBezTo>
                      <a:pt x="1" y="1"/>
                      <a:pt x="1" y="1"/>
                      <a:pt x="2" y="0"/>
                    </a:cubicBezTo>
                    <a:cubicBezTo>
                      <a:pt x="2" y="0"/>
                      <a:pt x="2" y="0"/>
                      <a:pt x="2" y="0"/>
                    </a:cubicBezTo>
                    <a:cubicBezTo>
                      <a:pt x="2" y="0"/>
                      <a:pt x="2" y="1"/>
                      <a:pt x="2" y="1"/>
                    </a:cubicBezTo>
                    <a:cubicBezTo>
                      <a:pt x="2" y="1"/>
                      <a:pt x="1" y="1"/>
                      <a:pt x="1" y="2"/>
                    </a:cubicBezTo>
                    <a:cubicBezTo>
                      <a:pt x="1" y="2"/>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337"/>
              <p:cNvSpPr/>
              <p:nvPr/>
            </p:nvSpPr>
            <p:spPr bwMode="auto">
              <a:xfrm>
                <a:off x="5043" y="3252"/>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2" y="0"/>
                      <a:pt x="2" y="0"/>
                      <a:pt x="2" y="0"/>
                    </a:cubicBezTo>
                    <a:cubicBezTo>
                      <a:pt x="2" y="0"/>
                      <a:pt x="2" y="0"/>
                      <a:pt x="2" y="0"/>
                    </a:cubicBezTo>
                    <a:cubicBezTo>
                      <a:pt x="2" y="0"/>
                      <a:pt x="2" y="0"/>
                      <a:pt x="2"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338"/>
              <p:cNvSpPr/>
              <p:nvPr/>
            </p:nvSpPr>
            <p:spPr bwMode="auto">
              <a:xfrm>
                <a:off x="5045" y="3255"/>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339"/>
              <p:cNvSpPr/>
              <p:nvPr/>
            </p:nvSpPr>
            <p:spPr bwMode="auto">
              <a:xfrm>
                <a:off x="5045" y="3255"/>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1"/>
                      <a:pt x="1" y="1"/>
                      <a:pt x="2" y="0"/>
                    </a:cubicBezTo>
                    <a:cubicBezTo>
                      <a:pt x="2"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340"/>
              <p:cNvSpPr/>
              <p:nvPr/>
            </p:nvSpPr>
            <p:spPr bwMode="auto">
              <a:xfrm>
                <a:off x="5048" y="3257"/>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341"/>
              <p:cNvSpPr/>
              <p:nvPr/>
            </p:nvSpPr>
            <p:spPr bwMode="auto">
              <a:xfrm>
                <a:off x="5048" y="3260"/>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1"/>
                      <a:pt x="1"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342"/>
              <p:cNvSpPr/>
              <p:nvPr/>
            </p:nvSpPr>
            <p:spPr bwMode="auto">
              <a:xfrm>
                <a:off x="5048" y="3262"/>
                <a:ext cx="5" cy="3"/>
              </a:xfrm>
              <a:custGeom>
                <a:avLst/>
                <a:gdLst>
                  <a:gd name="T0" fmla="*/ 1 w 2"/>
                  <a:gd name="T1" fmla="*/ 1 h 1"/>
                  <a:gd name="T2" fmla="*/ 0 w 2"/>
                  <a:gd name="T3" fmla="*/ 1 h 1"/>
                  <a:gd name="T4" fmla="*/ 0 w 2"/>
                  <a:gd name="T5" fmla="*/ 0 h 1"/>
                  <a:gd name="T6" fmla="*/ 1 w 2"/>
                  <a:gd name="T7" fmla="*/ 0 h 1"/>
                  <a:gd name="T8" fmla="*/ 1 w 2"/>
                  <a:gd name="T9" fmla="*/ 0 h 1"/>
                  <a:gd name="T10" fmla="*/ 1 w 2"/>
                  <a:gd name="T11" fmla="*/ 0 h 1"/>
                  <a:gd name="T12" fmla="*/ 1 w 2"/>
                  <a:gd name="T13" fmla="*/ 0 h 1"/>
                  <a:gd name="T14" fmla="*/ 1 w 2"/>
                  <a:gd name="T15" fmla="*/ 0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0" y="1"/>
                      <a:pt x="0" y="1"/>
                    </a:cubicBezTo>
                    <a:cubicBezTo>
                      <a:pt x="0" y="1"/>
                      <a:pt x="0" y="0"/>
                      <a:pt x="0" y="0"/>
                    </a:cubicBezTo>
                    <a:cubicBezTo>
                      <a:pt x="1" y="0"/>
                      <a:pt x="1" y="0"/>
                      <a:pt x="1" y="0"/>
                    </a:cubicBezTo>
                    <a:cubicBezTo>
                      <a:pt x="1" y="0"/>
                      <a:pt x="1" y="0"/>
                      <a:pt x="1" y="0"/>
                    </a:cubicBezTo>
                    <a:cubicBezTo>
                      <a:pt x="1" y="0"/>
                      <a:pt x="1" y="0"/>
                      <a:pt x="1" y="0"/>
                    </a:cubicBezTo>
                    <a:cubicBezTo>
                      <a:pt x="2" y="0"/>
                      <a:pt x="2" y="0"/>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343"/>
              <p:cNvSpPr/>
              <p:nvPr/>
            </p:nvSpPr>
            <p:spPr bwMode="auto">
              <a:xfrm>
                <a:off x="5060" y="3270"/>
                <a:ext cx="3" cy="5"/>
              </a:xfrm>
              <a:custGeom>
                <a:avLst/>
                <a:gdLst>
                  <a:gd name="T0" fmla="*/ 0 w 1"/>
                  <a:gd name="T1" fmla="*/ 2 h 2"/>
                  <a:gd name="T2" fmla="*/ 0 w 1"/>
                  <a:gd name="T3" fmla="*/ 2 h 2"/>
                  <a:gd name="T4" fmla="*/ 0 w 1"/>
                  <a:gd name="T5" fmla="*/ 2 h 2"/>
                  <a:gd name="T6" fmla="*/ 0 w 1"/>
                  <a:gd name="T7" fmla="*/ 1 h 2"/>
                  <a:gd name="T8" fmla="*/ 0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0" y="1"/>
                      <a:pt x="0" y="1"/>
                    </a:cubicBezTo>
                    <a:cubicBezTo>
                      <a:pt x="0" y="1"/>
                      <a:pt x="0" y="0"/>
                      <a:pt x="0" y="0"/>
                    </a:cubicBezTo>
                    <a:cubicBezTo>
                      <a:pt x="1" y="1"/>
                      <a:pt x="1" y="1"/>
                      <a:pt x="1" y="1"/>
                    </a:cubicBezTo>
                    <a:cubicBezTo>
                      <a:pt x="0"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344"/>
              <p:cNvSpPr/>
              <p:nvPr/>
            </p:nvSpPr>
            <p:spPr bwMode="auto">
              <a:xfrm>
                <a:off x="5060" y="3270"/>
                <a:ext cx="3" cy="7"/>
              </a:xfrm>
              <a:custGeom>
                <a:avLst/>
                <a:gdLst>
                  <a:gd name="T0" fmla="*/ 0 w 1"/>
                  <a:gd name="T1" fmla="*/ 3 h 3"/>
                  <a:gd name="T2" fmla="*/ 0 w 1"/>
                  <a:gd name="T3" fmla="*/ 3 h 3"/>
                  <a:gd name="T4" fmla="*/ 0 w 1"/>
                  <a:gd name="T5" fmla="*/ 3 h 3"/>
                  <a:gd name="T6" fmla="*/ 1 w 1"/>
                  <a:gd name="T7" fmla="*/ 1 h 3"/>
                  <a:gd name="T8" fmla="*/ 1 w 1"/>
                  <a:gd name="T9" fmla="*/ 1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1" y="1"/>
                      <a:pt x="1" y="1"/>
                    </a:cubicBezTo>
                    <a:cubicBezTo>
                      <a:pt x="1" y="1"/>
                      <a:pt x="1" y="0"/>
                      <a:pt x="1" y="1"/>
                    </a:cubicBezTo>
                    <a:cubicBezTo>
                      <a:pt x="1" y="1"/>
                      <a:pt x="1" y="1"/>
                      <a:pt x="1" y="1"/>
                    </a:cubicBezTo>
                    <a:cubicBezTo>
                      <a:pt x="1"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345"/>
              <p:cNvSpPr/>
              <p:nvPr/>
            </p:nvSpPr>
            <p:spPr bwMode="auto">
              <a:xfrm>
                <a:off x="5048" y="3290"/>
                <a:ext cx="2" cy="5"/>
              </a:xfrm>
              <a:custGeom>
                <a:avLst/>
                <a:gdLst>
                  <a:gd name="T0" fmla="*/ 0 w 1"/>
                  <a:gd name="T1" fmla="*/ 2 h 2"/>
                  <a:gd name="T2" fmla="*/ 0 w 1"/>
                  <a:gd name="T3" fmla="*/ 2 h 2"/>
                  <a:gd name="T4" fmla="*/ 0 w 1"/>
                  <a:gd name="T5" fmla="*/ 2 h 2"/>
                  <a:gd name="T6" fmla="*/ 0 w 1"/>
                  <a:gd name="T7" fmla="*/ 1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0" y="1"/>
                      <a:pt x="0" y="1"/>
                    </a:cubicBezTo>
                    <a:cubicBezTo>
                      <a:pt x="0" y="0"/>
                      <a:pt x="1" y="0"/>
                      <a:pt x="1" y="0"/>
                    </a:cubicBezTo>
                    <a:cubicBezTo>
                      <a:pt x="1" y="0"/>
                      <a:pt x="1" y="1"/>
                      <a:pt x="1" y="1"/>
                    </a:cubicBezTo>
                    <a:cubicBezTo>
                      <a:pt x="1"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346"/>
              <p:cNvSpPr/>
              <p:nvPr/>
            </p:nvSpPr>
            <p:spPr bwMode="auto">
              <a:xfrm>
                <a:off x="5048" y="3293"/>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347"/>
              <p:cNvSpPr/>
              <p:nvPr/>
            </p:nvSpPr>
            <p:spPr bwMode="auto">
              <a:xfrm>
                <a:off x="5053" y="3290"/>
                <a:ext cx="2" cy="8"/>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1" y="0"/>
                      <a:pt x="1" y="0"/>
                      <a:pt x="1" y="0"/>
                    </a:cubicBezTo>
                    <a:cubicBezTo>
                      <a:pt x="1" y="0"/>
                      <a:pt x="1" y="0"/>
                      <a:pt x="1" y="0"/>
                    </a:cubicBezTo>
                    <a:cubicBezTo>
                      <a:pt x="1" y="0"/>
                      <a:pt x="1" y="0"/>
                      <a:pt x="1"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348"/>
              <p:cNvSpPr/>
              <p:nvPr/>
            </p:nvSpPr>
            <p:spPr bwMode="auto">
              <a:xfrm>
                <a:off x="5055" y="3288"/>
                <a:ext cx="3" cy="7"/>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1" y="0"/>
                    </a:cubicBezTo>
                    <a:cubicBezTo>
                      <a:pt x="1" y="0"/>
                      <a:pt x="1" y="0"/>
                      <a:pt x="1" y="0"/>
                    </a:cubicBezTo>
                    <a:cubicBezTo>
                      <a:pt x="1" y="0"/>
                      <a:pt x="1" y="0"/>
                      <a:pt x="1" y="0"/>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349"/>
              <p:cNvSpPr/>
              <p:nvPr/>
            </p:nvSpPr>
            <p:spPr bwMode="auto">
              <a:xfrm>
                <a:off x="5004" y="3275"/>
                <a:ext cx="3" cy="7"/>
              </a:xfrm>
              <a:custGeom>
                <a:avLst/>
                <a:gdLst>
                  <a:gd name="T0" fmla="*/ 0 w 1"/>
                  <a:gd name="T1" fmla="*/ 3 h 3"/>
                  <a:gd name="T2" fmla="*/ 0 w 1"/>
                  <a:gd name="T3" fmla="*/ 3 h 3"/>
                  <a:gd name="T4" fmla="*/ 0 w 1"/>
                  <a:gd name="T5" fmla="*/ 2 h 3"/>
                  <a:gd name="T6" fmla="*/ 0 w 1"/>
                  <a:gd name="T7" fmla="*/ 1 h 3"/>
                  <a:gd name="T8" fmla="*/ 0 w 1"/>
                  <a:gd name="T9" fmla="*/ 0 h 3"/>
                  <a:gd name="T10" fmla="*/ 0 w 1"/>
                  <a:gd name="T11" fmla="*/ 0 h 3"/>
                  <a:gd name="T12" fmla="*/ 1 w 1"/>
                  <a:gd name="T13" fmla="*/ 1 h 3"/>
                  <a:gd name="T14" fmla="*/ 1 w 1"/>
                  <a:gd name="T15" fmla="*/ 1 h 3"/>
                  <a:gd name="T16" fmla="*/ 1 w 1"/>
                  <a:gd name="T17" fmla="*/ 1 h 3"/>
                  <a:gd name="T18" fmla="*/ 0 w 1"/>
                  <a:gd name="T19" fmla="*/ 2 h 3"/>
                  <a:gd name="T20" fmla="*/ 0 w 1"/>
                  <a:gd name="T21" fmla="*/ 3 h 3"/>
                  <a:gd name="T22" fmla="*/ 0 w 1"/>
                  <a:gd name="T23" fmla="*/ 3 h 3"/>
                  <a:gd name="T24" fmla="*/ 0 w 1"/>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3"/>
                    </a:moveTo>
                    <a:cubicBezTo>
                      <a:pt x="0" y="3"/>
                      <a:pt x="0" y="3"/>
                      <a:pt x="0" y="3"/>
                    </a:cubicBezTo>
                    <a:cubicBezTo>
                      <a:pt x="0" y="3"/>
                      <a:pt x="0" y="2"/>
                      <a:pt x="0" y="2"/>
                    </a:cubicBezTo>
                    <a:cubicBezTo>
                      <a:pt x="0" y="1"/>
                      <a:pt x="0" y="1"/>
                      <a:pt x="0" y="1"/>
                    </a:cubicBezTo>
                    <a:cubicBezTo>
                      <a:pt x="0" y="1"/>
                      <a:pt x="0" y="1"/>
                      <a:pt x="0" y="0"/>
                    </a:cubicBezTo>
                    <a:cubicBezTo>
                      <a:pt x="0" y="0"/>
                      <a:pt x="0" y="0"/>
                      <a:pt x="0" y="0"/>
                    </a:cubicBezTo>
                    <a:cubicBezTo>
                      <a:pt x="1" y="0"/>
                      <a:pt x="1" y="0"/>
                      <a:pt x="1" y="1"/>
                    </a:cubicBezTo>
                    <a:cubicBezTo>
                      <a:pt x="1" y="1"/>
                      <a:pt x="1" y="1"/>
                      <a:pt x="1" y="1"/>
                    </a:cubicBezTo>
                    <a:cubicBezTo>
                      <a:pt x="1" y="1"/>
                      <a:pt x="1" y="1"/>
                      <a:pt x="1" y="1"/>
                    </a:cubicBezTo>
                    <a:cubicBezTo>
                      <a:pt x="0" y="2"/>
                      <a:pt x="0" y="2"/>
                      <a:pt x="0" y="2"/>
                    </a:cubicBezTo>
                    <a:cubicBezTo>
                      <a:pt x="0" y="2"/>
                      <a:pt x="0" y="2"/>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350"/>
              <p:cNvSpPr/>
              <p:nvPr/>
            </p:nvSpPr>
            <p:spPr bwMode="auto">
              <a:xfrm>
                <a:off x="5004" y="3277"/>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1"/>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351"/>
              <p:cNvSpPr>
                <a:spLocks noEditPoints="1"/>
              </p:cNvSpPr>
              <p:nvPr/>
            </p:nvSpPr>
            <p:spPr bwMode="auto">
              <a:xfrm>
                <a:off x="4997" y="3232"/>
                <a:ext cx="68" cy="68"/>
              </a:xfrm>
              <a:custGeom>
                <a:avLst/>
                <a:gdLst>
                  <a:gd name="T0" fmla="*/ 11 w 27"/>
                  <a:gd name="T1" fmla="*/ 26 h 27"/>
                  <a:gd name="T2" fmla="*/ 6 w 27"/>
                  <a:gd name="T3" fmla="*/ 24 h 27"/>
                  <a:gd name="T4" fmla="*/ 3 w 27"/>
                  <a:gd name="T5" fmla="*/ 21 h 27"/>
                  <a:gd name="T6" fmla="*/ 1 w 27"/>
                  <a:gd name="T7" fmla="*/ 16 h 27"/>
                  <a:gd name="T8" fmla="*/ 1 w 27"/>
                  <a:gd name="T9" fmla="*/ 11 h 27"/>
                  <a:gd name="T10" fmla="*/ 3 w 27"/>
                  <a:gd name="T11" fmla="*/ 6 h 27"/>
                  <a:gd name="T12" fmla="*/ 6 w 27"/>
                  <a:gd name="T13" fmla="*/ 2 h 27"/>
                  <a:gd name="T14" fmla="*/ 11 w 27"/>
                  <a:gd name="T15" fmla="*/ 0 h 27"/>
                  <a:gd name="T16" fmla="*/ 16 w 27"/>
                  <a:gd name="T17" fmla="*/ 0 h 27"/>
                  <a:gd name="T18" fmla="*/ 21 w 27"/>
                  <a:gd name="T19" fmla="*/ 2 h 27"/>
                  <a:gd name="T20" fmla="*/ 24 w 27"/>
                  <a:gd name="T21" fmla="*/ 5 h 27"/>
                  <a:gd name="T22" fmla="*/ 25 w 27"/>
                  <a:gd name="T23" fmla="*/ 6 h 27"/>
                  <a:gd name="T24" fmla="*/ 24 w 27"/>
                  <a:gd name="T25" fmla="*/ 8 h 27"/>
                  <a:gd name="T26" fmla="*/ 23 w 27"/>
                  <a:gd name="T27" fmla="*/ 7 h 27"/>
                  <a:gd name="T28" fmla="*/ 27 w 27"/>
                  <a:gd name="T29" fmla="*/ 11 h 27"/>
                  <a:gd name="T30" fmla="*/ 24 w 27"/>
                  <a:gd name="T31" fmla="*/ 17 h 27"/>
                  <a:gd name="T32" fmla="*/ 25 w 27"/>
                  <a:gd name="T33" fmla="*/ 21 h 27"/>
                  <a:gd name="T34" fmla="*/ 20 w 27"/>
                  <a:gd name="T35" fmla="*/ 23 h 27"/>
                  <a:gd name="T36" fmla="*/ 16 w 27"/>
                  <a:gd name="T37" fmla="*/ 27 h 27"/>
                  <a:gd name="T38" fmla="*/ 16 w 27"/>
                  <a:gd name="T39" fmla="*/ 26 h 27"/>
                  <a:gd name="T40" fmla="*/ 20 w 27"/>
                  <a:gd name="T41" fmla="*/ 22 h 27"/>
                  <a:gd name="T42" fmla="*/ 24 w 27"/>
                  <a:gd name="T43" fmla="*/ 21 h 27"/>
                  <a:gd name="T44" fmla="*/ 24 w 27"/>
                  <a:gd name="T45" fmla="*/ 17 h 27"/>
                  <a:gd name="T46" fmla="*/ 24 w 27"/>
                  <a:gd name="T47" fmla="*/ 11 h 27"/>
                  <a:gd name="T48" fmla="*/ 23 w 27"/>
                  <a:gd name="T49" fmla="*/ 7 h 27"/>
                  <a:gd name="T50" fmla="*/ 23 w 27"/>
                  <a:gd name="T51" fmla="*/ 5 h 27"/>
                  <a:gd name="T52" fmla="*/ 20 w 27"/>
                  <a:gd name="T53" fmla="*/ 4 h 27"/>
                  <a:gd name="T54" fmla="*/ 16 w 27"/>
                  <a:gd name="T55" fmla="*/ 1 h 27"/>
                  <a:gd name="T56" fmla="*/ 12 w 27"/>
                  <a:gd name="T57" fmla="*/ 3 h 27"/>
                  <a:gd name="T58" fmla="*/ 6 w 27"/>
                  <a:gd name="T59" fmla="*/ 3 h 27"/>
                  <a:gd name="T60" fmla="*/ 5 w 27"/>
                  <a:gd name="T61" fmla="*/ 7 h 27"/>
                  <a:gd name="T62" fmla="*/ 1 w 27"/>
                  <a:gd name="T63" fmla="*/ 11 h 27"/>
                  <a:gd name="T64" fmla="*/ 3 w 27"/>
                  <a:gd name="T65" fmla="*/ 15 h 27"/>
                  <a:gd name="T66" fmla="*/ 3 w 27"/>
                  <a:gd name="T67" fmla="*/ 21 h 27"/>
                  <a:gd name="T68" fmla="*/ 8 w 27"/>
                  <a:gd name="T69" fmla="*/ 22 h 27"/>
                  <a:gd name="T70" fmla="*/ 12 w 27"/>
                  <a:gd name="T71" fmla="*/ 26 h 27"/>
                  <a:gd name="T72" fmla="*/ 8 w 27"/>
                  <a:gd name="T73" fmla="*/ 7 h 27"/>
                  <a:gd name="T74" fmla="*/ 20 w 27"/>
                  <a:gd name="T75" fmla="*/ 19 h 27"/>
                  <a:gd name="T76" fmla="*/ 19 w 27"/>
                  <a:gd name="T77" fmla="*/ 20 h 27"/>
                  <a:gd name="T78" fmla="*/ 14 w 27"/>
                  <a:gd name="T79" fmla="*/ 22 h 27"/>
                  <a:gd name="T80" fmla="*/ 8 w 27"/>
                  <a:gd name="T81" fmla="*/ 19 h 27"/>
                  <a:gd name="T82" fmla="*/ 19 w 27"/>
                  <a:gd name="T8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27">
                    <a:moveTo>
                      <a:pt x="14" y="27"/>
                    </a:moveTo>
                    <a:cubicBezTo>
                      <a:pt x="13" y="27"/>
                      <a:pt x="12" y="27"/>
                      <a:pt x="11" y="27"/>
                    </a:cubicBezTo>
                    <a:cubicBezTo>
                      <a:pt x="11" y="27"/>
                      <a:pt x="11" y="27"/>
                      <a:pt x="11" y="26"/>
                    </a:cubicBezTo>
                    <a:cubicBezTo>
                      <a:pt x="11" y="24"/>
                      <a:pt x="11" y="24"/>
                      <a:pt x="11" y="24"/>
                    </a:cubicBezTo>
                    <a:cubicBezTo>
                      <a:pt x="10" y="24"/>
                      <a:pt x="9" y="24"/>
                      <a:pt x="8" y="23"/>
                    </a:cubicBezTo>
                    <a:cubicBezTo>
                      <a:pt x="6" y="24"/>
                      <a:pt x="6" y="24"/>
                      <a:pt x="6" y="24"/>
                    </a:cubicBezTo>
                    <a:cubicBezTo>
                      <a:pt x="6" y="24"/>
                      <a:pt x="6" y="24"/>
                      <a:pt x="6" y="24"/>
                    </a:cubicBezTo>
                    <a:cubicBezTo>
                      <a:pt x="5" y="23"/>
                      <a:pt x="3" y="22"/>
                      <a:pt x="3" y="21"/>
                    </a:cubicBezTo>
                    <a:cubicBezTo>
                      <a:pt x="3" y="21"/>
                      <a:pt x="3" y="21"/>
                      <a:pt x="3" y="21"/>
                    </a:cubicBezTo>
                    <a:cubicBezTo>
                      <a:pt x="4" y="19"/>
                      <a:pt x="4" y="19"/>
                      <a:pt x="4" y="19"/>
                    </a:cubicBezTo>
                    <a:cubicBezTo>
                      <a:pt x="3" y="18"/>
                      <a:pt x="3" y="17"/>
                      <a:pt x="3" y="16"/>
                    </a:cubicBezTo>
                    <a:cubicBezTo>
                      <a:pt x="1" y="16"/>
                      <a:pt x="1" y="16"/>
                      <a:pt x="1" y="16"/>
                    </a:cubicBezTo>
                    <a:cubicBezTo>
                      <a:pt x="0" y="16"/>
                      <a:pt x="0" y="16"/>
                      <a:pt x="0" y="16"/>
                    </a:cubicBezTo>
                    <a:cubicBezTo>
                      <a:pt x="0" y="14"/>
                      <a:pt x="0" y="13"/>
                      <a:pt x="0" y="11"/>
                    </a:cubicBezTo>
                    <a:cubicBezTo>
                      <a:pt x="0" y="11"/>
                      <a:pt x="0" y="11"/>
                      <a:pt x="1" y="11"/>
                    </a:cubicBezTo>
                    <a:cubicBezTo>
                      <a:pt x="3" y="11"/>
                      <a:pt x="3" y="11"/>
                      <a:pt x="3" y="11"/>
                    </a:cubicBezTo>
                    <a:cubicBezTo>
                      <a:pt x="3" y="10"/>
                      <a:pt x="3" y="8"/>
                      <a:pt x="4" y="7"/>
                    </a:cubicBezTo>
                    <a:cubicBezTo>
                      <a:pt x="3" y="6"/>
                      <a:pt x="3" y="6"/>
                      <a:pt x="3" y="6"/>
                    </a:cubicBezTo>
                    <a:cubicBezTo>
                      <a:pt x="3" y="6"/>
                      <a:pt x="3" y="6"/>
                      <a:pt x="3" y="5"/>
                    </a:cubicBezTo>
                    <a:cubicBezTo>
                      <a:pt x="4" y="4"/>
                      <a:pt x="5" y="3"/>
                      <a:pt x="6" y="2"/>
                    </a:cubicBezTo>
                    <a:cubicBezTo>
                      <a:pt x="6" y="2"/>
                      <a:pt x="6" y="2"/>
                      <a:pt x="6" y="2"/>
                    </a:cubicBezTo>
                    <a:cubicBezTo>
                      <a:pt x="8" y="4"/>
                      <a:pt x="8" y="4"/>
                      <a:pt x="8" y="4"/>
                    </a:cubicBezTo>
                    <a:cubicBezTo>
                      <a:pt x="9" y="3"/>
                      <a:pt x="10" y="3"/>
                      <a:pt x="11" y="2"/>
                    </a:cubicBezTo>
                    <a:cubicBezTo>
                      <a:pt x="11" y="0"/>
                      <a:pt x="11" y="0"/>
                      <a:pt x="11" y="0"/>
                    </a:cubicBezTo>
                    <a:cubicBezTo>
                      <a:pt x="11" y="0"/>
                      <a:pt x="11" y="0"/>
                      <a:pt x="11" y="0"/>
                    </a:cubicBezTo>
                    <a:cubicBezTo>
                      <a:pt x="13" y="0"/>
                      <a:pt x="14" y="0"/>
                      <a:pt x="16" y="0"/>
                    </a:cubicBezTo>
                    <a:cubicBezTo>
                      <a:pt x="16" y="0"/>
                      <a:pt x="16" y="0"/>
                      <a:pt x="16" y="0"/>
                    </a:cubicBezTo>
                    <a:cubicBezTo>
                      <a:pt x="16" y="2"/>
                      <a:pt x="16" y="2"/>
                      <a:pt x="16" y="2"/>
                    </a:cubicBezTo>
                    <a:cubicBezTo>
                      <a:pt x="17" y="3"/>
                      <a:pt x="19" y="3"/>
                      <a:pt x="20" y="4"/>
                    </a:cubicBezTo>
                    <a:cubicBezTo>
                      <a:pt x="21" y="2"/>
                      <a:pt x="21" y="2"/>
                      <a:pt x="21" y="2"/>
                    </a:cubicBezTo>
                    <a:cubicBezTo>
                      <a:pt x="21" y="2"/>
                      <a:pt x="21" y="2"/>
                      <a:pt x="21" y="2"/>
                    </a:cubicBezTo>
                    <a:cubicBezTo>
                      <a:pt x="22" y="2"/>
                      <a:pt x="24" y="4"/>
                      <a:pt x="24" y="5"/>
                    </a:cubicBezTo>
                    <a:cubicBezTo>
                      <a:pt x="24" y="5"/>
                      <a:pt x="24" y="5"/>
                      <a:pt x="24" y="5"/>
                    </a:cubicBezTo>
                    <a:cubicBezTo>
                      <a:pt x="25" y="5"/>
                      <a:pt x="25" y="5"/>
                      <a:pt x="25" y="5"/>
                    </a:cubicBezTo>
                    <a:cubicBezTo>
                      <a:pt x="25" y="5"/>
                      <a:pt x="25" y="5"/>
                      <a:pt x="25" y="5"/>
                    </a:cubicBezTo>
                    <a:cubicBezTo>
                      <a:pt x="25" y="6"/>
                      <a:pt x="25" y="6"/>
                      <a:pt x="25" y="6"/>
                    </a:cubicBezTo>
                    <a:cubicBezTo>
                      <a:pt x="25" y="6"/>
                      <a:pt x="25" y="6"/>
                      <a:pt x="25" y="6"/>
                    </a:cubicBezTo>
                    <a:cubicBezTo>
                      <a:pt x="25" y="7"/>
                      <a:pt x="25" y="7"/>
                      <a:pt x="25" y="8"/>
                    </a:cubicBezTo>
                    <a:cubicBezTo>
                      <a:pt x="25" y="8"/>
                      <a:pt x="25" y="8"/>
                      <a:pt x="24" y="8"/>
                    </a:cubicBezTo>
                    <a:cubicBezTo>
                      <a:pt x="24" y="8"/>
                      <a:pt x="24" y="8"/>
                      <a:pt x="24" y="8"/>
                    </a:cubicBezTo>
                    <a:cubicBezTo>
                      <a:pt x="24" y="7"/>
                      <a:pt x="24" y="7"/>
                      <a:pt x="24" y="6"/>
                    </a:cubicBezTo>
                    <a:cubicBezTo>
                      <a:pt x="23" y="7"/>
                      <a:pt x="23" y="7"/>
                      <a:pt x="23" y="7"/>
                    </a:cubicBezTo>
                    <a:cubicBezTo>
                      <a:pt x="24" y="8"/>
                      <a:pt x="24" y="10"/>
                      <a:pt x="25" y="11"/>
                    </a:cubicBezTo>
                    <a:cubicBezTo>
                      <a:pt x="27" y="11"/>
                      <a:pt x="27" y="11"/>
                      <a:pt x="27" y="11"/>
                    </a:cubicBezTo>
                    <a:cubicBezTo>
                      <a:pt x="27" y="11"/>
                      <a:pt x="27" y="11"/>
                      <a:pt x="27" y="11"/>
                    </a:cubicBezTo>
                    <a:cubicBezTo>
                      <a:pt x="27" y="13"/>
                      <a:pt x="27" y="14"/>
                      <a:pt x="27" y="16"/>
                    </a:cubicBezTo>
                    <a:cubicBezTo>
                      <a:pt x="27" y="16"/>
                      <a:pt x="27" y="16"/>
                      <a:pt x="27" y="16"/>
                    </a:cubicBezTo>
                    <a:cubicBezTo>
                      <a:pt x="25" y="16"/>
                      <a:pt x="25" y="16"/>
                      <a:pt x="24" y="17"/>
                    </a:cubicBezTo>
                    <a:cubicBezTo>
                      <a:pt x="24" y="18"/>
                      <a:pt x="24" y="19"/>
                      <a:pt x="23" y="19"/>
                    </a:cubicBezTo>
                    <a:cubicBezTo>
                      <a:pt x="25" y="21"/>
                      <a:pt x="25" y="21"/>
                      <a:pt x="25" y="21"/>
                    </a:cubicBezTo>
                    <a:cubicBezTo>
                      <a:pt x="25" y="21"/>
                      <a:pt x="25" y="21"/>
                      <a:pt x="25" y="21"/>
                    </a:cubicBezTo>
                    <a:cubicBezTo>
                      <a:pt x="24" y="22"/>
                      <a:pt x="23" y="23"/>
                      <a:pt x="22" y="24"/>
                    </a:cubicBezTo>
                    <a:cubicBezTo>
                      <a:pt x="21" y="24"/>
                      <a:pt x="21" y="24"/>
                      <a:pt x="21" y="24"/>
                    </a:cubicBezTo>
                    <a:cubicBezTo>
                      <a:pt x="20" y="23"/>
                      <a:pt x="20" y="23"/>
                      <a:pt x="20" y="23"/>
                    </a:cubicBezTo>
                    <a:cubicBezTo>
                      <a:pt x="19" y="24"/>
                      <a:pt x="17" y="24"/>
                      <a:pt x="16" y="24"/>
                    </a:cubicBezTo>
                    <a:cubicBezTo>
                      <a:pt x="16" y="26"/>
                      <a:pt x="16" y="26"/>
                      <a:pt x="16" y="26"/>
                    </a:cubicBezTo>
                    <a:cubicBezTo>
                      <a:pt x="16" y="27"/>
                      <a:pt x="16" y="27"/>
                      <a:pt x="16" y="27"/>
                    </a:cubicBezTo>
                    <a:cubicBezTo>
                      <a:pt x="15" y="27"/>
                      <a:pt x="14" y="27"/>
                      <a:pt x="14" y="27"/>
                    </a:cubicBezTo>
                    <a:close/>
                    <a:moveTo>
                      <a:pt x="12" y="26"/>
                    </a:moveTo>
                    <a:cubicBezTo>
                      <a:pt x="13" y="26"/>
                      <a:pt x="14" y="26"/>
                      <a:pt x="16" y="26"/>
                    </a:cubicBezTo>
                    <a:cubicBezTo>
                      <a:pt x="16" y="24"/>
                      <a:pt x="16" y="24"/>
                      <a:pt x="16" y="24"/>
                    </a:cubicBezTo>
                    <a:cubicBezTo>
                      <a:pt x="16" y="24"/>
                      <a:pt x="16" y="24"/>
                      <a:pt x="16" y="24"/>
                    </a:cubicBezTo>
                    <a:cubicBezTo>
                      <a:pt x="17" y="24"/>
                      <a:pt x="18" y="23"/>
                      <a:pt x="20" y="22"/>
                    </a:cubicBezTo>
                    <a:cubicBezTo>
                      <a:pt x="20" y="22"/>
                      <a:pt x="20" y="22"/>
                      <a:pt x="20" y="22"/>
                    </a:cubicBezTo>
                    <a:cubicBezTo>
                      <a:pt x="21" y="24"/>
                      <a:pt x="21" y="24"/>
                      <a:pt x="21" y="24"/>
                    </a:cubicBezTo>
                    <a:cubicBezTo>
                      <a:pt x="22" y="23"/>
                      <a:pt x="23" y="22"/>
                      <a:pt x="24" y="21"/>
                    </a:cubicBezTo>
                    <a:cubicBezTo>
                      <a:pt x="23" y="20"/>
                      <a:pt x="23" y="20"/>
                      <a:pt x="23" y="20"/>
                    </a:cubicBezTo>
                    <a:cubicBezTo>
                      <a:pt x="23" y="20"/>
                      <a:pt x="23" y="19"/>
                      <a:pt x="23" y="19"/>
                    </a:cubicBezTo>
                    <a:cubicBezTo>
                      <a:pt x="23" y="19"/>
                      <a:pt x="23" y="18"/>
                      <a:pt x="24" y="17"/>
                    </a:cubicBezTo>
                    <a:cubicBezTo>
                      <a:pt x="24" y="16"/>
                      <a:pt x="24" y="15"/>
                      <a:pt x="26" y="15"/>
                    </a:cubicBezTo>
                    <a:cubicBezTo>
                      <a:pt x="27" y="14"/>
                      <a:pt x="27" y="13"/>
                      <a:pt x="26" y="11"/>
                    </a:cubicBezTo>
                    <a:cubicBezTo>
                      <a:pt x="24" y="11"/>
                      <a:pt x="24" y="11"/>
                      <a:pt x="24" y="11"/>
                    </a:cubicBezTo>
                    <a:cubicBezTo>
                      <a:pt x="24" y="11"/>
                      <a:pt x="24" y="11"/>
                      <a:pt x="24" y="11"/>
                    </a:cubicBezTo>
                    <a:cubicBezTo>
                      <a:pt x="24" y="10"/>
                      <a:pt x="23" y="9"/>
                      <a:pt x="23" y="7"/>
                    </a:cubicBezTo>
                    <a:cubicBezTo>
                      <a:pt x="23" y="7"/>
                      <a:pt x="23" y="7"/>
                      <a:pt x="23" y="7"/>
                    </a:cubicBezTo>
                    <a:cubicBezTo>
                      <a:pt x="24" y="6"/>
                      <a:pt x="24" y="6"/>
                      <a:pt x="24" y="6"/>
                    </a:cubicBezTo>
                    <a:cubicBezTo>
                      <a:pt x="24" y="6"/>
                      <a:pt x="24" y="6"/>
                      <a:pt x="24" y="6"/>
                    </a:cubicBezTo>
                    <a:cubicBezTo>
                      <a:pt x="24" y="5"/>
                      <a:pt x="24" y="5"/>
                      <a:pt x="23" y="5"/>
                    </a:cubicBezTo>
                    <a:cubicBezTo>
                      <a:pt x="23" y="5"/>
                      <a:pt x="22" y="3"/>
                      <a:pt x="21" y="3"/>
                    </a:cubicBezTo>
                    <a:cubicBezTo>
                      <a:pt x="20" y="4"/>
                      <a:pt x="20" y="4"/>
                      <a:pt x="20" y="4"/>
                    </a:cubicBezTo>
                    <a:cubicBezTo>
                      <a:pt x="20" y="4"/>
                      <a:pt x="20" y="4"/>
                      <a:pt x="20" y="4"/>
                    </a:cubicBezTo>
                    <a:cubicBezTo>
                      <a:pt x="18" y="4"/>
                      <a:pt x="17" y="3"/>
                      <a:pt x="16" y="3"/>
                    </a:cubicBezTo>
                    <a:cubicBezTo>
                      <a:pt x="16" y="3"/>
                      <a:pt x="16" y="3"/>
                      <a:pt x="16" y="3"/>
                    </a:cubicBezTo>
                    <a:cubicBezTo>
                      <a:pt x="16" y="1"/>
                      <a:pt x="16" y="1"/>
                      <a:pt x="16" y="1"/>
                    </a:cubicBezTo>
                    <a:cubicBezTo>
                      <a:pt x="14" y="0"/>
                      <a:pt x="13" y="0"/>
                      <a:pt x="12" y="1"/>
                    </a:cubicBezTo>
                    <a:cubicBezTo>
                      <a:pt x="12" y="3"/>
                      <a:pt x="12" y="3"/>
                      <a:pt x="12" y="3"/>
                    </a:cubicBezTo>
                    <a:cubicBezTo>
                      <a:pt x="12" y="3"/>
                      <a:pt x="12" y="3"/>
                      <a:pt x="12" y="3"/>
                    </a:cubicBezTo>
                    <a:cubicBezTo>
                      <a:pt x="10" y="3"/>
                      <a:pt x="9" y="4"/>
                      <a:pt x="8" y="4"/>
                    </a:cubicBezTo>
                    <a:cubicBezTo>
                      <a:pt x="8" y="4"/>
                      <a:pt x="7" y="4"/>
                      <a:pt x="7" y="4"/>
                    </a:cubicBezTo>
                    <a:cubicBezTo>
                      <a:pt x="6" y="3"/>
                      <a:pt x="6" y="3"/>
                      <a:pt x="6" y="3"/>
                    </a:cubicBezTo>
                    <a:cubicBezTo>
                      <a:pt x="5" y="4"/>
                      <a:pt x="4" y="5"/>
                      <a:pt x="3" y="6"/>
                    </a:cubicBezTo>
                    <a:cubicBezTo>
                      <a:pt x="5" y="7"/>
                      <a:pt x="5" y="7"/>
                      <a:pt x="5" y="7"/>
                    </a:cubicBezTo>
                    <a:cubicBezTo>
                      <a:pt x="5" y="7"/>
                      <a:pt x="5" y="7"/>
                      <a:pt x="5" y="7"/>
                    </a:cubicBezTo>
                    <a:cubicBezTo>
                      <a:pt x="4" y="9"/>
                      <a:pt x="3" y="10"/>
                      <a:pt x="3" y="11"/>
                    </a:cubicBezTo>
                    <a:cubicBezTo>
                      <a:pt x="3" y="11"/>
                      <a:pt x="3" y="11"/>
                      <a:pt x="3" y="11"/>
                    </a:cubicBezTo>
                    <a:cubicBezTo>
                      <a:pt x="1" y="11"/>
                      <a:pt x="1" y="11"/>
                      <a:pt x="1" y="11"/>
                    </a:cubicBezTo>
                    <a:cubicBezTo>
                      <a:pt x="1" y="13"/>
                      <a:pt x="1" y="14"/>
                      <a:pt x="1" y="15"/>
                    </a:cubicBezTo>
                    <a:cubicBezTo>
                      <a:pt x="3" y="15"/>
                      <a:pt x="3" y="15"/>
                      <a:pt x="3" y="15"/>
                    </a:cubicBezTo>
                    <a:cubicBezTo>
                      <a:pt x="3" y="15"/>
                      <a:pt x="3" y="15"/>
                      <a:pt x="3" y="15"/>
                    </a:cubicBezTo>
                    <a:cubicBezTo>
                      <a:pt x="3" y="17"/>
                      <a:pt x="4" y="18"/>
                      <a:pt x="5" y="19"/>
                    </a:cubicBezTo>
                    <a:cubicBezTo>
                      <a:pt x="5" y="19"/>
                      <a:pt x="5" y="20"/>
                      <a:pt x="5" y="20"/>
                    </a:cubicBezTo>
                    <a:cubicBezTo>
                      <a:pt x="3" y="21"/>
                      <a:pt x="3" y="21"/>
                      <a:pt x="3" y="21"/>
                    </a:cubicBezTo>
                    <a:cubicBezTo>
                      <a:pt x="4" y="22"/>
                      <a:pt x="5" y="23"/>
                      <a:pt x="6" y="24"/>
                    </a:cubicBezTo>
                    <a:cubicBezTo>
                      <a:pt x="7" y="22"/>
                      <a:pt x="7" y="22"/>
                      <a:pt x="7" y="22"/>
                    </a:cubicBezTo>
                    <a:cubicBezTo>
                      <a:pt x="7" y="22"/>
                      <a:pt x="8" y="22"/>
                      <a:pt x="8" y="22"/>
                    </a:cubicBezTo>
                    <a:cubicBezTo>
                      <a:pt x="9" y="23"/>
                      <a:pt x="10" y="24"/>
                      <a:pt x="12" y="24"/>
                    </a:cubicBezTo>
                    <a:cubicBezTo>
                      <a:pt x="12" y="24"/>
                      <a:pt x="12" y="24"/>
                      <a:pt x="12" y="24"/>
                    </a:cubicBezTo>
                    <a:lnTo>
                      <a:pt x="12" y="26"/>
                    </a:lnTo>
                    <a:close/>
                    <a:moveTo>
                      <a:pt x="14" y="22"/>
                    </a:moveTo>
                    <a:cubicBezTo>
                      <a:pt x="12" y="22"/>
                      <a:pt x="9" y="21"/>
                      <a:pt x="8" y="19"/>
                    </a:cubicBezTo>
                    <a:cubicBezTo>
                      <a:pt x="5" y="16"/>
                      <a:pt x="4" y="11"/>
                      <a:pt x="8" y="7"/>
                    </a:cubicBezTo>
                    <a:cubicBezTo>
                      <a:pt x="12" y="3"/>
                      <a:pt x="17" y="5"/>
                      <a:pt x="19" y="8"/>
                    </a:cubicBezTo>
                    <a:cubicBezTo>
                      <a:pt x="22" y="10"/>
                      <a:pt x="24" y="15"/>
                      <a:pt x="20" y="19"/>
                    </a:cubicBezTo>
                    <a:cubicBezTo>
                      <a:pt x="20" y="19"/>
                      <a:pt x="20" y="19"/>
                      <a:pt x="20" y="19"/>
                    </a:cubicBezTo>
                    <a:cubicBezTo>
                      <a:pt x="20" y="19"/>
                      <a:pt x="20" y="19"/>
                      <a:pt x="20" y="19"/>
                    </a:cubicBezTo>
                    <a:cubicBezTo>
                      <a:pt x="20" y="19"/>
                      <a:pt x="20" y="19"/>
                      <a:pt x="20" y="19"/>
                    </a:cubicBezTo>
                    <a:cubicBezTo>
                      <a:pt x="20" y="19"/>
                      <a:pt x="20" y="20"/>
                      <a:pt x="19" y="20"/>
                    </a:cubicBezTo>
                    <a:cubicBezTo>
                      <a:pt x="19" y="20"/>
                      <a:pt x="19" y="20"/>
                      <a:pt x="19" y="20"/>
                    </a:cubicBezTo>
                    <a:cubicBezTo>
                      <a:pt x="19" y="20"/>
                      <a:pt x="19" y="20"/>
                      <a:pt x="19" y="20"/>
                    </a:cubicBezTo>
                    <a:cubicBezTo>
                      <a:pt x="18" y="21"/>
                      <a:pt x="16" y="22"/>
                      <a:pt x="14" y="22"/>
                    </a:cubicBezTo>
                    <a:close/>
                    <a:moveTo>
                      <a:pt x="13" y="5"/>
                    </a:moveTo>
                    <a:cubicBezTo>
                      <a:pt x="12" y="5"/>
                      <a:pt x="10" y="6"/>
                      <a:pt x="8" y="8"/>
                    </a:cubicBezTo>
                    <a:cubicBezTo>
                      <a:pt x="4" y="11"/>
                      <a:pt x="6" y="16"/>
                      <a:pt x="8" y="19"/>
                    </a:cubicBezTo>
                    <a:cubicBezTo>
                      <a:pt x="11" y="21"/>
                      <a:pt x="15" y="23"/>
                      <a:pt x="19" y="19"/>
                    </a:cubicBezTo>
                    <a:cubicBezTo>
                      <a:pt x="19" y="19"/>
                      <a:pt x="19" y="19"/>
                      <a:pt x="19" y="19"/>
                    </a:cubicBezTo>
                    <a:cubicBezTo>
                      <a:pt x="19" y="19"/>
                      <a:pt x="19" y="19"/>
                      <a:pt x="19" y="19"/>
                    </a:cubicBezTo>
                    <a:cubicBezTo>
                      <a:pt x="23" y="15"/>
                      <a:pt x="22" y="11"/>
                      <a:pt x="19" y="8"/>
                    </a:cubicBezTo>
                    <a:cubicBezTo>
                      <a:pt x="18" y="7"/>
                      <a:pt x="16"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352"/>
              <p:cNvSpPr>
                <a:spLocks noEditPoints="1"/>
              </p:cNvSpPr>
              <p:nvPr/>
            </p:nvSpPr>
            <p:spPr bwMode="auto">
              <a:xfrm>
                <a:off x="4997" y="3244"/>
                <a:ext cx="68" cy="61"/>
              </a:xfrm>
              <a:custGeom>
                <a:avLst/>
                <a:gdLst>
                  <a:gd name="T0" fmla="*/ 11 w 27"/>
                  <a:gd name="T1" fmla="*/ 24 h 24"/>
                  <a:gd name="T2" fmla="*/ 11 w 27"/>
                  <a:gd name="T3" fmla="*/ 22 h 24"/>
                  <a:gd name="T4" fmla="*/ 7 w 27"/>
                  <a:gd name="T5" fmla="*/ 20 h 24"/>
                  <a:gd name="T6" fmla="*/ 6 w 27"/>
                  <a:gd name="T7" fmla="*/ 22 h 24"/>
                  <a:gd name="T8" fmla="*/ 2 w 27"/>
                  <a:gd name="T9" fmla="*/ 18 h 24"/>
                  <a:gd name="T10" fmla="*/ 6 w 27"/>
                  <a:gd name="T11" fmla="*/ 21 h 24"/>
                  <a:gd name="T12" fmla="*/ 7 w 27"/>
                  <a:gd name="T13" fmla="*/ 20 h 24"/>
                  <a:gd name="T14" fmla="*/ 11 w 27"/>
                  <a:gd name="T15" fmla="*/ 22 h 24"/>
                  <a:gd name="T16" fmla="*/ 12 w 27"/>
                  <a:gd name="T17" fmla="*/ 24 h 24"/>
                  <a:gd name="T18" fmla="*/ 15 w 27"/>
                  <a:gd name="T19" fmla="*/ 23 h 24"/>
                  <a:gd name="T20" fmla="*/ 16 w 27"/>
                  <a:gd name="T21" fmla="*/ 21 h 24"/>
                  <a:gd name="T22" fmla="*/ 20 w 27"/>
                  <a:gd name="T23" fmla="*/ 20 h 24"/>
                  <a:gd name="T24" fmla="*/ 24 w 27"/>
                  <a:gd name="T25" fmla="*/ 18 h 24"/>
                  <a:gd name="T26" fmla="*/ 24 w 27"/>
                  <a:gd name="T27" fmla="*/ 16 h 24"/>
                  <a:gd name="T28" fmla="*/ 25 w 27"/>
                  <a:gd name="T29" fmla="*/ 16 h 24"/>
                  <a:gd name="T30" fmla="*/ 25 w 27"/>
                  <a:gd name="T31" fmla="*/ 19 h 24"/>
                  <a:gd name="T32" fmla="*/ 21 w 27"/>
                  <a:gd name="T33" fmla="*/ 22 h 24"/>
                  <a:gd name="T34" fmla="*/ 20 w 27"/>
                  <a:gd name="T35" fmla="*/ 20 h 24"/>
                  <a:gd name="T36" fmla="*/ 16 w 27"/>
                  <a:gd name="T37" fmla="*/ 23 h 24"/>
                  <a:gd name="T38" fmla="*/ 16 w 27"/>
                  <a:gd name="T39" fmla="*/ 24 h 24"/>
                  <a:gd name="T40" fmla="*/ 3 w 27"/>
                  <a:gd name="T41" fmla="*/ 16 h 24"/>
                  <a:gd name="T42" fmla="*/ 2 w 27"/>
                  <a:gd name="T43" fmla="*/ 13 h 24"/>
                  <a:gd name="T44" fmla="*/ 0 w 27"/>
                  <a:gd name="T45" fmla="*/ 13 h 24"/>
                  <a:gd name="T46" fmla="*/ 0 w 27"/>
                  <a:gd name="T47" fmla="*/ 6 h 24"/>
                  <a:gd name="T48" fmla="*/ 1 w 27"/>
                  <a:gd name="T49" fmla="*/ 13 h 24"/>
                  <a:gd name="T50" fmla="*/ 3 w 27"/>
                  <a:gd name="T51" fmla="*/ 13 h 24"/>
                  <a:gd name="T52" fmla="*/ 4 w 27"/>
                  <a:gd name="T53" fmla="*/ 16 h 24"/>
                  <a:gd name="T54" fmla="*/ 24 w 27"/>
                  <a:gd name="T55" fmla="*/ 15 h 24"/>
                  <a:gd name="T56" fmla="*/ 23 w 27"/>
                  <a:gd name="T57" fmla="*/ 15 h 24"/>
                  <a:gd name="T58" fmla="*/ 26 w 27"/>
                  <a:gd name="T59" fmla="*/ 13 h 24"/>
                  <a:gd name="T60" fmla="*/ 27 w 27"/>
                  <a:gd name="T61" fmla="*/ 10 h 24"/>
                  <a:gd name="T62" fmla="*/ 27 w 27"/>
                  <a:gd name="T63" fmla="*/ 13 h 24"/>
                  <a:gd name="T64" fmla="*/ 24 w 27"/>
                  <a:gd name="T65" fmla="*/ 14 h 24"/>
                  <a:gd name="T66" fmla="*/ 24 w 27"/>
                  <a:gd name="T67" fmla="*/ 15 h 24"/>
                  <a:gd name="T68" fmla="*/ 21 w 27"/>
                  <a:gd name="T69" fmla="*/ 10 h 24"/>
                  <a:gd name="T70" fmla="*/ 8 w 27"/>
                  <a:gd name="T71" fmla="*/ 5 h 24"/>
                  <a:gd name="T72" fmla="*/ 6 w 27"/>
                  <a:gd name="T73" fmla="*/ 8 h 24"/>
                  <a:gd name="T74" fmla="*/ 7 w 27"/>
                  <a:gd name="T75" fmla="*/ 5 h 24"/>
                  <a:gd name="T76" fmla="*/ 22 w 27"/>
                  <a:gd name="T77" fmla="*/ 10 h 24"/>
                  <a:gd name="T78" fmla="*/ 4 w 27"/>
                  <a:gd name="T79" fmla="*/ 4 h 24"/>
                  <a:gd name="T80" fmla="*/ 2 w 27"/>
                  <a:gd name="T81" fmla="*/ 3 h 24"/>
                  <a:gd name="T82" fmla="*/ 3 w 27"/>
                  <a:gd name="T83" fmla="*/ 1 h 24"/>
                  <a:gd name="T84" fmla="*/ 3 w 27"/>
                  <a:gd name="T85" fmla="*/ 1 h 24"/>
                  <a:gd name="T86" fmla="*/ 3 w 27"/>
                  <a:gd name="T87" fmla="*/ 1 h 24"/>
                  <a:gd name="T88" fmla="*/ 4 w 27"/>
                  <a:gd name="T89" fmla="*/ 4 h 24"/>
                  <a:gd name="T90" fmla="*/ 4 w 27"/>
                  <a:gd name="T9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24">
                    <a:moveTo>
                      <a:pt x="13" y="24"/>
                    </a:moveTo>
                    <a:cubicBezTo>
                      <a:pt x="13" y="24"/>
                      <a:pt x="12" y="24"/>
                      <a:pt x="11" y="24"/>
                    </a:cubicBezTo>
                    <a:cubicBezTo>
                      <a:pt x="11" y="24"/>
                      <a:pt x="11" y="24"/>
                      <a:pt x="11" y="24"/>
                    </a:cubicBezTo>
                    <a:cubicBezTo>
                      <a:pt x="11" y="23"/>
                      <a:pt x="11" y="23"/>
                      <a:pt x="11" y="22"/>
                    </a:cubicBezTo>
                    <a:cubicBezTo>
                      <a:pt x="11" y="22"/>
                      <a:pt x="11" y="22"/>
                      <a:pt x="11" y="22"/>
                    </a:cubicBezTo>
                    <a:cubicBezTo>
                      <a:pt x="9" y="22"/>
                      <a:pt x="8" y="21"/>
                      <a:pt x="7" y="20"/>
                    </a:cubicBezTo>
                    <a:cubicBezTo>
                      <a:pt x="6" y="22"/>
                      <a:pt x="6" y="22"/>
                      <a:pt x="6" y="22"/>
                    </a:cubicBezTo>
                    <a:cubicBezTo>
                      <a:pt x="6" y="22"/>
                      <a:pt x="6" y="22"/>
                      <a:pt x="6" y="22"/>
                    </a:cubicBezTo>
                    <a:cubicBezTo>
                      <a:pt x="4" y="21"/>
                      <a:pt x="3" y="20"/>
                      <a:pt x="2" y="19"/>
                    </a:cubicBezTo>
                    <a:cubicBezTo>
                      <a:pt x="2" y="19"/>
                      <a:pt x="2" y="18"/>
                      <a:pt x="2" y="18"/>
                    </a:cubicBezTo>
                    <a:cubicBezTo>
                      <a:pt x="3" y="18"/>
                      <a:pt x="3" y="18"/>
                      <a:pt x="3" y="18"/>
                    </a:cubicBezTo>
                    <a:cubicBezTo>
                      <a:pt x="4" y="19"/>
                      <a:pt x="5" y="20"/>
                      <a:pt x="6" y="21"/>
                    </a:cubicBezTo>
                    <a:cubicBezTo>
                      <a:pt x="7" y="20"/>
                      <a:pt x="7" y="20"/>
                      <a:pt x="7" y="20"/>
                    </a:cubicBezTo>
                    <a:cubicBezTo>
                      <a:pt x="7" y="20"/>
                      <a:pt x="7" y="20"/>
                      <a:pt x="7" y="20"/>
                    </a:cubicBezTo>
                    <a:cubicBezTo>
                      <a:pt x="9" y="21"/>
                      <a:pt x="10" y="21"/>
                      <a:pt x="11" y="21"/>
                    </a:cubicBezTo>
                    <a:cubicBezTo>
                      <a:pt x="11" y="21"/>
                      <a:pt x="11" y="21"/>
                      <a:pt x="11" y="22"/>
                    </a:cubicBezTo>
                    <a:cubicBezTo>
                      <a:pt x="11" y="22"/>
                      <a:pt x="11" y="22"/>
                      <a:pt x="11" y="22"/>
                    </a:cubicBezTo>
                    <a:cubicBezTo>
                      <a:pt x="11" y="23"/>
                      <a:pt x="11" y="23"/>
                      <a:pt x="12" y="24"/>
                    </a:cubicBezTo>
                    <a:cubicBezTo>
                      <a:pt x="13" y="24"/>
                      <a:pt x="14" y="24"/>
                      <a:pt x="15" y="24"/>
                    </a:cubicBezTo>
                    <a:cubicBezTo>
                      <a:pt x="15" y="23"/>
                      <a:pt x="15" y="23"/>
                      <a:pt x="15" y="23"/>
                    </a:cubicBezTo>
                    <a:cubicBezTo>
                      <a:pt x="15" y="22"/>
                      <a:pt x="16" y="22"/>
                      <a:pt x="16" y="22"/>
                    </a:cubicBezTo>
                    <a:cubicBezTo>
                      <a:pt x="16" y="21"/>
                      <a:pt x="16" y="21"/>
                      <a:pt x="16" y="21"/>
                    </a:cubicBezTo>
                    <a:cubicBezTo>
                      <a:pt x="17" y="21"/>
                      <a:pt x="18" y="20"/>
                      <a:pt x="19" y="20"/>
                    </a:cubicBezTo>
                    <a:cubicBezTo>
                      <a:pt x="20" y="20"/>
                      <a:pt x="20" y="20"/>
                      <a:pt x="20" y="20"/>
                    </a:cubicBezTo>
                    <a:cubicBezTo>
                      <a:pt x="21" y="21"/>
                      <a:pt x="21" y="21"/>
                      <a:pt x="21" y="21"/>
                    </a:cubicBezTo>
                    <a:cubicBezTo>
                      <a:pt x="22" y="20"/>
                      <a:pt x="23" y="19"/>
                      <a:pt x="24" y="18"/>
                    </a:cubicBezTo>
                    <a:cubicBezTo>
                      <a:pt x="24" y="18"/>
                      <a:pt x="24" y="17"/>
                      <a:pt x="24" y="17"/>
                    </a:cubicBezTo>
                    <a:cubicBezTo>
                      <a:pt x="24" y="17"/>
                      <a:pt x="24" y="16"/>
                      <a:pt x="24" y="16"/>
                    </a:cubicBezTo>
                    <a:cubicBezTo>
                      <a:pt x="24" y="16"/>
                      <a:pt x="24" y="16"/>
                      <a:pt x="24" y="16"/>
                    </a:cubicBezTo>
                    <a:cubicBezTo>
                      <a:pt x="25" y="16"/>
                      <a:pt x="25" y="16"/>
                      <a:pt x="25" y="16"/>
                    </a:cubicBezTo>
                    <a:cubicBezTo>
                      <a:pt x="25" y="16"/>
                      <a:pt x="25" y="17"/>
                      <a:pt x="25" y="17"/>
                    </a:cubicBezTo>
                    <a:cubicBezTo>
                      <a:pt x="25" y="18"/>
                      <a:pt x="25" y="18"/>
                      <a:pt x="25" y="19"/>
                    </a:cubicBezTo>
                    <a:cubicBezTo>
                      <a:pt x="25" y="19"/>
                      <a:pt x="25" y="19"/>
                      <a:pt x="24" y="19"/>
                    </a:cubicBezTo>
                    <a:cubicBezTo>
                      <a:pt x="24" y="20"/>
                      <a:pt x="23" y="21"/>
                      <a:pt x="21" y="22"/>
                    </a:cubicBezTo>
                    <a:cubicBezTo>
                      <a:pt x="21" y="22"/>
                      <a:pt x="21" y="22"/>
                      <a:pt x="21" y="22"/>
                    </a:cubicBezTo>
                    <a:cubicBezTo>
                      <a:pt x="20" y="20"/>
                      <a:pt x="20" y="20"/>
                      <a:pt x="20" y="20"/>
                    </a:cubicBezTo>
                    <a:cubicBezTo>
                      <a:pt x="18" y="21"/>
                      <a:pt x="18" y="21"/>
                      <a:pt x="16" y="22"/>
                    </a:cubicBezTo>
                    <a:cubicBezTo>
                      <a:pt x="16" y="22"/>
                      <a:pt x="16" y="23"/>
                      <a:pt x="16" y="23"/>
                    </a:cubicBezTo>
                    <a:cubicBezTo>
                      <a:pt x="16" y="23"/>
                      <a:pt x="16" y="24"/>
                      <a:pt x="16" y="24"/>
                    </a:cubicBezTo>
                    <a:cubicBezTo>
                      <a:pt x="16" y="24"/>
                      <a:pt x="16" y="24"/>
                      <a:pt x="16" y="24"/>
                    </a:cubicBezTo>
                    <a:cubicBezTo>
                      <a:pt x="15" y="24"/>
                      <a:pt x="14" y="24"/>
                      <a:pt x="13" y="24"/>
                    </a:cubicBezTo>
                    <a:close/>
                    <a:moveTo>
                      <a:pt x="3" y="16"/>
                    </a:moveTo>
                    <a:cubicBezTo>
                      <a:pt x="3" y="16"/>
                      <a:pt x="3" y="16"/>
                      <a:pt x="3" y="16"/>
                    </a:cubicBezTo>
                    <a:cubicBezTo>
                      <a:pt x="3" y="15"/>
                      <a:pt x="3" y="14"/>
                      <a:pt x="2" y="13"/>
                    </a:cubicBezTo>
                    <a:cubicBezTo>
                      <a:pt x="0" y="13"/>
                      <a:pt x="0" y="13"/>
                      <a:pt x="0" y="13"/>
                    </a:cubicBezTo>
                    <a:cubicBezTo>
                      <a:pt x="0" y="13"/>
                      <a:pt x="0" y="13"/>
                      <a:pt x="0" y="13"/>
                    </a:cubicBezTo>
                    <a:cubicBezTo>
                      <a:pt x="0" y="12"/>
                      <a:pt x="0" y="8"/>
                      <a:pt x="0" y="7"/>
                    </a:cubicBezTo>
                    <a:cubicBezTo>
                      <a:pt x="0" y="6"/>
                      <a:pt x="0" y="6"/>
                      <a:pt x="0" y="6"/>
                    </a:cubicBezTo>
                    <a:cubicBezTo>
                      <a:pt x="1" y="6"/>
                      <a:pt x="1" y="7"/>
                      <a:pt x="1" y="7"/>
                    </a:cubicBezTo>
                    <a:cubicBezTo>
                      <a:pt x="1" y="8"/>
                      <a:pt x="0" y="11"/>
                      <a:pt x="1" y="13"/>
                    </a:cubicBezTo>
                    <a:cubicBezTo>
                      <a:pt x="3" y="13"/>
                      <a:pt x="3" y="13"/>
                      <a:pt x="3" y="13"/>
                    </a:cubicBezTo>
                    <a:cubicBezTo>
                      <a:pt x="3" y="13"/>
                      <a:pt x="3" y="13"/>
                      <a:pt x="3" y="13"/>
                    </a:cubicBezTo>
                    <a:cubicBezTo>
                      <a:pt x="3" y="14"/>
                      <a:pt x="3" y="15"/>
                      <a:pt x="4" y="15"/>
                    </a:cubicBezTo>
                    <a:cubicBezTo>
                      <a:pt x="4" y="15"/>
                      <a:pt x="4" y="16"/>
                      <a:pt x="4" y="16"/>
                    </a:cubicBezTo>
                    <a:cubicBezTo>
                      <a:pt x="3" y="16"/>
                      <a:pt x="3" y="16"/>
                      <a:pt x="3" y="16"/>
                    </a:cubicBezTo>
                    <a:close/>
                    <a:moveTo>
                      <a:pt x="24" y="15"/>
                    </a:moveTo>
                    <a:cubicBezTo>
                      <a:pt x="24" y="15"/>
                      <a:pt x="24" y="15"/>
                      <a:pt x="23" y="15"/>
                    </a:cubicBezTo>
                    <a:cubicBezTo>
                      <a:pt x="23" y="15"/>
                      <a:pt x="23" y="15"/>
                      <a:pt x="23" y="15"/>
                    </a:cubicBezTo>
                    <a:cubicBezTo>
                      <a:pt x="24" y="14"/>
                      <a:pt x="24" y="14"/>
                      <a:pt x="24" y="14"/>
                    </a:cubicBezTo>
                    <a:cubicBezTo>
                      <a:pt x="25" y="13"/>
                      <a:pt x="25" y="13"/>
                      <a:pt x="26" y="13"/>
                    </a:cubicBezTo>
                    <a:cubicBezTo>
                      <a:pt x="26" y="12"/>
                      <a:pt x="26" y="11"/>
                      <a:pt x="26" y="10"/>
                    </a:cubicBezTo>
                    <a:cubicBezTo>
                      <a:pt x="26" y="10"/>
                      <a:pt x="27" y="10"/>
                      <a:pt x="27" y="10"/>
                    </a:cubicBezTo>
                    <a:cubicBezTo>
                      <a:pt x="27" y="10"/>
                      <a:pt x="27" y="10"/>
                      <a:pt x="27" y="11"/>
                    </a:cubicBezTo>
                    <a:cubicBezTo>
                      <a:pt x="27" y="11"/>
                      <a:pt x="27" y="12"/>
                      <a:pt x="27" y="13"/>
                    </a:cubicBezTo>
                    <a:cubicBezTo>
                      <a:pt x="27" y="13"/>
                      <a:pt x="27" y="13"/>
                      <a:pt x="26" y="13"/>
                    </a:cubicBezTo>
                    <a:cubicBezTo>
                      <a:pt x="25" y="13"/>
                      <a:pt x="25" y="13"/>
                      <a:pt x="24" y="14"/>
                    </a:cubicBezTo>
                    <a:cubicBezTo>
                      <a:pt x="24" y="14"/>
                      <a:pt x="24" y="15"/>
                      <a:pt x="24" y="15"/>
                    </a:cubicBezTo>
                    <a:cubicBezTo>
                      <a:pt x="24" y="15"/>
                      <a:pt x="24" y="15"/>
                      <a:pt x="24" y="15"/>
                    </a:cubicBezTo>
                    <a:close/>
                    <a:moveTo>
                      <a:pt x="22" y="11"/>
                    </a:moveTo>
                    <a:cubicBezTo>
                      <a:pt x="21" y="11"/>
                      <a:pt x="21" y="11"/>
                      <a:pt x="21" y="10"/>
                    </a:cubicBezTo>
                    <a:cubicBezTo>
                      <a:pt x="21" y="7"/>
                      <a:pt x="19" y="4"/>
                      <a:pt x="16" y="3"/>
                    </a:cubicBezTo>
                    <a:cubicBezTo>
                      <a:pt x="14" y="3"/>
                      <a:pt x="11" y="2"/>
                      <a:pt x="8" y="5"/>
                    </a:cubicBezTo>
                    <a:cubicBezTo>
                      <a:pt x="7" y="6"/>
                      <a:pt x="6" y="7"/>
                      <a:pt x="6" y="8"/>
                    </a:cubicBezTo>
                    <a:cubicBezTo>
                      <a:pt x="6" y="8"/>
                      <a:pt x="6" y="8"/>
                      <a:pt x="6" y="8"/>
                    </a:cubicBezTo>
                    <a:cubicBezTo>
                      <a:pt x="5" y="8"/>
                      <a:pt x="5" y="8"/>
                      <a:pt x="5" y="8"/>
                    </a:cubicBezTo>
                    <a:cubicBezTo>
                      <a:pt x="6" y="7"/>
                      <a:pt x="6" y="6"/>
                      <a:pt x="7" y="5"/>
                    </a:cubicBezTo>
                    <a:cubicBezTo>
                      <a:pt x="10" y="2"/>
                      <a:pt x="13" y="2"/>
                      <a:pt x="16" y="3"/>
                    </a:cubicBezTo>
                    <a:cubicBezTo>
                      <a:pt x="19" y="4"/>
                      <a:pt x="22" y="7"/>
                      <a:pt x="22" y="10"/>
                    </a:cubicBezTo>
                    <a:cubicBezTo>
                      <a:pt x="22" y="11"/>
                      <a:pt x="22" y="11"/>
                      <a:pt x="22" y="11"/>
                    </a:cubicBezTo>
                    <a:close/>
                    <a:moveTo>
                      <a:pt x="4" y="4"/>
                    </a:moveTo>
                    <a:cubicBezTo>
                      <a:pt x="3" y="4"/>
                      <a:pt x="3" y="4"/>
                      <a:pt x="3" y="4"/>
                    </a:cubicBezTo>
                    <a:cubicBezTo>
                      <a:pt x="2" y="3"/>
                      <a:pt x="2" y="3"/>
                      <a:pt x="2" y="3"/>
                    </a:cubicBezTo>
                    <a:cubicBezTo>
                      <a:pt x="2" y="3"/>
                      <a:pt x="2" y="3"/>
                      <a:pt x="2" y="3"/>
                    </a:cubicBezTo>
                    <a:cubicBezTo>
                      <a:pt x="2" y="2"/>
                      <a:pt x="3" y="2"/>
                      <a:pt x="3" y="1"/>
                    </a:cubicBezTo>
                    <a:cubicBezTo>
                      <a:pt x="3" y="1"/>
                      <a:pt x="3" y="1"/>
                      <a:pt x="3" y="1"/>
                    </a:cubicBezTo>
                    <a:cubicBezTo>
                      <a:pt x="3" y="1"/>
                      <a:pt x="3" y="0"/>
                      <a:pt x="3" y="1"/>
                    </a:cubicBezTo>
                    <a:cubicBezTo>
                      <a:pt x="3" y="1"/>
                      <a:pt x="3" y="1"/>
                      <a:pt x="3" y="1"/>
                    </a:cubicBezTo>
                    <a:cubicBezTo>
                      <a:pt x="3" y="1"/>
                      <a:pt x="3" y="1"/>
                      <a:pt x="3" y="1"/>
                    </a:cubicBezTo>
                    <a:cubicBezTo>
                      <a:pt x="3" y="2"/>
                      <a:pt x="3" y="2"/>
                      <a:pt x="3" y="3"/>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353"/>
              <p:cNvSpPr/>
              <p:nvPr/>
            </p:nvSpPr>
            <p:spPr bwMode="auto">
              <a:xfrm>
                <a:off x="5002" y="3285"/>
                <a:ext cx="2" cy="8"/>
              </a:xfrm>
              <a:custGeom>
                <a:avLst/>
                <a:gdLst>
                  <a:gd name="T0" fmla="*/ 1 w 1"/>
                  <a:gd name="T1" fmla="*/ 3 h 3"/>
                  <a:gd name="T2" fmla="*/ 1 w 1"/>
                  <a:gd name="T3" fmla="*/ 3 h 3"/>
                  <a:gd name="T4" fmla="*/ 0 w 1"/>
                  <a:gd name="T5" fmla="*/ 3 h 3"/>
                  <a:gd name="T6" fmla="*/ 1 w 1"/>
                  <a:gd name="T7" fmla="*/ 0 h 3"/>
                  <a:gd name="T8" fmla="*/ 1 w 1"/>
                  <a:gd name="T9" fmla="*/ 0 h 3"/>
                  <a:gd name="T10" fmla="*/ 1 w 1"/>
                  <a:gd name="T11" fmla="*/ 0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3"/>
                    </a:cubicBezTo>
                    <a:cubicBezTo>
                      <a:pt x="0" y="2"/>
                      <a:pt x="1" y="1"/>
                      <a:pt x="1" y="0"/>
                    </a:cubicBezTo>
                    <a:cubicBezTo>
                      <a:pt x="1" y="0"/>
                      <a:pt x="1" y="0"/>
                      <a:pt x="1" y="0"/>
                    </a:cubicBezTo>
                    <a:cubicBezTo>
                      <a:pt x="1" y="0"/>
                      <a:pt x="1" y="0"/>
                      <a:pt x="1" y="0"/>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354"/>
              <p:cNvSpPr/>
              <p:nvPr/>
            </p:nvSpPr>
            <p:spPr bwMode="auto">
              <a:xfrm>
                <a:off x="5060" y="3234"/>
                <a:ext cx="5" cy="8"/>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2"/>
                      <a:pt x="0" y="2"/>
                      <a:pt x="0" y="2"/>
                    </a:cubicBezTo>
                    <a:cubicBezTo>
                      <a:pt x="1" y="1"/>
                      <a:pt x="1" y="1"/>
                      <a:pt x="1" y="1"/>
                    </a:cubicBezTo>
                    <a:cubicBezTo>
                      <a:pt x="1" y="0"/>
                      <a:pt x="2" y="0"/>
                      <a:pt x="2" y="0"/>
                    </a:cubicBezTo>
                    <a:cubicBezTo>
                      <a:pt x="2" y="1"/>
                      <a:pt x="2" y="1"/>
                      <a:pt x="2" y="1"/>
                    </a:cubicBezTo>
                    <a:cubicBezTo>
                      <a:pt x="1" y="2"/>
                      <a:pt x="1" y="2"/>
                      <a:pt x="1"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355"/>
              <p:cNvSpPr/>
              <p:nvPr/>
            </p:nvSpPr>
            <p:spPr bwMode="auto">
              <a:xfrm>
                <a:off x="5078" y="3260"/>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1" y="1"/>
                      <a:pt x="1" y="1"/>
                      <a:pt x="1" y="0"/>
                    </a:cubicBezTo>
                    <a:cubicBezTo>
                      <a:pt x="1" y="0"/>
                      <a:pt x="1" y="0"/>
                      <a:pt x="1" y="0"/>
                    </a:cubicBezTo>
                    <a:cubicBezTo>
                      <a:pt x="2" y="0"/>
                      <a:pt x="2" y="0"/>
                      <a:pt x="2"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356"/>
              <p:cNvSpPr/>
              <p:nvPr/>
            </p:nvSpPr>
            <p:spPr bwMode="auto">
              <a:xfrm>
                <a:off x="5081" y="3260"/>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357"/>
              <p:cNvSpPr/>
              <p:nvPr/>
            </p:nvSpPr>
            <p:spPr bwMode="auto">
              <a:xfrm>
                <a:off x="5083" y="3260"/>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358"/>
              <p:cNvSpPr/>
              <p:nvPr/>
            </p:nvSpPr>
            <p:spPr bwMode="auto">
              <a:xfrm>
                <a:off x="5083" y="3260"/>
                <a:ext cx="5" cy="5"/>
              </a:xfrm>
              <a:custGeom>
                <a:avLst/>
                <a:gdLst>
                  <a:gd name="T0" fmla="*/ 0 w 2"/>
                  <a:gd name="T1" fmla="*/ 2 h 2"/>
                  <a:gd name="T2" fmla="*/ 0 w 2"/>
                  <a:gd name="T3" fmla="*/ 2 h 2"/>
                  <a:gd name="T4" fmla="*/ 0 w 2"/>
                  <a:gd name="T5" fmla="*/ 2 h 2"/>
                  <a:gd name="T6" fmla="*/ 1 w 2"/>
                  <a:gd name="T7" fmla="*/ 1 h 2"/>
                  <a:gd name="T8" fmla="*/ 1 w 2"/>
                  <a:gd name="T9" fmla="*/ 1 h 2"/>
                  <a:gd name="T10" fmla="*/ 1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1" y="1"/>
                      <a:pt x="1" y="1"/>
                      <a:pt x="1" y="1"/>
                    </a:cubicBezTo>
                    <a:cubicBezTo>
                      <a:pt x="1" y="0"/>
                      <a:pt x="1" y="0"/>
                      <a:pt x="1" y="1"/>
                    </a:cubicBezTo>
                    <a:cubicBezTo>
                      <a:pt x="2" y="1"/>
                      <a:pt x="2"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359"/>
              <p:cNvSpPr/>
              <p:nvPr/>
            </p:nvSpPr>
            <p:spPr bwMode="auto">
              <a:xfrm>
                <a:off x="5068" y="3252"/>
                <a:ext cx="2" cy="8"/>
              </a:xfrm>
              <a:custGeom>
                <a:avLst/>
                <a:gdLst>
                  <a:gd name="T0" fmla="*/ 0 w 1"/>
                  <a:gd name="T1" fmla="*/ 3 h 3"/>
                  <a:gd name="T2" fmla="*/ 0 w 1"/>
                  <a:gd name="T3" fmla="*/ 2 h 3"/>
                  <a:gd name="T4" fmla="*/ 0 w 1"/>
                  <a:gd name="T5" fmla="*/ 1 h 3"/>
                  <a:gd name="T6" fmla="*/ 0 w 1"/>
                  <a:gd name="T7" fmla="*/ 0 h 3"/>
                  <a:gd name="T8" fmla="*/ 1 w 1"/>
                  <a:gd name="T9" fmla="*/ 0 h 3"/>
                  <a:gd name="T10" fmla="*/ 1 w 1"/>
                  <a:gd name="T11" fmla="*/ 0 h 3"/>
                  <a:gd name="T12" fmla="*/ 1 w 1"/>
                  <a:gd name="T13" fmla="*/ 1 h 3"/>
                  <a:gd name="T14" fmla="*/ 1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2"/>
                      <a:pt x="0" y="2"/>
                    </a:cubicBezTo>
                    <a:cubicBezTo>
                      <a:pt x="0" y="2"/>
                      <a:pt x="0" y="1"/>
                      <a:pt x="0" y="1"/>
                    </a:cubicBezTo>
                    <a:cubicBezTo>
                      <a:pt x="0" y="1"/>
                      <a:pt x="0" y="1"/>
                      <a:pt x="0" y="0"/>
                    </a:cubicBezTo>
                    <a:cubicBezTo>
                      <a:pt x="0" y="0"/>
                      <a:pt x="1" y="0"/>
                      <a:pt x="1" y="0"/>
                    </a:cubicBezTo>
                    <a:cubicBezTo>
                      <a:pt x="1" y="0"/>
                      <a:pt x="1" y="0"/>
                      <a:pt x="1" y="0"/>
                    </a:cubicBezTo>
                    <a:cubicBezTo>
                      <a:pt x="1" y="1"/>
                      <a:pt x="1" y="1"/>
                      <a:pt x="1" y="1"/>
                    </a:cubicBezTo>
                    <a:cubicBezTo>
                      <a:pt x="1" y="2"/>
                      <a:pt x="1" y="2"/>
                      <a:pt x="1" y="2"/>
                    </a:cubicBezTo>
                    <a:cubicBezTo>
                      <a:pt x="1"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360"/>
              <p:cNvSpPr/>
              <p:nvPr/>
            </p:nvSpPr>
            <p:spPr bwMode="auto">
              <a:xfrm>
                <a:off x="5078" y="3257"/>
                <a:ext cx="3" cy="8"/>
              </a:xfrm>
              <a:custGeom>
                <a:avLst/>
                <a:gdLst>
                  <a:gd name="T0" fmla="*/ 0 w 1"/>
                  <a:gd name="T1" fmla="*/ 3 h 3"/>
                  <a:gd name="T2" fmla="*/ 0 w 1"/>
                  <a:gd name="T3" fmla="*/ 3 h 3"/>
                  <a:gd name="T4" fmla="*/ 0 w 1"/>
                  <a:gd name="T5" fmla="*/ 2 h 3"/>
                  <a:gd name="T6" fmla="*/ 0 w 1"/>
                  <a:gd name="T7" fmla="*/ 2 h 3"/>
                  <a:gd name="T8" fmla="*/ 0 w 1"/>
                  <a:gd name="T9" fmla="*/ 1 h 3"/>
                  <a:gd name="T10" fmla="*/ 1 w 1"/>
                  <a:gd name="T11" fmla="*/ 1 h 3"/>
                  <a:gd name="T12" fmla="*/ 1 w 1"/>
                  <a:gd name="T13" fmla="*/ 1 h 3"/>
                  <a:gd name="T14" fmla="*/ 1 w 1"/>
                  <a:gd name="T15" fmla="*/ 2 h 3"/>
                  <a:gd name="T16" fmla="*/ 0 w 1"/>
                  <a:gd name="T17" fmla="*/ 2 h 3"/>
                  <a:gd name="T18" fmla="*/ 0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0" y="3"/>
                    </a:moveTo>
                    <a:cubicBezTo>
                      <a:pt x="0" y="3"/>
                      <a:pt x="0" y="3"/>
                      <a:pt x="0" y="3"/>
                    </a:cubicBezTo>
                    <a:cubicBezTo>
                      <a:pt x="0" y="3"/>
                      <a:pt x="0" y="3"/>
                      <a:pt x="0" y="2"/>
                    </a:cubicBezTo>
                    <a:cubicBezTo>
                      <a:pt x="0" y="2"/>
                      <a:pt x="0" y="2"/>
                      <a:pt x="0" y="2"/>
                    </a:cubicBezTo>
                    <a:cubicBezTo>
                      <a:pt x="0" y="1"/>
                      <a:pt x="0" y="1"/>
                      <a:pt x="0" y="1"/>
                    </a:cubicBezTo>
                    <a:cubicBezTo>
                      <a:pt x="0" y="1"/>
                      <a:pt x="0" y="0"/>
                      <a:pt x="1" y="1"/>
                    </a:cubicBezTo>
                    <a:cubicBezTo>
                      <a:pt x="1" y="1"/>
                      <a:pt x="1" y="1"/>
                      <a:pt x="1" y="1"/>
                    </a:cubicBezTo>
                    <a:cubicBezTo>
                      <a:pt x="1" y="1"/>
                      <a:pt x="1" y="1"/>
                      <a:pt x="1" y="2"/>
                    </a:cubicBezTo>
                    <a:cubicBezTo>
                      <a:pt x="1" y="2"/>
                      <a:pt x="1"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361"/>
              <p:cNvSpPr/>
              <p:nvPr/>
            </p:nvSpPr>
            <p:spPr bwMode="auto">
              <a:xfrm>
                <a:off x="5106" y="3229"/>
                <a:ext cx="3" cy="3"/>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0 h 1"/>
                  <a:gd name="T12" fmla="*/ 1 w 1"/>
                  <a:gd name="T13" fmla="*/ 0 h 1"/>
                  <a:gd name="T14" fmla="*/ 1 w 1"/>
                  <a:gd name="T15" fmla="*/ 0 h 1"/>
                  <a:gd name="T16" fmla="*/ 1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362"/>
              <p:cNvSpPr/>
              <p:nvPr/>
            </p:nvSpPr>
            <p:spPr bwMode="auto">
              <a:xfrm>
                <a:off x="5096" y="3257"/>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363"/>
              <p:cNvSpPr/>
              <p:nvPr/>
            </p:nvSpPr>
            <p:spPr bwMode="auto">
              <a:xfrm>
                <a:off x="5093" y="3255"/>
                <a:ext cx="3"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364"/>
              <p:cNvSpPr/>
              <p:nvPr/>
            </p:nvSpPr>
            <p:spPr bwMode="auto">
              <a:xfrm>
                <a:off x="5106" y="3244"/>
                <a:ext cx="3" cy="5"/>
              </a:xfrm>
              <a:custGeom>
                <a:avLst/>
                <a:gdLst>
                  <a:gd name="T0" fmla="*/ 0 w 1"/>
                  <a:gd name="T1" fmla="*/ 2 h 2"/>
                  <a:gd name="T2" fmla="*/ 0 w 1"/>
                  <a:gd name="T3" fmla="*/ 2 h 2"/>
                  <a:gd name="T4" fmla="*/ 0 w 1"/>
                  <a:gd name="T5" fmla="*/ 1 h 2"/>
                  <a:gd name="T6" fmla="*/ 0 w 1"/>
                  <a:gd name="T7" fmla="*/ 0 h 2"/>
                  <a:gd name="T8" fmla="*/ 0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0" y="0"/>
                      <a:pt x="0" y="0"/>
                      <a:pt x="0" y="0"/>
                    </a:cubicBezTo>
                    <a:cubicBezTo>
                      <a:pt x="0" y="0"/>
                      <a:pt x="1" y="0"/>
                      <a:pt x="1" y="0"/>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365"/>
              <p:cNvSpPr/>
              <p:nvPr/>
            </p:nvSpPr>
            <p:spPr bwMode="auto">
              <a:xfrm>
                <a:off x="5070" y="3249"/>
                <a:ext cx="3" cy="8"/>
              </a:xfrm>
              <a:custGeom>
                <a:avLst/>
                <a:gdLst>
                  <a:gd name="T0" fmla="*/ 1 w 1"/>
                  <a:gd name="T1" fmla="*/ 3 h 3"/>
                  <a:gd name="T2" fmla="*/ 0 w 1"/>
                  <a:gd name="T3" fmla="*/ 2 h 3"/>
                  <a:gd name="T4" fmla="*/ 0 w 1"/>
                  <a:gd name="T5" fmla="*/ 2 h 3"/>
                  <a:gd name="T6" fmla="*/ 1 w 1"/>
                  <a:gd name="T7" fmla="*/ 1 h 3"/>
                  <a:gd name="T8" fmla="*/ 1 w 1"/>
                  <a:gd name="T9" fmla="*/ 0 h 3"/>
                  <a:gd name="T10" fmla="*/ 1 w 1"/>
                  <a:gd name="T11" fmla="*/ 1 h 3"/>
                  <a:gd name="T12" fmla="*/ 1 w 1"/>
                  <a:gd name="T13" fmla="*/ 2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0" y="3"/>
                      <a:pt x="0" y="2"/>
                    </a:cubicBezTo>
                    <a:cubicBezTo>
                      <a:pt x="0" y="2"/>
                      <a:pt x="0" y="2"/>
                      <a:pt x="0" y="2"/>
                    </a:cubicBezTo>
                    <a:cubicBezTo>
                      <a:pt x="0" y="2"/>
                      <a:pt x="1" y="1"/>
                      <a:pt x="1" y="1"/>
                    </a:cubicBezTo>
                    <a:cubicBezTo>
                      <a:pt x="1" y="0"/>
                      <a:pt x="1" y="0"/>
                      <a:pt x="1" y="0"/>
                    </a:cubicBezTo>
                    <a:cubicBezTo>
                      <a:pt x="1" y="0"/>
                      <a:pt x="1" y="1"/>
                      <a:pt x="1" y="1"/>
                    </a:cubicBezTo>
                    <a:cubicBezTo>
                      <a:pt x="1" y="1"/>
                      <a:pt x="1" y="2"/>
                      <a:pt x="1" y="2"/>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366"/>
              <p:cNvSpPr/>
              <p:nvPr/>
            </p:nvSpPr>
            <p:spPr bwMode="auto">
              <a:xfrm>
                <a:off x="5065" y="3237"/>
                <a:ext cx="3" cy="5"/>
              </a:xfrm>
              <a:custGeom>
                <a:avLst/>
                <a:gdLst>
                  <a:gd name="T0" fmla="*/ 0 w 1"/>
                  <a:gd name="T1" fmla="*/ 2 h 2"/>
                  <a:gd name="T2" fmla="*/ 0 w 1"/>
                  <a:gd name="T3" fmla="*/ 2 h 2"/>
                  <a:gd name="T4" fmla="*/ 0 w 1"/>
                  <a:gd name="T5" fmla="*/ 2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0"/>
                      <a:pt x="0" y="0"/>
                    </a:cubicBezTo>
                    <a:cubicBezTo>
                      <a:pt x="0" y="0"/>
                      <a:pt x="0"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367"/>
              <p:cNvSpPr/>
              <p:nvPr/>
            </p:nvSpPr>
            <p:spPr bwMode="auto">
              <a:xfrm>
                <a:off x="5063" y="3237"/>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368"/>
              <p:cNvSpPr/>
              <p:nvPr/>
            </p:nvSpPr>
            <p:spPr bwMode="auto">
              <a:xfrm>
                <a:off x="5065" y="3237"/>
                <a:ext cx="3" cy="5"/>
              </a:xfrm>
              <a:custGeom>
                <a:avLst/>
                <a:gdLst>
                  <a:gd name="T0" fmla="*/ 0 w 1"/>
                  <a:gd name="T1" fmla="*/ 2 h 2"/>
                  <a:gd name="T2" fmla="*/ 0 w 1"/>
                  <a:gd name="T3" fmla="*/ 2 h 2"/>
                  <a:gd name="T4" fmla="*/ 0 w 1"/>
                  <a:gd name="T5" fmla="*/ 2 h 2"/>
                  <a:gd name="T6" fmla="*/ 0 w 1"/>
                  <a:gd name="T7" fmla="*/ 1 h 2"/>
                  <a:gd name="T8" fmla="*/ 0 w 1"/>
                  <a:gd name="T9" fmla="*/ 0 h 2"/>
                  <a:gd name="T10" fmla="*/ 0 w 1"/>
                  <a:gd name="T11" fmla="*/ 0 h 2"/>
                  <a:gd name="T12" fmla="*/ 1 w 1"/>
                  <a:gd name="T13" fmla="*/ 0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0" y="2"/>
                      <a:pt x="0" y="1"/>
                      <a:pt x="0" y="1"/>
                    </a:cubicBezTo>
                    <a:cubicBezTo>
                      <a:pt x="0" y="0"/>
                      <a:pt x="0" y="0"/>
                      <a:pt x="0" y="0"/>
                    </a:cubicBezTo>
                    <a:cubicBezTo>
                      <a:pt x="0" y="0"/>
                      <a:pt x="0" y="0"/>
                      <a:pt x="0"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369"/>
              <p:cNvSpPr/>
              <p:nvPr/>
            </p:nvSpPr>
            <p:spPr bwMode="auto">
              <a:xfrm>
                <a:off x="5065" y="3249"/>
                <a:ext cx="3" cy="3"/>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370"/>
              <p:cNvSpPr/>
              <p:nvPr/>
            </p:nvSpPr>
            <p:spPr bwMode="auto">
              <a:xfrm>
                <a:off x="5065" y="3249"/>
                <a:ext cx="3" cy="6"/>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371"/>
              <p:cNvSpPr/>
              <p:nvPr/>
            </p:nvSpPr>
            <p:spPr bwMode="auto">
              <a:xfrm>
                <a:off x="5065" y="3252"/>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372"/>
              <p:cNvSpPr/>
              <p:nvPr/>
            </p:nvSpPr>
            <p:spPr bwMode="auto">
              <a:xfrm>
                <a:off x="5065" y="3252"/>
                <a:ext cx="5" cy="5"/>
              </a:xfrm>
              <a:custGeom>
                <a:avLst/>
                <a:gdLst>
                  <a:gd name="T0" fmla="*/ 1 w 2"/>
                  <a:gd name="T1" fmla="*/ 2 h 2"/>
                  <a:gd name="T2" fmla="*/ 1 w 2"/>
                  <a:gd name="T3" fmla="*/ 1 h 2"/>
                  <a:gd name="T4" fmla="*/ 1 w 2"/>
                  <a:gd name="T5" fmla="*/ 1 h 2"/>
                  <a:gd name="T6" fmla="*/ 1 w 2"/>
                  <a:gd name="T7" fmla="*/ 0 h 2"/>
                  <a:gd name="T8" fmla="*/ 2 w 2"/>
                  <a:gd name="T9" fmla="*/ 0 h 2"/>
                  <a:gd name="T10" fmla="*/ 2 w 2"/>
                  <a:gd name="T11" fmla="*/ 0 h 2"/>
                  <a:gd name="T12" fmla="*/ 1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1"/>
                      <a:pt x="1" y="1"/>
                    </a:cubicBezTo>
                    <a:cubicBezTo>
                      <a:pt x="0" y="1"/>
                      <a:pt x="0" y="1"/>
                      <a:pt x="1" y="1"/>
                    </a:cubicBezTo>
                    <a:cubicBezTo>
                      <a:pt x="1" y="0"/>
                      <a:pt x="1" y="0"/>
                      <a:pt x="1" y="0"/>
                    </a:cubicBezTo>
                    <a:cubicBezTo>
                      <a:pt x="1" y="0"/>
                      <a:pt x="2" y="0"/>
                      <a:pt x="2" y="0"/>
                    </a:cubicBezTo>
                    <a:cubicBezTo>
                      <a:pt x="2" y="0"/>
                      <a:pt x="2" y="0"/>
                      <a:pt x="2" y="0"/>
                    </a:cubicBezTo>
                    <a:cubicBezTo>
                      <a:pt x="1" y="1"/>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373"/>
              <p:cNvSpPr/>
              <p:nvPr/>
            </p:nvSpPr>
            <p:spPr bwMode="auto">
              <a:xfrm>
                <a:off x="5073" y="3252"/>
                <a:ext cx="3" cy="3"/>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374"/>
              <p:cNvSpPr/>
              <p:nvPr/>
            </p:nvSpPr>
            <p:spPr bwMode="auto">
              <a:xfrm>
                <a:off x="5073" y="3252"/>
                <a:ext cx="3" cy="5"/>
              </a:xfrm>
              <a:custGeom>
                <a:avLst/>
                <a:gdLst>
                  <a:gd name="T0" fmla="*/ 0 w 1"/>
                  <a:gd name="T1" fmla="*/ 2 h 2"/>
                  <a:gd name="T2" fmla="*/ 0 w 1"/>
                  <a:gd name="T3" fmla="*/ 1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1"/>
                      <a:pt x="0" y="1"/>
                    </a:cubicBezTo>
                    <a:cubicBezTo>
                      <a:pt x="0" y="1"/>
                      <a:pt x="0" y="1"/>
                      <a:pt x="0" y="1"/>
                    </a:cubicBezTo>
                    <a:cubicBezTo>
                      <a:pt x="1" y="0"/>
                      <a:pt x="1" y="0"/>
                      <a:pt x="1" y="0"/>
                    </a:cubicBezTo>
                    <a:cubicBezTo>
                      <a:pt x="1" y="0"/>
                      <a:pt x="1" y="0"/>
                      <a:pt x="1" y="0"/>
                    </a:cubicBezTo>
                    <a:cubicBezTo>
                      <a:pt x="1" y="0"/>
                      <a:pt x="1" y="1"/>
                      <a:pt x="1" y="1"/>
                    </a:cubicBezTo>
                    <a:cubicBezTo>
                      <a:pt x="0"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375"/>
              <p:cNvSpPr/>
              <p:nvPr/>
            </p:nvSpPr>
            <p:spPr bwMode="auto">
              <a:xfrm>
                <a:off x="5073" y="3255"/>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2" y="0"/>
                      <a:pt x="2" y="0"/>
                      <a:pt x="2" y="0"/>
                    </a:cubicBezTo>
                    <a:cubicBezTo>
                      <a:pt x="2" y="0"/>
                      <a:pt x="2" y="0"/>
                      <a:pt x="2" y="0"/>
                    </a:cubicBezTo>
                    <a:cubicBezTo>
                      <a:pt x="1" y="0"/>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376"/>
              <p:cNvSpPr/>
              <p:nvPr/>
            </p:nvSpPr>
            <p:spPr bwMode="auto">
              <a:xfrm>
                <a:off x="5076" y="3255"/>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377"/>
              <p:cNvSpPr/>
              <p:nvPr/>
            </p:nvSpPr>
            <p:spPr bwMode="auto">
              <a:xfrm>
                <a:off x="5076" y="3255"/>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2" y="0"/>
                      <a:pt x="2" y="0"/>
                      <a:pt x="2" y="0"/>
                    </a:cubicBezTo>
                    <a:cubicBezTo>
                      <a:pt x="2" y="0"/>
                      <a:pt x="2" y="0"/>
                      <a:pt x="2" y="0"/>
                    </a:cubicBezTo>
                    <a:cubicBezTo>
                      <a:pt x="2" y="0"/>
                      <a:pt x="2" y="0"/>
                      <a:pt x="2"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378"/>
              <p:cNvSpPr/>
              <p:nvPr/>
            </p:nvSpPr>
            <p:spPr bwMode="auto">
              <a:xfrm>
                <a:off x="5088" y="3257"/>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379"/>
              <p:cNvSpPr/>
              <p:nvPr/>
            </p:nvSpPr>
            <p:spPr bwMode="auto">
              <a:xfrm>
                <a:off x="5088" y="3255"/>
                <a:ext cx="5" cy="5"/>
              </a:xfrm>
              <a:custGeom>
                <a:avLst/>
                <a:gdLst>
                  <a:gd name="T0" fmla="*/ 0 w 2"/>
                  <a:gd name="T1" fmla="*/ 2 h 2"/>
                  <a:gd name="T2" fmla="*/ 0 w 2"/>
                  <a:gd name="T3" fmla="*/ 2 h 2"/>
                  <a:gd name="T4" fmla="*/ 0 w 2"/>
                  <a:gd name="T5" fmla="*/ 2 h 2"/>
                  <a:gd name="T6" fmla="*/ 1 w 2"/>
                  <a:gd name="T7" fmla="*/ 1 h 2"/>
                  <a:gd name="T8" fmla="*/ 1 w 2"/>
                  <a:gd name="T9" fmla="*/ 1 h 2"/>
                  <a:gd name="T10" fmla="*/ 2 w 2"/>
                  <a:gd name="T11" fmla="*/ 1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2"/>
                      <a:pt x="1" y="1"/>
                      <a:pt x="1" y="1"/>
                    </a:cubicBezTo>
                    <a:cubicBezTo>
                      <a:pt x="1" y="0"/>
                      <a:pt x="1" y="0"/>
                      <a:pt x="1" y="1"/>
                    </a:cubicBezTo>
                    <a:cubicBezTo>
                      <a:pt x="2" y="1"/>
                      <a:pt x="2" y="1"/>
                      <a:pt x="2" y="1"/>
                    </a:cubicBezTo>
                    <a:cubicBezTo>
                      <a:pt x="1" y="1"/>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380"/>
              <p:cNvSpPr/>
              <p:nvPr/>
            </p:nvSpPr>
            <p:spPr bwMode="auto">
              <a:xfrm>
                <a:off x="5091" y="3255"/>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381"/>
              <p:cNvSpPr/>
              <p:nvPr/>
            </p:nvSpPr>
            <p:spPr bwMode="auto">
              <a:xfrm>
                <a:off x="5068" y="3219"/>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1"/>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382"/>
              <p:cNvSpPr/>
              <p:nvPr/>
            </p:nvSpPr>
            <p:spPr bwMode="auto">
              <a:xfrm>
                <a:off x="5068" y="3222"/>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2 w 2"/>
                  <a:gd name="T11" fmla="*/ 0 h 1"/>
                  <a:gd name="T12" fmla="*/ 2 w 2"/>
                  <a:gd name="T13" fmla="*/ 0 h 1"/>
                  <a:gd name="T14" fmla="*/ 1 w 2"/>
                  <a:gd name="T15" fmla="*/ 1 h 1"/>
                  <a:gd name="T16" fmla="*/ 1 w 2"/>
                  <a:gd name="T17" fmla="*/ 1 h 1"/>
                  <a:gd name="T18" fmla="*/ 1 w 2"/>
                  <a:gd name="T19" fmla="*/ 1 h 1"/>
                  <a:gd name="T20" fmla="*/ 0 w 2"/>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1"/>
                    </a:move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383"/>
              <p:cNvSpPr/>
              <p:nvPr/>
            </p:nvSpPr>
            <p:spPr bwMode="auto">
              <a:xfrm>
                <a:off x="5073" y="3222"/>
                <a:ext cx="8" cy="7"/>
              </a:xfrm>
              <a:custGeom>
                <a:avLst/>
                <a:gdLst>
                  <a:gd name="T0" fmla="*/ 0 w 3"/>
                  <a:gd name="T1" fmla="*/ 3 h 3"/>
                  <a:gd name="T2" fmla="*/ 0 w 3"/>
                  <a:gd name="T3" fmla="*/ 3 h 3"/>
                  <a:gd name="T4" fmla="*/ 0 w 3"/>
                  <a:gd name="T5" fmla="*/ 3 h 3"/>
                  <a:gd name="T6" fmla="*/ 2 w 3"/>
                  <a:gd name="T7" fmla="*/ 1 h 3"/>
                  <a:gd name="T8" fmla="*/ 3 w 3"/>
                  <a:gd name="T9" fmla="*/ 0 h 3"/>
                  <a:gd name="T10" fmla="*/ 3 w 3"/>
                  <a:gd name="T11" fmla="*/ 0 h 3"/>
                  <a:gd name="T12" fmla="*/ 3 w 3"/>
                  <a:gd name="T13" fmla="*/ 1 h 3"/>
                  <a:gd name="T14" fmla="*/ 2 w 3"/>
                  <a:gd name="T15" fmla="*/ 1 h 3"/>
                  <a:gd name="T16" fmla="*/ 1 w 3"/>
                  <a:gd name="T17" fmla="*/ 3 h 3"/>
                  <a:gd name="T18" fmla="*/ 0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3"/>
                    </a:moveTo>
                    <a:cubicBezTo>
                      <a:pt x="0" y="3"/>
                      <a:pt x="0" y="3"/>
                      <a:pt x="0" y="3"/>
                    </a:cubicBezTo>
                    <a:cubicBezTo>
                      <a:pt x="0" y="3"/>
                      <a:pt x="0" y="3"/>
                      <a:pt x="0" y="3"/>
                    </a:cubicBezTo>
                    <a:cubicBezTo>
                      <a:pt x="1" y="2"/>
                      <a:pt x="1" y="2"/>
                      <a:pt x="2" y="1"/>
                    </a:cubicBezTo>
                    <a:cubicBezTo>
                      <a:pt x="3" y="0"/>
                      <a:pt x="3" y="0"/>
                      <a:pt x="3" y="0"/>
                    </a:cubicBezTo>
                    <a:cubicBezTo>
                      <a:pt x="3" y="0"/>
                      <a:pt x="3" y="0"/>
                      <a:pt x="3" y="0"/>
                    </a:cubicBezTo>
                    <a:cubicBezTo>
                      <a:pt x="3" y="1"/>
                      <a:pt x="3" y="1"/>
                      <a:pt x="3" y="1"/>
                    </a:cubicBezTo>
                    <a:cubicBezTo>
                      <a:pt x="2" y="1"/>
                      <a:pt x="2" y="1"/>
                      <a:pt x="2" y="1"/>
                    </a:cubicBezTo>
                    <a:cubicBezTo>
                      <a:pt x="2" y="2"/>
                      <a:pt x="1" y="2"/>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384"/>
              <p:cNvSpPr/>
              <p:nvPr/>
            </p:nvSpPr>
            <p:spPr bwMode="auto">
              <a:xfrm>
                <a:off x="5076" y="3222"/>
                <a:ext cx="7" cy="7"/>
              </a:xfrm>
              <a:custGeom>
                <a:avLst/>
                <a:gdLst>
                  <a:gd name="T0" fmla="*/ 0 w 3"/>
                  <a:gd name="T1" fmla="*/ 3 h 3"/>
                  <a:gd name="T2" fmla="*/ 0 w 3"/>
                  <a:gd name="T3" fmla="*/ 3 h 3"/>
                  <a:gd name="T4" fmla="*/ 0 w 3"/>
                  <a:gd name="T5" fmla="*/ 3 h 3"/>
                  <a:gd name="T6" fmla="*/ 3 w 3"/>
                  <a:gd name="T7" fmla="*/ 0 h 3"/>
                  <a:gd name="T8" fmla="*/ 3 w 3"/>
                  <a:gd name="T9" fmla="*/ 0 h 3"/>
                  <a:gd name="T10" fmla="*/ 3 w 3"/>
                  <a:gd name="T11" fmla="*/ 0 h 3"/>
                  <a:gd name="T12" fmla="*/ 0 w 3"/>
                  <a:gd name="T13" fmla="*/ 3 h 3"/>
                  <a:gd name="T14" fmla="*/ 0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cubicBezTo>
                      <a:pt x="0" y="3"/>
                      <a:pt x="0" y="3"/>
                      <a:pt x="0" y="3"/>
                    </a:cubicBezTo>
                    <a:cubicBezTo>
                      <a:pt x="0" y="3"/>
                      <a:pt x="0" y="3"/>
                      <a:pt x="0" y="3"/>
                    </a:cubicBezTo>
                    <a:cubicBezTo>
                      <a:pt x="1" y="2"/>
                      <a:pt x="2" y="1"/>
                      <a:pt x="3" y="0"/>
                    </a:cubicBezTo>
                    <a:cubicBezTo>
                      <a:pt x="3" y="0"/>
                      <a:pt x="3" y="0"/>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385"/>
              <p:cNvSpPr/>
              <p:nvPr/>
            </p:nvSpPr>
            <p:spPr bwMode="auto">
              <a:xfrm>
                <a:off x="5081" y="3222"/>
                <a:ext cx="5" cy="5"/>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2" y="0"/>
                      <a:pt x="2" y="0"/>
                      <a:pt x="2" y="0"/>
                    </a:cubicBezTo>
                    <a:cubicBezTo>
                      <a:pt x="2" y="0"/>
                      <a:pt x="2" y="0"/>
                      <a:pt x="2" y="0"/>
                    </a:cubicBezTo>
                    <a:cubicBezTo>
                      <a:pt x="2" y="0"/>
                      <a:pt x="2" y="0"/>
                      <a:pt x="2"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386"/>
              <p:cNvSpPr/>
              <p:nvPr/>
            </p:nvSpPr>
            <p:spPr bwMode="auto">
              <a:xfrm>
                <a:off x="5083" y="3219"/>
                <a:ext cx="5" cy="8"/>
              </a:xfrm>
              <a:custGeom>
                <a:avLst/>
                <a:gdLst>
                  <a:gd name="T0" fmla="*/ 0 w 2"/>
                  <a:gd name="T1" fmla="*/ 3 h 3"/>
                  <a:gd name="T2" fmla="*/ 0 w 2"/>
                  <a:gd name="T3" fmla="*/ 2 h 3"/>
                  <a:gd name="T4" fmla="*/ 0 w 2"/>
                  <a:gd name="T5" fmla="*/ 2 h 3"/>
                  <a:gd name="T6" fmla="*/ 2 w 2"/>
                  <a:gd name="T7" fmla="*/ 0 h 3"/>
                  <a:gd name="T8" fmla="*/ 2 w 2"/>
                  <a:gd name="T9" fmla="*/ 0 h 3"/>
                  <a:gd name="T10" fmla="*/ 2 w 2"/>
                  <a:gd name="T11" fmla="*/ 1 h 3"/>
                  <a:gd name="T12" fmla="*/ 0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0" y="2"/>
                      <a:pt x="1" y="1"/>
                      <a:pt x="2" y="0"/>
                    </a:cubicBezTo>
                    <a:cubicBezTo>
                      <a:pt x="2" y="0"/>
                      <a:pt x="2" y="0"/>
                      <a:pt x="2" y="0"/>
                    </a:cubicBezTo>
                    <a:cubicBezTo>
                      <a:pt x="2" y="1"/>
                      <a:pt x="2" y="1"/>
                      <a:pt x="2" y="1"/>
                    </a:cubicBezTo>
                    <a:cubicBezTo>
                      <a:pt x="1"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387"/>
              <p:cNvSpPr/>
              <p:nvPr/>
            </p:nvSpPr>
            <p:spPr bwMode="auto">
              <a:xfrm>
                <a:off x="5083" y="3219"/>
                <a:ext cx="8" cy="5"/>
              </a:xfrm>
              <a:custGeom>
                <a:avLst/>
                <a:gdLst>
                  <a:gd name="T0" fmla="*/ 1 w 3"/>
                  <a:gd name="T1" fmla="*/ 2 h 2"/>
                  <a:gd name="T2" fmla="*/ 0 w 3"/>
                  <a:gd name="T3" fmla="*/ 2 h 2"/>
                  <a:gd name="T4" fmla="*/ 0 w 3"/>
                  <a:gd name="T5" fmla="*/ 2 h 2"/>
                  <a:gd name="T6" fmla="*/ 2 w 3"/>
                  <a:gd name="T7" fmla="*/ 0 h 2"/>
                  <a:gd name="T8" fmla="*/ 3 w 3"/>
                  <a:gd name="T9" fmla="*/ 0 h 2"/>
                  <a:gd name="T10" fmla="*/ 3 w 3"/>
                  <a:gd name="T11" fmla="*/ 1 h 2"/>
                  <a:gd name="T12" fmla="*/ 1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1" y="2"/>
                      <a:pt x="0" y="2"/>
                    </a:cubicBezTo>
                    <a:cubicBezTo>
                      <a:pt x="0" y="2"/>
                      <a:pt x="0" y="2"/>
                      <a:pt x="0" y="2"/>
                    </a:cubicBezTo>
                    <a:cubicBezTo>
                      <a:pt x="1" y="2"/>
                      <a:pt x="2" y="1"/>
                      <a:pt x="2" y="0"/>
                    </a:cubicBezTo>
                    <a:cubicBezTo>
                      <a:pt x="2" y="0"/>
                      <a:pt x="2" y="0"/>
                      <a:pt x="3" y="0"/>
                    </a:cubicBezTo>
                    <a:cubicBezTo>
                      <a:pt x="3" y="1"/>
                      <a:pt x="3" y="1"/>
                      <a:pt x="3" y="1"/>
                    </a:cubicBezTo>
                    <a:cubicBezTo>
                      <a:pt x="2"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388"/>
              <p:cNvSpPr/>
              <p:nvPr/>
            </p:nvSpPr>
            <p:spPr bwMode="auto">
              <a:xfrm>
                <a:off x="5086" y="3222"/>
                <a:ext cx="5" cy="5"/>
              </a:xfrm>
              <a:custGeom>
                <a:avLst/>
                <a:gdLst>
                  <a:gd name="T0" fmla="*/ 1 w 2"/>
                  <a:gd name="T1" fmla="*/ 2 h 2"/>
                  <a:gd name="T2" fmla="*/ 0 w 2"/>
                  <a:gd name="T3" fmla="*/ 1 h 2"/>
                  <a:gd name="T4" fmla="*/ 0 w 2"/>
                  <a:gd name="T5" fmla="*/ 1 h 2"/>
                  <a:gd name="T6" fmla="*/ 2 w 2"/>
                  <a:gd name="T7" fmla="*/ 0 h 2"/>
                  <a:gd name="T8" fmla="*/ 2 w 2"/>
                  <a:gd name="T9" fmla="*/ 0 h 2"/>
                  <a:gd name="T10" fmla="*/ 2 w 2"/>
                  <a:gd name="T11" fmla="*/ 0 h 2"/>
                  <a:gd name="T12" fmla="*/ 1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1"/>
                    </a:cubicBezTo>
                    <a:cubicBezTo>
                      <a:pt x="0" y="1"/>
                      <a:pt x="0" y="1"/>
                      <a:pt x="0" y="1"/>
                    </a:cubicBezTo>
                    <a:cubicBezTo>
                      <a:pt x="1" y="1"/>
                      <a:pt x="2" y="0"/>
                      <a:pt x="2" y="0"/>
                    </a:cubicBezTo>
                    <a:cubicBezTo>
                      <a:pt x="2" y="0"/>
                      <a:pt x="2" y="0"/>
                      <a:pt x="2" y="0"/>
                    </a:cubicBezTo>
                    <a:cubicBezTo>
                      <a:pt x="2" y="0"/>
                      <a:pt x="2" y="0"/>
                      <a:pt x="2" y="0"/>
                    </a:cubicBezTo>
                    <a:cubicBezTo>
                      <a:pt x="2" y="0"/>
                      <a:pt x="1" y="1"/>
                      <a:pt x="1"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389"/>
              <p:cNvSpPr/>
              <p:nvPr/>
            </p:nvSpPr>
            <p:spPr bwMode="auto">
              <a:xfrm>
                <a:off x="5088" y="3222"/>
                <a:ext cx="5" cy="5"/>
              </a:xfrm>
              <a:custGeom>
                <a:avLst/>
                <a:gdLst>
                  <a:gd name="T0" fmla="*/ 0 w 2"/>
                  <a:gd name="T1" fmla="*/ 2 h 2"/>
                  <a:gd name="T2" fmla="*/ 0 w 2"/>
                  <a:gd name="T3" fmla="*/ 1 h 2"/>
                  <a:gd name="T4" fmla="*/ 0 w 2"/>
                  <a:gd name="T5" fmla="*/ 1 h 2"/>
                  <a:gd name="T6" fmla="*/ 1 w 2"/>
                  <a:gd name="T7" fmla="*/ 0 h 2"/>
                  <a:gd name="T8" fmla="*/ 2 w 2"/>
                  <a:gd name="T9" fmla="*/ 0 h 2"/>
                  <a:gd name="T10" fmla="*/ 2 w 2"/>
                  <a:gd name="T11" fmla="*/ 0 h 2"/>
                  <a:gd name="T12" fmla="*/ 2 w 2"/>
                  <a:gd name="T13" fmla="*/ 0 h 2"/>
                  <a:gd name="T14" fmla="*/ 1 w 2"/>
                  <a:gd name="T15" fmla="*/ 1 h 2"/>
                  <a:gd name="T16" fmla="*/ 1 w 2"/>
                  <a:gd name="T17" fmla="*/ 1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1"/>
                      <a:pt x="0" y="1"/>
                    </a:cubicBezTo>
                    <a:cubicBezTo>
                      <a:pt x="0" y="1"/>
                      <a:pt x="0" y="1"/>
                      <a:pt x="0" y="1"/>
                    </a:cubicBezTo>
                    <a:cubicBezTo>
                      <a:pt x="1" y="1"/>
                      <a:pt x="1" y="1"/>
                      <a:pt x="1"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390"/>
              <p:cNvSpPr/>
              <p:nvPr/>
            </p:nvSpPr>
            <p:spPr bwMode="auto">
              <a:xfrm>
                <a:off x="5091" y="3222"/>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0 w 2"/>
                  <a:gd name="T13" fmla="*/ 2 h 2"/>
                  <a:gd name="T14" fmla="*/ 0 w 2"/>
                  <a:gd name="T15" fmla="*/ 2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2"/>
                    </a:cubicBezTo>
                    <a:cubicBezTo>
                      <a:pt x="0" y="2"/>
                      <a:pt x="0" y="2"/>
                      <a:pt x="0" y="2"/>
                    </a:cubicBezTo>
                    <a:cubicBezTo>
                      <a:pt x="0" y="1"/>
                      <a:pt x="1" y="1"/>
                      <a:pt x="1" y="0"/>
                    </a:cubicBezTo>
                    <a:cubicBezTo>
                      <a:pt x="2" y="0"/>
                      <a:pt x="2" y="0"/>
                      <a:pt x="2" y="0"/>
                    </a:cubicBezTo>
                    <a:cubicBezTo>
                      <a:pt x="2" y="1"/>
                      <a:pt x="2" y="1"/>
                      <a:pt x="2" y="1"/>
                    </a:cubicBezTo>
                    <a:cubicBezTo>
                      <a:pt x="1" y="1"/>
                      <a:pt x="1" y="1"/>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391"/>
              <p:cNvSpPr/>
              <p:nvPr/>
            </p:nvSpPr>
            <p:spPr bwMode="auto">
              <a:xfrm>
                <a:off x="5093" y="3224"/>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392"/>
              <p:cNvSpPr/>
              <p:nvPr/>
            </p:nvSpPr>
            <p:spPr bwMode="auto">
              <a:xfrm>
                <a:off x="5093" y="3224"/>
                <a:ext cx="5" cy="5"/>
              </a:xfrm>
              <a:custGeom>
                <a:avLst/>
                <a:gdLst>
                  <a:gd name="T0" fmla="*/ 0 w 2"/>
                  <a:gd name="T1" fmla="*/ 2 h 2"/>
                  <a:gd name="T2" fmla="*/ 0 w 2"/>
                  <a:gd name="T3" fmla="*/ 1 h 2"/>
                  <a:gd name="T4" fmla="*/ 0 w 2"/>
                  <a:gd name="T5" fmla="*/ 1 h 2"/>
                  <a:gd name="T6" fmla="*/ 2 w 2"/>
                  <a:gd name="T7" fmla="*/ 0 h 2"/>
                  <a:gd name="T8" fmla="*/ 2 w 2"/>
                  <a:gd name="T9" fmla="*/ 0 h 2"/>
                  <a:gd name="T10" fmla="*/ 2 w 2"/>
                  <a:gd name="T11" fmla="*/ 1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1"/>
                      <a:pt x="0" y="1"/>
                    </a:cubicBezTo>
                    <a:cubicBezTo>
                      <a:pt x="0" y="1"/>
                      <a:pt x="0" y="1"/>
                      <a:pt x="0" y="1"/>
                    </a:cubicBezTo>
                    <a:cubicBezTo>
                      <a:pt x="2" y="0"/>
                      <a:pt x="2" y="0"/>
                      <a:pt x="2" y="0"/>
                    </a:cubicBezTo>
                    <a:cubicBezTo>
                      <a:pt x="2" y="0"/>
                      <a:pt x="2" y="0"/>
                      <a:pt x="2" y="0"/>
                    </a:cubicBezTo>
                    <a:cubicBezTo>
                      <a:pt x="2" y="0"/>
                      <a:pt x="2" y="1"/>
                      <a:pt x="2"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393"/>
              <p:cNvSpPr/>
              <p:nvPr/>
            </p:nvSpPr>
            <p:spPr bwMode="auto">
              <a:xfrm>
                <a:off x="5096" y="3227"/>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394"/>
              <p:cNvSpPr/>
              <p:nvPr/>
            </p:nvSpPr>
            <p:spPr bwMode="auto">
              <a:xfrm>
                <a:off x="5096" y="3229"/>
                <a:ext cx="5" cy="3"/>
              </a:xfrm>
              <a:custGeom>
                <a:avLst/>
                <a:gdLst>
                  <a:gd name="T0" fmla="*/ 0 w 2"/>
                  <a:gd name="T1" fmla="*/ 1 h 1"/>
                  <a:gd name="T2" fmla="*/ 0 w 2"/>
                  <a:gd name="T3" fmla="*/ 0 h 1"/>
                  <a:gd name="T4" fmla="*/ 0 w 2"/>
                  <a:gd name="T5" fmla="*/ 0 h 1"/>
                  <a:gd name="T6" fmla="*/ 2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0"/>
                    </a:cubicBezTo>
                    <a:cubicBezTo>
                      <a:pt x="0" y="0"/>
                      <a:pt x="0" y="0"/>
                      <a:pt x="0" y="0"/>
                    </a:cubicBezTo>
                    <a:cubicBezTo>
                      <a:pt x="2" y="0"/>
                      <a:pt x="2" y="0"/>
                      <a:pt x="2" y="0"/>
                    </a:cubicBezTo>
                    <a:cubicBezTo>
                      <a:pt x="2" y="0"/>
                      <a:pt x="2" y="0"/>
                      <a:pt x="2" y="0"/>
                    </a:cubicBezTo>
                    <a:cubicBezTo>
                      <a:pt x="2" y="0"/>
                      <a:pt x="2" y="0"/>
                      <a:pt x="2" y="0"/>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4" name="Freeform 395"/>
              <p:cNvSpPr/>
              <p:nvPr/>
            </p:nvSpPr>
            <p:spPr bwMode="auto">
              <a:xfrm>
                <a:off x="5098" y="3229"/>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396"/>
              <p:cNvSpPr/>
              <p:nvPr/>
            </p:nvSpPr>
            <p:spPr bwMode="auto">
              <a:xfrm>
                <a:off x="5098" y="3229"/>
                <a:ext cx="3" cy="3"/>
              </a:xfrm>
              <a:custGeom>
                <a:avLst/>
                <a:gdLst>
                  <a:gd name="T0" fmla="*/ 0 w 1"/>
                  <a:gd name="T1" fmla="*/ 1 h 1"/>
                  <a:gd name="T2" fmla="*/ 0 w 1"/>
                  <a:gd name="T3" fmla="*/ 1 h 1"/>
                  <a:gd name="T4" fmla="*/ 0 w 1"/>
                  <a:gd name="T5" fmla="*/ 1 h 1"/>
                  <a:gd name="T6" fmla="*/ 1 w 1"/>
                  <a:gd name="T7" fmla="*/ 0 h 1"/>
                  <a:gd name="T8" fmla="*/ 1 w 1"/>
                  <a:gd name="T9" fmla="*/ 1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1"/>
                      <a:pt x="1" y="0"/>
                    </a:cubicBezTo>
                    <a:cubicBezTo>
                      <a:pt x="1" y="0"/>
                      <a:pt x="1" y="0"/>
                      <a:pt x="1" y="1"/>
                    </a:cubicBezTo>
                    <a:cubicBezTo>
                      <a:pt x="1"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397"/>
              <p:cNvSpPr/>
              <p:nvPr/>
            </p:nvSpPr>
            <p:spPr bwMode="auto">
              <a:xfrm>
                <a:off x="5098" y="3232"/>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1" y="0"/>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398"/>
              <p:cNvSpPr/>
              <p:nvPr/>
            </p:nvSpPr>
            <p:spPr bwMode="auto">
              <a:xfrm>
                <a:off x="5098" y="3234"/>
                <a:ext cx="5" cy="3"/>
              </a:xfrm>
              <a:custGeom>
                <a:avLst/>
                <a:gdLst>
                  <a:gd name="T0" fmla="*/ 1 w 2"/>
                  <a:gd name="T1" fmla="*/ 1 h 1"/>
                  <a:gd name="T2" fmla="*/ 0 w 2"/>
                  <a:gd name="T3" fmla="*/ 0 h 1"/>
                  <a:gd name="T4" fmla="*/ 1 w 2"/>
                  <a:gd name="T5" fmla="*/ 0 h 1"/>
                  <a:gd name="T6" fmla="*/ 1 w 2"/>
                  <a:gd name="T7" fmla="*/ 0 h 1"/>
                  <a:gd name="T8" fmla="*/ 2 w 2"/>
                  <a:gd name="T9" fmla="*/ 0 h 1"/>
                  <a:gd name="T10" fmla="*/ 2 w 2"/>
                  <a:gd name="T11" fmla="*/ 0 h 1"/>
                  <a:gd name="T12" fmla="*/ 1 w 2"/>
                  <a:gd name="T13" fmla="*/ 0 h 1"/>
                  <a:gd name="T14" fmla="*/ 1 w 2"/>
                  <a:gd name="T15" fmla="*/ 0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1"/>
                      <a:pt x="0" y="0"/>
                    </a:cubicBezTo>
                    <a:cubicBezTo>
                      <a:pt x="0" y="0"/>
                      <a:pt x="0" y="0"/>
                      <a:pt x="1" y="0"/>
                    </a:cubicBezTo>
                    <a:cubicBezTo>
                      <a:pt x="1" y="0"/>
                      <a:pt x="1" y="0"/>
                      <a:pt x="1" y="0"/>
                    </a:cubicBezTo>
                    <a:cubicBezTo>
                      <a:pt x="1" y="0"/>
                      <a:pt x="2" y="0"/>
                      <a:pt x="2" y="0"/>
                    </a:cubicBezTo>
                    <a:cubicBezTo>
                      <a:pt x="2" y="0"/>
                      <a:pt x="2" y="0"/>
                      <a:pt x="2" y="0"/>
                    </a:cubicBezTo>
                    <a:cubicBezTo>
                      <a:pt x="1" y="0"/>
                      <a:pt x="1" y="0"/>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8" name="Freeform 399"/>
              <p:cNvSpPr/>
              <p:nvPr/>
            </p:nvSpPr>
            <p:spPr bwMode="auto">
              <a:xfrm>
                <a:off x="5101" y="3234"/>
                <a:ext cx="2" cy="3"/>
              </a:xfrm>
              <a:custGeom>
                <a:avLst/>
                <a:gdLst>
                  <a:gd name="T0" fmla="*/ 0 w 1"/>
                  <a:gd name="T1" fmla="*/ 1 h 1"/>
                  <a:gd name="T2" fmla="*/ 0 w 1"/>
                  <a:gd name="T3" fmla="*/ 1 h 1"/>
                  <a:gd name="T4" fmla="*/ 0 w 1"/>
                  <a:gd name="T5" fmla="*/ 1 h 1"/>
                  <a:gd name="T6" fmla="*/ 0 w 1"/>
                  <a:gd name="T7" fmla="*/ 1 h 1"/>
                  <a:gd name="T8" fmla="*/ 0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1" y="1"/>
                      <a:pt x="1"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9" name="Freeform 400"/>
              <p:cNvSpPr/>
              <p:nvPr/>
            </p:nvSpPr>
            <p:spPr bwMode="auto">
              <a:xfrm>
                <a:off x="5106" y="3244"/>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0" name="Freeform 401"/>
              <p:cNvSpPr/>
              <p:nvPr/>
            </p:nvSpPr>
            <p:spPr bwMode="auto">
              <a:xfrm>
                <a:off x="5106" y="3244"/>
                <a:ext cx="5" cy="3"/>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1" name="Freeform 402"/>
              <p:cNvSpPr/>
              <p:nvPr/>
            </p:nvSpPr>
            <p:spPr bwMode="auto">
              <a:xfrm>
                <a:off x="5096" y="3257"/>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403"/>
              <p:cNvSpPr/>
              <p:nvPr/>
            </p:nvSpPr>
            <p:spPr bwMode="auto">
              <a:xfrm>
                <a:off x="5098" y="3257"/>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404"/>
              <p:cNvSpPr/>
              <p:nvPr/>
            </p:nvSpPr>
            <p:spPr bwMode="auto">
              <a:xfrm>
                <a:off x="5101" y="3255"/>
                <a:ext cx="2" cy="7"/>
              </a:xfrm>
              <a:custGeom>
                <a:avLst/>
                <a:gdLst>
                  <a:gd name="T0" fmla="*/ 0 w 1"/>
                  <a:gd name="T1" fmla="*/ 3 h 3"/>
                  <a:gd name="T2" fmla="*/ 0 w 1"/>
                  <a:gd name="T3" fmla="*/ 3 h 3"/>
                  <a:gd name="T4" fmla="*/ 0 w 1"/>
                  <a:gd name="T5" fmla="*/ 2 h 3"/>
                  <a:gd name="T6" fmla="*/ 0 w 1"/>
                  <a:gd name="T7" fmla="*/ 2 h 3"/>
                  <a:gd name="T8" fmla="*/ 1 w 1"/>
                  <a:gd name="T9" fmla="*/ 0 h 3"/>
                  <a:gd name="T10" fmla="*/ 1 w 1"/>
                  <a:gd name="T11" fmla="*/ 0 h 3"/>
                  <a:gd name="T12" fmla="*/ 1 w 1"/>
                  <a:gd name="T13" fmla="*/ 0 h 3"/>
                  <a:gd name="T14" fmla="*/ 0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2"/>
                      <a:pt x="0" y="2"/>
                    </a:cubicBezTo>
                    <a:cubicBezTo>
                      <a:pt x="0"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4" name="Freeform 405"/>
              <p:cNvSpPr/>
              <p:nvPr/>
            </p:nvSpPr>
            <p:spPr bwMode="auto">
              <a:xfrm>
                <a:off x="5065" y="323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0 h 2"/>
                  <a:gd name="T14" fmla="*/ 1 w 1"/>
                  <a:gd name="T15" fmla="*/ 0 h 2"/>
                  <a:gd name="T16" fmla="*/ 0 w 1"/>
                  <a:gd name="T17" fmla="*/ 2 h 2"/>
                  <a:gd name="T18" fmla="*/ 0 w 1"/>
                  <a:gd name="T19" fmla="*/ 2 h 2"/>
                  <a:gd name="T20" fmla="*/ 0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5" name="Freeform 406"/>
              <p:cNvSpPr/>
              <p:nvPr/>
            </p:nvSpPr>
            <p:spPr bwMode="auto">
              <a:xfrm>
                <a:off x="5065" y="3242"/>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407"/>
              <p:cNvSpPr>
                <a:spLocks noEditPoints="1"/>
              </p:cNvSpPr>
              <p:nvPr/>
            </p:nvSpPr>
            <p:spPr bwMode="auto">
              <a:xfrm>
                <a:off x="5063" y="3211"/>
                <a:ext cx="51" cy="51"/>
              </a:xfrm>
              <a:custGeom>
                <a:avLst/>
                <a:gdLst>
                  <a:gd name="T0" fmla="*/ 6 w 20"/>
                  <a:gd name="T1" fmla="*/ 19 h 20"/>
                  <a:gd name="T2" fmla="*/ 6 w 20"/>
                  <a:gd name="T3" fmla="*/ 17 h 20"/>
                  <a:gd name="T4" fmla="*/ 3 w 20"/>
                  <a:gd name="T5" fmla="*/ 17 h 20"/>
                  <a:gd name="T6" fmla="*/ 1 w 20"/>
                  <a:gd name="T7" fmla="*/ 14 h 20"/>
                  <a:gd name="T8" fmla="*/ 2 w 20"/>
                  <a:gd name="T9" fmla="*/ 13 h 20"/>
                  <a:gd name="T10" fmla="*/ 0 w 20"/>
                  <a:gd name="T11" fmla="*/ 10 h 20"/>
                  <a:gd name="T12" fmla="*/ 0 w 20"/>
                  <a:gd name="T13" fmla="*/ 6 h 20"/>
                  <a:gd name="T14" fmla="*/ 2 w 20"/>
                  <a:gd name="T15" fmla="*/ 6 h 20"/>
                  <a:gd name="T16" fmla="*/ 3 w 20"/>
                  <a:gd name="T17" fmla="*/ 3 h 20"/>
                  <a:gd name="T18" fmla="*/ 5 w 20"/>
                  <a:gd name="T19" fmla="*/ 1 h 20"/>
                  <a:gd name="T20" fmla="*/ 7 w 20"/>
                  <a:gd name="T21" fmla="*/ 2 h 20"/>
                  <a:gd name="T22" fmla="*/ 9 w 20"/>
                  <a:gd name="T23" fmla="*/ 0 h 20"/>
                  <a:gd name="T24" fmla="*/ 13 w 20"/>
                  <a:gd name="T25" fmla="*/ 0 h 20"/>
                  <a:gd name="T26" fmla="*/ 13 w 20"/>
                  <a:gd name="T27" fmla="*/ 2 h 20"/>
                  <a:gd name="T28" fmla="*/ 16 w 20"/>
                  <a:gd name="T29" fmla="*/ 3 h 20"/>
                  <a:gd name="T30" fmla="*/ 18 w 20"/>
                  <a:gd name="T31" fmla="*/ 4 h 20"/>
                  <a:gd name="T32" fmla="*/ 19 w 20"/>
                  <a:gd name="T33" fmla="*/ 5 h 20"/>
                  <a:gd name="T34" fmla="*/ 19 w 20"/>
                  <a:gd name="T35" fmla="*/ 6 h 20"/>
                  <a:gd name="T36" fmla="*/ 18 w 20"/>
                  <a:gd name="T37" fmla="*/ 7 h 20"/>
                  <a:gd name="T38" fmla="*/ 18 w 20"/>
                  <a:gd name="T39" fmla="*/ 6 h 20"/>
                  <a:gd name="T40" fmla="*/ 18 w 20"/>
                  <a:gd name="T41" fmla="*/ 9 h 20"/>
                  <a:gd name="T42" fmla="*/ 20 w 20"/>
                  <a:gd name="T43" fmla="*/ 10 h 20"/>
                  <a:gd name="T44" fmla="*/ 19 w 20"/>
                  <a:gd name="T45" fmla="*/ 13 h 20"/>
                  <a:gd name="T46" fmla="*/ 16 w 20"/>
                  <a:gd name="T47" fmla="*/ 15 h 20"/>
                  <a:gd name="T48" fmla="*/ 17 w 20"/>
                  <a:gd name="T49" fmla="*/ 17 h 20"/>
                  <a:gd name="T50" fmla="*/ 14 w 20"/>
                  <a:gd name="T51" fmla="*/ 19 h 20"/>
                  <a:gd name="T52" fmla="*/ 10 w 20"/>
                  <a:gd name="T53" fmla="*/ 18 h 20"/>
                  <a:gd name="T54" fmla="*/ 10 w 20"/>
                  <a:gd name="T55" fmla="*/ 20 h 20"/>
                  <a:gd name="T56" fmla="*/ 9 w 20"/>
                  <a:gd name="T57" fmla="*/ 19 h 20"/>
                  <a:gd name="T58" fmla="*/ 10 w 20"/>
                  <a:gd name="T59" fmla="*/ 17 h 20"/>
                  <a:gd name="T60" fmla="*/ 13 w 20"/>
                  <a:gd name="T61" fmla="*/ 17 h 20"/>
                  <a:gd name="T62" fmla="*/ 16 w 20"/>
                  <a:gd name="T63" fmla="*/ 16 h 20"/>
                  <a:gd name="T64" fmla="*/ 15 w 20"/>
                  <a:gd name="T65" fmla="*/ 15 h 20"/>
                  <a:gd name="T66" fmla="*/ 19 w 20"/>
                  <a:gd name="T67" fmla="*/ 12 h 20"/>
                  <a:gd name="T68" fmla="*/ 18 w 20"/>
                  <a:gd name="T69" fmla="*/ 10 h 20"/>
                  <a:gd name="T70" fmla="*/ 17 w 20"/>
                  <a:gd name="T71" fmla="*/ 6 h 20"/>
                  <a:gd name="T72" fmla="*/ 18 w 20"/>
                  <a:gd name="T73" fmla="*/ 5 h 20"/>
                  <a:gd name="T74" fmla="*/ 17 w 20"/>
                  <a:gd name="T75" fmla="*/ 3 h 20"/>
                  <a:gd name="T76" fmla="*/ 15 w 20"/>
                  <a:gd name="T77" fmla="*/ 4 h 20"/>
                  <a:gd name="T78" fmla="*/ 12 w 20"/>
                  <a:gd name="T79" fmla="*/ 2 h 20"/>
                  <a:gd name="T80" fmla="*/ 10 w 20"/>
                  <a:gd name="T81" fmla="*/ 0 h 20"/>
                  <a:gd name="T82" fmla="*/ 9 w 20"/>
                  <a:gd name="T83" fmla="*/ 2 h 20"/>
                  <a:gd name="T84" fmla="*/ 6 w 20"/>
                  <a:gd name="T85" fmla="*/ 2 h 20"/>
                  <a:gd name="T86" fmla="*/ 3 w 20"/>
                  <a:gd name="T87" fmla="*/ 3 h 20"/>
                  <a:gd name="T88" fmla="*/ 4 w 20"/>
                  <a:gd name="T89" fmla="*/ 4 h 20"/>
                  <a:gd name="T90" fmla="*/ 2 w 20"/>
                  <a:gd name="T91" fmla="*/ 7 h 20"/>
                  <a:gd name="T92" fmla="*/ 0 w 20"/>
                  <a:gd name="T93" fmla="*/ 9 h 20"/>
                  <a:gd name="T94" fmla="*/ 2 w 20"/>
                  <a:gd name="T95" fmla="*/ 10 h 20"/>
                  <a:gd name="T96" fmla="*/ 2 w 20"/>
                  <a:gd name="T97" fmla="*/ 13 h 20"/>
                  <a:gd name="T98" fmla="*/ 3 w 20"/>
                  <a:gd name="T99" fmla="*/ 16 h 20"/>
                  <a:gd name="T100" fmla="*/ 4 w 20"/>
                  <a:gd name="T101" fmla="*/ 15 h 20"/>
                  <a:gd name="T102" fmla="*/ 7 w 20"/>
                  <a:gd name="T103" fmla="*/ 17 h 20"/>
                  <a:gd name="T104" fmla="*/ 10 w 20"/>
                  <a:gd name="T105" fmla="*/ 16 h 20"/>
                  <a:gd name="T106" fmla="*/ 6 w 20"/>
                  <a:gd name="T107" fmla="*/ 5 h 20"/>
                  <a:gd name="T108" fmla="*/ 14 w 20"/>
                  <a:gd name="T109" fmla="*/ 14 h 20"/>
                  <a:gd name="T110" fmla="*/ 14 w 20"/>
                  <a:gd name="T111" fmla="*/ 15 h 20"/>
                  <a:gd name="T112" fmla="*/ 13 w 20"/>
                  <a:gd name="T113" fmla="*/ 15 h 20"/>
                  <a:gd name="T114" fmla="*/ 13 w 20"/>
                  <a:gd name="T115" fmla="*/ 15 h 20"/>
                  <a:gd name="T116" fmla="*/ 10 w 20"/>
                  <a:gd name="T117" fmla="*/ 4 h 20"/>
                  <a:gd name="T118" fmla="*/ 5 w 20"/>
                  <a:gd name="T119" fmla="*/ 13 h 20"/>
                  <a:gd name="T120" fmla="*/ 13 w 20"/>
                  <a:gd name="T121" fmla="*/ 14 h 20"/>
                  <a:gd name="T122" fmla="*/ 14 w 20"/>
                  <a:gd name="T123"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20">
                    <a:moveTo>
                      <a:pt x="10" y="20"/>
                    </a:moveTo>
                    <a:cubicBezTo>
                      <a:pt x="9" y="20"/>
                      <a:pt x="7" y="19"/>
                      <a:pt x="6" y="19"/>
                    </a:cubicBezTo>
                    <a:cubicBezTo>
                      <a:pt x="6" y="19"/>
                      <a:pt x="6" y="19"/>
                      <a:pt x="6" y="19"/>
                    </a:cubicBezTo>
                    <a:cubicBezTo>
                      <a:pt x="6" y="17"/>
                      <a:pt x="6" y="17"/>
                      <a:pt x="6" y="17"/>
                    </a:cubicBezTo>
                    <a:cubicBezTo>
                      <a:pt x="6" y="17"/>
                      <a:pt x="5" y="17"/>
                      <a:pt x="4" y="16"/>
                    </a:cubicBezTo>
                    <a:cubicBezTo>
                      <a:pt x="3" y="17"/>
                      <a:pt x="3" y="17"/>
                      <a:pt x="3" y="17"/>
                    </a:cubicBezTo>
                    <a:cubicBezTo>
                      <a:pt x="3" y="17"/>
                      <a:pt x="3" y="17"/>
                      <a:pt x="3" y="17"/>
                    </a:cubicBezTo>
                    <a:cubicBezTo>
                      <a:pt x="2" y="16"/>
                      <a:pt x="1" y="15"/>
                      <a:pt x="1" y="14"/>
                    </a:cubicBezTo>
                    <a:cubicBezTo>
                      <a:pt x="1" y="14"/>
                      <a:pt x="1" y="14"/>
                      <a:pt x="1" y="14"/>
                    </a:cubicBezTo>
                    <a:cubicBezTo>
                      <a:pt x="2" y="13"/>
                      <a:pt x="2" y="13"/>
                      <a:pt x="2" y="13"/>
                    </a:cubicBezTo>
                    <a:cubicBezTo>
                      <a:pt x="2" y="12"/>
                      <a:pt x="1" y="11"/>
                      <a:pt x="1" y="10"/>
                    </a:cubicBezTo>
                    <a:cubicBezTo>
                      <a:pt x="0" y="10"/>
                      <a:pt x="0" y="10"/>
                      <a:pt x="0" y="10"/>
                    </a:cubicBezTo>
                    <a:cubicBezTo>
                      <a:pt x="0" y="10"/>
                      <a:pt x="0" y="10"/>
                      <a:pt x="0" y="10"/>
                    </a:cubicBezTo>
                    <a:cubicBezTo>
                      <a:pt x="0" y="8"/>
                      <a:pt x="0" y="7"/>
                      <a:pt x="0" y="6"/>
                    </a:cubicBezTo>
                    <a:cubicBezTo>
                      <a:pt x="0" y="6"/>
                      <a:pt x="0" y="6"/>
                      <a:pt x="1" y="6"/>
                    </a:cubicBezTo>
                    <a:cubicBezTo>
                      <a:pt x="2" y="6"/>
                      <a:pt x="2" y="6"/>
                      <a:pt x="2" y="6"/>
                    </a:cubicBezTo>
                    <a:cubicBezTo>
                      <a:pt x="2" y="6"/>
                      <a:pt x="3" y="5"/>
                      <a:pt x="3" y="4"/>
                    </a:cubicBezTo>
                    <a:cubicBezTo>
                      <a:pt x="3" y="3"/>
                      <a:pt x="3" y="3"/>
                      <a:pt x="3" y="3"/>
                    </a:cubicBezTo>
                    <a:cubicBezTo>
                      <a:pt x="3" y="3"/>
                      <a:pt x="3" y="3"/>
                      <a:pt x="3" y="3"/>
                    </a:cubicBezTo>
                    <a:cubicBezTo>
                      <a:pt x="3" y="2"/>
                      <a:pt x="4" y="1"/>
                      <a:pt x="5" y="1"/>
                    </a:cubicBezTo>
                    <a:cubicBezTo>
                      <a:pt x="5" y="1"/>
                      <a:pt x="6" y="1"/>
                      <a:pt x="6" y="1"/>
                    </a:cubicBezTo>
                    <a:cubicBezTo>
                      <a:pt x="7" y="2"/>
                      <a:pt x="7" y="2"/>
                      <a:pt x="7" y="2"/>
                    </a:cubicBezTo>
                    <a:cubicBezTo>
                      <a:pt x="7" y="1"/>
                      <a:pt x="8" y="1"/>
                      <a:pt x="9" y="1"/>
                    </a:cubicBezTo>
                    <a:cubicBezTo>
                      <a:pt x="9" y="0"/>
                      <a:pt x="9" y="0"/>
                      <a:pt x="9" y="0"/>
                    </a:cubicBezTo>
                    <a:cubicBezTo>
                      <a:pt x="9" y="0"/>
                      <a:pt x="10" y="0"/>
                      <a:pt x="10" y="0"/>
                    </a:cubicBezTo>
                    <a:cubicBezTo>
                      <a:pt x="11" y="0"/>
                      <a:pt x="12" y="0"/>
                      <a:pt x="13" y="0"/>
                    </a:cubicBezTo>
                    <a:cubicBezTo>
                      <a:pt x="13" y="0"/>
                      <a:pt x="13" y="0"/>
                      <a:pt x="13" y="1"/>
                    </a:cubicBezTo>
                    <a:cubicBezTo>
                      <a:pt x="13" y="2"/>
                      <a:pt x="13" y="2"/>
                      <a:pt x="13" y="2"/>
                    </a:cubicBezTo>
                    <a:cubicBezTo>
                      <a:pt x="14" y="2"/>
                      <a:pt x="15" y="3"/>
                      <a:pt x="15" y="3"/>
                    </a:cubicBezTo>
                    <a:cubicBezTo>
                      <a:pt x="16" y="3"/>
                      <a:pt x="16" y="3"/>
                      <a:pt x="16" y="3"/>
                    </a:cubicBezTo>
                    <a:cubicBezTo>
                      <a:pt x="16" y="2"/>
                      <a:pt x="17" y="2"/>
                      <a:pt x="17" y="2"/>
                    </a:cubicBezTo>
                    <a:cubicBezTo>
                      <a:pt x="17" y="3"/>
                      <a:pt x="18" y="4"/>
                      <a:pt x="18" y="4"/>
                    </a:cubicBezTo>
                    <a:cubicBezTo>
                      <a:pt x="18" y="5"/>
                      <a:pt x="18" y="5"/>
                      <a:pt x="19" y="5"/>
                    </a:cubicBezTo>
                    <a:cubicBezTo>
                      <a:pt x="19" y="5"/>
                      <a:pt x="19" y="5"/>
                      <a:pt x="19" y="5"/>
                    </a:cubicBezTo>
                    <a:cubicBezTo>
                      <a:pt x="19" y="5"/>
                      <a:pt x="19" y="5"/>
                      <a:pt x="19" y="6"/>
                    </a:cubicBezTo>
                    <a:cubicBezTo>
                      <a:pt x="19" y="6"/>
                      <a:pt x="19" y="6"/>
                      <a:pt x="19" y="6"/>
                    </a:cubicBezTo>
                    <a:cubicBezTo>
                      <a:pt x="19" y="6"/>
                      <a:pt x="18" y="7"/>
                      <a:pt x="18" y="7"/>
                    </a:cubicBezTo>
                    <a:cubicBezTo>
                      <a:pt x="18" y="7"/>
                      <a:pt x="18" y="7"/>
                      <a:pt x="18" y="7"/>
                    </a:cubicBezTo>
                    <a:cubicBezTo>
                      <a:pt x="18" y="7"/>
                      <a:pt x="18" y="7"/>
                      <a:pt x="18" y="7"/>
                    </a:cubicBezTo>
                    <a:cubicBezTo>
                      <a:pt x="18" y="7"/>
                      <a:pt x="18" y="6"/>
                      <a:pt x="18" y="6"/>
                    </a:cubicBezTo>
                    <a:cubicBezTo>
                      <a:pt x="17" y="6"/>
                      <a:pt x="17" y="6"/>
                      <a:pt x="17" y="6"/>
                    </a:cubicBezTo>
                    <a:cubicBezTo>
                      <a:pt x="18" y="7"/>
                      <a:pt x="18" y="8"/>
                      <a:pt x="18" y="9"/>
                    </a:cubicBezTo>
                    <a:cubicBezTo>
                      <a:pt x="19" y="9"/>
                      <a:pt x="19" y="9"/>
                      <a:pt x="19" y="9"/>
                    </a:cubicBezTo>
                    <a:cubicBezTo>
                      <a:pt x="20" y="9"/>
                      <a:pt x="20" y="9"/>
                      <a:pt x="20" y="10"/>
                    </a:cubicBezTo>
                    <a:cubicBezTo>
                      <a:pt x="20" y="11"/>
                      <a:pt x="20" y="12"/>
                      <a:pt x="19" y="13"/>
                    </a:cubicBezTo>
                    <a:cubicBezTo>
                      <a:pt x="19" y="13"/>
                      <a:pt x="19" y="13"/>
                      <a:pt x="19" y="13"/>
                    </a:cubicBezTo>
                    <a:cubicBezTo>
                      <a:pt x="17" y="13"/>
                      <a:pt x="17" y="13"/>
                      <a:pt x="17" y="14"/>
                    </a:cubicBezTo>
                    <a:cubicBezTo>
                      <a:pt x="17" y="14"/>
                      <a:pt x="16" y="15"/>
                      <a:pt x="16" y="15"/>
                    </a:cubicBezTo>
                    <a:cubicBezTo>
                      <a:pt x="17" y="16"/>
                      <a:pt x="17" y="16"/>
                      <a:pt x="17" y="16"/>
                    </a:cubicBezTo>
                    <a:cubicBezTo>
                      <a:pt x="17" y="16"/>
                      <a:pt x="17" y="17"/>
                      <a:pt x="17" y="17"/>
                    </a:cubicBezTo>
                    <a:cubicBezTo>
                      <a:pt x="16" y="18"/>
                      <a:pt x="15" y="18"/>
                      <a:pt x="14" y="19"/>
                    </a:cubicBezTo>
                    <a:cubicBezTo>
                      <a:pt x="14" y="19"/>
                      <a:pt x="14" y="19"/>
                      <a:pt x="14" y="19"/>
                    </a:cubicBezTo>
                    <a:cubicBezTo>
                      <a:pt x="13" y="17"/>
                      <a:pt x="13" y="17"/>
                      <a:pt x="13" y="17"/>
                    </a:cubicBezTo>
                    <a:cubicBezTo>
                      <a:pt x="12" y="18"/>
                      <a:pt x="11" y="18"/>
                      <a:pt x="10" y="18"/>
                    </a:cubicBezTo>
                    <a:cubicBezTo>
                      <a:pt x="10" y="19"/>
                      <a:pt x="10" y="19"/>
                      <a:pt x="10" y="19"/>
                    </a:cubicBezTo>
                    <a:cubicBezTo>
                      <a:pt x="10" y="20"/>
                      <a:pt x="10" y="20"/>
                      <a:pt x="10" y="20"/>
                    </a:cubicBezTo>
                    <a:close/>
                    <a:moveTo>
                      <a:pt x="7" y="19"/>
                    </a:moveTo>
                    <a:cubicBezTo>
                      <a:pt x="8" y="19"/>
                      <a:pt x="9" y="19"/>
                      <a:pt x="9" y="19"/>
                    </a:cubicBezTo>
                    <a:cubicBezTo>
                      <a:pt x="10" y="18"/>
                      <a:pt x="10" y="18"/>
                      <a:pt x="10" y="18"/>
                    </a:cubicBezTo>
                    <a:cubicBezTo>
                      <a:pt x="10" y="18"/>
                      <a:pt x="10" y="17"/>
                      <a:pt x="10" y="17"/>
                    </a:cubicBezTo>
                    <a:cubicBezTo>
                      <a:pt x="11" y="17"/>
                      <a:pt x="12" y="17"/>
                      <a:pt x="13" y="17"/>
                    </a:cubicBezTo>
                    <a:cubicBezTo>
                      <a:pt x="13" y="17"/>
                      <a:pt x="13" y="17"/>
                      <a:pt x="13" y="17"/>
                    </a:cubicBezTo>
                    <a:cubicBezTo>
                      <a:pt x="14" y="18"/>
                      <a:pt x="14" y="18"/>
                      <a:pt x="14" y="18"/>
                    </a:cubicBezTo>
                    <a:cubicBezTo>
                      <a:pt x="15" y="18"/>
                      <a:pt x="16" y="17"/>
                      <a:pt x="16" y="16"/>
                    </a:cubicBezTo>
                    <a:cubicBezTo>
                      <a:pt x="15" y="15"/>
                      <a:pt x="15" y="15"/>
                      <a:pt x="15" y="15"/>
                    </a:cubicBezTo>
                    <a:cubicBezTo>
                      <a:pt x="15" y="15"/>
                      <a:pt x="15" y="15"/>
                      <a:pt x="15" y="15"/>
                    </a:cubicBezTo>
                    <a:cubicBezTo>
                      <a:pt x="16" y="15"/>
                      <a:pt x="16" y="14"/>
                      <a:pt x="16" y="14"/>
                    </a:cubicBezTo>
                    <a:cubicBezTo>
                      <a:pt x="17" y="13"/>
                      <a:pt x="17" y="12"/>
                      <a:pt x="19" y="12"/>
                    </a:cubicBezTo>
                    <a:cubicBezTo>
                      <a:pt x="19" y="12"/>
                      <a:pt x="19" y="11"/>
                      <a:pt x="19" y="10"/>
                    </a:cubicBezTo>
                    <a:cubicBezTo>
                      <a:pt x="18" y="10"/>
                      <a:pt x="18" y="10"/>
                      <a:pt x="18" y="10"/>
                    </a:cubicBezTo>
                    <a:cubicBezTo>
                      <a:pt x="18" y="10"/>
                      <a:pt x="17" y="10"/>
                      <a:pt x="17" y="9"/>
                    </a:cubicBezTo>
                    <a:cubicBezTo>
                      <a:pt x="17" y="8"/>
                      <a:pt x="17" y="7"/>
                      <a:pt x="17" y="6"/>
                    </a:cubicBezTo>
                    <a:cubicBezTo>
                      <a:pt x="17" y="6"/>
                      <a:pt x="17" y="6"/>
                      <a:pt x="17" y="6"/>
                    </a:cubicBezTo>
                    <a:cubicBezTo>
                      <a:pt x="18" y="5"/>
                      <a:pt x="18" y="5"/>
                      <a:pt x="18" y="5"/>
                    </a:cubicBezTo>
                    <a:cubicBezTo>
                      <a:pt x="18" y="5"/>
                      <a:pt x="18" y="5"/>
                      <a:pt x="18" y="5"/>
                    </a:cubicBezTo>
                    <a:cubicBezTo>
                      <a:pt x="18" y="5"/>
                      <a:pt x="17" y="4"/>
                      <a:pt x="17" y="3"/>
                    </a:cubicBezTo>
                    <a:cubicBezTo>
                      <a:pt x="15" y="4"/>
                      <a:pt x="15" y="4"/>
                      <a:pt x="15" y="4"/>
                    </a:cubicBezTo>
                    <a:cubicBezTo>
                      <a:pt x="15" y="4"/>
                      <a:pt x="15" y="4"/>
                      <a:pt x="15" y="4"/>
                    </a:cubicBezTo>
                    <a:cubicBezTo>
                      <a:pt x="14" y="3"/>
                      <a:pt x="13" y="3"/>
                      <a:pt x="12" y="2"/>
                    </a:cubicBezTo>
                    <a:cubicBezTo>
                      <a:pt x="12" y="2"/>
                      <a:pt x="12" y="2"/>
                      <a:pt x="12" y="2"/>
                    </a:cubicBezTo>
                    <a:cubicBezTo>
                      <a:pt x="13" y="1"/>
                      <a:pt x="13" y="1"/>
                      <a:pt x="13" y="1"/>
                    </a:cubicBezTo>
                    <a:cubicBezTo>
                      <a:pt x="12" y="0"/>
                      <a:pt x="11" y="0"/>
                      <a:pt x="10" y="0"/>
                    </a:cubicBezTo>
                    <a:cubicBezTo>
                      <a:pt x="10" y="2"/>
                      <a:pt x="10" y="2"/>
                      <a:pt x="10" y="2"/>
                    </a:cubicBezTo>
                    <a:cubicBezTo>
                      <a:pt x="10" y="2"/>
                      <a:pt x="10" y="2"/>
                      <a:pt x="9" y="2"/>
                    </a:cubicBezTo>
                    <a:cubicBezTo>
                      <a:pt x="8" y="2"/>
                      <a:pt x="7" y="2"/>
                      <a:pt x="7" y="3"/>
                    </a:cubicBezTo>
                    <a:cubicBezTo>
                      <a:pt x="6" y="3"/>
                      <a:pt x="6" y="3"/>
                      <a:pt x="6" y="2"/>
                    </a:cubicBezTo>
                    <a:cubicBezTo>
                      <a:pt x="5" y="1"/>
                      <a:pt x="5" y="1"/>
                      <a:pt x="5" y="1"/>
                    </a:cubicBezTo>
                    <a:cubicBezTo>
                      <a:pt x="5" y="2"/>
                      <a:pt x="4" y="2"/>
                      <a:pt x="3" y="3"/>
                    </a:cubicBezTo>
                    <a:cubicBezTo>
                      <a:pt x="4" y="4"/>
                      <a:pt x="4" y="4"/>
                      <a:pt x="4" y="4"/>
                    </a:cubicBezTo>
                    <a:cubicBezTo>
                      <a:pt x="4" y="4"/>
                      <a:pt x="4" y="4"/>
                      <a:pt x="4" y="4"/>
                    </a:cubicBezTo>
                    <a:cubicBezTo>
                      <a:pt x="3" y="5"/>
                      <a:pt x="3" y="6"/>
                      <a:pt x="2" y="7"/>
                    </a:cubicBezTo>
                    <a:cubicBezTo>
                      <a:pt x="2" y="7"/>
                      <a:pt x="2" y="7"/>
                      <a:pt x="2" y="7"/>
                    </a:cubicBezTo>
                    <a:cubicBezTo>
                      <a:pt x="1" y="7"/>
                      <a:pt x="1" y="7"/>
                      <a:pt x="1" y="7"/>
                    </a:cubicBezTo>
                    <a:cubicBezTo>
                      <a:pt x="0" y="8"/>
                      <a:pt x="0" y="8"/>
                      <a:pt x="0" y="9"/>
                    </a:cubicBezTo>
                    <a:cubicBezTo>
                      <a:pt x="2" y="10"/>
                      <a:pt x="2" y="10"/>
                      <a:pt x="2" y="10"/>
                    </a:cubicBezTo>
                    <a:cubicBezTo>
                      <a:pt x="2" y="10"/>
                      <a:pt x="2" y="10"/>
                      <a:pt x="2" y="10"/>
                    </a:cubicBezTo>
                    <a:cubicBezTo>
                      <a:pt x="2" y="11"/>
                      <a:pt x="2" y="12"/>
                      <a:pt x="3" y="13"/>
                    </a:cubicBezTo>
                    <a:cubicBezTo>
                      <a:pt x="3" y="13"/>
                      <a:pt x="3" y="13"/>
                      <a:pt x="2" y="13"/>
                    </a:cubicBezTo>
                    <a:cubicBezTo>
                      <a:pt x="1" y="14"/>
                      <a:pt x="1" y="14"/>
                      <a:pt x="1" y="14"/>
                    </a:cubicBezTo>
                    <a:cubicBezTo>
                      <a:pt x="2" y="15"/>
                      <a:pt x="2" y="15"/>
                      <a:pt x="3" y="16"/>
                    </a:cubicBezTo>
                    <a:cubicBezTo>
                      <a:pt x="4" y="15"/>
                      <a:pt x="4" y="15"/>
                      <a:pt x="4" y="15"/>
                    </a:cubicBezTo>
                    <a:cubicBezTo>
                      <a:pt x="4" y="15"/>
                      <a:pt x="4" y="15"/>
                      <a:pt x="4" y="15"/>
                    </a:cubicBezTo>
                    <a:cubicBezTo>
                      <a:pt x="5" y="16"/>
                      <a:pt x="6" y="17"/>
                      <a:pt x="7" y="17"/>
                    </a:cubicBezTo>
                    <a:cubicBezTo>
                      <a:pt x="7" y="17"/>
                      <a:pt x="7" y="17"/>
                      <a:pt x="7" y="17"/>
                    </a:cubicBezTo>
                    <a:lnTo>
                      <a:pt x="7" y="19"/>
                    </a:lnTo>
                    <a:close/>
                    <a:moveTo>
                      <a:pt x="10" y="16"/>
                    </a:moveTo>
                    <a:cubicBezTo>
                      <a:pt x="8" y="16"/>
                      <a:pt x="6" y="15"/>
                      <a:pt x="5" y="13"/>
                    </a:cubicBezTo>
                    <a:cubicBezTo>
                      <a:pt x="3" y="11"/>
                      <a:pt x="3" y="7"/>
                      <a:pt x="6" y="5"/>
                    </a:cubicBezTo>
                    <a:cubicBezTo>
                      <a:pt x="9" y="2"/>
                      <a:pt x="13" y="4"/>
                      <a:pt x="15" y="6"/>
                    </a:cubicBezTo>
                    <a:cubicBezTo>
                      <a:pt x="16" y="8"/>
                      <a:pt x="17" y="12"/>
                      <a:pt x="14" y="14"/>
                    </a:cubicBezTo>
                    <a:cubicBezTo>
                      <a:pt x="14" y="15"/>
                      <a:pt x="14" y="15"/>
                      <a:pt x="14" y="15"/>
                    </a:cubicBezTo>
                    <a:cubicBezTo>
                      <a:pt x="14" y="15"/>
                      <a:pt x="14" y="15"/>
                      <a:pt x="14" y="15"/>
                    </a:cubicBezTo>
                    <a:cubicBezTo>
                      <a:pt x="13" y="15"/>
                      <a:pt x="13" y="15"/>
                      <a:pt x="13" y="15"/>
                    </a:cubicBezTo>
                    <a:cubicBezTo>
                      <a:pt x="13" y="15"/>
                      <a:pt x="13" y="15"/>
                      <a:pt x="13" y="15"/>
                    </a:cubicBezTo>
                    <a:cubicBezTo>
                      <a:pt x="13" y="15"/>
                      <a:pt x="13" y="15"/>
                      <a:pt x="13" y="15"/>
                    </a:cubicBezTo>
                    <a:cubicBezTo>
                      <a:pt x="13" y="15"/>
                      <a:pt x="13" y="15"/>
                      <a:pt x="13" y="15"/>
                    </a:cubicBezTo>
                    <a:cubicBezTo>
                      <a:pt x="12" y="16"/>
                      <a:pt x="11" y="16"/>
                      <a:pt x="10" y="16"/>
                    </a:cubicBezTo>
                    <a:close/>
                    <a:moveTo>
                      <a:pt x="10" y="4"/>
                    </a:moveTo>
                    <a:cubicBezTo>
                      <a:pt x="9" y="4"/>
                      <a:pt x="7" y="4"/>
                      <a:pt x="6" y="5"/>
                    </a:cubicBezTo>
                    <a:cubicBezTo>
                      <a:pt x="3" y="7"/>
                      <a:pt x="4" y="11"/>
                      <a:pt x="5" y="13"/>
                    </a:cubicBezTo>
                    <a:cubicBezTo>
                      <a:pt x="7" y="15"/>
                      <a:pt x="10" y="16"/>
                      <a:pt x="13" y="14"/>
                    </a:cubicBezTo>
                    <a:cubicBezTo>
                      <a:pt x="13" y="14"/>
                      <a:pt x="13" y="14"/>
                      <a:pt x="13" y="14"/>
                    </a:cubicBezTo>
                    <a:cubicBezTo>
                      <a:pt x="13" y="14"/>
                      <a:pt x="13" y="14"/>
                      <a:pt x="13" y="14"/>
                    </a:cubicBezTo>
                    <a:cubicBezTo>
                      <a:pt x="16" y="12"/>
                      <a:pt x="16" y="9"/>
                      <a:pt x="14" y="6"/>
                    </a:cubicBezTo>
                    <a:cubicBezTo>
                      <a:pt x="13" y="5"/>
                      <a:pt x="11"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Freeform 408"/>
              <p:cNvSpPr>
                <a:spLocks noEditPoints="1"/>
              </p:cNvSpPr>
              <p:nvPr/>
            </p:nvSpPr>
            <p:spPr bwMode="auto">
              <a:xfrm>
                <a:off x="5060" y="3219"/>
                <a:ext cx="51" cy="46"/>
              </a:xfrm>
              <a:custGeom>
                <a:avLst/>
                <a:gdLst>
                  <a:gd name="T0" fmla="*/ 7 w 20"/>
                  <a:gd name="T1" fmla="*/ 18 h 18"/>
                  <a:gd name="T2" fmla="*/ 7 w 20"/>
                  <a:gd name="T3" fmla="*/ 16 h 18"/>
                  <a:gd name="T4" fmla="*/ 5 w 20"/>
                  <a:gd name="T5" fmla="*/ 15 h 18"/>
                  <a:gd name="T6" fmla="*/ 3 w 20"/>
                  <a:gd name="T7" fmla="*/ 15 h 18"/>
                  <a:gd name="T8" fmla="*/ 1 w 20"/>
                  <a:gd name="T9" fmla="*/ 12 h 18"/>
                  <a:gd name="T10" fmla="*/ 3 w 20"/>
                  <a:gd name="T11" fmla="*/ 15 h 18"/>
                  <a:gd name="T12" fmla="*/ 5 w 20"/>
                  <a:gd name="T13" fmla="*/ 14 h 18"/>
                  <a:gd name="T14" fmla="*/ 7 w 20"/>
                  <a:gd name="T15" fmla="*/ 16 h 18"/>
                  <a:gd name="T16" fmla="*/ 7 w 20"/>
                  <a:gd name="T17" fmla="*/ 17 h 18"/>
                  <a:gd name="T18" fmla="*/ 10 w 20"/>
                  <a:gd name="T19" fmla="*/ 17 h 18"/>
                  <a:gd name="T20" fmla="*/ 11 w 20"/>
                  <a:gd name="T21" fmla="*/ 16 h 18"/>
                  <a:gd name="T22" fmla="*/ 14 w 20"/>
                  <a:gd name="T23" fmla="*/ 16 h 18"/>
                  <a:gd name="T24" fmla="*/ 17 w 20"/>
                  <a:gd name="T25" fmla="*/ 15 h 18"/>
                  <a:gd name="T26" fmla="*/ 17 w 20"/>
                  <a:gd name="T27" fmla="*/ 13 h 18"/>
                  <a:gd name="T28" fmla="*/ 18 w 20"/>
                  <a:gd name="T29" fmla="*/ 14 h 18"/>
                  <a:gd name="T30" fmla="*/ 17 w 20"/>
                  <a:gd name="T31" fmla="*/ 15 h 18"/>
                  <a:gd name="T32" fmla="*/ 15 w 20"/>
                  <a:gd name="T33" fmla="*/ 17 h 18"/>
                  <a:gd name="T34" fmla="*/ 13 w 20"/>
                  <a:gd name="T35" fmla="*/ 16 h 18"/>
                  <a:gd name="T36" fmla="*/ 11 w 20"/>
                  <a:gd name="T37" fmla="*/ 17 h 18"/>
                  <a:gd name="T38" fmla="*/ 10 w 20"/>
                  <a:gd name="T39" fmla="*/ 18 h 18"/>
                  <a:gd name="T40" fmla="*/ 17 w 20"/>
                  <a:gd name="T41" fmla="*/ 13 h 18"/>
                  <a:gd name="T42" fmla="*/ 17 w 20"/>
                  <a:gd name="T43" fmla="*/ 12 h 18"/>
                  <a:gd name="T44" fmla="*/ 20 w 20"/>
                  <a:gd name="T45" fmla="*/ 10 h 18"/>
                  <a:gd name="T46" fmla="*/ 20 w 20"/>
                  <a:gd name="T47" fmla="*/ 10 h 18"/>
                  <a:gd name="T48" fmla="*/ 19 w 20"/>
                  <a:gd name="T49" fmla="*/ 12 h 18"/>
                  <a:gd name="T50" fmla="*/ 17 w 20"/>
                  <a:gd name="T51" fmla="*/ 13 h 18"/>
                  <a:gd name="T52" fmla="*/ 2 w 20"/>
                  <a:gd name="T53" fmla="*/ 11 h 18"/>
                  <a:gd name="T54" fmla="*/ 2 w 20"/>
                  <a:gd name="T55" fmla="*/ 9 h 18"/>
                  <a:gd name="T56" fmla="*/ 0 w 20"/>
                  <a:gd name="T57" fmla="*/ 8 h 18"/>
                  <a:gd name="T58" fmla="*/ 1 w 20"/>
                  <a:gd name="T59" fmla="*/ 4 h 18"/>
                  <a:gd name="T60" fmla="*/ 1 w 20"/>
                  <a:gd name="T61" fmla="*/ 8 h 18"/>
                  <a:gd name="T62" fmla="*/ 2 w 20"/>
                  <a:gd name="T63" fmla="*/ 9 h 18"/>
                  <a:gd name="T64" fmla="*/ 2 w 20"/>
                  <a:gd name="T65" fmla="*/ 11 h 18"/>
                  <a:gd name="T66" fmla="*/ 16 w 20"/>
                  <a:gd name="T67" fmla="*/ 9 h 18"/>
                  <a:gd name="T68" fmla="*/ 13 w 20"/>
                  <a:gd name="T69" fmla="*/ 3 h 18"/>
                  <a:gd name="T70" fmla="*/ 5 w 20"/>
                  <a:gd name="T71" fmla="*/ 6 h 18"/>
                  <a:gd name="T72" fmla="*/ 5 w 20"/>
                  <a:gd name="T73" fmla="*/ 5 h 18"/>
                  <a:gd name="T74" fmla="*/ 13 w 20"/>
                  <a:gd name="T75" fmla="*/ 3 h 18"/>
                  <a:gd name="T76" fmla="*/ 16 w 20"/>
                  <a:gd name="T77" fmla="*/ 9 h 18"/>
                  <a:gd name="T78" fmla="*/ 4 w 20"/>
                  <a:gd name="T79" fmla="*/ 2 h 18"/>
                  <a:gd name="T80" fmla="*/ 3 w 20"/>
                  <a:gd name="T81" fmla="*/ 1 h 18"/>
                  <a:gd name="T82" fmla="*/ 4 w 20"/>
                  <a:gd name="T83" fmla="*/ 0 h 18"/>
                  <a:gd name="T84" fmla="*/ 4 w 20"/>
                  <a:gd name="T85" fmla="*/ 0 h 18"/>
                  <a:gd name="T86" fmla="*/ 4 w 20"/>
                  <a:gd name="T87" fmla="*/ 1 h 18"/>
                  <a:gd name="T88" fmla="*/ 4 w 20"/>
                  <a:gd name="T8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8">
                    <a:moveTo>
                      <a:pt x="10" y="18"/>
                    </a:moveTo>
                    <a:cubicBezTo>
                      <a:pt x="9" y="18"/>
                      <a:pt x="8" y="18"/>
                      <a:pt x="7" y="18"/>
                    </a:cubicBezTo>
                    <a:cubicBezTo>
                      <a:pt x="7" y="18"/>
                      <a:pt x="7" y="18"/>
                      <a:pt x="7" y="18"/>
                    </a:cubicBezTo>
                    <a:cubicBezTo>
                      <a:pt x="7" y="17"/>
                      <a:pt x="7" y="17"/>
                      <a:pt x="7" y="16"/>
                    </a:cubicBezTo>
                    <a:cubicBezTo>
                      <a:pt x="7" y="16"/>
                      <a:pt x="7" y="16"/>
                      <a:pt x="7" y="16"/>
                    </a:cubicBezTo>
                    <a:cubicBezTo>
                      <a:pt x="6" y="16"/>
                      <a:pt x="5" y="15"/>
                      <a:pt x="5" y="15"/>
                    </a:cubicBezTo>
                    <a:cubicBezTo>
                      <a:pt x="3" y="15"/>
                      <a:pt x="3" y="15"/>
                      <a:pt x="3" y="15"/>
                    </a:cubicBezTo>
                    <a:cubicBezTo>
                      <a:pt x="3" y="16"/>
                      <a:pt x="3" y="16"/>
                      <a:pt x="3" y="15"/>
                    </a:cubicBezTo>
                    <a:cubicBezTo>
                      <a:pt x="2" y="15"/>
                      <a:pt x="2" y="14"/>
                      <a:pt x="1" y="13"/>
                    </a:cubicBezTo>
                    <a:cubicBezTo>
                      <a:pt x="1" y="13"/>
                      <a:pt x="1" y="12"/>
                      <a:pt x="1" y="12"/>
                    </a:cubicBezTo>
                    <a:cubicBezTo>
                      <a:pt x="1" y="12"/>
                      <a:pt x="2" y="12"/>
                      <a:pt x="2" y="12"/>
                    </a:cubicBezTo>
                    <a:cubicBezTo>
                      <a:pt x="2" y="13"/>
                      <a:pt x="3" y="14"/>
                      <a:pt x="3" y="15"/>
                    </a:cubicBezTo>
                    <a:cubicBezTo>
                      <a:pt x="4" y="14"/>
                      <a:pt x="4" y="14"/>
                      <a:pt x="4" y="14"/>
                    </a:cubicBezTo>
                    <a:cubicBezTo>
                      <a:pt x="5" y="14"/>
                      <a:pt x="5" y="14"/>
                      <a:pt x="5" y="14"/>
                    </a:cubicBezTo>
                    <a:cubicBezTo>
                      <a:pt x="6" y="15"/>
                      <a:pt x="6" y="15"/>
                      <a:pt x="7" y="16"/>
                    </a:cubicBezTo>
                    <a:cubicBezTo>
                      <a:pt x="7" y="16"/>
                      <a:pt x="7" y="16"/>
                      <a:pt x="7" y="16"/>
                    </a:cubicBezTo>
                    <a:cubicBezTo>
                      <a:pt x="7" y="16"/>
                      <a:pt x="7" y="16"/>
                      <a:pt x="7" y="16"/>
                    </a:cubicBezTo>
                    <a:cubicBezTo>
                      <a:pt x="7" y="17"/>
                      <a:pt x="7" y="17"/>
                      <a:pt x="7" y="17"/>
                    </a:cubicBezTo>
                    <a:cubicBezTo>
                      <a:pt x="8" y="18"/>
                      <a:pt x="9" y="18"/>
                      <a:pt x="10" y="18"/>
                    </a:cubicBezTo>
                    <a:cubicBezTo>
                      <a:pt x="10" y="18"/>
                      <a:pt x="10" y="17"/>
                      <a:pt x="10" y="17"/>
                    </a:cubicBezTo>
                    <a:cubicBezTo>
                      <a:pt x="10" y="17"/>
                      <a:pt x="10" y="17"/>
                      <a:pt x="10" y="16"/>
                    </a:cubicBezTo>
                    <a:cubicBezTo>
                      <a:pt x="10" y="16"/>
                      <a:pt x="10" y="16"/>
                      <a:pt x="11" y="16"/>
                    </a:cubicBezTo>
                    <a:cubicBezTo>
                      <a:pt x="12" y="16"/>
                      <a:pt x="12" y="16"/>
                      <a:pt x="13" y="16"/>
                    </a:cubicBezTo>
                    <a:cubicBezTo>
                      <a:pt x="14" y="15"/>
                      <a:pt x="14" y="15"/>
                      <a:pt x="14" y="16"/>
                    </a:cubicBezTo>
                    <a:cubicBezTo>
                      <a:pt x="15" y="17"/>
                      <a:pt x="15" y="17"/>
                      <a:pt x="15" y="17"/>
                    </a:cubicBezTo>
                    <a:cubicBezTo>
                      <a:pt x="15" y="16"/>
                      <a:pt x="16" y="16"/>
                      <a:pt x="17" y="15"/>
                    </a:cubicBezTo>
                    <a:cubicBezTo>
                      <a:pt x="17" y="15"/>
                      <a:pt x="17" y="14"/>
                      <a:pt x="17" y="14"/>
                    </a:cubicBezTo>
                    <a:cubicBezTo>
                      <a:pt x="17" y="14"/>
                      <a:pt x="17" y="14"/>
                      <a:pt x="17" y="13"/>
                    </a:cubicBezTo>
                    <a:cubicBezTo>
                      <a:pt x="17" y="13"/>
                      <a:pt x="17" y="13"/>
                      <a:pt x="18" y="13"/>
                    </a:cubicBezTo>
                    <a:cubicBezTo>
                      <a:pt x="18" y="13"/>
                      <a:pt x="18" y="13"/>
                      <a:pt x="18" y="14"/>
                    </a:cubicBezTo>
                    <a:cubicBezTo>
                      <a:pt x="18" y="14"/>
                      <a:pt x="18" y="14"/>
                      <a:pt x="18" y="14"/>
                    </a:cubicBezTo>
                    <a:cubicBezTo>
                      <a:pt x="18" y="15"/>
                      <a:pt x="18" y="15"/>
                      <a:pt x="17" y="15"/>
                    </a:cubicBezTo>
                    <a:cubicBezTo>
                      <a:pt x="17" y="15"/>
                      <a:pt x="17" y="15"/>
                      <a:pt x="17" y="15"/>
                    </a:cubicBezTo>
                    <a:cubicBezTo>
                      <a:pt x="16" y="16"/>
                      <a:pt x="16" y="17"/>
                      <a:pt x="15" y="17"/>
                    </a:cubicBezTo>
                    <a:cubicBezTo>
                      <a:pt x="14" y="17"/>
                      <a:pt x="14" y="17"/>
                      <a:pt x="14" y="17"/>
                    </a:cubicBezTo>
                    <a:cubicBezTo>
                      <a:pt x="13" y="16"/>
                      <a:pt x="13" y="16"/>
                      <a:pt x="13" y="16"/>
                    </a:cubicBezTo>
                    <a:cubicBezTo>
                      <a:pt x="13" y="17"/>
                      <a:pt x="12" y="17"/>
                      <a:pt x="11" y="17"/>
                    </a:cubicBezTo>
                    <a:cubicBezTo>
                      <a:pt x="11" y="17"/>
                      <a:pt x="11" y="17"/>
                      <a:pt x="11" y="17"/>
                    </a:cubicBezTo>
                    <a:cubicBezTo>
                      <a:pt x="11" y="18"/>
                      <a:pt x="11" y="18"/>
                      <a:pt x="10" y="18"/>
                    </a:cubicBezTo>
                    <a:cubicBezTo>
                      <a:pt x="10" y="18"/>
                      <a:pt x="10" y="18"/>
                      <a:pt x="10" y="18"/>
                    </a:cubicBezTo>
                    <a:close/>
                    <a:moveTo>
                      <a:pt x="17" y="13"/>
                    </a:moveTo>
                    <a:cubicBezTo>
                      <a:pt x="17" y="13"/>
                      <a:pt x="17" y="13"/>
                      <a:pt x="17" y="13"/>
                    </a:cubicBezTo>
                    <a:cubicBezTo>
                      <a:pt x="17" y="13"/>
                      <a:pt x="17" y="13"/>
                      <a:pt x="17" y="12"/>
                    </a:cubicBezTo>
                    <a:cubicBezTo>
                      <a:pt x="17" y="12"/>
                      <a:pt x="17" y="12"/>
                      <a:pt x="17" y="12"/>
                    </a:cubicBezTo>
                    <a:cubicBezTo>
                      <a:pt x="18" y="11"/>
                      <a:pt x="18" y="11"/>
                      <a:pt x="19" y="11"/>
                    </a:cubicBezTo>
                    <a:cubicBezTo>
                      <a:pt x="19" y="11"/>
                      <a:pt x="19" y="10"/>
                      <a:pt x="20" y="10"/>
                    </a:cubicBezTo>
                    <a:cubicBezTo>
                      <a:pt x="20" y="10"/>
                      <a:pt x="20" y="9"/>
                      <a:pt x="20" y="9"/>
                    </a:cubicBezTo>
                    <a:cubicBezTo>
                      <a:pt x="20" y="10"/>
                      <a:pt x="20" y="10"/>
                      <a:pt x="20" y="10"/>
                    </a:cubicBezTo>
                    <a:cubicBezTo>
                      <a:pt x="20" y="11"/>
                      <a:pt x="20" y="11"/>
                      <a:pt x="20" y="12"/>
                    </a:cubicBezTo>
                    <a:cubicBezTo>
                      <a:pt x="20" y="12"/>
                      <a:pt x="19" y="12"/>
                      <a:pt x="19" y="12"/>
                    </a:cubicBezTo>
                    <a:cubicBezTo>
                      <a:pt x="18" y="12"/>
                      <a:pt x="18" y="12"/>
                      <a:pt x="18" y="12"/>
                    </a:cubicBezTo>
                    <a:cubicBezTo>
                      <a:pt x="18" y="12"/>
                      <a:pt x="18" y="13"/>
                      <a:pt x="17" y="13"/>
                    </a:cubicBezTo>
                    <a:cubicBezTo>
                      <a:pt x="17" y="13"/>
                      <a:pt x="17" y="13"/>
                      <a:pt x="17" y="13"/>
                    </a:cubicBezTo>
                    <a:close/>
                    <a:moveTo>
                      <a:pt x="2" y="11"/>
                    </a:moveTo>
                    <a:cubicBezTo>
                      <a:pt x="2" y="11"/>
                      <a:pt x="2" y="11"/>
                      <a:pt x="2" y="11"/>
                    </a:cubicBezTo>
                    <a:cubicBezTo>
                      <a:pt x="2" y="10"/>
                      <a:pt x="2" y="9"/>
                      <a:pt x="2" y="9"/>
                    </a:cubicBezTo>
                    <a:cubicBezTo>
                      <a:pt x="0" y="9"/>
                      <a:pt x="0" y="9"/>
                      <a:pt x="0" y="9"/>
                    </a:cubicBezTo>
                    <a:cubicBezTo>
                      <a:pt x="0" y="9"/>
                      <a:pt x="0" y="8"/>
                      <a:pt x="0" y="8"/>
                    </a:cubicBezTo>
                    <a:cubicBezTo>
                      <a:pt x="0" y="7"/>
                      <a:pt x="1" y="5"/>
                      <a:pt x="1" y="4"/>
                    </a:cubicBezTo>
                    <a:cubicBezTo>
                      <a:pt x="1" y="4"/>
                      <a:pt x="1" y="3"/>
                      <a:pt x="1" y="4"/>
                    </a:cubicBezTo>
                    <a:cubicBezTo>
                      <a:pt x="2" y="4"/>
                      <a:pt x="2" y="4"/>
                      <a:pt x="2" y="4"/>
                    </a:cubicBezTo>
                    <a:cubicBezTo>
                      <a:pt x="1" y="5"/>
                      <a:pt x="1" y="7"/>
                      <a:pt x="1" y="8"/>
                    </a:cubicBezTo>
                    <a:cubicBezTo>
                      <a:pt x="2" y="8"/>
                      <a:pt x="2" y="8"/>
                      <a:pt x="2" y="8"/>
                    </a:cubicBezTo>
                    <a:cubicBezTo>
                      <a:pt x="2" y="8"/>
                      <a:pt x="2" y="8"/>
                      <a:pt x="2" y="9"/>
                    </a:cubicBezTo>
                    <a:cubicBezTo>
                      <a:pt x="2" y="9"/>
                      <a:pt x="3" y="10"/>
                      <a:pt x="3" y="10"/>
                    </a:cubicBezTo>
                    <a:cubicBezTo>
                      <a:pt x="3" y="11"/>
                      <a:pt x="3" y="11"/>
                      <a:pt x="2" y="11"/>
                    </a:cubicBezTo>
                    <a:cubicBezTo>
                      <a:pt x="2" y="11"/>
                      <a:pt x="2" y="11"/>
                      <a:pt x="2" y="11"/>
                    </a:cubicBezTo>
                    <a:close/>
                    <a:moveTo>
                      <a:pt x="16" y="9"/>
                    </a:moveTo>
                    <a:cubicBezTo>
                      <a:pt x="16" y="9"/>
                      <a:pt x="16" y="9"/>
                      <a:pt x="16" y="9"/>
                    </a:cubicBezTo>
                    <a:cubicBezTo>
                      <a:pt x="16" y="7"/>
                      <a:pt x="15" y="5"/>
                      <a:pt x="13" y="3"/>
                    </a:cubicBezTo>
                    <a:cubicBezTo>
                      <a:pt x="12" y="3"/>
                      <a:pt x="9" y="2"/>
                      <a:pt x="7" y="4"/>
                    </a:cubicBezTo>
                    <a:cubicBezTo>
                      <a:pt x="6" y="4"/>
                      <a:pt x="6" y="5"/>
                      <a:pt x="5" y="6"/>
                    </a:cubicBezTo>
                    <a:cubicBezTo>
                      <a:pt x="5" y="6"/>
                      <a:pt x="5" y="6"/>
                      <a:pt x="5" y="6"/>
                    </a:cubicBezTo>
                    <a:cubicBezTo>
                      <a:pt x="5" y="6"/>
                      <a:pt x="5" y="5"/>
                      <a:pt x="5" y="5"/>
                    </a:cubicBezTo>
                    <a:cubicBezTo>
                      <a:pt x="5" y="5"/>
                      <a:pt x="6" y="4"/>
                      <a:pt x="7" y="3"/>
                    </a:cubicBezTo>
                    <a:cubicBezTo>
                      <a:pt x="9" y="2"/>
                      <a:pt x="11" y="2"/>
                      <a:pt x="13" y="3"/>
                    </a:cubicBezTo>
                    <a:cubicBezTo>
                      <a:pt x="15" y="4"/>
                      <a:pt x="17" y="7"/>
                      <a:pt x="16" y="9"/>
                    </a:cubicBezTo>
                    <a:cubicBezTo>
                      <a:pt x="16" y="9"/>
                      <a:pt x="16" y="9"/>
                      <a:pt x="16" y="9"/>
                    </a:cubicBezTo>
                    <a:close/>
                    <a:moveTo>
                      <a:pt x="4" y="3"/>
                    </a:moveTo>
                    <a:cubicBezTo>
                      <a:pt x="4" y="3"/>
                      <a:pt x="4" y="3"/>
                      <a:pt x="4" y="2"/>
                    </a:cubicBezTo>
                    <a:cubicBezTo>
                      <a:pt x="3" y="2"/>
                      <a:pt x="3" y="2"/>
                      <a:pt x="3" y="2"/>
                    </a:cubicBezTo>
                    <a:cubicBezTo>
                      <a:pt x="3" y="2"/>
                      <a:pt x="3" y="1"/>
                      <a:pt x="3" y="1"/>
                    </a:cubicBezTo>
                    <a:cubicBezTo>
                      <a:pt x="3" y="1"/>
                      <a:pt x="3" y="1"/>
                      <a:pt x="3"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2"/>
                      <a:pt x="4" y="2"/>
                      <a:pt x="4" y="2"/>
                    </a:cubicBezTo>
                    <a:cubicBezTo>
                      <a:pt x="4" y="2"/>
                      <a:pt x="4" y="2"/>
                      <a:pt x="4" y="2"/>
                    </a:cubicBezTo>
                    <a:cubicBezTo>
                      <a:pt x="4" y="3"/>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Freeform 409"/>
              <p:cNvSpPr/>
              <p:nvPr/>
            </p:nvSpPr>
            <p:spPr bwMode="auto">
              <a:xfrm>
                <a:off x="5063" y="3247"/>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0"/>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410"/>
              <p:cNvSpPr/>
              <p:nvPr/>
            </p:nvSpPr>
            <p:spPr bwMode="auto">
              <a:xfrm>
                <a:off x="5063" y="3288"/>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411"/>
              <p:cNvSpPr/>
              <p:nvPr/>
            </p:nvSpPr>
            <p:spPr bwMode="auto">
              <a:xfrm>
                <a:off x="5076" y="3308"/>
                <a:ext cx="2" cy="5"/>
              </a:xfrm>
              <a:custGeom>
                <a:avLst/>
                <a:gdLst>
                  <a:gd name="T0" fmla="*/ 0 w 1"/>
                  <a:gd name="T1" fmla="*/ 2 h 2"/>
                  <a:gd name="T2" fmla="*/ 0 w 1"/>
                  <a:gd name="T3" fmla="*/ 1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1"/>
                    </a:cubicBezTo>
                    <a:cubicBezTo>
                      <a:pt x="0" y="1"/>
                      <a:pt x="0" y="1"/>
                      <a:pt x="0" y="1"/>
                    </a:cubicBezTo>
                    <a:cubicBezTo>
                      <a:pt x="0" y="1"/>
                      <a:pt x="1"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1" name="Freeform 412"/>
              <p:cNvSpPr/>
              <p:nvPr/>
            </p:nvSpPr>
            <p:spPr bwMode="auto">
              <a:xfrm>
                <a:off x="5078" y="330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2" name="Freeform 413"/>
              <p:cNvSpPr/>
              <p:nvPr/>
            </p:nvSpPr>
            <p:spPr bwMode="auto">
              <a:xfrm>
                <a:off x="5078" y="330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1"/>
                      <a:pt x="1" y="1"/>
                      <a:pt x="1" y="0"/>
                    </a:cubicBezTo>
                    <a:cubicBezTo>
                      <a:pt x="1" y="0"/>
                      <a:pt x="1" y="0"/>
                      <a:pt x="1" y="0"/>
                    </a:cubicBezTo>
                    <a:cubicBezTo>
                      <a:pt x="1" y="0"/>
                      <a:pt x="1" y="0"/>
                      <a:pt x="1" y="1"/>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414"/>
              <p:cNvSpPr/>
              <p:nvPr/>
            </p:nvSpPr>
            <p:spPr bwMode="auto">
              <a:xfrm>
                <a:off x="5081" y="3310"/>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1"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415"/>
              <p:cNvSpPr/>
              <p:nvPr/>
            </p:nvSpPr>
            <p:spPr bwMode="auto">
              <a:xfrm>
                <a:off x="5068" y="3300"/>
                <a:ext cx="2" cy="5"/>
              </a:xfrm>
              <a:custGeom>
                <a:avLst/>
                <a:gdLst>
                  <a:gd name="T0" fmla="*/ 0 w 1"/>
                  <a:gd name="T1" fmla="*/ 2 h 2"/>
                  <a:gd name="T2" fmla="*/ 0 w 1"/>
                  <a:gd name="T3" fmla="*/ 2 h 2"/>
                  <a:gd name="T4" fmla="*/ 0 w 1"/>
                  <a:gd name="T5" fmla="*/ 1 h 2"/>
                  <a:gd name="T6" fmla="*/ 0 w 1"/>
                  <a:gd name="T7" fmla="*/ 1 h 2"/>
                  <a:gd name="T8" fmla="*/ 1 w 1"/>
                  <a:gd name="T9" fmla="*/ 0 h 2"/>
                  <a:gd name="T10" fmla="*/ 1 w 1"/>
                  <a:gd name="T11" fmla="*/ 1 h 2"/>
                  <a:gd name="T12" fmla="*/ 1 w 1"/>
                  <a:gd name="T13" fmla="*/ 1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1"/>
                      <a:pt x="0" y="1"/>
                    </a:cubicBezTo>
                    <a:cubicBezTo>
                      <a:pt x="0" y="1"/>
                      <a:pt x="0" y="1"/>
                      <a:pt x="0" y="1"/>
                    </a:cubicBezTo>
                    <a:cubicBezTo>
                      <a:pt x="0" y="0"/>
                      <a:pt x="0" y="0"/>
                      <a:pt x="1" y="0"/>
                    </a:cubicBezTo>
                    <a:cubicBezTo>
                      <a:pt x="1" y="0"/>
                      <a:pt x="1" y="1"/>
                      <a:pt x="1" y="1"/>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5" name="Freeform 416"/>
              <p:cNvSpPr/>
              <p:nvPr/>
            </p:nvSpPr>
            <p:spPr bwMode="auto">
              <a:xfrm>
                <a:off x="5076" y="3308"/>
                <a:ext cx="2" cy="5"/>
              </a:xfrm>
              <a:custGeom>
                <a:avLst/>
                <a:gdLst>
                  <a:gd name="T0" fmla="*/ 0 w 1"/>
                  <a:gd name="T1" fmla="*/ 2 h 2"/>
                  <a:gd name="T2" fmla="*/ 0 w 1"/>
                  <a:gd name="T3" fmla="*/ 1 h 2"/>
                  <a:gd name="T4" fmla="*/ 0 w 1"/>
                  <a:gd name="T5" fmla="*/ 1 h 2"/>
                  <a:gd name="T6" fmla="*/ 0 w 1"/>
                  <a:gd name="T7" fmla="*/ 0 h 2"/>
                  <a:gd name="T8" fmla="*/ 0 w 1"/>
                  <a:gd name="T9" fmla="*/ 0 h 2"/>
                  <a:gd name="T10" fmla="*/ 1 w 1"/>
                  <a:gd name="T11" fmla="*/ 0 h 2"/>
                  <a:gd name="T12" fmla="*/ 1 w 1"/>
                  <a:gd name="T13" fmla="*/ 0 h 2"/>
                  <a:gd name="T14" fmla="*/ 1 w 1"/>
                  <a:gd name="T15" fmla="*/ 1 h 2"/>
                  <a:gd name="T16" fmla="*/ 0 w 1"/>
                  <a:gd name="T17" fmla="*/ 1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1"/>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6" name="Freeform 417"/>
              <p:cNvSpPr/>
              <p:nvPr/>
            </p:nvSpPr>
            <p:spPr bwMode="auto">
              <a:xfrm>
                <a:off x="5101" y="3282"/>
                <a:ext cx="2" cy="3"/>
              </a:xfrm>
              <a:custGeom>
                <a:avLst/>
                <a:gdLst>
                  <a:gd name="T0" fmla="*/ 0 w 1"/>
                  <a:gd name="T1" fmla="*/ 1 h 1"/>
                  <a:gd name="T2" fmla="*/ 0 w 1"/>
                  <a:gd name="T3" fmla="*/ 1 h 1"/>
                  <a:gd name="T4" fmla="*/ 0 w 1"/>
                  <a:gd name="T5" fmla="*/ 1 h 1"/>
                  <a:gd name="T6" fmla="*/ 1 w 1"/>
                  <a:gd name="T7" fmla="*/ 1 h 1"/>
                  <a:gd name="T8" fmla="*/ 1 w 1"/>
                  <a:gd name="T9" fmla="*/ 1 h 1"/>
                  <a:gd name="T10" fmla="*/ 1 w 1"/>
                  <a:gd name="T11" fmla="*/ 1 h 1"/>
                  <a:gd name="T12" fmla="*/ 1 w 1"/>
                  <a:gd name="T13" fmla="*/ 1 h 1"/>
                  <a:gd name="T14" fmla="*/ 1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1"/>
                      <a:pt x="0" y="1"/>
                      <a:pt x="1" y="1"/>
                    </a:cubicBezTo>
                    <a:cubicBezTo>
                      <a:pt x="1" y="1"/>
                      <a:pt x="1" y="1"/>
                      <a:pt x="1" y="1"/>
                    </a:cubicBezTo>
                    <a:cubicBezTo>
                      <a:pt x="1" y="0"/>
                      <a:pt x="1" y="1"/>
                      <a:pt x="1" y="1"/>
                    </a:cubicBezTo>
                    <a:cubicBezTo>
                      <a:pt x="1" y="1"/>
                      <a:pt x="1" y="1"/>
                      <a:pt x="1" y="1"/>
                    </a:cubicBezTo>
                    <a:cubicBezTo>
                      <a:pt x="1"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Freeform 418"/>
              <p:cNvSpPr/>
              <p:nvPr/>
            </p:nvSpPr>
            <p:spPr bwMode="auto">
              <a:xfrm>
                <a:off x="5091" y="3308"/>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0" y="0"/>
                      <a:pt x="1" y="0"/>
                      <a:pt x="1" y="0"/>
                    </a:cubicBezTo>
                    <a:cubicBezTo>
                      <a:pt x="1" y="0"/>
                      <a:pt x="1" y="0"/>
                      <a:pt x="1" y="0"/>
                    </a:cubicBezTo>
                    <a:cubicBezTo>
                      <a:pt x="1" y="0"/>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419"/>
              <p:cNvSpPr/>
              <p:nvPr/>
            </p:nvSpPr>
            <p:spPr bwMode="auto">
              <a:xfrm>
                <a:off x="5088" y="3305"/>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0"/>
                      <a:pt x="1" y="1"/>
                      <a:pt x="1" y="1"/>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420"/>
              <p:cNvSpPr/>
              <p:nvPr/>
            </p:nvSpPr>
            <p:spPr bwMode="auto">
              <a:xfrm>
                <a:off x="5070" y="3300"/>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0" y="0"/>
                    </a:cubicBezTo>
                    <a:cubicBezTo>
                      <a:pt x="0" y="0"/>
                      <a:pt x="1" y="0"/>
                      <a:pt x="1" y="0"/>
                    </a:cubicBezTo>
                    <a:cubicBezTo>
                      <a:pt x="1" y="0"/>
                      <a:pt x="1"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421"/>
              <p:cNvSpPr/>
              <p:nvPr/>
            </p:nvSpPr>
            <p:spPr bwMode="auto">
              <a:xfrm>
                <a:off x="5065" y="328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422"/>
              <p:cNvSpPr/>
              <p:nvPr/>
            </p:nvSpPr>
            <p:spPr bwMode="auto">
              <a:xfrm>
                <a:off x="5065" y="3288"/>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423"/>
              <p:cNvSpPr/>
              <p:nvPr/>
            </p:nvSpPr>
            <p:spPr bwMode="auto">
              <a:xfrm>
                <a:off x="5065" y="3288"/>
                <a:ext cx="3" cy="5"/>
              </a:xfrm>
              <a:custGeom>
                <a:avLst/>
                <a:gdLst>
                  <a:gd name="T0" fmla="*/ 0 w 1"/>
                  <a:gd name="T1" fmla="*/ 2 h 2"/>
                  <a:gd name="T2" fmla="*/ 0 w 1"/>
                  <a:gd name="T3" fmla="*/ 2 h 2"/>
                  <a:gd name="T4" fmla="*/ 0 w 1"/>
                  <a:gd name="T5" fmla="*/ 2 h 2"/>
                  <a:gd name="T6" fmla="*/ 0 w 1"/>
                  <a:gd name="T7" fmla="*/ 1 h 2"/>
                  <a:gd name="T8" fmla="*/ 1 w 1"/>
                  <a:gd name="T9" fmla="*/ 1 h 2"/>
                  <a:gd name="T10" fmla="*/ 1 w 1"/>
                  <a:gd name="T11" fmla="*/ 1 h 2"/>
                  <a:gd name="T12" fmla="*/ 1 w 1"/>
                  <a:gd name="T13" fmla="*/ 1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0" y="1"/>
                      <a:pt x="0" y="1"/>
                      <a:pt x="0" y="1"/>
                    </a:cubicBezTo>
                    <a:cubicBezTo>
                      <a:pt x="1" y="1"/>
                      <a:pt x="1" y="1"/>
                      <a:pt x="1" y="1"/>
                    </a:cubicBezTo>
                    <a:cubicBezTo>
                      <a:pt x="1" y="0"/>
                      <a:pt x="1" y="0"/>
                      <a:pt x="1" y="1"/>
                    </a:cubicBezTo>
                    <a:cubicBezTo>
                      <a:pt x="1" y="1"/>
                      <a:pt x="1" y="1"/>
                      <a:pt x="1" y="1"/>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3" name="Freeform 424"/>
              <p:cNvSpPr/>
              <p:nvPr/>
            </p:nvSpPr>
            <p:spPr bwMode="auto">
              <a:xfrm>
                <a:off x="5065" y="3298"/>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4" name="Freeform 425"/>
              <p:cNvSpPr/>
              <p:nvPr/>
            </p:nvSpPr>
            <p:spPr bwMode="auto">
              <a:xfrm>
                <a:off x="5065" y="3300"/>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5" name="Freeform 426"/>
              <p:cNvSpPr/>
              <p:nvPr/>
            </p:nvSpPr>
            <p:spPr bwMode="auto">
              <a:xfrm>
                <a:off x="5070" y="3300"/>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1"/>
                      <a:pt x="1" y="1"/>
                      <a:pt x="1" y="0"/>
                    </a:cubicBezTo>
                    <a:cubicBezTo>
                      <a:pt x="1" y="0"/>
                      <a:pt x="1" y="0"/>
                      <a:pt x="1" y="0"/>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6" name="Freeform 427"/>
              <p:cNvSpPr/>
              <p:nvPr/>
            </p:nvSpPr>
            <p:spPr bwMode="auto">
              <a:xfrm>
                <a:off x="5070" y="3303"/>
                <a:ext cx="6" cy="2"/>
              </a:xfrm>
              <a:custGeom>
                <a:avLst/>
                <a:gdLst>
                  <a:gd name="T0" fmla="*/ 1 w 2"/>
                  <a:gd name="T1" fmla="*/ 1 h 1"/>
                  <a:gd name="T2" fmla="*/ 1 w 2"/>
                  <a:gd name="T3" fmla="*/ 1 h 1"/>
                  <a:gd name="T4" fmla="*/ 1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1"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7" name="Freeform 428"/>
              <p:cNvSpPr/>
              <p:nvPr/>
            </p:nvSpPr>
            <p:spPr bwMode="auto">
              <a:xfrm>
                <a:off x="5073" y="3303"/>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Freeform 429"/>
              <p:cNvSpPr/>
              <p:nvPr/>
            </p:nvSpPr>
            <p:spPr bwMode="auto">
              <a:xfrm>
                <a:off x="5083" y="3305"/>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0" y="2"/>
                      <a:pt x="0" y="2"/>
                      <a:pt x="0" y="2"/>
                    </a:cubicBezTo>
                    <a:cubicBezTo>
                      <a:pt x="0" y="2"/>
                      <a:pt x="0" y="1"/>
                      <a:pt x="0" y="1"/>
                    </a:cubicBezTo>
                    <a:cubicBezTo>
                      <a:pt x="1" y="1"/>
                      <a:pt x="1" y="1"/>
                      <a:pt x="1" y="0"/>
                    </a:cubicBezTo>
                    <a:cubicBezTo>
                      <a:pt x="2"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9" name="Freeform 430"/>
              <p:cNvSpPr/>
              <p:nvPr/>
            </p:nvSpPr>
            <p:spPr bwMode="auto">
              <a:xfrm>
                <a:off x="5086" y="3305"/>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0" name="Freeform 431"/>
              <p:cNvSpPr/>
              <p:nvPr/>
            </p:nvSpPr>
            <p:spPr bwMode="auto">
              <a:xfrm>
                <a:off x="5076" y="3275"/>
                <a:ext cx="7" cy="7"/>
              </a:xfrm>
              <a:custGeom>
                <a:avLst/>
                <a:gdLst>
                  <a:gd name="T0" fmla="*/ 0 w 3"/>
                  <a:gd name="T1" fmla="*/ 3 h 3"/>
                  <a:gd name="T2" fmla="*/ 0 w 3"/>
                  <a:gd name="T3" fmla="*/ 3 h 3"/>
                  <a:gd name="T4" fmla="*/ 0 w 3"/>
                  <a:gd name="T5" fmla="*/ 3 h 3"/>
                  <a:gd name="T6" fmla="*/ 2 w 3"/>
                  <a:gd name="T7" fmla="*/ 1 h 3"/>
                  <a:gd name="T8" fmla="*/ 3 w 3"/>
                  <a:gd name="T9" fmla="*/ 1 h 3"/>
                  <a:gd name="T10" fmla="*/ 3 w 3"/>
                  <a:gd name="T11" fmla="*/ 1 h 3"/>
                  <a:gd name="T12" fmla="*/ 0 w 3"/>
                  <a:gd name="T13" fmla="*/ 3 h 3"/>
                  <a:gd name="T14" fmla="*/ 0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cubicBezTo>
                      <a:pt x="0" y="3"/>
                      <a:pt x="0" y="3"/>
                      <a:pt x="0" y="3"/>
                    </a:cubicBezTo>
                    <a:cubicBezTo>
                      <a:pt x="0" y="3"/>
                      <a:pt x="0" y="3"/>
                      <a:pt x="0" y="3"/>
                    </a:cubicBezTo>
                    <a:cubicBezTo>
                      <a:pt x="1" y="2"/>
                      <a:pt x="1" y="1"/>
                      <a:pt x="2" y="1"/>
                    </a:cubicBezTo>
                    <a:cubicBezTo>
                      <a:pt x="2" y="0"/>
                      <a:pt x="2" y="0"/>
                      <a:pt x="3" y="1"/>
                    </a:cubicBezTo>
                    <a:cubicBezTo>
                      <a:pt x="3" y="1"/>
                      <a:pt x="3" y="1"/>
                      <a:pt x="3" y="1"/>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1" name="Freeform 432"/>
              <p:cNvSpPr/>
              <p:nvPr/>
            </p:nvSpPr>
            <p:spPr bwMode="auto">
              <a:xfrm>
                <a:off x="5078" y="3275"/>
                <a:ext cx="8" cy="5"/>
              </a:xfrm>
              <a:custGeom>
                <a:avLst/>
                <a:gdLst>
                  <a:gd name="T0" fmla="*/ 0 w 3"/>
                  <a:gd name="T1" fmla="*/ 2 h 2"/>
                  <a:gd name="T2" fmla="*/ 0 w 3"/>
                  <a:gd name="T3" fmla="*/ 2 h 2"/>
                  <a:gd name="T4" fmla="*/ 0 w 3"/>
                  <a:gd name="T5" fmla="*/ 2 h 2"/>
                  <a:gd name="T6" fmla="*/ 2 w 3"/>
                  <a:gd name="T7" fmla="*/ 0 h 2"/>
                  <a:gd name="T8" fmla="*/ 2 w 3"/>
                  <a:gd name="T9" fmla="*/ 0 h 2"/>
                  <a:gd name="T10" fmla="*/ 2 w 3"/>
                  <a:gd name="T11" fmla="*/ 1 h 2"/>
                  <a:gd name="T12" fmla="*/ 1 w 3"/>
                  <a:gd name="T13" fmla="*/ 2 h 2"/>
                  <a:gd name="T14" fmla="*/ 0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2"/>
                    </a:moveTo>
                    <a:cubicBezTo>
                      <a:pt x="0" y="2"/>
                      <a:pt x="0" y="2"/>
                      <a:pt x="0" y="2"/>
                    </a:cubicBezTo>
                    <a:cubicBezTo>
                      <a:pt x="0" y="2"/>
                      <a:pt x="0" y="2"/>
                      <a:pt x="0" y="2"/>
                    </a:cubicBezTo>
                    <a:cubicBezTo>
                      <a:pt x="2" y="0"/>
                      <a:pt x="2" y="0"/>
                      <a:pt x="2" y="0"/>
                    </a:cubicBezTo>
                    <a:cubicBezTo>
                      <a:pt x="2" y="0"/>
                      <a:pt x="2" y="0"/>
                      <a:pt x="2" y="0"/>
                    </a:cubicBezTo>
                    <a:cubicBezTo>
                      <a:pt x="3" y="1"/>
                      <a:pt x="3" y="1"/>
                      <a:pt x="2"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2" name="Freeform 433"/>
              <p:cNvSpPr/>
              <p:nvPr/>
            </p:nvSpPr>
            <p:spPr bwMode="auto">
              <a:xfrm>
                <a:off x="5083" y="3275"/>
                <a:ext cx="5" cy="5"/>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1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2" y="0"/>
                    </a:cubicBezTo>
                    <a:cubicBezTo>
                      <a:pt x="2" y="0"/>
                      <a:pt x="2" y="0"/>
                      <a:pt x="2" y="0"/>
                    </a:cubicBezTo>
                    <a:cubicBezTo>
                      <a:pt x="2" y="1"/>
                      <a:pt x="2" y="1"/>
                      <a:pt x="2" y="1"/>
                    </a:cubicBezTo>
                    <a:cubicBezTo>
                      <a:pt x="1" y="1"/>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3" name="Freeform 434"/>
              <p:cNvSpPr/>
              <p:nvPr/>
            </p:nvSpPr>
            <p:spPr bwMode="auto">
              <a:xfrm>
                <a:off x="5086" y="3277"/>
                <a:ext cx="5" cy="3"/>
              </a:xfrm>
              <a:custGeom>
                <a:avLst/>
                <a:gdLst>
                  <a:gd name="T0" fmla="*/ 1 w 2"/>
                  <a:gd name="T1" fmla="*/ 1 h 1"/>
                  <a:gd name="T2" fmla="*/ 0 w 2"/>
                  <a:gd name="T3" fmla="*/ 1 h 1"/>
                  <a:gd name="T4" fmla="*/ 0 w 2"/>
                  <a:gd name="T5" fmla="*/ 1 h 1"/>
                  <a:gd name="T6" fmla="*/ 1 w 2"/>
                  <a:gd name="T7" fmla="*/ 0 h 1"/>
                  <a:gd name="T8" fmla="*/ 2 w 2"/>
                  <a:gd name="T9" fmla="*/ 0 h 1"/>
                  <a:gd name="T10" fmla="*/ 2 w 2"/>
                  <a:gd name="T11" fmla="*/ 0 h 1"/>
                  <a:gd name="T12" fmla="*/ 2 w 2"/>
                  <a:gd name="T13" fmla="*/ 0 h 1"/>
                  <a:gd name="T14" fmla="*/ 1 w 2"/>
                  <a:gd name="T15" fmla="*/ 1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1" y="1"/>
                      <a:pt x="1" y="0"/>
                      <a:pt x="1"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435"/>
              <p:cNvSpPr/>
              <p:nvPr/>
            </p:nvSpPr>
            <p:spPr bwMode="auto">
              <a:xfrm>
                <a:off x="5088" y="3280"/>
                <a:ext cx="5" cy="2"/>
              </a:xfrm>
              <a:custGeom>
                <a:avLst/>
                <a:gdLst>
                  <a:gd name="T0" fmla="*/ 1 w 2"/>
                  <a:gd name="T1" fmla="*/ 1 h 1"/>
                  <a:gd name="T2" fmla="*/ 0 w 2"/>
                  <a:gd name="T3" fmla="*/ 1 h 1"/>
                  <a:gd name="T4" fmla="*/ 0 w 2"/>
                  <a:gd name="T5" fmla="*/ 0 h 1"/>
                  <a:gd name="T6" fmla="*/ 1 w 2"/>
                  <a:gd name="T7" fmla="*/ 0 h 1"/>
                  <a:gd name="T8" fmla="*/ 2 w 2"/>
                  <a:gd name="T9" fmla="*/ 0 h 1"/>
                  <a:gd name="T10" fmla="*/ 2 w 2"/>
                  <a:gd name="T11" fmla="*/ 0 h 1"/>
                  <a:gd name="T12" fmla="*/ 2 w 2"/>
                  <a:gd name="T13" fmla="*/ 0 h 1"/>
                  <a:gd name="T14" fmla="*/ 2 w 2"/>
                  <a:gd name="T15" fmla="*/ 0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0" y="1"/>
                      <a:pt x="0" y="1"/>
                      <a:pt x="0" y="1"/>
                    </a:cubicBezTo>
                    <a:cubicBezTo>
                      <a:pt x="0" y="1"/>
                      <a:pt x="0" y="0"/>
                      <a:pt x="0" y="0"/>
                    </a:cubicBezTo>
                    <a:cubicBezTo>
                      <a:pt x="1" y="0"/>
                      <a:pt x="1" y="0"/>
                      <a:pt x="1" y="0"/>
                    </a:cubicBezTo>
                    <a:cubicBezTo>
                      <a:pt x="2" y="0"/>
                      <a:pt x="2" y="0"/>
                      <a:pt x="2"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436"/>
              <p:cNvSpPr/>
              <p:nvPr/>
            </p:nvSpPr>
            <p:spPr bwMode="auto">
              <a:xfrm>
                <a:off x="5091" y="3282"/>
                <a:ext cx="5" cy="3"/>
              </a:xfrm>
              <a:custGeom>
                <a:avLst/>
                <a:gdLst>
                  <a:gd name="T0" fmla="*/ 0 w 2"/>
                  <a:gd name="T1" fmla="*/ 1 h 1"/>
                  <a:gd name="T2" fmla="*/ 0 w 2"/>
                  <a:gd name="T3" fmla="*/ 0 h 1"/>
                  <a:gd name="T4" fmla="*/ 0 w 2"/>
                  <a:gd name="T5" fmla="*/ 0 h 1"/>
                  <a:gd name="T6" fmla="*/ 2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0"/>
                    </a:cubicBezTo>
                    <a:cubicBezTo>
                      <a:pt x="0" y="0"/>
                      <a:pt x="0" y="0"/>
                      <a:pt x="0" y="0"/>
                    </a:cubicBezTo>
                    <a:cubicBezTo>
                      <a:pt x="1" y="0"/>
                      <a:pt x="1" y="0"/>
                      <a:pt x="2" y="0"/>
                    </a:cubicBezTo>
                    <a:cubicBezTo>
                      <a:pt x="2" y="0"/>
                      <a:pt x="2" y="0"/>
                      <a:pt x="2" y="0"/>
                    </a:cubicBezTo>
                    <a:cubicBezTo>
                      <a:pt x="2" y="0"/>
                      <a:pt x="2" y="0"/>
                      <a:pt x="2" y="0"/>
                    </a:cubicBezTo>
                    <a:cubicBezTo>
                      <a:pt x="1" y="0"/>
                      <a:pt x="1" y="0"/>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6" name="Freeform 437"/>
              <p:cNvSpPr/>
              <p:nvPr/>
            </p:nvSpPr>
            <p:spPr bwMode="auto">
              <a:xfrm>
                <a:off x="5093" y="3285"/>
                <a:ext cx="3" cy="0"/>
              </a:xfrm>
              <a:custGeom>
                <a:avLst/>
                <a:gdLst>
                  <a:gd name="T0" fmla="*/ 0 w 1"/>
                  <a:gd name="T1" fmla="*/ 0 w 1"/>
                  <a:gd name="T2" fmla="*/ 0 w 1"/>
                  <a:gd name="T3" fmla="*/ 1 w 1"/>
                  <a:gd name="T4" fmla="*/ 1 w 1"/>
                  <a:gd name="T5" fmla="*/ 1 w 1"/>
                  <a:gd name="T6" fmla="*/ 0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7" name="Freeform 438"/>
              <p:cNvSpPr/>
              <p:nvPr/>
            </p:nvSpPr>
            <p:spPr bwMode="auto">
              <a:xfrm>
                <a:off x="5093" y="3288"/>
                <a:ext cx="5" cy="0"/>
              </a:xfrm>
              <a:custGeom>
                <a:avLst/>
                <a:gdLst>
                  <a:gd name="T0" fmla="*/ 1 w 2"/>
                  <a:gd name="T1" fmla="*/ 0 w 2"/>
                  <a:gd name="T2" fmla="*/ 1 w 2"/>
                  <a:gd name="T3" fmla="*/ 1 w 2"/>
                  <a:gd name="T4" fmla="*/ 2 w 2"/>
                  <a:gd name="T5" fmla="*/ 2 w 2"/>
                  <a:gd name="T6" fmla="*/ 1 w 2"/>
                  <a:gd name="T7" fmla="*/ 1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1" y="0"/>
                    </a:moveTo>
                    <a:cubicBezTo>
                      <a:pt x="1" y="0"/>
                      <a:pt x="1" y="0"/>
                      <a:pt x="0" y="0"/>
                    </a:cubicBezTo>
                    <a:cubicBezTo>
                      <a:pt x="0" y="0"/>
                      <a:pt x="0" y="0"/>
                      <a:pt x="1" y="0"/>
                    </a:cubicBezTo>
                    <a:cubicBezTo>
                      <a:pt x="1" y="0"/>
                      <a:pt x="1" y="0"/>
                      <a:pt x="1" y="0"/>
                    </a:cubicBezTo>
                    <a:cubicBezTo>
                      <a:pt x="1" y="0"/>
                      <a:pt x="2" y="0"/>
                      <a:pt x="2" y="0"/>
                    </a:cubicBezTo>
                    <a:cubicBezTo>
                      <a:pt x="2" y="0"/>
                      <a:pt x="2" y="0"/>
                      <a:pt x="2"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8" name="Freeform 439"/>
              <p:cNvSpPr/>
              <p:nvPr/>
            </p:nvSpPr>
            <p:spPr bwMode="auto">
              <a:xfrm>
                <a:off x="5096" y="3288"/>
                <a:ext cx="2" cy="2"/>
              </a:xfrm>
              <a:custGeom>
                <a:avLst/>
                <a:gdLst>
                  <a:gd name="T0" fmla="*/ 0 w 1"/>
                  <a:gd name="T1" fmla="*/ 1 h 1"/>
                  <a:gd name="T2" fmla="*/ 0 w 1"/>
                  <a:gd name="T3" fmla="*/ 1 h 1"/>
                  <a:gd name="T4" fmla="*/ 0 w 1"/>
                  <a:gd name="T5" fmla="*/ 0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cubicBezTo>
                      <a:pt x="0" y="1"/>
                      <a:pt x="0" y="1"/>
                      <a:pt x="0" y="1"/>
                    </a:cubicBezTo>
                    <a:cubicBezTo>
                      <a:pt x="0" y="1"/>
                      <a:pt x="0" y="0"/>
                      <a:pt x="0" y="0"/>
                    </a:cubicBezTo>
                    <a:cubicBezTo>
                      <a:pt x="0" y="0"/>
                      <a:pt x="0" y="0"/>
                      <a:pt x="0"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9" name="Freeform 440"/>
              <p:cNvSpPr/>
              <p:nvPr/>
            </p:nvSpPr>
            <p:spPr bwMode="auto">
              <a:xfrm>
                <a:off x="5096" y="3290"/>
                <a:ext cx="2" cy="0"/>
              </a:xfrm>
              <a:custGeom>
                <a:avLst/>
                <a:gdLst>
                  <a:gd name="T0" fmla="*/ 0 w 1"/>
                  <a:gd name="T1" fmla="*/ 0 w 1"/>
                  <a:gd name="T2" fmla="*/ 0 w 1"/>
                  <a:gd name="T3" fmla="*/ 0 w 1"/>
                  <a:gd name="T4" fmla="*/ 0 w 1"/>
                  <a:gd name="T5" fmla="*/ 1 w 1"/>
                  <a:gd name="T6" fmla="*/ 0 w 1"/>
                  <a:gd name="T7" fmla="*/ 0 w 1"/>
                  <a:gd name="T8" fmla="*/ 0 w 1"/>
                  <a:gd name="T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1" y="0"/>
                    </a:cubicBezTo>
                    <a:cubicBezTo>
                      <a:pt x="1" y="0"/>
                      <a:pt x="1"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0" name="Freeform 441"/>
              <p:cNvSpPr/>
              <p:nvPr/>
            </p:nvSpPr>
            <p:spPr bwMode="auto">
              <a:xfrm>
                <a:off x="5101" y="3295"/>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1"/>
                    </a:cubicBezTo>
                    <a:cubicBezTo>
                      <a:pt x="1" y="1"/>
                      <a:pt x="1" y="0"/>
                      <a:pt x="1" y="1"/>
                    </a:cubicBezTo>
                    <a:cubicBezTo>
                      <a:pt x="1" y="1"/>
                      <a:pt x="1" y="1"/>
                      <a:pt x="1" y="1"/>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1" name="Freeform 442"/>
              <p:cNvSpPr/>
              <p:nvPr/>
            </p:nvSpPr>
            <p:spPr bwMode="auto">
              <a:xfrm>
                <a:off x="5093" y="3305"/>
                <a:ext cx="3" cy="5"/>
              </a:xfrm>
              <a:custGeom>
                <a:avLst/>
                <a:gdLst>
                  <a:gd name="T0" fmla="*/ 0 w 1"/>
                  <a:gd name="T1" fmla="*/ 2 h 2"/>
                  <a:gd name="T2" fmla="*/ 0 w 1"/>
                  <a:gd name="T3" fmla="*/ 2 h 2"/>
                  <a:gd name="T4" fmla="*/ 0 w 1"/>
                  <a:gd name="T5" fmla="*/ 2 h 2"/>
                  <a:gd name="T6" fmla="*/ 0 w 1"/>
                  <a:gd name="T7" fmla="*/ 2 h 2"/>
                  <a:gd name="T8" fmla="*/ 1 w 1"/>
                  <a:gd name="T9" fmla="*/ 0 h 2"/>
                  <a:gd name="T10" fmla="*/ 1 w 1"/>
                  <a:gd name="T11" fmla="*/ 0 h 2"/>
                  <a:gd name="T12" fmla="*/ 1 w 1"/>
                  <a:gd name="T13" fmla="*/ 0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2" name="Freeform 443"/>
              <p:cNvSpPr/>
              <p:nvPr/>
            </p:nvSpPr>
            <p:spPr bwMode="auto">
              <a:xfrm>
                <a:off x="5065" y="3290"/>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1 w 1"/>
                  <a:gd name="T15" fmla="*/ 2 h 2"/>
                  <a:gd name="T16" fmla="*/ 1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1" y="0"/>
                      <a:pt x="1" y="1"/>
                      <a:pt x="1" y="1"/>
                    </a:cubicBezTo>
                    <a:cubicBezTo>
                      <a:pt x="1" y="1"/>
                      <a:pt x="1" y="2"/>
                      <a:pt x="1" y="2"/>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3" name="Freeform 444"/>
              <p:cNvSpPr/>
              <p:nvPr/>
            </p:nvSpPr>
            <p:spPr bwMode="auto">
              <a:xfrm>
                <a:off x="5065" y="3293"/>
                <a:ext cx="3" cy="2"/>
              </a:xfrm>
              <a:custGeom>
                <a:avLst/>
                <a:gdLst>
                  <a:gd name="T0" fmla="*/ 1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1" y="1"/>
                      <a:pt x="0" y="1"/>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4" name="Freeform 445"/>
              <p:cNvSpPr>
                <a:spLocks noEditPoints="1"/>
              </p:cNvSpPr>
              <p:nvPr/>
            </p:nvSpPr>
            <p:spPr bwMode="auto">
              <a:xfrm>
                <a:off x="5063" y="3267"/>
                <a:ext cx="43" cy="43"/>
              </a:xfrm>
              <a:custGeom>
                <a:avLst/>
                <a:gdLst>
                  <a:gd name="T0" fmla="*/ 5 w 17"/>
                  <a:gd name="T1" fmla="*/ 16 h 17"/>
                  <a:gd name="T2" fmla="*/ 5 w 17"/>
                  <a:gd name="T3" fmla="*/ 15 h 17"/>
                  <a:gd name="T4" fmla="*/ 3 w 17"/>
                  <a:gd name="T5" fmla="*/ 14 h 17"/>
                  <a:gd name="T6" fmla="*/ 1 w 17"/>
                  <a:gd name="T7" fmla="*/ 12 h 17"/>
                  <a:gd name="T8" fmla="*/ 2 w 17"/>
                  <a:gd name="T9" fmla="*/ 11 h 17"/>
                  <a:gd name="T10" fmla="*/ 1 w 17"/>
                  <a:gd name="T11" fmla="*/ 8 h 17"/>
                  <a:gd name="T12" fmla="*/ 1 w 17"/>
                  <a:gd name="T13" fmla="*/ 5 h 17"/>
                  <a:gd name="T14" fmla="*/ 2 w 17"/>
                  <a:gd name="T15" fmla="*/ 5 h 17"/>
                  <a:gd name="T16" fmla="*/ 3 w 17"/>
                  <a:gd name="T17" fmla="*/ 3 h 17"/>
                  <a:gd name="T18" fmla="*/ 6 w 17"/>
                  <a:gd name="T19" fmla="*/ 1 h 17"/>
                  <a:gd name="T20" fmla="*/ 7 w 17"/>
                  <a:gd name="T21" fmla="*/ 2 h 17"/>
                  <a:gd name="T22" fmla="*/ 9 w 17"/>
                  <a:gd name="T23" fmla="*/ 0 h 17"/>
                  <a:gd name="T24" fmla="*/ 12 w 17"/>
                  <a:gd name="T25" fmla="*/ 1 h 17"/>
                  <a:gd name="T26" fmla="*/ 12 w 17"/>
                  <a:gd name="T27" fmla="*/ 2 h 17"/>
                  <a:gd name="T28" fmla="*/ 15 w 17"/>
                  <a:gd name="T29" fmla="*/ 3 h 17"/>
                  <a:gd name="T30" fmla="*/ 16 w 17"/>
                  <a:gd name="T31" fmla="*/ 5 h 17"/>
                  <a:gd name="T32" fmla="*/ 16 w 17"/>
                  <a:gd name="T33" fmla="*/ 5 h 17"/>
                  <a:gd name="T34" fmla="*/ 16 w 17"/>
                  <a:gd name="T35" fmla="*/ 6 h 17"/>
                  <a:gd name="T36" fmla="*/ 16 w 17"/>
                  <a:gd name="T37" fmla="*/ 7 h 17"/>
                  <a:gd name="T38" fmla="*/ 16 w 17"/>
                  <a:gd name="T39" fmla="*/ 9 h 17"/>
                  <a:gd name="T40" fmla="*/ 17 w 17"/>
                  <a:gd name="T41" fmla="*/ 9 h 17"/>
                  <a:gd name="T42" fmla="*/ 16 w 17"/>
                  <a:gd name="T43" fmla="*/ 12 h 17"/>
                  <a:gd name="T44" fmla="*/ 14 w 17"/>
                  <a:gd name="T45" fmla="*/ 13 h 17"/>
                  <a:gd name="T46" fmla="*/ 14 w 17"/>
                  <a:gd name="T47" fmla="*/ 15 h 17"/>
                  <a:gd name="T48" fmla="*/ 11 w 17"/>
                  <a:gd name="T49" fmla="*/ 16 h 17"/>
                  <a:gd name="T50" fmla="*/ 9 w 17"/>
                  <a:gd name="T51" fmla="*/ 16 h 17"/>
                  <a:gd name="T52" fmla="*/ 8 w 17"/>
                  <a:gd name="T53" fmla="*/ 17 h 17"/>
                  <a:gd name="T54" fmla="*/ 8 w 17"/>
                  <a:gd name="T55" fmla="*/ 16 h 17"/>
                  <a:gd name="T56" fmla="*/ 8 w 17"/>
                  <a:gd name="T57" fmla="*/ 15 h 17"/>
                  <a:gd name="T58" fmla="*/ 11 w 17"/>
                  <a:gd name="T59" fmla="*/ 15 h 17"/>
                  <a:gd name="T60" fmla="*/ 14 w 17"/>
                  <a:gd name="T61" fmla="*/ 15 h 17"/>
                  <a:gd name="T62" fmla="*/ 13 w 17"/>
                  <a:gd name="T63" fmla="*/ 13 h 17"/>
                  <a:gd name="T64" fmla="*/ 16 w 17"/>
                  <a:gd name="T65" fmla="*/ 11 h 17"/>
                  <a:gd name="T66" fmla="*/ 15 w 17"/>
                  <a:gd name="T67" fmla="*/ 9 h 17"/>
                  <a:gd name="T68" fmla="*/ 15 w 17"/>
                  <a:gd name="T69" fmla="*/ 6 h 17"/>
                  <a:gd name="T70" fmla="*/ 16 w 17"/>
                  <a:gd name="T71" fmla="*/ 5 h 17"/>
                  <a:gd name="T72" fmla="*/ 15 w 17"/>
                  <a:gd name="T73" fmla="*/ 4 h 17"/>
                  <a:gd name="T74" fmla="*/ 13 w 17"/>
                  <a:gd name="T75" fmla="*/ 4 h 17"/>
                  <a:gd name="T76" fmla="*/ 11 w 17"/>
                  <a:gd name="T77" fmla="*/ 2 h 17"/>
                  <a:gd name="T78" fmla="*/ 9 w 17"/>
                  <a:gd name="T79" fmla="*/ 1 h 17"/>
                  <a:gd name="T80" fmla="*/ 9 w 17"/>
                  <a:gd name="T81" fmla="*/ 2 h 17"/>
                  <a:gd name="T82" fmla="*/ 6 w 17"/>
                  <a:gd name="T83" fmla="*/ 2 h 17"/>
                  <a:gd name="T84" fmla="*/ 4 w 17"/>
                  <a:gd name="T85" fmla="*/ 2 h 17"/>
                  <a:gd name="T86" fmla="*/ 4 w 17"/>
                  <a:gd name="T87" fmla="*/ 4 h 17"/>
                  <a:gd name="T88" fmla="*/ 2 w 17"/>
                  <a:gd name="T89" fmla="*/ 6 h 17"/>
                  <a:gd name="T90" fmla="*/ 1 w 17"/>
                  <a:gd name="T91" fmla="*/ 8 h 17"/>
                  <a:gd name="T92" fmla="*/ 2 w 17"/>
                  <a:gd name="T93" fmla="*/ 8 h 17"/>
                  <a:gd name="T94" fmla="*/ 2 w 17"/>
                  <a:gd name="T95" fmla="*/ 11 h 17"/>
                  <a:gd name="T96" fmla="*/ 3 w 17"/>
                  <a:gd name="T97" fmla="*/ 13 h 17"/>
                  <a:gd name="T98" fmla="*/ 4 w 17"/>
                  <a:gd name="T99" fmla="*/ 13 h 17"/>
                  <a:gd name="T100" fmla="*/ 6 w 17"/>
                  <a:gd name="T101" fmla="*/ 15 h 17"/>
                  <a:gd name="T102" fmla="*/ 15 w 17"/>
                  <a:gd name="T103" fmla="*/ 6 h 17"/>
                  <a:gd name="T104" fmla="*/ 16 w 17"/>
                  <a:gd name="T105" fmla="*/ 6 h 17"/>
                  <a:gd name="T106" fmla="*/ 9 w 17"/>
                  <a:gd name="T107" fmla="*/ 14 h 17"/>
                  <a:gd name="T108" fmla="*/ 6 w 17"/>
                  <a:gd name="T109" fmla="*/ 4 h 17"/>
                  <a:gd name="T110" fmla="*/ 12 w 17"/>
                  <a:gd name="T111" fmla="*/ 13 h 17"/>
                  <a:gd name="T112" fmla="*/ 11 w 17"/>
                  <a:gd name="T113" fmla="*/ 13 h 17"/>
                  <a:gd name="T114" fmla="*/ 11 w 17"/>
                  <a:gd name="T115" fmla="*/ 13 h 17"/>
                  <a:gd name="T116" fmla="*/ 9 w 17"/>
                  <a:gd name="T117" fmla="*/ 4 h 17"/>
                  <a:gd name="T118" fmla="*/ 5 w 17"/>
                  <a:gd name="T119" fmla="*/ 11 h 17"/>
                  <a:gd name="T120" fmla="*/ 11 w 17"/>
                  <a:gd name="T121" fmla="*/ 12 h 17"/>
                  <a:gd name="T122" fmla="*/ 12 w 17"/>
                  <a:gd name="T12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 h="17">
                    <a:moveTo>
                      <a:pt x="8" y="17"/>
                    </a:moveTo>
                    <a:cubicBezTo>
                      <a:pt x="7" y="17"/>
                      <a:pt x="6" y="17"/>
                      <a:pt x="5" y="16"/>
                    </a:cubicBezTo>
                    <a:cubicBezTo>
                      <a:pt x="5" y="16"/>
                      <a:pt x="5" y="16"/>
                      <a:pt x="5" y="16"/>
                    </a:cubicBezTo>
                    <a:cubicBezTo>
                      <a:pt x="5" y="15"/>
                      <a:pt x="5" y="15"/>
                      <a:pt x="5" y="15"/>
                    </a:cubicBezTo>
                    <a:cubicBezTo>
                      <a:pt x="5" y="14"/>
                      <a:pt x="4" y="14"/>
                      <a:pt x="4" y="13"/>
                    </a:cubicBezTo>
                    <a:cubicBezTo>
                      <a:pt x="3" y="14"/>
                      <a:pt x="3" y="14"/>
                      <a:pt x="3" y="14"/>
                    </a:cubicBezTo>
                    <a:cubicBezTo>
                      <a:pt x="3" y="14"/>
                      <a:pt x="2" y="14"/>
                      <a:pt x="2" y="14"/>
                    </a:cubicBezTo>
                    <a:cubicBezTo>
                      <a:pt x="2" y="13"/>
                      <a:pt x="1" y="12"/>
                      <a:pt x="1" y="12"/>
                    </a:cubicBezTo>
                    <a:cubicBezTo>
                      <a:pt x="1" y="11"/>
                      <a:pt x="1" y="11"/>
                      <a:pt x="1" y="11"/>
                    </a:cubicBezTo>
                    <a:cubicBezTo>
                      <a:pt x="2" y="11"/>
                      <a:pt x="2" y="11"/>
                      <a:pt x="2" y="11"/>
                    </a:cubicBezTo>
                    <a:cubicBezTo>
                      <a:pt x="2" y="10"/>
                      <a:pt x="2" y="9"/>
                      <a:pt x="2" y="8"/>
                    </a:cubicBezTo>
                    <a:cubicBezTo>
                      <a:pt x="1" y="8"/>
                      <a:pt x="1" y="8"/>
                      <a:pt x="1" y="8"/>
                    </a:cubicBezTo>
                    <a:cubicBezTo>
                      <a:pt x="0" y="8"/>
                      <a:pt x="0" y="8"/>
                      <a:pt x="0" y="8"/>
                    </a:cubicBezTo>
                    <a:cubicBezTo>
                      <a:pt x="0" y="7"/>
                      <a:pt x="1" y="6"/>
                      <a:pt x="1" y="5"/>
                    </a:cubicBezTo>
                    <a:cubicBezTo>
                      <a:pt x="1" y="5"/>
                      <a:pt x="1" y="5"/>
                      <a:pt x="1" y="5"/>
                    </a:cubicBezTo>
                    <a:cubicBezTo>
                      <a:pt x="2" y="5"/>
                      <a:pt x="2" y="5"/>
                      <a:pt x="2" y="5"/>
                    </a:cubicBezTo>
                    <a:cubicBezTo>
                      <a:pt x="3" y="5"/>
                      <a:pt x="3" y="4"/>
                      <a:pt x="4" y="3"/>
                    </a:cubicBezTo>
                    <a:cubicBezTo>
                      <a:pt x="3" y="3"/>
                      <a:pt x="3" y="3"/>
                      <a:pt x="3" y="3"/>
                    </a:cubicBezTo>
                    <a:cubicBezTo>
                      <a:pt x="3" y="2"/>
                      <a:pt x="3" y="2"/>
                      <a:pt x="3" y="2"/>
                    </a:cubicBezTo>
                    <a:cubicBezTo>
                      <a:pt x="4" y="2"/>
                      <a:pt x="5" y="1"/>
                      <a:pt x="6" y="1"/>
                    </a:cubicBezTo>
                    <a:cubicBezTo>
                      <a:pt x="6" y="1"/>
                      <a:pt x="6" y="1"/>
                      <a:pt x="6" y="1"/>
                    </a:cubicBezTo>
                    <a:cubicBezTo>
                      <a:pt x="7" y="2"/>
                      <a:pt x="7" y="2"/>
                      <a:pt x="7" y="2"/>
                    </a:cubicBezTo>
                    <a:cubicBezTo>
                      <a:pt x="7" y="2"/>
                      <a:pt x="8" y="1"/>
                      <a:pt x="9" y="1"/>
                    </a:cubicBezTo>
                    <a:cubicBezTo>
                      <a:pt x="9" y="0"/>
                      <a:pt x="9" y="0"/>
                      <a:pt x="9" y="0"/>
                    </a:cubicBezTo>
                    <a:cubicBezTo>
                      <a:pt x="9" y="0"/>
                      <a:pt x="9" y="0"/>
                      <a:pt x="9" y="0"/>
                    </a:cubicBezTo>
                    <a:cubicBezTo>
                      <a:pt x="10" y="0"/>
                      <a:pt x="11" y="0"/>
                      <a:pt x="12" y="1"/>
                    </a:cubicBezTo>
                    <a:cubicBezTo>
                      <a:pt x="12" y="1"/>
                      <a:pt x="12" y="1"/>
                      <a:pt x="12" y="1"/>
                    </a:cubicBezTo>
                    <a:cubicBezTo>
                      <a:pt x="12" y="2"/>
                      <a:pt x="12" y="2"/>
                      <a:pt x="12" y="2"/>
                    </a:cubicBezTo>
                    <a:cubicBezTo>
                      <a:pt x="13" y="3"/>
                      <a:pt x="13" y="3"/>
                      <a:pt x="14" y="4"/>
                    </a:cubicBezTo>
                    <a:cubicBezTo>
                      <a:pt x="15" y="3"/>
                      <a:pt x="15" y="3"/>
                      <a:pt x="15" y="3"/>
                    </a:cubicBezTo>
                    <a:cubicBezTo>
                      <a:pt x="15" y="3"/>
                      <a:pt x="15" y="3"/>
                      <a:pt x="15" y="3"/>
                    </a:cubicBezTo>
                    <a:cubicBezTo>
                      <a:pt x="15" y="3"/>
                      <a:pt x="16" y="5"/>
                      <a:pt x="16" y="5"/>
                    </a:cubicBezTo>
                    <a:cubicBezTo>
                      <a:pt x="16" y="5"/>
                      <a:pt x="16" y="5"/>
                      <a:pt x="16" y="5"/>
                    </a:cubicBezTo>
                    <a:cubicBezTo>
                      <a:pt x="16" y="5"/>
                      <a:pt x="16" y="5"/>
                      <a:pt x="16" y="5"/>
                    </a:cubicBezTo>
                    <a:cubicBezTo>
                      <a:pt x="16" y="5"/>
                      <a:pt x="16" y="6"/>
                      <a:pt x="16" y="6"/>
                    </a:cubicBezTo>
                    <a:cubicBezTo>
                      <a:pt x="16" y="6"/>
                      <a:pt x="16" y="6"/>
                      <a:pt x="16" y="6"/>
                    </a:cubicBezTo>
                    <a:cubicBezTo>
                      <a:pt x="16" y="6"/>
                      <a:pt x="16" y="7"/>
                      <a:pt x="16" y="7"/>
                    </a:cubicBezTo>
                    <a:cubicBezTo>
                      <a:pt x="16" y="7"/>
                      <a:pt x="16" y="7"/>
                      <a:pt x="16" y="7"/>
                    </a:cubicBezTo>
                    <a:cubicBezTo>
                      <a:pt x="16" y="7"/>
                      <a:pt x="16" y="7"/>
                      <a:pt x="16" y="7"/>
                    </a:cubicBezTo>
                    <a:cubicBezTo>
                      <a:pt x="16" y="8"/>
                      <a:pt x="16" y="8"/>
                      <a:pt x="16" y="9"/>
                    </a:cubicBezTo>
                    <a:cubicBezTo>
                      <a:pt x="17" y="9"/>
                      <a:pt x="17" y="9"/>
                      <a:pt x="17" y="9"/>
                    </a:cubicBezTo>
                    <a:cubicBezTo>
                      <a:pt x="17" y="9"/>
                      <a:pt x="17" y="9"/>
                      <a:pt x="17" y="9"/>
                    </a:cubicBezTo>
                    <a:cubicBezTo>
                      <a:pt x="17" y="10"/>
                      <a:pt x="17" y="11"/>
                      <a:pt x="16" y="12"/>
                    </a:cubicBezTo>
                    <a:cubicBezTo>
                      <a:pt x="16" y="12"/>
                      <a:pt x="16" y="12"/>
                      <a:pt x="16" y="12"/>
                    </a:cubicBezTo>
                    <a:cubicBezTo>
                      <a:pt x="15" y="12"/>
                      <a:pt x="15" y="12"/>
                      <a:pt x="14" y="13"/>
                    </a:cubicBezTo>
                    <a:cubicBezTo>
                      <a:pt x="14" y="13"/>
                      <a:pt x="14" y="13"/>
                      <a:pt x="14" y="13"/>
                    </a:cubicBezTo>
                    <a:cubicBezTo>
                      <a:pt x="14" y="14"/>
                      <a:pt x="14" y="14"/>
                      <a:pt x="14" y="14"/>
                    </a:cubicBezTo>
                    <a:cubicBezTo>
                      <a:pt x="14" y="15"/>
                      <a:pt x="14" y="15"/>
                      <a:pt x="14" y="15"/>
                    </a:cubicBezTo>
                    <a:cubicBezTo>
                      <a:pt x="13" y="15"/>
                      <a:pt x="13" y="16"/>
                      <a:pt x="12" y="16"/>
                    </a:cubicBezTo>
                    <a:cubicBezTo>
                      <a:pt x="12" y="16"/>
                      <a:pt x="11" y="16"/>
                      <a:pt x="11" y="16"/>
                    </a:cubicBezTo>
                    <a:cubicBezTo>
                      <a:pt x="11" y="15"/>
                      <a:pt x="11" y="15"/>
                      <a:pt x="11" y="15"/>
                    </a:cubicBezTo>
                    <a:cubicBezTo>
                      <a:pt x="10" y="15"/>
                      <a:pt x="9" y="16"/>
                      <a:pt x="9" y="16"/>
                    </a:cubicBezTo>
                    <a:cubicBezTo>
                      <a:pt x="8" y="17"/>
                      <a:pt x="8" y="17"/>
                      <a:pt x="8" y="17"/>
                    </a:cubicBezTo>
                    <a:cubicBezTo>
                      <a:pt x="8" y="17"/>
                      <a:pt x="8" y="17"/>
                      <a:pt x="8" y="17"/>
                    </a:cubicBezTo>
                    <a:close/>
                    <a:moveTo>
                      <a:pt x="6" y="16"/>
                    </a:moveTo>
                    <a:cubicBezTo>
                      <a:pt x="6" y="16"/>
                      <a:pt x="7" y="16"/>
                      <a:pt x="8" y="16"/>
                    </a:cubicBezTo>
                    <a:cubicBezTo>
                      <a:pt x="8" y="15"/>
                      <a:pt x="8" y="15"/>
                      <a:pt x="8" y="15"/>
                    </a:cubicBezTo>
                    <a:cubicBezTo>
                      <a:pt x="8" y="15"/>
                      <a:pt x="8" y="15"/>
                      <a:pt x="8" y="15"/>
                    </a:cubicBezTo>
                    <a:cubicBezTo>
                      <a:pt x="9" y="15"/>
                      <a:pt x="10" y="15"/>
                      <a:pt x="11" y="15"/>
                    </a:cubicBezTo>
                    <a:cubicBezTo>
                      <a:pt x="11" y="14"/>
                      <a:pt x="11" y="15"/>
                      <a:pt x="11" y="15"/>
                    </a:cubicBezTo>
                    <a:cubicBezTo>
                      <a:pt x="12" y="16"/>
                      <a:pt x="12" y="16"/>
                      <a:pt x="12" y="16"/>
                    </a:cubicBezTo>
                    <a:cubicBezTo>
                      <a:pt x="12" y="15"/>
                      <a:pt x="13" y="15"/>
                      <a:pt x="14" y="15"/>
                    </a:cubicBezTo>
                    <a:cubicBezTo>
                      <a:pt x="13" y="14"/>
                      <a:pt x="13" y="14"/>
                      <a:pt x="13" y="14"/>
                    </a:cubicBezTo>
                    <a:cubicBezTo>
                      <a:pt x="13" y="13"/>
                      <a:pt x="13" y="13"/>
                      <a:pt x="13" y="13"/>
                    </a:cubicBezTo>
                    <a:cubicBezTo>
                      <a:pt x="13" y="13"/>
                      <a:pt x="14" y="12"/>
                      <a:pt x="14" y="12"/>
                    </a:cubicBezTo>
                    <a:cubicBezTo>
                      <a:pt x="14" y="12"/>
                      <a:pt x="15" y="11"/>
                      <a:pt x="16" y="11"/>
                    </a:cubicBezTo>
                    <a:cubicBezTo>
                      <a:pt x="16" y="11"/>
                      <a:pt x="16" y="10"/>
                      <a:pt x="16" y="9"/>
                    </a:cubicBezTo>
                    <a:cubicBezTo>
                      <a:pt x="15" y="9"/>
                      <a:pt x="15" y="9"/>
                      <a:pt x="15" y="9"/>
                    </a:cubicBezTo>
                    <a:cubicBezTo>
                      <a:pt x="15" y="9"/>
                      <a:pt x="15" y="9"/>
                      <a:pt x="15" y="9"/>
                    </a:cubicBezTo>
                    <a:cubicBezTo>
                      <a:pt x="15" y="8"/>
                      <a:pt x="15" y="7"/>
                      <a:pt x="15" y="6"/>
                    </a:cubicBezTo>
                    <a:cubicBezTo>
                      <a:pt x="15" y="6"/>
                      <a:pt x="15" y="6"/>
                      <a:pt x="15" y="6"/>
                    </a:cubicBezTo>
                    <a:cubicBezTo>
                      <a:pt x="16" y="5"/>
                      <a:pt x="16" y="5"/>
                      <a:pt x="16" y="5"/>
                    </a:cubicBezTo>
                    <a:cubicBezTo>
                      <a:pt x="16" y="5"/>
                      <a:pt x="16" y="5"/>
                      <a:pt x="16" y="5"/>
                    </a:cubicBezTo>
                    <a:cubicBezTo>
                      <a:pt x="15" y="5"/>
                      <a:pt x="15" y="4"/>
                      <a:pt x="15" y="4"/>
                    </a:cubicBezTo>
                    <a:cubicBezTo>
                      <a:pt x="14" y="4"/>
                      <a:pt x="14" y="4"/>
                      <a:pt x="14" y="4"/>
                    </a:cubicBezTo>
                    <a:cubicBezTo>
                      <a:pt x="14" y="4"/>
                      <a:pt x="13" y="4"/>
                      <a:pt x="13" y="4"/>
                    </a:cubicBezTo>
                    <a:cubicBezTo>
                      <a:pt x="13" y="4"/>
                      <a:pt x="12" y="3"/>
                      <a:pt x="11" y="3"/>
                    </a:cubicBezTo>
                    <a:cubicBezTo>
                      <a:pt x="11" y="3"/>
                      <a:pt x="11" y="2"/>
                      <a:pt x="11" y="2"/>
                    </a:cubicBezTo>
                    <a:cubicBezTo>
                      <a:pt x="11" y="1"/>
                      <a:pt x="11" y="1"/>
                      <a:pt x="11" y="1"/>
                    </a:cubicBezTo>
                    <a:cubicBezTo>
                      <a:pt x="11" y="1"/>
                      <a:pt x="10" y="1"/>
                      <a:pt x="9" y="1"/>
                    </a:cubicBezTo>
                    <a:cubicBezTo>
                      <a:pt x="9" y="2"/>
                      <a:pt x="9" y="2"/>
                      <a:pt x="9" y="2"/>
                    </a:cubicBezTo>
                    <a:cubicBezTo>
                      <a:pt x="9" y="2"/>
                      <a:pt x="9" y="2"/>
                      <a:pt x="9" y="2"/>
                    </a:cubicBezTo>
                    <a:cubicBezTo>
                      <a:pt x="8" y="2"/>
                      <a:pt x="7" y="2"/>
                      <a:pt x="6" y="2"/>
                    </a:cubicBezTo>
                    <a:cubicBezTo>
                      <a:pt x="6" y="3"/>
                      <a:pt x="6" y="2"/>
                      <a:pt x="6" y="2"/>
                    </a:cubicBezTo>
                    <a:cubicBezTo>
                      <a:pt x="6" y="1"/>
                      <a:pt x="6" y="1"/>
                      <a:pt x="6" y="1"/>
                    </a:cubicBezTo>
                    <a:cubicBezTo>
                      <a:pt x="5" y="2"/>
                      <a:pt x="4" y="2"/>
                      <a:pt x="4" y="2"/>
                    </a:cubicBezTo>
                    <a:cubicBezTo>
                      <a:pt x="4" y="3"/>
                      <a:pt x="4" y="3"/>
                      <a:pt x="4" y="3"/>
                    </a:cubicBezTo>
                    <a:cubicBezTo>
                      <a:pt x="4" y="4"/>
                      <a:pt x="4" y="4"/>
                      <a:pt x="4" y="4"/>
                    </a:cubicBezTo>
                    <a:cubicBezTo>
                      <a:pt x="4" y="4"/>
                      <a:pt x="3" y="5"/>
                      <a:pt x="3" y="6"/>
                    </a:cubicBezTo>
                    <a:cubicBezTo>
                      <a:pt x="3" y="6"/>
                      <a:pt x="3" y="6"/>
                      <a:pt x="2" y="6"/>
                    </a:cubicBezTo>
                    <a:cubicBezTo>
                      <a:pt x="1" y="6"/>
                      <a:pt x="1" y="6"/>
                      <a:pt x="1" y="6"/>
                    </a:cubicBezTo>
                    <a:cubicBezTo>
                      <a:pt x="1" y="6"/>
                      <a:pt x="1" y="7"/>
                      <a:pt x="1" y="8"/>
                    </a:cubicBezTo>
                    <a:cubicBezTo>
                      <a:pt x="2" y="8"/>
                      <a:pt x="2" y="8"/>
                      <a:pt x="2" y="8"/>
                    </a:cubicBezTo>
                    <a:cubicBezTo>
                      <a:pt x="2" y="8"/>
                      <a:pt x="2" y="8"/>
                      <a:pt x="2" y="8"/>
                    </a:cubicBezTo>
                    <a:cubicBezTo>
                      <a:pt x="2" y="9"/>
                      <a:pt x="2" y="10"/>
                      <a:pt x="3" y="11"/>
                    </a:cubicBezTo>
                    <a:cubicBezTo>
                      <a:pt x="3" y="11"/>
                      <a:pt x="3" y="11"/>
                      <a:pt x="2" y="11"/>
                    </a:cubicBezTo>
                    <a:cubicBezTo>
                      <a:pt x="2" y="12"/>
                      <a:pt x="2" y="12"/>
                      <a:pt x="2" y="12"/>
                    </a:cubicBezTo>
                    <a:cubicBezTo>
                      <a:pt x="2" y="12"/>
                      <a:pt x="2" y="13"/>
                      <a:pt x="3" y="13"/>
                    </a:cubicBezTo>
                    <a:cubicBezTo>
                      <a:pt x="4" y="13"/>
                      <a:pt x="4" y="13"/>
                      <a:pt x="4" y="13"/>
                    </a:cubicBezTo>
                    <a:cubicBezTo>
                      <a:pt x="4" y="13"/>
                      <a:pt x="4" y="13"/>
                      <a:pt x="4" y="13"/>
                    </a:cubicBezTo>
                    <a:cubicBezTo>
                      <a:pt x="4" y="13"/>
                      <a:pt x="5" y="14"/>
                      <a:pt x="6" y="14"/>
                    </a:cubicBezTo>
                    <a:cubicBezTo>
                      <a:pt x="6" y="14"/>
                      <a:pt x="6" y="15"/>
                      <a:pt x="6" y="15"/>
                    </a:cubicBezTo>
                    <a:lnTo>
                      <a:pt x="6" y="16"/>
                    </a:lnTo>
                    <a:close/>
                    <a:moveTo>
                      <a:pt x="15" y="6"/>
                    </a:moveTo>
                    <a:cubicBezTo>
                      <a:pt x="15" y="6"/>
                      <a:pt x="15" y="7"/>
                      <a:pt x="15" y="7"/>
                    </a:cubicBezTo>
                    <a:cubicBezTo>
                      <a:pt x="15" y="7"/>
                      <a:pt x="16" y="6"/>
                      <a:pt x="16" y="6"/>
                    </a:cubicBezTo>
                    <a:lnTo>
                      <a:pt x="15" y="6"/>
                    </a:lnTo>
                    <a:close/>
                    <a:moveTo>
                      <a:pt x="9" y="14"/>
                    </a:moveTo>
                    <a:cubicBezTo>
                      <a:pt x="7" y="14"/>
                      <a:pt x="5" y="13"/>
                      <a:pt x="4" y="11"/>
                    </a:cubicBezTo>
                    <a:cubicBezTo>
                      <a:pt x="3" y="9"/>
                      <a:pt x="3" y="6"/>
                      <a:pt x="6" y="4"/>
                    </a:cubicBezTo>
                    <a:cubicBezTo>
                      <a:pt x="9" y="2"/>
                      <a:pt x="12" y="4"/>
                      <a:pt x="13" y="6"/>
                    </a:cubicBezTo>
                    <a:cubicBezTo>
                      <a:pt x="14" y="8"/>
                      <a:pt x="14" y="11"/>
                      <a:pt x="12" y="13"/>
                    </a:cubicBezTo>
                    <a:cubicBezTo>
                      <a:pt x="12" y="13"/>
                      <a:pt x="12" y="13"/>
                      <a:pt x="12" y="13"/>
                    </a:cubicBezTo>
                    <a:cubicBezTo>
                      <a:pt x="11" y="13"/>
                      <a:pt x="11" y="13"/>
                      <a:pt x="11" y="13"/>
                    </a:cubicBezTo>
                    <a:cubicBezTo>
                      <a:pt x="11" y="13"/>
                      <a:pt x="11" y="13"/>
                      <a:pt x="11" y="13"/>
                    </a:cubicBezTo>
                    <a:cubicBezTo>
                      <a:pt x="11" y="13"/>
                      <a:pt x="11" y="13"/>
                      <a:pt x="11" y="13"/>
                    </a:cubicBezTo>
                    <a:cubicBezTo>
                      <a:pt x="10" y="14"/>
                      <a:pt x="9" y="14"/>
                      <a:pt x="9" y="14"/>
                    </a:cubicBezTo>
                    <a:close/>
                    <a:moveTo>
                      <a:pt x="9" y="4"/>
                    </a:moveTo>
                    <a:cubicBezTo>
                      <a:pt x="8" y="4"/>
                      <a:pt x="7" y="4"/>
                      <a:pt x="6" y="5"/>
                    </a:cubicBezTo>
                    <a:cubicBezTo>
                      <a:pt x="4" y="6"/>
                      <a:pt x="4" y="9"/>
                      <a:pt x="5" y="11"/>
                    </a:cubicBezTo>
                    <a:cubicBezTo>
                      <a:pt x="6" y="13"/>
                      <a:pt x="8" y="14"/>
                      <a:pt x="11" y="13"/>
                    </a:cubicBezTo>
                    <a:cubicBezTo>
                      <a:pt x="11" y="13"/>
                      <a:pt x="11" y="12"/>
                      <a:pt x="11" y="12"/>
                    </a:cubicBezTo>
                    <a:cubicBezTo>
                      <a:pt x="11" y="12"/>
                      <a:pt x="11" y="12"/>
                      <a:pt x="11" y="12"/>
                    </a:cubicBezTo>
                    <a:cubicBezTo>
                      <a:pt x="14" y="11"/>
                      <a:pt x="14" y="8"/>
                      <a:pt x="12" y="6"/>
                    </a:cubicBezTo>
                    <a:cubicBezTo>
                      <a:pt x="12" y="5"/>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5" name="Freeform 446"/>
              <p:cNvSpPr>
                <a:spLocks noEditPoints="1"/>
              </p:cNvSpPr>
              <p:nvPr/>
            </p:nvSpPr>
            <p:spPr bwMode="auto">
              <a:xfrm>
                <a:off x="5063" y="3272"/>
                <a:ext cx="40" cy="41"/>
              </a:xfrm>
              <a:custGeom>
                <a:avLst/>
                <a:gdLst>
                  <a:gd name="T0" fmla="*/ 5 w 16"/>
                  <a:gd name="T1" fmla="*/ 16 h 16"/>
                  <a:gd name="T2" fmla="*/ 5 w 16"/>
                  <a:gd name="T3" fmla="*/ 14 h 16"/>
                  <a:gd name="T4" fmla="*/ 2 w 16"/>
                  <a:gd name="T5" fmla="*/ 13 h 16"/>
                  <a:gd name="T6" fmla="*/ 0 w 16"/>
                  <a:gd name="T7" fmla="*/ 11 h 16"/>
                  <a:gd name="T8" fmla="*/ 1 w 16"/>
                  <a:gd name="T9" fmla="*/ 11 h 16"/>
                  <a:gd name="T10" fmla="*/ 3 w 16"/>
                  <a:gd name="T11" fmla="*/ 12 h 16"/>
                  <a:gd name="T12" fmla="*/ 5 w 16"/>
                  <a:gd name="T13" fmla="*/ 14 h 16"/>
                  <a:gd name="T14" fmla="*/ 5 w 16"/>
                  <a:gd name="T15" fmla="*/ 14 h 16"/>
                  <a:gd name="T16" fmla="*/ 7 w 16"/>
                  <a:gd name="T17" fmla="*/ 16 h 16"/>
                  <a:gd name="T18" fmla="*/ 8 w 16"/>
                  <a:gd name="T19" fmla="*/ 15 h 16"/>
                  <a:gd name="T20" fmla="*/ 10 w 16"/>
                  <a:gd name="T21" fmla="*/ 14 h 16"/>
                  <a:gd name="T22" fmla="*/ 11 w 16"/>
                  <a:gd name="T23" fmla="*/ 15 h 16"/>
                  <a:gd name="T24" fmla="*/ 13 w 16"/>
                  <a:gd name="T25" fmla="*/ 13 h 16"/>
                  <a:gd name="T26" fmla="*/ 14 w 16"/>
                  <a:gd name="T27" fmla="*/ 12 h 16"/>
                  <a:gd name="T28" fmla="*/ 14 w 16"/>
                  <a:gd name="T29" fmla="*/ 13 h 16"/>
                  <a:gd name="T30" fmla="*/ 14 w 16"/>
                  <a:gd name="T31" fmla="*/ 14 h 16"/>
                  <a:gd name="T32" fmla="*/ 11 w 16"/>
                  <a:gd name="T33" fmla="*/ 16 h 16"/>
                  <a:gd name="T34" fmla="*/ 8 w 16"/>
                  <a:gd name="T35" fmla="*/ 15 h 16"/>
                  <a:gd name="T36" fmla="*/ 8 w 16"/>
                  <a:gd name="T37" fmla="*/ 16 h 16"/>
                  <a:gd name="T38" fmla="*/ 14 w 16"/>
                  <a:gd name="T39" fmla="*/ 12 h 16"/>
                  <a:gd name="T40" fmla="*/ 13 w 16"/>
                  <a:gd name="T41" fmla="*/ 12 h 16"/>
                  <a:gd name="T42" fmla="*/ 15 w 16"/>
                  <a:gd name="T43" fmla="*/ 11 h 16"/>
                  <a:gd name="T44" fmla="*/ 16 w 16"/>
                  <a:gd name="T45" fmla="*/ 9 h 16"/>
                  <a:gd name="T46" fmla="*/ 16 w 16"/>
                  <a:gd name="T47" fmla="*/ 11 h 16"/>
                  <a:gd name="T48" fmla="*/ 14 w 16"/>
                  <a:gd name="T49" fmla="*/ 12 h 16"/>
                  <a:gd name="T50" fmla="*/ 14 w 16"/>
                  <a:gd name="T51" fmla="*/ 12 h 16"/>
                  <a:gd name="T52" fmla="*/ 1 w 16"/>
                  <a:gd name="T53" fmla="*/ 9 h 16"/>
                  <a:gd name="T54" fmla="*/ 0 w 16"/>
                  <a:gd name="T55" fmla="*/ 8 h 16"/>
                  <a:gd name="T56" fmla="*/ 1 w 16"/>
                  <a:gd name="T57" fmla="*/ 3 h 16"/>
                  <a:gd name="T58" fmla="*/ 1 w 16"/>
                  <a:gd name="T59" fmla="*/ 4 h 16"/>
                  <a:gd name="T60" fmla="*/ 2 w 16"/>
                  <a:gd name="T61" fmla="*/ 7 h 16"/>
                  <a:gd name="T62" fmla="*/ 2 w 16"/>
                  <a:gd name="T63" fmla="*/ 9 h 16"/>
                  <a:gd name="T64" fmla="*/ 2 w 16"/>
                  <a:gd name="T65" fmla="*/ 10 h 16"/>
                  <a:gd name="T66" fmla="*/ 13 w 16"/>
                  <a:gd name="T67" fmla="*/ 9 h 16"/>
                  <a:gd name="T68" fmla="*/ 10 w 16"/>
                  <a:gd name="T69" fmla="*/ 4 h 16"/>
                  <a:gd name="T70" fmla="*/ 4 w 16"/>
                  <a:gd name="T71" fmla="*/ 5 h 16"/>
                  <a:gd name="T72" fmla="*/ 4 w 16"/>
                  <a:gd name="T73" fmla="*/ 5 h 16"/>
                  <a:gd name="T74" fmla="*/ 11 w 16"/>
                  <a:gd name="T75" fmla="*/ 3 h 16"/>
                  <a:gd name="T76" fmla="*/ 13 w 16"/>
                  <a:gd name="T77" fmla="*/ 9 h 16"/>
                  <a:gd name="T78" fmla="*/ 3 w 16"/>
                  <a:gd name="T79" fmla="*/ 3 h 16"/>
                  <a:gd name="T80" fmla="*/ 3 w 16"/>
                  <a:gd name="T81" fmla="*/ 2 h 16"/>
                  <a:gd name="T82" fmla="*/ 3 w 16"/>
                  <a:gd name="T83" fmla="*/ 0 h 16"/>
                  <a:gd name="T84" fmla="*/ 4 w 16"/>
                  <a:gd name="T85" fmla="*/ 1 h 16"/>
                  <a:gd name="T86" fmla="*/ 3 w 16"/>
                  <a:gd name="T87" fmla="*/ 2 h 16"/>
                  <a:gd name="T88" fmla="*/ 3 w 16"/>
                  <a:gd name="T8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 h="16">
                    <a:moveTo>
                      <a:pt x="8" y="16"/>
                    </a:moveTo>
                    <a:cubicBezTo>
                      <a:pt x="7" y="16"/>
                      <a:pt x="6" y="16"/>
                      <a:pt x="5" y="16"/>
                    </a:cubicBezTo>
                    <a:cubicBezTo>
                      <a:pt x="5" y="16"/>
                      <a:pt x="5" y="15"/>
                      <a:pt x="5" y="15"/>
                    </a:cubicBezTo>
                    <a:cubicBezTo>
                      <a:pt x="5" y="15"/>
                      <a:pt x="5" y="15"/>
                      <a:pt x="5" y="14"/>
                    </a:cubicBezTo>
                    <a:cubicBezTo>
                      <a:pt x="4" y="14"/>
                      <a:pt x="4" y="13"/>
                      <a:pt x="3" y="13"/>
                    </a:cubicBezTo>
                    <a:cubicBezTo>
                      <a:pt x="2" y="13"/>
                      <a:pt x="2" y="13"/>
                      <a:pt x="2" y="13"/>
                    </a:cubicBezTo>
                    <a:cubicBezTo>
                      <a:pt x="2" y="14"/>
                      <a:pt x="2" y="13"/>
                      <a:pt x="2" y="13"/>
                    </a:cubicBezTo>
                    <a:cubicBezTo>
                      <a:pt x="1" y="13"/>
                      <a:pt x="1" y="12"/>
                      <a:pt x="0" y="11"/>
                    </a:cubicBezTo>
                    <a:cubicBezTo>
                      <a:pt x="0" y="11"/>
                      <a:pt x="0" y="11"/>
                      <a:pt x="1" y="11"/>
                    </a:cubicBezTo>
                    <a:cubicBezTo>
                      <a:pt x="1" y="11"/>
                      <a:pt x="1" y="11"/>
                      <a:pt x="1" y="11"/>
                    </a:cubicBezTo>
                    <a:cubicBezTo>
                      <a:pt x="1" y="11"/>
                      <a:pt x="2" y="12"/>
                      <a:pt x="2" y="13"/>
                    </a:cubicBezTo>
                    <a:cubicBezTo>
                      <a:pt x="3" y="12"/>
                      <a:pt x="3" y="12"/>
                      <a:pt x="3" y="12"/>
                    </a:cubicBezTo>
                    <a:cubicBezTo>
                      <a:pt x="3" y="12"/>
                      <a:pt x="3" y="12"/>
                      <a:pt x="3" y="12"/>
                    </a:cubicBezTo>
                    <a:cubicBezTo>
                      <a:pt x="4" y="13"/>
                      <a:pt x="4" y="13"/>
                      <a:pt x="5" y="14"/>
                    </a:cubicBezTo>
                    <a:cubicBezTo>
                      <a:pt x="5" y="14"/>
                      <a:pt x="5" y="14"/>
                      <a:pt x="5" y="14"/>
                    </a:cubicBezTo>
                    <a:cubicBezTo>
                      <a:pt x="5" y="14"/>
                      <a:pt x="5" y="14"/>
                      <a:pt x="5" y="14"/>
                    </a:cubicBezTo>
                    <a:cubicBezTo>
                      <a:pt x="5" y="15"/>
                      <a:pt x="5" y="15"/>
                      <a:pt x="5" y="15"/>
                    </a:cubicBezTo>
                    <a:cubicBezTo>
                      <a:pt x="6" y="15"/>
                      <a:pt x="7" y="16"/>
                      <a:pt x="7" y="16"/>
                    </a:cubicBezTo>
                    <a:cubicBezTo>
                      <a:pt x="7" y="15"/>
                      <a:pt x="7" y="15"/>
                      <a:pt x="7" y="15"/>
                    </a:cubicBezTo>
                    <a:cubicBezTo>
                      <a:pt x="8" y="15"/>
                      <a:pt x="8" y="15"/>
                      <a:pt x="8" y="15"/>
                    </a:cubicBezTo>
                    <a:cubicBezTo>
                      <a:pt x="8" y="14"/>
                      <a:pt x="8" y="14"/>
                      <a:pt x="8" y="14"/>
                    </a:cubicBezTo>
                    <a:cubicBezTo>
                      <a:pt x="9" y="14"/>
                      <a:pt x="10" y="14"/>
                      <a:pt x="10" y="14"/>
                    </a:cubicBezTo>
                    <a:cubicBezTo>
                      <a:pt x="10" y="14"/>
                      <a:pt x="11" y="14"/>
                      <a:pt x="11" y="14"/>
                    </a:cubicBezTo>
                    <a:cubicBezTo>
                      <a:pt x="11" y="15"/>
                      <a:pt x="11" y="15"/>
                      <a:pt x="11" y="15"/>
                    </a:cubicBezTo>
                    <a:cubicBezTo>
                      <a:pt x="12" y="15"/>
                      <a:pt x="13" y="14"/>
                      <a:pt x="13" y="14"/>
                    </a:cubicBezTo>
                    <a:cubicBezTo>
                      <a:pt x="13" y="14"/>
                      <a:pt x="13" y="13"/>
                      <a:pt x="13" y="13"/>
                    </a:cubicBezTo>
                    <a:cubicBezTo>
                      <a:pt x="13" y="13"/>
                      <a:pt x="14" y="13"/>
                      <a:pt x="14" y="12"/>
                    </a:cubicBezTo>
                    <a:cubicBezTo>
                      <a:pt x="14" y="12"/>
                      <a:pt x="14" y="12"/>
                      <a:pt x="14" y="12"/>
                    </a:cubicBezTo>
                    <a:cubicBezTo>
                      <a:pt x="14" y="12"/>
                      <a:pt x="14" y="13"/>
                      <a:pt x="14" y="13"/>
                    </a:cubicBezTo>
                    <a:cubicBezTo>
                      <a:pt x="14" y="13"/>
                      <a:pt x="14" y="13"/>
                      <a:pt x="14" y="13"/>
                    </a:cubicBezTo>
                    <a:cubicBezTo>
                      <a:pt x="14" y="14"/>
                      <a:pt x="14" y="14"/>
                      <a:pt x="14" y="14"/>
                    </a:cubicBezTo>
                    <a:cubicBezTo>
                      <a:pt x="14" y="14"/>
                      <a:pt x="14" y="14"/>
                      <a:pt x="14" y="14"/>
                    </a:cubicBezTo>
                    <a:cubicBezTo>
                      <a:pt x="13" y="15"/>
                      <a:pt x="12" y="15"/>
                      <a:pt x="11" y="16"/>
                    </a:cubicBezTo>
                    <a:cubicBezTo>
                      <a:pt x="11" y="16"/>
                      <a:pt x="11" y="16"/>
                      <a:pt x="11" y="16"/>
                    </a:cubicBezTo>
                    <a:cubicBezTo>
                      <a:pt x="10" y="15"/>
                      <a:pt x="10" y="15"/>
                      <a:pt x="10" y="15"/>
                    </a:cubicBezTo>
                    <a:cubicBezTo>
                      <a:pt x="10" y="15"/>
                      <a:pt x="9" y="15"/>
                      <a:pt x="8" y="15"/>
                    </a:cubicBezTo>
                    <a:cubicBezTo>
                      <a:pt x="8" y="15"/>
                      <a:pt x="8" y="15"/>
                      <a:pt x="8" y="15"/>
                    </a:cubicBezTo>
                    <a:cubicBezTo>
                      <a:pt x="8" y="16"/>
                      <a:pt x="8" y="16"/>
                      <a:pt x="8" y="16"/>
                    </a:cubicBezTo>
                    <a:cubicBezTo>
                      <a:pt x="8" y="16"/>
                      <a:pt x="8" y="16"/>
                      <a:pt x="8" y="16"/>
                    </a:cubicBezTo>
                    <a:close/>
                    <a:moveTo>
                      <a:pt x="14" y="12"/>
                    </a:moveTo>
                    <a:cubicBezTo>
                      <a:pt x="13" y="12"/>
                      <a:pt x="13" y="12"/>
                      <a:pt x="13" y="12"/>
                    </a:cubicBezTo>
                    <a:cubicBezTo>
                      <a:pt x="13" y="12"/>
                      <a:pt x="13" y="12"/>
                      <a:pt x="13" y="12"/>
                    </a:cubicBezTo>
                    <a:cubicBezTo>
                      <a:pt x="14" y="11"/>
                      <a:pt x="14" y="11"/>
                      <a:pt x="14" y="11"/>
                    </a:cubicBezTo>
                    <a:cubicBezTo>
                      <a:pt x="14" y="11"/>
                      <a:pt x="15" y="10"/>
                      <a:pt x="15" y="11"/>
                    </a:cubicBezTo>
                    <a:cubicBezTo>
                      <a:pt x="16" y="10"/>
                      <a:pt x="16" y="10"/>
                      <a:pt x="16" y="10"/>
                    </a:cubicBezTo>
                    <a:cubicBezTo>
                      <a:pt x="16" y="9"/>
                      <a:pt x="16" y="9"/>
                      <a:pt x="16" y="9"/>
                    </a:cubicBezTo>
                    <a:cubicBezTo>
                      <a:pt x="16" y="9"/>
                      <a:pt x="16" y="10"/>
                      <a:pt x="16" y="10"/>
                    </a:cubicBezTo>
                    <a:cubicBezTo>
                      <a:pt x="16" y="10"/>
                      <a:pt x="16" y="11"/>
                      <a:pt x="16" y="11"/>
                    </a:cubicBezTo>
                    <a:cubicBezTo>
                      <a:pt x="16" y="11"/>
                      <a:pt x="16" y="11"/>
                      <a:pt x="15" y="11"/>
                    </a:cubicBezTo>
                    <a:cubicBezTo>
                      <a:pt x="15" y="11"/>
                      <a:pt x="15" y="11"/>
                      <a:pt x="14" y="12"/>
                    </a:cubicBezTo>
                    <a:cubicBezTo>
                      <a:pt x="14" y="12"/>
                      <a:pt x="14" y="12"/>
                      <a:pt x="14" y="12"/>
                    </a:cubicBezTo>
                    <a:cubicBezTo>
                      <a:pt x="14" y="12"/>
                      <a:pt x="14" y="12"/>
                      <a:pt x="14" y="12"/>
                    </a:cubicBezTo>
                    <a:close/>
                    <a:moveTo>
                      <a:pt x="2" y="10"/>
                    </a:moveTo>
                    <a:cubicBezTo>
                      <a:pt x="1" y="10"/>
                      <a:pt x="1" y="9"/>
                      <a:pt x="1" y="9"/>
                    </a:cubicBezTo>
                    <a:cubicBezTo>
                      <a:pt x="1" y="9"/>
                      <a:pt x="1" y="8"/>
                      <a:pt x="1" y="8"/>
                    </a:cubicBezTo>
                    <a:cubicBezTo>
                      <a:pt x="0" y="8"/>
                      <a:pt x="0" y="8"/>
                      <a:pt x="0" y="8"/>
                    </a:cubicBezTo>
                    <a:cubicBezTo>
                      <a:pt x="0" y="8"/>
                      <a:pt x="0" y="7"/>
                      <a:pt x="0" y="7"/>
                    </a:cubicBezTo>
                    <a:cubicBezTo>
                      <a:pt x="0" y="6"/>
                      <a:pt x="0" y="4"/>
                      <a:pt x="1" y="3"/>
                    </a:cubicBezTo>
                    <a:cubicBezTo>
                      <a:pt x="1" y="3"/>
                      <a:pt x="1" y="3"/>
                      <a:pt x="1" y="3"/>
                    </a:cubicBezTo>
                    <a:cubicBezTo>
                      <a:pt x="1" y="3"/>
                      <a:pt x="1" y="4"/>
                      <a:pt x="1" y="4"/>
                    </a:cubicBezTo>
                    <a:cubicBezTo>
                      <a:pt x="1" y="4"/>
                      <a:pt x="1" y="6"/>
                      <a:pt x="0" y="7"/>
                    </a:cubicBezTo>
                    <a:cubicBezTo>
                      <a:pt x="2" y="7"/>
                      <a:pt x="2" y="7"/>
                      <a:pt x="2" y="7"/>
                    </a:cubicBezTo>
                    <a:cubicBezTo>
                      <a:pt x="2" y="7"/>
                      <a:pt x="2" y="7"/>
                      <a:pt x="2" y="8"/>
                    </a:cubicBezTo>
                    <a:cubicBezTo>
                      <a:pt x="2" y="8"/>
                      <a:pt x="2" y="9"/>
                      <a:pt x="2" y="9"/>
                    </a:cubicBezTo>
                    <a:cubicBezTo>
                      <a:pt x="2" y="9"/>
                      <a:pt x="2" y="9"/>
                      <a:pt x="2" y="10"/>
                    </a:cubicBezTo>
                    <a:cubicBezTo>
                      <a:pt x="2" y="10"/>
                      <a:pt x="2" y="10"/>
                      <a:pt x="2" y="10"/>
                    </a:cubicBezTo>
                    <a:close/>
                    <a:moveTo>
                      <a:pt x="13" y="9"/>
                    </a:moveTo>
                    <a:cubicBezTo>
                      <a:pt x="13" y="9"/>
                      <a:pt x="13" y="9"/>
                      <a:pt x="13" y="9"/>
                    </a:cubicBezTo>
                    <a:cubicBezTo>
                      <a:pt x="13" y="9"/>
                      <a:pt x="13" y="9"/>
                      <a:pt x="13" y="9"/>
                    </a:cubicBezTo>
                    <a:cubicBezTo>
                      <a:pt x="13" y="7"/>
                      <a:pt x="12" y="5"/>
                      <a:pt x="10" y="4"/>
                    </a:cubicBezTo>
                    <a:cubicBezTo>
                      <a:pt x="10" y="3"/>
                      <a:pt x="8" y="3"/>
                      <a:pt x="6" y="4"/>
                    </a:cubicBezTo>
                    <a:cubicBezTo>
                      <a:pt x="5" y="4"/>
                      <a:pt x="5" y="5"/>
                      <a:pt x="4" y="5"/>
                    </a:cubicBezTo>
                    <a:cubicBezTo>
                      <a:pt x="4" y="5"/>
                      <a:pt x="4" y="6"/>
                      <a:pt x="4" y="5"/>
                    </a:cubicBezTo>
                    <a:cubicBezTo>
                      <a:pt x="4" y="5"/>
                      <a:pt x="4" y="5"/>
                      <a:pt x="4" y="5"/>
                    </a:cubicBezTo>
                    <a:cubicBezTo>
                      <a:pt x="4" y="4"/>
                      <a:pt x="5" y="4"/>
                      <a:pt x="5" y="3"/>
                    </a:cubicBezTo>
                    <a:cubicBezTo>
                      <a:pt x="7" y="2"/>
                      <a:pt x="9" y="2"/>
                      <a:pt x="11" y="3"/>
                    </a:cubicBezTo>
                    <a:cubicBezTo>
                      <a:pt x="13" y="5"/>
                      <a:pt x="14" y="7"/>
                      <a:pt x="13" y="9"/>
                    </a:cubicBezTo>
                    <a:cubicBezTo>
                      <a:pt x="13" y="9"/>
                      <a:pt x="13" y="9"/>
                      <a:pt x="13" y="9"/>
                    </a:cubicBezTo>
                    <a:close/>
                    <a:moveTo>
                      <a:pt x="3" y="3"/>
                    </a:moveTo>
                    <a:cubicBezTo>
                      <a:pt x="3" y="3"/>
                      <a:pt x="3" y="3"/>
                      <a:pt x="3" y="3"/>
                    </a:cubicBezTo>
                    <a:cubicBezTo>
                      <a:pt x="3" y="2"/>
                      <a:pt x="3" y="2"/>
                      <a:pt x="3" y="2"/>
                    </a:cubicBezTo>
                    <a:cubicBezTo>
                      <a:pt x="3" y="2"/>
                      <a:pt x="3" y="2"/>
                      <a:pt x="3" y="2"/>
                    </a:cubicBezTo>
                    <a:cubicBezTo>
                      <a:pt x="3" y="1"/>
                      <a:pt x="3" y="1"/>
                      <a:pt x="3" y="1"/>
                    </a:cubicBezTo>
                    <a:cubicBezTo>
                      <a:pt x="3" y="0"/>
                      <a:pt x="3" y="0"/>
                      <a:pt x="3" y="0"/>
                    </a:cubicBezTo>
                    <a:cubicBezTo>
                      <a:pt x="3" y="0"/>
                      <a:pt x="3" y="0"/>
                      <a:pt x="4" y="0"/>
                    </a:cubicBezTo>
                    <a:cubicBezTo>
                      <a:pt x="4" y="0"/>
                      <a:pt x="4" y="0"/>
                      <a:pt x="4" y="1"/>
                    </a:cubicBezTo>
                    <a:cubicBezTo>
                      <a:pt x="4" y="1"/>
                      <a:pt x="4" y="1"/>
                      <a:pt x="4" y="1"/>
                    </a:cubicBezTo>
                    <a:cubicBezTo>
                      <a:pt x="3" y="1"/>
                      <a:pt x="3" y="1"/>
                      <a:pt x="3" y="2"/>
                    </a:cubicBezTo>
                    <a:cubicBezTo>
                      <a:pt x="4" y="2"/>
                      <a:pt x="4" y="2"/>
                      <a:pt x="4" y="2"/>
                    </a:cubicBezTo>
                    <a:cubicBezTo>
                      <a:pt x="4" y="2"/>
                      <a:pt x="4" y="3"/>
                      <a:pt x="3"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6" name="Freeform 447"/>
              <p:cNvSpPr/>
              <p:nvPr/>
            </p:nvSpPr>
            <p:spPr bwMode="auto">
              <a:xfrm>
                <a:off x="5063" y="3295"/>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0" y="2"/>
                    </a:cubicBezTo>
                    <a:cubicBezTo>
                      <a:pt x="0" y="2"/>
                      <a:pt x="0" y="2"/>
                      <a:pt x="0" y="2"/>
                    </a:cubicBezTo>
                    <a:cubicBezTo>
                      <a:pt x="1" y="1"/>
                      <a:pt x="1" y="1"/>
                      <a:pt x="1" y="0"/>
                    </a:cubicBezTo>
                    <a:cubicBezTo>
                      <a:pt x="1" y="0"/>
                      <a:pt x="1" y="0"/>
                      <a:pt x="1" y="0"/>
                    </a:cubicBezTo>
                    <a:cubicBezTo>
                      <a:pt x="1" y="0"/>
                      <a:pt x="1" y="0"/>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64" name="组合 263"/>
          <p:cNvGrpSpPr/>
          <p:nvPr/>
        </p:nvGrpSpPr>
        <p:grpSpPr>
          <a:xfrm>
            <a:off x="6874986" y="2686320"/>
            <a:ext cx="2441904" cy="3813674"/>
            <a:chOff x="6699943" y="2196971"/>
            <a:chExt cx="2441586" cy="3814557"/>
          </a:xfrm>
        </p:grpSpPr>
        <p:sp>
          <p:nvSpPr>
            <p:cNvPr id="265" name="平行四边形 264"/>
            <p:cNvSpPr/>
            <p:nvPr/>
          </p:nvSpPr>
          <p:spPr>
            <a:xfrm flipH="1">
              <a:off x="6699945" y="3003083"/>
              <a:ext cx="420155" cy="240635"/>
            </a:xfrm>
            <a:prstGeom prst="parallelogram">
              <a:avLst>
                <a:gd name="adj" fmla="val 55395"/>
              </a:avLst>
            </a:prstGeom>
            <a:gradFill flip="none" rotWithShape="1">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6" name="平行四边形 265"/>
            <p:cNvSpPr/>
            <p:nvPr/>
          </p:nvSpPr>
          <p:spPr>
            <a:xfrm rot="5400000">
              <a:off x="6875646" y="2999266"/>
              <a:ext cx="354585" cy="134321"/>
            </a:xfrm>
            <a:prstGeom prst="parallelogram">
              <a:avLst>
                <a:gd name="adj" fmla="val 181535"/>
              </a:avLst>
            </a:prstGeom>
            <a:gradFill flip="none" rotWithShape="1">
              <a:gsLst>
                <a:gs pos="0">
                  <a:schemeClr val="bg1">
                    <a:lumMod val="50000"/>
                    <a:alpha val="82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7" name="平行四边形 266"/>
            <p:cNvSpPr/>
            <p:nvPr/>
          </p:nvSpPr>
          <p:spPr>
            <a:xfrm flipH="1">
              <a:off x="6984080" y="2887218"/>
              <a:ext cx="425672"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8" name="平行四边形 267"/>
            <p:cNvSpPr/>
            <p:nvPr/>
          </p:nvSpPr>
          <p:spPr>
            <a:xfrm rot="5400000">
              <a:off x="7163391" y="2883401"/>
              <a:ext cx="354585"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9" name="平行四边形 268"/>
            <p:cNvSpPr/>
            <p:nvPr/>
          </p:nvSpPr>
          <p:spPr>
            <a:xfrm flipH="1">
              <a:off x="7273523" y="2773271"/>
              <a:ext cx="425671"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0" name="平行四边形 269"/>
            <p:cNvSpPr/>
            <p:nvPr/>
          </p:nvSpPr>
          <p:spPr>
            <a:xfrm rot="5400000">
              <a:off x="7452616" y="2770938"/>
              <a:ext cx="355228" cy="13071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1" name="平行四边形 270"/>
            <p:cNvSpPr/>
            <p:nvPr/>
          </p:nvSpPr>
          <p:spPr>
            <a:xfrm flipH="1">
              <a:off x="7564876" y="2658679"/>
              <a:ext cx="420155"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2" name="平行四边形 271"/>
            <p:cNvSpPr/>
            <p:nvPr/>
          </p:nvSpPr>
          <p:spPr>
            <a:xfrm rot="5400000">
              <a:off x="7741208" y="2653584"/>
              <a:ext cx="357142"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3" name="平行四边形 272"/>
            <p:cNvSpPr/>
            <p:nvPr/>
          </p:nvSpPr>
          <p:spPr>
            <a:xfrm flipH="1">
              <a:off x="7852622" y="2542173"/>
              <a:ext cx="420155"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4" name="平行四边形 273"/>
            <p:cNvSpPr/>
            <p:nvPr/>
          </p:nvSpPr>
          <p:spPr>
            <a:xfrm rot="5400000">
              <a:off x="8027051" y="2537084"/>
              <a:ext cx="357129"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5" name="平行四边形 274"/>
            <p:cNvSpPr/>
            <p:nvPr/>
          </p:nvSpPr>
          <p:spPr>
            <a:xfrm flipH="1">
              <a:off x="8141216" y="2425679"/>
              <a:ext cx="420155"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6" name="平行四边形 275"/>
            <p:cNvSpPr/>
            <p:nvPr/>
          </p:nvSpPr>
          <p:spPr>
            <a:xfrm rot="5400000">
              <a:off x="8318827" y="2423772"/>
              <a:ext cx="354585"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7" name="平行四边形 276"/>
            <p:cNvSpPr/>
            <p:nvPr/>
          </p:nvSpPr>
          <p:spPr>
            <a:xfrm flipH="1">
              <a:off x="8427679" y="2313324"/>
              <a:ext cx="424619"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8" name="平行四边形 277"/>
            <p:cNvSpPr/>
            <p:nvPr/>
          </p:nvSpPr>
          <p:spPr>
            <a:xfrm rot="5400000">
              <a:off x="8606643" y="2308304"/>
              <a:ext cx="356988"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9" name="平行四边形 278"/>
            <p:cNvSpPr/>
            <p:nvPr/>
          </p:nvSpPr>
          <p:spPr>
            <a:xfrm flipH="1">
              <a:off x="8719049" y="2196971"/>
              <a:ext cx="420155"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0" name="任意多边形 279"/>
            <p:cNvSpPr/>
            <p:nvPr/>
          </p:nvSpPr>
          <p:spPr>
            <a:xfrm flipH="1">
              <a:off x="6831722" y="2435873"/>
              <a:ext cx="2309807" cy="1862856"/>
            </a:xfrm>
            <a:custGeom>
              <a:avLst/>
              <a:gdLst>
                <a:gd name="connsiteX0" fmla="*/ 440516 w 2309807"/>
                <a:gd name="connsiteY0" fmla="*/ 1861894 h 1862856"/>
                <a:gd name="connsiteX1" fmla="*/ 216019 w 2309807"/>
                <a:gd name="connsiteY1" fmla="*/ 1861894 h 1862856"/>
                <a:gd name="connsiteX2" fmla="*/ 215486 w 2309807"/>
                <a:gd name="connsiteY2" fmla="*/ 1862856 h 1862856"/>
                <a:gd name="connsiteX3" fmla="*/ 440516 w 2309807"/>
                <a:gd name="connsiteY3" fmla="*/ 1862856 h 1862856"/>
                <a:gd name="connsiteX4" fmla="*/ 1017967 w 2309807"/>
                <a:gd name="connsiteY4" fmla="*/ 1631189 h 1862856"/>
                <a:gd name="connsiteX5" fmla="*/ 1017586 w 2309807"/>
                <a:gd name="connsiteY5" fmla="*/ 1631876 h 1862856"/>
                <a:gd name="connsiteX6" fmla="*/ 1017967 w 2309807"/>
                <a:gd name="connsiteY6" fmla="*/ 1631876 h 1862856"/>
                <a:gd name="connsiteX7" fmla="*/ 1306693 w 2309807"/>
                <a:gd name="connsiteY7" fmla="*/ 1512912 h 1862856"/>
                <a:gd name="connsiteX8" fmla="*/ 1304769 w 2309807"/>
                <a:gd name="connsiteY8" fmla="*/ 1516385 h 1862856"/>
                <a:gd name="connsiteX9" fmla="*/ 1306693 w 2309807"/>
                <a:gd name="connsiteY9" fmla="*/ 1516385 h 1862856"/>
                <a:gd name="connsiteX10" fmla="*/ 1595419 w 2309807"/>
                <a:gd name="connsiteY10" fmla="*/ 1396182 h 1862856"/>
                <a:gd name="connsiteX11" fmla="*/ 1593107 w 2309807"/>
                <a:gd name="connsiteY11" fmla="*/ 1400356 h 1862856"/>
                <a:gd name="connsiteX12" fmla="*/ 1369044 w 2309807"/>
                <a:gd name="connsiteY12" fmla="*/ 1400356 h 1862856"/>
                <a:gd name="connsiteX13" fmla="*/ 1368745 w 2309807"/>
                <a:gd name="connsiteY13" fmla="*/ 1400895 h 1862856"/>
                <a:gd name="connsiteX14" fmla="*/ 1595419 w 2309807"/>
                <a:gd name="connsiteY14" fmla="*/ 1400895 h 1862856"/>
                <a:gd name="connsiteX15" fmla="*/ 288726 w 2309807"/>
                <a:gd name="connsiteY15" fmla="*/ 0 h 1862856"/>
                <a:gd name="connsiteX16" fmla="*/ 0 w 2309807"/>
                <a:gd name="connsiteY16" fmla="*/ 0 h 1862856"/>
                <a:gd name="connsiteX17" fmla="*/ 0 w 2309807"/>
                <a:gd name="connsiteY17" fmla="*/ 1149129 h 1862856"/>
                <a:gd name="connsiteX18" fmla="*/ 2325 w 2309807"/>
                <a:gd name="connsiteY18" fmla="*/ 1149129 h 1862856"/>
                <a:gd name="connsiteX19" fmla="*/ 2325 w 2309807"/>
                <a:gd name="connsiteY19" fmla="*/ 1737124 h 1862856"/>
                <a:gd name="connsiteX20" fmla="*/ 218232 w 2309807"/>
                <a:gd name="connsiteY20" fmla="*/ 1737124 h 1862856"/>
                <a:gd name="connsiteX21" fmla="*/ 282415 w 2309807"/>
                <a:gd name="connsiteY21" fmla="*/ 1621259 h 1862856"/>
                <a:gd name="connsiteX22" fmla="*/ 508738 w 2309807"/>
                <a:gd name="connsiteY22" fmla="*/ 1621259 h 1862856"/>
                <a:gd name="connsiteX23" fmla="*/ 571859 w 2309807"/>
                <a:gd name="connsiteY23" fmla="*/ 1507312 h 1862856"/>
                <a:gd name="connsiteX24" fmla="*/ 799734 w 2309807"/>
                <a:gd name="connsiteY24" fmla="*/ 1507312 h 1862856"/>
                <a:gd name="connsiteX25" fmla="*/ 863212 w 2309807"/>
                <a:gd name="connsiteY25" fmla="*/ 1392720 h 1862856"/>
                <a:gd name="connsiteX26" fmla="*/ 1086418 w 2309807"/>
                <a:gd name="connsiteY26" fmla="*/ 1392720 h 1862856"/>
                <a:gd name="connsiteX27" fmla="*/ 1150957 w 2309807"/>
                <a:gd name="connsiteY27" fmla="*/ 1276214 h 1862856"/>
                <a:gd name="connsiteX28" fmla="*/ 1375021 w 2309807"/>
                <a:gd name="connsiteY28" fmla="*/ 1276214 h 1862856"/>
                <a:gd name="connsiteX29" fmla="*/ 1439552 w 2309807"/>
                <a:gd name="connsiteY29" fmla="*/ 1159721 h 1862856"/>
                <a:gd name="connsiteX30" fmla="*/ 1663775 w 2309807"/>
                <a:gd name="connsiteY30" fmla="*/ 1159721 h 1862856"/>
                <a:gd name="connsiteX31" fmla="*/ 1726015 w 2309807"/>
                <a:gd name="connsiteY31" fmla="*/ 1047365 h 1862856"/>
                <a:gd name="connsiteX32" fmla="*/ 1952931 w 2309807"/>
                <a:gd name="connsiteY32" fmla="*/ 1047365 h 1862856"/>
                <a:gd name="connsiteX33" fmla="*/ 2017385 w 2309807"/>
                <a:gd name="connsiteY33" fmla="*/ 931012 h 1862856"/>
                <a:gd name="connsiteX34" fmla="*/ 2304240 w 2309807"/>
                <a:gd name="connsiteY34" fmla="*/ 931012 h 1862856"/>
                <a:gd name="connsiteX35" fmla="*/ 2299103 w 2309807"/>
                <a:gd name="connsiteY35" fmla="*/ 940286 h 1862856"/>
                <a:gd name="connsiteX36" fmla="*/ 2309807 w 2309807"/>
                <a:gd name="connsiteY36" fmla="*/ 940286 h 1862856"/>
                <a:gd name="connsiteX37" fmla="*/ 2309807 w 2309807"/>
                <a:gd name="connsiteY37" fmla="*/ 809075 h 1862856"/>
                <a:gd name="connsiteX38" fmla="*/ 2021081 w 2309807"/>
                <a:gd name="connsiteY38" fmla="*/ 809075 h 1862856"/>
                <a:gd name="connsiteX39" fmla="*/ 2021081 w 2309807"/>
                <a:gd name="connsiteY39" fmla="*/ 692942 h 1862856"/>
                <a:gd name="connsiteX40" fmla="*/ 1732355 w 2309807"/>
                <a:gd name="connsiteY40" fmla="*/ 692942 h 1862856"/>
                <a:gd name="connsiteX41" fmla="*/ 1732355 w 2309807"/>
                <a:gd name="connsiteY41" fmla="*/ 577452 h 1862856"/>
                <a:gd name="connsiteX42" fmla="*/ 1443630 w 2309807"/>
                <a:gd name="connsiteY42" fmla="*/ 577452 h 1862856"/>
                <a:gd name="connsiteX43" fmla="*/ 1443630 w 2309807"/>
                <a:gd name="connsiteY43" fmla="*/ 461961 h 1862856"/>
                <a:gd name="connsiteX44" fmla="*/ 1154904 w 2309807"/>
                <a:gd name="connsiteY44" fmla="*/ 461961 h 1862856"/>
                <a:gd name="connsiteX45" fmla="*/ 1154904 w 2309807"/>
                <a:gd name="connsiteY45" fmla="*/ 346471 h 1862856"/>
                <a:gd name="connsiteX46" fmla="*/ 866178 w 2309807"/>
                <a:gd name="connsiteY46" fmla="*/ 346471 h 1862856"/>
                <a:gd name="connsiteX47" fmla="*/ 866178 w 2309807"/>
                <a:gd name="connsiteY47" fmla="*/ 230981 h 1862856"/>
                <a:gd name="connsiteX48" fmla="*/ 577452 w 2309807"/>
                <a:gd name="connsiteY48" fmla="*/ 230981 h 1862856"/>
                <a:gd name="connsiteX49" fmla="*/ 577452 w 2309807"/>
                <a:gd name="connsiteY49" fmla="*/ 115490 h 1862856"/>
                <a:gd name="connsiteX50" fmla="*/ 288726 w 2309807"/>
                <a:gd name="connsiteY50" fmla="*/ 115490 h 186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09807" h="1862856">
                  <a:moveTo>
                    <a:pt x="440516" y="1861894"/>
                  </a:moveTo>
                  <a:lnTo>
                    <a:pt x="216019" y="1861894"/>
                  </a:lnTo>
                  <a:lnTo>
                    <a:pt x="215486" y="1862856"/>
                  </a:lnTo>
                  <a:lnTo>
                    <a:pt x="440516" y="1862856"/>
                  </a:lnTo>
                  <a:close/>
                  <a:moveTo>
                    <a:pt x="1017967" y="1631189"/>
                  </a:moveTo>
                  <a:lnTo>
                    <a:pt x="1017586" y="1631876"/>
                  </a:lnTo>
                  <a:lnTo>
                    <a:pt x="1017967" y="1631876"/>
                  </a:lnTo>
                  <a:close/>
                  <a:moveTo>
                    <a:pt x="1306693" y="1512912"/>
                  </a:moveTo>
                  <a:lnTo>
                    <a:pt x="1304769" y="1516385"/>
                  </a:lnTo>
                  <a:lnTo>
                    <a:pt x="1306693" y="1516385"/>
                  </a:lnTo>
                  <a:close/>
                  <a:moveTo>
                    <a:pt x="1595419" y="1396182"/>
                  </a:moveTo>
                  <a:lnTo>
                    <a:pt x="1593107" y="1400356"/>
                  </a:lnTo>
                  <a:lnTo>
                    <a:pt x="1369044" y="1400356"/>
                  </a:lnTo>
                  <a:lnTo>
                    <a:pt x="1368745" y="1400895"/>
                  </a:lnTo>
                  <a:lnTo>
                    <a:pt x="1595419" y="1400895"/>
                  </a:lnTo>
                  <a:close/>
                  <a:moveTo>
                    <a:pt x="288726" y="0"/>
                  </a:moveTo>
                  <a:lnTo>
                    <a:pt x="0" y="0"/>
                  </a:lnTo>
                  <a:lnTo>
                    <a:pt x="0" y="1149129"/>
                  </a:lnTo>
                  <a:lnTo>
                    <a:pt x="2325" y="1149129"/>
                  </a:lnTo>
                  <a:lnTo>
                    <a:pt x="2325" y="1737124"/>
                  </a:lnTo>
                  <a:lnTo>
                    <a:pt x="218232" y="1737124"/>
                  </a:lnTo>
                  <a:lnTo>
                    <a:pt x="282415" y="1621259"/>
                  </a:lnTo>
                  <a:lnTo>
                    <a:pt x="508738" y="1621259"/>
                  </a:lnTo>
                  <a:lnTo>
                    <a:pt x="571859" y="1507312"/>
                  </a:lnTo>
                  <a:lnTo>
                    <a:pt x="799734" y="1507312"/>
                  </a:lnTo>
                  <a:lnTo>
                    <a:pt x="863212" y="1392720"/>
                  </a:lnTo>
                  <a:lnTo>
                    <a:pt x="1086418" y="1392720"/>
                  </a:lnTo>
                  <a:lnTo>
                    <a:pt x="1150957" y="1276214"/>
                  </a:lnTo>
                  <a:lnTo>
                    <a:pt x="1375021" y="1276214"/>
                  </a:lnTo>
                  <a:lnTo>
                    <a:pt x="1439552" y="1159721"/>
                  </a:lnTo>
                  <a:lnTo>
                    <a:pt x="1663775" y="1159721"/>
                  </a:lnTo>
                  <a:lnTo>
                    <a:pt x="1726015" y="1047365"/>
                  </a:lnTo>
                  <a:lnTo>
                    <a:pt x="1952931" y="1047365"/>
                  </a:lnTo>
                  <a:lnTo>
                    <a:pt x="2017385" y="931012"/>
                  </a:lnTo>
                  <a:lnTo>
                    <a:pt x="2304240" y="931012"/>
                  </a:lnTo>
                  <a:lnTo>
                    <a:pt x="2299103" y="940286"/>
                  </a:lnTo>
                  <a:lnTo>
                    <a:pt x="2309807" y="940286"/>
                  </a:lnTo>
                  <a:lnTo>
                    <a:pt x="2309807" y="809075"/>
                  </a:lnTo>
                  <a:lnTo>
                    <a:pt x="2021081" y="809075"/>
                  </a:lnTo>
                  <a:lnTo>
                    <a:pt x="2021081" y="692942"/>
                  </a:lnTo>
                  <a:lnTo>
                    <a:pt x="1732355" y="692942"/>
                  </a:lnTo>
                  <a:lnTo>
                    <a:pt x="1732355" y="577452"/>
                  </a:lnTo>
                  <a:lnTo>
                    <a:pt x="1443630" y="577452"/>
                  </a:lnTo>
                  <a:lnTo>
                    <a:pt x="1443630" y="461961"/>
                  </a:lnTo>
                  <a:lnTo>
                    <a:pt x="1154904" y="461961"/>
                  </a:lnTo>
                  <a:lnTo>
                    <a:pt x="1154904" y="346471"/>
                  </a:lnTo>
                  <a:lnTo>
                    <a:pt x="866178" y="346471"/>
                  </a:lnTo>
                  <a:lnTo>
                    <a:pt x="866178" y="230981"/>
                  </a:lnTo>
                  <a:lnTo>
                    <a:pt x="577452" y="230981"/>
                  </a:lnTo>
                  <a:lnTo>
                    <a:pt x="577452" y="115490"/>
                  </a:lnTo>
                  <a:lnTo>
                    <a:pt x="288726" y="115490"/>
                  </a:lnTo>
                  <a:close/>
                </a:path>
              </a:pathLst>
            </a:custGeom>
            <a:gradFill flip="none" rotWithShape="1">
              <a:gsLst>
                <a:gs pos="0">
                  <a:srgbClr val="E35353"/>
                </a:gs>
                <a:gs pos="100000">
                  <a:srgbClr val="ED93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1" name="平行四边形 280"/>
            <p:cNvSpPr/>
            <p:nvPr/>
          </p:nvSpPr>
          <p:spPr>
            <a:xfrm rot="16200000" flipH="1" flipV="1">
              <a:off x="5552221" y="4150806"/>
              <a:ext cx="2429156" cy="133711"/>
            </a:xfrm>
            <a:prstGeom prst="parallelogram">
              <a:avLst>
                <a:gd name="adj" fmla="val 183941"/>
              </a:avLst>
            </a:prstGeom>
            <a:gradFill>
              <a:gsLst>
                <a:gs pos="0">
                  <a:srgbClr val="E35353"/>
                </a:gs>
                <a:gs pos="100000">
                  <a:srgbClr val="F0A6A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2" name="任意多边形 281"/>
            <p:cNvSpPr/>
            <p:nvPr/>
          </p:nvSpPr>
          <p:spPr>
            <a:xfrm rot="5400000">
              <a:off x="6929649" y="3054966"/>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3" name="任意多边形 282"/>
            <p:cNvSpPr/>
            <p:nvPr/>
          </p:nvSpPr>
          <p:spPr>
            <a:xfrm rot="5400000">
              <a:off x="7220579" y="2939101"/>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4" name="任意多边形 283"/>
            <p:cNvSpPr/>
            <p:nvPr/>
          </p:nvSpPr>
          <p:spPr>
            <a:xfrm rot="5400000">
              <a:off x="7510023" y="2825154"/>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5" name="任意多边形 284"/>
            <p:cNvSpPr/>
            <p:nvPr/>
          </p:nvSpPr>
          <p:spPr>
            <a:xfrm rot="5400000">
              <a:off x="7795958" y="2708650"/>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6" name="任意多边形 285"/>
            <p:cNvSpPr/>
            <p:nvPr/>
          </p:nvSpPr>
          <p:spPr>
            <a:xfrm rot="5400000">
              <a:off x="8084023" y="2594057"/>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7" name="任意多边形 286"/>
            <p:cNvSpPr/>
            <p:nvPr/>
          </p:nvSpPr>
          <p:spPr>
            <a:xfrm rot="5400000">
              <a:off x="8372619" y="2477563"/>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8" name="任意多边形 287"/>
            <p:cNvSpPr/>
            <p:nvPr/>
          </p:nvSpPr>
          <p:spPr>
            <a:xfrm rot="5400000">
              <a:off x="8663546" y="2365208"/>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9" name="平行四边形 288"/>
            <p:cNvSpPr/>
            <p:nvPr/>
          </p:nvSpPr>
          <p:spPr>
            <a:xfrm rot="16200000" flipH="1" flipV="1">
              <a:off x="6353252" y="5529576"/>
              <a:ext cx="830192" cy="133711"/>
            </a:xfrm>
            <a:prstGeom prst="parallelogram">
              <a:avLst>
                <a:gd name="adj" fmla="val 183941"/>
              </a:avLst>
            </a:prstGeom>
            <a:gradFill>
              <a:gsLst>
                <a:gs pos="0">
                  <a:srgbClr val="E35353">
                    <a:lumMod val="67000"/>
                    <a:lumOff val="33000"/>
                  </a:srgbClr>
                </a:gs>
                <a:gs pos="100000">
                  <a:srgbClr val="F0A6A6">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0" name="AutoShape 34"/>
            <p:cNvSpPr>
              <a:spLocks noChangeAspect="1" noChangeArrowheads="1" noTextEdit="1"/>
            </p:cNvSpPr>
            <p:nvPr/>
          </p:nvSpPr>
          <p:spPr bwMode="auto">
            <a:xfrm>
              <a:off x="7877773" y="3322638"/>
              <a:ext cx="225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91" name="组合 290"/>
            <p:cNvGrpSpPr/>
            <p:nvPr/>
          </p:nvGrpSpPr>
          <p:grpSpPr>
            <a:xfrm>
              <a:off x="7608588" y="2967825"/>
              <a:ext cx="901541" cy="640396"/>
              <a:chOff x="6127310" y="5233623"/>
              <a:chExt cx="901541" cy="640396"/>
            </a:xfrm>
          </p:grpSpPr>
          <p:sp>
            <p:nvSpPr>
              <p:cNvPr id="415" name="文本框 355"/>
              <p:cNvSpPr txBox="1"/>
              <p:nvPr/>
            </p:nvSpPr>
            <p:spPr>
              <a:xfrm>
                <a:off x="6127310" y="5233623"/>
                <a:ext cx="901541" cy="523220"/>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03</a:t>
                </a:r>
                <a:endParaRPr lang="zh-CN" altLang="en-US" sz="2800">
                  <a:solidFill>
                    <a:prstClr val="white"/>
                  </a:solidFill>
                  <a:latin typeface="Impact" panose="020B0806030902050204" pitchFamily="34" charset="0"/>
                </a:endParaRPr>
              </a:p>
            </p:txBody>
          </p:sp>
          <p:sp>
            <p:nvSpPr>
              <p:cNvPr id="416" name="文本框 356"/>
              <p:cNvSpPr txBox="1"/>
              <p:nvPr/>
            </p:nvSpPr>
            <p:spPr>
              <a:xfrm>
                <a:off x="6299898" y="5566242"/>
                <a:ext cx="578002" cy="307777"/>
              </a:xfrm>
              <a:prstGeom prst="rect">
                <a:avLst/>
              </a:prstGeom>
              <a:noFill/>
            </p:spPr>
            <p:txBody>
              <a:bodyPr wrap="square" rtlCol="0">
                <a:spAutoFit/>
              </a:bodyPr>
              <a:lstStyle/>
              <a:p>
                <a:pPr algn="ctr"/>
                <a:r>
                  <a:rPr lang="en-US" altLang="zh-CN" sz="1400">
                    <a:solidFill>
                      <a:prstClr val="white"/>
                    </a:solidFill>
                    <a:latin typeface="LiHei Pro" panose="020B0500000000000000" pitchFamily="34" charset="-122"/>
                    <a:ea typeface="LiHei Pro" panose="020B0500000000000000" pitchFamily="34" charset="-122"/>
                  </a:rPr>
                  <a:t>STEP</a:t>
                </a:r>
                <a:endParaRPr lang="zh-CN" altLang="en-US" sz="1400">
                  <a:solidFill>
                    <a:prstClr val="white"/>
                  </a:solidFill>
                  <a:latin typeface="LiHei Pro" panose="020B0500000000000000" pitchFamily="34" charset="-122"/>
                  <a:ea typeface="LiHei Pro" panose="020B0500000000000000" pitchFamily="34" charset="-122"/>
                </a:endParaRPr>
              </a:p>
            </p:txBody>
          </p:sp>
        </p:grpSp>
        <p:grpSp>
          <p:nvGrpSpPr>
            <p:cNvPr id="292" name="Group 450"/>
            <p:cNvGrpSpPr>
              <a:grpSpLocks noChangeAspect="1"/>
            </p:cNvGrpSpPr>
            <p:nvPr/>
          </p:nvGrpSpPr>
          <p:grpSpPr>
            <a:xfrm>
              <a:off x="8326730" y="3087777"/>
              <a:ext cx="403075" cy="384917"/>
              <a:chOff x="3782" y="2107"/>
              <a:chExt cx="111" cy="106"/>
            </a:xfrm>
            <a:solidFill>
              <a:schemeClr val="bg1"/>
            </a:solidFill>
          </p:grpSpPr>
          <p:sp>
            <p:nvSpPr>
              <p:cNvPr id="293" name="Freeform 451"/>
              <p:cNvSpPr/>
              <p:nvPr/>
            </p:nvSpPr>
            <p:spPr bwMode="auto">
              <a:xfrm>
                <a:off x="3848" y="2107"/>
                <a:ext cx="42" cy="23"/>
              </a:xfrm>
              <a:custGeom>
                <a:avLst/>
                <a:gdLst>
                  <a:gd name="T0" fmla="*/ 16 w 17"/>
                  <a:gd name="T1" fmla="*/ 9 h 9"/>
                  <a:gd name="T2" fmla="*/ 16 w 17"/>
                  <a:gd name="T3" fmla="*/ 8 h 9"/>
                  <a:gd name="T4" fmla="*/ 14 w 17"/>
                  <a:gd name="T5" fmla="*/ 6 h 9"/>
                  <a:gd name="T6" fmla="*/ 3 w 17"/>
                  <a:gd name="T7" fmla="*/ 1 h 9"/>
                  <a:gd name="T8" fmla="*/ 0 w 17"/>
                  <a:gd name="T9" fmla="*/ 1 h 9"/>
                  <a:gd name="T10" fmla="*/ 0 w 17"/>
                  <a:gd name="T11" fmla="*/ 0 h 9"/>
                  <a:gd name="T12" fmla="*/ 0 w 17"/>
                  <a:gd name="T13" fmla="*/ 0 h 9"/>
                  <a:gd name="T14" fmla="*/ 3 w 17"/>
                  <a:gd name="T15" fmla="*/ 0 h 9"/>
                  <a:gd name="T16" fmla="*/ 15 w 17"/>
                  <a:gd name="T17" fmla="*/ 6 h 9"/>
                  <a:gd name="T18" fmla="*/ 16 w 17"/>
                  <a:gd name="T19" fmla="*/ 8 h 9"/>
                  <a:gd name="T20" fmla="*/ 16 w 17"/>
                  <a:gd name="T21" fmla="*/ 9 h 9"/>
                  <a:gd name="T22" fmla="*/ 16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6" y="9"/>
                    </a:moveTo>
                    <a:cubicBezTo>
                      <a:pt x="16" y="9"/>
                      <a:pt x="16" y="8"/>
                      <a:pt x="16" y="8"/>
                    </a:cubicBezTo>
                    <a:cubicBezTo>
                      <a:pt x="15" y="8"/>
                      <a:pt x="15" y="7"/>
                      <a:pt x="14" y="6"/>
                    </a:cubicBezTo>
                    <a:cubicBezTo>
                      <a:pt x="12" y="3"/>
                      <a:pt x="8" y="1"/>
                      <a:pt x="3" y="1"/>
                    </a:cubicBezTo>
                    <a:cubicBezTo>
                      <a:pt x="2" y="1"/>
                      <a:pt x="1" y="1"/>
                      <a:pt x="0" y="1"/>
                    </a:cubicBezTo>
                    <a:cubicBezTo>
                      <a:pt x="0" y="1"/>
                      <a:pt x="0" y="0"/>
                      <a:pt x="0" y="0"/>
                    </a:cubicBezTo>
                    <a:cubicBezTo>
                      <a:pt x="0" y="0"/>
                      <a:pt x="0" y="0"/>
                      <a:pt x="0" y="0"/>
                    </a:cubicBezTo>
                    <a:cubicBezTo>
                      <a:pt x="1" y="0"/>
                      <a:pt x="2" y="0"/>
                      <a:pt x="3" y="0"/>
                    </a:cubicBezTo>
                    <a:cubicBezTo>
                      <a:pt x="8" y="0"/>
                      <a:pt x="13" y="3"/>
                      <a:pt x="15" y="6"/>
                    </a:cubicBezTo>
                    <a:cubicBezTo>
                      <a:pt x="16" y="6"/>
                      <a:pt x="16" y="7"/>
                      <a:pt x="16" y="8"/>
                    </a:cubicBezTo>
                    <a:cubicBezTo>
                      <a:pt x="17" y="8"/>
                      <a:pt x="16" y="8"/>
                      <a:pt x="16" y="9"/>
                    </a:cubicBezTo>
                    <a:cubicBezTo>
                      <a:pt x="16" y="9"/>
                      <a:pt x="16"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4" name="Freeform 452"/>
              <p:cNvSpPr/>
              <p:nvPr/>
            </p:nvSpPr>
            <p:spPr bwMode="auto">
              <a:xfrm>
                <a:off x="3885" y="2140"/>
                <a:ext cx="8" cy="35"/>
              </a:xfrm>
              <a:custGeom>
                <a:avLst/>
                <a:gdLst>
                  <a:gd name="T0" fmla="*/ 1 w 3"/>
                  <a:gd name="T1" fmla="*/ 14 h 14"/>
                  <a:gd name="T2" fmla="*/ 1 w 3"/>
                  <a:gd name="T3" fmla="*/ 14 h 14"/>
                  <a:gd name="T4" fmla="*/ 0 w 3"/>
                  <a:gd name="T5" fmla="*/ 13 h 14"/>
                  <a:gd name="T6" fmla="*/ 1 w 3"/>
                  <a:gd name="T7" fmla="*/ 1 h 14"/>
                  <a:gd name="T8" fmla="*/ 1 w 3"/>
                  <a:gd name="T9" fmla="*/ 0 h 14"/>
                  <a:gd name="T10" fmla="*/ 2 w 3"/>
                  <a:gd name="T11" fmla="*/ 1 h 14"/>
                  <a:gd name="T12" fmla="*/ 1 w 3"/>
                  <a:gd name="T13" fmla="*/ 13 h 14"/>
                  <a:gd name="T14" fmla="*/ 1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3"/>
                      <a:pt x="0" y="13"/>
                    </a:cubicBezTo>
                    <a:cubicBezTo>
                      <a:pt x="2" y="10"/>
                      <a:pt x="2" y="5"/>
                      <a:pt x="1" y="1"/>
                    </a:cubicBezTo>
                    <a:cubicBezTo>
                      <a:pt x="1" y="1"/>
                      <a:pt x="1" y="0"/>
                      <a:pt x="1" y="0"/>
                    </a:cubicBezTo>
                    <a:cubicBezTo>
                      <a:pt x="2" y="0"/>
                      <a:pt x="2" y="1"/>
                      <a:pt x="2" y="1"/>
                    </a:cubicBezTo>
                    <a:cubicBezTo>
                      <a:pt x="3" y="5"/>
                      <a:pt x="3" y="10"/>
                      <a:pt x="1" y="13"/>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5" name="Freeform 453"/>
              <p:cNvSpPr/>
              <p:nvPr/>
            </p:nvSpPr>
            <p:spPr bwMode="auto">
              <a:xfrm>
                <a:off x="3858" y="2178"/>
                <a:ext cx="27" cy="20"/>
              </a:xfrm>
              <a:custGeom>
                <a:avLst/>
                <a:gdLst>
                  <a:gd name="T0" fmla="*/ 1 w 11"/>
                  <a:gd name="T1" fmla="*/ 8 h 8"/>
                  <a:gd name="T2" fmla="*/ 0 w 11"/>
                  <a:gd name="T3" fmla="*/ 8 h 8"/>
                  <a:gd name="T4" fmla="*/ 1 w 11"/>
                  <a:gd name="T5" fmla="*/ 7 h 8"/>
                  <a:gd name="T6" fmla="*/ 11 w 11"/>
                  <a:gd name="T7" fmla="*/ 0 h 8"/>
                  <a:gd name="T8" fmla="*/ 11 w 11"/>
                  <a:gd name="T9" fmla="*/ 0 h 8"/>
                  <a:gd name="T10" fmla="*/ 11 w 11"/>
                  <a:gd name="T11" fmla="*/ 1 h 8"/>
                  <a:gd name="T12" fmla="*/ 1 w 11"/>
                  <a:gd name="T13" fmla="*/ 8 h 8"/>
                  <a:gd name="T14" fmla="*/ 1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 y="8"/>
                    </a:moveTo>
                    <a:cubicBezTo>
                      <a:pt x="1" y="8"/>
                      <a:pt x="1" y="8"/>
                      <a:pt x="0" y="8"/>
                    </a:cubicBezTo>
                    <a:cubicBezTo>
                      <a:pt x="0" y="7"/>
                      <a:pt x="0" y="7"/>
                      <a:pt x="1" y="7"/>
                    </a:cubicBezTo>
                    <a:cubicBezTo>
                      <a:pt x="6" y="5"/>
                      <a:pt x="9" y="2"/>
                      <a:pt x="11" y="0"/>
                    </a:cubicBezTo>
                    <a:cubicBezTo>
                      <a:pt x="11" y="0"/>
                      <a:pt x="11" y="0"/>
                      <a:pt x="11" y="0"/>
                    </a:cubicBezTo>
                    <a:cubicBezTo>
                      <a:pt x="11" y="0"/>
                      <a:pt x="11" y="0"/>
                      <a:pt x="11" y="1"/>
                    </a:cubicBezTo>
                    <a:cubicBezTo>
                      <a:pt x="10" y="3"/>
                      <a:pt x="6" y="6"/>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6" name="Freeform 454"/>
              <p:cNvSpPr/>
              <p:nvPr/>
            </p:nvSpPr>
            <p:spPr bwMode="auto">
              <a:xfrm>
                <a:off x="3782" y="2110"/>
                <a:ext cx="71" cy="90"/>
              </a:xfrm>
              <a:custGeom>
                <a:avLst/>
                <a:gdLst>
                  <a:gd name="T0" fmla="*/ 23 w 28"/>
                  <a:gd name="T1" fmla="*/ 36 h 36"/>
                  <a:gd name="T2" fmla="*/ 8 w 28"/>
                  <a:gd name="T3" fmla="*/ 31 h 36"/>
                  <a:gd name="T4" fmla="*/ 6 w 28"/>
                  <a:gd name="T5" fmla="*/ 9 h 36"/>
                  <a:gd name="T6" fmla="*/ 23 w 28"/>
                  <a:gd name="T7" fmla="*/ 0 h 36"/>
                  <a:gd name="T8" fmla="*/ 23 w 28"/>
                  <a:gd name="T9" fmla="*/ 1 h 36"/>
                  <a:gd name="T10" fmla="*/ 23 w 28"/>
                  <a:gd name="T11" fmla="*/ 1 h 36"/>
                  <a:gd name="T12" fmla="*/ 6 w 28"/>
                  <a:gd name="T13" fmla="*/ 10 h 36"/>
                  <a:gd name="T14" fmla="*/ 9 w 28"/>
                  <a:gd name="T15" fmla="*/ 30 h 36"/>
                  <a:gd name="T16" fmla="*/ 28 w 28"/>
                  <a:gd name="T17" fmla="*/ 35 h 36"/>
                  <a:gd name="T18" fmla="*/ 28 w 28"/>
                  <a:gd name="T19" fmla="*/ 35 h 36"/>
                  <a:gd name="T20" fmla="*/ 28 w 28"/>
                  <a:gd name="T21" fmla="*/ 36 h 36"/>
                  <a:gd name="T22" fmla="*/ 23 w 2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3" y="36"/>
                    </a:moveTo>
                    <a:cubicBezTo>
                      <a:pt x="19" y="36"/>
                      <a:pt x="13" y="35"/>
                      <a:pt x="8" y="31"/>
                    </a:cubicBezTo>
                    <a:cubicBezTo>
                      <a:pt x="3" y="27"/>
                      <a:pt x="0" y="17"/>
                      <a:pt x="6" y="9"/>
                    </a:cubicBezTo>
                    <a:cubicBezTo>
                      <a:pt x="9" y="4"/>
                      <a:pt x="15" y="1"/>
                      <a:pt x="23" y="0"/>
                    </a:cubicBezTo>
                    <a:cubicBezTo>
                      <a:pt x="23" y="0"/>
                      <a:pt x="23" y="0"/>
                      <a:pt x="23" y="1"/>
                    </a:cubicBezTo>
                    <a:cubicBezTo>
                      <a:pt x="23" y="1"/>
                      <a:pt x="23" y="1"/>
                      <a:pt x="23" y="1"/>
                    </a:cubicBezTo>
                    <a:cubicBezTo>
                      <a:pt x="16" y="2"/>
                      <a:pt x="10" y="5"/>
                      <a:pt x="6" y="10"/>
                    </a:cubicBezTo>
                    <a:cubicBezTo>
                      <a:pt x="1" y="17"/>
                      <a:pt x="4" y="26"/>
                      <a:pt x="9" y="30"/>
                    </a:cubicBezTo>
                    <a:cubicBezTo>
                      <a:pt x="16" y="36"/>
                      <a:pt x="23" y="36"/>
                      <a:pt x="28" y="35"/>
                    </a:cubicBezTo>
                    <a:cubicBezTo>
                      <a:pt x="28" y="35"/>
                      <a:pt x="28" y="35"/>
                      <a:pt x="28" y="35"/>
                    </a:cubicBezTo>
                    <a:cubicBezTo>
                      <a:pt x="28" y="35"/>
                      <a:pt x="28" y="36"/>
                      <a:pt x="28" y="36"/>
                    </a:cubicBezTo>
                    <a:cubicBezTo>
                      <a:pt x="27" y="36"/>
                      <a:pt x="25" y="36"/>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7" name="Freeform 455"/>
              <p:cNvSpPr/>
              <p:nvPr/>
            </p:nvSpPr>
            <p:spPr bwMode="auto">
              <a:xfrm>
                <a:off x="3858" y="2188"/>
                <a:ext cx="27" cy="22"/>
              </a:xfrm>
              <a:custGeom>
                <a:avLst/>
                <a:gdLst>
                  <a:gd name="T0" fmla="*/ 0 w 11"/>
                  <a:gd name="T1" fmla="*/ 9 h 9"/>
                  <a:gd name="T2" fmla="*/ 0 w 11"/>
                  <a:gd name="T3" fmla="*/ 9 h 9"/>
                  <a:gd name="T4" fmla="*/ 0 w 11"/>
                  <a:gd name="T5" fmla="*/ 8 h 9"/>
                  <a:gd name="T6" fmla="*/ 10 w 11"/>
                  <a:gd name="T7" fmla="*/ 1 h 9"/>
                  <a:gd name="T8" fmla="*/ 10 w 11"/>
                  <a:gd name="T9" fmla="*/ 0 h 9"/>
                  <a:gd name="T10" fmla="*/ 11 w 11"/>
                  <a:gd name="T11" fmla="*/ 1 h 9"/>
                  <a:gd name="T12" fmla="*/ 1 w 11"/>
                  <a:gd name="T13" fmla="*/ 9 h 9"/>
                  <a:gd name="T14" fmla="*/ 0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0" y="9"/>
                    </a:moveTo>
                    <a:cubicBezTo>
                      <a:pt x="0" y="9"/>
                      <a:pt x="0" y="9"/>
                      <a:pt x="0" y="9"/>
                    </a:cubicBezTo>
                    <a:cubicBezTo>
                      <a:pt x="0" y="9"/>
                      <a:pt x="0" y="8"/>
                      <a:pt x="0" y="8"/>
                    </a:cubicBezTo>
                    <a:cubicBezTo>
                      <a:pt x="5" y="7"/>
                      <a:pt x="8" y="4"/>
                      <a:pt x="10" y="1"/>
                    </a:cubicBezTo>
                    <a:cubicBezTo>
                      <a:pt x="10" y="0"/>
                      <a:pt x="10" y="0"/>
                      <a:pt x="10" y="0"/>
                    </a:cubicBezTo>
                    <a:cubicBezTo>
                      <a:pt x="11" y="0"/>
                      <a:pt x="11" y="1"/>
                      <a:pt x="11" y="1"/>
                    </a:cubicBezTo>
                    <a:cubicBezTo>
                      <a:pt x="9" y="4"/>
                      <a:pt x="5" y="7"/>
                      <a:pt x="1" y="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8" name="Freeform 456"/>
              <p:cNvSpPr/>
              <p:nvPr/>
            </p:nvSpPr>
            <p:spPr bwMode="auto">
              <a:xfrm>
                <a:off x="3785" y="2155"/>
                <a:ext cx="70" cy="58"/>
              </a:xfrm>
              <a:custGeom>
                <a:avLst/>
                <a:gdLst>
                  <a:gd name="T0" fmla="*/ 21 w 28"/>
                  <a:gd name="T1" fmla="*/ 23 h 23"/>
                  <a:gd name="T2" fmla="*/ 7 w 28"/>
                  <a:gd name="T3" fmla="*/ 17 h 23"/>
                  <a:gd name="T4" fmla="*/ 2 w 28"/>
                  <a:gd name="T5" fmla="*/ 0 h 23"/>
                  <a:gd name="T6" fmla="*/ 2 w 28"/>
                  <a:gd name="T7" fmla="*/ 0 h 23"/>
                  <a:gd name="T8" fmla="*/ 3 w 28"/>
                  <a:gd name="T9" fmla="*/ 1 h 23"/>
                  <a:gd name="T10" fmla="*/ 7 w 28"/>
                  <a:gd name="T11" fmla="*/ 17 h 23"/>
                  <a:gd name="T12" fmla="*/ 27 w 28"/>
                  <a:gd name="T13" fmla="*/ 22 h 23"/>
                  <a:gd name="T14" fmla="*/ 27 w 28"/>
                  <a:gd name="T15" fmla="*/ 22 h 23"/>
                  <a:gd name="T16" fmla="*/ 27 w 28"/>
                  <a:gd name="T17" fmla="*/ 23 h 23"/>
                  <a:gd name="T18" fmla="*/ 21 w 2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1" y="23"/>
                    </a:moveTo>
                    <a:cubicBezTo>
                      <a:pt x="15" y="23"/>
                      <a:pt x="11" y="21"/>
                      <a:pt x="7" y="17"/>
                    </a:cubicBezTo>
                    <a:cubicBezTo>
                      <a:pt x="2" y="13"/>
                      <a:pt x="0" y="6"/>
                      <a:pt x="2" y="0"/>
                    </a:cubicBezTo>
                    <a:cubicBezTo>
                      <a:pt x="2" y="0"/>
                      <a:pt x="2" y="0"/>
                      <a:pt x="2" y="0"/>
                    </a:cubicBezTo>
                    <a:cubicBezTo>
                      <a:pt x="3" y="0"/>
                      <a:pt x="3" y="0"/>
                      <a:pt x="3" y="1"/>
                    </a:cubicBezTo>
                    <a:cubicBezTo>
                      <a:pt x="1" y="6"/>
                      <a:pt x="3" y="12"/>
                      <a:pt x="7" y="17"/>
                    </a:cubicBezTo>
                    <a:cubicBezTo>
                      <a:pt x="12" y="22"/>
                      <a:pt x="19" y="23"/>
                      <a:pt x="27" y="22"/>
                    </a:cubicBezTo>
                    <a:cubicBezTo>
                      <a:pt x="27" y="22"/>
                      <a:pt x="27" y="22"/>
                      <a:pt x="27" y="22"/>
                    </a:cubicBezTo>
                    <a:cubicBezTo>
                      <a:pt x="28" y="22"/>
                      <a:pt x="27" y="23"/>
                      <a:pt x="27" y="23"/>
                    </a:cubicBezTo>
                    <a:cubicBezTo>
                      <a:pt x="25" y="23"/>
                      <a:pt x="23" y="23"/>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9" name="Freeform 457"/>
              <p:cNvSpPr/>
              <p:nvPr/>
            </p:nvSpPr>
            <p:spPr bwMode="auto">
              <a:xfrm>
                <a:off x="3842" y="2140"/>
                <a:ext cx="48" cy="17"/>
              </a:xfrm>
              <a:custGeom>
                <a:avLst/>
                <a:gdLst>
                  <a:gd name="T0" fmla="*/ 0 w 19"/>
                  <a:gd name="T1" fmla="*/ 7 h 7"/>
                  <a:gd name="T2" fmla="*/ 0 w 19"/>
                  <a:gd name="T3" fmla="*/ 7 h 7"/>
                  <a:gd name="T4" fmla="*/ 0 w 19"/>
                  <a:gd name="T5" fmla="*/ 7 h 7"/>
                  <a:gd name="T6" fmla="*/ 0 w 19"/>
                  <a:gd name="T7" fmla="*/ 7 h 7"/>
                  <a:gd name="T8" fmla="*/ 8 w 19"/>
                  <a:gd name="T9" fmla="*/ 4 h 7"/>
                  <a:gd name="T10" fmla="*/ 18 w 19"/>
                  <a:gd name="T11" fmla="*/ 0 h 7"/>
                  <a:gd name="T12" fmla="*/ 19 w 19"/>
                  <a:gd name="T13" fmla="*/ 1 h 7"/>
                  <a:gd name="T14" fmla="*/ 19 w 19"/>
                  <a:gd name="T15" fmla="*/ 1 h 7"/>
                  <a:gd name="T16" fmla="*/ 8 w 19"/>
                  <a:gd name="T17" fmla="*/ 5 h 7"/>
                  <a:gd name="T18" fmla="*/ 0 w 1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7">
                    <a:moveTo>
                      <a:pt x="0" y="7"/>
                    </a:moveTo>
                    <a:cubicBezTo>
                      <a:pt x="0" y="7"/>
                      <a:pt x="0" y="7"/>
                      <a:pt x="0" y="7"/>
                    </a:cubicBezTo>
                    <a:cubicBezTo>
                      <a:pt x="0" y="7"/>
                      <a:pt x="0" y="7"/>
                      <a:pt x="0" y="7"/>
                    </a:cubicBezTo>
                    <a:cubicBezTo>
                      <a:pt x="0" y="7"/>
                      <a:pt x="0" y="7"/>
                      <a:pt x="0" y="7"/>
                    </a:cubicBezTo>
                    <a:cubicBezTo>
                      <a:pt x="1" y="7"/>
                      <a:pt x="5" y="5"/>
                      <a:pt x="8" y="4"/>
                    </a:cubicBezTo>
                    <a:cubicBezTo>
                      <a:pt x="11" y="3"/>
                      <a:pt x="16" y="1"/>
                      <a:pt x="18" y="0"/>
                    </a:cubicBezTo>
                    <a:cubicBezTo>
                      <a:pt x="19" y="0"/>
                      <a:pt x="19" y="1"/>
                      <a:pt x="19" y="1"/>
                    </a:cubicBezTo>
                    <a:cubicBezTo>
                      <a:pt x="19" y="1"/>
                      <a:pt x="19" y="1"/>
                      <a:pt x="19" y="1"/>
                    </a:cubicBezTo>
                    <a:cubicBezTo>
                      <a:pt x="16" y="2"/>
                      <a:pt x="12" y="4"/>
                      <a:pt x="8" y="5"/>
                    </a:cubicBezTo>
                    <a:cubicBezTo>
                      <a:pt x="4" y="7"/>
                      <a:pt x="1"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0" name="Freeform 458"/>
              <p:cNvSpPr/>
              <p:nvPr/>
            </p:nvSpPr>
            <p:spPr bwMode="auto">
              <a:xfrm>
                <a:off x="3840" y="2107"/>
                <a:ext cx="8" cy="45"/>
              </a:xfrm>
              <a:custGeom>
                <a:avLst/>
                <a:gdLst>
                  <a:gd name="T0" fmla="*/ 1 w 3"/>
                  <a:gd name="T1" fmla="*/ 18 h 18"/>
                  <a:gd name="T2" fmla="*/ 0 w 3"/>
                  <a:gd name="T3" fmla="*/ 18 h 18"/>
                  <a:gd name="T4" fmla="*/ 2 w 3"/>
                  <a:gd name="T5" fmla="*/ 6 h 18"/>
                  <a:gd name="T6" fmla="*/ 3 w 3"/>
                  <a:gd name="T7" fmla="*/ 0 h 18"/>
                  <a:gd name="T8" fmla="*/ 3 w 3"/>
                  <a:gd name="T9" fmla="*/ 0 h 18"/>
                  <a:gd name="T10" fmla="*/ 3 w 3"/>
                  <a:gd name="T11" fmla="*/ 0 h 18"/>
                  <a:gd name="T12" fmla="*/ 3 w 3"/>
                  <a:gd name="T13" fmla="*/ 6 h 18"/>
                  <a:gd name="T14" fmla="*/ 1 w 3"/>
                  <a:gd name="T15" fmla="*/ 18 h 18"/>
                  <a:gd name="T16" fmla="*/ 1 w 3"/>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8">
                    <a:moveTo>
                      <a:pt x="1" y="18"/>
                    </a:moveTo>
                    <a:cubicBezTo>
                      <a:pt x="1" y="18"/>
                      <a:pt x="0" y="18"/>
                      <a:pt x="0" y="18"/>
                    </a:cubicBezTo>
                    <a:cubicBezTo>
                      <a:pt x="1" y="13"/>
                      <a:pt x="1" y="10"/>
                      <a:pt x="2" y="6"/>
                    </a:cubicBezTo>
                    <a:cubicBezTo>
                      <a:pt x="2" y="4"/>
                      <a:pt x="2" y="3"/>
                      <a:pt x="3" y="0"/>
                    </a:cubicBezTo>
                    <a:cubicBezTo>
                      <a:pt x="3" y="0"/>
                      <a:pt x="3" y="0"/>
                      <a:pt x="3" y="0"/>
                    </a:cubicBezTo>
                    <a:cubicBezTo>
                      <a:pt x="3" y="0"/>
                      <a:pt x="3" y="0"/>
                      <a:pt x="3" y="0"/>
                    </a:cubicBezTo>
                    <a:cubicBezTo>
                      <a:pt x="3" y="3"/>
                      <a:pt x="3" y="5"/>
                      <a:pt x="3" y="6"/>
                    </a:cubicBezTo>
                    <a:cubicBezTo>
                      <a:pt x="2" y="10"/>
                      <a:pt x="2" y="14"/>
                      <a:pt x="1" y="18"/>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1" name="Freeform 459"/>
              <p:cNvSpPr/>
              <p:nvPr/>
            </p:nvSpPr>
            <p:spPr bwMode="auto">
              <a:xfrm>
                <a:off x="3837" y="2157"/>
                <a:ext cx="48" cy="23"/>
              </a:xfrm>
              <a:custGeom>
                <a:avLst/>
                <a:gdLst>
                  <a:gd name="T0" fmla="*/ 19 w 19"/>
                  <a:gd name="T1" fmla="*/ 9 h 9"/>
                  <a:gd name="T2" fmla="*/ 19 w 19"/>
                  <a:gd name="T3" fmla="*/ 9 h 9"/>
                  <a:gd name="T4" fmla="*/ 16 w 19"/>
                  <a:gd name="T5" fmla="*/ 7 h 9"/>
                  <a:gd name="T6" fmla="*/ 1 w 19"/>
                  <a:gd name="T7" fmla="*/ 1 h 9"/>
                  <a:gd name="T8" fmla="*/ 0 w 19"/>
                  <a:gd name="T9" fmla="*/ 0 h 9"/>
                  <a:gd name="T10" fmla="*/ 1 w 19"/>
                  <a:gd name="T11" fmla="*/ 0 h 9"/>
                  <a:gd name="T12" fmla="*/ 16 w 19"/>
                  <a:gd name="T13" fmla="*/ 7 h 9"/>
                  <a:gd name="T14" fmla="*/ 19 w 19"/>
                  <a:gd name="T15" fmla="*/ 8 h 9"/>
                  <a:gd name="T16" fmla="*/ 19 w 19"/>
                  <a:gd name="T17" fmla="*/ 8 h 9"/>
                  <a:gd name="T18" fmla="*/ 19 w 19"/>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19" y="9"/>
                    </a:moveTo>
                    <a:cubicBezTo>
                      <a:pt x="19" y="9"/>
                      <a:pt x="19" y="9"/>
                      <a:pt x="19" y="9"/>
                    </a:cubicBezTo>
                    <a:cubicBezTo>
                      <a:pt x="18" y="9"/>
                      <a:pt x="17" y="8"/>
                      <a:pt x="16" y="7"/>
                    </a:cubicBezTo>
                    <a:cubicBezTo>
                      <a:pt x="11" y="5"/>
                      <a:pt x="2" y="2"/>
                      <a:pt x="1" y="1"/>
                    </a:cubicBezTo>
                    <a:cubicBezTo>
                      <a:pt x="0" y="1"/>
                      <a:pt x="0" y="0"/>
                      <a:pt x="0" y="0"/>
                    </a:cubicBezTo>
                    <a:cubicBezTo>
                      <a:pt x="0" y="0"/>
                      <a:pt x="1" y="0"/>
                      <a:pt x="1" y="0"/>
                    </a:cubicBezTo>
                    <a:cubicBezTo>
                      <a:pt x="3" y="1"/>
                      <a:pt x="11" y="5"/>
                      <a:pt x="16" y="7"/>
                    </a:cubicBezTo>
                    <a:cubicBezTo>
                      <a:pt x="17" y="7"/>
                      <a:pt x="19" y="8"/>
                      <a:pt x="19" y="8"/>
                    </a:cubicBezTo>
                    <a:cubicBezTo>
                      <a:pt x="19" y="8"/>
                      <a:pt x="19" y="8"/>
                      <a:pt x="19" y="8"/>
                    </a:cubicBezTo>
                    <a:cubicBezTo>
                      <a:pt x="19" y="9"/>
                      <a:pt x="19"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2" name="Freeform 460"/>
              <p:cNvSpPr/>
              <p:nvPr/>
            </p:nvSpPr>
            <p:spPr bwMode="auto">
              <a:xfrm>
                <a:off x="3837" y="2157"/>
                <a:ext cx="18" cy="43"/>
              </a:xfrm>
              <a:custGeom>
                <a:avLst/>
                <a:gdLst>
                  <a:gd name="T0" fmla="*/ 6 w 7"/>
                  <a:gd name="T1" fmla="*/ 17 h 17"/>
                  <a:gd name="T2" fmla="*/ 6 w 7"/>
                  <a:gd name="T3" fmla="*/ 16 h 17"/>
                  <a:gd name="T4" fmla="*/ 0 w 7"/>
                  <a:gd name="T5" fmla="*/ 1 h 17"/>
                  <a:gd name="T6" fmla="*/ 0 w 7"/>
                  <a:gd name="T7" fmla="*/ 0 h 17"/>
                  <a:gd name="T8" fmla="*/ 1 w 7"/>
                  <a:gd name="T9" fmla="*/ 0 h 17"/>
                  <a:gd name="T10" fmla="*/ 6 w 7"/>
                  <a:gd name="T11" fmla="*/ 16 h 17"/>
                  <a:gd name="T12" fmla="*/ 6 w 7"/>
                  <a:gd name="T13" fmla="*/ 16 h 17"/>
                  <a:gd name="T14" fmla="*/ 6 w 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6" y="17"/>
                    </a:moveTo>
                    <a:cubicBezTo>
                      <a:pt x="6" y="17"/>
                      <a:pt x="6" y="16"/>
                      <a:pt x="6" y="16"/>
                    </a:cubicBezTo>
                    <a:cubicBezTo>
                      <a:pt x="4" y="13"/>
                      <a:pt x="1" y="2"/>
                      <a:pt x="0" y="1"/>
                    </a:cubicBezTo>
                    <a:cubicBezTo>
                      <a:pt x="0" y="0"/>
                      <a:pt x="0" y="0"/>
                      <a:pt x="0" y="0"/>
                    </a:cubicBezTo>
                    <a:cubicBezTo>
                      <a:pt x="1" y="0"/>
                      <a:pt x="1" y="0"/>
                      <a:pt x="1" y="0"/>
                    </a:cubicBezTo>
                    <a:cubicBezTo>
                      <a:pt x="1" y="2"/>
                      <a:pt x="5" y="12"/>
                      <a:pt x="6" y="16"/>
                    </a:cubicBezTo>
                    <a:cubicBezTo>
                      <a:pt x="7" y="16"/>
                      <a:pt x="6" y="16"/>
                      <a:pt x="6" y="16"/>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3" name="Freeform 461"/>
              <p:cNvSpPr/>
              <p:nvPr/>
            </p:nvSpPr>
            <p:spPr bwMode="auto">
              <a:xfrm>
                <a:off x="3837" y="2110"/>
                <a:ext cx="3" cy="50"/>
              </a:xfrm>
              <a:custGeom>
                <a:avLst/>
                <a:gdLst>
                  <a:gd name="T0" fmla="*/ 1 w 1"/>
                  <a:gd name="T1" fmla="*/ 20 h 20"/>
                  <a:gd name="T2" fmla="*/ 0 w 1"/>
                  <a:gd name="T3" fmla="*/ 19 h 20"/>
                  <a:gd name="T4" fmla="*/ 0 w 1"/>
                  <a:gd name="T5" fmla="*/ 1 h 20"/>
                  <a:gd name="T6" fmla="*/ 1 w 1"/>
                  <a:gd name="T7" fmla="*/ 0 h 20"/>
                  <a:gd name="T8" fmla="*/ 1 w 1"/>
                  <a:gd name="T9" fmla="*/ 1 h 20"/>
                  <a:gd name="T10" fmla="*/ 1 w 1"/>
                  <a:gd name="T11" fmla="*/ 19 h 20"/>
                  <a:gd name="T12" fmla="*/ 1 w 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 h="20">
                    <a:moveTo>
                      <a:pt x="1" y="20"/>
                    </a:moveTo>
                    <a:cubicBezTo>
                      <a:pt x="0" y="20"/>
                      <a:pt x="0" y="19"/>
                      <a:pt x="0" y="19"/>
                    </a:cubicBezTo>
                    <a:cubicBezTo>
                      <a:pt x="0" y="17"/>
                      <a:pt x="0" y="2"/>
                      <a:pt x="0" y="1"/>
                    </a:cubicBezTo>
                    <a:cubicBezTo>
                      <a:pt x="0" y="0"/>
                      <a:pt x="1" y="0"/>
                      <a:pt x="1" y="0"/>
                    </a:cubicBezTo>
                    <a:cubicBezTo>
                      <a:pt x="1" y="0"/>
                      <a:pt x="1" y="0"/>
                      <a:pt x="1" y="1"/>
                    </a:cubicBezTo>
                    <a:cubicBezTo>
                      <a:pt x="1" y="2"/>
                      <a:pt x="1" y="17"/>
                      <a:pt x="1" y="19"/>
                    </a:cubicBezTo>
                    <a:cubicBezTo>
                      <a:pt x="1" y="19"/>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4" name="Freeform 462"/>
              <p:cNvSpPr/>
              <p:nvPr/>
            </p:nvSpPr>
            <p:spPr bwMode="auto">
              <a:xfrm>
                <a:off x="3840" y="2127"/>
                <a:ext cx="48" cy="30"/>
              </a:xfrm>
              <a:custGeom>
                <a:avLst/>
                <a:gdLst>
                  <a:gd name="T0" fmla="*/ 4 w 19"/>
                  <a:gd name="T1" fmla="*/ 12 h 12"/>
                  <a:gd name="T2" fmla="*/ 4 w 19"/>
                  <a:gd name="T3" fmla="*/ 11 h 12"/>
                  <a:gd name="T4" fmla="*/ 4 w 19"/>
                  <a:gd name="T5" fmla="*/ 11 h 12"/>
                  <a:gd name="T6" fmla="*/ 15 w 19"/>
                  <a:gd name="T7" fmla="*/ 6 h 12"/>
                  <a:gd name="T8" fmla="*/ 17 w 19"/>
                  <a:gd name="T9" fmla="*/ 4 h 12"/>
                  <a:gd name="T10" fmla="*/ 18 w 19"/>
                  <a:gd name="T11" fmla="*/ 1 h 12"/>
                  <a:gd name="T12" fmla="*/ 18 w 19"/>
                  <a:gd name="T13" fmla="*/ 1 h 12"/>
                  <a:gd name="T14" fmla="*/ 3 w 19"/>
                  <a:gd name="T15" fmla="*/ 9 h 12"/>
                  <a:gd name="T16" fmla="*/ 1 w 19"/>
                  <a:gd name="T17" fmla="*/ 10 h 12"/>
                  <a:gd name="T18" fmla="*/ 1 w 19"/>
                  <a:gd name="T19" fmla="*/ 10 h 12"/>
                  <a:gd name="T20" fmla="*/ 1 w 19"/>
                  <a:gd name="T21" fmla="*/ 10 h 12"/>
                  <a:gd name="T22" fmla="*/ 3 w 19"/>
                  <a:gd name="T23" fmla="*/ 8 h 12"/>
                  <a:gd name="T24" fmla="*/ 19 w 19"/>
                  <a:gd name="T25" fmla="*/ 0 h 12"/>
                  <a:gd name="T26" fmla="*/ 19 w 19"/>
                  <a:gd name="T27" fmla="*/ 0 h 12"/>
                  <a:gd name="T28" fmla="*/ 19 w 19"/>
                  <a:gd name="T29" fmla="*/ 0 h 12"/>
                  <a:gd name="T30" fmla="*/ 19 w 19"/>
                  <a:gd name="T31" fmla="*/ 2 h 12"/>
                  <a:gd name="T32" fmla="*/ 18 w 19"/>
                  <a:gd name="T33" fmla="*/ 5 h 12"/>
                  <a:gd name="T34" fmla="*/ 18 w 19"/>
                  <a:gd name="T35" fmla="*/ 5 h 12"/>
                  <a:gd name="T36" fmla="*/ 16 w 19"/>
                  <a:gd name="T37" fmla="*/ 6 h 12"/>
                  <a:gd name="T38" fmla="*/ 4 w 19"/>
                  <a:gd name="T39" fmla="*/ 11 h 12"/>
                  <a:gd name="T40" fmla="*/ 4 w 19"/>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2">
                    <a:moveTo>
                      <a:pt x="4" y="12"/>
                    </a:moveTo>
                    <a:cubicBezTo>
                      <a:pt x="4" y="12"/>
                      <a:pt x="4" y="11"/>
                      <a:pt x="4" y="11"/>
                    </a:cubicBezTo>
                    <a:cubicBezTo>
                      <a:pt x="4" y="11"/>
                      <a:pt x="4" y="11"/>
                      <a:pt x="4" y="11"/>
                    </a:cubicBezTo>
                    <a:cubicBezTo>
                      <a:pt x="7" y="9"/>
                      <a:pt x="12" y="7"/>
                      <a:pt x="15" y="6"/>
                    </a:cubicBezTo>
                    <a:cubicBezTo>
                      <a:pt x="17" y="4"/>
                      <a:pt x="17" y="4"/>
                      <a:pt x="17" y="4"/>
                    </a:cubicBezTo>
                    <a:cubicBezTo>
                      <a:pt x="18" y="3"/>
                      <a:pt x="18" y="2"/>
                      <a:pt x="18" y="1"/>
                    </a:cubicBezTo>
                    <a:cubicBezTo>
                      <a:pt x="18" y="1"/>
                      <a:pt x="18" y="1"/>
                      <a:pt x="18" y="1"/>
                    </a:cubicBezTo>
                    <a:cubicBezTo>
                      <a:pt x="14" y="3"/>
                      <a:pt x="7" y="7"/>
                      <a:pt x="3" y="9"/>
                    </a:cubicBezTo>
                    <a:cubicBezTo>
                      <a:pt x="1" y="11"/>
                      <a:pt x="1" y="11"/>
                      <a:pt x="1" y="10"/>
                    </a:cubicBezTo>
                    <a:cubicBezTo>
                      <a:pt x="1" y="10"/>
                      <a:pt x="0" y="10"/>
                      <a:pt x="1" y="10"/>
                    </a:cubicBezTo>
                    <a:cubicBezTo>
                      <a:pt x="1" y="10"/>
                      <a:pt x="1" y="10"/>
                      <a:pt x="1" y="10"/>
                    </a:cubicBezTo>
                    <a:cubicBezTo>
                      <a:pt x="1" y="9"/>
                      <a:pt x="2" y="9"/>
                      <a:pt x="3" y="8"/>
                    </a:cubicBezTo>
                    <a:cubicBezTo>
                      <a:pt x="7" y="6"/>
                      <a:pt x="14" y="2"/>
                      <a:pt x="19" y="0"/>
                    </a:cubicBezTo>
                    <a:cubicBezTo>
                      <a:pt x="19" y="0"/>
                      <a:pt x="19" y="0"/>
                      <a:pt x="19" y="0"/>
                    </a:cubicBezTo>
                    <a:cubicBezTo>
                      <a:pt x="19" y="0"/>
                      <a:pt x="19" y="0"/>
                      <a:pt x="19" y="0"/>
                    </a:cubicBezTo>
                    <a:cubicBezTo>
                      <a:pt x="19" y="1"/>
                      <a:pt x="19" y="1"/>
                      <a:pt x="19" y="2"/>
                    </a:cubicBezTo>
                    <a:cubicBezTo>
                      <a:pt x="19" y="3"/>
                      <a:pt x="19" y="4"/>
                      <a:pt x="18" y="5"/>
                    </a:cubicBezTo>
                    <a:cubicBezTo>
                      <a:pt x="18" y="5"/>
                      <a:pt x="18" y="5"/>
                      <a:pt x="18" y="5"/>
                    </a:cubicBezTo>
                    <a:cubicBezTo>
                      <a:pt x="16" y="6"/>
                      <a:pt x="16" y="6"/>
                      <a:pt x="16" y="6"/>
                    </a:cubicBezTo>
                    <a:cubicBezTo>
                      <a:pt x="12" y="8"/>
                      <a:pt x="8" y="10"/>
                      <a:pt x="4" y="11"/>
                    </a:cubicBezTo>
                    <a:cubicBezTo>
                      <a:pt x="4" y="11"/>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5" name="Freeform 463"/>
              <p:cNvSpPr/>
              <p:nvPr/>
            </p:nvSpPr>
            <p:spPr bwMode="auto">
              <a:xfrm>
                <a:off x="3850" y="2198"/>
                <a:ext cx="5" cy="12"/>
              </a:xfrm>
              <a:custGeom>
                <a:avLst/>
                <a:gdLst>
                  <a:gd name="T0" fmla="*/ 1 w 2"/>
                  <a:gd name="T1" fmla="*/ 5 h 5"/>
                  <a:gd name="T2" fmla="*/ 1 w 2"/>
                  <a:gd name="T3" fmla="*/ 5 h 5"/>
                  <a:gd name="T4" fmla="*/ 0 w 2"/>
                  <a:gd name="T5" fmla="*/ 5 h 5"/>
                  <a:gd name="T6" fmla="*/ 1 w 2"/>
                  <a:gd name="T7" fmla="*/ 0 h 5"/>
                  <a:gd name="T8" fmla="*/ 1 w 2"/>
                  <a:gd name="T9" fmla="*/ 0 h 5"/>
                  <a:gd name="T10" fmla="*/ 2 w 2"/>
                  <a:gd name="T11" fmla="*/ 0 h 5"/>
                  <a:gd name="T12" fmla="*/ 1 w 2"/>
                  <a:gd name="T13" fmla="*/ 5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1" y="5"/>
                      <a:pt x="0" y="5"/>
                      <a:pt x="0" y="5"/>
                    </a:cubicBezTo>
                    <a:cubicBezTo>
                      <a:pt x="1" y="3"/>
                      <a:pt x="1" y="2"/>
                      <a:pt x="1" y="0"/>
                    </a:cubicBezTo>
                    <a:cubicBezTo>
                      <a:pt x="1" y="0"/>
                      <a:pt x="1" y="0"/>
                      <a:pt x="1" y="0"/>
                    </a:cubicBezTo>
                    <a:cubicBezTo>
                      <a:pt x="1" y="0"/>
                      <a:pt x="2" y="0"/>
                      <a:pt x="2" y="0"/>
                    </a:cubicBezTo>
                    <a:cubicBezTo>
                      <a:pt x="2" y="2"/>
                      <a:pt x="2" y="3"/>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6" name="Freeform 464"/>
              <p:cNvSpPr/>
              <p:nvPr/>
            </p:nvSpPr>
            <p:spPr bwMode="auto">
              <a:xfrm>
                <a:off x="3840" y="2157"/>
                <a:ext cx="20" cy="53"/>
              </a:xfrm>
              <a:custGeom>
                <a:avLst/>
                <a:gdLst>
                  <a:gd name="T0" fmla="*/ 7 w 8"/>
                  <a:gd name="T1" fmla="*/ 21 h 21"/>
                  <a:gd name="T2" fmla="*/ 7 w 8"/>
                  <a:gd name="T3" fmla="*/ 21 h 21"/>
                  <a:gd name="T4" fmla="*/ 6 w 8"/>
                  <a:gd name="T5" fmla="*/ 20 h 21"/>
                  <a:gd name="T6" fmla="*/ 5 w 8"/>
                  <a:gd name="T7" fmla="*/ 18 h 21"/>
                  <a:gd name="T8" fmla="*/ 5 w 8"/>
                  <a:gd name="T9" fmla="*/ 18 h 21"/>
                  <a:gd name="T10" fmla="*/ 6 w 8"/>
                  <a:gd name="T11" fmla="*/ 18 h 21"/>
                  <a:gd name="T12" fmla="*/ 7 w 8"/>
                  <a:gd name="T13" fmla="*/ 19 h 21"/>
                  <a:gd name="T14" fmla="*/ 7 w 8"/>
                  <a:gd name="T15" fmla="*/ 20 h 21"/>
                  <a:gd name="T16" fmla="*/ 7 w 8"/>
                  <a:gd name="T17" fmla="*/ 18 h 21"/>
                  <a:gd name="T18" fmla="*/ 7 w 8"/>
                  <a:gd name="T19" fmla="*/ 15 h 21"/>
                  <a:gd name="T20" fmla="*/ 4 w 8"/>
                  <a:gd name="T21" fmla="*/ 9 h 21"/>
                  <a:gd name="T22" fmla="*/ 0 w 8"/>
                  <a:gd name="T23" fmla="*/ 1 h 21"/>
                  <a:gd name="T24" fmla="*/ 0 w 8"/>
                  <a:gd name="T25" fmla="*/ 0 h 21"/>
                  <a:gd name="T26" fmla="*/ 1 w 8"/>
                  <a:gd name="T27" fmla="*/ 0 h 21"/>
                  <a:gd name="T28" fmla="*/ 5 w 8"/>
                  <a:gd name="T29" fmla="*/ 9 h 21"/>
                  <a:gd name="T30" fmla="*/ 8 w 8"/>
                  <a:gd name="T31" fmla="*/ 15 h 21"/>
                  <a:gd name="T32" fmla="*/ 8 w 8"/>
                  <a:gd name="T33" fmla="*/ 19 h 21"/>
                  <a:gd name="T34" fmla="*/ 8 w 8"/>
                  <a:gd name="T35" fmla="*/ 21 h 21"/>
                  <a:gd name="T36" fmla="*/ 8 w 8"/>
                  <a:gd name="T37" fmla="*/ 21 h 21"/>
                  <a:gd name="T38" fmla="*/ 7 w 8"/>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1">
                    <a:moveTo>
                      <a:pt x="7" y="21"/>
                    </a:moveTo>
                    <a:cubicBezTo>
                      <a:pt x="7" y="21"/>
                      <a:pt x="7" y="21"/>
                      <a:pt x="7" y="21"/>
                    </a:cubicBezTo>
                    <a:cubicBezTo>
                      <a:pt x="7" y="21"/>
                      <a:pt x="6" y="20"/>
                      <a:pt x="6" y="20"/>
                    </a:cubicBezTo>
                    <a:cubicBezTo>
                      <a:pt x="6" y="19"/>
                      <a:pt x="5" y="19"/>
                      <a:pt x="5" y="18"/>
                    </a:cubicBezTo>
                    <a:cubicBezTo>
                      <a:pt x="5" y="18"/>
                      <a:pt x="5" y="18"/>
                      <a:pt x="5" y="18"/>
                    </a:cubicBezTo>
                    <a:cubicBezTo>
                      <a:pt x="5" y="17"/>
                      <a:pt x="5" y="17"/>
                      <a:pt x="6" y="18"/>
                    </a:cubicBezTo>
                    <a:cubicBezTo>
                      <a:pt x="6" y="18"/>
                      <a:pt x="6" y="19"/>
                      <a:pt x="7" y="19"/>
                    </a:cubicBezTo>
                    <a:cubicBezTo>
                      <a:pt x="7" y="19"/>
                      <a:pt x="7" y="19"/>
                      <a:pt x="7" y="20"/>
                    </a:cubicBezTo>
                    <a:cubicBezTo>
                      <a:pt x="7" y="19"/>
                      <a:pt x="7" y="19"/>
                      <a:pt x="7" y="18"/>
                    </a:cubicBezTo>
                    <a:cubicBezTo>
                      <a:pt x="7" y="17"/>
                      <a:pt x="7" y="16"/>
                      <a:pt x="7" y="15"/>
                    </a:cubicBezTo>
                    <a:cubicBezTo>
                      <a:pt x="7" y="15"/>
                      <a:pt x="6" y="12"/>
                      <a:pt x="4" y="9"/>
                    </a:cubicBezTo>
                    <a:cubicBezTo>
                      <a:pt x="3" y="6"/>
                      <a:pt x="1" y="3"/>
                      <a:pt x="0" y="1"/>
                    </a:cubicBezTo>
                    <a:cubicBezTo>
                      <a:pt x="0" y="1"/>
                      <a:pt x="0" y="0"/>
                      <a:pt x="0" y="0"/>
                    </a:cubicBezTo>
                    <a:cubicBezTo>
                      <a:pt x="0" y="0"/>
                      <a:pt x="1" y="0"/>
                      <a:pt x="1" y="0"/>
                    </a:cubicBezTo>
                    <a:cubicBezTo>
                      <a:pt x="2" y="2"/>
                      <a:pt x="3" y="6"/>
                      <a:pt x="5" y="9"/>
                    </a:cubicBezTo>
                    <a:cubicBezTo>
                      <a:pt x="7" y="13"/>
                      <a:pt x="8" y="15"/>
                      <a:pt x="8" y="15"/>
                    </a:cubicBezTo>
                    <a:cubicBezTo>
                      <a:pt x="8" y="15"/>
                      <a:pt x="8" y="17"/>
                      <a:pt x="8" y="19"/>
                    </a:cubicBezTo>
                    <a:cubicBezTo>
                      <a:pt x="8" y="19"/>
                      <a:pt x="8" y="20"/>
                      <a:pt x="8" y="21"/>
                    </a:cubicBezTo>
                    <a:cubicBezTo>
                      <a:pt x="8" y="21"/>
                      <a:pt x="8" y="21"/>
                      <a:pt x="8" y="21"/>
                    </a:cubicBezTo>
                    <a:cubicBezTo>
                      <a:pt x="7" y="21"/>
                      <a:pt x="7"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7" name="Freeform 465"/>
              <p:cNvSpPr/>
              <p:nvPr/>
            </p:nvSpPr>
            <p:spPr bwMode="auto">
              <a:xfrm>
                <a:off x="3842" y="2157"/>
                <a:ext cx="46" cy="18"/>
              </a:xfrm>
              <a:custGeom>
                <a:avLst/>
                <a:gdLst>
                  <a:gd name="T0" fmla="*/ 18 w 18"/>
                  <a:gd name="T1" fmla="*/ 7 h 7"/>
                  <a:gd name="T2" fmla="*/ 18 w 18"/>
                  <a:gd name="T3" fmla="*/ 7 h 7"/>
                  <a:gd name="T4" fmla="*/ 13 w 18"/>
                  <a:gd name="T5" fmla="*/ 5 h 7"/>
                  <a:gd name="T6" fmla="*/ 0 w 18"/>
                  <a:gd name="T7" fmla="*/ 0 h 7"/>
                  <a:gd name="T8" fmla="*/ 0 w 18"/>
                  <a:gd name="T9" fmla="*/ 0 h 7"/>
                  <a:gd name="T10" fmla="*/ 0 w 18"/>
                  <a:gd name="T11" fmla="*/ 0 h 7"/>
                  <a:gd name="T12" fmla="*/ 13 w 18"/>
                  <a:gd name="T13" fmla="*/ 4 h 7"/>
                  <a:gd name="T14" fmla="*/ 18 w 18"/>
                  <a:gd name="T15" fmla="*/ 6 h 7"/>
                  <a:gd name="T16" fmla="*/ 18 w 18"/>
                  <a:gd name="T17" fmla="*/ 6 h 7"/>
                  <a:gd name="T18" fmla="*/ 18 w 1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18" y="7"/>
                    </a:moveTo>
                    <a:cubicBezTo>
                      <a:pt x="18" y="7"/>
                      <a:pt x="18" y="7"/>
                      <a:pt x="18" y="7"/>
                    </a:cubicBezTo>
                    <a:cubicBezTo>
                      <a:pt x="16" y="6"/>
                      <a:pt x="15" y="6"/>
                      <a:pt x="13" y="5"/>
                    </a:cubicBezTo>
                    <a:cubicBezTo>
                      <a:pt x="8" y="3"/>
                      <a:pt x="2" y="1"/>
                      <a:pt x="0" y="0"/>
                    </a:cubicBezTo>
                    <a:cubicBezTo>
                      <a:pt x="0" y="0"/>
                      <a:pt x="0" y="0"/>
                      <a:pt x="0" y="0"/>
                    </a:cubicBezTo>
                    <a:cubicBezTo>
                      <a:pt x="0" y="0"/>
                      <a:pt x="0" y="0"/>
                      <a:pt x="0" y="0"/>
                    </a:cubicBezTo>
                    <a:cubicBezTo>
                      <a:pt x="2" y="0"/>
                      <a:pt x="9" y="3"/>
                      <a:pt x="13" y="4"/>
                    </a:cubicBezTo>
                    <a:cubicBezTo>
                      <a:pt x="15" y="5"/>
                      <a:pt x="17" y="5"/>
                      <a:pt x="18" y="6"/>
                    </a:cubicBezTo>
                    <a:cubicBezTo>
                      <a:pt x="18" y="6"/>
                      <a:pt x="18" y="6"/>
                      <a:pt x="18" y="6"/>
                    </a:cubicBezTo>
                    <a:cubicBezTo>
                      <a:pt x="18" y="6"/>
                      <a:pt x="18"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8" name="Freeform 466"/>
              <p:cNvSpPr/>
              <p:nvPr/>
            </p:nvSpPr>
            <p:spPr bwMode="auto">
              <a:xfrm>
                <a:off x="3883" y="2178"/>
                <a:ext cx="2" cy="12"/>
              </a:xfrm>
              <a:custGeom>
                <a:avLst/>
                <a:gdLst>
                  <a:gd name="T0" fmla="*/ 0 w 1"/>
                  <a:gd name="T1" fmla="*/ 5 h 5"/>
                  <a:gd name="T2" fmla="*/ 0 w 1"/>
                  <a:gd name="T3" fmla="*/ 5 h 5"/>
                  <a:gd name="T4" fmla="*/ 0 w 1"/>
                  <a:gd name="T5" fmla="*/ 5 h 5"/>
                  <a:gd name="T6" fmla="*/ 0 w 1"/>
                  <a:gd name="T7" fmla="*/ 2 h 5"/>
                  <a:gd name="T8" fmla="*/ 0 w 1"/>
                  <a:gd name="T9" fmla="*/ 0 h 5"/>
                  <a:gd name="T10" fmla="*/ 1 w 1"/>
                  <a:gd name="T11" fmla="*/ 0 h 5"/>
                  <a:gd name="T12" fmla="*/ 1 w 1"/>
                  <a:gd name="T13" fmla="*/ 0 h 5"/>
                  <a:gd name="T14" fmla="*/ 1 w 1"/>
                  <a:gd name="T15" fmla="*/ 2 h 5"/>
                  <a:gd name="T16" fmla="*/ 0 w 1"/>
                  <a:gd name="T17" fmla="*/ 5 h 5"/>
                  <a:gd name="T18" fmla="*/ 0 w 1"/>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5"/>
                    </a:moveTo>
                    <a:cubicBezTo>
                      <a:pt x="0" y="5"/>
                      <a:pt x="0" y="5"/>
                      <a:pt x="0" y="5"/>
                    </a:cubicBezTo>
                    <a:cubicBezTo>
                      <a:pt x="0" y="5"/>
                      <a:pt x="0" y="5"/>
                      <a:pt x="0" y="5"/>
                    </a:cubicBezTo>
                    <a:cubicBezTo>
                      <a:pt x="0" y="4"/>
                      <a:pt x="0" y="3"/>
                      <a:pt x="0" y="2"/>
                    </a:cubicBezTo>
                    <a:cubicBezTo>
                      <a:pt x="0" y="1"/>
                      <a:pt x="0" y="1"/>
                      <a:pt x="0" y="0"/>
                    </a:cubicBezTo>
                    <a:cubicBezTo>
                      <a:pt x="0" y="0"/>
                      <a:pt x="1" y="0"/>
                      <a:pt x="1" y="0"/>
                    </a:cubicBezTo>
                    <a:cubicBezTo>
                      <a:pt x="1" y="0"/>
                      <a:pt x="1" y="0"/>
                      <a:pt x="1" y="0"/>
                    </a:cubicBezTo>
                    <a:cubicBezTo>
                      <a:pt x="1" y="1"/>
                      <a:pt x="1" y="1"/>
                      <a:pt x="1" y="2"/>
                    </a:cubicBezTo>
                    <a:cubicBezTo>
                      <a:pt x="1" y="5"/>
                      <a:pt x="1"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9" name="Freeform 467"/>
              <p:cNvSpPr/>
              <p:nvPr/>
            </p:nvSpPr>
            <p:spPr bwMode="auto">
              <a:xfrm>
                <a:off x="3883" y="2170"/>
                <a:ext cx="5" cy="15"/>
              </a:xfrm>
              <a:custGeom>
                <a:avLst/>
                <a:gdLst>
                  <a:gd name="T0" fmla="*/ 1 w 2"/>
                  <a:gd name="T1" fmla="*/ 6 h 6"/>
                  <a:gd name="T2" fmla="*/ 1 w 2"/>
                  <a:gd name="T3" fmla="*/ 6 h 6"/>
                  <a:gd name="T4" fmla="*/ 1 w 2"/>
                  <a:gd name="T5" fmla="*/ 6 h 6"/>
                  <a:gd name="T6" fmla="*/ 1 w 2"/>
                  <a:gd name="T7" fmla="*/ 5 h 6"/>
                  <a:gd name="T8" fmla="*/ 1 w 2"/>
                  <a:gd name="T9" fmla="*/ 5 h 6"/>
                  <a:gd name="T10" fmla="*/ 1 w 2"/>
                  <a:gd name="T11" fmla="*/ 1 h 6"/>
                  <a:gd name="T12" fmla="*/ 2 w 2"/>
                  <a:gd name="T13" fmla="*/ 0 h 6"/>
                  <a:gd name="T14" fmla="*/ 2 w 2"/>
                  <a:gd name="T15" fmla="*/ 1 h 6"/>
                  <a:gd name="T16" fmla="*/ 2 w 2"/>
                  <a:gd name="T17" fmla="*/ 6 h 6"/>
                  <a:gd name="T18" fmla="*/ 2 w 2"/>
                  <a:gd name="T19" fmla="*/ 6 h 6"/>
                  <a:gd name="T20" fmla="*/ 1 w 2"/>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1" y="6"/>
                    </a:moveTo>
                    <a:cubicBezTo>
                      <a:pt x="1" y="6"/>
                      <a:pt x="1" y="6"/>
                      <a:pt x="1" y="6"/>
                    </a:cubicBezTo>
                    <a:cubicBezTo>
                      <a:pt x="1" y="6"/>
                      <a:pt x="1" y="6"/>
                      <a:pt x="1" y="6"/>
                    </a:cubicBezTo>
                    <a:cubicBezTo>
                      <a:pt x="1" y="6"/>
                      <a:pt x="0" y="5"/>
                      <a:pt x="1" y="5"/>
                    </a:cubicBezTo>
                    <a:cubicBezTo>
                      <a:pt x="1" y="5"/>
                      <a:pt x="1" y="5"/>
                      <a:pt x="1" y="5"/>
                    </a:cubicBezTo>
                    <a:cubicBezTo>
                      <a:pt x="1" y="1"/>
                      <a:pt x="1" y="1"/>
                      <a:pt x="1" y="1"/>
                    </a:cubicBezTo>
                    <a:cubicBezTo>
                      <a:pt x="1" y="1"/>
                      <a:pt x="2" y="0"/>
                      <a:pt x="2" y="0"/>
                    </a:cubicBezTo>
                    <a:cubicBezTo>
                      <a:pt x="2" y="0"/>
                      <a:pt x="2" y="1"/>
                      <a:pt x="2" y="1"/>
                    </a:cubicBezTo>
                    <a:cubicBezTo>
                      <a:pt x="2" y="6"/>
                      <a:pt x="2" y="6"/>
                      <a:pt x="2" y="6"/>
                    </a:cubicBezTo>
                    <a:cubicBezTo>
                      <a:pt x="2" y="6"/>
                      <a:pt x="2" y="6"/>
                      <a:pt x="2"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0" name="Freeform 468"/>
              <p:cNvSpPr/>
              <p:nvPr/>
            </p:nvSpPr>
            <p:spPr bwMode="auto">
              <a:xfrm>
                <a:off x="3885" y="2140"/>
                <a:ext cx="8" cy="48"/>
              </a:xfrm>
              <a:custGeom>
                <a:avLst/>
                <a:gdLst>
                  <a:gd name="T0" fmla="*/ 1 w 3"/>
                  <a:gd name="T1" fmla="*/ 19 h 19"/>
                  <a:gd name="T2" fmla="*/ 0 w 3"/>
                  <a:gd name="T3" fmla="*/ 19 h 19"/>
                  <a:gd name="T4" fmla="*/ 0 w 3"/>
                  <a:gd name="T5" fmla="*/ 18 h 19"/>
                  <a:gd name="T6" fmla="*/ 1 w 3"/>
                  <a:gd name="T7" fmla="*/ 17 h 19"/>
                  <a:gd name="T8" fmla="*/ 1 w 3"/>
                  <a:gd name="T9" fmla="*/ 17 h 19"/>
                  <a:gd name="T10" fmla="*/ 2 w 3"/>
                  <a:gd name="T11" fmla="*/ 10 h 19"/>
                  <a:gd name="T12" fmla="*/ 1 w 3"/>
                  <a:gd name="T13" fmla="*/ 1 h 19"/>
                  <a:gd name="T14" fmla="*/ 1 w 3"/>
                  <a:gd name="T15" fmla="*/ 1 h 19"/>
                  <a:gd name="T16" fmla="*/ 2 w 3"/>
                  <a:gd name="T17" fmla="*/ 1 h 19"/>
                  <a:gd name="T18" fmla="*/ 3 w 3"/>
                  <a:gd name="T19" fmla="*/ 10 h 19"/>
                  <a:gd name="T20" fmla="*/ 1 w 3"/>
                  <a:gd name="T21" fmla="*/ 18 h 19"/>
                  <a:gd name="T22" fmla="*/ 1 w 3"/>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9">
                    <a:moveTo>
                      <a:pt x="1" y="19"/>
                    </a:moveTo>
                    <a:cubicBezTo>
                      <a:pt x="1" y="19"/>
                      <a:pt x="1" y="19"/>
                      <a:pt x="0" y="19"/>
                    </a:cubicBezTo>
                    <a:cubicBezTo>
                      <a:pt x="0" y="18"/>
                      <a:pt x="0" y="18"/>
                      <a:pt x="0" y="18"/>
                    </a:cubicBezTo>
                    <a:cubicBezTo>
                      <a:pt x="0" y="17"/>
                      <a:pt x="0" y="17"/>
                      <a:pt x="1" y="17"/>
                    </a:cubicBezTo>
                    <a:cubicBezTo>
                      <a:pt x="1" y="17"/>
                      <a:pt x="1" y="17"/>
                      <a:pt x="1" y="17"/>
                    </a:cubicBezTo>
                    <a:cubicBezTo>
                      <a:pt x="2" y="15"/>
                      <a:pt x="2" y="13"/>
                      <a:pt x="2" y="10"/>
                    </a:cubicBezTo>
                    <a:cubicBezTo>
                      <a:pt x="2" y="7"/>
                      <a:pt x="2" y="4"/>
                      <a:pt x="1" y="1"/>
                    </a:cubicBezTo>
                    <a:cubicBezTo>
                      <a:pt x="1" y="1"/>
                      <a:pt x="1" y="1"/>
                      <a:pt x="1" y="1"/>
                    </a:cubicBezTo>
                    <a:cubicBezTo>
                      <a:pt x="2" y="0"/>
                      <a:pt x="2" y="1"/>
                      <a:pt x="2" y="1"/>
                    </a:cubicBezTo>
                    <a:cubicBezTo>
                      <a:pt x="2" y="4"/>
                      <a:pt x="3" y="7"/>
                      <a:pt x="3" y="10"/>
                    </a:cubicBezTo>
                    <a:cubicBezTo>
                      <a:pt x="3" y="13"/>
                      <a:pt x="2" y="16"/>
                      <a:pt x="1" y="18"/>
                    </a:cubicBezTo>
                    <a:cubicBezTo>
                      <a:pt x="1" y="18"/>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1" name="Freeform 469"/>
              <p:cNvSpPr/>
              <p:nvPr/>
            </p:nvSpPr>
            <p:spPr bwMode="auto">
              <a:xfrm>
                <a:off x="3840" y="2150"/>
                <a:ext cx="2" cy="10"/>
              </a:xfrm>
              <a:custGeom>
                <a:avLst/>
                <a:gdLst>
                  <a:gd name="T0" fmla="*/ 1 w 1"/>
                  <a:gd name="T1" fmla="*/ 4 h 4"/>
                  <a:gd name="T2" fmla="*/ 1 w 1"/>
                  <a:gd name="T3" fmla="*/ 4 h 4"/>
                  <a:gd name="T4" fmla="*/ 0 w 1"/>
                  <a:gd name="T5" fmla="*/ 4 h 4"/>
                  <a:gd name="T6" fmla="*/ 0 w 1"/>
                  <a:gd name="T7" fmla="*/ 2 h 4"/>
                  <a:gd name="T8" fmla="*/ 0 w 1"/>
                  <a:gd name="T9" fmla="*/ 1 h 4"/>
                  <a:gd name="T10" fmla="*/ 1 w 1"/>
                  <a:gd name="T11" fmla="*/ 0 h 4"/>
                  <a:gd name="T12" fmla="*/ 1 w 1"/>
                  <a:gd name="T13" fmla="*/ 1 h 4"/>
                  <a:gd name="T14" fmla="*/ 1 w 1"/>
                  <a:gd name="T15" fmla="*/ 2 h 4"/>
                  <a:gd name="T16" fmla="*/ 1 w 1"/>
                  <a:gd name="T17" fmla="*/ 4 h 4"/>
                  <a:gd name="T18" fmla="*/ 1 w 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4"/>
                    </a:moveTo>
                    <a:cubicBezTo>
                      <a:pt x="1" y="4"/>
                      <a:pt x="1" y="4"/>
                      <a:pt x="1" y="4"/>
                    </a:cubicBezTo>
                    <a:cubicBezTo>
                      <a:pt x="0" y="4"/>
                      <a:pt x="0" y="4"/>
                      <a:pt x="0" y="4"/>
                    </a:cubicBezTo>
                    <a:cubicBezTo>
                      <a:pt x="0" y="3"/>
                      <a:pt x="0" y="3"/>
                      <a:pt x="0" y="2"/>
                    </a:cubicBezTo>
                    <a:cubicBezTo>
                      <a:pt x="0" y="2"/>
                      <a:pt x="0" y="1"/>
                      <a:pt x="0" y="1"/>
                    </a:cubicBezTo>
                    <a:cubicBezTo>
                      <a:pt x="0" y="0"/>
                      <a:pt x="1" y="0"/>
                      <a:pt x="1" y="0"/>
                    </a:cubicBezTo>
                    <a:cubicBezTo>
                      <a:pt x="1" y="0"/>
                      <a:pt x="1" y="1"/>
                      <a:pt x="1" y="1"/>
                    </a:cubicBezTo>
                    <a:cubicBezTo>
                      <a:pt x="1" y="1"/>
                      <a:pt x="1" y="2"/>
                      <a:pt x="1" y="2"/>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2" name="Freeform 470"/>
              <p:cNvSpPr/>
              <p:nvPr/>
            </p:nvSpPr>
            <p:spPr bwMode="auto">
              <a:xfrm>
                <a:off x="3790" y="2170"/>
                <a:ext cx="5" cy="8"/>
              </a:xfrm>
              <a:custGeom>
                <a:avLst/>
                <a:gdLst>
                  <a:gd name="T0" fmla="*/ 0 w 2"/>
                  <a:gd name="T1" fmla="*/ 3 h 3"/>
                  <a:gd name="T2" fmla="*/ 0 w 2"/>
                  <a:gd name="T3" fmla="*/ 3 h 3"/>
                  <a:gd name="T4" fmla="*/ 0 w 2"/>
                  <a:gd name="T5" fmla="*/ 2 h 3"/>
                  <a:gd name="T6" fmla="*/ 1 w 2"/>
                  <a:gd name="T7" fmla="*/ 0 h 3"/>
                  <a:gd name="T8" fmla="*/ 1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0"/>
                      <a:pt x="1" y="0"/>
                      <a:pt x="1" y="0"/>
                    </a:cubicBezTo>
                    <a:cubicBezTo>
                      <a:pt x="1" y="0"/>
                      <a:pt x="1" y="0"/>
                      <a:pt x="1" y="0"/>
                    </a:cubicBezTo>
                    <a:cubicBezTo>
                      <a:pt x="2" y="0"/>
                      <a:pt x="2" y="1"/>
                      <a:pt x="2" y="1"/>
                    </a:cubicBezTo>
                    <a:cubicBezTo>
                      <a:pt x="1" y="3"/>
                      <a:pt x="1" y="3"/>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3" name="Freeform 471"/>
              <p:cNvSpPr/>
              <p:nvPr/>
            </p:nvSpPr>
            <p:spPr bwMode="auto">
              <a:xfrm>
                <a:off x="3792" y="2175"/>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1 w 2"/>
                  <a:gd name="T11" fmla="*/ 1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0" y="1"/>
                      <a:pt x="1" y="1"/>
                    </a:cubicBezTo>
                    <a:cubicBezTo>
                      <a:pt x="1" y="1"/>
                      <a:pt x="1" y="0"/>
                      <a:pt x="1" y="1"/>
                    </a:cubicBezTo>
                    <a:cubicBezTo>
                      <a:pt x="1" y="1"/>
                      <a:pt x="2" y="1"/>
                      <a:pt x="1" y="1"/>
                    </a:cubicBezTo>
                    <a:cubicBezTo>
                      <a:pt x="1" y="2"/>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4" name="Freeform 472"/>
              <p:cNvSpPr/>
              <p:nvPr/>
            </p:nvSpPr>
            <p:spPr bwMode="auto">
              <a:xfrm>
                <a:off x="3792" y="2180"/>
                <a:ext cx="8" cy="8"/>
              </a:xfrm>
              <a:custGeom>
                <a:avLst/>
                <a:gdLst>
                  <a:gd name="T0" fmla="*/ 1 w 3"/>
                  <a:gd name="T1" fmla="*/ 3 h 3"/>
                  <a:gd name="T2" fmla="*/ 1 w 3"/>
                  <a:gd name="T3" fmla="*/ 3 h 3"/>
                  <a:gd name="T4" fmla="*/ 1 w 3"/>
                  <a:gd name="T5" fmla="*/ 3 h 3"/>
                  <a:gd name="T6" fmla="*/ 2 w 3"/>
                  <a:gd name="T7" fmla="*/ 0 h 3"/>
                  <a:gd name="T8" fmla="*/ 2 w 3"/>
                  <a:gd name="T9" fmla="*/ 0 h 3"/>
                  <a:gd name="T10" fmla="*/ 2 w 3"/>
                  <a:gd name="T11" fmla="*/ 1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1" y="3"/>
                    </a:cubicBezTo>
                    <a:cubicBezTo>
                      <a:pt x="0" y="3"/>
                      <a:pt x="0" y="3"/>
                      <a:pt x="1" y="3"/>
                    </a:cubicBezTo>
                    <a:cubicBezTo>
                      <a:pt x="2" y="0"/>
                      <a:pt x="2" y="0"/>
                      <a:pt x="2" y="0"/>
                    </a:cubicBezTo>
                    <a:cubicBezTo>
                      <a:pt x="2" y="0"/>
                      <a:pt x="2" y="0"/>
                      <a:pt x="2" y="0"/>
                    </a:cubicBezTo>
                    <a:cubicBezTo>
                      <a:pt x="3" y="0"/>
                      <a:pt x="3"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5" name="Freeform 473"/>
              <p:cNvSpPr/>
              <p:nvPr/>
            </p:nvSpPr>
            <p:spPr bwMode="auto">
              <a:xfrm>
                <a:off x="3795" y="2183"/>
                <a:ext cx="7" cy="10"/>
              </a:xfrm>
              <a:custGeom>
                <a:avLst/>
                <a:gdLst>
                  <a:gd name="T0" fmla="*/ 1 w 3"/>
                  <a:gd name="T1" fmla="*/ 4 h 4"/>
                  <a:gd name="T2" fmla="*/ 1 w 3"/>
                  <a:gd name="T3" fmla="*/ 4 h 4"/>
                  <a:gd name="T4" fmla="*/ 0 w 3"/>
                  <a:gd name="T5" fmla="*/ 3 h 4"/>
                  <a:gd name="T6" fmla="*/ 2 w 3"/>
                  <a:gd name="T7" fmla="*/ 1 h 4"/>
                  <a:gd name="T8" fmla="*/ 2 w 3"/>
                  <a:gd name="T9" fmla="*/ 0 h 4"/>
                  <a:gd name="T10" fmla="*/ 3 w 3"/>
                  <a:gd name="T11" fmla="*/ 1 h 4"/>
                  <a:gd name="T12" fmla="*/ 1 w 3"/>
                  <a:gd name="T13" fmla="*/ 3 h 4"/>
                  <a:gd name="T14" fmla="*/ 1 w 3"/>
                  <a:gd name="T15" fmla="*/ 4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cubicBezTo>
                      <a:pt x="1" y="4"/>
                      <a:pt x="1" y="4"/>
                      <a:pt x="1" y="4"/>
                    </a:cubicBezTo>
                    <a:cubicBezTo>
                      <a:pt x="0" y="4"/>
                      <a:pt x="0" y="3"/>
                      <a:pt x="0" y="3"/>
                    </a:cubicBezTo>
                    <a:cubicBezTo>
                      <a:pt x="1" y="2"/>
                      <a:pt x="1" y="1"/>
                      <a:pt x="2" y="1"/>
                    </a:cubicBezTo>
                    <a:cubicBezTo>
                      <a:pt x="2" y="0"/>
                      <a:pt x="2" y="0"/>
                      <a:pt x="2" y="0"/>
                    </a:cubicBezTo>
                    <a:cubicBezTo>
                      <a:pt x="3" y="1"/>
                      <a:pt x="3" y="1"/>
                      <a:pt x="3" y="1"/>
                    </a:cubicBezTo>
                    <a:cubicBezTo>
                      <a:pt x="2" y="2"/>
                      <a:pt x="2" y="2"/>
                      <a:pt x="1" y="3"/>
                    </a:cubicBezTo>
                    <a:cubicBezTo>
                      <a:pt x="1" y="3"/>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6" name="Freeform 474"/>
              <p:cNvSpPr/>
              <p:nvPr/>
            </p:nvSpPr>
            <p:spPr bwMode="auto">
              <a:xfrm>
                <a:off x="3800" y="2188"/>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3"/>
                      <a:pt x="0" y="3"/>
                    </a:cubicBezTo>
                    <a:cubicBezTo>
                      <a:pt x="1" y="0"/>
                      <a:pt x="1" y="0"/>
                      <a:pt x="1" y="0"/>
                    </a:cubicBezTo>
                    <a:cubicBezTo>
                      <a:pt x="1" y="0"/>
                      <a:pt x="2" y="0"/>
                      <a:pt x="2" y="0"/>
                    </a:cubicBezTo>
                    <a:cubicBezTo>
                      <a:pt x="2" y="0"/>
                      <a:pt x="2" y="0"/>
                      <a:pt x="2" y="0"/>
                    </a:cubicBezTo>
                    <a:cubicBezTo>
                      <a:pt x="1" y="3"/>
                      <a:pt x="1" y="3"/>
                      <a:pt x="1" y="3"/>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7" name="Freeform 475"/>
              <p:cNvSpPr/>
              <p:nvPr/>
            </p:nvSpPr>
            <p:spPr bwMode="auto">
              <a:xfrm>
                <a:off x="3802" y="2190"/>
                <a:ext cx="8" cy="10"/>
              </a:xfrm>
              <a:custGeom>
                <a:avLst/>
                <a:gdLst>
                  <a:gd name="T0" fmla="*/ 1 w 3"/>
                  <a:gd name="T1" fmla="*/ 4 h 4"/>
                  <a:gd name="T2" fmla="*/ 1 w 3"/>
                  <a:gd name="T3" fmla="*/ 4 h 4"/>
                  <a:gd name="T4" fmla="*/ 0 w 3"/>
                  <a:gd name="T5" fmla="*/ 3 h 4"/>
                  <a:gd name="T6" fmla="*/ 2 w 3"/>
                  <a:gd name="T7" fmla="*/ 0 h 4"/>
                  <a:gd name="T8" fmla="*/ 3 w 3"/>
                  <a:gd name="T9" fmla="*/ 0 h 4"/>
                  <a:gd name="T10" fmla="*/ 3 w 3"/>
                  <a:gd name="T11" fmla="*/ 0 h 4"/>
                  <a:gd name="T12" fmla="*/ 1 w 3"/>
                  <a:gd name="T13" fmla="*/ 4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0" y="4"/>
                      <a:pt x="0" y="4"/>
                      <a:pt x="0" y="3"/>
                    </a:cubicBezTo>
                    <a:cubicBezTo>
                      <a:pt x="1" y="2"/>
                      <a:pt x="1" y="1"/>
                      <a:pt x="2" y="0"/>
                    </a:cubicBezTo>
                    <a:cubicBezTo>
                      <a:pt x="2" y="0"/>
                      <a:pt x="2" y="0"/>
                      <a:pt x="3" y="0"/>
                    </a:cubicBezTo>
                    <a:cubicBezTo>
                      <a:pt x="3" y="0"/>
                      <a:pt x="3" y="0"/>
                      <a:pt x="3" y="0"/>
                    </a:cubicBezTo>
                    <a:cubicBezTo>
                      <a:pt x="2" y="1"/>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8" name="Freeform 476"/>
              <p:cNvSpPr/>
              <p:nvPr/>
            </p:nvSpPr>
            <p:spPr bwMode="auto">
              <a:xfrm>
                <a:off x="3807" y="2193"/>
                <a:ext cx="8" cy="12"/>
              </a:xfrm>
              <a:custGeom>
                <a:avLst/>
                <a:gdLst>
                  <a:gd name="T0" fmla="*/ 1 w 3"/>
                  <a:gd name="T1" fmla="*/ 5 h 5"/>
                  <a:gd name="T2" fmla="*/ 0 w 3"/>
                  <a:gd name="T3" fmla="*/ 5 h 5"/>
                  <a:gd name="T4" fmla="*/ 0 w 3"/>
                  <a:gd name="T5" fmla="*/ 4 h 5"/>
                  <a:gd name="T6" fmla="*/ 2 w 3"/>
                  <a:gd name="T7" fmla="*/ 0 h 5"/>
                  <a:gd name="T8" fmla="*/ 2 w 3"/>
                  <a:gd name="T9" fmla="*/ 0 h 5"/>
                  <a:gd name="T10" fmla="*/ 3 w 3"/>
                  <a:gd name="T11" fmla="*/ 0 h 5"/>
                  <a:gd name="T12" fmla="*/ 3 w 3"/>
                  <a:gd name="T13" fmla="*/ 0 h 5"/>
                  <a:gd name="T14" fmla="*/ 3 w 3"/>
                  <a:gd name="T15" fmla="*/ 1 h 5"/>
                  <a:gd name="T16" fmla="*/ 1 w 3"/>
                  <a:gd name="T17" fmla="*/ 4 h 5"/>
                  <a:gd name="T18" fmla="*/ 1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cubicBezTo>
                      <a:pt x="1" y="5"/>
                      <a:pt x="1" y="5"/>
                      <a:pt x="0" y="5"/>
                    </a:cubicBezTo>
                    <a:cubicBezTo>
                      <a:pt x="0" y="5"/>
                      <a:pt x="0" y="4"/>
                      <a:pt x="0" y="4"/>
                    </a:cubicBezTo>
                    <a:cubicBezTo>
                      <a:pt x="1" y="3"/>
                      <a:pt x="1" y="1"/>
                      <a:pt x="2" y="0"/>
                    </a:cubicBezTo>
                    <a:cubicBezTo>
                      <a:pt x="2" y="0"/>
                      <a:pt x="2" y="0"/>
                      <a:pt x="2" y="0"/>
                    </a:cubicBezTo>
                    <a:cubicBezTo>
                      <a:pt x="3" y="0"/>
                      <a:pt x="3" y="0"/>
                      <a:pt x="3" y="0"/>
                    </a:cubicBezTo>
                    <a:cubicBezTo>
                      <a:pt x="3" y="0"/>
                      <a:pt x="3" y="0"/>
                      <a:pt x="3" y="0"/>
                    </a:cubicBezTo>
                    <a:cubicBezTo>
                      <a:pt x="3" y="1"/>
                      <a:pt x="3" y="1"/>
                      <a:pt x="3" y="1"/>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9" name="Freeform 477"/>
              <p:cNvSpPr/>
              <p:nvPr/>
            </p:nvSpPr>
            <p:spPr bwMode="auto">
              <a:xfrm>
                <a:off x="3812" y="2195"/>
                <a:ext cx="10" cy="13"/>
              </a:xfrm>
              <a:custGeom>
                <a:avLst/>
                <a:gdLst>
                  <a:gd name="T0" fmla="*/ 1 w 4"/>
                  <a:gd name="T1" fmla="*/ 5 h 5"/>
                  <a:gd name="T2" fmla="*/ 1 w 4"/>
                  <a:gd name="T3" fmla="*/ 5 h 5"/>
                  <a:gd name="T4" fmla="*/ 1 w 4"/>
                  <a:gd name="T5" fmla="*/ 4 h 5"/>
                  <a:gd name="T6" fmla="*/ 3 w 4"/>
                  <a:gd name="T7" fmla="*/ 0 h 5"/>
                  <a:gd name="T8" fmla="*/ 3 w 4"/>
                  <a:gd name="T9" fmla="*/ 0 h 5"/>
                  <a:gd name="T10" fmla="*/ 3 w 4"/>
                  <a:gd name="T11" fmla="*/ 1 h 5"/>
                  <a:gd name="T12" fmla="*/ 1 w 4"/>
                  <a:gd name="T13" fmla="*/ 4 h 5"/>
                  <a:gd name="T14" fmla="*/ 1 w 4"/>
                  <a:gd name="T15" fmla="*/ 5 h 5"/>
                  <a:gd name="T16" fmla="*/ 1 w 4"/>
                  <a:gd name="T17" fmla="*/ 5 h 5"/>
                  <a:gd name="T18" fmla="*/ 1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5"/>
                    </a:moveTo>
                    <a:cubicBezTo>
                      <a:pt x="1" y="5"/>
                      <a:pt x="1" y="5"/>
                      <a:pt x="1" y="5"/>
                    </a:cubicBezTo>
                    <a:cubicBezTo>
                      <a:pt x="0" y="5"/>
                      <a:pt x="1" y="4"/>
                      <a:pt x="1" y="4"/>
                    </a:cubicBezTo>
                    <a:cubicBezTo>
                      <a:pt x="3" y="0"/>
                      <a:pt x="3" y="0"/>
                      <a:pt x="3" y="0"/>
                    </a:cubicBezTo>
                    <a:cubicBezTo>
                      <a:pt x="3" y="0"/>
                      <a:pt x="3" y="0"/>
                      <a:pt x="3" y="0"/>
                    </a:cubicBezTo>
                    <a:cubicBezTo>
                      <a:pt x="3" y="0"/>
                      <a:pt x="4" y="0"/>
                      <a:pt x="3" y="1"/>
                    </a:cubicBezTo>
                    <a:cubicBezTo>
                      <a:pt x="1" y="4"/>
                      <a:pt x="1" y="4"/>
                      <a:pt x="1" y="4"/>
                    </a:cubicBezTo>
                    <a:cubicBezTo>
                      <a:pt x="1" y="4"/>
                      <a:pt x="1" y="5"/>
                      <a:pt x="1"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0" name="Freeform 478"/>
              <p:cNvSpPr/>
              <p:nvPr/>
            </p:nvSpPr>
            <p:spPr bwMode="auto">
              <a:xfrm>
                <a:off x="3820" y="2198"/>
                <a:ext cx="7" cy="15"/>
              </a:xfrm>
              <a:custGeom>
                <a:avLst/>
                <a:gdLst>
                  <a:gd name="T0" fmla="*/ 1 w 3"/>
                  <a:gd name="T1" fmla="*/ 6 h 6"/>
                  <a:gd name="T2" fmla="*/ 0 w 3"/>
                  <a:gd name="T3" fmla="*/ 5 h 6"/>
                  <a:gd name="T4" fmla="*/ 0 w 3"/>
                  <a:gd name="T5" fmla="*/ 5 h 6"/>
                  <a:gd name="T6" fmla="*/ 2 w 3"/>
                  <a:gd name="T7" fmla="*/ 0 h 6"/>
                  <a:gd name="T8" fmla="*/ 3 w 3"/>
                  <a:gd name="T9" fmla="*/ 0 h 6"/>
                  <a:gd name="T10" fmla="*/ 3 w 3"/>
                  <a:gd name="T11" fmla="*/ 0 h 6"/>
                  <a:gd name="T12" fmla="*/ 1 w 3"/>
                  <a:gd name="T13" fmla="*/ 5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0" y="6"/>
                      <a:pt x="0" y="5"/>
                    </a:cubicBezTo>
                    <a:cubicBezTo>
                      <a:pt x="0" y="5"/>
                      <a:pt x="0" y="5"/>
                      <a:pt x="0" y="5"/>
                    </a:cubicBezTo>
                    <a:cubicBezTo>
                      <a:pt x="1" y="3"/>
                      <a:pt x="2" y="1"/>
                      <a:pt x="2" y="0"/>
                    </a:cubicBezTo>
                    <a:cubicBezTo>
                      <a:pt x="3" y="0"/>
                      <a:pt x="3" y="0"/>
                      <a:pt x="3" y="0"/>
                    </a:cubicBezTo>
                    <a:cubicBezTo>
                      <a:pt x="3" y="0"/>
                      <a:pt x="3" y="0"/>
                      <a:pt x="3" y="0"/>
                    </a:cubicBezTo>
                    <a:cubicBezTo>
                      <a:pt x="2" y="2"/>
                      <a:pt x="2" y="4"/>
                      <a:pt x="1" y="5"/>
                    </a:cubicBezTo>
                    <a:cubicBezTo>
                      <a:pt x="1"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1" name="Freeform 479"/>
              <p:cNvSpPr/>
              <p:nvPr/>
            </p:nvSpPr>
            <p:spPr bwMode="auto">
              <a:xfrm>
                <a:off x="3825" y="2198"/>
                <a:ext cx="7" cy="15"/>
              </a:xfrm>
              <a:custGeom>
                <a:avLst/>
                <a:gdLst>
                  <a:gd name="T0" fmla="*/ 1 w 3"/>
                  <a:gd name="T1" fmla="*/ 6 h 6"/>
                  <a:gd name="T2" fmla="*/ 1 w 3"/>
                  <a:gd name="T3" fmla="*/ 6 h 6"/>
                  <a:gd name="T4" fmla="*/ 0 w 3"/>
                  <a:gd name="T5" fmla="*/ 6 h 6"/>
                  <a:gd name="T6" fmla="*/ 2 w 3"/>
                  <a:gd name="T7" fmla="*/ 1 h 6"/>
                  <a:gd name="T8" fmla="*/ 3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1" y="6"/>
                      <a:pt x="0" y="6"/>
                      <a:pt x="0" y="6"/>
                    </a:cubicBezTo>
                    <a:cubicBezTo>
                      <a:pt x="1" y="4"/>
                      <a:pt x="2" y="2"/>
                      <a:pt x="2" y="1"/>
                    </a:cubicBezTo>
                    <a:cubicBezTo>
                      <a:pt x="2" y="0"/>
                      <a:pt x="3" y="0"/>
                      <a:pt x="3" y="0"/>
                    </a:cubicBezTo>
                    <a:cubicBezTo>
                      <a:pt x="3" y="0"/>
                      <a:pt x="3" y="1"/>
                      <a:pt x="3" y="1"/>
                    </a:cubicBezTo>
                    <a:cubicBezTo>
                      <a:pt x="2" y="3"/>
                      <a:pt x="2" y="4"/>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2" name="Freeform 480"/>
              <p:cNvSpPr/>
              <p:nvPr/>
            </p:nvSpPr>
            <p:spPr bwMode="auto">
              <a:xfrm>
                <a:off x="3832"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1 h 6"/>
                  <a:gd name="T12" fmla="*/ 1 w 3"/>
                  <a:gd name="T13" fmla="*/ 6 h 6"/>
                  <a:gd name="T14" fmla="*/ 0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6"/>
                    </a:moveTo>
                    <a:cubicBezTo>
                      <a:pt x="0" y="6"/>
                      <a:pt x="0" y="6"/>
                      <a:pt x="0" y="6"/>
                    </a:cubicBezTo>
                    <a:cubicBezTo>
                      <a:pt x="0" y="6"/>
                      <a:pt x="0" y="6"/>
                      <a:pt x="0" y="6"/>
                    </a:cubicBezTo>
                    <a:cubicBezTo>
                      <a:pt x="2" y="0"/>
                      <a:pt x="2" y="0"/>
                      <a:pt x="2" y="0"/>
                    </a:cubicBezTo>
                    <a:cubicBezTo>
                      <a:pt x="2" y="0"/>
                      <a:pt x="2" y="0"/>
                      <a:pt x="2" y="0"/>
                    </a:cubicBezTo>
                    <a:cubicBezTo>
                      <a:pt x="3" y="0"/>
                      <a:pt x="3" y="0"/>
                      <a:pt x="3" y="1"/>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3" name="Freeform 481"/>
              <p:cNvSpPr/>
              <p:nvPr/>
            </p:nvSpPr>
            <p:spPr bwMode="auto">
              <a:xfrm>
                <a:off x="3837" y="2198"/>
                <a:ext cx="8" cy="15"/>
              </a:xfrm>
              <a:custGeom>
                <a:avLst/>
                <a:gdLst>
                  <a:gd name="T0" fmla="*/ 1 w 3"/>
                  <a:gd name="T1" fmla="*/ 6 h 6"/>
                  <a:gd name="T2" fmla="*/ 0 w 3"/>
                  <a:gd name="T3" fmla="*/ 6 h 6"/>
                  <a:gd name="T4" fmla="*/ 0 w 3"/>
                  <a:gd name="T5" fmla="*/ 6 h 6"/>
                  <a:gd name="T6" fmla="*/ 2 w 3"/>
                  <a:gd name="T7" fmla="*/ 1 h 6"/>
                  <a:gd name="T8" fmla="*/ 3 w 3"/>
                  <a:gd name="T9" fmla="*/ 0 h 6"/>
                  <a:gd name="T10" fmla="*/ 3 w 3"/>
                  <a:gd name="T11" fmla="*/ 1 h 6"/>
                  <a:gd name="T12" fmla="*/ 1 w 3"/>
                  <a:gd name="T13" fmla="*/ 5 h 6"/>
                  <a:gd name="T14" fmla="*/ 1 w 3"/>
                  <a:gd name="T15" fmla="*/ 6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1" y="6"/>
                      <a:pt x="0" y="6"/>
                      <a:pt x="0" y="6"/>
                    </a:cubicBezTo>
                    <a:cubicBezTo>
                      <a:pt x="0" y="6"/>
                      <a:pt x="0" y="6"/>
                      <a:pt x="0" y="6"/>
                    </a:cubicBezTo>
                    <a:cubicBezTo>
                      <a:pt x="2" y="1"/>
                      <a:pt x="2" y="1"/>
                      <a:pt x="2" y="1"/>
                    </a:cubicBezTo>
                    <a:cubicBezTo>
                      <a:pt x="3" y="0"/>
                      <a:pt x="3" y="0"/>
                      <a:pt x="3" y="0"/>
                    </a:cubicBezTo>
                    <a:cubicBezTo>
                      <a:pt x="3" y="0"/>
                      <a:pt x="3" y="1"/>
                      <a:pt x="3" y="1"/>
                    </a:cubicBezTo>
                    <a:cubicBezTo>
                      <a:pt x="1" y="5"/>
                      <a:pt x="1" y="5"/>
                      <a:pt x="1" y="5"/>
                    </a:cubicBezTo>
                    <a:cubicBezTo>
                      <a:pt x="1" y="6"/>
                      <a:pt x="1" y="6"/>
                      <a:pt x="1"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4" name="Freeform 482"/>
              <p:cNvSpPr/>
              <p:nvPr/>
            </p:nvSpPr>
            <p:spPr bwMode="auto">
              <a:xfrm>
                <a:off x="3845"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0 h 6"/>
                  <a:gd name="T12" fmla="*/ 1 w 3"/>
                  <a:gd name="T13" fmla="*/ 6 h 6"/>
                  <a:gd name="T14" fmla="*/ 0 w 3"/>
                  <a:gd name="T15" fmla="*/ 6 h 6"/>
                  <a:gd name="T16" fmla="*/ 0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6"/>
                    </a:moveTo>
                    <a:cubicBezTo>
                      <a:pt x="0" y="6"/>
                      <a:pt x="0" y="6"/>
                      <a:pt x="0" y="6"/>
                    </a:cubicBezTo>
                    <a:cubicBezTo>
                      <a:pt x="0" y="6"/>
                      <a:pt x="0" y="6"/>
                      <a:pt x="0" y="6"/>
                    </a:cubicBezTo>
                    <a:cubicBezTo>
                      <a:pt x="0" y="4"/>
                      <a:pt x="1" y="2"/>
                      <a:pt x="2" y="0"/>
                    </a:cubicBezTo>
                    <a:cubicBezTo>
                      <a:pt x="2" y="0"/>
                      <a:pt x="2" y="0"/>
                      <a:pt x="2" y="0"/>
                    </a:cubicBezTo>
                    <a:cubicBezTo>
                      <a:pt x="3" y="0"/>
                      <a:pt x="3" y="0"/>
                      <a:pt x="3" y="0"/>
                    </a:cubicBezTo>
                    <a:cubicBezTo>
                      <a:pt x="2" y="2"/>
                      <a:pt x="1" y="4"/>
                      <a:pt x="1" y="6"/>
                    </a:cubicBezTo>
                    <a:cubicBezTo>
                      <a:pt x="1" y="6"/>
                      <a:pt x="1"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5" name="Freeform 483"/>
              <p:cNvSpPr/>
              <p:nvPr/>
            </p:nvSpPr>
            <p:spPr bwMode="auto">
              <a:xfrm>
                <a:off x="3848" y="2203"/>
                <a:ext cx="5" cy="10"/>
              </a:xfrm>
              <a:custGeom>
                <a:avLst/>
                <a:gdLst>
                  <a:gd name="T0" fmla="*/ 1 w 2"/>
                  <a:gd name="T1" fmla="*/ 4 h 4"/>
                  <a:gd name="T2" fmla="*/ 0 w 2"/>
                  <a:gd name="T3" fmla="*/ 4 h 4"/>
                  <a:gd name="T4" fmla="*/ 0 w 2"/>
                  <a:gd name="T5" fmla="*/ 3 h 4"/>
                  <a:gd name="T6" fmla="*/ 2 w 2"/>
                  <a:gd name="T7" fmla="*/ 0 h 4"/>
                  <a:gd name="T8" fmla="*/ 2 w 2"/>
                  <a:gd name="T9" fmla="*/ 0 h 4"/>
                  <a:gd name="T10" fmla="*/ 2 w 2"/>
                  <a:gd name="T11" fmla="*/ 0 h 4"/>
                  <a:gd name="T12" fmla="*/ 1 w 2"/>
                  <a:gd name="T13" fmla="*/ 3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0" y="4"/>
                    </a:cubicBezTo>
                    <a:cubicBezTo>
                      <a:pt x="0" y="4"/>
                      <a:pt x="0" y="3"/>
                      <a:pt x="0" y="3"/>
                    </a:cubicBezTo>
                    <a:cubicBezTo>
                      <a:pt x="2" y="0"/>
                      <a:pt x="2" y="0"/>
                      <a:pt x="2" y="0"/>
                    </a:cubicBezTo>
                    <a:cubicBezTo>
                      <a:pt x="2" y="0"/>
                      <a:pt x="2" y="0"/>
                      <a:pt x="2" y="0"/>
                    </a:cubicBezTo>
                    <a:cubicBezTo>
                      <a:pt x="2" y="0"/>
                      <a:pt x="2" y="0"/>
                      <a:pt x="2" y="0"/>
                    </a:cubicBezTo>
                    <a:cubicBezTo>
                      <a:pt x="1" y="3"/>
                      <a:pt x="1" y="3"/>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6" name="Freeform 484"/>
              <p:cNvSpPr/>
              <p:nvPr/>
            </p:nvSpPr>
            <p:spPr bwMode="auto">
              <a:xfrm>
                <a:off x="3842"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7" name="Freeform 485"/>
              <p:cNvSpPr/>
              <p:nvPr/>
            </p:nvSpPr>
            <p:spPr bwMode="auto">
              <a:xfrm>
                <a:off x="3842" y="2168"/>
                <a:ext cx="6" cy="7"/>
              </a:xfrm>
              <a:custGeom>
                <a:avLst/>
                <a:gdLst>
                  <a:gd name="T0" fmla="*/ 1 w 2"/>
                  <a:gd name="T1" fmla="*/ 3 h 3"/>
                  <a:gd name="T2" fmla="*/ 1 w 2"/>
                  <a:gd name="T3" fmla="*/ 3 h 3"/>
                  <a:gd name="T4" fmla="*/ 1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0" y="3"/>
                      <a:pt x="0" y="3"/>
                      <a:pt x="1" y="2"/>
                    </a:cubicBezTo>
                    <a:cubicBezTo>
                      <a:pt x="1" y="2"/>
                      <a:pt x="1" y="1"/>
                      <a:pt x="1" y="1"/>
                    </a:cubicBezTo>
                    <a:cubicBezTo>
                      <a:pt x="1" y="1"/>
                      <a:pt x="1" y="0"/>
                      <a:pt x="2" y="0"/>
                    </a:cubicBezTo>
                    <a:cubicBezTo>
                      <a:pt x="2" y="1"/>
                      <a:pt x="2" y="1"/>
                      <a:pt x="2" y="1"/>
                    </a:cubicBezTo>
                    <a:cubicBezTo>
                      <a:pt x="2" y="2"/>
                      <a:pt x="2"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8" name="Freeform 486"/>
              <p:cNvSpPr/>
              <p:nvPr/>
            </p:nvSpPr>
            <p:spPr bwMode="auto">
              <a:xfrm>
                <a:off x="3845" y="2173"/>
                <a:ext cx="5" cy="7"/>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1"/>
                      <a:pt x="1" y="1"/>
                      <a:pt x="1" y="1"/>
                    </a:cubicBezTo>
                    <a:cubicBezTo>
                      <a:pt x="1" y="0"/>
                      <a:pt x="1" y="0"/>
                      <a:pt x="2" y="0"/>
                    </a:cubicBezTo>
                    <a:cubicBezTo>
                      <a:pt x="2" y="0"/>
                      <a:pt x="2" y="1"/>
                      <a:pt x="2" y="1"/>
                    </a:cubicBezTo>
                    <a:cubicBezTo>
                      <a:pt x="1" y="3"/>
                      <a:pt x="1" y="3"/>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9" name="Freeform 487"/>
              <p:cNvSpPr/>
              <p:nvPr/>
            </p:nvSpPr>
            <p:spPr bwMode="auto">
              <a:xfrm>
                <a:off x="3848" y="2178"/>
                <a:ext cx="5" cy="10"/>
              </a:xfrm>
              <a:custGeom>
                <a:avLst/>
                <a:gdLst>
                  <a:gd name="T0" fmla="*/ 0 w 2"/>
                  <a:gd name="T1" fmla="*/ 4 h 4"/>
                  <a:gd name="T2" fmla="*/ 0 w 2"/>
                  <a:gd name="T3" fmla="*/ 3 h 4"/>
                  <a:gd name="T4" fmla="*/ 0 w 2"/>
                  <a:gd name="T5" fmla="*/ 3 h 4"/>
                  <a:gd name="T6" fmla="*/ 1 w 2"/>
                  <a:gd name="T7" fmla="*/ 0 h 4"/>
                  <a:gd name="T8" fmla="*/ 1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3"/>
                    </a:cubicBezTo>
                    <a:cubicBezTo>
                      <a:pt x="0" y="3"/>
                      <a:pt x="0" y="3"/>
                      <a:pt x="0" y="3"/>
                    </a:cubicBezTo>
                    <a:cubicBezTo>
                      <a:pt x="1" y="0"/>
                      <a:pt x="1" y="0"/>
                      <a:pt x="1" y="0"/>
                    </a:cubicBezTo>
                    <a:cubicBezTo>
                      <a:pt x="1" y="0"/>
                      <a:pt x="1" y="0"/>
                      <a:pt x="1" y="0"/>
                    </a:cubicBezTo>
                    <a:cubicBezTo>
                      <a:pt x="2" y="0"/>
                      <a:pt x="2" y="1"/>
                      <a:pt x="2" y="1"/>
                    </a:cubicBezTo>
                    <a:cubicBezTo>
                      <a:pt x="1" y="3"/>
                      <a:pt x="1" y="3"/>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0" name="Freeform 488"/>
              <p:cNvSpPr/>
              <p:nvPr/>
            </p:nvSpPr>
            <p:spPr bwMode="auto">
              <a:xfrm>
                <a:off x="3850" y="2183"/>
                <a:ext cx="5" cy="10"/>
              </a:xfrm>
              <a:custGeom>
                <a:avLst/>
                <a:gdLst>
                  <a:gd name="T0" fmla="*/ 0 w 2"/>
                  <a:gd name="T1" fmla="*/ 4 h 4"/>
                  <a:gd name="T2" fmla="*/ 0 w 2"/>
                  <a:gd name="T3" fmla="*/ 3 h 4"/>
                  <a:gd name="T4" fmla="*/ 0 w 2"/>
                  <a:gd name="T5" fmla="*/ 3 h 4"/>
                  <a:gd name="T6" fmla="*/ 1 w 2"/>
                  <a:gd name="T7" fmla="*/ 0 h 4"/>
                  <a:gd name="T8" fmla="*/ 2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3"/>
                      <a:pt x="0" y="3"/>
                    </a:cubicBezTo>
                    <a:cubicBezTo>
                      <a:pt x="0" y="3"/>
                      <a:pt x="0" y="3"/>
                      <a:pt x="0" y="3"/>
                    </a:cubicBezTo>
                    <a:cubicBezTo>
                      <a:pt x="0" y="2"/>
                      <a:pt x="1" y="1"/>
                      <a:pt x="1" y="0"/>
                    </a:cubicBezTo>
                    <a:cubicBezTo>
                      <a:pt x="1" y="0"/>
                      <a:pt x="1" y="0"/>
                      <a:pt x="2" y="0"/>
                    </a:cubicBezTo>
                    <a:cubicBezTo>
                      <a:pt x="2" y="0"/>
                      <a:pt x="2" y="1"/>
                      <a:pt x="2" y="1"/>
                    </a:cubicBezTo>
                    <a:cubicBezTo>
                      <a:pt x="1" y="2"/>
                      <a:pt x="1" y="2"/>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1" name="Freeform 489"/>
              <p:cNvSpPr/>
              <p:nvPr/>
            </p:nvSpPr>
            <p:spPr bwMode="auto">
              <a:xfrm>
                <a:off x="3850" y="2188"/>
                <a:ext cx="8" cy="10"/>
              </a:xfrm>
              <a:custGeom>
                <a:avLst/>
                <a:gdLst>
                  <a:gd name="T0" fmla="*/ 1 w 3"/>
                  <a:gd name="T1" fmla="*/ 4 h 4"/>
                  <a:gd name="T2" fmla="*/ 1 w 3"/>
                  <a:gd name="T3" fmla="*/ 4 h 4"/>
                  <a:gd name="T4" fmla="*/ 1 w 3"/>
                  <a:gd name="T5" fmla="*/ 3 h 4"/>
                  <a:gd name="T6" fmla="*/ 2 w 3"/>
                  <a:gd name="T7" fmla="*/ 0 h 4"/>
                  <a:gd name="T8" fmla="*/ 3 w 3"/>
                  <a:gd name="T9" fmla="*/ 0 h 4"/>
                  <a:gd name="T10" fmla="*/ 3 w 3"/>
                  <a:gd name="T11" fmla="*/ 1 h 4"/>
                  <a:gd name="T12" fmla="*/ 1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1" y="4"/>
                      <a:pt x="0" y="3"/>
                      <a:pt x="1" y="3"/>
                    </a:cubicBezTo>
                    <a:cubicBezTo>
                      <a:pt x="1" y="2"/>
                      <a:pt x="1" y="1"/>
                      <a:pt x="2" y="0"/>
                    </a:cubicBezTo>
                    <a:cubicBezTo>
                      <a:pt x="2" y="0"/>
                      <a:pt x="2" y="0"/>
                      <a:pt x="3" y="0"/>
                    </a:cubicBezTo>
                    <a:cubicBezTo>
                      <a:pt x="3" y="0"/>
                      <a:pt x="3" y="0"/>
                      <a:pt x="3" y="1"/>
                    </a:cubicBezTo>
                    <a:cubicBezTo>
                      <a:pt x="2" y="2"/>
                      <a:pt x="2" y="2"/>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2" name="Freeform 490"/>
              <p:cNvSpPr/>
              <p:nvPr/>
            </p:nvSpPr>
            <p:spPr bwMode="auto">
              <a:xfrm>
                <a:off x="3853" y="2193"/>
                <a:ext cx="7" cy="10"/>
              </a:xfrm>
              <a:custGeom>
                <a:avLst/>
                <a:gdLst>
                  <a:gd name="T0" fmla="*/ 1 w 3"/>
                  <a:gd name="T1" fmla="*/ 4 h 4"/>
                  <a:gd name="T2" fmla="*/ 1 w 3"/>
                  <a:gd name="T3" fmla="*/ 4 h 4"/>
                  <a:gd name="T4" fmla="*/ 0 w 3"/>
                  <a:gd name="T5" fmla="*/ 4 h 4"/>
                  <a:gd name="T6" fmla="*/ 1 w 3"/>
                  <a:gd name="T7" fmla="*/ 2 h 4"/>
                  <a:gd name="T8" fmla="*/ 1 w 3"/>
                  <a:gd name="T9" fmla="*/ 1 h 4"/>
                  <a:gd name="T10" fmla="*/ 2 w 3"/>
                  <a:gd name="T11" fmla="*/ 0 h 4"/>
                  <a:gd name="T12" fmla="*/ 2 w 3"/>
                  <a:gd name="T13" fmla="*/ 0 h 4"/>
                  <a:gd name="T14" fmla="*/ 3 w 3"/>
                  <a:gd name="T15" fmla="*/ 0 h 4"/>
                  <a:gd name="T16" fmla="*/ 2 w 3"/>
                  <a:gd name="T17" fmla="*/ 2 h 4"/>
                  <a:gd name="T18" fmla="*/ 2 w 3"/>
                  <a:gd name="T19" fmla="*/ 2 h 4"/>
                  <a:gd name="T20" fmla="*/ 1 w 3"/>
                  <a:gd name="T21" fmla="*/ 4 h 4"/>
                  <a:gd name="T22" fmla="*/ 1 w 3"/>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4"/>
                    </a:moveTo>
                    <a:cubicBezTo>
                      <a:pt x="1" y="4"/>
                      <a:pt x="1" y="4"/>
                      <a:pt x="1" y="4"/>
                    </a:cubicBezTo>
                    <a:cubicBezTo>
                      <a:pt x="0" y="4"/>
                      <a:pt x="0" y="4"/>
                      <a:pt x="0" y="4"/>
                    </a:cubicBezTo>
                    <a:cubicBezTo>
                      <a:pt x="0" y="3"/>
                      <a:pt x="1" y="2"/>
                      <a:pt x="1" y="2"/>
                    </a:cubicBezTo>
                    <a:cubicBezTo>
                      <a:pt x="1" y="1"/>
                      <a:pt x="1" y="1"/>
                      <a:pt x="1" y="1"/>
                    </a:cubicBezTo>
                    <a:cubicBezTo>
                      <a:pt x="2" y="1"/>
                      <a:pt x="2" y="1"/>
                      <a:pt x="2" y="0"/>
                    </a:cubicBezTo>
                    <a:cubicBezTo>
                      <a:pt x="2" y="0"/>
                      <a:pt x="2" y="0"/>
                      <a:pt x="2" y="0"/>
                    </a:cubicBezTo>
                    <a:cubicBezTo>
                      <a:pt x="2" y="0"/>
                      <a:pt x="3" y="0"/>
                      <a:pt x="3" y="0"/>
                    </a:cubicBezTo>
                    <a:cubicBezTo>
                      <a:pt x="3" y="1"/>
                      <a:pt x="2" y="1"/>
                      <a:pt x="2" y="2"/>
                    </a:cubicBezTo>
                    <a:cubicBezTo>
                      <a:pt x="2" y="2"/>
                      <a:pt x="2" y="2"/>
                      <a:pt x="2" y="2"/>
                    </a:cubicBezTo>
                    <a:cubicBezTo>
                      <a:pt x="2"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3" name="Freeform 491"/>
              <p:cNvSpPr/>
              <p:nvPr/>
            </p:nvSpPr>
            <p:spPr bwMode="auto">
              <a:xfrm>
                <a:off x="3855" y="2200"/>
                <a:ext cx="5" cy="8"/>
              </a:xfrm>
              <a:custGeom>
                <a:avLst/>
                <a:gdLst>
                  <a:gd name="T0" fmla="*/ 0 w 2"/>
                  <a:gd name="T1" fmla="*/ 3 h 3"/>
                  <a:gd name="T2" fmla="*/ 0 w 2"/>
                  <a:gd name="T3" fmla="*/ 2 h 3"/>
                  <a:gd name="T4" fmla="*/ 0 w 2"/>
                  <a:gd name="T5" fmla="*/ 2 h 3"/>
                  <a:gd name="T6" fmla="*/ 1 w 2"/>
                  <a:gd name="T7" fmla="*/ 0 h 3"/>
                  <a:gd name="T8" fmla="*/ 2 w 2"/>
                  <a:gd name="T9" fmla="*/ 0 h 3"/>
                  <a:gd name="T10" fmla="*/ 2 w 2"/>
                  <a:gd name="T11" fmla="*/ 0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1" y="0"/>
                      <a:pt x="1" y="0"/>
                      <a:pt x="1" y="0"/>
                    </a:cubicBezTo>
                    <a:cubicBezTo>
                      <a:pt x="1" y="0"/>
                      <a:pt x="1" y="0"/>
                      <a:pt x="2" y="0"/>
                    </a:cubicBezTo>
                    <a:cubicBezTo>
                      <a:pt x="2" y="0"/>
                      <a:pt x="2" y="0"/>
                      <a:pt x="2" y="0"/>
                    </a:cubicBezTo>
                    <a:cubicBezTo>
                      <a:pt x="1" y="2"/>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4" name="Freeform 492"/>
              <p:cNvSpPr/>
              <p:nvPr/>
            </p:nvSpPr>
            <p:spPr bwMode="auto">
              <a:xfrm>
                <a:off x="3848" y="2157"/>
                <a:ext cx="2" cy="5"/>
              </a:xfrm>
              <a:custGeom>
                <a:avLst/>
                <a:gdLst>
                  <a:gd name="T0" fmla="*/ 0 w 1"/>
                  <a:gd name="T1" fmla="*/ 2 h 2"/>
                  <a:gd name="T2" fmla="*/ 0 w 1"/>
                  <a:gd name="T3" fmla="*/ 2 h 2"/>
                  <a:gd name="T4" fmla="*/ 1 w 1"/>
                  <a:gd name="T5" fmla="*/ 1 h 2"/>
                  <a:gd name="T6" fmla="*/ 1 w 1"/>
                  <a:gd name="T7" fmla="*/ 1 h 2"/>
                  <a:gd name="T8" fmla="*/ 1 w 1"/>
                  <a:gd name="T9" fmla="*/ 1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1" y="1"/>
                    </a:cubicBezTo>
                    <a:cubicBezTo>
                      <a:pt x="1" y="0"/>
                      <a:pt x="1" y="0"/>
                      <a:pt x="1" y="1"/>
                    </a:cubicBezTo>
                    <a:cubicBezTo>
                      <a:pt x="1" y="1"/>
                      <a:pt x="1"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5" name="Freeform 493"/>
              <p:cNvSpPr/>
              <p:nvPr/>
            </p:nvSpPr>
            <p:spPr bwMode="auto">
              <a:xfrm>
                <a:off x="3850" y="2160"/>
                <a:ext cx="5" cy="5"/>
              </a:xfrm>
              <a:custGeom>
                <a:avLst/>
                <a:gdLst>
                  <a:gd name="T0" fmla="*/ 1 w 2"/>
                  <a:gd name="T1" fmla="*/ 2 h 2"/>
                  <a:gd name="T2" fmla="*/ 1 w 2"/>
                  <a:gd name="T3" fmla="*/ 2 h 2"/>
                  <a:gd name="T4" fmla="*/ 0 w 2"/>
                  <a:gd name="T5" fmla="*/ 1 h 2"/>
                  <a:gd name="T6" fmla="*/ 1 w 2"/>
                  <a:gd name="T7" fmla="*/ 0 h 2"/>
                  <a:gd name="T8" fmla="*/ 1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1"/>
                      <a:pt x="1" y="1"/>
                      <a:pt x="1" y="0"/>
                    </a:cubicBezTo>
                    <a:cubicBezTo>
                      <a:pt x="1" y="0"/>
                      <a:pt x="1" y="0"/>
                      <a:pt x="1"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6" name="Freeform 494"/>
              <p:cNvSpPr/>
              <p:nvPr/>
            </p:nvSpPr>
            <p:spPr bwMode="auto">
              <a:xfrm>
                <a:off x="3855" y="2162"/>
                <a:ext cx="5" cy="6"/>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1"/>
                      <a:pt x="1" y="0"/>
                    </a:cubicBezTo>
                    <a:cubicBezTo>
                      <a:pt x="1" y="0"/>
                      <a:pt x="1"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7" name="Freeform 495"/>
              <p:cNvSpPr/>
              <p:nvPr/>
            </p:nvSpPr>
            <p:spPr bwMode="auto">
              <a:xfrm>
                <a:off x="3860" y="2162"/>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2"/>
                      <a:pt x="0" y="2"/>
                    </a:cubicBezTo>
                    <a:cubicBezTo>
                      <a:pt x="1" y="1"/>
                      <a:pt x="1" y="1"/>
                      <a:pt x="1" y="1"/>
                    </a:cubicBezTo>
                    <a:cubicBezTo>
                      <a:pt x="1" y="0"/>
                      <a:pt x="1" y="0"/>
                      <a:pt x="1" y="0"/>
                    </a:cubicBezTo>
                    <a:cubicBezTo>
                      <a:pt x="2" y="1"/>
                      <a:pt x="2" y="1"/>
                      <a:pt x="2" y="1"/>
                    </a:cubicBezTo>
                    <a:cubicBezTo>
                      <a:pt x="1" y="2"/>
                      <a:pt x="1" y="2"/>
                      <a:pt x="1" y="2"/>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8" name="Freeform 496"/>
              <p:cNvSpPr/>
              <p:nvPr/>
            </p:nvSpPr>
            <p:spPr bwMode="auto">
              <a:xfrm>
                <a:off x="3865" y="2165"/>
                <a:ext cx="5" cy="8"/>
              </a:xfrm>
              <a:custGeom>
                <a:avLst/>
                <a:gdLst>
                  <a:gd name="T0" fmla="*/ 1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2"/>
                      <a:pt x="0" y="2"/>
                    </a:cubicBezTo>
                    <a:cubicBezTo>
                      <a:pt x="1" y="1"/>
                      <a:pt x="1" y="1"/>
                      <a:pt x="1" y="1"/>
                    </a:cubicBezTo>
                    <a:cubicBezTo>
                      <a:pt x="1" y="0"/>
                      <a:pt x="1" y="0"/>
                      <a:pt x="2" y="0"/>
                    </a:cubicBezTo>
                    <a:cubicBezTo>
                      <a:pt x="2" y="0"/>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9" name="Freeform 497"/>
              <p:cNvSpPr/>
              <p:nvPr/>
            </p:nvSpPr>
            <p:spPr bwMode="auto">
              <a:xfrm>
                <a:off x="3870"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0" name="Freeform 498"/>
              <p:cNvSpPr/>
              <p:nvPr/>
            </p:nvSpPr>
            <p:spPr bwMode="auto">
              <a:xfrm>
                <a:off x="3875" y="2170"/>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1" name="Freeform 499"/>
              <p:cNvSpPr/>
              <p:nvPr/>
            </p:nvSpPr>
            <p:spPr bwMode="auto">
              <a:xfrm>
                <a:off x="3880" y="2170"/>
                <a:ext cx="5" cy="8"/>
              </a:xfrm>
              <a:custGeom>
                <a:avLst/>
                <a:gdLst>
                  <a:gd name="T0" fmla="*/ 0 w 2"/>
                  <a:gd name="T1" fmla="*/ 3 h 3"/>
                  <a:gd name="T2" fmla="*/ 0 w 2"/>
                  <a:gd name="T3" fmla="*/ 3 h 3"/>
                  <a:gd name="T4" fmla="*/ 0 w 2"/>
                  <a:gd name="T5" fmla="*/ 3 h 3"/>
                  <a:gd name="T6" fmla="*/ 1 w 2"/>
                  <a:gd name="T7" fmla="*/ 0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0" y="2"/>
                      <a:pt x="1" y="1"/>
                      <a:pt x="1" y="0"/>
                    </a:cubicBezTo>
                    <a:cubicBezTo>
                      <a:pt x="1" y="0"/>
                      <a:pt x="2" y="0"/>
                      <a:pt x="2" y="0"/>
                    </a:cubicBezTo>
                    <a:cubicBezTo>
                      <a:pt x="2" y="1"/>
                      <a:pt x="2" y="1"/>
                      <a:pt x="2" y="1"/>
                    </a:cubicBezTo>
                    <a:cubicBezTo>
                      <a:pt x="1" y="2"/>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2" name="Freeform 500"/>
              <p:cNvSpPr/>
              <p:nvPr/>
            </p:nvSpPr>
            <p:spPr bwMode="auto">
              <a:xfrm>
                <a:off x="3883" y="2175"/>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3" name="Freeform 501"/>
              <p:cNvSpPr/>
              <p:nvPr/>
            </p:nvSpPr>
            <p:spPr bwMode="auto">
              <a:xfrm>
                <a:off x="3860" y="2193"/>
                <a:ext cx="8" cy="15"/>
              </a:xfrm>
              <a:custGeom>
                <a:avLst/>
                <a:gdLst>
                  <a:gd name="T0" fmla="*/ 1 w 3"/>
                  <a:gd name="T1" fmla="*/ 6 h 6"/>
                  <a:gd name="T2" fmla="*/ 1 w 3"/>
                  <a:gd name="T3" fmla="*/ 6 h 6"/>
                  <a:gd name="T4" fmla="*/ 0 w 3"/>
                  <a:gd name="T5" fmla="*/ 6 h 6"/>
                  <a:gd name="T6" fmla="*/ 2 w 3"/>
                  <a:gd name="T7" fmla="*/ 1 h 6"/>
                  <a:gd name="T8" fmla="*/ 2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6"/>
                      <a:pt x="0" y="6"/>
                    </a:cubicBezTo>
                    <a:cubicBezTo>
                      <a:pt x="2" y="1"/>
                      <a:pt x="2" y="1"/>
                      <a:pt x="2" y="1"/>
                    </a:cubicBezTo>
                    <a:cubicBezTo>
                      <a:pt x="2" y="0"/>
                      <a:pt x="2" y="0"/>
                      <a:pt x="2" y="0"/>
                    </a:cubicBezTo>
                    <a:cubicBezTo>
                      <a:pt x="3" y="0"/>
                      <a:pt x="3" y="1"/>
                      <a:pt x="3" y="1"/>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4" name="Freeform 502"/>
              <p:cNvSpPr/>
              <p:nvPr/>
            </p:nvSpPr>
            <p:spPr bwMode="auto">
              <a:xfrm>
                <a:off x="3865" y="2190"/>
                <a:ext cx="5" cy="18"/>
              </a:xfrm>
              <a:custGeom>
                <a:avLst/>
                <a:gdLst>
                  <a:gd name="T0" fmla="*/ 0 w 2"/>
                  <a:gd name="T1" fmla="*/ 7 h 7"/>
                  <a:gd name="T2" fmla="*/ 0 w 2"/>
                  <a:gd name="T3" fmla="*/ 7 h 7"/>
                  <a:gd name="T4" fmla="*/ 0 w 2"/>
                  <a:gd name="T5" fmla="*/ 6 h 7"/>
                  <a:gd name="T6" fmla="*/ 2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1" y="4"/>
                      <a:pt x="1" y="3"/>
                      <a:pt x="2" y="1"/>
                    </a:cubicBezTo>
                    <a:cubicBezTo>
                      <a:pt x="2" y="1"/>
                      <a:pt x="2" y="0"/>
                      <a:pt x="2" y="0"/>
                    </a:cubicBezTo>
                    <a:cubicBezTo>
                      <a:pt x="2" y="0"/>
                      <a:pt x="2" y="1"/>
                      <a:pt x="2" y="1"/>
                    </a:cubicBezTo>
                    <a:cubicBezTo>
                      <a:pt x="2" y="3"/>
                      <a:pt x="1" y="4"/>
                      <a:pt x="1" y="6"/>
                    </a:cubicBezTo>
                    <a:cubicBezTo>
                      <a:pt x="1" y="6"/>
                      <a:pt x="1" y="6"/>
                      <a:pt x="1" y="6"/>
                    </a:cubicBezTo>
                    <a:cubicBezTo>
                      <a:pt x="1" y="7"/>
                      <a:pt x="1" y="7"/>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5" name="Freeform 503"/>
              <p:cNvSpPr/>
              <p:nvPr/>
            </p:nvSpPr>
            <p:spPr bwMode="auto">
              <a:xfrm>
                <a:off x="3870" y="2188"/>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0" y="4"/>
                      <a:pt x="1" y="2"/>
                      <a:pt x="1" y="1"/>
                    </a:cubicBezTo>
                    <a:cubicBezTo>
                      <a:pt x="2" y="0"/>
                      <a:pt x="2" y="0"/>
                      <a:pt x="2" y="0"/>
                    </a:cubicBezTo>
                    <a:cubicBezTo>
                      <a:pt x="2" y="0"/>
                      <a:pt x="2" y="1"/>
                      <a:pt x="2" y="1"/>
                    </a:cubicBezTo>
                    <a:cubicBezTo>
                      <a:pt x="2" y="2"/>
                      <a:pt x="1" y="4"/>
                      <a:pt x="1" y="6"/>
                    </a:cubicBezTo>
                    <a:cubicBezTo>
                      <a:pt x="1" y="6"/>
                      <a:pt x="1" y="6"/>
                      <a:pt x="1" y="6"/>
                    </a:cubicBezTo>
                    <a:cubicBezTo>
                      <a:pt x="1" y="7"/>
                      <a:pt x="1" y="7"/>
                      <a:pt x="1"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6" name="Freeform 504"/>
              <p:cNvSpPr/>
              <p:nvPr/>
            </p:nvSpPr>
            <p:spPr bwMode="auto">
              <a:xfrm>
                <a:off x="3875" y="2183"/>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7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7"/>
                      <a:pt x="0" y="7"/>
                      <a:pt x="0" y="7"/>
                    </a:cubicBezTo>
                    <a:cubicBezTo>
                      <a:pt x="0" y="7"/>
                      <a:pt x="0" y="7"/>
                      <a:pt x="0" y="6"/>
                    </a:cubicBezTo>
                    <a:cubicBezTo>
                      <a:pt x="1" y="4"/>
                      <a:pt x="1" y="3"/>
                      <a:pt x="1" y="1"/>
                    </a:cubicBezTo>
                    <a:cubicBezTo>
                      <a:pt x="2" y="0"/>
                      <a:pt x="2" y="0"/>
                      <a:pt x="2" y="0"/>
                    </a:cubicBezTo>
                    <a:cubicBezTo>
                      <a:pt x="2" y="0"/>
                      <a:pt x="2" y="0"/>
                      <a:pt x="2" y="1"/>
                    </a:cubicBezTo>
                    <a:cubicBezTo>
                      <a:pt x="2" y="3"/>
                      <a:pt x="1" y="5"/>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7" name="Freeform 505"/>
              <p:cNvSpPr/>
              <p:nvPr/>
            </p:nvSpPr>
            <p:spPr bwMode="auto">
              <a:xfrm>
                <a:off x="3845" y="2147"/>
                <a:ext cx="5" cy="10"/>
              </a:xfrm>
              <a:custGeom>
                <a:avLst/>
                <a:gdLst>
                  <a:gd name="T0" fmla="*/ 1 w 2"/>
                  <a:gd name="T1" fmla="*/ 4 h 4"/>
                  <a:gd name="T2" fmla="*/ 1 w 2"/>
                  <a:gd name="T3" fmla="*/ 4 h 4"/>
                  <a:gd name="T4" fmla="*/ 0 w 2"/>
                  <a:gd name="T5" fmla="*/ 4 h 4"/>
                  <a:gd name="T6" fmla="*/ 1 w 2"/>
                  <a:gd name="T7" fmla="*/ 0 h 4"/>
                  <a:gd name="T8" fmla="*/ 2 w 2"/>
                  <a:gd name="T9" fmla="*/ 0 h 4"/>
                  <a:gd name="T10" fmla="*/ 2 w 2"/>
                  <a:gd name="T11" fmla="*/ 1 h 4"/>
                  <a:gd name="T12" fmla="*/ 1 w 2"/>
                  <a:gd name="T13" fmla="*/ 4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1" y="4"/>
                    </a:cubicBezTo>
                    <a:cubicBezTo>
                      <a:pt x="0" y="4"/>
                      <a:pt x="0" y="4"/>
                      <a:pt x="0" y="4"/>
                    </a:cubicBezTo>
                    <a:cubicBezTo>
                      <a:pt x="0" y="3"/>
                      <a:pt x="1" y="1"/>
                      <a:pt x="1" y="0"/>
                    </a:cubicBezTo>
                    <a:cubicBezTo>
                      <a:pt x="1" y="0"/>
                      <a:pt x="2" y="0"/>
                      <a:pt x="2" y="0"/>
                    </a:cubicBezTo>
                    <a:cubicBezTo>
                      <a:pt x="2" y="0"/>
                      <a:pt x="2" y="1"/>
                      <a:pt x="2" y="1"/>
                    </a:cubicBezTo>
                    <a:cubicBezTo>
                      <a:pt x="2" y="2"/>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8" name="Freeform 506"/>
              <p:cNvSpPr/>
              <p:nvPr/>
            </p:nvSpPr>
            <p:spPr bwMode="auto">
              <a:xfrm>
                <a:off x="3853" y="2145"/>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3"/>
                    </a:cubicBezTo>
                    <a:cubicBezTo>
                      <a:pt x="0" y="2"/>
                      <a:pt x="1" y="1"/>
                      <a:pt x="1" y="0"/>
                    </a:cubicBezTo>
                    <a:cubicBezTo>
                      <a:pt x="1" y="0"/>
                      <a:pt x="1" y="0"/>
                      <a:pt x="2" y="0"/>
                    </a:cubicBezTo>
                    <a:cubicBezTo>
                      <a:pt x="2" y="0"/>
                      <a:pt x="2" y="0"/>
                      <a:pt x="2" y="0"/>
                    </a:cubicBezTo>
                    <a:cubicBezTo>
                      <a:pt x="1" y="1"/>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9" name="Freeform 507"/>
              <p:cNvSpPr/>
              <p:nvPr/>
            </p:nvSpPr>
            <p:spPr bwMode="auto">
              <a:xfrm>
                <a:off x="3855" y="2142"/>
                <a:ext cx="8" cy="13"/>
              </a:xfrm>
              <a:custGeom>
                <a:avLst/>
                <a:gdLst>
                  <a:gd name="T0" fmla="*/ 1 w 3"/>
                  <a:gd name="T1" fmla="*/ 5 h 5"/>
                  <a:gd name="T2" fmla="*/ 1 w 3"/>
                  <a:gd name="T3" fmla="*/ 5 h 5"/>
                  <a:gd name="T4" fmla="*/ 0 w 3"/>
                  <a:gd name="T5" fmla="*/ 4 h 5"/>
                  <a:gd name="T6" fmla="*/ 2 w 3"/>
                  <a:gd name="T7" fmla="*/ 0 h 5"/>
                  <a:gd name="T8" fmla="*/ 3 w 3"/>
                  <a:gd name="T9" fmla="*/ 0 h 5"/>
                  <a:gd name="T10" fmla="*/ 3 w 3"/>
                  <a:gd name="T11" fmla="*/ 0 h 5"/>
                  <a:gd name="T12" fmla="*/ 1 w 3"/>
                  <a:gd name="T13" fmla="*/ 4 h 5"/>
                  <a:gd name="T14" fmla="*/ 1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cubicBezTo>
                      <a:pt x="1" y="5"/>
                      <a:pt x="1" y="5"/>
                      <a:pt x="1" y="5"/>
                    </a:cubicBezTo>
                    <a:cubicBezTo>
                      <a:pt x="0" y="5"/>
                      <a:pt x="0" y="4"/>
                      <a:pt x="0" y="4"/>
                    </a:cubicBezTo>
                    <a:cubicBezTo>
                      <a:pt x="1" y="3"/>
                      <a:pt x="1" y="1"/>
                      <a:pt x="2" y="0"/>
                    </a:cubicBezTo>
                    <a:cubicBezTo>
                      <a:pt x="2" y="0"/>
                      <a:pt x="3" y="0"/>
                      <a:pt x="3" y="0"/>
                    </a:cubicBezTo>
                    <a:cubicBezTo>
                      <a:pt x="3" y="0"/>
                      <a:pt x="3" y="0"/>
                      <a:pt x="3" y="0"/>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0" name="Freeform 508"/>
              <p:cNvSpPr/>
              <p:nvPr/>
            </p:nvSpPr>
            <p:spPr bwMode="auto">
              <a:xfrm>
                <a:off x="3863" y="2137"/>
                <a:ext cx="5" cy="13"/>
              </a:xfrm>
              <a:custGeom>
                <a:avLst/>
                <a:gdLst>
                  <a:gd name="T0" fmla="*/ 0 w 2"/>
                  <a:gd name="T1" fmla="*/ 5 h 5"/>
                  <a:gd name="T2" fmla="*/ 0 w 2"/>
                  <a:gd name="T3" fmla="*/ 5 h 5"/>
                  <a:gd name="T4" fmla="*/ 0 w 2"/>
                  <a:gd name="T5" fmla="*/ 5 h 5"/>
                  <a:gd name="T6" fmla="*/ 2 w 2"/>
                  <a:gd name="T7" fmla="*/ 0 h 5"/>
                  <a:gd name="T8" fmla="*/ 2 w 2"/>
                  <a:gd name="T9" fmla="*/ 0 h 5"/>
                  <a:gd name="T10" fmla="*/ 2 w 2"/>
                  <a:gd name="T11" fmla="*/ 1 h 5"/>
                  <a:gd name="T12" fmla="*/ 1 w 2"/>
                  <a:gd name="T13" fmla="*/ 5 h 5"/>
                  <a:gd name="T14" fmla="*/ 0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0" y="5"/>
                      <a:pt x="0" y="5"/>
                      <a:pt x="0" y="5"/>
                    </a:cubicBezTo>
                    <a:cubicBezTo>
                      <a:pt x="2" y="0"/>
                      <a:pt x="2" y="0"/>
                      <a:pt x="2" y="0"/>
                    </a:cubicBezTo>
                    <a:cubicBezTo>
                      <a:pt x="2" y="0"/>
                      <a:pt x="2" y="0"/>
                      <a:pt x="2" y="0"/>
                    </a:cubicBezTo>
                    <a:cubicBezTo>
                      <a:pt x="2" y="0"/>
                      <a:pt x="2" y="0"/>
                      <a:pt x="2" y="1"/>
                    </a:cubicBezTo>
                    <a:cubicBezTo>
                      <a:pt x="1" y="5"/>
                      <a:pt x="1" y="5"/>
                      <a:pt x="1" y="5"/>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 name="Freeform 509"/>
              <p:cNvSpPr/>
              <p:nvPr/>
            </p:nvSpPr>
            <p:spPr bwMode="auto">
              <a:xfrm>
                <a:off x="3870" y="2132"/>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5"/>
                    </a:cubicBezTo>
                    <a:cubicBezTo>
                      <a:pt x="0" y="4"/>
                      <a:pt x="1" y="2"/>
                      <a:pt x="1" y="1"/>
                    </a:cubicBezTo>
                    <a:cubicBezTo>
                      <a:pt x="1" y="0"/>
                      <a:pt x="2" y="0"/>
                      <a:pt x="2" y="0"/>
                    </a:cubicBezTo>
                    <a:cubicBezTo>
                      <a:pt x="2" y="0"/>
                      <a:pt x="2" y="1"/>
                      <a:pt x="2" y="1"/>
                    </a:cubicBezTo>
                    <a:cubicBezTo>
                      <a:pt x="2" y="2"/>
                      <a:pt x="1" y="4"/>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 name="Freeform 510"/>
              <p:cNvSpPr/>
              <p:nvPr/>
            </p:nvSpPr>
            <p:spPr bwMode="auto">
              <a:xfrm>
                <a:off x="3875" y="2130"/>
                <a:ext cx="8" cy="15"/>
              </a:xfrm>
              <a:custGeom>
                <a:avLst/>
                <a:gdLst>
                  <a:gd name="T0" fmla="*/ 1 w 3"/>
                  <a:gd name="T1" fmla="*/ 6 h 6"/>
                  <a:gd name="T2" fmla="*/ 0 w 3"/>
                  <a:gd name="T3" fmla="*/ 5 h 6"/>
                  <a:gd name="T4" fmla="*/ 0 w 3"/>
                  <a:gd name="T5" fmla="*/ 5 h 6"/>
                  <a:gd name="T6" fmla="*/ 2 w 3"/>
                  <a:gd name="T7" fmla="*/ 0 h 6"/>
                  <a:gd name="T8" fmla="*/ 2 w 3"/>
                  <a:gd name="T9" fmla="*/ 0 h 6"/>
                  <a:gd name="T10" fmla="*/ 3 w 3"/>
                  <a:gd name="T11" fmla="*/ 0 h 6"/>
                  <a:gd name="T12" fmla="*/ 1 w 3"/>
                  <a:gd name="T13" fmla="*/ 5 h 6"/>
                  <a:gd name="T14" fmla="*/ 1 w 3"/>
                  <a:gd name="T15" fmla="*/ 5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0" y="6"/>
                      <a:pt x="0" y="6"/>
                      <a:pt x="0" y="5"/>
                    </a:cubicBezTo>
                    <a:cubicBezTo>
                      <a:pt x="0" y="5"/>
                      <a:pt x="0" y="5"/>
                      <a:pt x="0" y="5"/>
                    </a:cubicBezTo>
                    <a:cubicBezTo>
                      <a:pt x="1" y="3"/>
                      <a:pt x="1" y="2"/>
                      <a:pt x="2" y="0"/>
                    </a:cubicBezTo>
                    <a:cubicBezTo>
                      <a:pt x="2" y="0"/>
                      <a:pt x="2" y="0"/>
                      <a:pt x="2" y="0"/>
                    </a:cubicBezTo>
                    <a:cubicBezTo>
                      <a:pt x="3" y="0"/>
                      <a:pt x="3" y="0"/>
                      <a:pt x="3" y="0"/>
                    </a:cubicBezTo>
                    <a:cubicBezTo>
                      <a:pt x="2" y="2"/>
                      <a:pt x="1" y="3"/>
                      <a:pt x="1" y="5"/>
                    </a:cubicBezTo>
                    <a:cubicBezTo>
                      <a:pt x="1" y="5"/>
                      <a:pt x="1" y="5"/>
                      <a:pt x="1" y="5"/>
                    </a:cubicBezTo>
                    <a:cubicBezTo>
                      <a:pt x="1"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 name="Freeform 511"/>
              <p:cNvSpPr/>
              <p:nvPr/>
            </p:nvSpPr>
            <p:spPr bwMode="auto">
              <a:xfrm>
                <a:off x="3880" y="2127"/>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5 h 6"/>
                  <a:gd name="T14" fmla="*/ 1 w 2"/>
                  <a:gd name="T15" fmla="*/ 5 h 6"/>
                  <a:gd name="T16" fmla="*/ 1 w 2"/>
                  <a:gd name="T17" fmla="*/ 6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cubicBezTo>
                      <a:pt x="0" y="6"/>
                      <a:pt x="0" y="6"/>
                      <a:pt x="0" y="6"/>
                    </a:cubicBezTo>
                    <a:cubicBezTo>
                      <a:pt x="0" y="6"/>
                      <a:pt x="0" y="6"/>
                      <a:pt x="0" y="5"/>
                    </a:cubicBezTo>
                    <a:cubicBezTo>
                      <a:pt x="0" y="4"/>
                      <a:pt x="1" y="2"/>
                      <a:pt x="1" y="1"/>
                    </a:cubicBezTo>
                    <a:cubicBezTo>
                      <a:pt x="2" y="0"/>
                      <a:pt x="2" y="0"/>
                      <a:pt x="2" y="0"/>
                    </a:cubicBezTo>
                    <a:cubicBezTo>
                      <a:pt x="2" y="0"/>
                      <a:pt x="2" y="1"/>
                      <a:pt x="2" y="1"/>
                    </a:cubicBezTo>
                    <a:cubicBezTo>
                      <a:pt x="2" y="2"/>
                      <a:pt x="1" y="4"/>
                      <a:pt x="1" y="5"/>
                    </a:cubicBezTo>
                    <a:cubicBezTo>
                      <a:pt x="1" y="5"/>
                      <a:pt x="1" y="5"/>
                      <a:pt x="1" y="5"/>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 name="Freeform 512"/>
              <p:cNvSpPr/>
              <p:nvPr/>
            </p:nvSpPr>
            <p:spPr bwMode="auto">
              <a:xfrm>
                <a:off x="3848" y="2107"/>
                <a:ext cx="42" cy="23"/>
              </a:xfrm>
              <a:custGeom>
                <a:avLst/>
                <a:gdLst>
                  <a:gd name="T0" fmla="*/ 16 w 17"/>
                  <a:gd name="T1" fmla="*/ 9 h 9"/>
                  <a:gd name="T2" fmla="*/ 16 w 17"/>
                  <a:gd name="T3" fmla="*/ 8 h 9"/>
                  <a:gd name="T4" fmla="*/ 14 w 17"/>
                  <a:gd name="T5" fmla="*/ 6 h 9"/>
                  <a:gd name="T6" fmla="*/ 3 w 17"/>
                  <a:gd name="T7" fmla="*/ 1 h 9"/>
                  <a:gd name="T8" fmla="*/ 0 w 17"/>
                  <a:gd name="T9" fmla="*/ 1 h 9"/>
                  <a:gd name="T10" fmla="*/ 0 w 17"/>
                  <a:gd name="T11" fmla="*/ 0 h 9"/>
                  <a:gd name="T12" fmla="*/ 0 w 17"/>
                  <a:gd name="T13" fmla="*/ 0 h 9"/>
                  <a:gd name="T14" fmla="*/ 3 w 17"/>
                  <a:gd name="T15" fmla="*/ 0 h 9"/>
                  <a:gd name="T16" fmla="*/ 15 w 17"/>
                  <a:gd name="T17" fmla="*/ 6 h 9"/>
                  <a:gd name="T18" fmla="*/ 16 w 17"/>
                  <a:gd name="T19" fmla="*/ 8 h 9"/>
                  <a:gd name="T20" fmla="*/ 16 w 17"/>
                  <a:gd name="T21" fmla="*/ 9 h 9"/>
                  <a:gd name="T22" fmla="*/ 16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6" y="9"/>
                    </a:moveTo>
                    <a:cubicBezTo>
                      <a:pt x="16" y="9"/>
                      <a:pt x="16" y="8"/>
                      <a:pt x="16" y="8"/>
                    </a:cubicBezTo>
                    <a:cubicBezTo>
                      <a:pt x="15" y="8"/>
                      <a:pt x="15" y="7"/>
                      <a:pt x="14" y="6"/>
                    </a:cubicBezTo>
                    <a:cubicBezTo>
                      <a:pt x="12" y="3"/>
                      <a:pt x="8" y="1"/>
                      <a:pt x="3" y="1"/>
                    </a:cubicBezTo>
                    <a:cubicBezTo>
                      <a:pt x="2" y="1"/>
                      <a:pt x="1" y="1"/>
                      <a:pt x="0" y="1"/>
                    </a:cubicBezTo>
                    <a:cubicBezTo>
                      <a:pt x="0" y="1"/>
                      <a:pt x="0" y="0"/>
                      <a:pt x="0" y="0"/>
                    </a:cubicBezTo>
                    <a:cubicBezTo>
                      <a:pt x="0" y="0"/>
                      <a:pt x="0" y="0"/>
                      <a:pt x="0" y="0"/>
                    </a:cubicBezTo>
                    <a:cubicBezTo>
                      <a:pt x="1" y="0"/>
                      <a:pt x="2" y="0"/>
                      <a:pt x="3" y="0"/>
                    </a:cubicBezTo>
                    <a:cubicBezTo>
                      <a:pt x="8" y="0"/>
                      <a:pt x="13" y="3"/>
                      <a:pt x="15" y="6"/>
                    </a:cubicBezTo>
                    <a:cubicBezTo>
                      <a:pt x="16" y="6"/>
                      <a:pt x="16" y="7"/>
                      <a:pt x="16" y="8"/>
                    </a:cubicBezTo>
                    <a:cubicBezTo>
                      <a:pt x="17" y="8"/>
                      <a:pt x="16" y="8"/>
                      <a:pt x="16" y="9"/>
                    </a:cubicBezTo>
                    <a:cubicBezTo>
                      <a:pt x="16" y="9"/>
                      <a:pt x="16"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 name="Freeform 513"/>
              <p:cNvSpPr/>
              <p:nvPr/>
            </p:nvSpPr>
            <p:spPr bwMode="auto">
              <a:xfrm>
                <a:off x="3885" y="2140"/>
                <a:ext cx="8" cy="35"/>
              </a:xfrm>
              <a:custGeom>
                <a:avLst/>
                <a:gdLst>
                  <a:gd name="T0" fmla="*/ 1 w 3"/>
                  <a:gd name="T1" fmla="*/ 14 h 14"/>
                  <a:gd name="T2" fmla="*/ 1 w 3"/>
                  <a:gd name="T3" fmla="*/ 14 h 14"/>
                  <a:gd name="T4" fmla="*/ 0 w 3"/>
                  <a:gd name="T5" fmla="*/ 13 h 14"/>
                  <a:gd name="T6" fmla="*/ 1 w 3"/>
                  <a:gd name="T7" fmla="*/ 1 h 14"/>
                  <a:gd name="T8" fmla="*/ 1 w 3"/>
                  <a:gd name="T9" fmla="*/ 0 h 14"/>
                  <a:gd name="T10" fmla="*/ 2 w 3"/>
                  <a:gd name="T11" fmla="*/ 1 h 14"/>
                  <a:gd name="T12" fmla="*/ 1 w 3"/>
                  <a:gd name="T13" fmla="*/ 13 h 14"/>
                  <a:gd name="T14" fmla="*/ 1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3"/>
                      <a:pt x="0" y="13"/>
                    </a:cubicBezTo>
                    <a:cubicBezTo>
                      <a:pt x="2" y="10"/>
                      <a:pt x="2" y="5"/>
                      <a:pt x="1" y="1"/>
                    </a:cubicBezTo>
                    <a:cubicBezTo>
                      <a:pt x="1" y="1"/>
                      <a:pt x="1" y="0"/>
                      <a:pt x="1" y="0"/>
                    </a:cubicBezTo>
                    <a:cubicBezTo>
                      <a:pt x="2" y="0"/>
                      <a:pt x="2" y="1"/>
                      <a:pt x="2" y="1"/>
                    </a:cubicBezTo>
                    <a:cubicBezTo>
                      <a:pt x="3" y="5"/>
                      <a:pt x="3" y="10"/>
                      <a:pt x="1" y="13"/>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 name="Freeform 514"/>
              <p:cNvSpPr/>
              <p:nvPr/>
            </p:nvSpPr>
            <p:spPr bwMode="auto">
              <a:xfrm>
                <a:off x="3858" y="2178"/>
                <a:ext cx="27" cy="20"/>
              </a:xfrm>
              <a:custGeom>
                <a:avLst/>
                <a:gdLst>
                  <a:gd name="T0" fmla="*/ 1 w 11"/>
                  <a:gd name="T1" fmla="*/ 8 h 8"/>
                  <a:gd name="T2" fmla="*/ 0 w 11"/>
                  <a:gd name="T3" fmla="*/ 8 h 8"/>
                  <a:gd name="T4" fmla="*/ 1 w 11"/>
                  <a:gd name="T5" fmla="*/ 7 h 8"/>
                  <a:gd name="T6" fmla="*/ 11 w 11"/>
                  <a:gd name="T7" fmla="*/ 0 h 8"/>
                  <a:gd name="T8" fmla="*/ 11 w 11"/>
                  <a:gd name="T9" fmla="*/ 0 h 8"/>
                  <a:gd name="T10" fmla="*/ 11 w 11"/>
                  <a:gd name="T11" fmla="*/ 1 h 8"/>
                  <a:gd name="T12" fmla="*/ 1 w 11"/>
                  <a:gd name="T13" fmla="*/ 8 h 8"/>
                  <a:gd name="T14" fmla="*/ 1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 y="8"/>
                    </a:moveTo>
                    <a:cubicBezTo>
                      <a:pt x="1" y="8"/>
                      <a:pt x="1" y="8"/>
                      <a:pt x="0" y="8"/>
                    </a:cubicBezTo>
                    <a:cubicBezTo>
                      <a:pt x="0" y="7"/>
                      <a:pt x="0" y="7"/>
                      <a:pt x="1" y="7"/>
                    </a:cubicBezTo>
                    <a:cubicBezTo>
                      <a:pt x="6" y="5"/>
                      <a:pt x="9" y="2"/>
                      <a:pt x="11" y="0"/>
                    </a:cubicBezTo>
                    <a:cubicBezTo>
                      <a:pt x="11" y="0"/>
                      <a:pt x="11" y="0"/>
                      <a:pt x="11" y="0"/>
                    </a:cubicBezTo>
                    <a:cubicBezTo>
                      <a:pt x="11" y="0"/>
                      <a:pt x="11" y="0"/>
                      <a:pt x="11" y="1"/>
                    </a:cubicBezTo>
                    <a:cubicBezTo>
                      <a:pt x="10" y="3"/>
                      <a:pt x="6" y="6"/>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 name="Freeform 515"/>
              <p:cNvSpPr/>
              <p:nvPr/>
            </p:nvSpPr>
            <p:spPr bwMode="auto">
              <a:xfrm>
                <a:off x="3782" y="2110"/>
                <a:ext cx="71" cy="90"/>
              </a:xfrm>
              <a:custGeom>
                <a:avLst/>
                <a:gdLst>
                  <a:gd name="T0" fmla="*/ 23 w 28"/>
                  <a:gd name="T1" fmla="*/ 36 h 36"/>
                  <a:gd name="T2" fmla="*/ 8 w 28"/>
                  <a:gd name="T3" fmla="*/ 31 h 36"/>
                  <a:gd name="T4" fmla="*/ 6 w 28"/>
                  <a:gd name="T5" fmla="*/ 9 h 36"/>
                  <a:gd name="T6" fmla="*/ 23 w 28"/>
                  <a:gd name="T7" fmla="*/ 0 h 36"/>
                  <a:gd name="T8" fmla="*/ 23 w 28"/>
                  <a:gd name="T9" fmla="*/ 1 h 36"/>
                  <a:gd name="T10" fmla="*/ 23 w 28"/>
                  <a:gd name="T11" fmla="*/ 1 h 36"/>
                  <a:gd name="T12" fmla="*/ 6 w 28"/>
                  <a:gd name="T13" fmla="*/ 10 h 36"/>
                  <a:gd name="T14" fmla="*/ 9 w 28"/>
                  <a:gd name="T15" fmla="*/ 30 h 36"/>
                  <a:gd name="T16" fmla="*/ 28 w 28"/>
                  <a:gd name="T17" fmla="*/ 35 h 36"/>
                  <a:gd name="T18" fmla="*/ 28 w 28"/>
                  <a:gd name="T19" fmla="*/ 35 h 36"/>
                  <a:gd name="T20" fmla="*/ 28 w 28"/>
                  <a:gd name="T21" fmla="*/ 36 h 36"/>
                  <a:gd name="T22" fmla="*/ 23 w 2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3" y="36"/>
                    </a:moveTo>
                    <a:cubicBezTo>
                      <a:pt x="19" y="36"/>
                      <a:pt x="13" y="35"/>
                      <a:pt x="8" y="31"/>
                    </a:cubicBezTo>
                    <a:cubicBezTo>
                      <a:pt x="3" y="27"/>
                      <a:pt x="0" y="17"/>
                      <a:pt x="6" y="9"/>
                    </a:cubicBezTo>
                    <a:cubicBezTo>
                      <a:pt x="9" y="4"/>
                      <a:pt x="15" y="1"/>
                      <a:pt x="23" y="0"/>
                    </a:cubicBezTo>
                    <a:cubicBezTo>
                      <a:pt x="23" y="0"/>
                      <a:pt x="23" y="0"/>
                      <a:pt x="23" y="1"/>
                    </a:cubicBezTo>
                    <a:cubicBezTo>
                      <a:pt x="23" y="1"/>
                      <a:pt x="23" y="1"/>
                      <a:pt x="23" y="1"/>
                    </a:cubicBezTo>
                    <a:cubicBezTo>
                      <a:pt x="16" y="2"/>
                      <a:pt x="10" y="5"/>
                      <a:pt x="6" y="10"/>
                    </a:cubicBezTo>
                    <a:cubicBezTo>
                      <a:pt x="1" y="17"/>
                      <a:pt x="4" y="26"/>
                      <a:pt x="9" y="30"/>
                    </a:cubicBezTo>
                    <a:cubicBezTo>
                      <a:pt x="16" y="36"/>
                      <a:pt x="23" y="36"/>
                      <a:pt x="28" y="35"/>
                    </a:cubicBezTo>
                    <a:cubicBezTo>
                      <a:pt x="28" y="35"/>
                      <a:pt x="28" y="35"/>
                      <a:pt x="28" y="35"/>
                    </a:cubicBezTo>
                    <a:cubicBezTo>
                      <a:pt x="28" y="35"/>
                      <a:pt x="28" y="36"/>
                      <a:pt x="28" y="36"/>
                    </a:cubicBezTo>
                    <a:cubicBezTo>
                      <a:pt x="27" y="36"/>
                      <a:pt x="25" y="36"/>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 name="Freeform 516"/>
              <p:cNvSpPr/>
              <p:nvPr/>
            </p:nvSpPr>
            <p:spPr bwMode="auto">
              <a:xfrm>
                <a:off x="3858" y="2188"/>
                <a:ext cx="27" cy="22"/>
              </a:xfrm>
              <a:custGeom>
                <a:avLst/>
                <a:gdLst>
                  <a:gd name="T0" fmla="*/ 0 w 11"/>
                  <a:gd name="T1" fmla="*/ 9 h 9"/>
                  <a:gd name="T2" fmla="*/ 0 w 11"/>
                  <a:gd name="T3" fmla="*/ 9 h 9"/>
                  <a:gd name="T4" fmla="*/ 0 w 11"/>
                  <a:gd name="T5" fmla="*/ 8 h 9"/>
                  <a:gd name="T6" fmla="*/ 10 w 11"/>
                  <a:gd name="T7" fmla="*/ 1 h 9"/>
                  <a:gd name="T8" fmla="*/ 10 w 11"/>
                  <a:gd name="T9" fmla="*/ 0 h 9"/>
                  <a:gd name="T10" fmla="*/ 11 w 11"/>
                  <a:gd name="T11" fmla="*/ 1 h 9"/>
                  <a:gd name="T12" fmla="*/ 1 w 11"/>
                  <a:gd name="T13" fmla="*/ 9 h 9"/>
                  <a:gd name="T14" fmla="*/ 0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0" y="9"/>
                    </a:moveTo>
                    <a:cubicBezTo>
                      <a:pt x="0" y="9"/>
                      <a:pt x="0" y="9"/>
                      <a:pt x="0" y="9"/>
                    </a:cubicBezTo>
                    <a:cubicBezTo>
                      <a:pt x="0" y="9"/>
                      <a:pt x="0" y="8"/>
                      <a:pt x="0" y="8"/>
                    </a:cubicBezTo>
                    <a:cubicBezTo>
                      <a:pt x="5" y="7"/>
                      <a:pt x="8" y="4"/>
                      <a:pt x="10" y="1"/>
                    </a:cubicBezTo>
                    <a:cubicBezTo>
                      <a:pt x="10" y="0"/>
                      <a:pt x="10" y="0"/>
                      <a:pt x="10" y="0"/>
                    </a:cubicBezTo>
                    <a:cubicBezTo>
                      <a:pt x="11" y="0"/>
                      <a:pt x="11" y="1"/>
                      <a:pt x="11" y="1"/>
                    </a:cubicBezTo>
                    <a:cubicBezTo>
                      <a:pt x="9" y="4"/>
                      <a:pt x="5" y="7"/>
                      <a:pt x="1" y="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 name="Freeform 517"/>
              <p:cNvSpPr/>
              <p:nvPr/>
            </p:nvSpPr>
            <p:spPr bwMode="auto">
              <a:xfrm>
                <a:off x="3785" y="2155"/>
                <a:ext cx="70" cy="58"/>
              </a:xfrm>
              <a:custGeom>
                <a:avLst/>
                <a:gdLst>
                  <a:gd name="T0" fmla="*/ 21 w 28"/>
                  <a:gd name="T1" fmla="*/ 23 h 23"/>
                  <a:gd name="T2" fmla="*/ 7 w 28"/>
                  <a:gd name="T3" fmla="*/ 17 h 23"/>
                  <a:gd name="T4" fmla="*/ 2 w 28"/>
                  <a:gd name="T5" fmla="*/ 0 h 23"/>
                  <a:gd name="T6" fmla="*/ 2 w 28"/>
                  <a:gd name="T7" fmla="*/ 0 h 23"/>
                  <a:gd name="T8" fmla="*/ 3 w 28"/>
                  <a:gd name="T9" fmla="*/ 1 h 23"/>
                  <a:gd name="T10" fmla="*/ 7 w 28"/>
                  <a:gd name="T11" fmla="*/ 17 h 23"/>
                  <a:gd name="T12" fmla="*/ 27 w 28"/>
                  <a:gd name="T13" fmla="*/ 22 h 23"/>
                  <a:gd name="T14" fmla="*/ 27 w 28"/>
                  <a:gd name="T15" fmla="*/ 22 h 23"/>
                  <a:gd name="T16" fmla="*/ 27 w 28"/>
                  <a:gd name="T17" fmla="*/ 23 h 23"/>
                  <a:gd name="T18" fmla="*/ 21 w 2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1" y="23"/>
                    </a:moveTo>
                    <a:cubicBezTo>
                      <a:pt x="15" y="23"/>
                      <a:pt x="11" y="21"/>
                      <a:pt x="7" y="17"/>
                    </a:cubicBezTo>
                    <a:cubicBezTo>
                      <a:pt x="2" y="13"/>
                      <a:pt x="0" y="6"/>
                      <a:pt x="2" y="0"/>
                    </a:cubicBezTo>
                    <a:cubicBezTo>
                      <a:pt x="2" y="0"/>
                      <a:pt x="2" y="0"/>
                      <a:pt x="2" y="0"/>
                    </a:cubicBezTo>
                    <a:cubicBezTo>
                      <a:pt x="3" y="0"/>
                      <a:pt x="3" y="0"/>
                      <a:pt x="3" y="1"/>
                    </a:cubicBezTo>
                    <a:cubicBezTo>
                      <a:pt x="1" y="6"/>
                      <a:pt x="3" y="12"/>
                      <a:pt x="7" y="17"/>
                    </a:cubicBezTo>
                    <a:cubicBezTo>
                      <a:pt x="12" y="22"/>
                      <a:pt x="19" y="23"/>
                      <a:pt x="27" y="22"/>
                    </a:cubicBezTo>
                    <a:cubicBezTo>
                      <a:pt x="27" y="22"/>
                      <a:pt x="27" y="22"/>
                      <a:pt x="27" y="22"/>
                    </a:cubicBezTo>
                    <a:cubicBezTo>
                      <a:pt x="28" y="22"/>
                      <a:pt x="27" y="23"/>
                      <a:pt x="27" y="23"/>
                    </a:cubicBezTo>
                    <a:cubicBezTo>
                      <a:pt x="25" y="23"/>
                      <a:pt x="23" y="23"/>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 name="Freeform 518"/>
              <p:cNvSpPr/>
              <p:nvPr/>
            </p:nvSpPr>
            <p:spPr bwMode="auto">
              <a:xfrm>
                <a:off x="3842" y="2140"/>
                <a:ext cx="48" cy="17"/>
              </a:xfrm>
              <a:custGeom>
                <a:avLst/>
                <a:gdLst>
                  <a:gd name="T0" fmla="*/ 0 w 19"/>
                  <a:gd name="T1" fmla="*/ 7 h 7"/>
                  <a:gd name="T2" fmla="*/ 0 w 19"/>
                  <a:gd name="T3" fmla="*/ 7 h 7"/>
                  <a:gd name="T4" fmla="*/ 0 w 19"/>
                  <a:gd name="T5" fmla="*/ 7 h 7"/>
                  <a:gd name="T6" fmla="*/ 0 w 19"/>
                  <a:gd name="T7" fmla="*/ 7 h 7"/>
                  <a:gd name="T8" fmla="*/ 8 w 19"/>
                  <a:gd name="T9" fmla="*/ 4 h 7"/>
                  <a:gd name="T10" fmla="*/ 18 w 19"/>
                  <a:gd name="T11" fmla="*/ 0 h 7"/>
                  <a:gd name="T12" fmla="*/ 19 w 19"/>
                  <a:gd name="T13" fmla="*/ 1 h 7"/>
                  <a:gd name="T14" fmla="*/ 19 w 19"/>
                  <a:gd name="T15" fmla="*/ 1 h 7"/>
                  <a:gd name="T16" fmla="*/ 8 w 19"/>
                  <a:gd name="T17" fmla="*/ 5 h 7"/>
                  <a:gd name="T18" fmla="*/ 0 w 1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7">
                    <a:moveTo>
                      <a:pt x="0" y="7"/>
                    </a:moveTo>
                    <a:cubicBezTo>
                      <a:pt x="0" y="7"/>
                      <a:pt x="0" y="7"/>
                      <a:pt x="0" y="7"/>
                    </a:cubicBezTo>
                    <a:cubicBezTo>
                      <a:pt x="0" y="7"/>
                      <a:pt x="0" y="7"/>
                      <a:pt x="0" y="7"/>
                    </a:cubicBezTo>
                    <a:cubicBezTo>
                      <a:pt x="0" y="7"/>
                      <a:pt x="0" y="7"/>
                      <a:pt x="0" y="7"/>
                    </a:cubicBezTo>
                    <a:cubicBezTo>
                      <a:pt x="1" y="7"/>
                      <a:pt x="5" y="5"/>
                      <a:pt x="8" y="4"/>
                    </a:cubicBezTo>
                    <a:cubicBezTo>
                      <a:pt x="11" y="3"/>
                      <a:pt x="16" y="1"/>
                      <a:pt x="18" y="0"/>
                    </a:cubicBezTo>
                    <a:cubicBezTo>
                      <a:pt x="19" y="0"/>
                      <a:pt x="19" y="1"/>
                      <a:pt x="19" y="1"/>
                    </a:cubicBezTo>
                    <a:cubicBezTo>
                      <a:pt x="19" y="1"/>
                      <a:pt x="19" y="1"/>
                      <a:pt x="19" y="1"/>
                    </a:cubicBezTo>
                    <a:cubicBezTo>
                      <a:pt x="16" y="2"/>
                      <a:pt x="12" y="4"/>
                      <a:pt x="8" y="5"/>
                    </a:cubicBezTo>
                    <a:cubicBezTo>
                      <a:pt x="4" y="7"/>
                      <a:pt x="1"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 name="Freeform 519"/>
              <p:cNvSpPr/>
              <p:nvPr/>
            </p:nvSpPr>
            <p:spPr bwMode="auto">
              <a:xfrm>
                <a:off x="3840" y="2107"/>
                <a:ext cx="8" cy="45"/>
              </a:xfrm>
              <a:custGeom>
                <a:avLst/>
                <a:gdLst>
                  <a:gd name="T0" fmla="*/ 1 w 3"/>
                  <a:gd name="T1" fmla="*/ 18 h 18"/>
                  <a:gd name="T2" fmla="*/ 0 w 3"/>
                  <a:gd name="T3" fmla="*/ 18 h 18"/>
                  <a:gd name="T4" fmla="*/ 2 w 3"/>
                  <a:gd name="T5" fmla="*/ 6 h 18"/>
                  <a:gd name="T6" fmla="*/ 3 w 3"/>
                  <a:gd name="T7" fmla="*/ 0 h 18"/>
                  <a:gd name="T8" fmla="*/ 3 w 3"/>
                  <a:gd name="T9" fmla="*/ 0 h 18"/>
                  <a:gd name="T10" fmla="*/ 3 w 3"/>
                  <a:gd name="T11" fmla="*/ 0 h 18"/>
                  <a:gd name="T12" fmla="*/ 3 w 3"/>
                  <a:gd name="T13" fmla="*/ 6 h 18"/>
                  <a:gd name="T14" fmla="*/ 1 w 3"/>
                  <a:gd name="T15" fmla="*/ 18 h 18"/>
                  <a:gd name="T16" fmla="*/ 1 w 3"/>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8">
                    <a:moveTo>
                      <a:pt x="1" y="18"/>
                    </a:moveTo>
                    <a:cubicBezTo>
                      <a:pt x="1" y="18"/>
                      <a:pt x="0" y="18"/>
                      <a:pt x="0" y="18"/>
                    </a:cubicBezTo>
                    <a:cubicBezTo>
                      <a:pt x="1" y="13"/>
                      <a:pt x="1" y="10"/>
                      <a:pt x="2" y="6"/>
                    </a:cubicBezTo>
                    <a:cubicBezTo>
                      <a:pt x="2" y="4"/>
                      <a:pt x="2" y="3"/>
                      <a:pt x="3" y="0"/>
                    </a:cubicBezTo>
                    <a:cubicBezTo>
                      <a:pt x="3" y="0"/>
                      <a:pt x="3" y="0"/>
                      <a:pt x="3" y="0"/>
                    </a:cubicBezTo>
                    <a:cubicBezTo>
                      <a:pt x="3" y="0"/>
                      <a:pt x="3" y="0"/>
                      <a:pt x="3" y="0"/>
                    </a:cubicBezTo>
                    <a:cubicBezTo>
                      <a:pt x="3" y="3"/>
                      <a:pt x="3" y="5"/>
                      <a:pt x="3" y="6"/>
                    </a:cubicBezTo>
                    <a:cubicBezTo>
                      <a:pt x="2" y="10"/>
                      <a:pt x="2" y="14"/>
                      <a:pt x="1" y="18"/>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 name="Freeform 520"/>
              <p:cNvSpPr/>
              <p:nvPr/>
            </p:nvSpPr>
            <p:spPr bwMode="auto">
              <a:xfrm>
                <a:off x="3837" y="2157"/>
                <a:ext cx="48" cy="23"/>
              </a:xfrm>
              <a:custGeom>
                <a:avLst/>
                <a:gdLst>
                  <a:gd name="T0" fmla="*/ 19 w 19"/>
                  <a:gd name="T1" fmla="*/ 9 h 9"/>
                  <a:gd name="T2" fmla="*/ 19 w 19"/>
                  <a:gd name="T3" fmla="*/ 9 h 9"/>
                  <a:gd name="T4" fmla="*/ 16 w 19"/>
                  <a:gd name="T5" fmla="*/ 7 h 9"/>
                  <a:gd name="T6" fmla="*/ 1 w 19"/>
                  <a:gd name="T7" fmla="*/ 1 h 9"/>
                  <a:gd name="T8" fmla="*/ 0 w 19"/>
                  <a:gd name="T9" fmla="*/ 0 h 9"/>
                  <a:gd name="T10" fmla="*/ 1 w 19"/>
                  <a:gd name="T11" fmla="*/ 0 h 9"/>
                  <a:gd name="T12" fmla="*/ 16 w 19"/>
                  <a:gd name="T13" fmla="*/ 7 h 9"/>
                  <a:gd name="T14" fmla="*/ 19 w 19"/>
                  <a:gd name="T15" fmla="*/ 8 h 9"/>
                  <a:gd name="T16" fmla="*/ 19 w 19"/>
                  <a:gd name="T17" fmla="*/ 8 h 9"/>
                  <a:gd name="T18" fmla="*/ 19 w 19"/>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19" y="9"/>
                    </a:moveTo>
                    <a:cubicBezTo>
                      <a:pt x="19" y="9"/>
                      <a:pt x="19" y="9"/>
                      <a:pt x="19" y="9"/>
                    </a:cubicBezTo>
                    <a:cubicBezTo>
                      <a:pt x="18" y="9"/>
                      <a:pt x="17" y="8"/>
                      <a:pt x="16" y="7"/>
                    </a:cubicBezTo>
                    <a:cubicBezTo>
                      <a:pt x="11" y="5"/>
                      <a:pt x="2" y="2"/>
                      <a:pt x="1" y="1"/>
                    </a:cubicBezTo>
                    <a:cubicBezTo>
                      <a:pt x="0" y="1"/>
                      <a:pt x="0" y="0"/>
                      <a:pt x="0" y="0"/>
                    </a:cubicBezTo>
                    <a:cubicBezTo>
                      <a:pt x="0" y="0"/>
                      <a:pt x="1" y="0"/>
                      <a:pt x="1" y="0"/>
                    </a:cubicBezTo>
                    <a:cubicBezTo>
                      <a:pt x="3" y="1"/>
                      <a:pt x="11" y="5"/>
                      <a:pt x="16" y="7"/>
                    </a:cubicBezTo>
                    <a:cubicBezTo>
                      <a:pt x="17" y="7"/>
                      <a:pt x="19" y="8"/>
                      <a:pt x="19" y="8"/>
                    </a:cubicBezTo>
                    <a:cubicBezTo>
                      <a:pt x="19" y="8"/>
                      <a:pt x="19" y="8"/>
                      <a:pt x="19" y="8"/>
                    </a:cubicBezTo>
                    <a:cubicBezTo>
                      <a:pt x="19" y="9"/>
                      <a:pt x="19"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 name="Freeform 521"/>
              <p:cNvSpPr/>
              <p:nvPr/>
            </p:nvSpPr>
            <p:spPr bwMode="auto">
              <a:xfrm>
                <a:off x="3837" y="2157"/>
                <a:ext cx="18" cy="43"/>
              </a:xfrm>
              <a:custGeom>
                <a:avLst/>
                <a:gdLst>
                  <a:gd name="T0" fmla="*/ 6 w 7"/>
                  <a:gd name="T1" fmla="*/ 17 h 17"/>
                  <a:gd name="T2" fmla="*/ 6 w 7"/>
                  <a:gd name="T3" fmla="*/ 16 h 17"/>
                  <a:gd name="T4" fmla="*/ 0 w 7"/>
                  <a:gd name="T5" fmla="*/ 1 h 17"/>
                  <a:gd name="T6" fmla="*/ 0 w 7"/>
                  <a:gd name="T7" fmla="*/ 0 h 17"/>
                  <a:gd name="T8" fmla="*/ 1 w 7"/>
                  <a:gd name="T9" fmla="*/ 0 h 17"/>
                  <a:gd name="T10" fmla="*/ 6 w 7"/>
                  <a:gd name="T11" fmla="*/ 16 h 17"/>
                  <a:gd name="T12" fmla="*/ 6 w 7"/>
                  <a:gd name="T13" fmla="*/ 16 h 17"/>
                  <a:gd name="T14" fmla="*/ 6 w 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6" y="17"/>
                    </a:moveTo>
                    <a:cubicBezTo>
                      <a:pt x="6" y="17"/>
                      <a:pt x="6" y="16"/>
                      <a:pt x="6" y="16"/>
                    </a:cubicBezTo>
                    <a:cubicBezTo>
                      <a:pt x="4" y="13"/>
                      <a:pt x="1" y="2"/>
                      <a:pt x="0" y="1"/>
                    </a:cubicBezTo>
                    <a:cubicBezTo>
                      <a:pt x="0" y="0"/>
                      <a:pt x="0" y="0"/>
                      <a:pt x="0" y="0"/>
                    </a:cubicBezTo>
                    <a:cubicBezTo>
                      <a:pt x="1" y="0"/>
                      <a:pt x="1" y="0"/>
                      <a:pt x="1" y="0"/>
                    </a:cubicBezTo>
                    <a:cubicBezTo>
                      <a:pt x="1" y="2"/>
                      <a:pt x="5" y="12"/>
                      <a:pt x="6" y="16"/>
                    </a:cubicBezTo>
                    <a:cubicBezTo>
                      <a:pt x="7" y="16"/>
                      <a:pt x="6" y="16"/>
                      <a:pt x="6" y="16"/>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 name="Freeform 522"/>
              <p:cNvSpPr/>
              <p:nvPr/>
            </p:nvSpPr>
            <p:spPr bwMode="auto">
              <a:xfrm>
                <a:off x="3837" y="2110"/>
                <a:ext cx="3" cy="50"/>
              </a:xfrm>
              <a:custGeom>
                <a:avLst/>
                <a:gdLst>
                  <a:gd name="T0" fmla="*/ 1 w 1"/>
                  <a:gd name="T1" fmla="*/ 20 h 20"/>
                  <a:gd name="T2" fmla="*/ 0 w 1"/>
                  <a:gd name="T3" fmla="*/ 19 h 20"/>
                  <a:gd name="T4" fmla="*/ 0 w 1"/>
                  <a:gd name="T5" fmla="*/ 1 h 20"/>
                  <a:gd name="T6" fmla="*/ 1 w 1"/>
                  <a:gd name="T7" fmla="*/ 0 h 20"/>
                  <a:gd name="T8" fmla="*/ 1 w 1"/>
                  <a:gd name="T9" fmla="*/ 1 h 20"/>
                  <a:gd name="T10" fmla="*/ 1 w 1"/>
                  <a:gd name="T11" fmla="*/ 19 h 20"/>
                  <a:gd name="T12" fmla="*/ 1 w 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 h="20">
                    <a:moveTo>
                      <a:pt x="1" y="20"/>
                    </a:moveTo>
                    <a:cubicBezTo>
                      <a:pt x="0" y="20"/>
                      <a:pt x="0" y="19"/>
                      <a:pt x="0" y="19"/>
                    </a:cubicBezTo>
                    <a:cubicBezTo>
                      <a:pt x="0" y="17"/>
                      <a:pt x="0" y="2"/>
                      <a:pt x="0" y="1"/>
                    </a:cubicBezTo>
                    <a:cubicBezTo>
                      <a:pt x="0" y="0"/>
                      <a:pt x="1" y="0"/>
                      <a:pt x="1" y="0"/>
                    </a:cubicBezTo>
                    <a:cubicBezTo>
                      <a:pt x="1" y="0"/>
                      <a:pt x="1" y="0"/>
                      <a:pt x="1" y="1"/>
                    </a:cubicBezTo>
                    <a:cubicBezTo>
                      <a:pt x="1" y="2"/>
                      <a:pt x="1" y="17"/>
                      <a:pt x="1" y="19"/>
                    </a:cubicBezTo>
                    <a:cubicBezTo>
                      <a:pt x="1" y="19"/>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 name="Freeform 523"/>
              <p:cNvSpPr/>
              <p:nvPr/>
            </p:nvSpPr>
            <p:spPr bwMode="auto">
              <a:xfrm>
                <a:off x="3840" y="2127"/>
                <a:ext cx="48" cy="30"/>
              </a:xfrm>
              <a:custGeom>
                <a:avLst/>
                <a:gdLst>
                  <a:gd name="T0" fmla="*/ 4 w 19"/>
                  <a:gd name="T1" fmla="*/ 12 h 12"/>
                  <a:gd name="T2" fmla="*/ 4 w 19"/>
                  <a:gd name="T3" fmla="*/ 11 h 12"/>
                  <a:gd name="T4" fmla="*/ 4 w 19"/>
                  <a:gd name="T5" fmla="*/ 11 h 12"/>
                  <a:gd name="T6" fmla="*/ 15 w 19"/>
                  <a:gd name="T7" fmla="*/ 6 h 12"/>
                  <a:gd name="T8" fmla="*/ 17 w 19"/>
                  <a:gd name="T9" fmla="*/ 4 h 12"/>
                  <a:gd name="T10" fmla="*/ 18 w 19"/>
                  <a:gd name="T11" fmla="*/ 1 h 12"/>
                  <a:gd name="T12" fmla="*/ 18 w 19"/>
                  <a:gd name="T13" fmla="*/ 1 h 12"/>
                  <a:gd name="T14" fmla="*/ 3 w 19"/>
                  <a:gd name="T15" fmla="*/ 9 h 12"/>
                  <a:gd name="T16" fmla="*/ 1 w 19"/>
                  <a:gd name="T17" fmla="*/ 10 h 12"/>
                  <a:gd name="T18" fmla="*/ 1 w 19"/>
                  <a:gd name="T19" fmla="*/ 10 h 12"/>
                  <a:gd name="T20" fmla="*/ 1 w 19"/>
                  <a:gd name="T21" fmla="*/ 10 h 12"/>
                  <a:gd name="T22" fmla="*/ 3 w 19"/>
                  <a:gd name="T23" fmla="*/ 8 h 12"/>
                  <a:gd name="T24" fmla="*/ 19 w 19"/>
                  <a:gd name="T25" fmla="*/ 0 h 12"/>
                  <a:gd name="T26" fmla="*/ 19 w 19"/>
                  <a:gd name="T27" fmla="*/ 0 h 12"/>
                  <a:gd name="T28" fmla="*/ 19 w 19"/>
                  <a:gd name="T29" fmla="*/ 0 h 12"/>
                  <a:gd name="T30" fmla="*/ 19 w 19"/>
                  <a:gd name="T31" fmla="*/ 2 h 12"/>
                  <a:gd name="T32" fmla="*/ 18 w 19"/>
                  <a:gd name="T33" fmla="*/ 5 h 12"/>
                  <a:gd name="T34" fmla="*/ 18 w 19"/>
                  <a:gd name="T35" fmla="*/ 5 h 12"/>
                  <a:gd name="T36" fmla="*/ 16 w 19"/>
                  <a:gd name="T37" fmla="*/ 6 h 12"/>
                  <a:gd name="T38" fmla="*/ 4 w 19"/>
                  <a:gd name="T39" fmla="*/ 11 h 12"/>
                  <a:gd name="T40" fmla="*/ 4 w 19"/>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2">
                    <a:moveTo>
                      <a:pt x="4" y="12"/>
                    </a:moveTo>
                    <a:cubicBezTo>
                      <a:pt x="4" y="12"/>
                      <a:pt x="4" y="11"/>
                      <a:pt x="4" y="11"/>
                    </a:cubicBezTo>
                    <a:cubicBezTo>
                      <a:pt x="4" y="11"/>
                      <a:pt x="4" y="11"/>
                      <a:pt x="4" y="11"/>
                    </a:cubicBezTo>
                    <a:cubicBezTo>
                      <a:pt x="7" y="9"/>
                      <a:pt x="12" y="7"/>
                      <a:pt x="15" y="6"/>
                    </a:cubicBezTo>
                    <a:cubicBezTo>
                      <a:pt x="17" y="4"/>
                      <a:pt x="17" y="4"/>
                      <a:pt x="17" y="4"/>
                    </a:cubicBezTo>
                    <a:cubicBezTo>
                      <a:pt x="18" y="3"/>
                      <a:pt x="18" y="2"/>
                      <a:pt x="18" y="1"/>
                    </a:cubicBezTo>
                    <a:cubicBezTo>
                      <a:pt x="18" y="1"/>
                      <a:pt x="18" y="1"/>
                      <a:pt x="18" y="1"/>
                    </a:cubicBezTo>
                    <a:cubicBezTo>
                      <a:pt x="14" y="3"/>
                      <a:pt x="7" y="7"/>
                      <a:pt x="3" y="9"/>
                    </a:cubicBezTo>
                    <a:cubicBezTo>
                      <a:pt x="1" y="11"/>
                      <a:pt x="1" y="11"/>
                      <a:pt x="1" y="10"/>
                    </a:cubicBezTo>
                    <a:cubicBezTo>
                      <a:pt x="1" y="10"/>
                      <a:pt x="0" y="10"/>
                      <a:pt x="1" y="10"/>
                    </a:cubicBezTo>
                    <a:cubicBezTo>
                      <a:pt x="1" y="10"/>
                      <a:pt x="1" y="10"/>
                      <a:pt x="1" y="10"/>
                    </a:cubicBezTo>
                    <a:cubicBezTo>
                      <a:pt x="1" y="9"/>
                      <a:pt x="2" y="9"/>
                      <a:pt x="3" y="8"/>
                    </a:cubicBezTo>
                    <a:cubicBezTo>
                      <a:pt x="7" y="6"/>
                      <a:pt x="14" y="2"/>
                      <a:pt x="19" y="0"/>
                    </a:cubicBezTo>
                    <a:cubicBezTo>
                      <a:pt x="19" y="0"/>
                      <a:pt x="19" y="0"/>
                      <a:pt x="19" y="0"/>
                    </a:cubicBezTo>
                    <a:cubicBezTo>
                      <a:pt x="19" y="0"/>
                      <a:pt x="19" y="0"/>
                      <a:pt x="19" y="0"/>
                    </a:cubicBezTo>
                    <a:cubicBezTo>
                      <a:pt x="19" y="1"/>
                      <a:pt x="19" y="1"/>
                      <a:pt x="19" y="2"/>
                    </a:cubicBezTo>
                    <a:cubicBezTo>
                      <a:pt x="19" y="3"/>
                      <a:pt x="19" y="4"/>
                      <a:pt x="18" y="5"/>
                    </a:cubicBezTo>
                    <a:cubicBezTo>
                      <a:pt x="18" y="5"/>
                      <a:pt x="18" y="5"/>
                      <a:pt x="18" y="5"/>
                    </a:cubicBezTo>
                    <a:cubicBezTo>
                      <a:pt x="16" y="6"/>
                      <a:pt x="16" y="6"/>
                      <a:pt x="16" y="6"/>
                    </a:cubicBezTo>
                    <a:cubicBezTo>
                      <a:pt x="12" y="8"/>
                      <a:pt x="8" y="10"/>
                      <a:pt x="4" y="11"/>
                    </a:cubicBezTo>
                    <a:cubicBezTo>
                      <a:pt x="4" y="11"/>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 name="Freeform 524"/>
              <p:cNvSpPr/>
              <p:nvPr/>
            </p:nvSpPr>
            <p:spPr bwMode="auto">
              <a:xfrm>
                <a:off x="3850" y="2198"/>
                <a:ext cx="5" cy="12"/>
              </a:xfrm>
              <a:custGeom>
                <a:avLst/>
                <a:gdLst>
                  <a:gd name="T0" fmla="*/ 1 w 2"/>
                  <a:gd name="T1" fmla="*/ 5 h 5"/>
                  <a:gd name="T2" fmla="*/ 1 w 2"/>
                  <a:gd name="T3" fmla="*/ 5 h 5"/>
                  <a:gd name="T4" fmla="*/ 0 w 2"/>
                  <a:gd name="T5" fmla="*/ 5 h 5"/>
                  <a:gd name="T6" fmla="*/ 1 w 2"/>
                  <a:gd name="T7" fmla="*/ 0 h 5"/>
                  <a:gd name="T8" fmla="*/ 1 w 2"/>
                  <a:gd name="T9" fmla="*/ 0 h 5"/>
                  <a:gd name="T10" fmla="*/ 2 w 2"/>
                  <a:gd name="T11" fmla="*/ 0 h 5"/>
                  <a:gd name="T12" fmla="*/ 1 w 2"/>
                  <a:gd name="T13" fmla="*/ 5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1" y="5"/>
                      <a:pt x="0" y="5"/>
                      <a:pt x="0" y="5"/>
                    </a:cubicBezTo>
                    <a:cubicBezTo>
                      <a:pt x="1" y="3"/>
                      <a:pt x="1" y="2"/>
                      <a:pt x="1" y="0"/>
                    </a:cubicBezTo>
                    <a:cubicBezTo>
                      <a:pt x="1" y="0"/>
                      <a:pt x="1" y="0"/>
                      <a:pt x="1" y="0"/>
                    </a:cubicBezTo>
                    <a:cubicBezTo>
                      <a:pt x="1" y="0"/>
                      <a:pt x="2" y="0"/>
                      <a:pt x="2" y="0"/>
                    </a:cubicBezTo>
                    <a:cubicBezTo>
                      <a:pt x="2" y="2"/>
                      <a:pt x="2" y="3"/>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 name="Freeform 525"/>
              <p:cNvSpPr/>
              <p:nvPr/>
            </p:nvSpPr>
            <p:spPr bwMode="auto">
              <a:xfrm>
                <a:off x="3840" y="2157"/>
                <a:ext cx="20" cy="53"/>
              </a:xfrm>
              <a:custGeom>
                <a:avLst/>
                <a:gdLst>
                  <a:gd name="T0" fmla="*/ 7 w 8"/>
                  <a:gd name="T1" fmla="*/ 21 h 21"/>
                  <a:gd name="T2" fmla="*/ 7 w 8"/>
                  <a:gd name="T3" fmla="*/ 21 h 21"/>
                  <a:gd name="T4" fmla="*/ 6 w 8"/>
                  <a:gd name="T5" fmla="*/ 20 h 21"/>
                  <a:gd name="T6" fmla="*/ 5 w 8"/>
                  <a:gd name="T7" fmla="*/ 18 h 21"/>
                  <a:gd name="T8" fmla="*/ 5 w 8"/>
                  <a:gd name="T9" fmla="*/ 18 h 21"/>
                  <a:gd name="T10" fmla="*/ 6 w 8"/>
                  <a:gd name="T11" fmla="*/ 18 h 21"/>
                  <a:gd name="T12" fmla="*/ 7 w 8"/>
                  <a:gd name="T13" fmla="*/ 19 h 21"/>
                  <a:gd name="T14" fmla="*/ 7 w 8"/>
                  <a:gd name="T15" fmla="*/ 20 h 21"/>
                  <a:gd name="T16" fmla="*/ 7 w 8"/>
                  <a:gd name="T17" fmla="*/ 18 h 21"/>
                  <a:gd name="T18" fmla="*/ 7 w 8"/>
                  <a:gd name="T19" fmla="*/ 15 h 21"/>
                  <a:gd name="T20" fmla="*/ 4 w 8"/>
                  <a:gd name="T21" fmla="*/ 9 h 21"/>
                  <a:gd name="T22" fmla="*/ 0 w 8"/>
                  <a:gd name="T23" fmla="*/ 1 h 21"/>
                  <a:gd name="T24" fmla="*/ 0 w 8"/>
                  <a:gd name="T25" fmla="*/ 0 h 21"/>
                  <a:gd name="T26" fmla="*/ 1 w 8"/>
                  <a:gd name="T27" fmla="*/ 0 h 21"/>
                  <a:gd name="T28" fmla="*/ 5 w 8"/>
                  <a:gd name="T29" fmla="*/ 9 h 21"/>
                  <a:gd name="T30" fmla="*/ 8 w 8"/>
                  <a:gd name="T31" fmla="*/ 15 h 21"/>
                  <a:gd name="T32" fmla="*/ 8 w 8"/>
                  <a:gd name="T33" fmla="*/ 19 h 21"/>
                  <a:gd name="T34" fmla="*/ 8 w 8"/>
                  <a:gd name="T35" fmla="*/ 21 h 21"/>
                  <a:gd name="T36" fmla="*/ 8 w 8"/>
                  <a:gd name="T37" fmla="*/ 21 h 21"/>
                  <a:gd name="T38" fmla="*/ 7 w 8"/>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1">
                    <a:moveTo>
                      <a:pt x="7" y="21"/>
                    </a:moveTo>
                    <a:cubicBezTo>
                      <a:pt x="7" y="21"/>
                      <a:pt x="7" y="21"/>
                      <a:pt x="7" y="21"/>
                    </a:cubicBezTo>
                    <a:cubicBezTo>
                      <a:pt x="7" y="21"/>
                      <a:pt x="6" y="20"/>
                      <a:pt x="6" y="20"/>
                    </a:cubicBezTo>
                    <a:cubicBezTo>
                      <a:pt x="6" y="19"/>
                      <a:pt x="5" y="19"/>
                      <a:pt x="5" y="18"/>
                    </a:cubicBezTo>
                    <a:cubicBezTo>
                      <a:pt x="5" y="18"/>
                      <a:pt x="5" y="18"/>
                      <a:pt x="5" y="18"/>
                    </a:cubicBezTo>
                    <a:cubicBezTo>
                      <a:pt x="5" y="17"/>
                      <a:pt x="5" y="17"/>
                      <a:pt x="6" y="18"/>
                    </a:cubicBezTo>
                    <a:cubicBezTo>
                      <a:pt x="6" y="18"/>
                      <a:pt x="6" y="19"/>
                      <a:pt x="7" y="19"/>
                    </a:cubicBezTo>
                    <a:cubicBezTo>
                      <a:pt x="7" y="19"/>
                      <a:pt x="7" y="19"/>
                      <a:pt x="7" y="20"/>
                    </a:cubicBezTo>
                    <a:cubicBezTo>
                      <a:pt x="7" y="19"/>
                      <a:pt x="7" y="19"/>
                      <a:pt x="7" y="18"/>
                    </a:cubicBezTo>
                    <a:cubicBezTo>
                      <a:pt x="7" y="17"/>
                      <a:pt x="7" y="16"/>
                      <a:pt x="7" y="15"/>
                    </a:cubicBezTo>
                    <a:cubicBezTo>
                      <a:pt x="7" y="15"/>
                      <a:pt x="6" y="12"/>
                      <a:pt x="4" y="9"/>
                    </a:cubicBezTo>
                    <a:cubicBezTo>
                      <a:pt x="3" y="6"/>
                      <a:pt x="1" y="3"/>
                      <a:pt x="0" y="1"/>
                    </a:cubicBezTo>
                    <a:cubicBezTo>
                      <a:pt x="0" y="1"/>
                      <a:pt x="0" y="0"/>
                      <a:pt x="0" y="0"/>
                    </a:cubicBezTo>
                    <a:cubicBezTo>
                      <a:pt x="0" y="0"/>
                      <a:pt x="1" y="0"/>
                      <a:pt x="1" y="0"/>
                    </a:cubicBezTo>
                    <a:cubicBezTo>
                      <a:pt x="2" y="2"/>
                      <a:pt x="3" y="6"/>
                      <a:pt x="5" y="9"/>
                    </a:cubicBezTo>
                    <a:cubicBezTo>
                      <a:pt x="7" y="13"/>
                      <a:pt x="8" y="15"/>
                      <a:pt x="8" y="15"/>
                    </a:cubicBezTo>
                    <a:cubicBezTo>
                      <a:pt x="8" y="15"/>
                      <a:pt x="8" y="17"/>
                      <a:pt x="8" y="19"/>
                    </a:cubicBezTo>
                    <a:cubicBezTo>
                      <a:pt x="8" y="19"/>
                      <a:pt x="8" y="20"/>
                      <a:pt x="8" y="21"/>
                    </a:cubicBezTo>
                    <a:cubicBezTo>
                      <a:pt x="8" y="21"/>
                      <a:pt x="8" y="21"/>
                      <a:pt x="8" y="21"/>
                    </a:cubicBezTo>
                    <a:cubicBezTo>
                      <a:pt x="7" y="21"/>
                      <a:pt x="7"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 name="Freeform 526"/>
              <p:cNvSpPr/>
              <p:nvPr/>
            </p:nvSpPr>
            <p:spPr bwMode="auto">
              <a:xfrm>
                <a:off x="3842" y="2157"/>
                <a:ext cx="46" cy="18"/>
              </a:xfrm>
              <a:custGeom>
                <a:avLst/>
                <a:gdLst>
                  <a:gd name="T0" fmla="*/ 18 w 18"/>
                  <a:gd name="T1" fmla="*/ 7 h 7"/>
                  <a:gd name="T2" fmla="*/ 18 w 18"/>
                  <a:gd name="T3" fmla="*/ 7 h 7"/>
                  <a:gd name="T4" fmla="*/ 13 w 18"/>
                  <a:gd name="T5" fmla="*/ 5 h 7"/>
                  <a:gd name="T6" fmla="*/ 0 w 18"/>
                  <a:gd name="T7" fmla="*/ 0 h 7"/>
                  <a:gd name="T8" fmla="*/ 0 w 18"/>
                  <a:gd name="T9" fmla="*/ 0 h 7"/>
                  <a:gd name="T10" fmla="*/ 0 w 18"/>
                  <a:gd name="T11" fmla="*/ 0 h 7"/>
                  <a:gd name="T12" fmla="*/ 13 w 18"/>
                  <a:gd name="T13" fmla="*/ 4 h 7"/>
                  <a:gd name="T14" fmla="*/ 18 w 18"/>
                  <a:gd name="T15" fmla="*/ 6 h 7"/>
                  <a:gd name="T16" fmla="*/ 18 w 18"/>
                  <a:gd name="T17" fmla="*/ 6 h 7"/>
                  <a:gd name="T18" fmla="*/ 18 w 1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18" y="7"/>
                    </a:moveTo>
                    <a:cubicBezTo>
                      <a:pt x="18" y="7"/>
                      <a:pt x="18" y="7"/>
                      <a:pt x="18" y="7"/>
                    </a:cubicBezTo>
                    <a:cubicBezTo>
                      <a:pt x="16" y="6"/>
                      <a:pt x="15" y="6"/>
                      <a:pt x="13" y="5"/>
                    </a:cubicBezTo>
                    <a:cubicBezTo>
                      <a:pt x="8" y="3"/>
                      <a:pt x="2" y="1"/>
                      <a:pt x="0" y="0"/>
                    </a:cubicBezTo>
                    <a:cubicBezTo>
                      <a:pt x="0" y="0"/>
                      <a:pt x="0" y="0"/>
                      <a:pt x="0" y="0"/>
                    </a:cubicBezTo>
                    <a:cubicBezTo>
                      <a:pt x="0" y="0"/>
                      <a:pt x="0" y="0"/>
                      <a:pt x="0" y="0"/>
                    </a:cubicBezTo>
                    <a:cubicBezTo>
                      <a:pt x="2" y="0"/>
                      <a:pt x="9" y="3"/>
                      <a:pt x="13" y="4"/>
                    </a:cubicBezTo>
                    <a:cubicBezTo>
                      <a:pt x="15" y="5"/>
                      <a:pt x="17" y="5"/>
                      <a:pt x="18" y="6"/>
                    </a:cubicBezTo>
                    <a:cubicBezTo>
                      <a:pt x="18" y="6"/>
                      <a:pt x="18" y="6"/>
                      <a:pt x="18" y="6"/>
                    </a:cubicBezTo>
                    <a:cubicBezTo>
                      <a:pt x="18" y="6"/>
                      <a:pt x="18"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 name="Freeform 527"/>
              <p:cNvSpPr/>
              <p:nvPr/>
            </p:nvSpPr>
            <p:spPr bwMode="auto">
              <a:xfrm>
                <a:off x="3883" y="2178"/>
                <a:ext cx="2" cy="12"/>
              </a:xfrm>
              <a:custGeom>
                <a:avLst/>
                <a:gdLst>
                  <a:gd name="T0" fmla="*/ 0 w 1"/>
                  <a:gd name="T1" fmla="*/ 5 h 5"/>
                  <a:gd name="T2" fmla="*/ 0 w 1"/>
                  <a:gd name="T3" fmla="*/ 5 h 5"/>
                  <a:gd name="T4" fmla="*/ 0 w 1"/>
                  <a:gd name="T5" fmla="*/ 5 h 5"/>
                  <a:gd name="T6" fmla="*/ 0 w 1"/>
                  <a:gd name="T7" fmla="*/ 2 h 5"/>
                  <a:gd name="T8" fmla="*/ 0 w 1"/>
                  <a:gd name="T9" fmla="*/ 0 h 5"/>
                  <a:gd name="T10" fmla="*/ 1 w 1"/>
                  <a:gd name="T11" fmla="*/ 0 h 5"/>
                  <a:gd name="T12" fmla="*/ 1 w 1"/>
                  <a:gd name="T13" fmla="*/ 0 h 5"/>
                  <a:gd name="T14" fmla="*/ 1 w 1"/>
                  <a:gd name="T15" fmla="*/ 2 h 5"/>
                  <a:gd name="T16" fmla="*/ 0 w 1"/>
                  <a:gd name="T17" fmla="*/ 5 h 5"/>
                  <a:gd name="T18" fmla="*/ 0 w 1"/>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5"/>
                    </a:moveTo>
                    <a:cubicBezTo>
                      <a:pt x="0" y="5"/>
                      <a:pt x="0" y="5"/>
                      <a:pt x="0" y="5"/>
                    </a:cubicBezTo>
                    <a:cubicBezTo>
                      <a:pt x="0" y="5"/>
                      <a:pt x="0" y="5"/>
                      <a:pt x="0" y="5"/>
                    </a:cubicBezTo>
                    <a:cubicBezTo>
                      <a:pt x="0" y="4"/>
                      <a:pt x="0" y="3"/>
                      <a:pt x="0" y="2"/>
                    </a:cubicBezTo>
                    <a:cubicBezTo>
                      <a:pt x="0" y="1"/>
                      <a:pt x="0" y="1"/>
                      <a:pt x="0" y="0"/>
                    </a:cubicBezTo>
                    <a:cubicBezTo>
                      <a:pt x="0" y="0"/>
                      <a:pt x="1" y="0"/>
                      <a:pt x="1" y="0"/>
                    </a:cubicBezTo>
                    <a:cubicBezTo>
                      <a:pt x="1" y="0"/>
                      <a:pt x="1" y="0"/>
                      <a:pt x="1" y="0"/>
                    </a:cubicBezTo>
                    <a:cubicBezTo>
                      <a:pt x="1" y="1"/>
                      <a:pt x="1" y="1"/>
                      <a:pt x="1" y="2"/>
                    </a:cubicBezTo>
                    <a:cubicBezTo>
                      <a:pt x="1" y="5"/>
                      <a:pt x="1"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 name="Freeform 528"/>
              <p:cNvSpPr/>
              <p:nvPr/>
            </p:nvSpPr>
            <p:spPr bwMode="auto">
              <a:xfrm>
                <a:off x="3883" y="2170"/>
                <a:ext cx="5" cy="15"/>
              </a:xfrm>
              <a:custGeom>
                <a:avLst/>
                <a:gdLst>
                  <a:gd name="T0" fmla="*/ 1 w 2"/>
                  <a:gd name="T1" fmla="*/ 6 h 6"/>
                  <a:gd name="T2" fmla="*/ 1 w 2"/>
                  <a:gd name="T3" fmla="*/ 6 h 6"/>
                  <a:gd name="T4" fmla="*/ 1 w 2"/>
                  <a:gd name="T5" fmla="*/ 6 h 6"/>
                  <a:gd name="T6" fmla="*/ 1 w 2"/>
                  <a:gd name="T7" fmla="*/ 5 h 6"/>
                  <a:gd name="T8" fmla="*/ 1 w 2"/>
                  <a:gd name="T9" fmla="*/ 5 h 6"/>
                  <a:gd name="T10" fmla="*/ 1 w 2"/>
                  <a:gd name="T11" fmla="*/ 1 h 6"/>
                  <a:gd name="T12" fmla="*/ 2 w 2"/>
                  <a:gd name="T13" fmla="*/ 0 h 6"/>
                  <a:gd name="T14" fmla="*/ 2 w 2"/>
                  <a:gd name="T15" fmla="*/ 1 h 6"/>
                  <a:gd name="T16" fmla="*/ 2 w 2"/>
                  <a:gd name="T17" fmla="*/ 6 h 6"/>
                  <a:gd name="T18" fmla="*/ 2 w 2"/>
                  <a:gd name="T19" fmla="*/ 6 h 6"/>
                  <a:gd name="T20" fmla="*/ 1 w 2"/>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1" y="6"/>
                    </a:moveTo>
                    <a:cubicBezTo>
                      <a:pt x="1" y="6"/>
                      <a:pt x="1" y="6"/>
                      <a:pt x="1" y="6"/>
                    </a:cubicBezTo>
                    <a:cubicBezTo>
                      <a:pt x="1" y="6"/>
                      <a:pt x="1" y="6"/>
                      <a:pt x="1" y="6"/>
                    </a:cubicBezTo>
                    <a:cubicBezTo>
                      <a:pt x="1" y="6"/>
                      <a:pt x="0" y="5"/>
                      <a:pt x="1" y="5"/>
                    </a:cubicBezTo>
                    <a:cubicBezTo>
                      <a:pt x="1" y="5"/>
                      <a:pt x="1" y="5"/>
                      <a:pt x="1" y="5"/>
                    </a:cubicBezTo>
                    <a:cubicBezTo>
                      <a:pt x="1" y="1"/>
                      <a:pt x="1" y="1"/>
                      <a:pt x="1" y="1"/>
                    </a:cubicBezTo>
                    <a:cubicBezTo>
                      <a:pt x="1" y="1"/>
                      <a:pt x="2" y="0"/>
                      <a:pt x="2" y="0"/>
                    </a:cubicBezTo>
                    <a:cubicBezTo>
                      <a:pt x="2" y="0"/>
                      <a:pt x="2" y="1"/>
                      <a:pt x="2" y="1"/>
                    </a:cubicBezTo>
                    <a:cubicBezTo>
                      <a:pt x="2" y="6"/>
                      <a:pt x="2" y="6"/>
                      <a:pt x="2" y="6"/>
                    </a:cubicBezTo>
                    <a:cubicBezTo>
                      <a:pt x="2" y="6"/>
                      <a:pt x="2" y="6"/>
                      <a:pt x="2"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 name="Freeform 529"/>
              <p:cNvSpPr/>
              <p:nvPr/>
            </p:nvSpPr>
            <p:spPr bwMode="auto">
              <a:xfrm>
                <a:off x="3885" y="2140"/>
                <a:ext cx="8" cy="48"/>
              </a:xfrm>
              <a:custGeom>
                <a:avLst/>
                <a:gdLst>
                  <a:gd name="T0" fmla="*/ 1 w 3"/>
                  <a:gd name="T1" fmla="*/ 19 h 19"/>
                  <a:gd name="T2" fmla="*/ 0 w 3"/>
                  <a:gd name="T3" fmla="*/ 19 h 19"/>
                  <a:gd name="T4" fmla="*/ 0 w 3"/>
                  <a:gd name="T5" fmla="*/ 18 h 19"/>
                  <a:gd name="T6" fmla="*/ 1 w 3"/>
                  <a:gd name="T7" fmla="*/ 17 h 19"/>
                  <a:gd name="T8" fmla="*/ 1 w 3"/>
                  <a:gd name="T9" fmla="*/ 17 h 19"/>
                  <a:gd name="T10" fmla="*/ 2 w 3"/>
                  <a:gd name="T11" fmla="*/ 10 h 19"/>
                  <a:gd name="T12" fmla="*/ 1 w 3"/>
                  <a:gd name="T13" fmla="*/ 1 h 19"/>
                  <a:gd name="T14" fmla="*/ 1 w 3"/>
                  <a:gd name="T15" fmla="*/ 1 h 19"/>
                  <a:gd name="T16" fmla="*/ 2 w 3"/>
                  <a:gd name="T17" fmla="*/ 1 h 19"/>
                  <a:gd name="T18" fmla="*/ 3 w 3"/>
                  <a:gd name="T19" fmla="*/ 10 h 19"/>
                  <a:gd name="T20" fmla="*/ 1 w 3"/>
                  <a:gd name="T21" fmla="*/ 18 h 19"/>
                  <a:gd name="T22" fmla="*/ 1 w 3"/>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9">
                    <a:moveTo>
                      <a:pt x="1" y="19"/>
                    </a:moveTo>
                    <a:cubicBezTo>
                      <a:pt x="1" y="19"/>
                      <a:pt x="1" y="19"/>
                      <a:pt x="0" y="19"/>
                    </a:cubicBezTo>
                    <a:cubicBezTo>
                      <a:pt x="0" y="18"/>
                      <a:pt x="0" y="18"/>
                      <a:pt x="0" y="18"/>
                    </a:cubicBezTo>
                    <a:cubicBezTo>
                      <a:pt x="0" y="17"/>
                      <a:pt x="0" y="17"/>
                      <a:pt x="1" y="17"/>
                    </a:cubicBezTo>
                    <a:cubicBezTo>
                      <a:pt x="1" y="17"/>
                      <a:pt x="1" y="17"/>
                      <a:pt x="1" y="17"/>
                    </a:cubicBezTo>
                    <a:cubicBezTo>
                      <a:pt x="2" y="15"/>
                      <a:pt x="2" y="13"/>
                      <a:pt x="2" y="10"/>
                    </a:cubicBezTo>
                    <a:cubicBezTo>
                      <a:pt x="2" y="7"/>
                      <a:pt x="2" y="4"/>
                      <a:pt x="1" y="1"/>
                    </a:cubicBezTo>
                    <a:cubicBezTo>
                      <a:pt x="1" y="1"/>
                      <a:pt x="1" y="1"/>
                      <a:pt x="1" y="1"/>
                    </a:cubicBezTo>
                    <a:cubicBezTo>
                      <a:pt x="2" y="0"/>
                      <a:pt x="2" y="1"/>
                      <a:pt x="2" y="1"/>
                    </a:cubicBezTo>
                    <a:cubicBezTo>
                      <a:pt x="2" y="4"/>
                      <a:pt x="3" y="7"/>
                      <a:pt x="3" y="10"/>
                    </a:cubicBezTo>
                    <a:cubicBezTo>
                      <a:pt x="3" y="13"/>
                      <a:pt x="2" y="16"/>
                      <a:pt x="1" y="18"/>
                    </a:cubicBezTo>
                    <a:cubicBezTo>
                      <a:pt x="1" y="18"/>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 name="Freeform 530"/>
              <p:cNvSpPr/>
              <p:nvPr/>
            </p:nvSpPr>
            <p:spPr bwMode="auto">
              <a:xfrm>
                <a:off x="3840" y="2150"/>
                <a:ext cx="2" cy="10"/>
              </a:xfrm>
              <a:custGeom>
                <a:avLst/>
                <a:gdLst>
                  <a:gd name="T0" fmla="*/ 1 w 1"/>
                  <a:gd name="T1" fmla="*/ 4 h 4"/>
                  <a:gd name="T2" fmla="*/ 1 w 1"/>
                  <a:gd name="T3" fmla="*/ 4 h 4"/>
                  <a:gd name="T4" fmla="*/ 0 w 1"/>
                  <a:gd name="T5" fmla="*/ 4 h 4"/>
                  <a:gd name="T6" fmla="*/ 0 w 1"/>
                  <a:gd name="T7" fmla="*/ 2 h 4"/>
                  <a:gd name="T8" fmla="*/ 0 w 1"/>
                  <a:gd name="T9" fmla="*/ 1 h 4"/>
                  <a:gd name="T10" fmla="*/ 1 w 1"/>
                  <a:gd name="T11" fmla="*/ 0 h 4"/>
                  <a:gd name="T12" fmla="*/ 1 w 1"/>
                  <a:gd name="T13" fmla="*/ 1 h 4"/>
                  <a:gd name="T14" fmla="*/ 1 w 1"/>
                  <a:gd name="T15" fmla="*/ 2 h 4"/>
                  <a:gd name="T16" fmla="*/ 1 w 1"/>
                  <a:gd name="T17" fmla="*/ 4 h 4"/>
                  <a:gd name="T18" fmla="*/ 1 w 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4"/>
                    </a:moveTo>
                    <a:cubicBezTo>
                      <a:pt x="1" y="4"/>
                      <a:pt x="1" y="4"/>
                      <a:pt x="1" y="4"/>
                    </a:cubicBezTo>
                    <a:cubicBezTo>
                      <a:pt x="0" y="4"/>
                      <a:pt x="0" y="4"/>
                      <a:pt x="0" y="4"/>
                    </a:cubicBezTo>
                    <a:cubicBezTo>
                      <a:pt x="0" y="3"/>
                      <a:pt x="0" y="3"/>
                      <a:pt x="0" y="2"/>
                    </a:cubicBezTo>
                    <a:cubicBezTo>
                      <a:pt x="0" y="2"/>
                      <a:pt x="0" y="1"/>
                      <a:pt x="0" y="1"/>
                    </a:cubicBezTo>
                    <a:cubicBezTo>
                      <a:pt x="0" y="0"/>
                      <a:pt x="1" y="0"/>
                      <a:pt x="1" y="0"/>
                    </a:cubicBezTo>
                    <a:cubicBezTo>
                      <a:pt x="1" y="0"/>
                      <a:pt x="1" y="1"/>
                      <a:pt x="1" y="1"/>
                    </a:cubicBezTo>
                    <a:cubicBezTo>
                      <a:pt x="1" y="1"/>
                      <a:pt x="1" y="2"/>
                      <a:pt x="1" y="2"/>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 name="Freeform 531"/>
              <p:cNvSpPr/>
              <p:nvPr/>
            </p:nvSpPr>
            <p:spPr bwMode="auto">
              <a:xfrm>
                <a:off x="3790" y="2170"/>
                <a:ext cx="5" cy="8"/>
              </a:xfrm>
              <a:custGeom>
                <a:avLst/>
                <a:gdLst>
                  <a:gd name="T0" fmla="*/ 0 w 2"/>
                  <a:gd name="T1" fmla="*/ 3 h 3"/>
                  <a:gd name="T2" fmla="*/ 0 w 2"/>
                  <a:gd name="T3" fmla="*/ 3 h 3"/>
                  <a:gd name="T4" fmla="*/ 0 w 2"/>
                  <a:gd name="T5" fmla="*/ 2 h 3"/>
                  <a:gd name="T6" fmla="*/ 1 w 2"/>
                  <a:gd name="T7" fmla="*/ 0 h 3"/>
                  <a:gd name="T8" fmla="*/ 1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0"/>
                      <a:pt x="1" y="0"/>
                      <a:pt x="1" y="0"/>
                    </a:cubicBezTo>
                    <a:cubicBezTo>
                      <a:pt x="1" y="0"/>
                      <a:pt x="1" y="0"/>
                      <a:pt x="1" y="0"/>
                    </a:cubicBezTo>
                    <a:cubicBezTo>
                      <a:pt x="2" y="0"/>
                      <a:pt x="2" y="1"/>
                      <a:pt x="2" y="1"/>
                    </a:cubicBezTo>
                    <a:cubicBezTo>
                      <a:pt x="1" y="3"/>
                      <a:pt x="1" y="3"/>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 name="Freeform 532"/>
              <p:cNvSpPr/>
              <p:nvPr/>
            </p:nvSpPr>
            <p:spPr bwMode="auto">
              <a:xfrm>
                <a:off x="3792" y="2175"/>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1 w 2"/>
                  <a:gd name="T11" fmla="*/ 1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0" y="1"/>
                      <a:pt x="1" y="1"/>
                    </a:cubicBezTo>
                    <a:cubicBezTo>
                      <a:pt x="1" y="1"/>
                      <a:pt x="1" y="0"/>
                      <a:pt x="1" y="1"/>
                    </a:cubicBezTo>
                    <a:cubicBezTo>
                      <a:pt x="1" y="1"/>
                      <a:pt x="2" y="1"/>
                      <a:pt x="1" y="1"/>
                    </a:cubicBezTo>
                    <a:cubicBezTo>
                      <a:pt x="1" y="2"/>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 name="Freeform 533"/>
              <p:cNvSpPr/>
              <p:nvPr/>
            </p:nvSpPr>
            <p:spPr bwMode="auto">
              <a:xfrm>
                <a:off x="3792" y="2180"/>
                <a:ext cx="8" cy="8"/>
              </a:xfrm>
              <a:custGeom>
                <a:avLst/>
                <a:gdLst>
                  <a:gd name="T0" fmla="*/ 1 w 3"/>
                  <a:gd name="T1" fmla="*/ 3 h 3"/>
                  <a:gd name="T2" fmla="*/ 1 w 3"/>
                  <a:gd name="T3" fmla="*/ 3 h 3"/>
                  <a:gd name="T4" fmla="*/ 1 w 3"/>
                  <a:gd name="T5" fmla="*/ 3 h 3"/>
                  <a:gd name="T6" fmla="*/ 2 w 3"/>
                  <a:gd name="T7" fmla="*/ 0 h 3"/>
                  <a:gd name="T8" fmla="*/ 2 w 3"/>
                  <a:gd name="T9" fmla="*/ 0 h 3"/>
                  <a:gd name="T10" fmla="*/ 2 w 3"/>
                  <a:gd name="T11" fmla="*/ 1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1" y="3"/>
                    </a:cubicBezTo>
                    <a:cubicBezTo>
                      <a:pt x="0" y="3"/>
                      <a:pt x="0" y="3"/>
                      <a:pt x="1" y="3"/>
                    </a:cubicBezTo>
                    <a:cubicBezTo>
                      <a:pt x="2" y="0"/>
                      <a:pt x="2" y="0"/>
                      <a:pt x="2" y="0"/>
                    </a:cubicBezTo>
                    <a:cubicBezTo>
                      <a:pt x="2" y="0"/>
                      <a:pt x="2" y="0"/>
                      <a:pt x="2" y="0"/>
                    </a:cubicBezTo>
                    <a:cubicBezTo>
                      <a:pt x="3" y="0"/>
                      <a:pt x="3"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 name="Freeform 534"/>
              <p:cNvSpPr/>
              <p:nvPr/>
            </p:nvSpPr>
            <p:spPr bwMode="auto">
              <a:xfrm>
                <a:off x="3795" y="2183"/>
                <a:ext cx="7" cy="10"/>
              </a:xfrm>
              <a:custGeom>
                <a:avLst/>
                <a:gdLst>
                  <a:gd name="T0" fmla="*/ 1 w 3"/>
                  <a:gd name="T1" fmla="*/ 4 h 4"/>
                  <a:gd name="T2" fmla="*/ 1 w 3"/>
                  <a:gd name="T3" fmla="*/ 4 h 4"/>
                  <a:gd name="T4" fmla="*/ 0 w 3"/>
                  <a:gd name="T5" fmla="*/ 3 h 4"/>
                  <a:gd name="T6" fmla="*/ 2 w 3"/>
                  <a:gd name="T7" fmla="*/ 1 h 4"/>
                  <a:gd name="T8" fmla="*/ 2 w 3"/>
                  <a:gd name="T9" fmla="*/ 0 h 4"/>
                  <a:gd name="T10" fmla="*/ 3 w 3"/>
                  <a:gd name="T11" fmla="*/ 1 h 4"/>
                  <a:gd name="T12" fmla="*/ 1 w 3"/>
                  <a:gd name="T13" fmla="*/ 3 h 4"/>
                  <a:gd name="T14" fmla="*/ 1 w 3"/>
                  <a:gd name="T15" fmla="*/ 4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cubicBezTo>
                      <a:pt x="1" y="4"/>
                      <a:pt x="1" y="4"/>
                      <a:pt x="1" y="4"/>
                    </a:cubicBezTo>
                    <a:cubicBezTo>
                      <a:pt x="0" y="4"/>
                      <a:pt x="0" y="3"/>
                      <a:pt x="0" y="3"/>
                    </a:cubicBezTo>
                    <a:cubicBezTo>
                      <a:pt x="1" y="2"/>
                      <a:pt x="1" y="1"/>
                      <a:pt x="2" y="1"/>
                    </a:cubicBezTo>
                    <a:cubicBezTo>
                      <a:pt x="2" y="0"/>
                      <a:pt x="2" y="0"/>
                      <a:pt x="2" y="0"/>
                    </a:cubicBezTo>
                    <a:cubicBezTo>
                      <a:pt x="3" y="1"/>
                      <a:pt x="3" y="1"/>
                      <a:pt x="3" y="1"/>
                    </a:cubicBezTo>
                    <a:cubicBezTo>
                      <a:pt x="2" y="2"/>
                      <a:pt x="2" y="2"/>
                      <a:pt x="1" y="3"/>
                    </a:cubicBezTo>
                    <a:cubicBezTo>
                      <a:pt x="1" y="3"/>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 name="Freeform 535"/>
              <p:cNvSpPr/>
              <p:nvPr/>
            </p:nvSpPr>
            <p:spPr bwMode="auto">
              <a:xfrm>
                <a:off x="3800" y="2188"/>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3"/>
                      <a:pt x="0" y="3"/>
                    </a:cubicBezTo>
                    <a:cubicBezTo>
                      <a:pt x="1" y="0"/>
                      <a:pt x="1" y="0"/>
                      <a:pt x="1" y="0"/>
                    </a:cubicBezTo>
                    <a:cubicBezTo>
                      <a:pt x="1" y="0"/>
                      <a:pt x="2" y="0"/>
                      <a:pt x="2" y="0"/>
                    </a:cubicBezTo>
                    <a:cubicBezTo>
                      <a:pt x="2" y="0"/>
                      <a:pt x="2" y="0"/>
                      <a:pt x="2" y="0"/>
                    </a:cubicBezTo>
                    <a:cubicBezTo>
                      <a:pt x="1" y="3"/>
                      <a:pt x="1" y="3"/>
                      <a:pt x="1" y="3"/>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 name="Freeform 536"/>
              <p:cNvSpPr/>
              <p:nvPr/>
            </p:nvSpPr>
            <p:spPr bwMode="auto">
              <a:xfrm>
                <a:off x="3802" y="2190"/>
                <a:ext cx="8" cy="10"/>
              </a:xfrm>
              <a:custGeom>
                <a:avLst/>
                <a:gdLst>
                  <a:gd name="T0" fmla="*/ 1 w 3"/>
                  <a:gd name="T1" fmla="*/ 4 h 4"/>
                  <a:gd name="T2" fmla="*/ 1 w 3"/>
                  <a:gd name="T3" fmla="*/ 4 h 4"/>
                  <a:gd name="T4" fmla="*/ 0 w 3"/>
                  <a:gd name="T5" fmla="*/ 3 h 4"/>
                  <a:gd name="T6" fmla="*/ 2 w 3"/>
                  <a:gd name="T7" fmla="*/ 0 h 4"/>
                  <a:gd name="T8" fmla="*/ 3 w 3"/>
                  <a:gd name="T9" fmla="*/ 0 h 4"/>
                  <a:gd name="T10" fmla="*/ 3 w 3"/>
                  <a:gd name="T11" fmla="*/ 0 h 4"/>
                  <a:gd name="T12" fmla="*/ 1 w 3"/>
                  <a:gd name="T13" fmla="*/ 4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0" y="4"/>
                      <a:pt x="0" y="4"/>
                      <a:pt x="0" y="3"/>
                    </a:cubicBezTo>
                    <a:cubicBezTo>
                      <a:pt x="1" y="2"/>
                      <a:pt x="1" y="1"/>
                      <a:pt x="2" y="0"/>
                    </a:cubicBezTo>
                    <a:cubicBezTo>
                      <a:pt x="2" y="0"/>
                      <a:pt x="2" y="0"/>
                      <a:pt x="3" y="0"/>
                    </a:cubicBezTo>
                    <a:cubicBezTo>
                      <a:pt x="3" y="0"/>
                      <a:pt x="3" y="0"/>
                      <a:pt x="3" y="0"/>
                    </a:cubicBezTo>
                    <a:cubicBezTo>
                      <a:pt x="2" y="1"/>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 name="Freeform 537"/>
              <p:cNvSpPr/>
              <p:nvPr/>
            </p:nvSpPr>
            <p:spPr bwMode="auto">
              <a:xfrm>
                <a:off x="3807" y="2193"/>
                <a:ext cx="8" cy="12"/>
              </a:xfrm>
              <a:custGeom>
                <a:avLst/>
                <a:gdLst>
                  <a:gd name="T0" fmla="*/ 1 w 3"/>
                  <a:gd name="T1" fmla="*/ 5 h 5"/>
                  <a:gd name="T2" fmla="*/ 0 w 3"/>
                  <a:gd name="T3" fmla="*/ 5 h 5"/>
                  <a:gd name="T4" fmla="*/ 0 w 3"/>
                  <a:gd name="T5" fmla="*/ 4 h 5"/>
                  <a:gd name="T6" fmla="*/ 2 w 3"/>
                  <a:gd name="T7" fmla="*/ 0 h 5"/>
                  <a:gd name="T8" fmla="*/ 2 w 3"/>
                  <a:gd name="T9" fmla="*/ 0 h 5"/>
                  <a:gd name="T10" fmla="*/ 3 w 3"/>
                  <a:gd name="T11" fmla="*/ 0 h 5"/>
                  <a:gd name="T12" fmla="*/ 3 w 3"/>
                  <a:gd name="T13" fmla="*/ 0 h 5"/>
                  <a:gd name="T14" fmla="*/ 3 w 3"/>
                  <a:gd name="T15" fmla="*/ 1 h 5"/>
                  <a:gd name="T16" fmla="*/ 1 w 3"/>
                  <a:gd name="T17" fmla="*/ 4 h 5"/>
                  <a:gd name="T18" fmla="*/ 1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cubicBezTo>
                      <a:pt x="1" y="5"/>
                      <a:pt x="1" y="5"/>
                      <a:pt x="0" y="5"/>
                    </a:cubicBezTo>
                    <a:cubicBezTo>
                      <a:pt x="0" y="5"/>
                      <a:pt x="0" y="4"/>
                      <a:pt x="0" y="4"/>
                    </a:cubicBezTo>
                    <a:cubicBezTo>
                      <a:pt x="1" y="3"/>
                      <a:pt x="1" y="1"/>
                      <a:pt x="2" y="0"/>
                    </a:cubicBezTo>
                    <a:cubicBezTo>
                      <a:pt x="2" y="0"/>
                      <a:pt x="2" y="0"/>
                      <a:pt x="2" y="0"/>
                    </a:cubicBezTo>
                    <a:cubicBezTo>
                      <a:pt x="3" y="0"/>
                      <a:pt x="3" y="0"/>
                      <a:pt x="3" y="0"/>
                    </a:cubicBezTo>
                    <a:cubicBezTo>
                      <a:pt x="3" y="0"/>
                      <a:pt x="3" y="0"/>
                      <a:pt x="3" y="0"/>
                    </a:cubicBezTo>
                    <a:cubicBezTo>
                      <a:pt x="3" y="1"/>
                      <a:pt x="3" y="1"/>
                      <a:pt x="3" y="1"/>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 name="Freeform 538"/>
              <p:cNvSpPr/>
              <p:nvPr/>
            </p:nvSpPr>
            <p:spPr bwMode="auto">
              <a:xfrm>
                <a:off x="3812" y="2195"/>
                <a:ext cx="10" cy="13"/>
              </a:xfrm>
              <a:custGeom>
                <a:avLst/>
                <a:gdLst>
                  <a:gd name="T0" fmla="*/ 1 w 4"/>
                  <a:gd name="T1" fmla="*/ 5 h 5"/>
                  <a:gd name="T2" fmla="*/ 1 w 4"/>
                  <a:gd name="T3" fmla="*/ 5 h 5"/>
                  <a:gd name="T4" fmla="*/ 1 w 4"/>
                  <a:gd name="T5" fmla="*/ 4 h 5"/>
                  <a:gd name="T6" fmla="*/ 3 w 4"/>
                  <a:gd name="T7" fmla="*/ 0 h 5"/>
                  <a:gd name="T8" fmla="*/ 3 w 4"/>
                  <a:gd name="T9" fmla="*/ 0 h 5"/>
                  <a:gd name="T10" fmla="*/ 3 w 4"/>
                  <a:gd name="T11" fmla="*/ 1 h 5"/>
                  <a:gd name="T12" fmla="*/ 1 w 4"/>
                  <a:gd name="T13" fmla="*/ 4 h 5"/>
                  <a:gd name="T14" fmla="*/ 1 w 4"/>
                  <a:gd name="T15" fmla="*/ 5 h 5"/>
                  <a:gd name="T16" fmla="*/ 1 w 4"/>
                  <a:gd name="T17" fmla="*/ 5 h 5"/>
                  <a:gd name="T18" fmla="*/ 1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5"/>
                    </a:moveTo>
                    <a:cubicBezTo>
                      <a:pt x="1" y="5"/>
                      <a:pt x="1" y="5"/>
                      <a:pt x="1" y="5"/>
                    </a:cubicBezTo>
                    <a:cubicBezTo>
                      <a:pt x="0" y="5"/>
                      <a:pt x="1" y="4"/>
                      <a:pt x="1" y="4"/>
                    </a:cubicBezTo>
                    <a:cubicBezTo>
                      <a:pt x="3" y="0"/>
                      <a:pt x="3" y="0"/>
                      <a:pt x="3" y="0"/>
                    </a:cubicBezTo>
                    <a:cubicBezTo>
                      <a:pt x="3" y="0"/>
                      <a:pt x="3" y="0"/>
                      <a:pt x="3" y="0"/>
                    </a:cubicBezTo>
                    <a:cubicBezTo>
                      <a:pt x="3" y="0"/>
                      <a:pt x="4" y="0"/>
                      <a:pt x="3" y="1"/>
                    </a:cubicBezTo>
                    <a:cubicBezTo>
                      <a:pt x="1" y="4"/>
                      <a:pt x="1" y="4"/>
                      <a:pt x="1" y="4"/>
                    </a:cubicBezTo>
                    <a:cubicBezTo>
                      <a:pt x="1" y="4"/>
                      <a:pt x="1" y="5"/>
                      <a:pt x="1"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1" name="Freeform 539"/>
              <p:cNvSpPr/>
              <p:nvPr/>
            </p:nvSpPr>
            <p:spPr bwMode="auto">
              <a:xfrm>
                <a:off x="3820" y="2198"/>
                <a:ext cx="7" cy="15"/>
              </a:xfrm>
              <a:custGeom>
                <a:avLst/>
                <a:gdLst>
                  <a:gd name="T0" fmla="*/ 1 w 3"/>
                  <a:gd name="T1" fmla="*/ 6 h 6"/>
                  <a:gd name="T2" fmla="*/ 0 w 3"/>
                  <a:gd name="T3" fmla="*/ 5 h 6"/>
                  <a:gd name="T4" fmla="*/ 0 w 3"/>
                  <a:gd name="T5" fmla="*/ 5 h 6"/>
                  <a:gd name="T6" fmla="*/ 2 w 3"/>
                  <a:gd name="T7" fmla="*/ 0 h 6"/>
                  <a:gd name="T8" fmla="*/ 3 w 3"/>
                  <a:gd name="T9" fmla="*/ 0 h 6"/>
                  <a:gd name="T10" fmla="*/ 3 w 3"/>
                  <a:gd name="T11" fmla="*/ 0 h 6"/>
                  <a:gd name="T12" fmla="*/ 1 w 3"/>
                  <a:gd name="T13" fmla="*/ 5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0" y="6"/>
                      <a:pt x="0" y="5"/>
                    </a:cubicBezTo>
                    <a:cubicBezTo>
                      <a:pt x="0" y="5"/>
                      <a:pt x="0" y="5"/>
                      <a:pt x="0" y="5"/>
                    </a:cubicBezTo>
                    <a:cubicBezTo>
                      <a:pt x="1" y="3"/>
                      <a:pt x="2" y="1"/>
                      <a:pt x="2" y="0"/>
                    </a:cubicBezTo>
                    <a:cubicBezTo>
                      <a:pt x="3" y="0"/>
                      <a:pt x="3" y="0"/>
                      <a:pt x="3" y="0"/>
                    </a:cubicBezTo>
                    <a:cubicBezTo>
                      <a:pt x="3" y="0"/>
                      <a:pt x="3" y="0"/>
                      <a:pt x="3" y="0"/>
                    </a:cubicBezTo>
                    <a:cubicBezTo>
                      <a:pt x="2" y="2"/>
                      <a:pt x="2" y="4"/>
                      <a:pt x="1" y="5"/>
                    </a:cubicBezTo>
                    <a:cubicBezTo>
                      <a:pt x="1"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2" name="Freeform 540"/>
              <p:cNvSpPr/>
              <p:nvPr/>
            </p:nvSpPr>
            <p:spPr bwMode="auto">
              <a:xfrm>
                <a:off x="3825" y="2198"/>
                <a:ext cx="7" cy="15"/>
              </a:xfrm>
              <a:custGeom>
                <a:avLst/>
                <a:gdLst>
                  <a:gd name="T0" fmla="*/ 1 w 3"/>
                  <a:gd name="T1" fmla="*/ 6 h 6"/>
                  <a:gd name="T2" fmla="*/ 1 w 3"/>
                  <a:gd name="T3" fmla="*/ 6 h 6"/>
                  <a:gd name="T4" fmla="*/ 0 w 3"/>
                  <a:gd name="T5" fmla="*/ 6 h 6"/>
                  <a:gd name="T6" fmla="*/ 2 w 3"/>
                  <a:gd name="T7" fmla="*/ 1 h 6"/>
                  <a:gd name="T8" fmla="*/ 3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1" y="6"/>
                      <a:pt x="0" y="6"/>
                      <a:pt x="0" y="6"/>
                    </a:cubicBezTo>
                    <a:cubicBezTo>
                      <a:pt x="1" y="4"/>
                      <a:pt x="2" y="2"/>
                      <a:pt x="2" y="1"/>
                    </a:cubicBezTo>
                    <a:cubicBezTo>
                      <a:pt x="2" y="0"/>
                      <a:pt x="3" y="0"/>
                      <a:pt x="3" y="0"/>
                    </a:cubicBezTo>
                    <a:cubicBezTo>
                      <a:pt x="3" y="0"/>
                      <a:pt x="3" y="1"/>
                      <a:pt x="3" y="1"/>
                    </a:cubicBezTo>
                    <a:cubicBezTo>
                      <a:pt x="2" y="3"/>
                      <a:pt x="2" y="4"/>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3" name="Freeform 541"/>
              <p:cNvSpPr/>
              <p:nvPr/>
            </p:nvSpPr>
            <p:spPr bwMode="auto">
              <a:xfrm>
                <a:off x="3832"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1 h 6"/>
                  <a:gd name="T12" fmla="*/ 1 w 3"/>
                  <a:gd name="T13" fmla="*/ 6 h 6"/>
                  <a:gd name="T14" fmla="*/ 0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6"/>
                    </a:moveTo>
                    <a:cubicBezTo>
                      <a:pt x="0" y="6"/>
                      <a:pt x="0" y="6"/>
                      <a:pt x="0" y="6"/>
                    </a:cubicBezTo>
                    <a:cubicBezTo>
                      <a:pt x="0" y="6"/>
                      <a:pt x="0" y="6"/>
                      <a:pt x="0" y="6"/>
                    </a:cubicBezTo>
                    <a:cubicBezTo>
                      <a:pt x="2" y="0"/>
                      <a:pt x="2" y="0"/>
                      <a:pt x="2" y="0"/>
                    </a:cubicBezTo>
                    <a:cubicBezTo>
                      <a:pt x="2" y="0"/>
                      <a:pt x="2" y="0"/>
                      <a:pt x="2" y="0"/>
                    </a:cubicBezTo>
                    <a:cubicBezTo>
                      <a:pt x="3" y="0"/>
                      <a:pt x="3" y="0"/>
                      <a:pt x="3" y="1"/>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4" name="Freeform 542"/>
              <p:cNvSpPr/>
              <p:nvPr/>
            </p:nvSpPr>
            <p:spPr bwMode="auto">
              <a:xfrm>
                <a:off x="3837" y="2198"/>
                <a:ext cx="8" cy="15"/>
              </a:xfrm>
              <a:custGeom>
                <a:avLst/>
                <a:gdLst>
                  <a:gd name="T0" fmla="*/ 1 w 3"/>
                  <a:gd name="T1" fmla="*/ 6 h 6"/>
                  <a:gd name="T2" fmla="*/ 0 w 3"/>
                  <a:gd name="T3" fmla="*/ 6 h 6"/>
                  <a:gd name="T4" fmla="*/ 0 w 3"/>
                  <a:gd name="T5" fmla="*/ 6 h 6"/>
                  <a:gd name="T6" fmla="*/ 2 w 3"/>
                  <a:gd name="T7" fmla="*/ 1 h 6"/>
                  <a:gd name="T8" fmla="*/ 3 w 3"/>
                  <a:gd name="T9" fmla="*/ 0 h 6"/>
                  <a:gd name="T10" fmla="*/ 3 w 3"/>
                  <a:gd name="T11" fmla="*/ 1 h 6"/>
                  <a:gd name="T12" fmla="*/ 1 w 3"/>
                  <a:gd name="T13" fmla="*/ 5 h 6"/>
                  <a:gd name="T14" fmla="*/ 1 w 3"/>
                  <a:gd name="T15" fmla="*/ 6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1" y="6"/>
                      <a:pt x="0" y="6"/>
                      <a:pt x="0" y="6"/>
                    </a:cubicBezTo>
                    <a:cubicBezTo>
                      <a:pt x="0" y="6"/>
                      <a:pt x="0" y="6"/>
                      <a:pt x="0" y="6"/>
                    </a:cubicBezTo>
                    <a:cubicBezTo>
                      <a:pt x="2" y="1"/>
                      <a:pt x="2" y="1"/>
                      <a:pt x="2" y="1"/>
                    </a:cubicBezTo>
                    <a:cubicBezTo>
                      <a:pt x="3" y="0"/>
                      <a:pt x="3" y="0"/>
                      <a:pt x="3" y="0"/>
                    </a:cubicBezTo>
                    <a:cubicBezTo>
                      <a:pt x="3" y="0"/>
                      <a:pt x="3" y="1"/>
                      <a:pt x="3" y="1"/>
                    </a:cubicBezTo>
                    <a:cubicBezTo>
                      <a:pt x="1" y="5"/>
                      <a:pt x="1" y="5"/>
                      <a:pt x="1" y="5"/>
                    </a:cubicBezTo>
                    <a:cubicBezTo>
                      <a:pt x="1" y="6"/>
                      <a:pt x="1" y="6"/>
                      <a:pt x="1"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5" name="Freeform 543"/>
              <p:cNvSpPr/>
              <p:nvPr/>
            </p:nvSpPr>
            <p:spPr bwMode="auto">
              <a:xfrm>
                <a:off x="3845"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0 h 6"/>
                  <a:gd name="T12" fmla="*/ 1 w 3"/>
                  <a:gd name="T13" fmla="*/ 6 h 6"/>
                  <a:gd name="T14" fmla="*/ 0 w 3"/>
                  <a:gd name="T15" fmla="*/ 6 h 6"/>
                  <a:gd name="T16" fmla="*/ 0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6"/>
                    </a:moveTo>
                    <a:cubicBezTo>
                      <a:pt x="0" y="6"/>
                      <a:pt x="0" y="6"/>
                      <a:pt x="0" y="6"/>
                    </a:cubicBezTo>
                    <a:cubicBezTo>
                      <a:pt x="0" y="6"/>
                      <a:pt x="0" y="6"/>
                      <a:pt x="0" y="6"/>
                    </a:cubicBezTo>
                    <a:cubicBezTo>
                      <a:pt x="0" y="4"/>
                      <a:pt x="1" y="2"/>
                      <a:pt x="2" y="0"/>
                    </a:cubicBezTo>
                    <a:cubicBezTo>
                      <a:pt x="2" y="0"/>
                      <a:pt x="2" y="0"/>
                      <a:pt x="2" y="0"/>
                    </a:cubicBezTo>
                    <a:cubicBezTo>
                      <a:pt x="3" y="0"/>
                      <a:pt x="3" y="0"/>
                      <a:pt x="3" y="0"/>
                    </a:cubicBezTo>
                    <a:cubicBezTo>
                      <a:pt x="2" y="2"/>
                      <a:pt x="1" y="4"/>
                      <a:pt x="1" y="6"/>
                    </a:cubicBezTo>
                    <a:cubicBezTo>
                      <a:pt x="1" y="6"/>
                      <a:pt x="1"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6" name="Freeform 544"/>
              <p:cNvSpPr/>
              <p:nvPr/>
            </p:nvSpPr>
            <p:spPr bwMode="auto">
              <a:xfrm>
                <a:off x="3848" y="2203"/>
                <a:ext cx="5" cy="10"/>
              </a:xfrm>
              <a:custGeom>
                <a:avLst/>
                <a:gdLst>
                  <a:gd name="T0" fmla="*/ 1 w 2"/>
                  <a:gd name="T1" fmla="*/ 4 h 4"/>
                  <a:gd name="T2" fmla="*/ 0 w 2"/>
                  <a:gd name="T3" fmla="*/ 4 h 4"/>
                  <a:gd name="T4" fmla="*/ 0 w 2"/>
                  <a:gd name="T5" fmla="*/ 3 h 4"/>
                  <a:gd name="T6" fmla="*/ 2 w 2"/>
                  <a:gd name="T7" fmla="*/ 0 h 4"/>
                  <a:gd name="T8" fmla="*/ 2 w 2"/>
                  <a:gd name="T9" fmla="*/ 0 h 4"/>
                  <a:gd name="T10" fmla="*/ 2 w 2"/>
                  <a:gd name="T11" fmla="*/ 0 h 4"/>
                  <a:gd name="T12" fmla="*/ 1 w 2"/>
                  <a:gd name="T13" fmla="*/ 3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0" y="4"/>
                    </a:cubicBezTo>
                    <a:cubicBezTo>
                      <a:pt x="0" y="4"/>
                      <a:pt x="0" y="3"/>
                      <a:pt x="0" y="3"/>
                    </a:cubicBezTo>
                    <a:cubicBezTo>
                      <a:pt x="2" y="0"/>
                      <a:pt x="2" y="0"/>
                      <a:pt x="2" y="0"/>
                    </a:cubicBezTo>
                    <a:cubicBezTo>
                      <a:pt x="2" y="0"/>
                      <a:pt x="2" y="0"/>
                      <a:pt x="2" y="0"/>
                    </a:cubicBezTo>
                    <a:cubicBezTo>
                      <a:pt x="2" y="0"/>
                      <a:pt x="2" y="0"/>
                      <a:pt x="2" y="0"/>
                    </a:cubicBezTo>
                    <a:cubicBezTo>
                      <a:pt x="1" y="3"/>
                      <a:pt x="1" y="3"/>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7" name="Freeform 545"/>
              <p:cNvSpPr/>
              <p:nvPr/>
            </p:nvSpPr>
            <p:spPr bwMode="auto">
              <a:xfrm>
                <a:off x="3842"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8" name="Freeform 546"/>
              <p:cNvSpPr/>
              <p:nvPr/>
            </p:nvSpPr>
            <p:spPr bwMode="auto">
              <a:xfrm>
                <a:off x="3842" y="2168"/>
                <a:ext cx="6" cy="7"/>
              </a:xfrm>
              <a:custGeom>
                <a:avLst/>
                <a:gdLst>
                  <a:gd name="T0" fmla="*/ 1 w 2"/>
                  <a:gd name="T1" fmla="*/ 3 h 3"/>
                  <a:gd name="T2" fmla="*/ 1 w 2"/>
                  <a:gd name="T3" fmla="*/ 3 h 3"/>
                  <a:gd name="T4" fmla="*/ 1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0" y="3"/>
                      <a:pt x="0" y="3"/>
                      <a:pt x="1" y="2"/>
                    </a:cubicBezTo>
                    <a:cubicBezTo>
                      <a:pt x="1" y="2"/>
                      <a:pt x="1" y="1"/>
                      <a:pt x="1" y="1"/>
                    </a:cubicBezTo>
                    <a:cubicBezTo>
                      <a:pt x="1" y="1"/>
                      <a:pt x="1" y="0"/>
                      <a:pt x="2" y="0"/>
                    </a:cubicBezTo>
                    <a:cubicBezTo>
                      <a:pt x="2" y="1"/>
                      <a:pt x="2" y="1"/>
                      <a:pt x="2" y="1"/>
                    </a:cubicBezTo>
                    <a:cubicBezTo>
                      <a:pt x="2" y="2"/>
                      <a:pt x="2"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9" name="Freeform 547"/>
              <p:cNvSpPr/>
              <p:nvPr/>
            </p:nvSpPr>
            <p:spPr bwMode="auto">
              <a:xfrm>
                <a:off x="3845" y="2173"/>
                <a:ext cx="5" cy="7"/>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1"/>
                      <a:pt x="1" y="1"/>
                      <a:pt x="1" y="1"/>
                    </a:cubicBezTo>
                    <a:cubicBezTo>
                      <a:pt x="1" y="0"/>
                      <a:pt x="1" y="0"/>
                      <a:pt x="2" y="0"/>
                    </a:cubicBezTo>
                    <a:cubicBezTo>
                      <a:pt x="2" y="0"/>
                      <a:pt x="2" y="1"/>
                      <a:pt x="2" y="1"/>
                    </a:cubicBezTo>
                    <a:cubicBezTo>
                      <a:pt x="1" y="3"/>
                      <a:pt x="1" y="3"/>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0" name="Freeform 548"/>
              <p:cNvSpPr/>
              <p:nvPr/>
            </p:nvSpPr>
            <p:spPr bwMode="auto">
              <a:xfrm>
                <a:off x="3848" y="2178"/>
                <a:ext cx="5" cy="10"/>
              </a:xfrm>
              <a:custGeom>
                <a:avLst/>
                <a:gdLst>
                  <a:gd name="T0" fmla="*/ 0 w 2"/>
                  <a:gd name="T1" fmla="*/ 4 h 4"/>
                  <a:gd name="T2" fmla="*/ 0 w 2"/>
                  <a:gd name="T3" fmla="*/ 3 h 4"/>
                  <a:gd name="T4" fmla="*/ 0 w 2"/>
                  <a:gd name="T5" fmla="*/ 3 h 4"/>
                  <a:gd name="T6" fmla="*/ 1 w 2"/>
                  <a:gd name="T7" fmla="*/ 0 h 4"/>
                  <a:gd name="T8" fmla="*/ 1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3"/>
                    </a:cubicBezTo>
                    <a:cubicBezTo>
                      <a:pt x="0" y="3"/>
                      <a:pt x="0" y="3"/>
                      <a:pt x="0" y="3"/>
                    </a:cubicBezTo>
                    <a:cubicBezTo>
                      <a:pt x="1" y="0"/>
                      <a:pt x="1" y="0"/>
                      <a:pt x="1" y="0"/>
                    </a:cubicBezTo>
                    <a:cubicBezTo>
                      <a:pt x="1" y="0"/>
                      <a:pt x="1" y="0"/>
                      <a:pt x="1" y="0"/>
                    </a:cubicBezTo>
                    <a:cubicBezTo>
                      <a:pt x="2" y="0"/>
                      <a:pt x="2" y="1"/>
                      <a:pt x="2" y="1"/>
                    </a:cubicBezTo>
                    <a:cubicBezTo>
                      <a:pt x="1" y="3"/>
                      <a:pt x="1" y="3"/>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1" name="Freeform 549"/>
              <p:cNvSpPr/>
              <p:nvPr/>
            </p:nvSpPr>
            <p:spPr bwMode="auto">
              <a:xfrm>
                <a:off x="3850" y="2183"/>
                <a:ext cx="5" cy="10"/>
              </a:xfrm>
              <a:custGeom>
                <a:avLst/>
                <a:gdLst>
                  <a:gd name="T0" fmla="*/ 0 w 2"/>
                  <a:gd name="T1" fmla="*/ 4 h 4"/>
                  <a:gd name="T2" fmla="*/ 0 w 2"/>
                  <a:gd name="T3" fmla="*/ 3 h 4"/>
                  <a:gd name="T4" fmla="*/ 0 w 2"/>
                  <a:gd name="T5" fmla="*/ 3 h 4"/>
                  <a:gd name="T6" fmla="*/ 1 w 2"/>
                  <a:gd name="T7" fmla="*/ 0 h 4"/>
                  <a:gd name="T8" fmla="*/ 2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3"/>
                      <a:pt x="0" y="3"/>
                    </a:cubicBezTo>
                    <a:cubicBezTo>
                      <a:pt x="0" y="3"/>
                      <a:pt x="0" y="3"/>
                      <a:pt x="0" y="3"/>
                    </a:cubicBezTo>
                    <a:cubicBezTo>
                      <a:pt x="0" y="2"/>
                      <a:pt x="1" y="1"/>
                      <a:pt x="1" y="0"/>
                    </a:cubicBezTo>
                    <a:cubicBezTo>
                      <a:pt x="1" y="0"/>
                      <a:pt x="1" y="0"/>
                      <a:pt x="2" y="0"/>
                    </a:cubicBezTo>
                    <a:cubicBezTo>
                      <a:pt x="2" y="0"/>
                      <a:pt x="2" y="1"/>
                      <a:pt x="2" y="1"/>
                    </a:cubicBezTo>
                    <a:cubicBezTo>
                      <a:pt x="1" y="2"/>
                      <a:pt x="1" y="2"/>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2" name="Freeform 550"/>
              <p:cNvSpPr/>
              <p:nvPr/>
            </p:nvSpPr>
            <p:spPr bwMode="auto">
              <a:xfrm>
                <a:off x="3850" y="2188"/>
                <a:ext cx="8" cy="10"/>
              </a:xfrm>
              <a:custGeom>
                <a:avLst/>
                <a:gdLst>
                  <a:gd name="T0" fmla="*/ 1 w 3"/>
                  <a:gd name="T1" fmla="*/ 4 h 4"/>
                  <a:gd name="T2" fmla="*/ 1 w 3"/>
                  <a:gd name="T3" fmla="*/ 4 h 4"/>
                  <a:gd name="T4" fmla="*/ 1 w 3"/>
                  <a:gd name="T5" fmla="*/ 3 h 4"/>
                  <a:gd name="T6" fmla="*/ 2 w 3"/>
                  <a:gd name="T7" fmla="*/ 0 h 4"/>
                  <a:gd name="T8" fmla="*/ 3 w 3"/>
                  <a:gd name="T9" fmla="*/ 0 h 4"/>
                  <a:gd name="T10" fmla="*/ 3 w 3"/>
                  <a:gd name="T11" fmla="*/ 1 h 4"/>
                  <a:gd name="T12" fmla="*/ 1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1" y="4"/>
                      <a:pt x="0" y="3"/>
                      <a:pt x="1" y="3"/>
                    </a:cubicBezTo>
                    <a:cubicBezTo>
                      <a:pt x="1" y="2"/>
                      <a:pt x="1" y="1"/>
                      <a:pt x="2" y="0"/>
                    </a:cubicBezTo>
                    <a:cubicBezTo>
                      <a:pt x="2" y="0"/>
                      <a:pt x="2" y="0"/>
                      <a:pt x="3" y="0"/>
                    </a:cubicBezTo>
                    <a:cubicBezTo>
                      <a:pt x="3" y="0"/>
                      <a:pt x="3" y="0"/>
                      <a:pt x="3" y="1"/>
                    </a:cubicBezTo>
                    <a:cubicBezTo>
                      <a:pt x="2" y="2"/>
                      <a:pt x="2" y="2"/>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3" name="Freeform 551"/>
              <p:cNvSpPr/>
              <p:nvPr/>
            </p:nvSpPr>
            <p:spPr bwMode="auto">
              <a:xfrm>
                <a:off x="3853" y="2193"/>
                <a:ext cx="7" cy="10"/>
              </a:xfrm>
              <a:custGeom>
                <a:avLst/>
                <a:gdLst>
                  <a:gd name="T0" fmla="*/ 1 w 3"/>
                  <a:gd name="T1" fmla="*/ 4 h 4"/>
                  <a:gd name="T2" fmla="*/ 1 w 3"/>
                  <a:gd name="T3" fmla="*/ 4 h 4"/>
                  <a:gd name="T4" fmla="*/ 0 w 3"/>
                  <a:gd name="T5" fmla="*/ 4 h 4"/>
                  <a:gd name="T6" fmla="*/ 1 w 3"/>
                  <a:gd name="T7" fmla="*/ 2 h 4"/>
                  <a:gd name="T8" fmla="*/ 1 w 3"/>
                  <a:gd name="T9" fmla="*/ 1 h 4"/>
                  <a:gd name="T10" fmla="*/ 2 w 3"/>
                  <a:gd name="T11" fmla="*/ 0 h 4"/>
                  <a:gd name="T12" fmla="*/ 2 w 3"/>
                  <a:gd name="T13" fmla="*/ 0 h 4"/>
                  <a:gd name="T14" fmla="*/ 3 w 3"/>
                  <a:gd name="T15" fmla="*/ 0 h 4"/>
                  <a:gd name="T16" fmla="*/ 2 w 3"/>
                  <a:gd name="T17" fmla="*/ 2 h 4"/>
                  <a:gd name="T18" fmla="*/ 2 w 3"/>
                  <a:gd name="T19" fmla="*/ 2 h 4"/>
                  <a:gd name="T20" fmla="*/ 1 w 3"/>
                  <a:gd name="T21" fmla="*/ 4 h 4"/>
                  <a:gd name="T22" fmla="*/ 1 w 3"/>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4"/>
                    </a:moveTo>
                    <a:cubicBezTo>
                      <a:pt x="1" y="4"/>
                      <a:pt x="1" y="4"/>
                      <a:pt x="1" y="4"/>
                    </a:cubicBezTo>
                    <a:cubicBezTo>
                      <a:pt x="0" y="4"/>
                      <a:pt x="0" y="4"/>
                      <a:pt x="0" y="4"/>
                    </a:cubicBezTo>
                    <a:cubicBezTo>
                      <a:pt x="0" y="3"/>
                      <a:pt x="1" y="2"/>
                      <a:pt x="1" y="2"/>
                    </a:cubicBezTo>
                    <a:cubicBezTo>
                      <a:pt x="1" y="1"/>
                      <a:pt x="1" y="1"/>
                      <a:pt x="1" y="1"/>
                    </a:cubicBezTo>
                    <a:cubicBezTo>
                      <a:pt x="2" y="1"/>
                      <a:pt x="2" y="1"/>
                      <a:pt x="2" y="0"/>
                    </a:cubicBezTo>
                    <a:cubicBezTo>
                      <a:pt x="2" y="0"/>
                      <a:pt x="2" y="0"/>
                      <a:pt x="2" y="0"/>
                    </a:cubicBezTo>
                    <a:cubicBezTo>
                      <a:pt x="2" y="0"/>
                      <a:pt x="3" y="0"/>
                      <a:pt x="3" y="0"/>
                    </a:cubicBezTo>
                    <a:cubicBezTo>
                      <a:pt x="3" y="1"/>
                      <a:pt x="2" y="1"/>
                      <a:pt x="2" y="2"/>
                    </a:cubicBezTo>
                    <a:cubicBezTo>
                      <a:pt x="2" y="2"/>
                      <a:pt x="2" y="2"/>
                      <a:pt x="2" y="2"/>
                    </a:cubicBezTo>
                    <a:cubicBezTo>
                      <a:pt x="2"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4" name="Freeform 552"/>
              <p:cNvSpPr/>
              <p:nvPr/>
            </p:nvSpPr>
            <p:spPr bwMode="auto">
              <a:xfrm>
                <a:off x="3855" y="2200"/>
                <a:ext cx="5" cy="8"/>
              </a:xfrm>
              <a:custGeom>
                <a:avLst/>
                <a:gdLst>
                  <a:gd name="T0" fmla="*/ 0 w 2"/>
                  <a:gd name="T1" fmla="*/ 3 h 3"/>
                  <a:gd name="T2" fmla="*/ 0 w 2"/>
                  <a:gd name="T3" fmla="*/ 2 h 3"/>
                  <a:gd name="T4" fmla="*/ 0 w 2"/>
                  <a:gd name="T5" fmla="*/ 2 h 3"/>
                  <a:gd name="T6" fmla="*/ 1 w 2"/>
                  <a:gd name="T7" fmla="*/ 0 h 3"/>
                  <a:gd name="T8" fmla="*/ 2 w 2"/>
                  <a:gd name="T9" fmla="*/ 0 h 3"/>
                  <a:gd name="T10" fmla="*/ 2 w 2"/>
                  <a:gd name="T11" fmla="*/ 0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1" y="0"/>
                      <a:pt x="1" y="0"/>
                      <a:pt x="1" y="0"/>
                    </a:cubicBezTo>
                    <a:cubicBezTo>
                      <a:pt x="1" y="0"/>
                      <a:pt x="1" y="0"/>
                      <a:pt x="2" y="0"/>
                    </a:cubicBezTo>
                    <a:cubicBezTo>
                      <a:pt x="2" y="0"/>
                      <a:pt x="2" y="0"/>
                      <a:pt x="2" y="0"/>
                    </a:cubicBezTo>
                    <a:cubicBezTo>
                      <a:pt x="1" y="2"/>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5" name="Freeform 553"/>
              <p:cNvSpPr/>
              <p:nvPr/>
            </p:nvSpPr>
            <p:spPr bwMode="auto">
              <a:xfrm>
                <a:off x="3848" y="2157"/>
                <a:ext cx="2" cy="5"/>
              </a:xfrm>
              <a:custGeom>
                <a:avLst/>
                <a:gdLst>
                  <a:gd name="T0" fmla="*/ 0 w 1"/>
                  <a:gd name="T1" fmla="*/ 2 h 2"/>
                  <a:gd name="T2" fmla="*/ 0 w 1"/>
                  <a:gd name="T3" fmla="*/ 2 h 2"/>
                  <a:gd name="T4" fmla="*/ 1 w 1"/>
                  <a:gd name="T5" fmla="*/ 1 h 2"/>
                  <a:gd name="T6" fmla="*/ 1 w 1"/>
                  <a:gd name="T7" fmla="*/ 1 h 2"/>
                  <a:gd name="T8" fmla="*/ 1 w 1"/>
                  <a:gd name="T9" fmla="*/ 1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1" y="1"/>
                    </a:cubicBezTo>
                    <a:cubicBezTo>
                      <a:pt x="1" y="0"/>
                      <a:pt x="1" y="0"/>
                      <a:pt x="1" y="1"/>
                    </a:cubicBezTo>
                    <a:cubicBezTo>
                      <a:pt x="1" y="1"/>
                      <a:pt x="1"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6" name="Freeform 554"/>
              <p:cNvSpPr/>
              <p:nvPr/>
            </p:nvSpPr>
            <p:spPr bwMode="auto">
              <a:xfrm>
                <a:off x="3850" y="2160"/>
                <a:ext cx="5" cy="5"/>
              </a:xfrm>
              <a:custGeom>
                <a:avLst/>
                <a:gdLst>
                  <a:gd name="T0" fmla="*/ 1 w 2"/>
                  <a:gd name="T1" fmla="*/ 2 h 2"/>
                  <a:gd name="T2" fmla="*/ 1 w 2"/>
                  <a:gd name="T3" fmla="*/ 2 h 2"/>
                  <a:gd name="T4" fmla="*/ 0 w 2"/>
                  <a:gd name="T5" fmla="*/ 1 h 2"/>
                  <a:gd name="T6" fmla="*/ 1 w 2"/>
                  <a:gd name="T7" fmla="*/ 0 h 2"/>
                  <a:gd name="T8" fmla="*/ 1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1"/>
                      <a:pt x="1" y="1"/>
                      <a:pt x="1" y="0"/>
                    </a:cubicBezTo>
                    <a:cubicBezTo>
                      <a:pt x="1" y="0"/>
                      <a:pt x="1" y="0"/>
                      <a:pt x="1"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7" name="Freeform 555"/>
              <p:cNvSpPr/>
              <p:nvPr/>
            </p:nvSpPr>
            <p:spPr bwMode="auto">
              <a:xfrm>
                <a:off x="3855" y="2162"/>
                <a:ext cx="5" cy="6"/>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1"/>
                      <a:pt x="1" y="0"/>
                    </a:cubicBezTo>
                    <a:cubicBezTo>
                      <a:pt x="1" y="0"/>
                      <a:pt x="1"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8" name="Freeform 556"/>
              <p:cNvSpPr/>
              <p:nvPr/>
            </p:nvSpPr>
            <p:spPr bwMode="auto">
              <a:xfrm>
                <a:off x="3860" y="2162"/>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2"/>
                      <a:pt x="0" y="2"/>
                    </a:cubicBezTo>
                    <a:cubicBezTo>
                      <a:pt x="1" y="1"/>
                      <a:pt x="1" y="1"/>
                      <a:pt x="1" y="1"/>
                    </a:cubicBezTo>
                    <a:cubicBezTo>
                      <a:pt x="1" y="0"/>
                      <a:pt x="1" y="0"/>
                      <a:pt x="1" y="0"/>
                    </a:cubicBezTo>
                    <a:cubicBezTo>
                      <a:pt x="2" y="1"/>
                      <a:pt x="2" y="1"/>
                      <a:pt x="2" y="1"/>
                    </a:cubicBezTo>
                    <a:cubicBezTo>
                      <a:pt x="1" y="2"/>
                      <a:pt x="1" y="2"/>
                      <a:pt x="1" y="2"/>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9" name="Freeform 557"/>
              <p:cNvSpPr/>
              <p:nvPr/>
            </p:nvSpPr>
            <p:spPr bwMode="auto">
              <a:xfrm>
                <a:off x="3865" y="2165"/>
                <a:ext cx="5" cy="8"/>
              </a:xfrm>
              <a:custGeom>
                <a:avLst/>
                <a:gdLst>
                  <a:gd name="T0" fmla="*/ 1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2"/>
                      <a:pt x="0" y="2"/>
                    </a:cubicBezTo>
                    <a:cubicBezTo>
                      <a:pt x="1" y="1"/>
                      <a:pt x="1" y="1"/>
                      <a:pt x="1" y="1"/>
                    </a:cubicBezTo>
                    <a:cubicBezTo>
                      <a:pt x="1" y="0"/>
                      <a:pt x="1" y="0"/>
                      <a:pt x="2" y="0"/>
                    </a:cubicBezTo>
                    <a:cubicBezTo>
                      <a:pt x="2" y="0"/>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0" name="Freeform 558"/>
              <p:cNvSpPr/>
              <p:nvPr/>
            </p:nvSpPr>
            <p:spPr bwMode="auto">
              <a:xfrm>
                <a:off x="3870"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1" name="Freeform 559"/>
              <p:cNvSpPr/>
              <p:nvPr/>
            </p:nvSpPr>
            <p:spPr bwMode="auto">
              <a:xfrm>
                <a:off x="3875" y="2170"/>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2" name="Freeform 560"/>
              <p:cNvSpPr/>
              <p:nvPr/>
            </p:nvSpPr>
            <p:spPr bwMode="auto">
              <a:xfrm>
                <a:off x="3880" y="2170"/>
                <a:ext cx="5" cy="8"/>
              </a:xfrm>
              <a:custGeom>
                <a:avLst/>
                <a:gdLst>
                  <a:gd name="T0" fmla="*/ 0 w 2"/>
                  <a:gd name="T1" fmla="*/ 3 h 3"/>
                  <a:gd name="T2" fmla="*/ 0 w 2"/>
                  <a:gd name="T3" fmla="*/ 3 h 3"/>
                  <a:gd name="T4" fmla="*/ 0 w 2"/>
                  <a:gd name="T5" fmla="*/ 3 h 3"/>
                  <a:gd name="T6" fmla="*/ 1 w 2"/>
                  <a:gd name="T7" fmla="*/ 0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0" y="2"/>
                      <a:pt x="1" y="1"/>
                      <a:pt x="1" y="0"/>
                    </a:cubicBezTo>
                    <a:cubicBezTo>
                      <a:pt x="1" y="0"/>
                      <a:pt x="2" y="0"/>
                      <a:pt x="2" y="0"/>
                    </a:cubicBezTo>
                    <a:cubicBezTo>
                      <a:pt x="2" y="1"/>
                      <a:pt x="2" y="1"/>
                      <a:pt x="2" y="1"/>
                    </a:cubicBezTo>
                    <a:cubicBezTo>
                      <a:pt x="1" y="2"/>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3" name="Freeform 561"/>
              <p:cNvSpPr/>
              <p:nvPr/>
            </p:nvSpPr>
            <p:spPr bwMode="auto">
              <a:xfrm>
                <a:off x="3883" y="2175"/>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4" name="Freeform 562"/>
              <p:cNvSpPr/>
              <p:nvPr/>
            </p:nvSpPr>
            <p:spPr bwMode="auto">
              <a:xfrm>
                <a:off x="3860" y="2193"/>
                <a:ext cx="8" cy="15"/>
              </a:xfrm>
              <a:custGeom>
                <a:avLst/>
                <a:gdLst>
                  <a:gd name="T0" fmla="*/ 1 w 3"/>
                  <a:gd name="T1" fmla="*/ 6 h 6"/>
                  <a:gd name="T2" fmla="*/ 1 w 3"/>
                  <a:gd name="T3" fmla="*/ 6 h 6"/>
                  <a:gd name="T4" fmla="*/ 0 w 3"/>
                  <a:gd name="T5" fmla="*/ 6 h 6"/>
                  <a:gd name="T6" fmla="*/ 2 w 3"/>
                  <a:gd name="T7" fmla="*/ 1 h 6"/>
                  <a:gd name="T8" fmla="*/ 2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6"/>
                      <a:pt x="0" y="6"/>
                    </a:cubicBezTo>
                    <a:cubicBezTo>
                      <a:pt x="2" y="1"/>
                      <a:pt x="2" y="1"/>
                      <a:pt x="2" y="1"/>
                    </a:cubicBezTo>
                    <a:cubicBezTo>
                      <a:pt x="2" y="0"/>
                      <a:pt x="2" y="0"/>
                      <a:pt x="2" y="0"/>
                    </a:cubicBezTo>
                    <a:cubicBezTo>
                      <a:pt x="3" y="0"/>
                      <a:pt x="3" y="1"/>
                      <a:pt x="3" y="1"/>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5" name="Freeform 563"/>
              <p:cNvSpPr/>
              <p:nvPr/>
            </p:nvSpPr>
            <p:spPr bwMode="auto">
              <a:xfrm>
                <a:off x="3865" y="2190"/>
                <a:ext cx="5" cy="18"/>
              </a:xfrm>
              <a:custGeom>
                <a:avLst/>
                <a:gdLst>
                  <a:gd name="T0" fmla="*/ 0 w 2"/>
                  <a:gd name="T1" fmla="*/ 7 h 7"/>
                  <a:gd name="T2" fmla="*/ 0 w 2"/>
                  <a:gd name="T3" fmla="*/ 7 h 7"/>
                  <a:gd name="T4" fmla="*/ 0 w 2"/>
                  <a:gd name="T5" fmla="*/ 6 h 7"/>
                  <a:gd name="T6" fmla="*/ 2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1" y="4"/>
                      <a:pt x="1" y="3"/>
                      <a:pt x="2" y="1"/>
                    </a:cubicBezTo>
                    <a:cubicBezTo>
                      <a:pt x="2" y="1"/>
                      <a:pt x="2" y="0"/>
                      <a:pt x="2" y="0"/>
                    </a:cubicBezTo>
                    <a:cubicBezTo>
                      <a:pt x="2" y="0"/>
                      <a:pt x="2" y="1"/>
                      <a:pt x="2" y="1"/>
                    </a:cubicBezTo>
                    <a:cubicBezTo>
                      <a:pt x="2" y="3"/>
                      <a:pt x="1" y="4"/>
                      <a:pt x="1" y="6"/>
                    </a:cubicBezTo>
                    <a:cubicBezTo>
                      <a:pt x="1" y="6"/>
                      <a:pt x="1" y="6"/>
                      <a:pt x="1" y="6"/>
                    </a:cubicBezTo>
                    <a:cubicBezTo>
                      <a:pt x="1" y="7"/>
                      <a:pt x="1" y="7"/>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6" name="Freeform 564"/>
              <p:cNvSpPr/>
              <p:nvPr/>
            </p:nvSpPr>
            <p:spPr bwMode="auto">
              <a:xfrm>
                <a:off x="3870" y="2188"/>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0" y="4"/>
                      <a:pt x="1" y="2"/>
                      <a:pt x="1" y="1"/>
                    </a:cubicBezTo>
                    <a:cubicBezTo>
                      <a:pt x="2" y="0"/>
                      <a:pt x="2" y="0"/>
                      <a:pt x="2" y="0"/>
                    </a:cubicBezTo>
                    <a:cubicBezTo>
                      <a:pt x="2" y="0"/>
                      <a:pt x="2" y="1"/>
                      <a:pt x="2" y="1"/>
                    </a:cubicBezTo>
                    <a:cubicBezTo>
                      <a:pt x="2" y="2"/>
                      <a:pt x="1" y="4"/>
                      <a:pt x="1" y="6"/>
                    </a:cubicBezTo>
                    <a:cubicBezTo>
                      <a:pt x="1" y="6"/>
                      <a:pt x="1" y="6"/>
                      <a:pt x="1" y="6"/>
                    </a:cubicBezTo>
                    <a:cubicBezTo>
                      <a:pt x="1" y="7"/>
                      <a:pt x="1" y="7"/>
                      <a:pt x="1"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7" name="Freeform 565"/>
              <p:cNvSpPr/>
              <p:nvPr/>
            </p:nvSpPr>
            <p:spPr bwMode="auto">
              <a:xfrm>
                <a:off x="3875" y="2183"/>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7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7"/>
                      <a:pt x="0" y="7"/>
                      <a:pt x="0" y="7"/>
                    </a:cubicBezTo>
                    <a:cubicBezTo>
                      <a:pt x="0" y="7"/>
                      <a:pt x="0" y="7"/>
                      <a:pt x="0" y="6"/>
                    </a:cubicBezTo>
                    <a:cubicBezTo>
                      <a:pt x="1" y="4"/>
                      <a:pt x="1" y="3"/>
                      <a:pt x="1" y="1"/>
                    </a:cubicBezTo>
                    <a:cubicBezTo>
                      <a:pt x="2" y="0"/>
                      <a:pt x="2" y="0"/>
                      <a:pt x="2" y="0"/>
                    </a:cubicBezTo>
                    <a:cubicBezTo>
                      <a:pt x="2" y="0"/>
                      <a:pt x="2" y="0"/>
                      <a:pt x="2" y="1"/>
                    </a:cubicBezTo>
                    <a:cubicBezTo>
                      <a:pt x="2" y="3"/>
                      <a:pt x="1" y="5"/>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8" name="Freeform 566"/>
              <p:cNvSpPr/>
              <p:nvPr/>
            </p:nvSpPr>
            <p:spPr bwMode="auto">
              <a:xfrm>
                <a:off x="3845" y="2147"/>
                <a:ext cx="5" cy="10"/>
              </a:xfrm>
              <a:custGeom>
                <a:avLst/>
                <a:gdLst>
                  <a:gd name="T0" fmla="*/ 1 w 2"/>
                  <a:gd name="T1" fmla="*/ 4 h 4"/>
                  <a:gd name="T2" fmla="*/ 1 w 2"/>
                  <a:gd name="T3" fmla="*/ 4 h 4"/>
                  <a:gd name="T4" fmla="*/ 0 w 2"/>
                  <a:gd name="T5" fmla="*/ 4 h 4"/>
                  <a:gd name="T6" fmla="*/ 1 w 2"/>
                  <a:gd name="T7" fmla="*/ 0 h 4"/>
                  <a:gd name="T8" fmla="*/ 2 w 2"/>
                  <a:gd name="T9" fmla="*/ 0 h 4"/>
                  <a:gd name="T10" fmla="*/ 2 w 2"/>
                  <a:gd name="T11" fmla="*/ 1 h 4"/>
                  <a:gd name="T12" fmla="*/ 1 w 2"/>
                  <a:gd name="T13" fmla="*/ 4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1" y="4"/>
                    </a:cubicBezTo>
                    <a:cubicBezTo>
                      <a:pt x="0" y="4"/>
                      <a:pt x="0" y="4"/>
                      <a:pt x="0" y="4"/>
                    </a:cubicBezTo>
                    <a:cubicBezTo>
                      <a:pt x="0" y="3"/>
                      <a:pt x="1" y="1"/>
                      <a:pt x="1" y="0"/>
                    </a:cubicBezTo>
                    <a:cubicBezTo>
                      <a:pt x="1" y="0"/>
                      <a:pt x="2" y="0"/>
                      <a:pt x="2" y="0"/>
                    </a:cubicBezTo>
                    <a:cubicBezTo>
                      <a:pt x="2" y="0"/>
                      <a:pt x="2" y="1"/>
                      <a:pt x="2" y="1"/>
                    </a:cubicBezTo>
                    <a:cubicBezTo>
                      <a:pt x="2" y="2"/>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9" name="Freeform 567"/>
              <p:cNvSpPr/>
              <p:nvPr/>
            </p:nvSpPr>
            <p:spPr bwMode="auto">
              <a:xfrm>
                <a:off x="3853" y="2145"/>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3"/>
                    </a:cubicBezTo>
                    <a:cubicBezTo>
                      <a:pt x="0" y="2"/>
                      <a:pt x="1" y="1"/>
                      <a:pt x="1" y="0"/>
                    </a:cubicBezTo>
                    <a:cubicBezTo>
                      <a:pt x="1" y="0"/>
                      <a:pt x="1" y="0"/>
                      <a:pt x="2" y="0"/>
                    </a:cubicBezTo>
                    <a:cubicBezTo>
                      <a:pt x="2" y="0"/>
                      <a:pt x="2" y="0"/>
                      <a:pt x="2" y="0"/>
                    </a:cubicBezTo>
                    <a:cubicBezTo>
                      <a:pt x="1" y="1"/>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0" name="Freeform 568"/>
              <p:cNvSpPr/>
              <p:nvPr/>
            </p:nvSpPr>
            <p:spPr bwMode="auto">
              <a:xfrm>
                <a:off x="3855" y="2142"/>
                <a:ext cx="8" cy="13"/>
              </a:xfrm>
              <a:custGeom>
                <a:avLst/>
                <a:gdLst>
                  <a:gd name="T0" fmla="*/ 1 w 3"/>
                  <a:gd name="T1" fmla="*/ 5 h 5"/>
                  <a:gd name="T2" fmla="*/ 1 w 3"/>
                  <a:gd name="T3" fmla="*/ 5 h 5"/>
                  <a:gd name="T4" fmla="*/ 0 w 3"/>
                  <a:gd name="T5" fmla="*/ 4 h 5"/>
                  <a:gd name="T6" fmla="*/ 2 w 3"/>
                  <a:gd name="T7" fmla="*/ 0 h 5"/>
                  <a:gd name="T8" fmla="*/ 3 w 3"/>
                  <a:gd name="T9" fmla="*/ 0 h 5"/>
                  <a:gd name="T10" fmla="*/ 3 w 3"/>
                  <a:gd name="T11" fmla="*/ 0 h 5"/>
                  <a:gd name="T12" fmla="*/ 1 w 3"/>
                  <a:gd name="T13" fmla="*/ 4 h 5"/>
                  <a:gd name="T14" fmla="*/ 1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cubicBezTo>
                      <a:pt x="1" y="5"/>
                      <a:pt x="1" y="5"/>
                      <a:pt x="1" y="5"/>
                    </a:cubicBezTo>
                    <a:cubicBezTo>
                      <a:pt x="0" y="5"/>
                      <a:pt x="0" y="4"/>
                      <a:pt x="0" y="4"/>
                    </a:cubicBezTo>
                    <a:cubicBezTo>
                      <a:pt x="1" y="3"/>
                      <a:pt x="1" y="1"/>
                      <a:pt x="2" y="0"/>
                    </a:cubicBezTo>
                    <a:cubicBezTo>
                      <a:pt x="2" y="0"/>
                      <a:pt x="3" y="0"/>
                      <a:pt x="3" y="0"/>
                    </a:cubicBezTo>
                    <a:cubicBezTo>
                      <a:pt x="3" y="0"/>
                      <a:pt x="3" y="0"/>
                      <a:pt x="3" y="0"/>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1" name="Freeform 569"/>
              <p:cNvSpPr/>
              <p:nvPr/>
            </p:nvSpPr>
            <p:spPr bwMode="auto">
              <a:xfrm>
                <a:off x="3863" y="2137"/>
                <a:ext cx="5" cy="13"/>
              </a:xfrm>
              <a:custGeom>
                <a:avLst/>
                <a:gdLst>
                  <a:gd name="T0" fmla="*/ 0 w 2"/>
                  <a:gd name="T1" fmla="*/ 5 h 5"/>
                  <a:gd name="T2" fmla="*/ 0 w 2"/>
                  <a:gd name="T3" fmla="*/ 5 h 5"/>
                  <a:gd name="T4" fmla="*/ 0 w 2"/>
                  <a:gd name="T5" fmla="*/ 5 h 5"/>
                  <a:gd name="T6" fmla="*/ 2 w 2"/>
                  <a:gd name="T7" fmla="*/ 0 h 5"/>
                  <a:gd name="T8" fmla="*/ 2 w 2"/>
                  <a:gd name="T9" fmla="*/ 0 h 5"/>
                  <a:gd name="T10" fmla="*/ 2 w 2"/>
                  <a:gd name="T11" fmla="*/ 1 h 5"/>
                  <a:gd name="T12" fmla="*/ 1 w 2"/>
                  <a:gd name="T13" fmla="*/ 5 h 5"/>
                  <a:gd name="T14" fmla="*/ 0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0" y="5"/>
                      <a:pt x="0" y="5"/>
                      <a:pt x="0" y="5"/>
                    </a:cubicBezTo>
                    <a:cubicBezTo>
                      <a:pt x="2" y="0"/>
                      <a:pt x="2" y="0"/>
                      <a:pt x="2" y="0"/>
                    </a:cubicBezTo>
                    <a:cubicBezTo>
                      <a:pt x="2" y="0"/>
                      <a:pt x="2" y="0"/>
                      <a:pt x="2" y="0"/>
                    </a:cubicBezTo>
                    <a:cubicBezTo>
                      <a:pt x="2" y="0"/>
                      <a:pt x="2" y="0"/>
                      <a:pt x="2" y="1"/>
                    </a:cubicBezTo>
                    <a:cubicBezTo>
                      <a:pt x="1" y="5"/>
                      <a:pt x="1" y="5"/>
                      <a:pt x="1" y="5"/>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2" name="Freeform 570"/>
              <p:cNvSpPr/>
              <p:nvPr/>
            </p:nvSpPr>
            <p:spPr bwMode="auto">
              <a:xfrm>
                <a:off x="3870" y="2132"/>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5"/>
                    </a:cubicBezTo>
                    <a:cubicBezTo>
                      <a:pt x="0" y="4"/>
                      <a:pt x="1" y="2"/>
                      <a:pt x="1" y="1"/>
                    </a:cubicBezTo>
                    <a:cubicBezTo>
                      <a:pt x="1" y="0"/>
                      <a:pt x="2" y="0"/>
                      <a:pt x="2" y="0"/>
                    </a:cubicBezTo>
                    <a:cubicBezTo>
                      <a:pt x="2" y="0"/>
                      <a:pt x="2" y="1"/>
                      <a:pt x="2" y="1"/>
                    </a:cubicBezTo>
                    <a:cubicBezTo>
                      <a:pt x="2" y="2"/>
                      <a:pt x="1" y="4"/>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3" name="Freeform 571"/>
              <p:cNvSpPr/>
              <p:nvPr/>
            </p:nvSpPr>
            <p:spPr bwMode="auto">
              <a:xfrm>
                <a:off x="3875" y="2130"/>
                <a:ext cx="8" cy="15"/>
              </a:xfrm>
              <a:custGeom>
                <a:avLst/>
                <a:gdLst>
                  <a:gd name="T0" fmla="*/ 1 w 3"/>
                  <a:gd name="T1" fmla="*/ 6 h 6"/>
                  <a:gd name="T2" fmla="*/ 0 w 3"/>
                  <a:gd name="T3" fmla="*/ 5 h 6"/>
                  <a:gd name="T4" fmla="*/ 0 w 3"/>
                  <a:gd name="T5" fmla="*/ 5 h 6"/>
                  <a:gd name="T6" fmla="*/ 2 w 3"/>
                  <a:gd name="T7" fmla="*/ 0 h 6"/>
                  <a:gd name="T8" fmla="*/ 2 w 3"/>
                  <a:gd name="T9" fmla="*/ 0 h 6"/>
                  <a:gd name="T10" fmla="*/ 3 w 3"/>
                  <a:gd name="T11" fmla="*/ 0 h 6"/>
                  <a:gd name="T12" fmla="*/ 1 w 3"/>
                  <a:gd name="T13" fmla="*/ 5 h 6"/>
                  <a:gd name="T14" fmla="*/ 1 w 3"/>
                  <a:gd name="T15" fmla="*/ 5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0" y="6"/>
                      <a:pt x="0" y="6"/>
                      <a:pt x="0" y="5"/>
                    </a:cubicBezTo>
                    <a:cubicBezTo>
                      <a:pt x="0" y="5"/>
                      <a:pt x="0" y="5"/>
                      <a:pt x="0" y="5"/>
                    </a:cubicBezTo>
                    <a:cubicBezTo>
                      <a:pt x="1" y="3"/>
                      <a:pt x="1" y="2"/>
                      <a:pt x="2" y="0"/>
                    </a:cubicBezTo>
                    <a:cubicBezTo>
                      <a:pt x="2" y="0"/>
                      <a:pt x="2" y="0"/>
                      <a:pt x="2" y="0"/>
                    </a:cubicBezTo>
                    <a:cubicBezTo>
                      <a:pt x="3" y="0"/>
                      <a:pt x="3" y="0"/>
                      <a:pt x="3" y="0"/>
                    </a:cubicBezTo>
                    <a:cubicBezTo>
                      <a:pt x="2" y="2"/>
                      <a:pt x="1" y="3"/>
                      <a:pt x="1" y="5"/>
                    </a:cubicBezTo>
                    <a:cubicBezTo>
                      <a:pt x="1" y="5"/>
                      <a:pt x="1" y="5"/>
                      <a:pt x="1" y="5"/>
                    </a:cubicBezTo>
                    <a:cubicBezTo>
                      <a:pt x="1"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4" name="Freeform 572"/>
              <p:cNvSpPr/>
              <p:nvPr/>
            </p:nvSpPr>
            <p:spPr bwMode="auto">
              <a:xfrm>
                <a:off x="3880" y="2127"/>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5 h 6"/>
                  <a:gd name="T14" fmla="*/ 1 w 2"/>
                  <a:gd name="T15" fmla="*/ 5 h 6"/>
                  <a:gd name="T16" fmla="*/ 1 w 2"/>
                  <a:gd name="T17" fmla="*/ 6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cubicBezTo>
                      <a:pt x="0" y="6"/>
                      <a:pt x="0" y="6"/>
                      <a:pt x="0" y="6"/>
                    </a:cubicBezTo>
                    <a:cubicBezTo>
                      <a:pt x="0" y="6"/>
                      <a:pt x="0" y="6"/>
                      <a:pt x="0" y="5"/>
                    </a:cubicBezTo>
                    <a:cubicBezTo>
                      <a:pt x="0" y="4"/>
                      <a:pt x="1" y="2"/>
                      <a:pt x="1" y="1"/>
                    </a:cubicBezTo>
                    <a:cubicBezTo>
                      <a:pt x="2" y="0"/>
                      <a:pt x="2" y="0"/>
                      <a:pt x="2" y="0"/>
                    </a:cubicBezTo>
                    <a:cubicBezTo>
                      <a:pt x="2" y="0"/>
                      <a:pt x="2" y="1"/>
                      <a:pt x="2" y="1"/>
                    </a:cubicBezTo>
                    <a:cubicBezTo>
                      <a:pt x="2" y="2"/>
                      <a:pt x="1" y="4"/>
                      <a:pt x="1" y="5"/>
                    </a:cubicBezTo>
                    <a:cubicBezTo>
                      <a:pt x="1" y="5"/>
                      <a:pt x="1" y="5"/>
                      <a:pt x="1" y="5"/>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17" name="组合 416"/>
          <p:cNvGrpSpPr/>
          <p:nvPr/>
        </p:nvGrpSpPr>
        <p:grpSpPr>
          <a:xfrm>
            <a:off x="6743582" y="1518187"/>
            <a:ext cx="2442158" cy="4730211"/>
            <a:chOff x="6568556" y="1028568"/>
            <a:chExt cx="2441840" cy="4731306"/>
          </a:xfrm>
        </p:grpSpPr>
        <p:sp>
          <p:nvSpPr>
            <p:cNvPr id="418" name="平行四边形 417"/>
            <p:cNvSpPr/>
            <p:nvPr/>
          </p:nvSpPr>
          <p:spPr>
            <a:xfrm flipH="1">
              <a:off x="8588325" y="1834680"/>
              <a:ext cx="420155" cy="240635"/>
            </a:xfrm>
            <a:prstGeom prst="parallelogram">
              <a:avLst>
                <a:gd name="adj" fmla="val 55395"/>
              </a:avLst>
            </a:prstGeom>
            <a:gradFill flip="none" rotWithShape="1">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9" name="平行四边形 418"/>
            <p:cNvSpPr/>
            <p:nvPr/>
          </p:nvSpPr>
          <p:spPr>
            <a:xfrm flipH="1">
              <a:off x="8298673" y="1718815"/>
              <a:ext cx="425672"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0" name="平行四边形 419"/>
            <p:cNvSpPr/>
            <p:nvPr/>
          </p:nvSpPr>
          <p:spPr>
            <a:xfrm flipH="1">
              <a:off x="8009230" y="1604868"/>
              <a:ext cx="425671"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1" name="平行四边形 420"/>
            <p:cNvSpPr/>
            <p:nvPr/>
          </p:nvSpPr>
          <p:spPr>
            <a:xfrm flipH="1">
              <a:off x="7723393" y="1490276"/>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2" name="平行四边形 421"/>
            <p:cNvSpPr/>
            <p:nvPr/>
          </p:nvSpPr>
          <p:spPr>
            <a:xfrm flipH="1">
              <a:off x="7435648" y="1373770"/>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3" name="平行四边形 422"/>
            <p:cNvSpPr/>
            <p:nvPr/>
          </p:nvSpPr>
          <p:spPr>
            <a:xfrm flipH="1">
              <a:off x="7147053" y="1257277"/>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4" name="平行四边形 423"/>
            <p:cNvSpPr/>
            <p:nvPr/>
          </p:nvSpPr>
          <p:spPr>
            <a:xfrm flipH="1">
              <a:off x="6856126" y="1144921"/>
              <a:ext cx="424619"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5" name="平行四边形 424"/>
            <p:cNvSpPr/>
            <p:nvPr/>
          </p:nvSpPr>
          <p:spPr>
            <a:xfrm flipH="1">
              <a:off x="6569220" y="1028568"/>
              <a:ext cx="42015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6" name="任意多边形 425"/>
            <p:cNvSpPr/>
            <p:nvPr/>
          </p:nvSpPr>
          <p:spPr>
            <a:xfrm>
              <a:off x="6700589" y="1267470"/>
              <a:ext cx="2309807" cy="2064573"/>
            </a:xfrm>
            <a:custGeom>
              <a:avLst/>
              <a:gdLst>
                <a:gd name="connsiteX0" fmla="*/ 5745 w 2309807"/>
                <a:gd name="connsiteY0" fmla="*/ 1734172 h 2064573"/>
                <a:gd name="connsiteX1" fmla="*/ 139045 w 2309807"/>
                <a:gd name="connsiteY1" fmla="*/ 1974807 h 2064573"/>
                <a:gd name="connsiteX2" fmla="*/ 425892 w 2309807"/>
                <a:gd name="connsiteY2" fmla="*/ 1974807 h 2064573"/>
                <a:gd name="connsiteX3" fmla="*/ 292592 w 2309807"/>
                <a:gd name="connsiteY3" fmla="*/ 1734172 h 2064573"/>
                <a:gd name="connsiteX4" fmla="*/ 579879 w 2309807"/>
                <a:gd name="connsiteY4" fmla="*/ 1505363 h 2064573"/>
                <a:gd name="connsiteX5" fmla="*/ 712622 w 2309807"/>
                <a:gd name="connsiteY5" fmla="*/ 1744994 h 2064573"/>
                <a:gd name="connsiteX6" fmla="*/ 714974 w 2309807"/>
                <a:gd name="connsiteY6" fmla="*/ 1744994 h 2064573"/>
                <a:gd name="connsiteX7" fmla="*/ 714974 w 2309807"/>
                <a:gd name="connsiteY7" fmla="*/ 1857899 h 2064573"/>
                <a:gd name="connsiteX8" fmla="*/ 713646 w 2309807"/>
                <a:gd name="connsiteY8" fmla="*/ 1855502 h 2064573"/>
                <a:gd name="connsiteX9" fmla="*/ 713646 w 2309807"/>
                <a:gd name="connsiteY9" fmla="*/ 1748198 h 2064573"/>
                <a:gd name="connsiteX10" fmla="*/ 1508256 w 2309807"/>
                <a:gd name="connsiteY10" fmla="*/ 1386948 h 2064573"/>
                <a:gd name="connsiteX11" fmla="*/ 1580691 w 2309807"/>
                <a:gd name="connsiteY11" fmla="*/ 1513434 h 2064573"/>
                <a:gd name="connsiteX12" fmla="*/ 1578323 w 2309807"/>
                <a:gd name="connsiteY12" fmla="*/ 1513434 h 2064573"/>
                <a:gd name="connsiteX13" fmla="*/ 1867143 w 2309807"/>
                <a:gd name="connsiteY13" fmla="*/ 1285048 h 2064573"/>
                <a:gd name="connsiteX14" fmla="*/ 1869877 w 2309807"/>
                <a:gd name="connsiteY14" fmla="*/ 1285048 h 2064573"/>
                <a:gd name="connsiteX15" fmla="*/ 1869877 w 2309807"/>
                <a:gd name="connsiteY15" fmla="*/ 1397943 h 2064573"/>
                <a:gd name="connsiteX16" fmla="*/ 1869080 w 2309807"/>
                <a:gd name="connsiteY16" fmla="*/ 1397943 h 2064573"/>
                <a:gd name="connsiteX17" fmla="*/ 1869080 w 2309807"/>
                <a:gd name="connsiteY17" fmla="*/ 1288565 h 2064573"/>
                <a:gd name="connsiteX18" fmla="*/ 0 w 2309807"/>
                <a:gd name="connsiteY18" fmla="*/ 0 h 2064573"/>
                <a:gd name="connsiteX19" fmla="*/ 288726 w 2309807"/>
                <a:gd name="connsiteY19" fmla="*/ 0 h 2064573"/>
                <a:gd name="connsiteX20" fmla="*/ 288726 w 2309807"/>
                <a:gd name="connsiteY20" fmla="*/ 115490 h 2064573"/>
                <a:gd name="connsiteX21" fmla="*/ 577452 w 2309807"/>
                <a:gd name="connsiteY21" fmla="*/ 115490 h 2064573"/>
                <a:gd name="connsiteX22" fmla="*/ 577452 w 2309807"/>
                <a:gd name="connsiteY22" fmla="*/ 230981 h 2064573"/>
                <a:gd name="connsiteX23" fmla="*/ 866178 w 2309807"/>
                <a:gd name="connsiteY23" fmla="*/ 230981 h 2064573"/>
                <a:gd name="connsiteX24" fmla="*/ 866178 w 2309807"/>
                <a:gd name="connsiteY24" fmla="*/ 346471 h 2064573"/>
                <a:gd name="connsiteX25" fmla="*/ 1154904 w 2309807"/>
                <a:gd name="connsiteY25" fmla="*/ 346471 h 2064573"/>
                <a:gd name="connsiteX26" fmla="*/ 1154904 w 2309807"/>
                <a:gd name="connsiteY26" fmla="*/ 461962 h 2064573"/>
                <a:gd name="connsiteX27" fmla="*/ 1443630 w 2309807"/>
                <a:gd name="connsiteY27" fmla="*/ 461962 h 2064573"/>
                <a:gd name="connsiteX28" fmla="*/ 1443630 w 2309807"/>
                <a:gd name="connsiteY28" fmla="*/ 577452 h 2064573"/>
                <a:gd name="connsiteX29" fmla="*/ 1732355 w 2309807"/>
                <a:gd name="connsiteY29" fmla="*/ 577452 h 2064573"/>
                <a:gd name="connsiteX30" fmla="*/ 1732355 w 2309807"/>
                <a:gd name="connsiteY30" fmla="*/ 692942 h 2064573"/>
                <a:gd name="connsiteX31" fmla="*/ 2021081 w 2309807"/>
                <a:gd name="connsiteY31" fmla="*/ 692942 h 2064573"/>
                <a:gd name="connsiteX32" fmla="*/ 2021081 w 2309807"/>
                <a:gd name="connsiteY32" fmla="*/ 809075 h 2064573"/>
                <a:gd name="connsiteX33" fmla="*/ 2309807 w 2309807"/>
                <a:gd name="connsiteY33" fmla="*/ 809075 h 2064573"/>
                <a:gd name="connsiteX34" fmla="*/ 2309807 w 2309807"/>
                <a:gd name="connsiteY34" fmla="*/ 928060 h 2064573"/>
                <a:gd name="connsiteX35" fmla="*/ 2024849 w 2309807"/>
                <a:gd name="connsiteY35" fmla="*/ 928060 h 2064573"/>
                <a:gd name="connsiteX36" fmla="*/ 2158149 w 2309807"/>
                <a:gd name="connsiteY36" fmla="*/ 1168695 h 2064573"/>
                <a:gd name="connsiteX37" fmla="*/ 2158603 w 2309807"/>
                <a:gd name="connsiteY37" fmla="*/ 1168695 h 2064573"/>
                <a:gd name="connsiteX38" fmla="*/ 2158603 w 2309807"/>
                <a:gd name="connsiteY38" fmla="*/ 1282453 h 2064573"/>
                <a:gd name="connsiteX39" fmla="*/ 2158098 w 2309807"/>
                <a:gd name="connsiteY39" fmla="*/ 1282453 h 2064573"/>
                <a:gd name="connsiteX40" fmla="*/ 2158098 w 2309807"/>
                <a:gd name="connsiteY40" fmla="*/ 1171896 h 2064573"/>
                <a:gd name="connsiteX41" fmla="*/ 2023780 w 2309807"/>
                <a:gd name="connsiteY41" fmla="*/ 928060 h 2064573"/>
                <a:gd name="connsiteX42" fmla="*/ 2023780 w 2309807"/>
                <a:gd name="connsiteY42" fmla="*/ 1041212 h 2064573"/>
                <a:gd name="connsiteX43" fmla="*/ 2156669 w 2309807"/>
                <a:gd name="connsiteY43" fmla="*/ 1282453 h 2064573"/>
                <a:gd name="connsiteX44" fmla="*/ 2156654 w 2309807"/>
                <a:gd name="connsiteY44" fmla="*/ 1282453 h 2064573"/>
                <a:gd name="connsiteX45" fmla="*/ 2024791 w 2309807"/>
                <a:gd name="connsiteY45" fmla="*/ 1044413 h 2064573"/>
                <a:gd name="connsiteX46" fmla="*/ 1733479 w 2309807"/>
                <a:gd name="connsiteY46" fmla="*/ 1044413 h 2064573"/>
                <a:gd name="connsiteX47" fmla="*/ 1734761 w 2309807"/>
                <a:gd name="connsiteY47" fmla="*/ 1046727 h 2064573"/>
                <a:gd name="connsiteX48" fmla="*/ 1734761 w 2309807"/>
                <a:gd name="connsiteY48" fmla="*/ 1155478 h 2064573"/>
                <a:gd name="connsiteX49" fmla="*/ 1868325 w 2309807"/>
                <a:gd name="connsiteY49" fmla="*/ 1397943 h 2064573"/>
                <a:gd name="connsiteX50" fmla="*/ 1581151 w 2309807"/>
                <a:gd name="connsiteY50" fmla="*/ 1397943 h 2064573"/>
                <a:gd name="connsiteX51" fmla="*/ 1581151 w 2309807"/>
                <a:gd name="connsiteY51" fmla="*/ 1513434 h 2064573"/>
                <a:gd name="connsiteX52" fmla="*/ 1580958 w 2309807"/>
                <a:gd name="connsiteY52" fmla="*/ 1513434 h 2064573"/>
                <a:gd name="connsiteX53" fmla="*/ 1580958 w 2309807"/>
                <a:gd name="connsiteY53" fmla="*/ 1397403 h 2064573"/>
                <a:gd name="connsiteX54" fmla="*/ 1867165 w 2309807"/>
                <a:gd name="connsiteY54" fmla="*/ 1397403 h 2064573"/>
                <a:gd name="connsiteX55" fmla="*/ 1733865 w 2309807"/>
                <a:gd name="connsiteY55" fmla="*/ 1156768 h 2064573"/>
                <a:gd name="connsiteX56" fmla="*/ 1447016 w 2309807"/>
                <a:gd name="connsiteY56" fmla="*/ 1156768 h 2064573"/>
                <a:gd name="connsiteX57" fmla="*/ 1514070 w 2309807"/>
                <a:gd name="connsiteY57" fmla="*/ 1277814 h 2064573"/>
                <a:gd name="connsiteX58" fmla="*/ 1443292 w 2309807"/>
                <a:gd name="connsiteY58" fmla="*/ 1154223 h 2064573"/>
                <a:gd name="connsiteX59" fmla="*/ 1443292 w 2309807"/>
                <a:gd name="connsiteY59" fmla="*/ 1273263 h 2064573"/>
                <a:gd name="connsiteX60" fmla="*/ 1158422 w 2309807"/>
                <a:gd name="connsiteY60" fmla="*/ 1273263 h 2064573"/>
                <a:gd name="connsiteX61" fmla="*/ 1291721 w 2309807"/>
                <a:gd name="connsiteY61" fmla="*/ 1513897 h 2064573"/>
                <a:gd name="connsiteX62" fmla="*/ 1292426 w 2309807"/>
                <a:gd name="connsiteY62" fmla="*/ 1513897 h 2064573"/>
                <a:gd name="connsiteX63" fmla="*/ 1292426 w 2309807"/>
                <a:gd name="connsiteY63" fmla="*/ 1516528 h 2064573"/>
                <a:gd name="connsiteX64" fmla="*/ 1158421 w 2309807"/>
                <a:gd name="connsiteY64" fmla="*/ 1273262 h 2064573"/>
                <a:gd name="connsiteX65" fmla="*/ 1158421 w 2309807"/>
                <a:gd name="connsiteY65" fmla="*/ 1386570 h 2064573"/>
                <a:gd name="connsiteX66" fmla="*/ 1291924 w 2309807"/>
                <a:gd name="connsiteY66" fmla="*/ 1628924 h 2064573"/>
                <a:gd name="connsiteX67" fmla="*/ 1290004 w 2309807"/>
                <a:gd name="connsiteY67" fmla="*/ 1628924 h 2064573"/>
                <a:gd name="connsiteX68" fmla="*/ 1157523 w 2309807"/>
                <a:gd name="connsiteY68" fmla="*/ 1389768 h 2064573"/>
                <a:gd name="connsiteX69" fmla="*/ 870676 w 2309807"/>
                <a:gd name="connsiteY69" fmla="*/ 1389768 h 2064573"/>
                <a:gd name="connsiteX70" fmla="*/ 1003700 w 2309807"/>
                <a:gd name="connsiteY70" fmla="*/ 1629905 h 2064573"/>
                <a:gd name="connsiteX71" fmla="*/ 1003700 w 2309807"/>
                <a:gd name="connsiteY71" fmla="*/ 1742658 h 2064573"/>
                <a:gd name="connsiteX72" fmla="*/ 1001384 w 2309807"/>
                <a:gd name="connsiteY72" fmla="*/ 1738477 h 2064573"/>
                <a:gd name="connsiteX73" fmla="*/ 1001384 w 2309807"/>
                <a:gd name="connsiteY73" fmla="*/ 1627054 h 2064573"/>
                <a:gd name="connsiteX74" fmla="*/ 870674 w 2309807"/>
                <a:gd name="connsiteY74" fmla="*/ 1389768 h 2064573"/>
                <a:gd name="connsiteX75" fmla="*/ 870674 w 2309807"/>
                <a:gd name="connsiteY75" fmla="*/ 1504360 h 2064573"/>
                <a:gd name="connsiteX76" fmla="*/ 579326 w 2309807"/>
                <a:gd name="connsiteY76" fmla="*/ 1504360 h 2064573"/>
                <a:gd name="connsiteX77" fmla="*/ 579325 w 2309807"/>
                <a:gd name="connsiteY77" fmla="*/ 1504358 h 2064573"/>
                <a:gd name="connsiteX78" fmla="*/ 579325 w 2309807"/>
                <a:gd name="connsiteY78" fmla="*/ 1504360 h 2064573"/>
                <a:gd name="connsiteX79" fmla="*/ 579323 w 2309807"/>
                <a:gd name="connsiteY79" fmla="*/ 1504360 h 2064573"/>
                <a:gd name="connsiteX80" fmla="*/ 579325 w 2309807"/>
                <a:gd name="connsiteY80" fmla="*/ 1504363 h 2064573"/>
                <a:gd name="connsiteX81" fmla="*/ 579325 w 2309807"/>
                <a:gd name="connsiteY81" fmla="*/ 1615103 h 2064573"/>
                <a:gd name="connsiteX82" fmla="*/ 581090 w 2309807"/>
                <a:gd name="connsiteY82" fmla="*/ 1618307 h 2064573"/>
                <a:gd name="connsiteX83" fmla="*/ 289880 w 2309807"/>
                <a:gd name="connsiteY83" fmla="*/ 1618307 h 2064573"/>
                <a:gd name="connsiteX84" fmla="*/ 291582 w 2309807"/>
                <a:gd name="connsiteY84" fmla="*/ 1621378 h 2064573"/>
                <a:gd name="connsiteX85" fmla="*/ 291582 w 2309807"/>
                <a:gd name="connsiteY85" fmla="*/ 1730973 h 2064573"/>
                <a:gd name="connsiteX86" fmla="*/ 425900 w 2309807"/>
                <a:gd name="connsiteY86" fmla="*/ 1974808 h 2064573"/>
                <a:gd name="connsiteX87" fmla="*/ 425900 w 2309807"/>
                <a:gd name="connsiteY87" fmla="*/ 1864057 h 2064573"/>
                <a:gd name="connsiteX88" fmla="*/ 405651 w 2309807"/>
                <a:gd name="connsiteY88" fmla="*/ 1827298 h 2064573"/>
                <a:gd name="connsiteX89" fmla="*/ 423180 w 2309807"/>
                <a:gd name="connsiteY89" fmla="*/ 1858942 h 2064573"/>
                <a:gd name="connsiteX90" fmla="*/ 713645 w 2309807"/>
                <a:gd name="connsiteY90" fmla="*/ 1858942 h 2064573"/>
                <a:gd name="connsiteX91" fmla="*/ 713646 w 2309807"/>
                <a:gd name="connsiteY91" fmla="*/ 1858943 h 2064573"/>
                <a:gd name="connsiteX92" fmla="*/ 713646 w 2309807"/>
                <a:gd name="connsiteY92" fmla="*/ 1858942 h 2064573"/>
                <a:gd name="connsiteX93" fmla="*/ 714974 w 2309807"/>
                <a:gd name="connsiteY93" fmla="*/ 1858942 h 2064573"/>
                <a:gd name="connsiteX94" fmla="*/ 714974 w 2309807"/>
                <a:gd name="connsiteY94" fmla="*/ 1859905 h 2064573"/>
                <a:gd name="connsiteX95" fmla="*/ 426248 w 2309807"/>
                <a:gd name="connsiteY95" fmla="*/ 1859905 h 2064573"/>
                <a:gd name="connsiteX96" fmla="*/ 426248 w 2309807"/>
                <a:gd name="connsiteY96" fmla="*/ 1976038 h 2064573"/>
                <a:gd name="connsiteX97" fmla="*/ 137522 w 2309807"/>
                <a:gd name="connsiteY97" fmla="*/ 1976038 h 2064573"/>
                <a:gd name="connsiteX98" fmla="*/ 137522 w 2309807"/>
                <a:gd name="connsiteY98" fmla="*/ 1976590 h 2064573"/>
                <a:gd name="connsiteX99" fmla="*/ 5732 w 2309807"/>
                <a:gd name="connsiteY99" fmla="*/ 1734174 h 2064573"/>
                <a:gd name="connsiteX100" fmla="*/ 5732 w 2309807"/>
                <a:gd name="connsiteY100" fmla="*/ 2064573 h 2064573"/>
                <a:gd name="connsiteX101" fmla="*/ 0 w 2309807"/>
                <a:gd name="connsiteY101" fmla="*/ 2064573 h 2064573"/>
                <a:gd name="connsiteX102" fmla="*/ 0 w 2309807"/>
                <a:gd name="connsiteY102" fmla="*/ 1149129 h 2064573"/>
                <a:gd name="connsiteX103" fmla="*/ 0 w 2309807"/>
                <a:gd name="connsiteY103" fmla="*/ 1149128 h 206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309807" h="2064573">
                  <a:moveTo>
                    <a:pt x="5745" y="1734172"/>
                  </a:moveTo>
                  <a:lnTo>
                    <a:pt x="139045" y="1974807"/>
                  </a:lnTo>
                  <a:lnTo>
                    <a:pt x="425892" y="1974807"/>
                  </a:lnTo>
                  <a:lnTo>
                    <a:pt x="292592" y="1734172"/>
                  </a:lnTo>
                  <a:close/>
                  <a:moveTo>
                    <a:pt x="579879" y="1505363"/>
                  </a:moveTo>
                  <a:lnTo>
                    <a:pt x="712622" y="1744994"/>
                  </a:lnTo>
                  <a:lnTo>
                    <a:pt x="714974" y="1744994"/>
                  </a:lnTo>
                  <a:lnTo>
                    <a:pt x="714974" y="1857899"/>
                  </a:lnTo>
                  <a:lnTo>
                    <a:pt x="713646" y="1855502"/>
                  </a:lnTo>
                  <a:lnTo>
                    <a:pt x="713646" y="1748198"/>
                  </a:lnTo>
                  <a:close/>
                  <a:moveTo>
                    <a:pt x="1508256" y="1386948"/>
                  </a:moveTo>
                  <a:lnTo>
                    <a:pt x="1580691" y="1513434"/>
                  </a:lnTo>
                  <a:lnTo>
                    <a:pt x="1578323" y="1513434"/>
                  </a:lnTo>
                  <a:close/>
                  <a:moveTo>
                    <a:pt x="1867143" y="1285048"/>
                  </a:moveTo>
                  <a:lnTo>
                    <a:pt x="1869877" y="1285048"/>
                  </a:lnTo>
                  <a:lnTo>
                    <a:pt x="1869877" y="1397943"/>
                  </a:lnTo>
                  <a:lnTo>
                    <a:pt x="1869080" y="1397943"/>
                  </a:lnTo>
                  <a:lnTo>
                    <a:pt x="1869080" y="1288565"/>
                  </a:lnTo>
                  <a:close/>
                  <a:moveTo>
                    <a:pt x="0" y="0"/>
                  </a:moveTo>
                  <a:lnTo>
                    <a:pt x="288726" y="0"/>
                  </a:lnTo>
                  <a:lnTo>
                    <a:pt x="288726" y="115490"/>
                  </a:lnTo>
                  <a:lnTo>
                    <a:pt x="577452" y="115490"/>
                  </a:lnTo>
                  <a:lnTo>
                    <a:pt x="577452" y="230981"/>
                  </a:lnTo>
                  <a:lnTo>
                    <a:pt x="866178" y="230981"/>
                  </a:lnTo>
                  <a:lnTo>
                    <a:pt x="866178" y="346471"/>
                  </a:lnTo>
                  <a:lnTo>
                    <a:pt x="1154904" y="346471"/>
                  </a:lnTo>
                  <a:lnTo>
                    <a:pt x="1154904" y="461962"/>
                  </a:lnTo>
                  <a:lnTo>
                    <a:pt x="1443630" y="461962"/>
                  </a:lnTo>
                  <a:lnTo>
                    <a:pt x="1443630" y="577452"/>
                  </a:lnTo>
                  <a:lnTo>
                    <a:pt x="1732355" y="577452"/>
                  </a:lnTo>
                  <a:lnTo>
                    <a:pt x="1732355" y="692942"/>
                  </a:lnTo>
                  <a:lnTo>
                    <a:pt x="2021081" y="692942"/>
                  </a:lnTo>
                  <a:lnTo>
                    <a:pt x="2021081" y="809075"/>
                  </a:lnTo>
                  <a:lnTo>
                    <a:pt x="2309807" y="809075"/>
                  </a:lnTo>
                  <a:lnTo>
                    <a:pt x="2309807" y="928060"/>
                  </a:lnTo>
                  <a:lnTo>
                    <a:pt x="2024849" y="928060"/>
                  </a:lnTo>
                  <a:lnTo>
                    <a:pt x="2158149" y="1168695"/>
                  </a:lnTo>
                  <a:lnTo>
                    <a:pt x="2158603" y="1168695"/>
                  </a:lnTo>
                  <a:lnTo>
                    <a:pt x="2158603" y="1282453"/>
                  </a:lnTo>
                  <a:lnTo>
                    <a:pt x="2158098" y="1282453"/>
                  </a:lnTo>
                  <a:lnTo>
                    <a:pt x="2158098" y="1171896"/>
                  </a:lnTo>
                  <a:lnTo>
                    <a:pt x="2023780" y="928060"/>
                  </a:lnTo>
                  <a:lnTo>
                    <a:pt x="2023780" y="1041212"/>
                  </a:lnTo>
                  <a:lnTo>
                    <a:pt x="2156669" y="1282453"/>
                  </a:lnTo>
                  <a:lnTo>
                    <a:pt x="2156654" y="1282453"/>
                  </a:lnTo>
                  <a:lnTo>
                    <a:pt x="2024791" y="1044413"/>
                  </a:lnTo>
                  <a:lnTo>
                    <a:pt x="1733479" y="1044413"/>
                  </a:lnTo>
                  <a:lnTo>
                    <a:pt x="1734761" y="1046727"/>
                  </a:lnTo>
                  <a:lnTo>
                    <a:pt x="1734761" y="1155478"/>
                  </a:lnTo>
                  <a:lnTo>
                    <a:pt x="1868325" y="1397943"/>
                  </a:lnTo>
                  <a:lnTo>
                    <a:pt x="1581151" y="1397943"/>
                  </a:lnTo>
                  <a:lnTo>
                    <a:pt x="1581151" y="1513434"/>
                  </a:lnTo>
                  <a:lnTo>
                    <a:pt x="1580958" y="1513434"/>
                  </a:lnTo>
                  <a:lnTo>
                    <a:pt x="1580958" y="1397403"/>
                  </a:lnTo>
                  <a:lnTo>
                    <a:pt x="1867165" y="1397403"/>
                  </a:lnTo>
                  <a:lnTo>
                    <a:pt x="1733865" y="1156768"/>
                  </a:lnTo>
                  <a:lnTo>
                    <a:pt x="1447016" y="1156768"/>
                  </a:lnTo>
                  <a:lnTo>
                    <a:pt x="1514070" y="1277814"/>
                  </a:lnTo>
                  <a:lnTo>
                    <a:pt x="1443292" y="1154223"/>
                  </a:lnTo>
                  <a:lnTo>
                    <a:pt x="1443292" y="1273263"/>
                  </a:lnTo>
                  <a:lnTo>
                    <a:pt x="1158422" y="1273263"/>
                  </a:lnTo>
                  <a:lnTo>
                    <a:pt x="1291721" y="1513897"/>
                  </a:lnTo>
                  <a:lnTo>
                    <a:pt x="1292426" y="1513897"/>
                  </a:lnTo>
                  <a:lnTo>
                    <a:pt x="1292426" y="1516528"/>
                  </a:lnTo>
                  <a:lnTo>
                    <a:pt x="1158421" y="1273262"/>
                  </a:lnTo>
                  <a:lnTo>
                    <a:pt x="1158421" y="1386570"/>
                  </a:lnTo>
                  <a:lnTo>
                    <a:pt x="1291924" y="1628924"/>
                  </a:lnTo>
                  <a:lnTo>
                    <a:pt x="1290004" y="1628924"/>
                  </a:lnTo>
                  <a:lnTo>
                    <a:pt x="1157523" y="1389768"/>
                  </a:lnTo>
                  <a:lnTo>
                    <a:pt x="870676" y="1389768"/>
                  </a:lnTo>
                  <a:lnTo>
                    <a:pt x="1003700" y="1629905"/>
                  </a:lnTo>
                  <a:lnTo>
                    <a:pt x="1003700" y="1742658"/>
                  </a:lnTo>
                  <a:lnTo>
                    <a:pt x="1001384" y="1738477"/>
                  </a:lnTo>
                  <a:lnTo>
                    <a:pt x="1001384" y="1627054"/>
                  </a:lnTo>
                  <a:lnTo>
                    <a:pt x="870674" y="1389768"/>
                  </a:lnTo>
                  <a:lnTo>
                    <a:pt x="870674" y="1504360"/>
                  </a:lnTo>
                  <a:lnTo>
                    <a:pt x="579326" y="1504360"/>
                  </a:lnTo>
                  <a:lnTo>
                    <a:pt x="579325" y="1504358"/>
                  </a:lnTo>
                  <a:lnTo>
                    <a:pt x="579325" y="1504360"/>
                  </a:lnTo>
                  <a:lnTo>
                    <a:pt x="579323" y="1504360"/>
                  </a:lnTo>
                  <a:lnTo>
                    <a:pt x="579325" y="1504363"/>
                  </a:lnTo>
                  <a:lnTo>
                    <a:pt x="579325" y="1615103"/>
                  </a:lnTo>
                  <a:lnTo>
                    <a:pt x="581090" y="1618307"/>
                  </a:lnTo>
                  <a:lnTo>
                    <a:pt x="289880" y="1618307"/>
                  </a:lnTo>
                  <a:lnTo>
                    <a:pt x="291582" y="1621378"/>
                  </a:lnTo>
                  <a:lnTo>
                    <a:pt x="291582" y="1730973"/>
                  </a:lnTo>
                  <a:lnTo>
                    <a:pt x="425900" y="1974808"/>
                  </a:lnTo>
                  <a:lnTo>
                    <a:pt x="425900" y="1864057"/>
                  </a:lnTo>
                  <a:lnTo>
                    <a:pt x="405651" y="1827298"/>
                  </a:lnTo>
                  <a:lnTo>
                    <a:pt x="423180" y="1858942"/>
                  </a:lnTo>
                  <a:lnTo>
                    <a:pt x="713645" y="1858942"/>
                  </a:lnTo>
                  <a:lnTo>
                    <a:pt x="713646" y="1858943"/>
                  </a:lnTo>
                  <a:lnTo>
                    <a:pt x="713646" y="1858942"/>
                  </a:lnTo>
                  <a:lnTo>
                    <a:pt x="714974" y="1858942"/>
                  </a:lnTo>
                  <a:lnTo>
                    <a:pt x="714974" y="1859905"/>
                  </a:lnTo>
                  <a:lnTo>
                    <a:pt x="426248" y="1859905"/>
                  </a:lnTo>
                  <a:lnTo>
                    <a:pt x="426248" y="1976038"/>
                  </a:lnTo>
                  <a:lnTo>
                    <a:pt x="137522" y="1976038"/>
                  </a:lnTo>
                  <a:lnTo>
                    <a:pt x="137522" y="1976590"/>
                  </a:lnTo>
                  <a:lnTo>
                    <a:pt x="5732" y="1734174"/>
                  </a:lnTo>
                  <a:lnTo>
                    <a:pt x="5732" y="2064573"/>
                  </a:lnTo>
                  <a:lnTo>
                    <a:pt x="0" y="2064573"/>
                  </a:lnTo>
                  <a:lnTo>
                    <a:pt x="0" y="1149129"/>
                  </a:lnTo>
                  <a:lnTo>
                    <a:pt x="0" y="1149128"/>
                  </a:lnTo>
                  <a:close/>
                </a:path>
              </a:pathLst>
            </a:custGeom>
            <a:gradFill flip="none" rotWithShape="1">
              <a:gsLst>
                <a:gs pos="0">
                  <a:srgbClr val="663A77"/>
                </a:gs>
                <a:gs pos="100000">
                  <a:srgbClr val="8F52A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7" name="平行四边形 426"/>
            <p:cNvSpPr/>
            <p:nvPr/>
          </p:nvSpPr>
          <p:spPr>
            <a:xfrm rot="16200000" flipH="1" flipV="1">
              <a:off x="4561886" y="3040234"/>
              <a:ext cx="4148490" cy="133711"/>
            </a:xfrm>
            <a:prstGeom prst="parallelogram">
              <a:avLst>
                <a:gd name="adj" fmla="val 183941"/>
              </a:avLst>
            </a:prstGeom>
            <a:gradFill>
              <a:gsLst>
                <a:gs pos="0">
                  <a:srgbClr val="663A77"/>
                </a:gs>
                <a:gs pos="100000">
                  <a:srgbClr val="A876B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8" name="平行四边形 427"/>
            <p:cNvSpPr/>
            <p:nvPr/>
          </p:nvSpPr>
          <p:spPr>
            <a:xfrm rot="16200000" flipH="1" flipV="1">
              <a:off x="6220316" y="5277922"/>
              <a:ext cx="830192" cy="133711"/>
            </a:xfrm>
            <a:prstGeom prst="parallelogram">
              <a:avLst>
                <a:gd name="adj" fmla="val 183941"/>
              </a:avLst>
            </a:prstGeom>
            <a:gradFill>
              <a:gsLst>
                <a:gs pos="0">
                  <a:srgbClr val="663A77">
                    <a:alpha val="55000"/>
                  </a:srgbClr>
                </a:gs>
                <a:gs pos="100000">
                  <a:srgbClr val="A876BC">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29" name="组合 428"/>
            <p:cNvGrpSpPr/>
            <p:nvPr/>
          </p:nvGrpSpPr>
          <p:grpSpPr>
            <a:xfrm>
              <a:off x="6640995" y="1825917"/>
              <a:ext cx="901541" cy="640396"/>
              <a:chOff x="6127310" y="5233623"/>
              <a:chExt cx="901541" cy="640396"/>
            </a:xfrm>
          </p:grpSpPr>
          <p:sp>
            <p:nvSpPr>
              <p:cNvPr id="593" name="文本框 352"/>
              <p:cNvSpPr txBox="1"/>
              <p:nvPr/>
            </p:nvSpPr>
            <p:spPr>
              <a:xfrm>
                <a:off x="6127310" y="5233623"/>
                <a:ext cx="901541" cy="523220"/>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rPr>
                  <a:t>04</a:t>
                </a:r>
                <a:endParaRPr lang="zh-CN" altLang="en-US" sz="2800">
                  <a:solidFill>
                    <a:prstClr val="white"/>
                  </a:solidFill>
                  <a:latin typeface="Impact" panose="020B0806030902050204" pitchFamily="34" charset="0"/>
                </a:endParaRPr>
              </a:p>
            </p:txBody>
          </p:sp>
          <p:sp>
            <p:nvSpPr>
              <p:cNvPr id="594" name="文本框 353"/>
              <p:cNvSpPr txBox="1"/>
              <p:nvPr/>
            </p:nvSpPr>
            <p:spPr>
              <a:xfrm>
                <a:off x="6299898" y="5566242"/>
                <a:ext cx="578002" cy="307777"/>
              </a:xfrm>
              <a:prstGeom prst="rect">
                <a:avLst/>
              </a:prstGeom>
              <a:noFill/>
            </p:spPr>
            <p:txBody>
              <a:bodyPr wrap="square" rtlCol="0">
                <a:spAutoFit/>
              </a:bodyPr>
              <a:lstStyle/>
              <a:p>
                <a:pPr algn="ctr"/>
                <a:r>
                  <a:rPr lang="en-US" altLang="zh-CN" sz="1400">
                    <a:solidFill>
                      <a:prstClr val="white"/>
                    </a:solidFill>
                    <a:latin typeface="LiHei Pro" panose="020B0500000000000000" pitchFamily="34" charset="-122"/>
                    <a:ea typeface="LiHei Pro" panose="020B0500000000000000" pitchFamily="34" charset="-122"/>
                  </a:rPr>
                  <a:t>STEP</a:t>
                </a:r>
                <a:endParaRPr lang="zh-CN" altLang="en-US" sz="1400">
                  <a:solidFill>
                    <a:prstClr val="white"/>
                  </a:solidFill>
                  <a:latin typeface="LiHei Pro" panose="020B0500000000000000" pitchFamily="34" charset="-122"/>
                  <a:ea typeface="LiHei Pro" panose="020B0500000000000000" pitchFamily="34" charset="-122"/>
                </a:endParaRPr>
              </a:p>
            </p:txBody>
          </p:sp>
        </p:grpSp>
        <p:grpSp>
          <p:nvGrpSpPr>
            <p:cNvPr id="430" name="Group 575"/>
            <p:cNvGrpSpPr>
              <a:grpSpLocks noChangeAspect="1"/>
            </p:cNvGrpSpPr>
            <p:nvPr/>
          </p:nvGrpSpPr>
          <p:grpSpPr>
            <a:xfrm>
              <a:off x="7389286" y="2000101"/>
              <a:ext cx="415903" cy="321828"/>
              <a:chOff x="3538" y="1339"/>
              <a:chExt cx="168" cy="130"/>
            </a:xfrm>
            <a:solidFill>
              <a:schemeClr val="bg1"/>
            </a:solidFill>
          </p:grpSpPr>
          <p:sp>
            <p:nvSpPr>
              <p:cNvPr id="431" name="Freeform 576"/>
              <p:cNvSpPr>
                <a:spLocks noEditPoints="1"/>
              </p:cNvSpPr>
              <p:nvPr/>
            </p:nvSpPr>
            <p:spPr bwMode="auto">
              <a:xfrm>
                <a:off x="3545" y="1339"/>
                <a:ext cx="101" cy="70"/>
              </a:xfrm>
              <a:custGeom>
                <a:avLst/>
                <a:gdLst>
                  <a:gd name="T0" fmla="*/ 1 w 41"/>
                  <a:gd name="T1" fmla="*/ 25 h 28"/>
                  <a:gd name="T2" fmla="*/ 1 w 41"/>
                  <a:gd name="T3" fmla="*/ 10 h 28"/>
                  <a:gd name="T4" fmla="*/ 3 w 41"/>
                  <a:gd name="T5" fmla="*/ 0 h 28"/>
                  <a:gd name="T6" fmla="*/ 9 w 41"/>
                  <a:gd name="T7" fmla="*/ 0 h 28"/>
                  <a:gd name="T8" fmla="*/ 38 w 41"/>
                  <a:gd name="T9" fmla="*/ 0 h 28"/>
                  <a:gd name="T10" fmla="*/ 40 w 41"/>
                  <a:gd name="T11" fmla="*/ 6 h 28"/>
                  <a:gd name="T12" fmla="*/ 40 w 41"/>
                  <a:gd name="T13" fmla="*/ 19 h 28"/>
                  <a:gd name="T14" fmla="*/ 40 w 41"/>
                  <a:gd name="T15" fmla="*/ 26 h 28"/>
                  <a:gd name="T16" fmla="*/ 35 w 41"/>
                  <a:gd name="T17" fmla="*/ 28 h 28"/>
                  <a:gd name="T18" fmla="*/ 32 w 41"/>
                  <a:gd name="T19" fmla="*/ 28 h 28"/>
                  <a:gd name="T20" fmla="*/ 11 w 41"/>
                  <a:gd name="T21" fmla="*/ 28 h 28"/>
                  <a:gd name="T22" fmla="*/ 6 w 41"/>
                  <a:gd name="T23" fmla="*/ 28 h 28"/>
                  <a:gd name="T24" fmla="*/ 3 w 41"/>
                  <a:gd name="T25" fmla="*/ 1 h 28"/>
                  <a:gd name="T26" fmla="*/ 2 w 41"/>
                  <a:gd name="T27" fmla="*/ 1 h 28"/>
                  <a:gd name="T28" fmla="*/ 1 w 41"/>
                  <a:gd name="T29" fmla="*/ 11 h 28"/>
                  <a:gd name="T30" fmla="*/ 6 w 41"/>
                  <a:gd name="T31" fmla="*/ 28 h 28"/>
                  <a:gd name="T32" fmla="*/ 11 w 41"/>
                  <a:gd name="T33" fmla="*/ 27 h 28"/>
                  <a:gd name="T34" fmla="*/ 32 w 41"/>
                  <a:gd name="T35" fmla="*/ 28 h 28"/>
                  <a:gd name="T36" fmla="*/ 35 w 41"/>
                  <a:gd name="T37" fmla="*/ 28 h 28"/>
                  <a:gd name="T38" fmla="*/ 40 w 41"/>
                  <a:gd name="T39" fmla="*/ 26 h 28"/>
                  <a:gd name="T40" fmla="*/ 40 w 41"/>
                  <a:gd name="T41" fmla="*/ 19 h 28"/>
                  <a:gd name="T42" fmla="*/ 40 w 41"/>
                  <a:gd name="T43" fmla="*/ 6 h 28"/>
                  <a:gd name="T44" fmla="*/ 38 w 41"/>
                  <a:gd name="T45" fmla="*/ 1 h 28"/>
                  <a:gd name="T46" fmla="*/ 9 w 41"/>
                  <a:gd name="T47" fmla="*/ 1 h 28"/>
                  <a:gd name="T48" fmla="*/ 7 w 41"/>
                  <a:gd name="T49" fmla="*/ 24 h 28"/>
                  <a:gd name="T50" fmla="*/ 3 w 41"/>
                  <a:gd name="T51" fmla="*/ 23 h 28"/>
                  <a:gd name="T52" fmla="*/ 3 w 41"/>
                  <a:gd name="T53" fmla="*/ 9 h 28"/>
                  <a:gd name="T54" fmla="*/ 4 w 41"/>
                  <a:gd name="T55" fmla="*/ 2 h 28"/>
                  <a:gd name="T56" fmla="*/ 38 w 41"/>
                  <a:gd name="T57" fmla="*/ 3 h 28"/>
                  <a:gd name="T58" fmla="*/ 38 w 41"/>
                  <a:gd name="T59" fmla="*/ 5 h 28"/>
                  <a:gd name="T60" fmla="*/ 38 w 41"/>
                  <a:gd name="T61" fmla="*/ 24 h 28"/>
                  <a:gd name="T62" fmla="*/ 7 w 41"/>
                  <a:gd name="T63" fmla="*/ 24 h 28"/>
                  <a:gd name="T64" fmla="*/ 7 w 41"/>
                  <a:gd name="T65" fmla="*/ 23 h 28"/>
                  <a:gd name="T66" fmla="*/ 12 w 41"/>
                  <a:gd name="T67" fmla="*/ 23 h 28"/>
                  <a:gd name="T68" fmla="*/ 37 w 41"/>
                  <a:gd name="T69" fmla="*/ 5 h 28"/>
                  <a:gd name="T70" fmla="*/ 37 w 41"/>
                  <a:gd name="T71" fmla="*/ 3 h 28"/>
                  <a:gd name="T72" fmla="*/ 4 w 41"/>
                  <a:gd name="T73" fmla="*/ 3 h 28"/>
                  <a:gd name="T74" fmla="*/ 4 w 41"/>
                  <a:gd name="T75" fmla="*/ 9 h 28"/>
                  <a:gd name="T76" fmla="*/ 4 w 41"/>
                  <a:gd name="T7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8">
                    <a:moveTo>
                      <a:pt x="6" y="28"/>
                    </a:moveTo>
                    <a:cubicBezTo>
                      <a:pt x="5" y="28"/>
                      <a:pt x="1" y="28"/>
                      <a:pt x="1" y="25"/>
                    </a:cubicBezTo>
                    <a:cubicBezTo>
                      <a:pt x="1" y="11"/>
                      <a:pt x="1" y="11"/>
                      <a:pt x="1" y="11"/>
                    </a:cubicBezTo>
                    <a:cubicBezTo>
                      <a:pt x="1" y="11"/>
                      <a:pt x="1" y="10"/>
                      <a:pt x="1" y="10"/>
                    </a:cubicBezTo>
                    <a:cubicBezTo>
                      <a:pt x="0" y="6"/>
                      <a:pt x="0" y="2"/>
                      <a:pt x="2" y="1"/>
                    </a:cubicBezTo>
                    <a:cubicBezTo>
                      <a:pt x="2" y="0"/>
                      <a:pt x="2" y="0"/>
                      <a:pt x="3" y="0"/>
                    </a:cubicBezTo>
                    <a:cubicBezTo>
                      <a:pt x="4" y="0"/>
                      <a:pt x="5" y="0"/>
                      <a:pt x="6" y="0"/>
                    </a:cubicBezTo>
                    <a:cubicBezTo>
                      <a:pt x="7" y="0"/>
                      <a:pt x="8" y="0"/>
                      <a:pt x="9" y="0"/>
                    </a:cubicBezTo>
                    <a:cubicBezTo>
                      <a:pt x="10" y="0"/>
                      <a:pt x="11" y="0"/>
                      <a:pt x="12" y="0"/>
                    </a:cubicBezTo>
                    <a:cubicBezTo>
                      <a:pt x="38" y="0"/>
                      <a:pt x="38" y="0"/>
                      <a:pt x="38" y="0"/>
                    </a:cubicBezTo>
                    <a:cubicBezTo>
                      <a:pt x="39" y="0"/>
                      <a:pt x="39" y="0"/>
                      <a:pt x="40" y="1"/>
                    </a:cubicBezTo>
                    <a:cubicBezTo>
                      <a:pt x="41" y="2"/>
                      <a:pt x="41" y="4"/>
                      <a:pt x="40" y="6"/>
                    </a:cubicBezTo>
                    <a:cubicBezTo>
                      <a:pt x="40" y="6"/>
                      <a:pt x="40" y="7"/>
                      <a:pt x="40" y="7"/>
                    </a:cubicBezTo>
                    <a:cubicBezTo>
                      <a:pt x="40" y="19"/>
                      <a:pt x="40" y="19"/>
                      <a:pt x="40" y="19"/>
                    </a:cubicBezTo>
                    <a:cubicBezTo>
                      <a:pt x="40" y="19"/>
                      <a:pt x="40" y="20"/>
                      <a:pt x="40" y="21"/>
                    </a:cubicBezTo>
                    <a:cubicBezTo>
                      <a:pt x="40" y="23"/>
                      <a:pt x="40" y="24"/>
                      <a:pt x="40" y="26"/>
                    </a:cubicBezTo>
                    <a:cubicBezTo>
                      <a:pt x="40" y="26"/>
                      <a:pt x="40" y="27"/>
                      <a:pt x="40" y="27"/>
                    </a:cubicBezTo>
                    <a:cubicBezTo>
                      <a:pt x="39" y="28"/>
                      <a:pt x="37" y="28"/>
                      <a:pt x="35" y="28"/>
                    </a:cubicBezTo>
                    <a:cubicBezTo>
                      <a:pt x="34" y="28"/>
                      <a:pt x="34" y="28"/>
                      <a:pt x="34" y="28"/>
                    </a:cubicBezTo>
                    <a:cubicBezTo>
                      <a:pt x="33" y="28"/>
                      <a:pt x="33" y="28"/>
                      <a:pt x="32" y="28"/>
                    </a:cubicBezTo>
                    <a:cubicBezTo>
                      <a:pt x="29" y="28"/>
                      <a:pt x="25" y="28"/>
                      <a:pt x="22" y="28"/>
                    </a:cubicBezTo>
                    <a:cubicBezTo>
                      <a:pt x="18" y="28"/>
                      <a:pt x="15" y="28"/>
                      <a:pt x="11" y="28"/>
                    </a:cubicBezTo>
                    <a:cubicBezTo>
                      <a:pt x="11" y="28"/>
                      <a:pt x="10" y="28"/>
                      <a:pt x="9" y="28"/>
                    </a:cubicBezTo>
                    <a:cubicBezTo>
                      <a:pt x="8" y="28"/>
                      <a:pt x="7" y="28"/>
                      <a:pt x="6" y="28"/>
                    </a:cubicBezTo>
                    <a:close/>
                    <a:moveTo>
                      <a:pt x="6" y="1"/>
                    </a:moveTo>
                    <a:cubicBezTo>
                      <a:pt x="5" y="1"/>
                      <a:pt x="4" y="1"/>
                      <a:pt x="3" y="1"/>
                    </a:cubicBezTo>
                    <a:cubicBezTo>
                      <a:pt x="3" y="1"/>
                      <a:pt x="3" y="1"/>
                      <a:pt x="3" y="1"/>
                    </a:cubicBezTo>
                    <a:cubicBezTo>
                      <a:pt x="3" y="1"/>
                      <a:pt x="2" y="1"/>
                      <a:pt x="2" y="1"/>
                    </a:cubicBezTo>
                    <a:cubicBezTo>
                      <a:pt x="1" y="3"/>
                      <a:pt x="1" y="7"/>
                      <a:pt x="1" y="10"/>
                    </a:cubicBezTo>
                    <a:cubicBezTo>
                      <a:pt x="1" y="10"/>
                      <a:pt x="1" y="11"/>
                      <a:pt x="1" y="11"/>
                    </a:cubicBezTo>
                    <a:cubicBezTo>
                      <a:pt x="1" y="25"/>
                      <a:pt x="1" y="25"/>
                      <a:pt x="1" y="25"/>
                    </a:cubicBezTo>
                    <a:cubicBezTo>
                      <a:pt x="1" y="27"/>
                      <a:pt x="3" y="28"/>
                      <a:pt x="6" y="28"/>
                    </a:cubicBezTo>
                    <a:cubicBezTo>
                      <a:pt x="7" y="28"/>
                      <a:pt x="8" y="28"/>
                      <a:pt x="9" y="28"/>
                    </a:cubicBezTo>
                    <a:cubicBezTo>
                      <a:pt x="10" y="27"/>
                      <a:pt x="11" y="27"/>
                      <a:pt x="11" y="27"/>
                    </a:cubicBezTo>
                    <a:cubicBezTo>
                      <a:pt x="15" y="27"/>
                      <a:pt x="18" y="27"/>
                      <a:pt x="22" y="28"/>
                    </a:cubicBezTo>
                    <a:cubicBezTo>
                      <a:pt x="25" y="28"/>
                      <a:pt x="29" y="28"/>
                      <a:pt x="32" y="28"/>
                    </a:cubicBezTo>
                    <a:cubicBezTo>
                      <a:pt x="33" y="28"/>
                      <a:pt x="33" y="28"/>
                      <a:pt x="34" y="28"/>
                    </a:cubicBezTo>
                    <a:cubicBezTo>
                      <a:pt x="34" y="28"/>
                      <a:pt x="34" y="28"/>
                      <a:pt x="35" y="28"/>
                    </a:cubicBezTo>
                    <a:cubicBezTo>
                      <a:pt x="37" y="28"/>
                      <a:pt x="39" y="28"/>
                      <a:pt x="39" y="27"/>
                    </a:cubicBezTo>
                    <a:cubicBezTo>
                      <a:pt x="40" y="26"/>
                      <a:pt x="40" y="26"/>
                      <a:pt x="40" y="26"/>
                    </a:cubicBezTo>
                    <a:cubicBezTo>
                      <a:pt x="40" y="24"/>
                      <a:pt x="40" y="23"/>
                      <a:pt x="40" y="21"/>
                    </a:cubicBezTo>
                    <a:cubicBezTo>
                      <a:pt x="40" y="20"/>
                      <a:pt x="40" y="19"/>
                      <a:pt x="40" y="19"/>
                    </a:cubicBezTo>
                    <a:cubicBezTo>
                      <a:pt x="40" y="7"/>
                      <a:pt x="40" y="7"/>
                      <a:pt x="40" y="7"/>
                    </a:cubicBezTo>
                    <a:cubicBezTo>
                      <a:pt x="40" y="7"/>
                      <a:pt x="40" y="6"/>
                      <a:pt x="40" y="6"/>
                    </a:cubicBezTo>
                    <a:cubicBezTo>
                      <a:pt x="40" y="4"/>
                      <a:pt x="40" y="2"/>
                      <a:pt x="39" y="1"/>
                    </a:cubicBezTo>
                    <a:cubicBezTo>
                      <a:pt x="39" y="1"/>
                      <a:pt x="38" y="1"/>
                      <a:pt x="38" y="1"/>
                    </a:cubicBezTo>
                    <a:cubicBezTo>
                      <a:pt x="12" y="1"/>
                      <a:pt x="12" y="1"/>
                      <a:pt x="12" y="1"/>
                    </a:cubicBezTo>
                    <a:cubicBezTo>
                      <a:pt x="11" y="1"/>
                      <a:pt x="10" y="1"/>
                      <a:pt x="9" y="1"/>
                    </a:cubicBezTo>
                    <a:cubicBezTo>
                      <a:pt x="8" y="1"/>
                      <a:pt x="7" y="1"/>
                      <a:pt x="6" y="1"/>
                    </a:cubicBezTo>
                    <a:close/>
                    <a:moveTo>
                      <a:pt x="7" y="24"/>
                    </a:moveTo>
                    <a:cubicBezTo>
                      <a:pt x="6" y="24"/>
                      <a:pt x="5" y="24"/>
                      <a:pt x="5" y="24"/>
                    </a:cubicBezTo>
                    <a:cubicBezTo>
                      <a:pt x="4" y="24"/>
                      <a:pt x="3" y="24"/>
                      <a:pt x="3" y="23"/>
                    </a:cubicBezTo>
                    <a:cubicBezTo>
                      <a:pt x="3" y="10"/>
                      <a:pt x="3" y="10"/>
                      <a:pt x="3" y="10"/>
                    </a:cubicBezTo>
                    <a:cubicBezTo>
                      <a:pt x="3" y="10"/>
                      <a:pt x="3" y="9"/>
                      <a:pt x="3" y="9"/>
                    </a:cubicBezTo>
                    <a:cubicBezTo>
                      <a:pt x="3" y="6"/>
                      <a:pt x="3" y="4"/>
                      <a:pt x="3" y="3"/>
                    </a:cubicBezTo>
                    <a:cubicBezTo>
                      <a:pt x="4" y="3"/>
                      <a:pt x="4" y="2"/>
                      <a:pt x="4" y="2"/>
                    </a:cubicBezTo>
                    <a:cubicBezTo>
                      <a:pt x="37" y="2"/>
                      <a:pt x="37" y="2"/>
                      <a:pt x="37" y="2"/>
                    </a:cubicBezTo>
                    <a:cubicBezTo>
                      <a:pt x="37" y="2"/>
                      <a:pt x="38" y="3"/>
                      <a:pt x="38" y="3"/>
                    </a:cubicBezTo>
                    <a:cubicBezTo>
                      <a:pt x="38" y="3"/>
                      <a:pt x="38" y="4"/>
                      <a:pt x="38" y="5"/>
                    </a:cubicBezTo>
                    <a:cubicBezTo>
                      <a:pt x="38" y="5"/>
                      <a:pt x="38" y="5"/>
                      <a:pt x="38" y="5"/>
                    </a:cubicBezTo>
                    <a:cubicBezTo>
                      <a:pt x="38" y="23"/>
                      <a:pt x="38" y="23"/>
                      <a:pt x="38" y="23"/>
                    </a:cubicBezTo>
                    <a:cubicBezTo>
                      <a:pt x="38" y="23"/>
                      <a:pt x="38" y="24"/>
                      <a:pt x="38" y="24"/>
                    </a:cubicBezTo>
                    <a:cubicBezTo>
                      <a:pt x="11" y="24"/>
                      <a:pt x="11" y="24"/>
                      <a:pt x="11" y="24"/>
                    </a:cubicBezTo>
                    <a:cubicBezTo>
                      <a:pt x="10" y="24"/>
                      <a:pt x="9" y="24"/>
                      <a:pt x="7" y="24"/>
                    </a:cubicBezTo>
                    <a:close/>
                    <a:moveTo>
                      <a:pt x="4" y="23"/>
                    </a:moveTo>
                    <a:cubicBezTo>
                      <a:pt x="4" y="23"/>
                      <a:pt x="5" y="23"/>
                      <a:pt x="7" y="23"/>
                    </a:cubicBezTo>
                    <a:cubicBezTo>
                      <a:pt x="9" y="23"/>
                      <a:pt x="10" y="23"/>
                      <a:pt x="11" y="23"/>
                    </a:cubicBezTo>
                    <a:cubicBezTo>
                      <a:pt x="12" y="23"/>
                      <a:pt x="12" y="23"/>
                      <a:pt x="12" y="23"/>
                    </a:cubicBezTo>
                    <a:cubicBezTo>
                      <a:pt x="37" y="23"/>
                      <a:pt x="37" y="23"/>
                      <a:pt x="37" y="23"/>
                    </a:cubicBezTo>
                    <a:cubicBezTo>
                      <a:pt x="37" y="5"/>
                      <a:pt x="37" y="5"/>
                      <a:pt x="37" y="5"/>
                    </a:cubicBezTo>
                    <a:cubicBezTo>
                      <a:pt x="37" y="5"/>
                      <a:pt x="37" y="5"/>
                      <a:pt x="37" y="4"/>
                    </a:cubicBezTo>
                    <a:cubicBezTo>
                      <a:pt x="37" y="4"/>
                      <a:pt x="37" y="3"/>
                      <a:pt x="37" y="3"/>
                    </a:cubicBezTo>
                    <a:cubicBezTo>
                      <a:pt x="33" y="3"/>
                      <a:pt x="33" y="3"/>
                      <a:pt x="33" y="3"/>
                    </a:cubicBezTo>
                    <a:cubicBezTo>
                      <a:pt x="4" y="3"/>
                      <a:pt x="4" y="3"/>
                      <a:pt x="4" y="3"/>
                    </a:cubicBezTo>
                    <a:cubicBezTo>
                      <a:pt x="4" y="3"/>
                      <a:pt x="4" y="3"/>
                      <a:pt x="4" y="3"/>
                    </a:cubicBezTo>
                    <a:cubicBezTo>
                      <a:pt x="3" y="4"/>
                      <a:pt x="4" y="7"/>
                      <a:pt x="4" y="9"/>
                    </a:cubicBezTo>
                    <a:cubicBezTo>
                      <a:pt x="4" y="9"/>
                      <a:pt x="4" y="10"/>
                      <a:pt x="4" y="10"/>
                    </a:cubicBez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2" name="Freeform 577"/>
              <p:cNvSpPr/>
              <p:nvPr/>
            </p:nvSpPr>
            <p:spPr bwMode="auto">
              <a:xfrm>
                <a:off x="3570" y="1411"/>
                <a:ext cx="54" cy="18"/>
              </a:xfrm>
              <a:custGeom>
                <a:avLst/>
                <a:gdLst>
                  <a:gd name="T0" fmla="*/ 1 w 22"/>
                  <a:gd name="T1" fmla="*/ 7 h 7"/>
                  <a:gd name="T2" fmla="*/ 0 w 22"/>
                  <a:gd name="T3" fmla="*/ 7 h 7"/>
                  <a:gd name="T4" fmla="*/ 0 w 22"/>
                  <a:gd name="T5" fmla="*/ 6 h 7"/>
                  <a:gd name="T6" fmla="*/ 0 w 22"/>
                  <a:gd name="T7" fmla="*/ 5 h 7"/>
                  <a:gd name="T8" fmla="*/ 2 w 22"/>
                  <a:gd name="T9" fmla="*/ 5 h 7"/>
                  <a:gd name="T10" fmla="*/ 2 w 22"/>
                  <a:gd name="T11" fmla="*/ 5 h 7"/>
                  <a:gd name="T12" fmla="*/ 4 w 22"/>
                  <a:gd name="T13" fmla="*/ 5 h 7"/>
                  <a:gd name="T14" fmla="*/ 5 w 22"/>
                  <a:gd name="T15" fmla="*/ 4 h 7"/>
                  <a:gd name="T16" fmla="*/ 5 w 22"/>
                  <a:gd name="T17" fmla="*/ 4 h 7"/>
                  <a:gd name="T18" fmla="*/ 5 w 22"/>
                  <a:gd name="T19" fmla="*/ 2 h 7"/>
                  <a:gd name="T20" fmla="*/ 5 w 22"/>
                  <a:gd name="T21" fmla="*/ 1 h 7"/>
                  <a:gd name="T22" fmla="*/ 5 w 22"/>
                  <a:gd name="T23" fmla="*/ 0 h 7"/>
                  <a:gd name="T24" fmla="*/ 6 w 22"/>
                  <a:gd name="T25" fmla="*/ 1 h 7"/>
                  <a:gd name="T26" fmla="*/ 6 w 22"/>
                  <a:gd name="T27" fmla="*/ 2 h 7"/>
                  <a:gd name="T28" fmla="*/ 6 w 22"/>
                  <a:gd name="T29" fmla="*/ 4 h 7"/>
                  <a:gd name="T30" fmla="*/ 6 w 22"/>
                  <a:gd name="T31" fmla="*/ 5 h 7"/>
                  <a:gd name="T32" fmla="*/ 4 w 22"/>
                  <a:gd name="T33" fmla="*/ 5 h 7"/>
                  <a:gd name="T34" fmla="*/ 3 w 22"/>
                  <a:gd name="T35" fmla="*/ 6 h 7"/>
                  <a:gd name="T36" fmla="*/ 2 w 22"/>
                  <a:gd name="T37" fmla="*/ 6 h 7"/>
                  <a:gd name="T38" fmla="*/ 0 w 22"/>
                  <a:gd name="T39" fmla="*/ 6 h 7"/>
                  <a:gd name="T40" fmla="*/ 0 w 22"/>
                  <a:gd name="T41" fmla="*/ 6 h 7"/>
                  <a:gd name="T42" fmla="*/ 0 w 22"/>
                  <a:gd name="T43" fmla="*/ 7 h 7"/>
                  <a:gd name="T44" fmla="*/ 1 w 22"/>
                  <a:gd name="T45" fmla="*/ 7 h 7"/>
                  <a:gd name="T46" fmla="*/ 21 w 22"/>
                  <a:gd name="T47" fmla="*/ 7 h 7"/>
                  <a:gd name="T48" fmla="*/ 21 w 22"/>
                  <a:gd name="T49" fmla="*/ 6 h 7"/>
                  <a:gd name="T50" fmla="*/ 20 w 22"/>
                  <a:gd name="T51" fmla="*/ 5 h 7"/>
                  <a:gd name="T52" fmla="*/ 16 w 22"/>
                  <a:gd name="T53" fmla="*/ 5 h 7"/>
                  <a:gd name="T54" fmla="*/ 15 w 22"/>
                  <a:gd name="T55" fmla="*/ 5 h 7"/>
                  <a:gd name="T56" fmla="*/ 15 w 22"/>
                  <a:gd name="T57" fmla="*/ 3 h 7"/>
                  <a:gd name="T58" fmla="*/ 15 w 22"/>
                  <a:gd name="T59" fmla="*/ 3 h 7"/>
                  <a:gd name="T60" fmla="*/ 15 w 22"/>
                  <a:gd name="T61" fmla="*/ 3 h 7"/>
                  <a:gd name="T62" fmla="*/ 15 w 22"/>
                  <a:gd name="T63" fmla="*/ 1 h 7"/>
                  <a:gd name="T64" fmla="*/ 16 w 22"/>
                  <a:gd name="T65" fmla="*/ 0 h 7"/>
                  <a:gd name="T66" fmla="*/ 16 w 22"/>
                  <a:gd name="T67" fmla="*/ 1 h 7"/>
                  <a:gd name="T68" fmla="*/ 16 w 22"/>
                  <a:gd name="T69" fmla="*/ 3 h 7"/>
                  <a:gd name="T70" fmla="*/ 16 w 22"/>
                  <a:gd name="T71" fmla="*/ 3 h 7"/>
                  <a:gd name="T72" fmla="*/ 16 w 22"/>
                  <a:gd name="T73" fmla="*/ 3 h 7"/>
                  <a:gd name="T74" fmla="*/ 16 w 22"/>
                  <a:gd name="T75" fmla="*/ 4 h 7"/>
                  <a:gd name="T76" fmla="*/ 16 w 22"/>
                  <a:gd name="T77" fmla="*/ 4 h 7"/>
                  <a:gd name="T78" fmla="*/ 20 w 22"/>
                  <a:gd name="T79" fmla="*/ 4 h 7"/>
                  <a:gd name="T80" fmla="*/ 22 w 22"/>
                  <a:gd name="T81" fmla="*/ 6 h 7"/>
                  <a:gd name="T82" fmla="*/ 21 w 22"/>
                  <a:gd name="T83" fmla="*/ 7 h 7"/>
                  <a:gd name="T84" fmla="*/ 1 w 22"/>
                  <a:gd name="T85" fmla="*/ 7 h 7"/>
                  <a:gd name="T86" fmla="*/ 1 w 22"/>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7">
                    <a:moveTo>
                      <a:pt x="1" y="7"/>
                    </a:moveTo>
                    <a:cubicBezTo>
                      <a:pt x="0" y="7"/>
                      <a:pt x="0" y="7"/>
                      <a:pt x="0" y="7"/>
                    </a:cubicBezTo>
                    <a:cubicBezTo>
                      <a:pt x="0" y="7"/>
                      <a:pt x="0" y="7"/>
                      <a:pt x="0" y="6"/>
                    </a:cubicBezTo>
                    <a:cubicBezTo>
                      <a:pt x="0" y="6"/>
                      <a:pt x="0" y="5"/>
                      <a:pt x="0" y="5"/>
                    </a:cubicBezTo>
                    <a:cubicBezTo>
                      <a:pt x="0" y="5"/>
                      <a:pt x="1" y="5"/>
                      <a:pt x="2" y="5"/>
                    </a:cubicBezTo>
                    <a:cubicBezTo>
                      <a:pt x="2" y="5"/>
                      <a:pt x="2" y="5"/>
                      <a:pt x="2" y="5"/>
                    </a:cubicBezTo>
                    <a:cubicBezTo>
                      <a:pt x="3" y="5"/>
                      <a:pt x="3" y="5"/>
                      <a:pt x="4" y="5"/>
                    </a:cubicBezTo>
                    <a:cubicBezTo>
                      <a:pt x="4" y="5"/>
                      <a:pt x="5" y="5"/>
                      <a:pt x="5" y="4"/>
                    </a:cubicBezTo>
                    <a:cubicBezTo>
                      <a:pt x="5" y="4"/>
                      <a:pt x="5" y="4"/>
                      <a:pt x="5" y="4"/>
                    </a:cubicBezTo>
                    <a:cubicBezTo>
                      <a:pt x="5" y="3"/>
                      <a:pt x="5" y="3"/>
                      <a:pt x="5" y="2"/>
                    </a:cubicBezTo>
                    <a:cubicBezTo>
                      <a:pt x="5" y="2"/>
                      <a:pt x="5" y="1"/>
                      <a:pt x="5" y="1"/>
                    </a:cubicBezTo>
                    <a:cubicBezTo>
                      <a:pt x="5" y="1"/>
                      <a:pt x="5" y="0"/>
                      <a:pt x="5" y="0"/>
                    </a:cubicBezTo>
                    <a:cubicBezTo>
                      <a:pt x="6" y="0"/>
                      <a:pt x="6" y="1"/>
                      <a:pt x="6" y="1"/>
                    </a:cubicBezTo>
                    <a:cubicBezTo>
                      <a:pt x="6" y="1"/>
                      <a:pt x="6" y="2"/>
                      <a:pt x="6" y="2"/>
                    </a:cubicBezTo>
                    <a:cubicBezTo>
                      <a:pt x="6" y="3"/>
                      <a:pt x="6" y="3"/>
                      <a:pt x="6" y="4"/>
                    </a:cubicBezTo>
                    <a:cubicBezTo>
                      <a:pt x="6" y="4"/>
                      <a:pt x="6" y="5"/>
                      <a:pt x="6" y="5"/>
                    </a:cubicBezTo>
                    <a:cubicBezTo>
                      <a:pt x="5" y="5"/>
                      <a:pt x="4" y="5"/>
                      <a:pt x="4" y="5"/>
                    </a:cubicBezTo>
                    <a:cubicBezTo>
                      <a:pt x="3" y="5"/>
                      <a:pt x="3" y="5"/>
                      <a:pt x="3" y="6"/>
                    </a:cubicBezTo>
                    <a:cubicBezTo>
                      <a:pt x="2" y="6"/>
                      <a:pt x="2" y="6"/>
                      <a:pt x="2" y="6"/>
                    </a:cubicBezTo>
                    <a:cubicBezTo>
                      <a:pt x="1" y="5"/>
                      <a:pt x="1" y="5"/>
                      <a:pt x="0" y="6"/>
                    </a:cubicBezTo>
                    <a:cubicBezTo>
                      <a:pt x="0" y="6"/>
                      <a:pt x="0" y="6"/>
                      <a:pt x="0" y="6"/>
                    </a:cubicBezTo>
                    <a:cubicBezTo>
                      <a:pt x="0" y="6"/>
                      <a:pt x="0" y="6"/>
                      <a:pt x="0" y="7"/>
                    </a:cubicBezTo>
                    <a:cubicBezTo>
                      <a:pt x="0" y="7"/>
                      <a:pt x="1" y="7"/>
                      <a:pt x="1" y="7"/>
                    </a:cubicBezTo>
                    <a:cubicBezTo>
                      <a:pt x="21" y="7"/>
                      <a:pt x="21" y="7"/>
                      <a:pt x="21" y="7"/>
                    </a:cubicBezTo>
                    <a:cubicBezTo>
                      <a:pt x="21" y="6"/>
                      <a:pt x="21" y="6"/>
                      <a:pt x="21" y="6"/>
                    </a:cubicBezTo>
                    <a:cubicBezTo>
                      <a:pt x="20" y="6"/>
                      <a:pt x="20" y="5"/>
                      <a:pt x="20" y="5"/>
                    </a:cubicBezTo>
                    <a:cubicBezTo>
                      <a:pt x="16" y="5"/>
                      <a:pt x="16" y="5"/>
                      <a:pt x="16" y="5"/>
                    </a:cubicBezTo>
                    <a:cubicBezTo>
                      <a:pt x="16" y="5"/>
                      <a:pt x="16" y="5"/>
                      <a:pt x="15" y="5"/>
                    </a:cubicBezTo>
                    <a:cubicBezTo>
                      <a:pt x="15" y="5"/>
                      <a:pt x="15" y="4"/>
                      <a:pt x="15" y="3"/>
                    </a:cubicBezTo>
                    <a:cubicBezTo>
                      <a:pt x="15" y="3"/>
                      <a:pt x="15" y="3"/>
                      <a:pt x="15" y="3"/>
                    </a:cubicBezTo>
                    <a:cubicBezTo>
                      <a:pt x="15" y="3"/>
                      <a:pt x="15" y="3"/>
                      <a:pt x="15" y="3"/>
                    </a:cubicBezTo>
                    <a:cubicBezTo>
                      <a:pt x="15" y="2"/>
                      <a:pt x="15" y="1"/>
                      <a:pt x="15" y="1"/>
                    </a:cubicBezTo>
                    <a:cubicBezTo>
                      <a:pt x="15" y="1"/>
                      <a:pt x="15" y="0"/>
                      <a:pt x="16" y="0"/>
                    </a:cubicBezTo>
                    <a:cubicBezTo>
                      <a:pt x="16" y="0"/>
                      <a:pt x="16" y="1"/>
                      <a:pt x="16" y="1"/>
                    </a:cubicBezTo>
                    <a:cubicBezTo>
                      <a:pt x="16" y="1"/>
                      <a:pt x="16" y="2"/>
                      <a:pt x="16" y="3"/>
                    </a:cubicBezTo>
                    <a:cubicBezTo>
                      <a:pt x="16" y="3"/>
                      <a:pt x="16" y="3"/>
                      <a:pt x="16" y="3"/>
                    </a:cubicBezTo>
                    <a:cubicBezTo>
                      <a:pt x="16" y="3"/>
                      <a:pt x="16" y="3"/>
                      <a:pt x="16" y="3"/>
                    </a:cubicBezTo>
                    <a:cubicBezTo>
                      <a:pt x="16" y="4"/>
                      <a:pt x="16" y="4"/>
                      <a:pt x="16" y="4"/>
                    </a:cubicBezTo>
                    <a:cubicBezTo>
                      <a:pt x="16" y="4"/>
                      <a:pt x="16" y="4"/>
                      <a:pt x="16" y="4"/>
                    </a:cubicBezTo>
                    <a:cubicBezTo>
                      <a:pt x="20" y="4"/>
                      <a:pt x="20" y="4"/>
                      <a:pt x="20" y="4"/>
                    </a:cubicBezTo>
                    <a:cubicBezTo>
                      <a:pt x="21" y="4"/>
                      <a:pt x="22" y="6"/>
                      <a:pt x="22" y="6"/>
                    </a:cubicBezTo>
                    <a:cubicBezTo>
                      <a:pt x="22" y="7"/>
                      <a:pt x="21" y="7"/>
                      <a:pt x="21" y="7"/>
                    </a:cubicBezTo>
                    <a:cubicBezTo>
                      <a:pt x="1" y="7"/>
                      <a:pt x="1" y="7"/>
                      <a:pt x="1"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3" name="Freeform 578"/>
              <p:cNvSpPr/>
              <p:nvPr/>
            </p:nvSpPr>
            <p:spPr bwMode="auto">
              <a:xfrm>
                <a:off x="3548" y="1401"/>
                <a:ext cx="98" cy="13"/>
              </a:xfrm>
              <a:custGeom>
                <a:avLst/>
                <a:gdLst>
                  <a:gd name="T0" fmla="*/ 13 w 40"/>
                  <a:gd name="T1" fmla="*/ 5 h 5"/>
                  <a:gd name="T2" fmla="*/ 4 w 40"/>
                  <a:gd name="T3" fmla="*/ 5 h 5"/>
                  <a:gd name="T4" fmla="*/ 1 w 40"/>
                  <a:gd name="T5" fmla="*/ 4 h 5"/>
                  <a:gd name="T6" fmla="*/ 0 w 40"/>
                  <a:gd name="T7" fmla="*/ 1 h 5"/>
                  <a:gd name="T8" fmla="*/ 0 w 40"/>
                  <a:gd name="T9" fmla="*/ 0 h 5"/>
                  <a:gd name="T10" fmla="*/ 1 w 40"/>
                  <a:gd name="T11" fmla="*/ 1 h 5"/>
                  <a:gd name="T12" fmla="*/ 1 w 40"/>
                  <a:gd name="T13" fmla="*/ 4 h 5"/>
                  <a:gd name="T14" fmla="*/ 4 w 40"/>
                  <a:gd name="T15" fmla="*/ 4 h 5"/>
                  <a:gd name="T16" fmla="*/ 37 w 40"/>
                  <a:gd name="T17" fmla="*/ 4 h 5"/>
                  <a:gd name="T18" fmla="*/ 38 w 40"/>
                  <a:gd name="T19" fmla="*/ 4 h 5"/>
                  <a:gd name="T20" fmla="*/ 39 w 40"/>
                  <a:gd name="T21" fmla="*/ 1 h 5"/>
                  <a:gd name="T22" fmla="*/ 39 w 40"/>
                  <a:gd name="T23" fmla="*/ 1 h 5"/>
                  <a:gd name="T24" fmla="*/ 40 w 40"/>
                  <a:gd name="T25" fmla="*/ 1 h 5"/>
                  <a:gd name="T26" fmla="*/ 39 w 40"/>
                  <a:gd name="T27" fmla="*/ 4 h 5"/>
                  <a:gd name="T28" fmla="*/ 37 w 40"/>
                  <a:gd name="T29" fmla="*/ 5 h 5"/>
                  <a:gd name="T30" fmla="*/ 13 w 4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
                    <a:moveTo>
                      <a:pt x="13" y="5"/>
                    </a:moveTo>
                    <a:cubicBezTo>
                      <a:pt x="10" y="5"/>
                      <a:pt x="7" y="5"/>
                      <a:pt x="4" y="5"/>
                    </a:cubicBezTo>
                    <a:cubicBezTo>
                      <a:pt x="2" y="5"/>
                      <a:pt x="1" y="5"/>
                      <a:pt x="1" y="4"/>
                    </a:cubicBezTo>
                    <a:cubicBezTo>
                      <a:pt x="0" y="3"/>
                      <a:pt x="0" y="2"/>
                      <a:pt x="0" y="1"/>
                    </a:cubicBezTo>
                    <a:cubicBezTo>
                      <a:pt x="0" y="1"/>
                      <a:pt x="0" y="0"/>
                      <a:pt x="0" y="0"/>
                    </a:cubicBezTo>
                    <a:cubicBezTo>
                      <a:pt x="0" y="0"/>
                      <a:pt x="1" y="1"/>
                      <a:pt x="1" y="1"/>
                    </a:cubicBezTo>
                    <a:cubicBezTo>
                      <a:pt x="1" y="2"/>
                      <a:pt x="1" y="3"/>
                      <a:pt x="1" y="4"/>
                    </a:cubicBezTo>
                    <a:cubicBezTo>
                      <a:pt x="2" y="4"/>
                      <a:pt x="2" y="4"/>
                      <a:pt x="4" y="4"/>
                    </a:cubicBezTo>
                    <a:cubicBezTo>
                      <a:pt x="15" y="4"/>
                      <a:pt x="34" y="4"/>
                      <a:pt x="37" y="4"/>
                    </a:cubicBezTo>
                    <a:cubicBezTo>
                      <a:pt x="37" y="4"/>
                      <a:pt x="38" y="4"/>
                      <a:pt x="38" y="4"/>
                    </a:cubicBezTo>
                    <a:cubicBezTo>
                      <a:pt x="39" y="3"/>
                      <a:pt x="39" y="2"/>
                      <a:pt x="39" y="1"/>
                    </a:cubicBezTo>
                    <a:cubicBezTo>
                      <a:pt x="39" y="1"/>
                      <a:pt x="39" y="1"/>
                      <a:pt x="39" y="1"/>
                    </a:cubicBezTo>
                    <a:cubicBezTo>
                      <a:pt x="39" y="1"/>
                      <a:pt x="39" y="1"/>
                      <a:pt x="40" y="1"/>
                    </a:cubicBezTo>
                    <a:cubicBezTo>
                      <a:pt x="40" y="2"/>
                      <a:pt x="40" y="4"/>
                      <a:pt x="39" y="4"/>
                    </a:cubicBezTo>
                    <a:cubicBezTo>
                      <a:pt x="38" y="5"/>
                      <a:pt x="38" y="5"/>
                      <a:pt x="37" y="5"/>
                    </a:cubicBezTo>
                    <a:cubicBezTo>
                      <a:pt x="34" y="5"/>
                      <a:pt x="2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4" name="Freeform 579"/>
              <p:cNvSpPr/>
              <p:nvPr/>
            </p:nvSpPr>
            <p:spPr bwMode="auto">
              <a:xfrm>
                <a:off x="3550" y="140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5" name="Freeform 580"/>
              <p:cNvSpPr/>
              <p:nvPr/>
            </p:nvSpPr>
            <p:spPr bwMode="auto">
              <a:xfrm>
                <a:off x="3553" y="140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6" name="Freeform 581"/>
              <p:cNvSpPr/>
              <p:nvPr/>
            </p:nvSpPr>
            <p:spPr bwMode="auto">
              <a:xfrm>
                <a:off x="3558" y="140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1" y="0"/>
                      <a:pt x="1" y="0"/>
                      <a:pt x="1" y="0"/>
                    </a:cubicBezTo>
                    <a:cubicBezTo>
                      <a:pt x="1" y="0"/>
                      <a:pt x="1" y="0"/>
                      <a:pt x="1" y="0"/>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7" name="Freeform 582"/>
              <p:cNvSpPr/>
              <p:nvPr/>
            </p:nvSpPr>
            <p:spPr bwMode="auto">
              <a:xfrm>
                <a:off x="3560"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1" y="0"/>
                      <a:pt x="1" y="0"/>
                    </a:cubicBezTo>
                    <a:cubicBezTo>
                      <a:pt x="1" y="0"/>
                      <a:pt x="2"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8" name="Freeform 583"/>
              <p:cNvSpPr/>
              <p:nvPr/>
            </p:nvSpPr>
            <p:spPr bwMode="auto">
              <a:xfrm>
                <a:off x="3563"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1"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9" name="Freeform 584"/>
              <p:cNvSpPr/>
              <p:nvPr/>
            </p:nvSpPr>
            <p:spPr bwMode="auto">
              <a:xfrm>
                <a:off x="3568" y="1406"/>
                <a:ext cx="5" cy="8"/>
              </a:xfrm>
              <a:custGeom>
                <a:avLst/>
                <a:gdLst>
                  <a:gd name="T0" fmla="*/ 1 w 2"/>
                  <a:gd name="T1" fmla="*/ 3 h 3"/>
                  <a:gd name="T2" fmla="*/ 0 w 2"/>
                  <a:gd name="T3" fmla="*/ 3 h 3"/>
                  <a:gd name="T4" fmla="*/ 0 w 2"/>
                  <a:gd name="T5" fmla="*/ 3 h 3"/>
                  <a:gd name="T6" fmla="*/ 2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3"/>
                      <a:pt x="0" y="3"/>
                    </a:cubicBezTo>
                    <a:cubicBezTo>
                      <a:pt x="2" y="1"/>
                      <a:pt x="2" y="1"/>
                      <a:pt x="2" y="1"/>
                    </a:cubicBezTo>
                    <a:cubicBezTo>
                      <a:pt x="2" y="0"/>
                      <a:pt x="2" y="0"/>
                      <a:pt x="2" y="1"/>
                    </a:cubicBezTo>
                    <a:cubicBezTo>
                      <a:pt x="2" y="1"/>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0" name="Freeform 585"/>
              <p:cNvSpPr/>
              <p:nvPr/>
            </p:nvSpPr>
            <p:spPr bwMode="auto">
              <a:xfrm>
                <a:off x="3573" y="140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1" name="Freeform 586"/>
              <p:cNvSpPr/>
              <p:nvPr/>
            </p:nvSpPr>
            <p:spPr bwMode="auto">
              <a:xfrm>
                <a:off x="3577" y="1409"/>
                <a:ext cx="5" cy="5"/>
              </a:xfrm>
              <a:custGeom>
                <a:avLst/>
                <a:gdLst>
                  <a:gd name="T0" fmla="*/ 0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0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0" y="1"/>
                      <a:pt x="0" y="1"/>
                      <a:pt x="0" y="1"/>
                    </a:cubicBezTo>
                    <a:cubicBezTo>
                      <a:pt x="0" y="1"/>
                      <a:pt x="0" y="1"/>
                      <a:pt x="0" y="1"/>
                    </a:cubicBezTo>
                    <a:cubicBezTo>
                      <a:pt x="0" y="1"/>
                      <a:pt x="1" y="0"/>
                      <a:pt x="1" y="0"/>
                    </a:cubicBezTo>
                    <a:cubicBezTo>
                      <a:pt x="1" y="0"/>
                      <a:pt x="1"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2" name="Freeform 587"/>
              <p:cNvSpPr/>
              <p:nvPr/>
            </p:nvSpPr>
            <p:spPr bwMode="auto">
              <a:xfrm>
                <a:off x="3580" y="1406"/>
                <a:ext cx="7" cy="8"/>
              </a:xfrm>
              <a:custGeom>
                <a:avLst/>
                <a:gdLst>
                  <a:gd name="T0" fmla="*/ 1 w 3"/>
                  <a:gd name="T1" fmla="*/ 3 h 3"/>
                  <a:gd name="T2" fmla="*/ 1 w 3"/>
                  <a:gd name="T3" fmla="*/ 3 h 3"/>
                  <a:gd name="T4" fmla="*/ 1 w 3"/>
                  <a:gd name="T5" fmla="*/ 3 h 3"/>
                  <a:gd name="T6" fmla="*/ 2 w 3"/>
                  <a:gd name="T7" fmla="*/ 1 h 3"/>
                  <a:gd name="T8" fmla="*/ 2 w 3"/>
                  <a:gd name="T9" fmla="*/ 1 h 3"/>
                  <a:gd name="T10" fmla="*/ 2 w 3"/>
                  <a:gd name="T11" fmla="*/ 1 h 3"/>
                  <a:gd name="T12" fmla="*/ 3 w 3"/>
                  <a:gd name="T13" fmla="*/ 1 h 3"/>
                  <a:gd name="T14" fmla="*/ 2 w 3"/>
                  <a:gd name="T15" fmla="*/ 2 h 3"/>
                  <a:gd name="T16" fmla="*/ 1 w 3"/>
                  <a:gd name="T17" fmla="*/ 3 h 3"/>
                  <a:gd name="T18" fmla="*/ 1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3"/>
                    </a:moveTo>
                    <a:cubicBezTo>
                      <a:pt x="1" y="3"/>
                      <a:pt x="1" y="3"/>
                      <a:pt x="1" y="3"/>
                    </a:cubicBezTo>
                    <a:cubicBezTo>
                      <a:pt x="0" y="3"/>
                      <a:pt x="0" y="3"/>
                      <a:pt x="1" y="3"/>
                    </a:cubicBezTo>
                    <a:cubicBezTo>
                      <a:pt x="2" y="1"/>
                      <a:pt x="2" y="1"/>
                      <a:pt x="2" y="1"/>
                    </a:cubicBezTo>
                    <a:cubicBezTo>
                      <a:pt x="2" y="1"/>
                      <a:pt x="2" y="1"/>
                      <a:pt x="2" y="1"/>
                    </a:cubicBezTo>
                    <a:cubicBezTo>
                      <a:pt x="2" y="0"/>
                      <a:pt x="2" y="0"/>
                      <a:pt x="2" y="1"/>
                    </a:cubicBezTo>
                    <a:cubicBezTo>
                      <a:pt x="3" y="1"/>
                      <a:pt x="3" y="1"/>
                      <a:pt x="3" y="1"/>
                    </a:cubicBezTo>
                    <a:cubicBezTo>
                      <a:pt x="2" y="1"/>
                      <a:pt x="2" y="1"/>
                      <a:pt x="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3" name="Freeform 588"/>
              <p:cNvSpPr/>
              <p:nvPr/>
            </p:nvSpPr>
            <p:spPr bwMode="auto">
              <a:xfrm>
                <a:off x="3587" y="1406"/>
                <a:ext cx="5" cy="8"/>
              </a:xfrm>
              <a:custGeom>
                <a:avLst/>
                <a:gdLst>
                  <a:gd name="T0" fmla="*/ 1 w 2"/>
                  <a:gd name="T1" fmla="*/ 3 h 3"/>
                  <a:gd name="T2" fmla="*/ 0 w 2"/>
                  <a:gd name="T3" fmla="*/ 3 h 3"/>
                  <a:gd name="T4" fmla="*/ 0 w 2"/>
                  <a:gd name="T5" fmla="*/ 2 h 3"/>
                  <a:gd name="T6" fmla="*/ 1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2"/>
                      <a:pt x="0" y="2"/>
                    </a:cubicBezTo>
                    <a:cubicBezTo>
                      <a:pt x="1" y="2"/>
                      <a:pt x="1" y="1"/>
                      <a:pt x="1" y="1"/>
                    </a:cubicBezTo>
                    <a:cubicBezTo>
                      <a:pt x="1" y="1"/>
                      <a:pt x="2" y="0"/>
                      <a:pt x="2" y="1"/>
                    </a:cubicBezTo>
                    <a:cubicBezTo>
                      <a:pt x="2" y="1"/>
                      <a:pt x="2" y="1"/>
                      <a:pt x="2" y="1"/>
                    </a:cubicBezTo>
                    <a:cubicBezTo>
                      <a:pt x="2"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4" name="Freeform 589"/>
              <p:cNvSpPr/>
              <p:nvPr/>
            </p:nvSpPr>
            <p:spPr bwMode="auto">
              <a:xfrm>
                <a:off x="3592" y="1406"/>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1" y="1"/>
                      <a:pt x="1" y="1"/>
                    </a:cubicBezTo>
                    <a:cubicBezTo>
                      <a:pt x="1" y="1"/>
                      <a:pt x="1" y="0"/>
                      <a:pt x="1" y="1"/>
                    </a:cubicBezTo>
                    <a:cubicBezTo>
                      <a:pt x="2" y="1"/>
                      <a:pt x="2" y="1"/>
                      <a:pt x="2" y="1"/>
                    </a:cubicBezTo>
                    <a:cubicBezTo>
                      <a:pt x="1" y="2"/>
                      <a:pt x="1" y="2"/>
                      <a:pt x="1"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5" name="Freeform 590"/>
              <p:cNvSpPr/>
              <p:nvPr/>
            </p:nvSpPr>
            <p:spPr bwMode="auto">
              <a:xfrm>
                <a:off x="3595" y="1409"/>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1" y="0"/>
                    </a:cubicBezTo>
                    <a:cubicBezTo>
                      <a:pt x="1" y="0"/>
                      <a:pt x="1" y="0"/>
                      <a:pt x="1" y="0"/>
                    </a:cubicBezTo>
                    <a:cubicBezTo>
                      <a:pt x="1" y="0"/>
                      <a:pt x="2"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6" name="Freeform 591"/>
              <p:cNvSpPr/>
              <p:nvPr/>
            </p:nvSpPr>
            <p:spPr bwMode="auto">
              <a:xfrm>
                <a:off x="359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7" name="Freeform 592"/>
              <p:cNvSpPr/>
              <p:nvPr/>
            </p:nvSpPr>
            <p:spPr bwMode="auto">
              <a:xfrm>
                <a:off x="3600"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2 w 2"/>
                  <a:gd name="T13" fmla="*/ 0 h 2"/>
                  <a:gd name="T14" fmla="*/ 2 w 2"/>
                  <a:gd name="T15" fmla="*/ 0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0" y="2"/>
                      <a:pt x="0" y="2"/>
                      <a:pt x="1"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8" name="Freeform 593"/>
              <p:cNvSpPr/>
              <p:nvPr/>
            </p:nvSpPr>
            <p:spPr bwMode="auto">
              <a:xfrm>
                <a:off x="3605"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9" name="Freeform 594"/>
              <p:cNvSpPr/>
              <p:nvPr/>
            </p:nvSpPr>
            <p:spPr bwMode="auto">
              <a:xfrm>
                <a:off x="360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0" name="Freeform 595"/>
              <p:cNvSpPr/>
              <p:nvPr/>
            </p:nvSpPr>
            <p:spPr bwMode="auto">
              <a:xfrm>
                <a:off x="3612" y="140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1"/>
                      <a:pt x="0" y="1"/>
                    </a:cubicBezTo>
                    <a:cubicBezTo>
                      <a:pt x="1" y="0"/>
                      <a:pt x="1" y="0"/>
                      <a:pt x="1" y="0"/>
                    </a:cubicBezTo>
                    <a:cubicBezTo>
                      <a:pt x="1" y="0"/>
                      <a:pt x="1"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1" name="Freeform 596"/>
              <p:cNvSpPr/>
              <p:nvPr/>
            </p:nvSpPr>
            <p:spPr bwMode="auto">
              <a:xfrm>
                <a:off x="3617"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0" y="0"/>
                      <a:pt x="1" y="0"/>
                    </a:cubicBezTo>
                    <a:cubicBezTo>
                      <a:pt x="1" y="0"/>
                      <a:pt x="1" y="0"/>
                      <a:pt x="1" y="0"/>
                    </a:cubicBezTo>
                    <a:cubicBezTo>
                      <a:pt x="2"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2" name="Freeform 597"/>
              <p:cNvSpPr/>
              <p:nvPr/>
            </p:nvSpPr>
            <p:spPr bwMode="auto">
              <a:xfrm>
                <a:off x="3622"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3" name="Freeform 598"/>
              <p:cNvSpPr/>
              <p:nvPr/>
            </p:nvSpPr>
            <p:spPr bwMode="auto">
              <a:xfrm>
                <a:off x="3627"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4" name="Freeform 599"/>
              <p:cNvSpPr/>
              <p:nvPr/>
            </p:nvSpPr>
            <p:spPr bwMode="auto">
              <a:xfrm>
                <a:off x="3629"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0" y="1"/>
                      <a:pt x="1" y="0"/>
                      <a:pt x="1" y="0"/>
                    </a:cubicBezTo>
                    <a:cubicBezTo>
                      <a:pt x="1" y="0"/>
                      <a:pt x="1" y="0"/>
                      <a:pt x="1" y="0"/>
                    </a:cubicBezTo>
                    <a:cubicBezTo>
                      <a:pt x="2" y="0"/>
                      <a:pt x="2"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5" name="Freeform 600"/>
              <p:cNvSpPr/>
              <p:nvPr/>
            </p:nvSpPr>
            <p:spPr bwMode="auto">
              <a:xfrm>
                <a:off x="3634" y="140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6" name="Freeform 601"/>
              <p:cNvSpPr/>
              <p:nvPr/>
            </p:nvSpPr>
            <p:spPr bwMode="auto">
              <a:xfrm>
                <a:off x="3637" y="1406"/>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1 h 3"/>
                  <a:gd name="T12" fmla="*/ 1 w 2"/>
                  <a:gd name="T13" fmla="*/ 2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2"/>
                      <a:pt x="0" y="2"/>
                      <a:pt x="1" y="2"/>
                    </a:cubicBezTo>
                    <a:cubicBezTo>
                      <a:pt x="1" y="2"/>
                      <a:pt x="1" y="1"/>
                      <a:pt x="1" y="0"/>
                    </a:cubicBezTo>
                    <a:cubicBezTo>
                      <a:pt x="2" y="0"/>
                      <a:pt x="2" y="0"/>
                      <a:pt x="2" y="0"/>
                    </a:cubicBezTo>
                    <a:cubicBezTo>
                      <a:pt x="2" y="1"/>
                      <a:pt x="2" y="1"/>
                      <a:pt x="2" y="1"/>
                    </a:cubicBezTo>
                    <a:cubicBezTo>
                      <a:pt x="2" y="1"/>
                      <a:pt x="1" y="2"/>
                      <a:pt x="1"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7" name="Freeform 602"/>
              <p:cNvSpPr/>
              <p:nvPr/>
            </p:nvSpPr>
            <p:spPr bwMode="auto">
              <a:xfrm>
                <a:off x="3570" y="1426"/>
                <a:ext cx="54" cy="8"/>
              </a:xfrm>
              <a:custGeom>
                <a:avLst/>
                <a:gdLst>
                  <a:gd name="T0" fmla="*/ 2 w 22"/>
                  <a:gd name="T1" fmla="*/ 3 h 3"/>
                  <a:gd name="T2" fmla="*/ 0 w 22"/>
                  <a:gd name="T3" fmla="*/ 3 h 3"/>
                  <a:gd name="T4" fmla="*/ 0 w 22"/>
                  <a:gd name="T5" fmla="*/ 2 h 3"/>
                  <a:gd name="T6" fmla="*/ 0 w 22"/>
                  <a:gd name="T7" fmla="*/ 0 h 3"/>
                  <a:gd name="T8" fmla="*/ 0 w 22"/>
                  <a:gd name="T9" fmla="*/ 0 h 3"/>
                  <a:gd name="T10" fmla="*/ 0 w 22"/>
                  <a:gd name="T11" fmla="*/ 0 h 3"/>
                  <a:gd name="T12" fmla="*/ 0 w 22"/>
                  <a:gd name="T13" fmla="*/ 2 h 3"/>
                  <a:gd name="T14" fmla="*/ 2 w 22"/>
                  <a:gd name="T15" fmla="*/ 2 h 3"/>
                  <a:gd name="T16" fmla="*/ 3 w 22"/>
                  <a:gd name="T17" fmla="*/ 2 h 3"/>
                  <a:gd name="T18" fmla="*/ 9 w 22"/>
                  <a:gd name="T19" fmla="*/ 2 h 3"/>
                  <a:gd name="T20" fmla="*/ 19 w 22"/>
                  <a:gd name="T21" fmla="*/ 2 h 3"/>
                  <a:gd name="T22" fmla="*/ 21 w 22"/>
                  <a:gd name="T23" fmla="*/ 2 h 3"/>
                  <a:gd name="T24" fmla="*/ 21 w 22"/>
                  <a:gd name="T25" fmla="*/ 1 h 3"/>
                  <a:gd name="T26" fmla="*/ 21 w 22"/>
                  <a:gd name="T27" fmla="*/ 0 h 3"/>
                  <a:gd name="T28" fmla="*/ 22 w 22"/>
                  <a:gd name="T29" fmla="*/ 1 h 3"/>
                  <a:gd name="T30" fmla="*/ 22 w 22"/>
                  <a:gd name="T31" fmla="*/ 2 h 3"/>
                  <a:gd name="T32" fmla="*/ 19 w 22"/>
                  <a:gd name="T33" fmla="*/ 3 h 3"/>
                  <a:gd name="T34" fmla="*/ 9 w 22"/>
                  <a:gd name="T35" fmla="*/ 3 h 3"/>
                  <a:gd name="T36" fmla="*/ 3 w 22"/>
                  <a:gd name="T37" fmla="*/ 3 h 3"/>
                  <a:gd name="T38" fmla="*/ 2 w 22"/>
                  <a:gd name="T39" fmla="*/ 3 h 3"/>
                  <a:gd name="T40" fmla="*/ 2 w 22"/>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
                    <a:moveTo>
                      <a:pt x="2" y="3"/>
                    </a:moveTo>
                    <a:cubicBezTo>
                      <a:pt x="1" y="3"/>
                      <a:pt x="0" y="3"/>
                      <a:pt x="0" y="3"/>
                    </a:cubicBezTo>
                    <a:cubicBezTo>
                      <a:pt x="0" y="2"/>
                      <a:pt x="0" y="2"/>
                      <a:pt x="0" y="2"/>
                    </a:cubicBezTo>
                    <a:cubicBezTo>
                      <a:pt x="0" y="2"/>
                      <a:pt x="0" y="0"/>
                      <a:pt x="0" y="0"/>
                    </a:cubicBezTo>
                    <a:cubicBezTo>
                      <a:pt x="0" y="0"/>
                      <a:pt x="0" y="0"/>
                      <a:pt x="0" y="0"/>
                    </a:cubicBezTo>
                    <a:cubicBezTo>
                      <a:pt x="0" y="0"/>
                      <a:pt x="0" y="0"/>
                      <a:pt x="0" y="0"/>
                    </a:cubicBezTo>
                    <a:cubicBezTo>
                      <a:pt x="0" y="1"/>
                      <a:pt x="0" y="1"/>
                      <a:pt x="0" y="2"/>
                    </a:cubicBezTo>
                    <a:cubicBezTo>
                      <a:pt x="1" y="2"/>
                      <a:pt x="2" y="2"/>
                      <a:pt x="2" y="2"/>
                    </a:cubicBezTo>
                    <a:cubicBezTo>
                      <a:pt x="3" y="2"/>
                      <a:pt x="3" y="2"/>
                      <a:pt x="3" y="2"/>
                    </a:cubicBezTo>
                    <a:cubicBezTo>
                      <a:pt x="5" y="2"/>
                      <a:pt x="7" y="2"/>
                      <a:pt x="9" y="2"/>
                    </a:cubicBezTo>
                    <a:cubicBezTo>
                      <a:pt x="12" y="2"/>
                      <a:pt x="15" y="2"/>
                      <a:pt x="19" y="2"/>
                    </a:cubicBezTo>
                    <a:cubicBezTo>
                      <a:pt x="20" y="2"/>
                      <a:pt x="21" y="2"/>
                      <a:pt x="21" y="2"/>
                    </a:cubicBezTo>
                    <a:cubicBezTo>
                      <a:pt x="21" y="1"/>
                      <a:pt x="21" y="1"/>
                      <a:pt x="21" y="1"/>
                    </a:cubicBezTo>
                    <a:cubicBezTo>
                      <a:pt x="21" y="0"/>
                      <a:pt x="21" y="0"/>
                      <a:pt x="21" y="0"/>
                    </a:cubicBezTo>
                    <a:cubicBezTo>
                      <a:pt x="21" y="0"/>
                      <a:pt x="22" y="0"/>
                      <a:pt x="22" y="1"/>
                    </a:cubicBezTo>
                    <a:cubicBezTo>
                      <a:pt x="22" y="2"/>
                      <a:pt x="22" y="2"/>
                      <a:pt x="22" y="2"/>
                    </a:cubicBezTo>
                    <a:cubicBezTo>
                      <a:pt x="21" y="3"/>
                      <a:pt x="19" y="3"/>
                      <a:pt x="19" y="3"/>
                    </a:cubicBezTo>
                    <a:cubicBezTo>
                      <a:pt x="15" y="3"/>
                      <a:pt x="12" y="3"/>
                      <a:pt x="9" y="3"/>
                    </a:cubicBezTo>
                    <a:cubicBezTo>
                      <a:pt x="7" y="3"/>
                      <a:pt x="5" y="3"/>
                      <a:pt x="3" y="3"/>
                    </a:cubicBezTo>
                    <a:cubicBezTo>
                      <a:pt x="3" y="3"/>
                      <a:pt x="3" y="3"/>
                      <a:pt x="2"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8" name="Freeform 603"/>
              <p:cNvSpPr/>
              <p:nvPr/>
            </p:nvSpPr>
            <p:spPr bwMode="auto">
              <a:xfrm>
                <a:off x="3570"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9" name="Freeform 604"/>
              <p:cNvSpPr/>
              <p:nvPr/>
            </p:nvSpPr>
            <p:spPr bwMode="auto">
              <a:xfrm>
                <a:off x="3575" y="1429"/>
                <a:ext cx="2"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0" name="Freeform 605"/>
              <p:cNvSpPr/>
              <p:nvPr/>
            </p:nvSpPr>
            <p:spPr bwMode="auto">
              <a:xfrm>
                <a:off x="3577" y="1429"/>
                <a:ext cx="5" cy="2"/>
              </a:xfrm>
              <a:custGeom>
                <a:avLst/>
                <a:gdLst>
                  <a:gd name="T0" fmla="*/ 1 w 2"/>
                  <a:gd name="T1" fmla="*/ 1 h 1"/>
                  <a:gd name="T2" fmla="*/ 0 w 2"/>
                  <a:gd name="T3" fmla="*/ 1 h 1"/>
                  <a:gd name="T4" fmla="*/ 0 w 2"/>
                  <a:gd name="T5" fmla="*/ 1 h 1"/>
                  <a:gd name="T6" fmla="*/ 1 w 2"/>
                  <a:gd name="T7" fmla="*/ 0 h 1"/>
                  <a:gd name="T8" fmla="*/ 1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1" y="0"/>
                    </a:cubicBezTo>
                    <a:cubicBezTo>
                      <a:pt x="1" y="0"/>
                      <a:pt x="1" y="0"/>
                      <a:pt x="1"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1" name="Freeform 606"/>
              <p:cNvSpPr/>
              <p:nvPr/>
            </p:nvSpPr>
            <p:spPr bwMode="auto">
              <a:xfrm>
                <a:off x="3582" y="1429"/>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2" name="Freeform 607"/>
              <p:cNvSpPr/>
              <p:nvPr/>
            </p:nvSpPr>
            <p:spPr bwMode="auto">
              <a:xfrm>
                <a:off x="3585" y="1429"/>
                <a:ext cx="5" cy="2"/>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3" name="Freeform 608"/>
              <p:cNvSpPr/>
              <p:nvPr/>
            </p:nvSpPr>
            <p:spPr bwMode="auto">
              <a:xfrm>
                <a:off x="3590" y="1429"/>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4" name="Freeform 609"/>
              <p:cNvSpPr/>
              <p:nvPr/>
            </p:nvSpPr>
            <p:spPr bwMode="auto">
              <a:xfrm>
                <a:off x="3595" y="1426"/>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1"/>
                      <a:pt x="0" y="1"/>
                      <a:pt x="1" y="1"/>
                    </a:cubicBezTo>
                    <a:cubicBezTo>
                      <a:pt x="1" y="0"/>
                      <a:pt x="1" y="0"/>
                      <a:pt x="1" y="1"/>
                    </a:cubicBezTo>
                    <a:cubicBezTo>
                      <a:pt x="1" y="1"/>
                      <a:pt x="1" y="1"/>
                      <a:pt x="1" y="1"/>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5" name="Freeform 610"/>
              <p:cNvSpPr/>
              <p:nvPr/>
            </p:nvSpPr>
            <p:spPr bwMode="auto">
              <a:xfrm>
                <a:off x="3600"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6" name="Freeform 611"/>
              <p:cNvSpPr/>
              <p:nvPr/>
            </p:nvSpPr>
            <p:spPr bwMode="auto">
              <a:xfrm>
                <a:off x="3602" y="1429"/>
                <a:ext cx="5" cy="2"/>
              </a:xfrm>
              <a:custGeom>
                <a:avLst/>
                <a:gdLst>
                  <a:gd name="T0" fmla="*/ 1 w 2"/>
                  <a:gd name="T1" fmla="*/ 1 h 1"/>
                  <a:gd name="T2" fmla="*/ 0 w 2"/>
                  <a:gd name="T3" fmla="*/ 1 h 1"/>
                  <a:gd name="T4" fmla="*/ 0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7" name="Freeform 612"/>
              <p:cNvSpPr/>
              <p:nvPr/>
            </p:nvSpPr>
            <p:spPr bwMode="auto">
              <a:xfrm>
                <a:off x="3607"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8" name="Freeform 613"/>
              <p:cNvSpPr/>
              <p:nvPr/>
            </p:nvSpPr>
            <p:spPr bwMode="auto">
              <a:xfrm>
                <a:off x="3612"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9" name="Freeform 614"/>
              <p:cNvSpPr/>
              <p:nvPr/>
            </p:nvSpPr>
            <p:spPr bwMode="auto">
              <a:xfrm>
                <a:off x="3614" y="142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0" name="Freeform 615"/>
              <p:cNvSpPr/>
              <p:nvPr/>
            </p:nvSpPr>
            <p:spPr bwMode="auto">
              <a:xfrm>
                <a:off x="3619" y="142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1" name="Freeform 616"/>
              <p:cNvSpPr>
                <a:spLocks noEditPoints="1"/>
              </p:cNvSpPr>
              <p:nvPr/>
            </p:nvSpPr>
            <p:spPr bwMode="auto">
              <a:xfrm>
                <a:off x="3656" y="1426"/>
                <a:ext cx="50" cy="43"/>
              </a:xfrm>
              <a:custGeom>
                <a:avLst/>
                <a:gdLst>
                  <a:gd name="T0" fmla="*/ 16 w 20"/>
                  <a:gd name="T1" fmla="*/ 17 h 17"/>
                  <a:gd name="T2" fmla="*/ 12 w 20"/>
                  <a:gd name="T3" fmla="*/ 16 h 17"/>
                  <a:gd name="T4" fmla="*/ 9 w 20"/>
                  <a:gd name="T5" fmla="*/ 14 h 17"/>
                  <a:gd name="T6" fmla="*/ 7 w 20"/>
                  <a:gd name="T7" fmla="*/ 12 h 17"/>
                  <a:gd name="T8" fmla="*/ 5 w 20"/>
                  <a:gd name="T9" fmla="*/ 11 h 17"/>
                  <a:gd name="T10" fmla="*/ 1 w 20"/>
                  <a:gd name="T11" fmla="*/ 7 h 17"/>
                  <a:gd name="T12" fmla="*/ 6 w 20"/>
                  <a:gd name="T13" fmla="*/ 0 h 17"/>
                  <a:gd name="T14" fmla="*/ 16 w 20"/>
                  <a:gd name="T15" fmla="*/ 3 h 17"/>
                  <a:gd name="T16" fmla="*/ 20 w 20"/>
                  <a:gd name="T17" fmla="*/ 11 h 17"/>
                  <a:gd name="T18" fmla="*/ 19 w 20"/>
                  <a:gd name="T19" fmla="*/ 16 h 17"/>
                  <a:gd name="T20" fmla="*/ 16 w 20"/>
                  <a:gd name="T21" fmla="*/ 17 h 17"/>
                  <a:gd name="T22" fmla="*/ 9 w 20"/>
                  <a:gd name="T23" fmla="*/ 1 h 17"/>
                  <a:gd name="T24" fmla="*/ 6 w 20"/>
                  <a:gd name="T25" fmla="*/ 1 h 17"/>
                  <a:gd name="T26" fmla="*/ 2 w 20"/>
                  <a:gd name="T27" fmla="*/ 6 h 17"/>
                  <a:gd name="T28" fmla="*/ 5 w 20"/>
                  <a:gd name="T29" fmla="*/ 10 h 17"/>
                  <a:gd name="T30" fmla="*/ 7 w 20"/>
                  <a:gd name="T31" fmla="*/ 11 h 17"/>
                  <a:gd name="T32" fmla="*/ 9 w 20"/>
                  <a:gd name="T33" fmla="*/ 13 h 17"/>
                  <a:gd name="T34" fmla="*/ 12 w 20"/>
                  <a:gd name="T35" fmla="*/ 15 h 17"/>
                  <a:gd name="T36" fmla="*/ 16 w 20"/>
                  <a:gd name="T37" fmla="*/ 16 h 17"/>
                  <a:gd name="T38" fmla="*/ 18 w 20"/>
                  <a:gd name="T39" fmla="*/ 15 h 17"/>
                  <a:gd name="T40" fmla="*/ 20 w 20"/>
                  <a:gd name="T41" fmla="*/ 11 h 17"/>
                  <a:gd name="T42" fmla="*/ 15 w 20"/>
                  <a:gd name="T43" fmla="*/ 3 h 17"/>
                  <a:gd name="T44" fmla="*/ 9 w 20"/>
                  <a:gd name="T4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7">
                    <a:moveTo>
                      <a:pt x="16" y="17"/>
                    </a:moveTo>
                    <a:cubicBezTo>
                      <a:pt x="14" y="17"/>
                      <a:pt x="13" y="16"/>
                      <a:pt x="12" y="16"/>
                    </a:cubicBezTo>
                    <a:cubicBezTo>
                      <a:pt x="11" y="15"/>
                      <a:pt x="10" y="14"/>
                      <a:pt x="9" y="14"/>
                    </a:cubicBezTo>
                    <a:cubicBezTo>
                      <a:pt x="8" y="13"/>
                      <a:pt x="7" y="12"/>
                      <a:pt x="7" y="12"/>
                    </a:cubicBezTo>
                    <a:cubicBezTo>
                      <a:pt x="6" y="11"/>
                      <a:pt x="6" y="11"/>
                      <a:pt x="5" y="11"/>
                    </a:cubicBezTo>
                    <a:cubicBezTo>
                      <a:pt x="3" y="10"/>
                      <a:pt x="1" y="9"/>
                      <a:pt x="1" y="7"/>
                    </a:cubicBezTo>
                    <a:cubicBezTo>
                      <a:pt x="0" y="4"/>
                      <a:pt x="3" y="1"/>
                      <a:pt x="6" y="0"/>
                    </a:cubicBezTo>
                    <a:cubicBezTo>
                      <a:pt x="9" y="0"/>
                      <a:pt x="13" y="0"/>
                      <a:pt x="16" y="3"/>
                    </a:cubicBezTo>
                    <a:cubicBezTo>
                      <a:pt x="19" y="5"/>
                      <a:pt x="20" y="8"/>
                      <a:pt x="20" y="11"/>
                    </a:cubicBezTo>
                    <a:cubicBezTo>
                      <a:pt x="20" y="13"/>
                      <a:pt x="20" y="15"/>
                      <a:pt x="19" y="16"/>
                    </a:cubicBezTo>
                    <a:cubicBezTo>
                      <a:pt x="18" y="16"/>
                      <a:pt x="17" y="17"/>
                      <a:pt x="16" y="17"/>
                    </a:cubicBezTo>
                    <a:close/>
                    <a:moveTo>
                      <a:pt x="9" y="1"/>
                    </a:moveTo>
                    <a:cubicBezTo>
                      <a:pt x="8" y="1"/>
                      <a:pt x="7" y="1"/>
                      <a:pt x="6" y="1"/>
                    </a:cubicBezTo>
                    <a:cubicBezTo>
                      <a:pt x="3" y="2"/>
                      <a:pt x="1" y="4"/>
                      <a:pt x="2" y="6"/>
                    </a:cubicBezTo>
                    <a:cubicBezTo>
                      <a:pt x="2" y="8"/>
                      <a:pt x="4" y="9"/>
                      <a:pt x="5" y="10"/>
                    </a:cubicBezTo>
                    <a:cubicBezTo>
                      <a:pt x="6" y="10"/>
                      <a:pt x="7" y="11"/>
                      <a:pt x="7" y="11"/>
                    </a:cubicBezTo>
                    <a:cubicBezTo>
                      <a:pt x="8" y="12"/>
                      <a:pt x="9" y="12"/>
                      <a:pt x="9" y="13"/>
                    </a:cubicBezTo>
                    <a:cubicBezTo>
                      <a:pt x="10" y="14"/>
                      <a:pt x="11" y="15"/>
                      <a:pt x="12" y="15"/>
                    </a:cubicBezTo>
                    <a:cubicBezTo>
                      <a:pt x="13" y="16"/>
                      <a:pt x="15" y="16"/>
                      <a:pt x="16" y="16"/>
                    </a:cubicBezTo>
                    <a:cubicBezTo>
                      <a:pt x="16" y="16"/>
                      <a:pt x="18" y="16"/>
                      <a:pt x="18" y="15"/>
                    </a:cubicBezTo>
                    <a:cubicBezTo>
                      <a:pt x="20" y="14"/>
                      <a:pt x="20" y="12"/>
                      <a:pt x="20" y="11"/>
                    </a:cubicBezTo>
                    <a:cubicBezTo>
                      <a:pt x="19" y="8"/>
                      <a:pt x="18" y="5"/>
                      <a:pt x="15" y="3"/>
                    </a:cubicBezTo>
                    <a:cubicBezTo>
                      <a:pt x="14" y="2"/>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2" name="Freeform 617"/>
              <p:cNvSpPr/>
              <p:nvPr/>
            </p:nvSpPr>
            <p:spPr bwMode="auto">
              <a:xfrm>
                <a:off x="3656" y="1434"/>
                <a:ext cx="50" cy="30"/>
              </a:xfrm>
              <a:custGeom>
                <a:avLst/>
                <a:gdLst>
                  <a:gd name="T0" fmla="*/ 16 w 20"/>
                  <a:gd name="T1" fmla="*/ 12 h 12"/>
                  <a:gd name="T2" fmla="*/ 13 w 20"/>
                  <a:gd name="T3" fmla="*/ 12 h 12"/>
                  <a:gd name="T4" fmla="*/ 10 w 20"/>
                  <a:gd name="T5" fmla="*/ 10 h 12"/>
                  <a:gd name="T6" fmla="*/ 10 w 20"/>
                  <a:gd name="T7" fmla="*/ 9 h 12"/>
                  <a:gd name="T8" fmla="*/ 4 w 20"/>
                  <a:gd name="T9" fmla="*/ 5 h 12"/>
                  <a:gd name="T10" fmla="*/ 4 w 20"/>
                  <a:gd name="T11" fmla="*/ 5 h 12"/>
                  <a:gd name="T12" fmla="*/ 1 w 20"/>
                  <a:gd name="T13" fmla="*/ 3 h 12"/>
                  <a:gd name="T14" fmla="*/ 1 w 20"/>
                  <a:gd name="T15" fmla="*/ 1 h 12"/>
                  <a:gd name="T16" fmla="*/ 2 w 20"/>
                  <a:gd name="T17" fmla="*/ 1 h 12"/>
                  <a:gd name="T18" fmla="*/ 2 w 20"/>
                  <a:gd name="T19" fmla="*/ 1 h 12"/>
                  <a:gd name="T20" fmla="*/ 2 w 20"/>
                  <a:gd name="T21" fmla="*/ 3 h 12"/>
                  <a:gd name="T22" fmla="*/ 4 w 20"/>
                  <a:gd name="T23" fmla="*/ 4 h 12"/>
                  <a:gd name="T24" fmla="*/ 4 w 20"/>
                  <a:gd name="T25" fmla="*/ 4 h 12"/>
                  <a:gd name="T26" fmla="*/ 10 w 20"/>
                  <a:gd name="T27" fmla="*/ 8 h 12"/>
                  <a:gd name="T28" fmla="*/ 11 w 20"/>
                  <a:gd name="T29" fmla="*/ 9 h 12"/>
                  <a:gd name="T30" fmla="*/ 13 w 20"/>
                  <a:gd name="T31" fmla="*/ 11 h 12"/>
                  <a:gd name="T32" fmla="*/ 19 w 20"/>
                  <a:gd name="T33" fmla="*/ 10 h 12"/>
                  <a:gd name="T34" fmla="*/ 20 w 20"/>
                  <a:gd name="T35" fmla="*/ 10 h 12"/>
                  <a:gd name="T36" fmla="*/ 20 w 20"/>
                  <a:gd name="T37" fmla="*/ 11 h 12"/>
                  <a:gd name="T38" fmla="*/ 16 w 20"/>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2">
                    <a:moveTo>
                      <a:pt x="16" y="12"/>
                    </a:moveTo>
                    <a:cubicBezTo>
                      <a:pt x="15" y="12"/>
                      <a:pt x="14" y="12"/>
                      <a:pt x="13" y="12"/>
                    </a:cubicBezTo>
                    <a:cubicBezTo>
                      <a:pt x="12" y="11"/>
                      <a:pt x="11" y="10"/>
                      <a:pt x="10" y="10"/>
                    </a:cubicBezTo>
                    <a:cubicBezTo>
                      <a:pt x="10" y="9"/>
                      <a:pt x="10" y="9"/>
                      <a:pt x="10" y="9"/>
                    </a:cubicBezTo>
                    <a:cubicBezTo>
                      <a:pt x="8" y="7"/>
                      <a:pt x="6" y="6"/>
                      <a:pt x="4" y="5"/>
                    </a:cubicBezTo>
                    <a:cubicBezTo>
                      <a:pt x="4" y="5"/>
                      <a:pt x="4" y="5"/>
                      <a:pt x="4" y="5"/>
                    </a:cubicBezTo>
                    <a:cubicBezTo>
                      <a:pt x="3" y="4"/>
                      <a:pt x="2" y="4"/>
                      <a:pt x="1" y="3"/>
                    </a:cubicBezTo>
                    <a:cubicBezTo>
                      <a:pt x="1" y="3"/>
                      <a:pt x="0" y="2"/>
                      <a:pt x="1" y="1"/>
                    </a:cubicBezTo>
                    <a:cubicBezTo>
                      <a:pt x="1" y="1"/>
                      <a:pt x="1" y="0"/>
                      <a:pt x="2" y="1"/>
                    </a:cubicBezTo>
                    <a:cubicBezTo>
                      <a:pt x="2" y="1"/>
                      <a:pt x="2" y="1"/>
                      <a:pt x="2" y="1"/>
                    </a:cubicBezTo>
                    <a:cubicBezTo>
                      <a:pt x="1" y="2"/>
                      <a:pt x="2" y="2"/>
                      <a:pt x="2" y="3"/>
                    </a:cubicBezTo>
                    <a:cubicBezTo>
                      <a:pt x="3" y="3"/>
                      <a:pt x="3" y="4"/>
                      <a:pt x="4" y="4"/>
                    </a:cubicBezTo>
                    <a:cubicBezTo>
                      <a:pt x="4" y="4"/>
                      <a:pt x="4" y="4"/>
                      <a:pt x="4" y="4"/>
                    </a:cubicBezTo>
                    <a:cubicBezTo>
                      <a:pt x="7" y="5"/>
                      <a:pt x="9" y="7"/>
                      <a:pt x="10" y="8"/>
                    </a:cubicBezTo>
                    <a:cubicBezTo>
                      <a:pt x="11" y="9"/>
                      <a:pt x="11" y="9"/>
                      <a:pt x="11" y="9"/>
                    </a:cubicBezTo>
                    <a:cubicBezTo>
                      <a:pt x="12" y="10"/>
                      <a:pt x="12" y="11"/>
                      <a:pt x="13" y="11"/>
                    </a:cubicBezTo>
                    <a:cubicBezTo>
                      <a:pt x="15" y="12"/>
                      <a:pt x="18" y="12"/>
                      <a:pt x="19" y="10"/>
                    </a:cubicBezTo>
                    <a:cubicBezTo>
                      <a:pt x="20" y="10"/>
                      <a:pt x="20" y="10"/>
                      <a:pt x="20" y="10"/>
                    </a:cubicBezTo>
                    <a:cubicBezTo>
                      <a:pt x="20" y="10"/>
                      <a:pt x="20" y="11"/>
                      <a:pt x="20" y="11"/>
                    </a:cubicBezTo>
                    <a:cubicBezTo>
                      <a:pt x="19" y="12"/>
                      <a:pt x="17"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3" name="Freeform 618"/>
              <p:cNvSpPr/>
              <p:nvPr/>
            </p:nvSpPr>
            <p:spPr bwMode="auto">
              <a:xfrm>
                <a:off x="3669" y="1431"/>
                <a:ext cx="24" cy="15"/>
              </a:xfrm>
              <a:custGeom>
                <a:avLst/>
                <a:gdLst>
                  <a:gd name="T0" fmla="*/ 1 w 10"/>
                  <a:gd name="T1" fmla="*/ 6 h 6"/>
                  <a:gd name="T2" fmla="*/ 0 w 10"/>
                  <a:gd name="T3" fmla="*/ 6 h 6"/>
                  <a:gd name="T4" fmla="*/ 2 w 10"/>
                  <a:gd name="T5" fmla="*/ 4 h 6"/>
                  <a:gd name="T6" fmla="*/ 4 w 10"/>
                  <a:gd name="T7" fmla="*/ 2 h 6"/>
                  <a:gd name="T8" fmla="*/ 5 w 10"/>
                  <a:gd name="T9" fmla="*/ 1 h 6"/>
                  <a:gd name="T10" fmla="*/ 10 w 10"/>
                  <a:gd name="T11" fmla="*/ 0 h 6"/>
                  <a:gd name="T12" fmla="*/ 10 w 10"/>
                  <a:gd name="T13" fmla="*/ 0 h 6"/>
                  <a:gd name="T14" fmla="*/ 10 w 10"/>
                  <a:gd name="T15" fmla="*/ 1 h 6"/>
                  <a:gd name="T16" fmla="*/ 6 w 10"/>
                  <a:gd name="T17" fmla="*/ 2 h 6"/>
                  <a:gd name="T18" fmla="*/ 4 w 10"/>
                  <a:gd name="T19" fmla="*/ 3 h 6"/>
                  <a:gd name="T20" fmla="*/ 2 w 10"/>
                  <a:gd name="T21" fmla="*/ 4 h 6"/>
                  <a:gd name="T22" fmla="*/ 1 w 10"/>
                  <a:gd name="T23" fmla="*/ 6 h 6"/>
                  <a:gd name="T24" fmla="*/ 1 w 10"/>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 y="6"/>
                    </a:moveTo>
                    <a:cubicBezTo>
                      <a:pt x="0" y="6"/>
                      <a:pt x="0" y="6"/>
                      <a:pt x="0" y="6"/>
                    </a:cubicBezTo>
                    <a:cubicBezTo>
                      <a:pt x="0" y="5"/>
                      <a:pt x="1" y="4"/>
                      <a:pt x="2" y="4"/>
                    </a:cubicBezTo>
                    <a:cubicBezTo>
                      <a:pt x="2" y="3"/>
                      <a:pt x="3" y="3"/>
                      <a:pt x="4" y="2"/>
                    </a:cubicBezTo>
                    <a:cubicBezTo>
                      <a:pt x="5" y="1"/>
                      <a:pt x="5" y="1"/>
                      <a:pt x="5" y="1"/>
                    </a:cubicBezTo>
                    <a:cubicBezTo>
                      <a:pt x="7" y="1"/>
                      <a:pt x="8" y="0"/>
                      <a:pt x="10" y="0"/>
                    </a:cubicBezTo>
                    <a:cubicBezTo>
                      <a:pt x="10" y="0"/>
                      <a:pt x="10" y="0"/>
                      <a:pt x="10" y="0"/>
                    </a:cubicBezTo>
                    <a:cubicBezTo>
                      <a:pt x="10" y="1"/>
                      <a:pt x="10" y="1"/>
                      <a:pt x="10" y="1"/>
                    </a:cubicBezTo>
                    <a:cubicBezTo>
                      <a:pt x="8" y="1"/>
                      <a:pt x="7" y="1"/>
                      <a:pt x="6" y="2"/>
                    </a:cubicBezTo>
                    <a:cubicBezTo>
                      <a:pt x="4" y="3"/>
                      <a:pt x="4" y="3"/>
                      <a:pt x="4" y="3"/>
                    </a:cubicBezTo>
                    <a:cubicBezTo>
                      <a:pt x="4" y="3"/>
                      <a:pt x="3" y="4"/>
                      <a:pt x="2" y="4"/>
                    </a:cubicBezTo>
                    <a:cubicBezTo>
                      <a:pt x="2"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4" name="Freeform 619"/>
              <p:cNvSpPr/>
              <p:nvPr/>
            </p:nvSpPr>
            <p:spPr bwMode="auto">
              <a:xfrm>
                <a:off x="3666" y="1429"/>
                <a:ext cx="15" cy="10"/>
              </a:xfrm>
              <a:custGeom>
                <a:avLst/>
                <a:gdLst>
                  <a:gd name="T0" fmla="*/ 6 w 6"/>
                  <a:gd name="T1" fmla="*/ 4 h 4"/>
                  <a:gd name="T2" fmla="*/ 5 w 6"/>
                  <a:gd name="T3" fmla="*/ 3 h 4"/>
                  <a:gd name="T4" fmla="*/ 5 w 6"/>
                  <a:gd name="T5" fmla="*/ 3 h 4"/>
                  <a:gd name="T6" fmla="*/ 0 w 6"/>
                  <a:gd name="T7" fmla="*/ 1 h 4"/>
                  <a:gd name="T8" fmla="*/ 0 w 6"/>
                  <a:gd name="T9" fmla="*/ 0 h 4"/>
                  <a:gd name="T10" fmla="*/ 1 w 6"/>
                  <a:gd name="T11" fmla="*/ 0 h 4"/>
                  <a:gd name="T12" fmla="*/ 6 w 6"/>
                  <a:gd name="T13" fmla="*/ 2 h 4"/>
                  <a:gd name="T14" fmla="*/ 6 w 6"/>
                  <a:gd name="T15" fmla="*/ 3 h 4"/>
                  <a:gd name="T16" fmla="*/ 6 w 6"/>
                  <a:gd name="T17" fmla="*/ 4 h 4"/>
                  <a:gd name="T18" fmla="*/ 6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4"/>
                    </a:moveTo>
                    <a:cubicBezTo>
                      <a:pt x="5" y="4"/>
                      <a:pt x="5" y="3"/>
                      <a:pt x="5" y="3"/>
                    </a:cubicBezTo>
                    <a:cubicBezTo>
                      <a:pt x="5" y="3"/>
                      <a:pt x="5" y="3"/>
                      <a:pt x="5" y="3"/>
                    </a:cubicBezTo>
                    <a:cubicBezTo>
                      <a:pt x="4" y="2"/>
                      <a:pt x="2" y="1"/>
                      <a:pt x="0" y="1"/>
                    </a:cubicBezTo>
                    <a:cubicBezTo>
                      <a:pt x="0" y="1"/>
                      <a:pt x="0" y="0"/>
                      <a:pt x="0" y="0"/>
                    </a:cubicBezTo>
                    <a:cubicBezTo>
                      <a:pt x="0" y="0"/>
                      <a:pt x="0" y="0"/>
                      <a:pt x="1" y="0"/>
                    </a:cubicBezTo>
                    <a:cubicBezTo>
                      <a:pt x="2" y="1"/>
                      <a:pt x="4" y="1"/>
                      <a:pt x="6" y="2"/>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5" name="Freeform 620"/>
              <p:cNvSpPr>
                <a:spLocks noEditPoints="1"/>
              </p:cNvSpPr>
              <p:nvPr/>
            </p:nvSpPr>
            <p:spPr bwMode="auto">
              <a:xfrm>
                <a:off x="3541" y="1436"/>
                <a:ext cx="108" cy="25"/>
              </a:xfrm>
              <a:custGeom>
                <a:avLst/>
                <a:gdLst>
                  <a:gd name="T0" fmla="*/ 6 w 44"/>
                  <a:gd name="T1" fmla="*/ 10 h 10"/>
                  <a:gd name="T2" fmla="*/ 0 w 44"/>
                  <a:gd name="T3" fmla="*/ 9 h 10"/>
                  <a:gd name="T4" fmla="*/ 0 w 44"/>
                  <a:gd name="T5" fmla="*/ 9 h 10"/>
                  <a:gd name="T6" fmla="*/ 0 w 44"/>
                  <a:gd name="T7" fmla="*/ 9 h 10"/>
                  <a:gd name="T8" fmla="*/ 5 w 44"/>
                  <a:gd name="T9" fmla="*/ 1 h 10"/>
                  <a:gd name="T10" fmla="*/ 6 w 44"/>
                  <a:gd name="T11" fmla="*/ 1 h 10"/>
                  <a:gd name="T12" fmla="*/ 39 w 44"/>
                  <a:gd name="T13" fmla="*/ 0 h 10"/>
                  <a:gd name="T14" fmla="*/ 41 w 44"/>
                  <a:gd name="T15" fmla="*/ 1 h 10"/>
                  <a:gd name="T16" fmla="*/ 42 w 44"/>
                  <a:gd name="T17" fmla="*/ 2 h 10"/>
                  <a:gd name="T18" fmla="*/ 44 w 44"/>
                  <a:gd name="T19" fmla="*/ 9 h 10"/>
                  <a:gd name="T20" fmla="*/ 44 w 44"/>
                  <a:gd name="T21" fmla="*/ 9 h 10"/>
                  <a:gd name="T22" fmla="*/ 44 w 44"/>
                  <a:gd name="T23" fmla="*/ 9 h 10"/>
                  <a:gd name="T24" fmla="*/ 6 w 44"/>
                  <a:gd name="T25" fmla="*/ 10 h 10"/>
                  <a:gd name="T26" fmla="*/ 1 w 44"/>
                  <a:gd name="T27" fmla="*/ 9 h 10"/>
                  <a:gd name="T28" fmla="*/ 6 w 44"/>
                  <a:gd name="T29" fmla="*/ 9 h 10"/>
                  <a:gd name="T30" fmla="*/ 7 w 44"/>
                  <a:gd name="T31" fmla="*/ 9 h 10"/>
                  <a:gd name="T32" fmla="*/ 43 w 44"/>
                  <a:gd name="T33" fmla="*/ 9 h 10"/>
                  <a:gd name="T34" fmla="*/ 41 w 44"/>
                  <a:gd name="T35" fmla="*/ 2 h 10"/>
                  <a:gd name="T36" fmla="*/ 40 w 44"/>
                  <a:gd name="T37" fmla="*/ 1 h 10"/>
                  <a:gd name="T38" fmla="*/ 39 w 44"/>
                  <a:gd name="T39" fmla="*/ 1 h 10"/>
                  <a:gd name="T40" fmla="*/ 6 w 44"/>
                  <a:gd name="T41" fmla="*/ 2 h 10"/>
                  <a:gd name="T42" fmla="*/ 1 w 44"/>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0">
                    <a:moveTo>
                      <a:pt x="6" y="10"/>
                    </a:moveTo>
                    <a:cubicBezTo>
                      <a:pt x="4" y="10"/>
                      <a:pt x="2" y="10"/>
                      <a:pt x="0" y="9"/>
                    </a:cubicBezTo>
                    <a:cubicBezTo>
                      <a:pt x="0" y="9"/>
                      <a:pt x="0" y="9"/>
                      <a:pt x="0" y="9"/>
                    </a:cubicBezTo>
                    <a:cubicBezTo>
                      <a:pt x="0" y="9"/>
                      <a:pt x="0" y="9"/>
                      <a:pt x="0" y="9"/>
                    </a:cubicBezTo>
                    <a:cubicBezTo>
                      <a:pt x="5" y="1"/>
                      <a:pt x="5" y="1"/>
                      <a:pt x="5" y="1"/>
                    </a:cubicBezTo>
                    <a:cubicBezTo>
                      <a:pt x="5" y="1"/>
                      <a:pt x="6" y="1"/>
                      <a:pt x="6" y="1"/>
                    </a:cubicBezTo>
                    <a:cubicBezTo>
                      <a:pt x="17" y="0"/>
                      <a:pt x="28" y="0"/>
                      <a:pt x="39" y="0"/>
                    </a:cubicBezTo>
                    <a:cubicBezTo>
                      <a:pt x="40" y="0"/>
                      <a:pt x="40" y="0"/>
                      <a:pt x="41" y="1"/>
                    </a:cubicBezTo>
                    <a:cubicBezTo>
                      <a:pt x="41" y="1"/>
                      <a:pt x="42" y="2"/>
                      <a:pt x="42" y="2"/>
                    </a:cubicBezTo>
                    <a:cubicBezTo>
                      <a:pt x="44" y="9"/>
                      <a:pt x="44" y="9"/>
                      <a:pt x="44" y="9"/>
                    </a:cubicBezTo>
                    <a:cubicBezTo>
                      <a:pt x="44" y="9"/>
                      <a:pt x="44" y="9"/>
                      <a:pt x="44" y="9"/>
                    </a:cubicBezTo>
                    <a:cubicBezTo>
                      <a:pt x="44" y="9"/>
                      <a:pt x="44" y="9"/>
                      <a:pt x="44" y="9"/>
                    </a:cubicBezTo>
                    <a:lnTo>
                      <a:pt x="6" y="10"/>
                    </a:lnTo>
                    <a:close/>
                    <a:moveTo>
                      <a:pt x="1" y="9"/>
                    </a:moveTo>
                    <a:cubicBezTo>
                      <a:pt x="2" y="9"/>
                      <a:pt x="4" y="9"/>
                      <a:pt x="6" y="9"/>
                    </a:cubicBezTo>
                    <a:cubicBezTo>
                      <a:pt x="7" y="9"/>
                      <a:pt x="7" y="9"/>
                      <a:pt x="7" y="9"/>
                    </a:cubicBezTo>
                    <a:cubicBezTo>
                      <a:pt x="43" y="9"/>
                      <a:pt x="43" y="9"/>
                      <a:pt x="43" y="9"/>
                    </a:cubicBezTo>
                    <a:cubicBezTo>
                      <a:pt x="41" y="2"/>
                      <a:pt x="41" y="2"/>
                      <a:pt x="41" y="2"/>
                    </a:cubicBezTo>
                    <a:cubicBezTo>
                      <a:pt x="41" y="2"/>
                      <a:pt x="41" y="2"/>
                      <a:pt x="40" y="1"/>
                    </a:cubicBezTo>
                    <a:cubicBezTo>
                      <a:pt x="40" y="1"/>
                      <a:pt x="40" y="1"/>
                      <a:pt x="39" y="1"/>
                    </a:cubicBezTo>
                    <a:cubicBezTo>
                      <a:pt x="28" y="1"/>
                      <a:pt x="17" y="1"/>
                      <a:pt x="6" y="2"/>
                    </a:cubicBez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6" name="Freeform 621"/>
              <p:cNvSpPr/>
              <p:nvPr/>
            </p:nvSpPr>
            <p:spPr bwMode="auto">
              <a:xfrm>
                <a:off x="3538" y="1461"/>
                <a:ext cx="111" cy="3"/>
              </a:xfrm>
              <a:custGeom>
                <a:avLst/>
                <a:gdLst>
                  <a:gd name="T0" fmla="*/ 1 w 45"/>
                  <a:gd name="T1" fmla="*/ 1 h 1"/>
                  <a:gd name="T2" fmla="*/ 0 w 45"/>
                  <a:gd name="T3" fmla="*/ 1 h 1"/>
                  <a:gd name="T4" fmla="*/ 1 w 45"/>
                  <a:gd name="T5" fmla="*/ 0 h 1"/>
                  <a:gd name="T6" fmla="*/ 45 w 45"/>
                  <a:gd name="T7" fmla="*/ 0 h 1"/>
                  <a:gd name="T8" fmla="*/ 45 w 45"/>
                  <a:gd name="T9" fmla="*/ 0 h 1"/>
                  <a:gd name="T10" fmla="*/ 45 w 45"/>
                  <a:gd name="T11" fmla="*/ 1 h 1"/>
                  <a:gd name="T12" fmla="*/ 1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1" y="1"/>
                    </a:moveTo>
                    <a:cubicBezTo>
                      <a:pt x="1" y="1"/>
                      <a:pt x="0" y="1"/>
                      <a:pt x="0" y="1"/>
                    </a:cubicBezTo>
                    <a:cubicBezTo>
                      <a:pt x="0" y="0"/>
                      <a:pt x="1" y="0"/>
                      <a:pt x="1" y="0"/>
                    </a:cubicBezTo>
                    <a:cubicBezTo>
                      <a:pt x="45" y="0"/>
                      <a:pt x="45" y="0"/>
                      <a:pt x="45" y="0"/>
                    </a:cubicBezTo>
                    <a:cubicBezTo>
                      <a:pt x="45" y="0"/>
                      <a:pt x="45" y="0"/>
                      <a:pt x="45" y="0"/>
                    </a:cubicBezTo>
                    <a:cubicBezTo>
                      <a:pt x="45" y="1"/>
                      <a:pt x="45" y="1"/>
                      <a:pt x="45"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7" name="Freeform 622"/>
              <p:cNvSpPr/>
              <p:nvPr/>
            </p:nvSpPr>
            <p:spPr bwMode="auto">
              <a:xfrm>
                <a:off x="3646" y="1456"/>
                <a:ext cx="3" cy="8"/>
              </a:xfrm>
              <a:custGeom>
                <a:avLst/>
                <a:gdLst>
                  <a:gd name="T0" fmla="*/ 1 w 1"/>
                  <a:gd name="T1" fmla="*/ 3 h 3"/>
                  <a:gd name="T2" fmla="*/ 1 w 1"/>
                  <a:gd name="T3" fmla="*/ 3 h 3"/>
                  <a:gd name="T4" fmla="*/ 0 w 1"/>
                  <a:gd name="T5" fmla="*/ 2 h 3"/>
                  <a:gd name="T6" fmla="*/ 0 w 1"/>
                  <a:gd name="T7" fmla="*/ 1 h 3"/>
                  <a:gd name="T8" fmla="*/ 1 w 1"/>
                  <a:gd name="T9" fmla="*/ 1 h 3"/>
                  <a:gd name="T10" fmla="*/ 1 w 1"/>
                  <a:gd name="T11" fmla="*/ 1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2"/>
                    </a:cubicBezTo>
                    <a:cubicBezTo>
                      <a:pt x="0" y="1"/>
                      <a:pt x="0" y="1"/>
                      <a:pt x="0" y="1"/>
                    </a:cubicBezTo>
                    <a:cubicBezTo>
                      <a:pt x="0" y="1"/>
                      <a:pt x="1" y="0"/>
                      <a:pt x="1" y="1"/>
                    </a:cubicBezTo>
                    <a:cubicBezTo>
                      <a:pt x="1" y="1"/>
                      <a:pt x="1" y="1"/>
                      <a:pt x="1"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8" name="Freeform 623"/>
              <p:cNvSpPr/>
              <p:nvPr/>
            </p:nvSpPr>
            <p:spPr bwMode="auto">
              <a:xfrm>
                <a:off x="3538" y="1456"/>
                <a:ext cx="3" cy="8"/>
              </a:xfrm>
              <a:custGeom>
                <a:avLst/>
                <a:gdLst>
                  <a:gd name="T0" fmla="*/ 1 w 1"/>
                  <a:gd name="T1" fmla="*/ 3 h 3"/>
                  <a:gd name="T2" fmla="*/ 1 w 1"/>
                  <a:gd name="T3" fmla="*/ 3 h 3"/>
                  <a:gd name="T4" fmla="*/ 0 w 1"/>
                  <a:gd name="T5" fmla="*/ 1 h 3"/>
                  <a:gd name="T6" fmla="*/ 1 w 1"/>
                  <a:gd name="T7" fmla="*/ 0 h 3"/>
                  <a:gd name="T8" fmla="*/ 1 w 1"/>
                  <a:gd name="T9" fmla="*/ 1 h 3"/>
                  <a:gd name="T10" fmla="*/ 1 w 1"/>
                  <a:gd name="T11" fmla="*/ 3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2"/>
                      <a:pt x="0" y="1"/>
                      <a:pt x="0" y="1"/>
                    </a:cubicBezTo>
                    <a:cubicBezTo>
                      <a:pt x="0" y="0"/>
                      <a:pt x="1" y="0"/>
                      <a:pt x="1" y="0"/>
                    </a:cubicBezTo>
                    <a:cubicBezTo>
                      <a:pt x="1" y="0"/>
                      <a:pt x="1" y="1"/>
                      <a:pt x="1" y="1"/>
                    </a:cubicBezTo>
                    <a:cubicBezTo>
                      <a:pt x="1" y="1"/>
                      <a:pt x="1" y="2"/>
                      <a:pt x="1"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9" name="Freeform 624"/>
              <p:cNvSpPr>
                <a:spLocks noEditPoints="1"/>
              </p:cNvSpPr>
              <p:nvPr/>
            </p:nvSpPr>
            <p:spPr bwMode="auto">
              <a:xfrm>
                <a:off x="3568" y="1449"/>
                <a:ext cx="46" cy="7"/>
              </a:xfrm>
              <a:custGeom>
                <a:avLst/>
                <a:gdLst>
                  <a:gd name="T0" fmla="*/ 18 w 19"/>
                  <a:gd name="T1" fmla="*/ 3 h 3"/>
                  <a:gd name="T2" fmla="*/ 0 w 19"/>
                  <a:gd name="T3" fmla="*/ 3 h 3"/>
                  <a:gd name="T4" fmla="*/ 0 w 19"/>
                  <a:gd name="T5" fmla="*/ 2 h 3"/>
                  <a:gd name="T6" fmla="*/ 0 w 19"/>
                  <a:gd name="T7" fmla="*/ 2 h 3"/>
                  <a:gd name="T8" fmla="*/ 0 w 19"/>
                  <a:gd name="T9" fmla="*/ 1 h 3"/>
                  <a:gd name="T10" fmla="*/ 0 w 19"/>
                  <a:gd name="T11" fmla="*/ 1 h 3"/>
                  <a:gd name="T12" fmla="*/ 0 w 19"/>
                  <a:gd name="T13" fmla="*/ 0 h 3"/>
                  <a:gd name="T14" fmla="*/ 18 w 19"/>
                  <a:gd name="T15" fmla="*/ 0 h 3"/>
                  <a:gd name="T16" fmla="*/ 19 w 19"/>
                  <a:gd name="T17" fmla="*/ 1 h 3"/>
                  <a:gd name="T18" fmla="*/ 19 w 19"/>
                  <a:gd name="T19" fmla="*/ 2 h 3"/>
                  <a:gd name="T20" fmla="*/ 19 w 19"/>
                  <a:gd name="T21" fmla="*/ 3 h 3"/>
                  <a:gd name="T22" fmla="*/ 18 w 19"/>
                  <a:gd name="T23" fmla="*/ 3 h 3"/>
                  <a:gd name="T24" fmla="*/ 9 w 19"/>
                  <a:gd name="T25" fmla="*/ 2 h 3"/>
                  <a:gd name="T26" fmla="*/ 18 w 19"/>
                  <a:gd name="T27" fmla="*/ 2 h 3"/>
                  <a:gd name="T28" fmla="*/ 18 w 19"/>
                  <a:gd name="T29" fmla="*/ 1 h 3"/>
                  <a:gd name="T30" fmla="*/ 1 w 19"/>
                  <a:gd name="T31" fmla="*/ 1 h 3"/>
                  <a:gd name="T32" fmla="*/ 1 w 19"/>
                  <a:gd name="T33" fmla="*/ 2 h 3"/>
                  <a:gd name="T34" fmla="*/ 1 w 19"/>
                  <a:gd name="T35" fmla="*/ 2 h 3"/>
                  <a:gd name="T36" fmla="*/ 9 w 19"/>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
                    <a:moveTo>
                      <a:pt x="18" y="3"/>
                    </a:moveTo>
                    <a:cubicBezTo>
                      <a:pt x="12" y="3"/>
                      <a:pt x="6" y="2"/>
                      <a:pt x="0" y="3"/>
                    </a:cubicBezTo>
                    <a:cubicBezTo>
                      <a:pt x="0" y="3"/>
                      <a:pt x="0" y="3"/>
                      <a:pt x="0" y="2"/>
                    </a:cubicBezTo>
                    <a:cubicBezTo>
                      <a:pt x="0" y="2"/>
                      <a:pt x="0" y="2"/>
                      <a:pt x="0" y="2"/>
                    </a:cubicBezTo>
                    <a:cubicBezTo>
                      <a:pt x="0" y="1"/>
                      <a:pt x="0" y="1"/>
                      <a:pt x="0" y="1"/>
                    </a:cubicBezTo>
                    <a:cubicBezTo>
                      <a:pt x="0" y="1"/>
                      <a:pt x="0" y="1"/>
                      <a:pt x="0" y="1"/>
                    </a:cubicBezTo>
                    <a:cubicBezTo>
                      <a:pt x="0" y="1"/>
                      <a:pt x="0" y="0"/>
                      <a:pt x="0" y="0"/>
                    </a:cubicBezTo>
                    <a:cubicBezTo>
                      <a:pt x="7" y="0"/>
                      <a:pt x="12" y="0"/>
                      <a:pt x="18" y="0"/>
                    </a:cubicBezTo>
                    <a:cubicBezTo>
                      <a:pt x="19" y="0"/>
                      <a:pt x="19" y="1"/>
                      <a:pt x="19" y="1"/>
                    </a:cubicBezTo>
                    <a:cubicBezTo>
                      <a:pt x="19" y="2"/>
                      <a:pt x="19" y="2"/>
                      <a:pt x="19" y="2"/>
                    </a:cubicBezTo>
                    <a:cubicBezTo>
                      <a:pt x="19" y="2"/>
                      <a:pt x="19" y="2"/>
                      <a:pt x="19" y="3"/>
                    </a:cubicBezTo>
                    <a:cubicBezTo>
                      <a:pt x="18" y="3"/>
                      <a:pt x="18" y="3"/>
                      <a:pt x="18" y="3"/>
                    </a:cubicBezTo>
                    <a:close/>
                    <a:moveTo>
                      <a:pt x="9" y="2"/>
                    </a:moveTo>
                    <a:cubicBezTo>
                      <a:pt x="12" y="2"/>
                      <a:pt x="15" y="2"/>
                      <a:pt x="18" y="2"/>
                    </a:cubicBezTo>
                    <a:cubicBezTo>
                      <a:pt x="18" y="1"/>
                      <a:pt x="18" y="1"/>
                      <a:pt x="18" y="1"/>
                    </a:cubicBezTo>
                    <a:cubicBezTo>
                      <a:pt x="12" y="1"/>
                      <a:pt x="7" y="1"/>
                      <a:pt x="1" y="1"/>
                    </a:cubicBezTo>
                    <a:cubicBezTo>
                      <a:pt x="1" y="1"/>
                      <a:pt x="1" y="1"/>
                      <a:pt x="1" y="2"/>
                    </a:cubicBezTo>
                    <a:cubicBezTo>
                      <a:pt x="1" y="2"/>
                      <a:pt x="1" y="2"/>
                      <a:pt x="1" y="2"/>
                    </a:cubicBezTo>
                    <a:cubicBezTo>
                      <a:pt x="3" y="2"/>
                      <a:pt x="6"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0" name="Freeform 625"/>
              <p:cNvSpPr>
                <a:spLocks noEditPoints="1"/>
              </p:cNvSpPr>
              <p:nvPr/>
            </p:nvSpPr>
            <p:spPr bwMode="auto">
              <a:xfrm>
                <a:off x="3555" y="1441"/>
                <a:ext cx="18" cy="5"/>
              </a:xfrm>
              <a:custGeom>
                <a:avLst/>
                <a:gdLst>
                  <a:gd name="T0" fmla="*/ 0 w 7"/>
                  <a:gd name="T1" fmla="*/ 2 h 2"/>
                  <a:gd name="T2" fmla="*/ 0 w 7"/>
                  <a:gd name="T3" fmla="*/ 2 h 2"/>
                  <a:gd name="T4" fmla="*/ 1 w 7"/>
                  <a:gd name="T5" fmla="*/ 1 h 2"/>
                  <a:gd name="T6" fmla="*/ 1 w 7"/>
                  <a:gd name="T7" fmla="*/ 1 h 2"/>
                  <a:gd name="T8" fmla="*/ 1 w 7"/>
                  <a:gd name="T9" fmla="*/ 0 h 2"/>
                  <a:gd name="T10" fmla="*/ 2 w 7"/>
                  <a:gd name="T11" fmla="*/ 0 h 2"/>
                  <a:gd name="T12" fmla="*/ 6 w 7"/>
                  <a:gd name="T13" fmla="*/ 0 h 2"/>
                  <a:gd name="T14" fmla="*/ 7 w 7"/>
                  <a:gd name="T15" fmla="*/ 0 h 2"/>
                  <a:gd name="T16" fmla="*/ 7 w 7"/>
                  <a:gd name="T17" fmla="*/ 1 h 2"/>
                  <a:gd name="T18" fmla="*/ 6 w 7"/>
                  <a:gd name="T19" fmla="*/ 2 h 2"/>
                  <a:gd name="T20" fmla="*/ 6 w 7"/>
                  <a:gd name="T21" fmla="*/ 2 h 2"/>
                  <a:gd name="T22" fmla="*/ 6 w 7"/>
                  <a:gd name="T23" fmla="*/ 2 h 2"/>
                  <a:gd name="T24" fmla="*/ 0 w 7"/>
                  <a:gd name="T25" fmla="*/ 2 h 2"/>
                  <a:gd name="T26" fmla="*/ 2 w 7"/>
                  <a:gd name="T27" fmla="*/ 1 h 2"/>
                  <a:gd name="T28" fmla="*/ 1 w 7"/>
                  <a:gd name="T29" fmla="*/ 1 h 2"/>
                  <a:gd name="T30" fmla="*/ 5 w 7"/>
                  <a:gd name="T31" fmla="*/ 1 h 2"/>
                  <a:gd name="T32" fmla="*/ 5 w 7"/>
                  <a:gd name="T33" fmla="*/ 1 h 2"/>
                  <a:gd name="T34" fmla="*/ 6 w 7"/>
                  <a:gd name="T35" fmla="*/ 1 h 2"/>
                  <a:gd name="T36" fmla="*/ 2 w 7"/>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0" y="2"/>
                    </a:moveTo>
                    <a:cubicBezTo>
                      <a:pt x="0" y="2"/>
                      <a:pt x="0" y="2"/>
                      <a:pt x="0" y="2"/>
                    </a:cubicBezTo>
                    <a:cubicBezTo>
                      <a:pt x="0" y="2"/>
                      <a:pt x="0" y="1"/>
                      <a:pt x="1" y="1"/>
                    </a:cubicBezTo>
                    <a:cubicBezTo>
                      <a:pt x="1" y="1"/>
                      <a:pt x="1" y="1"/>
                      <a:pt x="1" y="1"/>
                    </a:cubicBezTo>
                    <a:cubicBezTo>
                      <a:pt x="1" y="0"/>
                      <a:pt x="1" y="0"/>
                      <a:pt x="1" y="0"/>
                    </a:cubicBezTo>
                    <a:cubicBezTo>
                      <a:pt x="1" y="0"/>
                      <a:pt x="1" y="0"/>
                      <a:pt x="2" y="0"/>
                    </a:cubicBezTo>
                    <a:cubicBezTo>
                      <a:pt x="3" y="0"/>
                      <a:pt x="5" y="0"/>
                      <a:pt x="6" y="0"/>
                    </a:cubicBezTo>
                    <a:cubicBezTo>
                      <a:pt x="6" y="0"/>
                      <a:pt x="6" y="0"/>
                      <a:pt x="7" y="0"/>
                    </a:cubicBezTo>
                    <a:cubicBezTo>
                      <a:pt x="7" y="0"/>
                      <a:pt x="7" y="0"/>
                      <a:pt x="7" y="1"/>
                    </a:cubicBezTo>
                    <a:cubicBezTo>
                      <a:pt x="6" y="1"/>
                      <a:pt x="6" y="1"/>
                      <a:pt x="6" y="2"/>
                    </a:cubicBezTo>
                    <a:cubicBezTo>
                      <a:pt x="6" y="2"/>
                      <a:pt x="6" y="2"/>
                      <a:pt x="6" y="2"/>
                    </a:cubicBezTo>
                    <a:cubicBezTo>
                      <a:pt x="6" y="2"/>
                      <a:pt x="6" y="2"/>
                      <a:pt x="6" y="2"/>
                    </a:cubicBezTo>
                    <a:cubicBezTo>
                      <a:pt x="4" y="2"/>
                      <a:pt x="2" y="2"/>
                      <a:pt x="0" y="2"/>
                    </a:cubicBezTo>
                    <a:close/>
                    <a:moveTo>
                      <a:pt x="2" y="1"/>
                    </a:moveTo>
                    <a:cubicBezTo>
                      <a:pt x="2" y="1"/>
                      <a:pt x="2" y="1"/>
                      <a:pt x="1" y="1"/>
                    </a:cubicBezTo>
                    <a:cubicBezTo>
                      <a:pt x="3" y="1"/>
                      <a:pt x="4" y="1"/>
                      <a:pt x="5" y="1"/>
                    </a:cubicBezTo>
                    <a:cubicBezTo>
                      <a:pt x="5" y="1"/>
                      <a:pt x="5" y="1"/>
                      <a:pt x="5" y="1"/>
                    </a:cubicBezTo>
                    <a:cubicBezTo>
                      <a:pt x="5" y="1"/>
                      <a:pt x="6" y="1"/>
                      <a:pt x="6"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1" name="Freeform 626"/>
              <p:cNvSpPr>
                <a:spLocks noEditPoints="1"/>
              </p:cNvSpPr>
              <p:nvPr/>
            </p:nvSpPr>
            <p:spPr bwMode="auto">
              <a:xfrm>
                <a:off x="3550" y="1449"/>
                <a:ext cx="15" cy="7"/>
              </a:xfrm>
              <a:custGeom>
                <a:avLst/>
                <a:gdLst>
                  <a:gd name="T0" fmla="*/ 0 w 6"/>
                  <a:gd name="T1" fmla="*/ 3 h 3"/>
                  <a:gd name="T2" fmla="*/ 0 w 6"/>
                  <a:gd name="T3" fmla="*/ 2 h 3"/>
                  <a:gd name="T4" fmla="*/ 0 w 6"/>
                  <a:gd name="T5" fmla="*/ 1 h 3"/>
                  <a:gd name="T6" fmla="*/ 1 w 6"/>
                  <a:gd name="T7" fmla="*/ 1 h 3"/>
                  <a:gd name="T8" fmla="*/ 1 w 6"/>
                  <a:gd name="T9" fmla="*/ 1 h 3"/>
                  <a:gd name="T10" fmla="*/ 1 w 6"/>
                  <a:gd name="T11" fmla="*/ 1 h 3"/>
                  <a:gd name="T12" fmla="*/ 6 w 6"/>
                  <a:gd name="T13" fmla="*/ 0 h 3"/>
                  <a:gd name="T14" fmla="*/ 6 w 6"/>
                  <a:gd name="T15" fmla="*/ 1 h 3"/>
                  <a:gd name="T16" fmla="*/ 6 w 6"/>
                  <a:gd name="T17" fmla="*/ 1 h 3"/>
                  <a:gd name="T18" fmla="*/ 6 w 6"/>
                  <a:gd name="T19" fmla="*/ 2 h 3"/>
                  <a:gd name="T20" fmla="*/ 6 w 6"/>
                  <a:gd name="T21" fmla="*/ 2 h 3"/>
                  <a:gd name="T22" fmla="*/ 5 w 6"/>
                  <a:gd name="T23" fmla="*/ 2 h 3"/>
                  <a:gd name="T24" fmla="*/ 0 w 6"/>
                  <a:gd name="T25" fmla="*/ 3 h 3"/>
                  <a:gd name="T26" fmla="*/ 2 w 6"/>
                  <a:gd name="T27" fmla="*/ 1 h 3"/>
                  <a:gd name="T28" fmla="*/ 1 w 6"/>
                  <a:gd name="T29" fmla="*/ 2 h 3"/>
                  <a:gd name="T30" fmla="*/ 5 w 6"/>
                  <a:gd name="T31" fmla="*/ 2 h 3"/>
                  <a:gd name="T32" fmla="*/ 5 w 6"/>
                  <a:gd name="T33" fmla="*/ 2 h 3"/>
                  <a:gd name="T34" fmla="*/ 5 w 6"/>
                  <a:gd name="T35" fmla="*/ 1 h 3"/>
                  <a:gd name="T36" fmla="*/ 2 w 6"/>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3"/>
                    </a:moveTo>
                    <a:cubicBezTo>
                      <a:pt x="0" y="3"/>
                      <a:pt x="0" y="2"/>
                      <a:pt x="0" y="2"/>
                    </a:cubicBezTo>
                    <a:cubicBezTo>
                      <a:pt x="0" y="2"/>
                      <a:pt x="0" y="2"/>
                      <a:pt x="0" y="1"/>
                    </a:cubicBezTo>
                    <a:cubicBezTo>
                      <a:pt x="1" y="1"/>
                      <a:pt x="1" y="1"/>
                      <a:pt x="1" y="1"/>
                    </a:cubicBezTo>
                    <a:cubicBezTo>
                      <a:pt x="1" y="1"/>
                      <a:pt x="1" y="1"/>
                      <a:pt x="1" y="1"/>
                    </a:cubicBezTo>
                    <a:cubicBezTo>
                      <a:pt x="1" y="1"/>
                      <a:pt x="1" y="1"/>
                      <a:pt x="1" y="1"/>
                    </a:cubicBezTo>
                    <a:cubicBezTo>
                      <a:pt x="3" y="0"/>
                      <a:pt x="4" y="0"/>
                      <a:pt x="6" y="0"/>
                    </a:cubicBezTo>
                    <a:cubicBezTo>
                      <a:pt x="6" y="0"/>
                      <a:pt x="6" y="0"/>
                      <a:pt x="6" y="1"/>
                    </a:cubicBezTo>
                    <a:cubicBezTo>
                      <a:pt x="6" y="1"/>
                      <a:pt x="6" y="1"/>
                      <a:pt x="6" y="1"/>
                    </a:cubicBezTo>
                    <a:cubicBezTo>
                      <a:pt x="6" y="1"/>
                      <a:pt x="6" y="2"/>
                      <a:pt x="6" y="2"/>
                    </a:cubicBezTo>
                    <a:cubicBezTo>
                      <a:pt x="6" y="2"/>
                      <a:pt x="6" y="2"/>
                      <a:pt x="6" y="2"/>
                    </a:cubicBezTo>
                    <a:cubicBezTo>
                      <a:pt x="6" y="2"/>
                      <a:pt x="6" y="2"/>
                      <a:pt x="5" y="2"/>
                    </a:cubicBezTo>
                    <a:cubicBezTo>
                      <a:pt x="4" y="3"/>
                      <a:pt x="2" y="3"/>
                      <a:pt x="0" y="3"/>
                    </a:cubicBezTo>
                    <a:close/>
                    <a:moveTo>
                      <a:pt x="2" y="1"/>
                    </a:moveTo>
                    <a:cubicBezTo>
                      <a:pt x="1" y="1"/>
                      <a:pt x="1" y="2"/>
                      <a:pt x="1" y="2"/>
                    </a:cubicBezTo>
                    <a:cubicBezTo>
                      <a:pt x="2" y="2"/>
                      <a:pt x="4" y="2"/>
                      <a:pt x="5" y="2"/>
                    </a:cubicBezTo>
                    <a:cubicBezTo>
                      <a:pt x="5"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2" name="Freeform 627"/>
              <p:cNvSpPr>
                <a:spLocks noEditPoints="1"/>
              </p:cNvSpPr>
              <p:nvPr/>
            </p:nvSpPr>
            <p:spPr bwMode="auto">
              <a:xfrm>
                <a:off x="3600" y="1441"/>
                <a:ext cx="10" cy="5"/>
              </a:xfrm>
              <a:custGeom>
                <a:avLst/>
                <a:gdLst>
                  <a:gd name="T0" fmla="*/ 0 w 4"/>
                  <a:gd name="T1" fmla="*/ 2 h 2"/>
                  <a:gd name="T2" fmla="*/ 0 w 4"/>
                  <a:gd name="T3" fmla="*/ 2 h 2"/>
                  <a:gd name="T4" fmla="*/ 0 w 4"/>
                  <a:gd name="T5" fmla="*/ 2 h 2"/>
                  <a:gd name="T6" fmla="*/ 0 w 4"/>
                  <a:gd name="T7" fmla="*/ 0 h 2"/>
                  <a:gd name="T8" fmla="*/ 0 w 4"/>
                  <a:gd name="T9" fmla="*/ 0 h 2"/>
                  <a:gd name="T10" fmla="*/ 4 w 4"/>
                  <a:gd name="T11" fmla="*/ 0 h 2"/>
                  <a:gd name="T12" fmla="*/ 4 w 4"/>
                  <a:gd name="T13" fmla="*/ 0 h 2"/>
                  <a:gd name="T14" fmla="*/ 4 w 4"/>
                  <a:gd name="T15" fmla="*/ 2 h 2"/>
                  <a:gd name="T16" fmla="*/ 4 w 4"/>
                  <a:gd name="T17" fmla="*/ 2 h 2"/>
                  <a:gd name="T18" fmla="*/ 4 w 4"/>
                  <a:gd name="T19" fmla="*/ 2 h 2"/>
                  <a:gd name="T20" fmla="*/ 0 w 4"/>
                  <a:gd name="T21" fmla="*/ 2 h 2"/>
                  <a:gd name="T22" fmla="*/ 1 w 4"/>
                  <a:gd name="T23" fmla="*/ 1 h 2"/>
                  <a:gd name="T24" fmla="*/ 1 w 4"/>
                  <a:gd name="T25" fmla="*/ 1 h 2"/>
                  <a:gd name="T26" fmla="*/ 3 w 4"/>
                  <a:gd name="T27" fmla="*/ 1 h 2"/>
                  <a:gd name="T28" fmla="*/ 3 w 4"/>
                  <a:gd name="T29" fmla="*/ 1 h 2"/>
                  <a:gd name="T30" fmla="*/ 1 w 4"/>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2"/>
                    </a:moveTo>
                    <a:cubicBezTo>
                      <a:pt x="0" y="2"/>
                      <a:pt x="0" y="2"/>
                      <a:pt x="0" y="2"/>
                    </a:cubicBezTo>
                    <a:cubicBezTo>
                      <a:pt x="0" y="2"/>
                      <a:pt x="0" y="2"/>
                      <a:pt x="0" y="2"/>
                    </a:cubicBezTo>
                    <a:cubicBezTo>
                      <a:pt x="0" y="0"/>
                      <a:pt x="0" y="0"/>
                      <a:pt x="0" y="0"/>
                    </a:cubicBezTo>
                    <a:cubicBezTo>
                      <a:pt x="0" y="0"/>
                      <a:pt x="0" y="0"/>
                      <a:pt x="0" y="0"/>
                    </a:cubicBezTo>
                    <a:cubicBezTo>
                      <a:pt x="2" y="0"/>
                      <a:pt x="3" y="0"/>
                      <a:pt x="4" y="0"/>
                    </a:cubicBezTo>
                    <a:cubicBezTo>
                      <a:pt x="4" y="0"/>
                      <a:pt x="4" y="0"/>
                      <a:pt x="4" y="0"/>
                    </a:cubicBezTo>
                    <a:cubicBezTo>
                      <a:pt x="4" y="1"/>
                      <a:pt x="4" y="1"/>
                      <a:pt x="4" y="2"/>
                    </a:cubicBezTo>
                    <a:cubicBezTo>
                      <a:pt x="4" y="2"/>
                      <a:pt x="4" y="2"/>
                      <a:pt x="4" y="2"/>
                    </a:cubicBezTo>
                    <a:cubicBezTo>
                      <a:pt x="4" y="2"/>
                      <a:pt x="4" y="2"/>
                      <a:pt x="4" y="2"/>
                    </a:cubicBezTo>
                    <a:cubicBezTo>
                      <a:pt x="4" y="2"/>
                      <a:pt x="0" y="2"/>
                      <a:pt x="0" y="2"/>
                    </a:cubicBezTo>
                    <a:close/>
                    <a:moveTo>
                      <a:pt x="1" y="1"/>
                    </a:moveTo>
                    <a:cubicBezTo>
                      <a:pt x="1" y="1"/>
                      <a:pt x="1" y="1"/>
                      <a:pt x="1" y="1"/>
                    </a:cubicBezTo>
                    <a:cubicBezTo>
                      <a:pt x="3" y="1"/>
                      <a:pt x="3" y="1"/>
                      <a:pt x="3" y="1"/>
                    </a:cubicBezTo>
                    <a:cubicBezTo>
                      <a:pt x="3" y="1"/>
                      <a:pt x="3" y="1"/>
                      <a:pt x="3"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3" name="Freeform 628"/>
              <p:cNvSpPr>
                <a:spLocks noEditPoints="1"/>
              </p:cNvSpPr>
              <p:nvPr/>
            </p:nvSpPr>
            <p:spPr bwMode="auto">
              <a:xfrm>
                <a:off x="3624" y="1441"/>
                <a:ext cx="15" cy="5"/>
              </a:xfrm>
              <a:custGeom>
                <a:avLst/>
                <a:gdLst>
                  <a:gd name="T0" fmla="*/ 1 w 6"/>
                  <a:gd name="T1" fmla="*/ 2 h 2"/>
                  <a:gd name="T2" fmla="*/ 1 w 6"/>
                  <a:gd name="T3" fmla="*/ 2 h 2"/>
                  <a:gd name="T4" fmla="*/ 0 w 6"/>
                  <a:gd name="T5" fmla="*/ 1 h 2"/>
                  <a:gd name="T6" fmla="*/ 0 w 6"/>
                  <a:gd name="T7" fmla="*/ 0 h 2"/>
                  <a:gd name="T8" fmla="*/ 1 w 6"/>
                  <a:gd name="T9" fmla="*/ 0 h 2"/>
                  <a:gd name="T10" fmla="*/ 5 w 6"/>
                  <a:gd name="T11" fmla="*/ 0 h 2"/>
                  <a:gd name="T12" fmla="*/ 6 w 6"/>
                  <a:gd name="T13" fmla="*/ 1 h 2"/>
                  <a:gd name="T14" fmla="*/ 6 w 6"/>
                  <a:gd name="T15" fmla="*/ 1 h 2"/>
                  <a:gd name="T16" fmla="*/ 6 w 6"/>
                  <a:gd name="T17" fmla="*/ 2 h 2"/>
                  <a:gd name="T18" fmla="*/ 6 w 6"/>
                  <a:gd name="T19" fmla="*/ 2 h 2"/>
                  <a:gd name="T20" fmla="*/ 1 w 6"/>
                  <a:gd name="T21" fmla="*/ 2 h 2"/>
                  <a:gd name="T22" fmla="*/ 1 w 6"/>
                  <a:gd name="T23" fmla="*/ 1 h 2"/>
                  <a:gd name="T24" fmla="*/ 1 w 6"/>
                  <a:gd name="T25" fmla="*/ 1 h 2"/>
                  <a:gd name="T26" fmla="*/ 5 w 6"/>
                  <a:gd name="T27" fmla="*/ 1 h 2"/>
                  <a:gd name="T28" fmla="*/ 5 w 6"/>
                  <a:gd name="T29" fmla="*/ 1 h 2"/>
                  <a:gd name="T30" fmla="*/ 5 w 6"/>
                  <a:gd name="T31" fmla="*/ 1 h 2"/>
                  <a:gd name="T32" fmla="*/ 1 w 6"/>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1" y="2"/>
                    </a:moveTo>
                    <a:cubicBezTo>
                      <a:pt x="1" y="2"/>
                      <a:pt x="1" y="2"/>
                      <a:pt x="1" y="2"/>
                    </a:cubicBezTo>
                    <a:cubicBezTo>
                      <a:pt x="0" y="1"/>
                      <a:pt x="0" y="1"/>
                      <a:pt x="0" y="1"/>
                    </a:cubicBezTo>
                    <a:cubicBezTo>
                      <a:pt x="0" y="0"/>
                      <a:pt x="0" y="0"/>
                      <a:pt x="0" y="0"/>
                    </a:cubicBezTo>
                    <a:cubicBezTo>
                      <a:pt x="0" y="0"/>
                      <a:pt x="1" y="0"/>
                      <a:pt x="1" y="0"/>
                    </a:cubicBezTo>
                    <a:cubicBezTo>
                      <a:pt x="2" y="0"/>
                      <a:pt x="3" y="0"/>
                      <a:pt x="5" y="0"/>
                    </a:cubicBezTo>
                    <a:cubicBezTo>
                      <a:pt x="6" y="0"/>
                      <a:pt x="6" y="0"/>
                      <a:pt x="6" y="1"/>
                    </a:cubicBezTo>
                    <a:cubicBezTo>
                      <a:pt x="6" y="1"/>
                      <a:pt x="6" y="1"/>
                      <a:pt x="6" y="1"/>
                    </a:cubicBezTo>
                    <a:cubicBezTo>
                      <a:pt x="6" y="1"/>
                      <a:pt x="6" y="2"/>
                      <a:pt x="6" y="2"/>
                    </a:cubicBezTo>
                    <a:cubicBezTo>
                      <a:pt x="6" y="2"/>
                      <a:pt x="6" y="2"/>
                      <a:pt x="6" y="2"/>
                    </a:cubicBezTo>
                    <a:cubicBezTo>
                      <a:pt x="4" y="2"/>
                      <a:pt x="3" y="2"/>
                      <a:pt x="1" y="2"/>
                    </a:cubicBezTo>
                    <a:close/>
                    <a:moveTo>
                      <a:pt x="1" y="1"/>
                    </a:moveTo>
                    <a:cubicBezTo>
                      <a:pt x="1" y="1"/>
                      <a:pt x="1" y="1"/>
                      <a:pt x="1" y="1"/>
                    </a:cubicBezTo>
                    <a:cubicBezTo>
                      <a:pt x="3" y="1"/>
                      <a:pt x="4" y="1"/>
                      <a:pt x="5" y="1"/>
                    </a:cubicBezTo>
                    <a:cubicBezTo>
                      <a:pt x="5" y="1"/>
                      <a:pt x="5" y="1"/>
                      <a:pt x="5" y="1"/>
                    </a:cubicBezTo>
                    <a:cubicBezTo>
                      <a:pt x="5" y="1"/>
                      <a:pt x="5" y="1"/>
                      <a:pt x="5" y="1"/>
                    </a:cubicBezTo>
                    <a:cubicBezTo>
                      <a:pt x="4"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4" name="Freeform 629"/>
              <p:cNvSpPr>
                <a:spLocks noEditPoints="1"/>
              </p:cNvSpPr>
              <p:nvPr/>
            </p:nvSpPr>
            <p:spPr bwMode="auto">
              <a:xfrm>
                <a:off x="3627" y="1449"/>
                <a:ext cx="17" cy="5"/>
              </a:xfrm>
              <a:custGeom>
                <a:avLst/>
                <a:gdLst>
                  <a:gd name="T0" fmla="*/ 1 w 7"/>
                  <a:gd name="T1" fmla="*/ 2 h 2"/>
                  <a:gd name="T2" fmla="*/ 1 w 7"/>
                  <a:gd name="T3" fmla="*/ 2 h 2"/>
                  <a:gd name="T4" fmla="*/ 1 w 7"/>
                  <a:gd name="T5" fmla="*/ 1 h 2"/>
                  <a:gd name="T6" fmla="*/ 1 w 7"/>
                  <a:gd name="T7" fmla="*/ 1 h 2"/>
                  <a:gd name="T8" fmla="*/ 1 w 7"/>
                  <a:gd name="T9" fmla="*/ 0 h 2"/>
                  <a:gd name="T10" fmla="*/ 5 w 7"/>
                  <a:gd name="T11" fmla="*/ 1 h 2"/>
                  <a:gd name="T12" fmla="*/ 6 w 7"/>
                  <a:gd name="T13" fmla="*/ 1 h 2"/>
                  <a:gd name="T14" fmla="*/ 7 w 7"/>
                  <a:gd name="T15" fmla="*/ 2 h 2"/>
                  <a:gd name="T16" fmla="*/ 7 w 7"/>
                  <a:gd name="T17" fmla="*/ 2 h 2"/>
                  <a:gd name="T18" fmla="*/ 6 w 7"/>
                  <a:gd name="T19" fmla="*/ 2 h 2"/>
                  <a:gd name="T20" fmla="*/ 1 w 7"/>
                  <a:gd name="T21" fmla="*/ 2 h 2"/>
                  <a:gd name="T22" fmla="*/ 2 w 7"/>
                  <a:gd name="T23" fmla="*/ 1 h 2"/>
                  <a:gd name="T24" fmla="*/ 2 w 7"/>
                  <a:gd name="T25" fmla="*/ 2 h 2"/>
                  <a:gd name="T26" fmla="*/ 6 w 7"/>
                  <a:gd name="T27" fmla="*/ 2 h 2"/>
                  <a:gd name="T28" fmla="*/ 6 w 7"/>
                  <a:gd name="T29" fmla="*/ 1 h 2"/>
                  <a:gd name="T30" fmla="*/ 5 w 7"/>
                  <a:gd name="T31" fmla="*/ 1 h 2"/>
                  <a:gd name="T32" fmla="*/ 2 w 7"/>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2"/>
                    </a:moveTo>
                    <a:cubicBezTo>
                      <a:pt x="1" y="2"/>
                      <a:pt x="1" y="2"/>
                      <a:pt x="1" y="2"/>
                    </a:cubicBezTo>
                    <a:cubicBezTo>
                      <a:pt x="1" y="1"/>
                      <a:pt x="1" y="1"/>
                      <a:pt x="1" y="1"/>
                    </a:cubicBezTo>
                    <a:cubicBezTo>
                      <a:pt x="0" y="1"/>
                      <a:pt x="0" y="1"/>
                      <a:pt x="1" y="1"/>
                    </a:cubicBezTo>
                    <a:cubicBezTo>
                      <a:pt x="1" y="1"/>
                      <a:pt x="1" y="0"/>
                      <a:pt x="1" y="0"/>
                    </a:cubicBezTo>
                    <a:cubicBezTo>
                      <a:pt x="2" y="0"/>
                      <a:pt x="4" y="0"/>
                      <a:pt x="5" y="1"/>
                    </a:cubicBezTo>
                    <a:cubicBezTo>
                      <a:pt x="6" y="1"/>
                      <a:pt x="6" y="1"/>
                      <a:pt x="6" y="1"/>
                    </a:cubicBezTo>
                    <a:cubicBezTo>
                      <a:pt x="6" y="1"/>
                      <a:pt x="7" y="2"/>
                      <a:pt x="7" y="2"/>
                    </a:cubicBezTo>
                    <a:cubicBezTo>
                      <a:pt x="7" y="2"/>
                      <a:pt x="7" y="2"/>
                      <a:pt x="7" y="2"/>
                    </a:cubicBezTo>
                    <a:cubicBezTo>
                      <a:pt x="6" y="2"/>
                      <a:pt x="6" y="2"/>
                      <a:pt x="6" y="2"/>
                    </a:cubicBezTo>
                    <a:cubicBezTo>
                      <a:pt x="5" y="2"/>
                      <a:pt x="3" y="2"/>
                      <a:pt x="1" y="2"/>
                    </a:cubicBezTo>
                    <a:close/>
                    <a:moveTo>
                      <a:pt x="2" y="1"/>
                    </a:moveTo>
                    <a:cubicBezTo>
                      <a:pt x="2" y="2"/>
                      <a:pt x="2" y="2"/>
                      <a:pt x="2" y="2"/>
                    </a:cubicBezTo>
                    <a:cubicBezTo>
                      <a:pt x="3" y="2"/>
                      <a:pt x="4" y="2"/>
                      <a:pt x="6" y="2"/>
                    </a:cubicBezTo>
                    <a:cubicBezTo>
                      <a:pt x="6" y="1"/>
                      <a:pt x="6" y="1"/>
                      <a:pt x="6" y="1"/>
                    </a:cubicBezTo>
                    <a:cubicBezTo>
                      <a:pt x="6"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5" name="Freeform 630"/>
              <p:cNvSpPr>
                <a:spLocks noEditPoints="1"/>
              </p:cNvSpPr>
              <p:nvPr/>
            </p:nvSpPr>
            <p:spPr bwMode="auto">
              <a:xfrm>
                <a:off x="3612" y="1441"/>
                <a:ext cx="12" cy="5"/>
              </a:xfrm>
              <a:custGeom>
                <a:avLst/>
                <a:gdLst>
                  <a:gd name="T0" fmla="*/ 0 w 5"/>
                  <a:gd name="T1" fmla="*/ 2 h 2"/>
                  <a:gd name="T2" fmla="*/ 0 w 5"/>
                  <a:gd name="T3" fmla="*/ 2 h 2"/>
                  <a:gd name="T4" fmla="*/ 0 w 5"/>
                  <a:gd name="T5" fmla="*/ 0 h 2"/>
                  <a:gd name="T6" fmla="*/ 0 w 5"/>
                  <a:gd name="T7" fmla="*/ 0 h 2"/>
                  <a:gd name="T8" fmla="*/ 0 w 5"/>
                  <a:gd name="T9" fmla="*/ 0 h 2"/>
                  <a:gd name="T10" fmla="*/ 4 w 5"/>
                  <a:gd name="T11" fmla="*/ 0 h 2"/>
                  <a:gd name="T12" fmla="*/ 4 w 5"/>
                  <a:gd name="T13" fmla="*/ 0 h 2"/>
                  <a:gd name="T14" fmla="*/ 4 w 5"/>
                  <a:gd name="T15" fmla="*/ 0 h 2"/>
                  <a:gd name="T16" fmla="*/ 5 w 5"/>
                  <a:gd name="T17" fmla="*/ 1 h 2"/>
                  <a:gd name="T18" fmla="*/ 5 w 5"/>
                  <a:gd name="T19" fmla="*/ 1 h 2"/>
                  <a:gd name="T20" fmla="*/ 5 w 5"/>
                  <a:gd name="T21" fmla="*/ 2 h 2"/>
                  <a:gd name="T22" fmla="*/ 5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0" y="2"/>
                    </a:moveTo>
                    <a:cubicBezTo>
                      <a:pt x="0" y="2"/>
                      <a:pt x="0" y="2"/>
                      <a:pt x="0" y="2"/>
                    </a:cubicBezTo>
                    <a:cubicBezTo>
                      <a:pt x="0" y="1"/>
                      <a:pt x="0" y="1"/>
                      <a:pt x="0" y="0"/>
                    </a:cubicBez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5" y="0"/>
                      <a:pt x="5" y="1"/>
                      <a:pt x="5" y="1"/>
                    </a:cubicBezTo>
                    <a:cubicBezTo>
                      <a:pt x="5" y="1"/>
                      <a:pt x="5" y="1"/>
                      <a:pt x="5" y="1"/>
                    </a:cubicBezTo>
                    <a:cubicBezTo>
                      <a:pt x="5" y="1"/>
                      <a:pt x="5" y="2"/>
                      <a:pt x="5" y="2"/>
                    </a:cubicBezTo>
                    <a:cubicBezTo>
                      <a:pt x="5" y="2"/>
                      <a:pt x="5" y="2"/>
                      <a:pt x="5" y="2"/>
                    </a:cubicBezTo>
                    <a:cubicBezTo>
                      <a:pt x="5"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6" name="Freeform 631"/>
              <p:cNvSpPr>
                <a:spLocks noEditPoints="1"/>
              </p:cNvSpPr>
              <p:nvPr/>
            </p:nvSpPr>
            <p:spPr bwMode="auto">
              <a:xfrm>
                <a:off x="3614" y="1449"/>
                <a:ext cx="13" cy="5"/>
              </a:xfrm>
              <a:custGeom>
                <a:avLst/>
                <a:gdLst>
                  <a:gd name="T0" fmla="*/ 1 w 5"/>
                  <a:gd name="T1" fmla="*/ 2 h 2"/>
                  <a:gd name="T2" fmla="*/ 0 w 5"/>
                  <a:gd name="T3" fmla="*/ 2 h 2"/>
                  <a:gd name="T4" fmla="*/ 0 w 5"/>
                  <a:gd name="T5" fmla="*/ 1 h 2"/>
                  <a:gd name="T6" fmla="*/ 0 w 5"/>
                  <a:gd name="T7" fmla="*/ 0 h 2"/>
                  <a:gd name="T8" fmla="*/ 1 w 5"/>
                  <a:gd name="T9" fmla="*/ 0 h 2"/>
                  <a:gd name="T10" fmla="*/ 4 w 5"/>
                  <a:gd name="T11" fmla="*/ 0 h 2"/>
                  <a:gd name="T12" fmla="*/ 5 w 5"/>
                  <a:gd name="T13" fmla="*/ 1 h 2"/>
                  <a:gd name="T14" fmla="*/ 5 w 5"/>
                  <a:gd name="T15" fmla="*/ 1 h 2"/>
                  <a:gd name="T16" fmla="*/ 5 w 5"/>
                  <a:gd name="T17" fmla="*/ 1 h 2"/>
                  <a:gd name="T18" fmla="*/ 5 w 5"/>
                  <a:gd name="T19" fmla="*/ 2 h 2"/>
                  <a:gd name="T20" fmla="*/ 5 w 5"/>
                  <a:gd name="T21" fmla="*/ 2 h 2"/>
                  <a:gd name="T22" fmla="*/ 5 w 5"/>
                  <a:gd name="T23" fmla="*/ 2 h 2"/>
                  <a:gd name="T24" fmla="*/ 1 w 5"/>
                  <a:gd name="T25" fmla="*/ 2 h 2"/>
                  <a:gd name="T26" fmla="*/ 1 w 5"/>
                  <a:gd name="T27" fmla="*/ 1 h 2"/>
                  <a:gd name="T28" fmla="*/ 1 w 5"/>
                  <a:gd name="T29" fmla="*/ 2 h 2"/>
                  <a:gd name="T30" fmla="*/ 4 w 5"/>
                  <a:gd name="T31" fmla="*/ 2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1" y="2"/>
                    </a:moveTo>
                    <a:cubicBezTo>
                      <a:pt x="1" y="2"/>
                      <a:pt x="0" y="2"/>
                      <a:pt x="0" y="2"/>
                    </a:cubicBezTo>
                    <a:cubicBezTo>
                      <a:pt x="0" y="2"/>
                      <a:pt x="0" y="1"/>
                      <a:pt x="0" y="1"/>
                    </a:cubicBezTo>
                    <a:cubicBezTo>
                      <a:pt x="0" y="1"/>
                      <a:pt x="0" y="1"/>
                      <a:pt x="0" y="0"/>
                    </a:cubicBezTo>
                    <a:cubicBezTo>
                      <a:pt x="0" y="0"/>
                      <a:pt x="0" y="0"/>
                      <a:pt x="1" y="0"/>
                    </a:cubicBezTo>
                    <a:cubicBezTo>
                      <a:pt x="4" y="0"/>
                      <a:pt x="4" y="0"/>
                      <a:pt x="4" y="0"/>
                    </a:cubicBezTo>
                    <a:cubicBezTo>
                      <a:pt x="4" y="0"/>
                      <a:pt x="5" y="0"/>
                      <a:pt x="5" y="1"/>
                    </a:cubicBezTo>
                    <a:cubicBezTo>
                      <a:pt x="5" y="1"/>
                      <a:pt x="5" y="1"/>
                      <a:pt x="5" y="1"/>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1" y="1"/>
                    </a:moveTo>
                    <a:cubicBezTo>
                      <a:pt x="1" y="1"/>
                      <a:pt x="1" y="1"/>
                      <a:pt x="1" y="2"/>
                    </a:cubicBezTo>
                    <a:cubicBezTo>
                      <a:pt x="4" y="2"/>
                      <a:pt x="4" y="2"/>
                      <a:pt x="4" y="2"/>
                    </a:cubicBezTo>
                    <a:cubicBezTo>
                      <a:pt x="4" y="2"/>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7" name="Freeform 632"/>
              <p:cNvSpPr>
                <a:spLocks noEditPoints="1"/>
              </p:cNvSpPr>
              <p:nvPr/>
            </p:nvSpPr>
            <p:spPr bwMode="auto">
              <a:xfrm>
                <a:off x="3585" y="1441"/>
                <a:ext cx="12" cy="5"/>
              </a:xfrm>
              <a:custGeom>
                <a:avLst/>
                <a:gdLst>
                  <a:gd name="T0" fmla="*/ 1 w 5"/>
                  <a:gd name="T1" fmla="*/ 2 h 2"/>
                  <a:gd name="T2" fmla="*/ 0 w 5"/>
                  <a:gd name="T3" fmla="*/ 2 h 2"/>
                  <a:gd name="T4" fmla="*/ 0 w 5"/>
                  <a:gd name="T5" fmla="*/ 1 h 2"/>
                  <a:gd name="T6" fmla="*/ 1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5 w 5"/>
                  <a:gd name="T23" fmla="*/ 2 h 2"/>
                  <a:gd name="T24" fmla="*/ 1 w 5"/>
                  <a:gd name="T25" fmla="*/ 2 h 2"/>
                  <a:gd name="T26" fmla="*/ 2 w 5"/>
                  <a:gd name="T27" fmla="*/ 1 h 2"/>
                  <a:gd name="T28" fmla="*/ 1 w 5"/>
                  <a:gd name="T29" fmla="*/ 1 h 2"/>
                  <a:gd name="T30" fmla="*/ 4 w 5"/>
                  <a:gd name="T31" fmla="*/ 1 h 2"/>
                  <a:gd name="T32" fmla="*/ 4 w 5"/>
                  <a:gd name="T33" fmla="*/ 1 h 2"/>
                  <a:gd name="T34" fmla="*/ 2 w 5"/>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1" y="2"/>
                    </a:moveTo>
                    <a:cubicBezTo>
                      <a:pt x="1" y="2"/>
                      <a:pt x="0" y="2"/>
                      <a:pt x="0" y="2"/>
                    </a:cubicBezTo>
                    <a:cubicBezTo>
                      <a:pt x="0" y="2"/>
                      <a:pt x="0" y="2"/>
                      <a:pt x="0" y="1"/>
                    </a:cubicBezTo>
                    <a:cubicBezTo>
                      <a:pt x="1" y="1"/>
                      <a:pt x="1" y="1"/>
                      <a:pt x="1" y="0"/>
                    </a:cubicBezTo>
                    <a:cubicBezTo>
                      <a:pt x="1" y="0"/>
                      <a:pt x="1" y="0"/>
                      <a:pt x="1" y="0"/>
                    </a:cubicBezTo>
                    <a:cubicBezTo>
                      <a:pt x="2" y="0"/>
                      <a:pt x="4" y="0"/>
                      <a:pt x="5" y="0"/>
                    </a:cubicBezTo>
                    <a:cubicBezTo>
                      <a:pt x="5" y="0"/>
                      <a:pt x="5" y="0"/>
                      <a:pt x="5" y="0"/>
                    </a:cubicBezTo>
                    <a:cubicBezTo>
                      <a:pt x="5" y="0"/>
                      <a:pt x="5" y="0"/>
                      <a:pt x="5" y="0"/>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2" y="1"/>
                    </a:moveTo>
                    <a:cubicBezTo>
                      <a:pt x="2" y="1"/>
                      <a:pt x="2" y="1"/>
                      <a:pt x="1" y="1"/>
                    </a:cubicBezTo>
                    <a:cubicBezTo>
                      <a:pt x="4" y="1"/>
                      <a:pt x="4" y="1"/>
                      <a:pt x="4" y="1"/>
                    </a:cubicBezTo>
                    <a:cubicBezTo>
                      <a:pt x="4" y="1"/>
                      <a:pt x="4" y="1"/>
                      <a:pt x="4"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8" name="Freeform 633"/>
              <p:cNvSpPr>
                <a:spLocks noEditPoints="1"/>
              </p:cNvSpPr>
              <p:nvPr/>
            </p:nvSpPr>
            <p:spPr bwMode="auto">
              <a:xfrm>
                <a:off x="3573" y="1441"/>
                <a:ext cx="12" cy="5"/>
              </a:xfrm>
              <a:custGeom>
                <a:avLst/>
                <a:gdLst>
                  <a:gd name="T0" fmla="*/ 0 w 5"/>
                  <a:gd name="T1" fmla="*/ 2 h 2"/>
                  <a:gd name="T2" fmla="*/ 0 w 5"/>
                  <a:gd name="T3" fmla="*/ 2 h 2"/>
                  <a:gd name="T4" fmla="*/ 0 w 5"/>
                  <a:gd name="T5" fmla="*/ 2 h 2"/>
                  <a:gd name="T6" fmla="*/ 0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4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1 w 5"/>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2"/>
                    </a:moveTo>
                    <a:cubicBezTo>
                      <a:pt x="0" y="2"/>
                      <a:pt x="0" y="2"/>
                      <a:pt x="0" y="2"/>
                    </a:cubicBezTo>
                    <a:cubicBezTo>
                      <a:pt x="0" y="2"/>
                      <a:pt x="0" y="2"/>
                      <a:pt x="0" y="2"/>
                    </a:cubicBezTo>
                    <a:cubicBezTo>
                      <a:pt x="0" y="1"/>
                      <a:pt x="0" y="1"/>
                      <a:pt x="0" y="0"/>
                    </a:cubicBezTo>
                    <a:cubicBezTo>
                      <a:pt x="0" y="0"/>
                      <a:pt x="1" y="0"/>
                      <a:pt x="1" y="0"/>
                    </a:cubicBezTo>
                    <a:cubicBezTo>
                      <a:pt x="2" y="0"/>
                      <a:pt x="3" y="0"/>
                      <a:pt x="5" y="0"/>
                    </a:cubicBezTo>
                    <a:cubicBezTo>
                      <a:pt x="5" y="0"/>
                      <a:pt x="5" y="0"/>
                      <a:pt x="5" y="0"/>
                    </a:cubicBezTo>
                    <a:cubicBezTo>
                      <a:pt x="5" y="0"/>
                      <a:pt x="5" y="0"/>
                      <a:pt x="5" y="0"/>
                    </a:cubicBezTo>
                    <a:cubicBezTo>
                      <a:pt x="5" y="1"/>
                      <a:pt x="5" y="1"/>
                      <a:pt x="5" y="1"/>
                    </a:cubicBezTo>
                    <a:cubicBezTo>
                      <a:pt x="5" y="1"/>
                      <a:pt x="5" y="1"/>
                      <a:pt x="5" y="2"/>
                    </a:cubicBezTo>
                    <a:cubicBezTo>
                      <a:pt x="5" y="2"/>
                      <a:pt x="5" y="2"/>
                      <a:pt x="5" y="2"/>
                    </a:cubicBezTo>
                    <a:cubicBezTo>
                      <a:pt x="5" y="2"/>
                      <a:pt x="4" y="2"/>
                      <a:pt x="4" y="2"/>
                    </a:cubicBezTo>
                    <a:cubicBezTo>
                      <a:pt x="4"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9" name="Freeform 634"/>
              <p:cNvSpPr/>
              <p:nvPr/>
            </p:nvSpPr>
            <p:spPr bwMode="auto">
              <a:xfrm>
                <a:off x="3543"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1" y="0"/>
                    </a:cubicBezTo>
                    <a:cubicBezTo>
                      <a:pt x="1" y="0"/>
                      <a:pt x="1" y="0"/>
                      <a:pt x="1" y="0"/>
                    </a:cubicBezTo>
                    <a:cubicBezTo>
                      <a:pt x="1" y="0"/>
                      <a:pt x="1"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0" name="Freeform 635"/>
              <p:cNvSpPr/>
              <p:nvPr/>
            </p:nvSpPr>
            <p:spPr bwMode="auto">
              <a:xfrm>
                <a:off x="354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1"/>
                      <a:pt x="0" y="0"/>
                    </a:cubicBezTo>
                    <a:cubicBezTo>
                      <a:pt x="1" y="0"/>
                      <a:pt x="1" y="0"/>
                      <a:pt x="1" y="0"/>
                    </a:cubicBezTo>
                    <a:cubicBezTo>
                      <a:pt x="1" y="0"/>
                      <a:pt x="1" y="1"/>
                      <a:pt x="1" y="1"/>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1" name="Freeform 636"/>
              <p:cNvSpPr/>
              <p:nvPr/>
            </p:nvSpPr>
            <p:spPr bwMode="auto">
              <a:xfrm>
                <a:off x="3553"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0"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2" name="Freeform 637"/>
              <p:cNvSpPr/>
              <p:nvPr/>
            </p:nvSpPr>
            <p:spPr bwMode="auto">
              <a:xfrm>
                <a:off x="355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1" y="0"/>
                      <a:pt x="1" y="0"/>
                      <a:pt x="1" y="0"/>
                    </a:cubicBezTo>
                    <a:cubicBezTo>
                      <a:pt x="1" y="0"/>
                      <a:pt x="1" y="0"/>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3" name="Freeform 638"/>
              <p:cNvSpPr/>
              <p:nvPr/>
            </p:nvSpPr>
            <p:spPr bwMode="auto">
              <a:xfrm>
                <a:off x="3563" y="1459"/>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0" y="2"/>
                      <a:pt x="0" y="2"/>
                      <a:pt x="0" y="2"/>
                    </a:cubicBezTo>
                    <a:cubicBezTo>
                      <a:pt x="0" y="2"/>
                      <a:pt x="0" y="2"/>
                      <a:pt x="0" y="2"/>
                    </a:cubicBezTo>
                    <a:cubicBezTo>
                      <a:pt x="1" y="0"/>
                      <a:pt x="1" y="0"/>
                      <a:pt x="1" y="0"/>
                    </a:cubicBezTo>
                    <a:cubicBezTo>
                      <a:pt x="1" y="0"/>
                      <a:pt x="1" y="0"/>
                      <a:pt x="1" y="0"/>
                    </a:cubicBezTo>
                    <a:cubicBezTo>
                      <a:pt x="1" y="0"/>
                      <a:pt x="1" y="0"/>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4" name="Freeform 639"/>
              <p:cNvSpPr/>
              <p:nvPr/>
            </p:nvSpPr>
            <p:spPr bwMode="auto">
              <a:xfrm>
                <a:off x="3568"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1"/>
                      <a:pt x="1" y="0"/>
                    </a:cubicBezTo>
                    <a:cubicBezTo>
                      <a:pt x="1" y="0"/>
                      <a:pt x="2"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5" name="Freeform 640"/>
              <p:cNvSpPr/>
              <p:nvPr/>
            </p:nvSpPr>
            <p:spPr bwMode="auto">
              <a:xfrm>
                <a:off x="3575" y="1459"/>
                <a:ext cx="5" cy="5"/>
              </a:xfrm>
              <a:custGeom>
                <a:avLst/>
                <a:gdLst>
                  <a:gd name="T0" fmla="*/ 1 w 2"/>
                  <a:gd name="T1" fmla="*/ 2 h 2"/>
                  <a:gd name="T2" fmla="*/ 1 w 2"/>
                  <a:gd name="T3" fmla="*/ 2 h 2"/>
                  <a:gd name="T4" fmla="*/ 0 w 2"/>
                  <a:gd name="T5" fmla="*/ 2 h 2"/>
                  <a:gd name="T6" fmla="*/ 1 w 2"/>
                  <a:gd name="T7" fmla="*/ 0 h 2"/>
                  <a:gd name="T8" fmla="*/ 1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1" y="2"/>
                      <a:pt x="1" y="2"/>
                      <a:pt x="1" y="2"/>
                    </a:cubicBezTo>
                    <a:cubicBezTo>
                      <a:pt x="1" y="2"/>
                      <a:pt x="0" y="2"/>
                      <a:pt x="0" y="2"/>
                    </a:cubicBezTo>
                    <a:cubicBezTo>
                      <a:pt x="1" y="1"/>
                      <a:pt x="1" y="1"/>
                      <a:pt x="1" y="0"/>
                    </a:cubicBezTo>
                    <a:cubicBezTo>
                      <a:pt x="1" y="0"/>
                      <a:pt x="1" y="0"/>
                      <a:pt x="1" y="0"/>
                    </a:cubicBezTo>
                    <a:cubicBezTo>
                      <a:pt x="2" y="0"/>
                      <a:pt x="2" y="1"/>
                      <a:pt x="2" y="1"/>
                    </a:cubicBezTo>
                    <a:cubicBezTo>
                      <a:pt x="1"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6" name="Freeform 641"/>
              <p:cNvSpPr/>
              <p:nvPr/>
            </p:nvSpPr>
            <p:spPr bwMode="auto">
              <a:xfrm>
                <a:off x="3582"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0"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7" name="Freeform 642"/>
              <p:cNvSpPr/>
              <p:nvPr/>
            </p:nvSpPr>
            <p:spPr bwMode="auto">
              <a:xfrm>
                <a:off x="3590"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8" name="Freeform 643"/>
              <p:cNvSpPr/>
              <p:nvPr/>
            </p:nvSpPr>
            <p:spPr bwMode="auto">
              <a:xfrm>
                <a:off x="3595" y="1459"/>
                <a:ext cx="2" cy="5"/>
              </a:xfrm>
              <a:custGeom>
                <a:avLst/>
                <a:gdLst>
                  <a:gd name="T0" fmla="*/ 0 w 1"/>
                  <a:gd name="T1" fmla="*/ 2 h 2"/>
                  <a:gd name="T2" fmla="*/ 0 w 1"/>
                  <a:gd name="T3" fmla="*/ 2 h 2"/>
                  <a:gd name="T4" fmla="*/ 0 w 1"/>
                  <a:gd name="T5" fmla="*/ 1 h 2"/>
                  <a:gd name="T6" fmla="*/ 1 w 1"/>
                  <a:gd name="T7" fmla="*/ 1 h 2"/>
                  <a:gd name="T8" fmla="*/ 1 w 1"/>
                  <a:gd name="T9" fmla="*/ 1 h 2"/>
                  <a:gd name="T10" fmla="*/ 0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0" y="1"/>
                    </a:cubicBezTo>
                    <a:cubicBezTo>
                      <a:pt x="0" y="0"/>
                      <a:pt x="1" y="0"/>
                      <a:pt x="1" y="1"/>
                    </a:cubicBezTo>
                    <a:cubicBezTo>
                      <a:pt x="1" y="1"/>
                      <a:pt x="1" y="1"/>
                      <a:pt x="1"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9" name="Freeform 644"/>
              <p:cNvSpPr/>
              <p:nvPr/>
            </p:nvSpPr>
            <p:spPr bwMode="auto">
              <a:xfrm>
                <a:off x="3600"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1"/>
                      <a:pt x="0"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0" name="Freeform 645"/>
              <p:cNvSpPr/>
              <p:nvPr/>
            </p:nvSpPr>
            <p:spPr bwMode="auto">
              <a:xfrm>
                <a:off x="3602" y="145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1" name="Freeform 646"/>
              <p:cNvSpPr/>
              <p:nvPr/>
            </p:nvSpPr>
            <p:spPr bwMode="auto">
              <a:xfrm>
                <a:off x="3607" y="1459"/>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1" y="0"/>
                    </a:cubicBezTo>
                    <a:cubicBezTo>
                      <a:pt x="1" y="0"/>
                      <a:pt x="2" y="0"/>
                      <a:pt x="2" y="0"/>
                    </a:cubicBezTo>
                    <a:cubicBezTo>
                      <a:pt x="2" y="0"/>
                      <a:pt x="2" y="1"/>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2" name="Freeform 647"/>
              <p:cNvSpPr/>
              <p:nvPr/>
            </p:nvSpPr>
            <p:spPr bwMode="auto">
              <a:xfrm>
                <a:off x="361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1"/>
                      <a:pt x="1"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3" name="Freeform 648"/>
              <p:cNvSpPr/>
              <p:nvPr/>
            </p:nvSpPr>
            <p:spPr bwMode="auto">
              <a:xfrm>
                <a:off x="3619"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4" name="Freeform 649"/>
              <p:cNvSpPr/>
              <p:nvPr/>
            </p:nvSpPr>
            <p:spPr bwMode="auto">
              <a:xfrm>
                <a:off x="362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5" name="Freeform 650"/>
              <p:cNvSpPr/>
              <p:nvPr/>
            </p:nvSpPr>
            <p:spPr bwMode="auto">
              <a:xfrm>
                <a:off x="3627" y="1459"/>
                <a:ext cx="5" cy="5"/>
              </a:xfrm>
              <a:custGeom>
                <a:avLst/>
                <a:gdLst>
                  <a:gd name="T0" fmla="*/ 1 w 2"/>
                  <a:gd name="T1" fmla="*/ 2 h 2"/>
                  <a:gd name="T2" fmla="*/ 1 w 2"/>
                  <a:gd name="T3" fmla="*/ 2 h 2"/>
                  <a:gd name="T4" fmla="*/ 0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6" name="Freeform 651"/>
              <p:cNvSpPr/>
              <p:nvPr/>
            </p:nvSpPr>
            <p:spPr bwMode="auto">
              <a:xfrm>
                <a:off x="3632" y="145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1"/>
                      <a:pt x="1" y="0"/>
                    </a:cubicBezTo>
                    <a:cubicBezTo>
                      <a:pt x="1" y="0"/>
                      <a:pt x="1" y="0"/>
                      <a:pt x="2" y="0"/>
                    </a:cubicBezTo>
                    <a:cubicBezTo>
                      <a:pt x="2" y="0"/>
                      <a:pt x="2" y="1"/>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7" name="Freeform 652"/>
              <p:cNvSpPr/>
              <p:nvPr/>
            </p:nvSpPr>
            <p:spPr bwMode="auto">
              <a:xfrm>
                <a:off x="3637" y="145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0"/>
                      <a:pt x="1" y="0"/>
                      <a:pt x="1" y="0"/>
                    </a:cubicBezTo>
                    <a:cubicBezTo>
                      <a:pt x="1" y="0"/>
                      <a:pt x="1" y="0"/>
                      <a:pt x="1" y="0"/>
                    </a:cubicBezTo>
                    <a:cubicBezTo>
                      <a:pt x="2" y="0"/>
                      <a:pt x="2"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8" name="Freeform 653"/>
              <p:cNvSpPr/>
              <p:nvPr/>
            </p:nvSpPr>
            <p:spPr bwMode="auto">
              <a:xfrm>
                <a:off x="3642" y="145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9" name="Freeform 654"/>
              <p:cNvSpPr/>
              <p:nvPr/>
            </p:nvSpPr>
            <p:spPr bwMode="auto">
              <a:xfrm>
                <a:off x="3560"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4" y="14"/>
                      <a:pt x="9" y="7"/>
                      <a:pt x="14" y="0"/>
                    </a:cubicBezTo>
                    <a:cubicBezTo>
                      <a:pt x="15" y="1"/>
                      <a:pt x="15" y="1"/>
                      <a:pt x="15" y="1"/>
                    </a:cubicBezTo>
                    <a:cubicBezTo>
                      <a:pt x="10" y="7"/>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0" name="Freeform 655"/>
              <p:cNvSpPr/>
              <p:nvPr/>
            </p:nvSpPr>
            <p:spPr bwMode="auto">
              <a:xfrm>
                <a:off x="3577"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5" y="14"/>
                      <a:pt x="9" y="7"/>
                      <a:pt x="14" y="0"/>
                    </a:cubicBezTo>
                    <a:cubicBezTo>
                      <a:pt x="15" y="1"/>
                      <a:pt x="15" y="1"/>
                      <a:pt x="15" y="1"/>
                    </a:cubicBezTo>
                    <a:cubicBezTo>
                      <a:pt x="10" y="8"/>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1" name="Freeform 656"/>
              <p:cNvSpPr/>
              <p:nvPr/>
            </p:nvSpPr>
            <p:spPr bwMode="auto">
              <a:xfrm>
                <a:off x="3619" y="1369"/>
                <a:ext cx="20" cy="27"/>
              </a:xfrm>
              <a:custGeom>
                <a:avLst/>
                <a:gdLst>
                  <a:gd name="T0" fmla="*/ 1 w 8"/>
                  <a:gd name="T1" fmla="*/ 11 h 11"/>
                  <a:gd name="T2" fmla="*/ 0 w 8"/>
                  <a:gd name="T3" fmla="*/ 11 h 11"/>
                  <a:gd name="T4" fmla="*/ 7 w 8"/>
                  <a:gd name="T5" fmla="*/ 0 h 11"/>
                  <a:gd name="T6" fmla="*/ 8 w 8"/>
                  <a:gd name="T7" fmla="*/ 1 h 11"/>
                  <a:gd name="T8" fmla="*/ 1 w 8"/>
                  <a:gd name="T9" fmla="*/ 11 h 11"/>
                </a:gdLst>
                <a:ahLst/>
                <a:cxnLst>
                  <a:cxn ang="0">
                    <a:pos x="T0" y="T1"/>
                  </a:cxn>
                  <a:cxn ang="0">
                    <a:pos x="T2" y="T3"/>
                  </a:cxn>
                  <a:cxn ang="0">
                    <a:pos x="T4" y="T5"/>
                  </a:cxn>
                  <a:cxn ang="0">
                    <a:pos x="T6" y="T7"/>
                  </a:cxn>
                  <a:cxn ang="0">
                    <a:pos x="T8" y="T9"/>
                  </a:cxn>
                </a:cxnLst>
                <a:rect l="0" t="0" r="r" b="b"/>
                <a:pathLst>
                  <a:path w="8" h="11">
                    <a:moveTo>
                      <a:pt x="1" y="11"/>
                    </a:moveTo>
                    <a:cubicBezTo>
                      <a:pt x="0" y="11"/>
                      <a:pt x="0" y="11"/>
                      <a:pt x="0" y="11"/>
                    </a:cubicBezTo>
                    <a:cubicBezTo>
                      <a:pt x="3" y="7"/>
                      <a:pt x="5" y="4"/>
                      <a:pt x="7" y="0"/>
                    </a:cubicBezTo>
                    <a:cubicBezTo>
                      <a:pt x="8" y="1"/>
                      <a:pt x="8" y="1"/>
                      <a:pt x="8" y="1"/>
                    </a:cubicBezTo>
                    <a:cubicBezTo>
                      <a:pt x="5" y="4"/>
                      <a:pt x="3" y="8"/>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2" name="Freeform 657"/>
              <p:cNvSpPr>
                <a:spLocks noEditPoints="1"/>
              </p:cNvSpPr>
              <p:nvPr/>
            </p:nvSpPr>
            <p:spPr bwMode="auto">
              <a:xfrm>
                <a:off x="3545" y="1339"/>
                <a:ext cx="101" cy="70"/>
              </a:xfrm>
              <a:custGeom>
                <a:avLst/>
                <a:gdLst>
                  <a:gd name="T0" fmla="*/ 1 w 41"/>
                  <a:gd name="T1" fmla="*/ 25 h 28"/>
                  <a:gd name="T2" fmla="*/ 1 w 41"/>
                  <a:gd name="T3" fmla="*/ 10 h 28"/>
                  <a:gd name="T4" fmla="*/ 3 w 41"/>
                  <a:gd name="T5" fmla="*/ 0 h 28"/>
                  <a:gd name="T6" fmla="*/ 9 w 41"/>
                  <a:gd name="T7" fmla="*/ 0 h 28"/>
                  <a:gd name="T8" fmla="*/ 38 w 41"/>
                  <a:gd name="T9" fmla="*/ 0 h 28"/>
                  <a:gd name="T10" fmla="*/ 40 w 41"/>
                  <a:gd name="T11" fmla="*/ 6 h 28"/>
                  <a:gd name="T12" fmla="*/ 40 w 41"/>
                  <a:gd name="T13" fmla="*/ 19 h 28"/>
                  <a:gd name="T14" fmla="*/ 40 w 41"/>
                  <a:gd name="T15" fmla="*/ 26 h 28"/>
                  <a:gd name="T16" fmla="*/ 35 w 41"/>
                  <a:gd name="T17" fmla="*/ 28 h 28"/>
                  <a:gd name="T18" fmla="*/ 32 w 41"/>
                  <a:gd name="T19" fmla="*/ 28 h 28"/>
                  <a:gd name="T20" fmla="*/ 11 w 41"/>
                  <a:gd name="T21" fmla="*/ 28 h 28"/>
                  <a:gd name="T22" fmla="*/ 6 w 41"/>
                  <a:gd name="T23" fmla="*/ 28 h 28"/>
                  <a:gd name="T24" fmla="*/ 3 w 41"/>
                  <a:gd name="T25" fmla="*/ 1 h 28"/>
                  <a:gd name="T26" fmla="*/ 2 w 41"/>
                  <a:gd name="T27" fmla="*/ 1 h 28"/>
                  <a:gd name="T28" fmla="*/ 1 w 41"/>
                  <a:gd name="T29" fmla="*/ 11 h 28"/>
                  <a:gd name="T30" fmla="*/ 6 w 41"/>
                  <a:gd name="T31" fmla="*/ 28 h 28"/>
                  <a:gd name="T32" fmla="*/ 11 w 41"/>
                  <a:gd name="T33" fmla="*/ 27 h 28"/>
                  <a:gd name="T34" fmla="*/ 32 w 41"/>
                  <a:gd name="T35" fmla="*/ 28 h 28"/>
                  <a:gd name="T36" fmla="*/ 35 w 41"/>
                  <a:gd name="T37" fmla="*/ 28 h 28"/>
                  <a:gd name="T38" fmla="*/ 40 w 41"/>
                  <a:gd name="T39" fmla="*/ 26 h 28"/>
                  <a:gd name="T40" fmla="*/ 40 w 41"/>
                  <a:gd name="T41" fmla="*/ 19 h 28"/>
                  <a:gd name="T42" fmla="*/ 40 w 41"/>
                  <a:gd name="T43" fmla="*/ 6 h 28"/>
                  <a:gd name="T44" fmla="*/ 38 w 41"/>
                  <a:gd name="T45" fmla="*/ 1 h 28"/>
                  <a:gd name="T46" fmla="*/ 9 w 41"/>
                  <a:gd name="T47" fmla="*/ 1 h 28"/>
                  <a:gd name="T48" fmla="*/ 7 w 41"/>
                  <a:gd name="T49" fmla="*/ 24 h 28"/>
                  <a:gd name="T50" fmla="*/ 3 w 41"/>
                  <a:gd name="T51" fmla="*/ 23 h 28"/>
                  <a:gd name="T52" fmla="*/ 3 w 41"/>
                  <a:gd name="T53" fmla="*/ 9 h 28"/>
                  <a:gd name="T54" fmla="*/ 4 w 41"/>
                  <a:gd name="T55" fmla="*/ 2 h 28"/>
                  <a:gd name="T56" fmla="*/ 38 w 41"/>
                  <a:gd name="T57" fmla="*/ 3 h 28"/>
                  <a:gd name="T58" fmla="*/ 38 w 41"/>
                  <a:gd name="T59" fmla="*/ 5 h 28"/>
                  <a:gd name="T60" fmla="*/ 38 w 41"/>
                  <a:gd name="T61" fmla="*/ 24 h 28"/>
                  <a:gd name="T62" fmla="*/ 7 w 41"/>
                  <a:gd name="T63" fmla="*/ 24 h 28"/>
                  <a:gd name="T64" fmla="*/ 7 w 41"/>
                  <a:gd name="T65" fmla="*/ 23 h 28"/>
                  <a:gd name="T66" fmla="*/ 12 w 41"/>
                  <a:gd name="T67" fmla="*/ 23 h 28"/>
                  <a:gd name="T68" fmla="*/ 37 w 41"/>
                  <a:gd name="T69" fmla="*/ 5 h 28"/>
                  <a:gd name="T70" fmla="*/ 37 w 41"/>
                  <a:gd name="T71" fmla="*/ 3 h 28"/>
                  <a:gd name="T72" fmla="*/ 4 w 41"/>
                  <a:gd name="T73" fmla="*/ 3 h 28"/>
                  <a:gd name="T74" fmla="*/ 4 w 41"/>
                  <a:gd name="T75" fmla="*/ 9 h 28"/>
                  <a:gd name="T76" fmla="*/ 4 w 41"/>
                  <a:gd name="T7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8">
                    <a:moveTo>
                      <a:pt x="6" y="28"/>
                    </a:moveTo>
                    <a:cubicBezTo>
                      <a:pt x="5" y="28"/>
                      <a:pt x="1" y="28"/>
                      <a:pt x="1" y="25"/>
                    </a:cubicBezTo>
                    <a:cubicBezTo>
                      <a:pt x="1" y="11"/>
                      <a:pt x="1" y="11"/>
                      <a:pt x="1" y="11"/>
                    </a:cubicBezTo>
                    <a:cubicBezTo>
                      <a:pt x="1" y="11"/>
                      <a:pt x="1" y="10"/>
                      <a:pt x="1" y="10"/>
                    </a:cubicBezTo>
                    <a:cubicBezTo>
                      <a:pt x="0" y="6"/>
                      <a:pt x="0" y="2"/>
                      <a:pt x="2" y="1"/>
                    </a:cubicBezTo>
                    <a:cubicBezTo>
                      <a:pt x="2" y="0"/>
                      <a:pt x="2" y="0"/>
                      <a:pt x="3" y="0"/>
                    </a:cubicBezTo>
                    <a:cubicBezTo>
                      <a:pt x="4" y="0"/>
                      <a:pt x="5" y="0"/>
                      <a:pt x="6" y="0"/>
                    </a:cubicBezTo>
                    <a:cubicBezTo>
                      <a:pt x="7" y="0"/>
                      <a:pt x="8" y="0"/>
                      <a:pt x="9" y="0"/>
                    </a:cubicBezTo>
                    <a:cubicBezTo>
                      <a:pt x="10" y="0"/>
                      <a:pt x="11" y="0"/>
                      <a:pt x="12" y="0"/>
                    </a:cubicBezTo>
                    <a:cubicBezTo>
                      <a:pt x="38" y="0"/>
                      <a:pt x="38" y="0"/>
                      <a:pt x="38" y="0"/>
                    </a:cubicBezTo>
                    <a:cubicBezTo>
                      <a:pt x="39" y="0"/>
                      <a:pt x="39" y="0"/>
                      <a:pt x="40" y="1"/>
                    </a:cubicBezTo>
                    <a:cubicBezTo>
                      <a:pt x="41" y="2"/>
                      <a:pt x="41" y="4"/>
                      <a:pt x="40" y="6"/>
                    </a:cubicBezTo>
                    <a:cubicBezTo>
                      <a:pt x="40" y="6"/>
                      <a:pt x="40" y="7"/>
                      <a:pt x="40" y="7"/>
                    </a:cubicBezTo>
                    <a:cubicBezTo>
                      <a:pt x="40" y="19"/>
                      <a:pt x="40" y="19"/>
                      <a:pt x="40" y="19"/>
                    </a:cubicBezTo>
                    <a:cubicBezTo>
                      <a:pt x="40" y="19"/>
                      <a:pt x="40" y="20"/>
                      <a:pt x="40" y="21"/>
                    </a:cubicBezTo>
                    <a:cubicBezTo>
                      <a:pt x="40" y="23"/>
                      <a:pt x="40" y="24"/>
                      <a:pt x="40" y="26"/>
                    </a:cubicBezTo>
                    <a:cubicBezTo>
                      <a:pt x="40" y="26"/>
                      <a:pt x="40" y="27"/>
                      <a:pt x="40" y="27"/>
                    </a:cubicBezTo>
                    <a:cubicBezTo>
                      <a:pt x="39" y="28"/>
                      <a:pt x="37" y="28"/>
                      <a:pt x="35" y="28"/>
                    </a:cubicBezTo>
                    <a:cubicBezTo>
                      <a:pt x="34" y="28"/>
                      <a:pt x="34" y="28"/>
                      <a:pt x="34" y="28"/>
                    </a:cubicBezTo>
                    <a:cubicBezTo>
                      <a:pt x="33" y="28"/>
                      <a:pt x="33" y="28"/>
                      <a:pt x="32" y="28"/>
                    </a:cubicBezTo>
                    <a:cubicBezTo>
                      <a:pt x="29" y="28"/>
                      <a:pt x="25" y="28"/>
                      <a:pt x="22" y="28"/>
                    </a:cubicBezTo>
                    <a:cubicBezTo>
                      <a:pt x="18" y="28"/>
                      <a:pt x="15" y="28"/>
                      <a:pt x="11" y="28"/>
                    </a:cubicBezTo>
                    <a:cubicBezTo>
                      <a:pt x="11" y="28"/>
                      <a:pt x="10" y="28"/>
                      <a:pt x="9" y="28"/>
                    </a:cubicBezTo>
                    <a:cubicBezTo>
                      <a:pt x="8" y="28"/>
                      <a:pt x="7" y="28"/>
                      <a:pt x="6" y="28"/>
                    </a:cubicBezTo>
                    <a:close/>
                    <a:moveTo>
                      <a:pt x="6" y="1"/>
                    </a:moveTo>
                    <a:cubicBezTo>
                      <a:pt x="5" y="1"/>
                      <a:pt x="4" y="1"/>
                      <a:pt x="3" y="1"/>
                    </a:cubicBezTo>
                    <a:cubicBezTo>
                      <a:pt x="3" y="1"/>
                      <a:pt x="3" y="1"/>
                      <a:pt x="3" y="1"/>
                    </a:cubicBezTo>
                    <a:cubicBezTo>
                      <a:pt x="3" y="1"/>
                      <a:pt x="2" y="1"/>
                      <a:pt x="2" y="1"/>
                    </a:cubicBezTo>
                    <a:cubicBezTo>
                      <a:pt x="1" y="3"/>
                      <a:pt x="1" y="7"/>
                      <a:pt x="1" y="10"/>
                    </a:cubicBezTo>
                    <a:cubicBezTo>
                      <a:pt x="1" y="10"/>
                      <a:pt x="1" y="11"/>
                      <a:pt x="1" y="11"/>
                    </a:cubicBezTo>
                    <a:cubicBezTo>
                      <a:pt x="1" y="25"/>
                      <a:pt x="1" y="25"/>
                      <a:pt x="1" y="25"/>
                    </a:cubicBezTo>
                    <a:cubicBezTo>
                      <a:pt x="1" y="27"/>
                      <a:pt x="3" y="28"/>
                      <a:pt x="6" y="28"/>
                    </a:cubicBezTo>
                    <a:cubicBezTo>
                      <a:pt x="7" y="28"/>
                      <a:pt x="8" y="28"/>
                      <a:pt x="9" y="28"/>
                    </a:cubicBezTo>
                    <a:cubicBezTo>
                      <a:pt x="10" y="27"/>
                      <a:pt x="11" y="27"/>
                      <a:pt x="11" y="27"/>
                    </a:cubicBezTo>
                    <a:cubicBezTo>
                      <a:pt x="15" y="27"/>
                      <a:pt x="18" y="27"/>
                      <a:pt x="22" y="28"/>
                    </a:cubicBezTo>
                    <a:cubicBezTo>
                      <a:pt x="25" y="28"/>
                      <a:pt x="29" y="28"/>
                      <a:pt x="32" y="28"/>
                    </a:cubicBezTo>
                    <a:cubicBezTo>
                      <a:pt x="33" y="28"/>
                      <a:pt x="33" y="28"/>
                      <a:pt x="34" y="28"/>
                    </a:cubicBezTo>
                    <a:cubicBezTo>
                      <a:pt x="34" y="28"/>
                      <a:pt x="34" y="28"/>
                      <a:pt x="35" y="28"/>
                    </a:cubicBezTo>
                    <a:cubicBezTo>
                      <a:pt x="37" y="28"/>
                      <a:pt x="39" y="28"/>
                      <a:pt x="39" y="27"/>
                    </a:cubicBezTo>
                    <a:cubicBezTo>
                      <a:pt x="40" y="26"/>
                      <a:pt x="40" y="26"/>
                      <a:pt x="40" y="26"/>
                    </a:cubicBezTo>
                    <a:cubicBezTo>
                      <a:pt x="40" y="24"/>
                      <a:pt x="40" y="23"/>
                      <a:pt x="40" y="21"/>
                    </a:cubicBezTo>
                    <a:cubicBezTo>
                      <a:pt x="40" y="20"/>
                      <a:pt x="40" y="19"/>
                      <a:pt x="40" y="19"/>
                    </a:cubicBezTo>
                    <a:cubicBezTo>
                      <a:pt x="40" y="7"/>
                      <a:pt x="40" y="7"/>
                      <a:pt x="40" y="7"/>
                    </a:cubicBezTo>
                    <a:cubicBezTo>
                      <a:pt x="40" y="7"/>
                      <a:pt x="40" y="6"/>
                      <a:pt x="40" y="6"/>
                    </a:cubicBezTo>
                    <a:cubicBezTo>
                      <a:pt x="40" y="4"/>
                      <a:pt x="40" y="2"/>
                      <a:pt x="39" y="1"/>
                    </a:cubicBezTo>
                    <a:cubicBezTo>
                      <a:pt x="39" y="1"/>
                      <a:pt x="38" y="1"/>
                      <a:pt x="38" y="1"/>
                    </a:cubicBezTo>
                    <a:cubicBezTo>
                      <a:pt x="12" y="1"/>
                      <a:pt x="12" y="1"/>
                      <a:pt x="12" y="1"/>
                    </a:cubicBezTo>
                    <a:cubicBezTo>
                      <a:pt x="11" y="1"/>
                      <a:pt x="10" y="1"/>
                      <a:pt x="9" y="1"/>
                    </a:cubicBezTo>
                    <a:cubicBezTo>
                      <a:pt x="8" y="1"/>
                      <a:pt x="7" y="1"/>
                      <a:pt x="6" y="1"/>
                    </a:cubicBezTo>
                    <a:close/>
                    <a:moveTo>
                      <a:pt x="7" y="24"/>
                    </a:moveTo>
                    <a:cubicBezTo>
                      <a:pt x="6" y="24"/>
                      <a:pt x="5" y="24"/>
                      <a:pt x="5" y="24"/>
                    </a:cubicBezTo>
                    <a:cubicBezTo>
                      <a:pt x="4" y="24"/>
                      <a:pt x="3" y="24"/>
                      <a:pt x="3" y="23"/>
                    </a:cubicBezTo>
                    <a:cubicBezTo>
                      <a:pt x="3" y="10"/>
                      <a:pt x="3" y="10"/>
                      <a:pt x="3" y="10"/>
                    </a:cubicBezTo>
                    <a:cubicBezTo>
                      <a:pt x="3" y="10"/>
                      <a:pt x="3" y="9"/>
                      <a:pt x="3" y="9"/>
                    </a:cubicBezTo>
                    <a:cubicBezTo>
                      <a:pt x="3" y="6"/>
                      <a:pt x="3" y="4"/>
                      <a:pt x="3" y="3"/>
                    </a:cubicBezTo>
                    <a:cubicBezTo>
                      <a:pt x="4" y="3"/>
                      <a:pt x="4" y="2"/>
                      <a:pt x="4" y="2"/>
                    </a:cubicBezTo>
                    <a:cubicBezTo>
                      <a:pt x="37" y="2"/>
                      <a:pt x="37" y="2"/>
                      <a:pt x="37" y="2"/>
                    </a:cubicBezTo>
                    <a:cubicBezTo>
                      <a:pt x="37" y="2"/>
                      <a:pt x="38" y="3"/>
                      <a:pt x="38" y="3"/>
                    </a:cubicBezTo>
                    <a:cubicBezTo>
                      <a:pt x="38" y="3"/>
                      <a:pt x="38" y="4"/>
                      <a:pt x="38" y="5"/>
                    </a:cubicBezTo>
                    <a:cubicBezTo>
                      <a:pt x="38" y="5"/>
                      <a:pt x="38" y="5"/>
                      <a:pt x="38" y="5"/>
                    </a:cubicBezTo>
                    <a:cubicBezTo>
                      <a:pt x="38" y="23"/>
                      <a:pt x="38" y="23"/>
                      <a:pt x="38" y="23"/>
                    </a:cubicBezTo>
                    <a:cubicBezTo>
                      <a:pt x="38" y="23"/>
                      <a:pt x="38" y="24"/>
                      <a:pt x="38" y="24"/>
                    </a:cubicBezTo>
                    <a:cubicBezTo>
                      <a:pt x="11" y="24"/>
                      <a:pt x="11" y="24"/>
                      <a:pt x="11" y="24"/>
                    </a:cubicBezTo>
                    <a:cubicBezTo>
                      <a:pt x="10" y="24"/>
                      <a:pt x="9" y="24"/>
                      <a:pt x="7" y="24"/>
                    </a:cubicBezTo>
                    <a:close/>
                    <a:moveTo>
                      <a:pt x="4" y="23"/>
                    </a:moveTo>
                    <a:cubicBezTo>
                      <a:pt x="4" y="23"/>
                      <a:pt x="5" y="23"/>
                      <a:pt x="7" y="23"/>
                    </a:cubicBezTo>
                    <a:cubicBezTo>
                      <a:pt x="9" y="23"/>
                      <a:pt x="10" y="23"/>
                      <a:pt x="11" y="23"/>
                    </a:cubicBezTo>
                    <a:cubicBezTo>
                      <a:pt x="12" y="23"/>
                      <a:pt x="12" y="23"/>
                      <a:pt x="12" y="23"/>
                    </a:cubicBezTo>
                    <a:cubicBezTo>
                      <a:pt x="37" y="23"/>
                      <a:pt x="37" y="23"/>
                      <a:pt x="37" y="23"/>
                    </a:cubicBezTo>
                    <a:cubicBezTo>
                      <a:pt x="37" y="5"/>
                      <a:pt x="37" y="5"/>
                      <a:pt x="37" y="5"/>
                    </a:cubicBezTo>
                    <a:cubicBezTo>
                      <a:pt x="37" y="5"/>
                      <a:pt x="37" y="5"/>
                      <a:pt x="37" y="4"/>
                    </a:cubicBezTo>
                    <a:cubicBezTo>
                      <a:pt x="37" y="4"/>
                      <a:pt x="37" y="3"/>
                      <a:pt x="37" y="3"/>
                    </a:cubicBezTo>
                    <a:cubicBezTo>
                      <a:pt x="33" y="3"/>
                      <a:pt x="33" y="3"/>
                      <a:pt x="33" y="3"/>
                    </a:cubicBezTo>
                    <a:cubicBezTo>
                      <a:pt x="4" y="3"/>
                      <a:pt x="4" y="3"/>
                      <a:pt x="4" y="3"/>
                    </a:cubicBezTo>
                    <a:cubicBezTo>
                      <a:pt x="4" y="3"/>
                      <a:pt x="4" y="3"/>
                      <a:pt x="4" y="3"/>
                    </a:cubicBezTo>
                    <a:cubicBezTo>
                      <a:pt x="3" y="4"/>
                      <a:pt x="4" y="7"/>
                      <a:pt x="4" y="9"/>
                    </a:cubicBezTo>
                    <a:cubicBezTo>
                      <a:pt x="4" y="9"/>
                      <a:pt x="4" y="10"/>
                      <a:pt x="4" y="10"/>
                    </a:cubicBez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3" name="Freeform 658"/>
              <p:cNvSpPr/>
              <p:nvPr/>
            </p:nvSpPr>
            <p:spPr bwMode="auto">
              <a:xfrm>
                <a:off x="3570" y="1411"/>
                <a:ext cx="54" cy="18"/>
              </a:xfrm>
              <a:custGeom>
                <a:avLst/>
                <a:gdLst>
                  <a:gd name="T0" fmla="*/ 1 w 22"/>
                  <a:gd name="T1" fmla="*/ 7 h 7"/>
                  <a:gd name="T2" fmla="*/ 0 w 22"/>
                  <a:gd name="T3" fmla="*/ 7 h 7"/>
                  <a:gd name="T4" fmla="*/ 0 w 22"/>
                  <a:gd name="T5" fmla="*/ 6 h 7"/>
                  <a:gd name="T6" fmla="*/ 0 w 22"/>
                  <a:gd name="T7" fmla="*/ 5 h 7"/>
                  <a:gd name="T8" fmla="*/ 2 w 22"/>
                  <a:gd name="T9" fmla="*/ 5 h 7"/>
                  <a:gd name="T10" fmla="*/ 2 w 22"/>
                  <a:gd name="T11" fmla="*/ 5 h 7"/>
                  <a:gd name="T12" fmla="*/ 4 w 22"/>
                  <a:gd name="T13" fmla="*/ 5 h 7"/>
                  <a:gd name="T14" fmla="*/ 5 w 22"/>
                  <a:gd name="T15" fmla="*/ 4 h 7"/>
                  <a:gd name="T16" fmla="*/ 5 w 22"/>
                  <a:gd name="T17" fmla="*/ 4 h 7"/>
                  <a:gd name="T18" fmla="*/ 5 w 22"/>
                  <a:gd name="T19" fmla="*/ 2 h 7"/>
                  <a:gd name="T20" fmla="*/ 5 w 22"/>
                  <a:gd name="T21" fmla="*/ 1 h 7"/>
                  <a:gd name="T22" fmla="*/ 5 w 22"/>
                  <a:gd name="T23" fmla="*/ 0 h 7"/>
                  <a:gd name="T24" fmla="*/ 6 w 22"/>
                  <a:gd name="T25" fmla="*/ 1 h 7"/>
                  <a:gd name="T26" fmla="*/ 6 w 22"/>
                  <a:gd name="T27" fmla="*/ 2 h 7"/>
                  <a:gd name="T28" fmla="*/ 6 w 22"/>
                  <a:gd name="T29" fmla="*/ 4 h 7"/>
                  <a:gd name="T30" fmla="*/ 6 w 22"/>
                  <a:gd name="T31" fmla="*/ 5 h 7"/>
                  <a:gd name="T32" fmla="*/ 4 w 22"/>
                  <a:gd name="T33" fmla="*/ 5 h 7"/>
                  <a:gd name="T34" fmla="*/ 3 w 22"/>
                  <a:gd name="T35" fmla="*/ 6 h 7"/>
                  <a:gd name="T36" fmla="*/ 2 w 22"/>
                  <a:gd name="T37" fmla="*/ 6 h 7"/>
                  <a:gd name="T38" fmla="*/ 0 w 22"/>
                  <a:gd name="T39" fmla="*/ 6 h 7"/>
                  <a:gd name="T40" fmla="*/ 0 w 22"/>
                  <a:gd name="T41" fmla="*/ 6 h 7"/>
                  <a:gd name="T42" fmla="*/ 0 w 22"/>
                  <a:gd name="T43" fmla="*/ 7 h 7"/>
                  <a:gd name="T44" fmla="*/ 1 w 22"/>
                  <a:gd name="T45" fmla="*/ 7 h 7"/>
                  <a:gd name="T46" fmla="*/ 21 w 22"/>
                  <a:gd name="T47" fmla="*/ 7 h 7"/>
                  <a:gd name="T48" fmla="*/ 21 w 22"/>
                  <a:gd name="T49" fmla="*/ 6 h 7"/>
                  <a:gd name="T50" fmla="*/ 20 w 22"/>
                  <a:gd name="T51" fmla="*/ 5 h 7"/>
                  <a:gd name="T52" fmla="*/ 16 w 22"/>
                  <a:gd name="T53" fmla="*/ 5 h 7"/>
                  <a:gd name="T54" fmla="*/ 15 w 22"/>
                  <a:gd name="T55" fmla="*/ 5 h 7"/>
                  <a:gd name="T56" fmla="*/ 15 w 22"/>
                  <a:gd name="T57" fmla="*/ 3 h 7"/>
                  <a:gd name="T58" fmla="*/ 15 w 22"/>
                  <a:gd name="T59" fmla="*/ 3 h 7"/>
                  <a:gd name="T60" fmla="*/ 15 w 22"/>
                  <a:gd name="T61" fmla="*/ 3 h 7"/>
                  <a:gd name="T62" fmla="*/ 15 w 22"/>
                  <a:gd name="T63" fmla="*/ 1 h 7"/>
                  <a:gd name="T64" fmla="*/ 16 w 22"/>
                  <a:gd name="T65" fmla="*/ 0 h 7"/>
                  <a:gd name="T66" fmla="*/ 16 w 22"/>
                  <a:gd name="T67" fmla="*/ 1 h 7"/>
                  <a:gd name="T68" fmla="*/ 16 w 22"/>
                  <a:gd name="T69" fmla="*/ 3 h 7"/>
                  <a:gd name="T70" fmla="*/ 16 w 22"/>
                  <a:gd name="T71" fmla="*/ 3 h 7"/>
                  <a:gd name="T72" fmla="*/ 16 w 22"/>
                  <a:gd name="T73" fmla="*/ 3 h 7"/>
                  <a:gd name="T74" fmla="*/ 16 w 22"/>
                  <a:gd name="T75" fmla="*/ 4 h 7"/>
                  <a:gd name="T76" fmla="*/ 16 w 22"/>
                  <a:gd name="T77" fmla="*/ 4 h 7"/>
                  <a:gd name="T78" fmla="*/ 20 w 22"/>
                  <a:gd name="T79" fmla="*/ 4 h 7"/>
                  <a:gd name="T80" fmla="*/ 22 w 22"/>
                  <a:gd name="T81" fmla="*/ 6 h 7"/>
                  <a:gd name="T82" fmla="*/ 21 w 22"/>
                  <a:gd name="T83" fmla="*/ 7 h 7"/>
                  <a:gd name="T84" fmla="*/ 1 w 22"/>
                  <a:gd name="T85" fmla="*/ 7 h 7"/>
                  <a:gd name="T86" fmla="*/ 1 w 22"/>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7">
                    <a:moveTo>
                      <a:pt x="1" y="7"/>
                    </a:moveTo>
                    <a:cubicBezTo>
                      <a:pt x="0" y="7"/>
                      <a:pt x="0" y="7"/>
                      <a:pt x="0" y="7"/>
                    </a:cubicBezTo>
                    <a:cubicBezTo>
                      <a:pt x="0" y="7"/>
                      <a:pt x="0" y="7"/>
                      <a:pt x="0" y="6"/>
                    </a:cubicBezTo>
                    <a:cubicBezTo>
                      <a:pt x="0" y="6"/>
                      <a:pt x="0" y="5"/>
                      <a:pt x="0" y="5"/>
                    </a:cubicBezTo>
                    <a:cubicBezTo>
                      <a:pt x="0" y="5"/>
                      <a:pt x="1" y="5"/>
                      <a:pt x="2" y="5"/>
                    </a:cubicBezTo>
                    <a:cubicBezTo>
                      <a:pt x="2" y="5"/>
                      <a:pt x="2" y="5"/>
                      <a:pt x="2" y="5"/>
                    </a:cubicBezTo>
                    <a:cubicBezTo>
                      <a:pt x="3" y="5"/>
                      <a:pt x="3" y="5"/>
                      <a:pt x="4" y="5"/>
                    </a:cubicBezTo>
                    <a:cubicBezTo>
                      <a:pt x="4" y="5"/>
                      <a:pt x="5" y="5"/>
                      <a:pt x="5" y="4"/>
                    </a:cubicBezTo>
                    <a:cubicBezTo>
                      <a:pt x="5" y="4"/>
                      <a:pt x="5" y="4"/>
                      <a:pt x="5" y="4"/>
                    </a:cubicBezTo>
                    <a:cubicBezTo>
                      <a:pt x="5" y="3"/>
                      <a:pt x="5" y="3"/>
                      <a:pt x="5" y="2"/>
                    </a:cubicBezTo>
                    <a:cubicBezTo>
                      <a:pt x="5" y="2"/>
                      <a:pt x="5" y="1"/>
                      <a:pt x="5" y="1"/>
                    </a:cubicBezTo>
                    <a:cubicBezTo>
                      <a:pt x="5" y="1"/>
                      <a:pt x="5" y="0"/>
                      <a:pt x="5" y="0"/>
                    </a:cubicBezTo>
                    <a:cubicBezTo>
                      <a:pt x="6" y="0"/>
                      <a:pt x="6" y="1"/>
                      <a:pt x="6" y="1"/>
                    </a:cubicBezTo>
                    <a:cubicBezTo>
                      <a:pt x="6" y="1"/>
                      <a:pt x="6" y="2"/>
                      <a:pt x="6" y="2"/>
                    </a:cubicBezTo>
                    <a:cubicBezTo>
                      <a:pt x="6" y="3"/>
                      <a:pt x="6" y="3"/>
                      <a:pt x="6" y="4"/>
                    </a:cubicBezTo>
                    <a:cubicBezTo>
                      <a:pt x="6" y="4"/>
                      <a:pt x="6" y="5"/>
                      <a:pt x="6" y="5"/>
                    </a:cubicBezTo>
                    <a:cubicBezTo>
                      <a:pt x="5" y="5"/>
                      <a:pt x="4" y="5"/>
                      <a:pt x="4" y="5"/>
                    </a:cubicBezTo>
                    <a:cubicBezTo>
                      <a:pt x="3" y="5"/>
                      <a:pt x="3" y="5"/>
                      <a:pt x="3" y="6"/>
                    </a:cubicBezTo>
                    <a:cubicBezTo>
                      <a:pt x="2" y="6"/>
                      <a:pt x="2" y="6"/>
                      <a:pt x="2" y="6"/>
                    </a:cubicBezTo>
                    <a:cubicBezTo>
                      <a:pt x="1" y="5"/>
                      <a:pt x="1" y="5"/>
                      <a:pt x="0" y="6"/>
                    </a:cubicBezTo>
                    <a:cubicBezTo>
                      <a:pt x="0" y="6"/>
                      <a:pt x="0" y="6"/>
                      <a:pt x="0" y="6"/>
                    </a:cubicBezTo>
                    <a:cubicBezTo>
                      <a:pt x="0" y="6"/>
                      <a:pt x="0" y="6"/>
                      <a:pt x="0" y="7"/>
                    </a:cubicBezTo>
                    <a:cubicBezTo>
                      <a:pt x="0" y="7"/>
                      <a:pt x="1" y="7"/>
                      <a:pt x="1" y="7"/>
                    </a:cubicBezTo>
                    <a:cubicBezTo>
                      <a:pt x="21" y="7"/>
                      <a:pt x="21" y="7"/>
                      <a:pt x="21" y="7"/>
                    </a:cubicBezTo>
                    <a:cubicBezTo>
                      <a:pt x="21" y="6"/>
                      <a:pt x="21" y="6"/>
                      <a:pt x="21" y="6"/>
                    </a:cubicBezTo>
                    <a:cubicBezTo>
                      <a:pt x="20" y="6"/>
                      <a:pt x="20" y="5"/>
                      <a:pt x="20" y="5"/>
                    </a:cubicBezTo>
                    <a:cubicBezTo>
                      <a:pt x="16" y="5"/>
                      <a:pt x="16" y="5"/>
                      <a:pt x="16" y="5"/>
                    </a:cubicBezTo>
                    <a:cubicBezTo>
                      <a:pt x="16" y="5"/>
                      <a:pt x="16" y="5"/>
                      <a:pt x="15" y="5"/>
                    </a:cubicBezTo>
                    <a:cubicBezTo>
                      <a:pt x="15" y="5"/>
                      <a:pt x="15" y="4"/>
                      <a:pt x="15" y="3"/>
                    </a:cubicBezTo>
                    <a:cubicBezTo>
                      <a:pt x="15" y="3"/>
                      <a:pt x="15" y="3"/>
                      <a:pt x="15" y="3"/>
                    </a:cubicBezTo>
                    <a:cubicBezTo>
                      <a:pt x="15" y="3"/>
                      <a:pt x="15" y="3"/>
                      <a:pt x="15" y="3"/>
                    </a:cubicBezTo>
                    <a:cubicBezTo>
                      <a:pt x="15" y="2"/>
                      <a:pt x="15" y="1"/>
                      <a:pt x="15" y="1"/>
                    </a:cubicBezTo>
                    <a:cubicBezTo>
                      <a:pt x="15" y="1"/>
                      <a:pt x="15" y="0"/>
                      <a:pt x="16" y="0"/>
                    </a:cubicBezTo>
                    <a:cubicBezTo>
                      <a:pt x="16" y="0"/>
                      <a:pt x="16" y="1"/>
                      <a:pt x="16" y="1"/>
                    </a:cubicBezTo>
                    <a:cubicBezTo>
                      <a:pt x="16" y="1"/>
                      <a:pt x="16" y="2"/>
                      <a:pt x="16" y="3"/>
                    </a:cubicBezTo>
                    <a:cubicBezTo>
                      <a:pt x="16" y="3"/>
                      <a:pt x="16" y="3"/>
                      <a:pt x="16" y="3"/>
                    </a:cubicBezTo>
                    <a:cubicBezTo>
                      <a:pt x="16" y="3"/>
                      <a:pt x="16" y="3"/>
                      <a:pt x="16" y="3"/>
                    </a:cubicBezTo>
                    <a:cubicBezTo>
                      <a:pt x="16" y="4"/>
                      <a:pt x="16" y="4"/>
                      <a:pt x="16" y="4"/>
                    </a:cubicBezTo>
                    <a:cubicBezTo>
                      <a:pt x="16" y="4"/>
                      <a:pt x="16" y="4"/>
                      <a:pt x="16" y="4"/>
                    </a:cubicBezTo>
                    <a:cubicBezTo>
                      <a:pt x="20" y="4"/>
                      <a:pt x="20" y="4"/>
                      <a:pt x="20" y="4"/>
                    </a:cubicBezTo>
                    <a:cubicBezTo>
                      <a:pt x="21" y="4"/>
                      <a:pt x="22" y="6"/>
                      <a:pt x="22" y="6"/>
                    </a:cubicBezTo>
                    <a:cubicBezTo>
                      <a:pt x="22" y="7"/>
                      <a:pt x="21" y="7"/>
                      <a:pt x="21" y="7"/>
                    </a:cubicBezTo>
                    <a:cubicBezTo>
                      <a:pt x="1" y="7"/>
                      <a:pt x="1" y="7"/>
                      <a:pt x="1"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4" name="Freeform 659"/>
              <p:cNvSpPr/>
              <p:nvPr/>
            </p:nvSpPr>
            <p:spPr bwMode="auto">
              <a:xfrm>
                <a:off x="3548" y="1401"/>
                <a:ext cx="98" cy="13"/>
              </a:xfrm>
              <a:custGeom>
                <a:avLst/>
                <a:gdLst>
                  <a:gd name="T0" fmla="*/ 13 w 40"/>
                  <a:gd name="T1" fmla="*/ 5 h 5"/>
                  <a:gd name="T2" fmla="*/ 4 w 40"/>
                  <a:gd name="T3" fmla="*/ 5 h 5"/>
                  <a:gd name="T4" fmla="*/ 1 w 40"/>
                  <a:gd name="T5" fmla="*/ 4 h 5"/>
                  <a:gd name="T6" fmla="*/ 0 w 40"/>
                  <a:gd name="T7" fmla="*/ 1 h 5"/>
                  <a:gd name="T8" fmla="*/ 0 w 40"/>
                  <a:gd name="T9" fmla="*/ 0 h 5"/>
                  <a:gd name="T10" fmla="*/ 1 w 40"/>
                  <a:gd name="T11" fmla="*/ 1 h 5"/>
                  <a:gd name="T12" fmla="*/ 1 w 40"/>
                  <a:gd name="T13" fmla="*/ 4 h 5"/>
                  <a:gd name="T14" fmla="*/ 4 w 40"/>
                  <a:gd name="T15" fmla="*/ 4 h 5"/>
                  <a:gd name="T16" fmla="*/ 37 w 40"/>
                  <a:gd name="T17" fmla="*/ 4 h 5"/>
                  <a:gd name="T18" fmla="*/ 38 w 40"/>
                  <a:gd name="T19" fmla="*/ 4 h 5"/>
                  <a:gd name="T20" fmla="*/ 39 w 40"/>
                  <a:gd name="T21" fmla="*/ 1 h 5"/>
                  <a:gd name="T22" fmla="*/ 39 w 40"/>
                  <a:gd name="T23" fmla="*/ 1 h 5"/>
                  <a:gd name="T24" fmla="*/ 40 w 40"/>
                  <a:gd name="T25" fmla="*/ 1 h 5"/>
                  <a:gd name="T26" fmla="*/ 39 w 40"/>
                  <a:gd name="T27" fmla="*/ 4 h 5"/>
                  <a:gd name="T28" fmla="*/ 37 w 40"/>
                  <a:gd name="T29" fmla="*/ 5 h 5"/>
                  <a:gd name="T30" fmla="*/ 13 w 4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
                    <a:moveTo>
                      <a:pt x="13" y="5"/>
                    </a:moveTo>
                    <a:cubicBezTo>
                      <a:pt x="10" y="5"/>
                      <a:pt x="7" y="5"/>
                      <a:pt x="4" y="5"/>
                    </a:cubicBezTo>
                    <a:cubicBezTo>
                      <a:pt x="2" y="5"/>
                      <a:pt x="1" y="5"/>
                      <a:pt x="1" y="4"/>
                    </a:cubicBezTo>
                    <a:cubicBezTo>
                      <a:pt x="0" y="3"/>
                      <a:pt x="0" y="2"/>
                      <a:pt x="0" y="1"/>
                    </a:cubicBezTo>
                    <a:cubicBezTo>
                      <a:pt x="0" y="1"/>
                      <a:pt x="0" y="0"/>
                      <a:pt x="0" y="0"/>
                    </a:cubicBezTo>
                    <a:cubicBezTo>
                      <a:pt x="0" y="0"/>
                      <a:pt x="1" y="1"/>
                      <a:pt x="1" y="1"/>
                    </a:cubicBezTo>
                    <a:cubicBezTo>
                      <a:pt x="1" y="2"/>
                      <a:pt x="1" y="3"/>
                      <a:pt x="1" y="4"/>
                    </a:cubicBezTo>
                    <a:cubicBezTo>
                      <a:pt x="2" y="4"/>
                      <a:pt x="2" y="4"/>
                      <a:pt x="4" y="4"/>
                    </a:cubicBezTo>
                    <a:cubicBezTo>
                      <a:pt x="15" y="4"/>
                      <a:pt x="34" y="4"/>
                      <a:pt x="37" y="4"/>
                    </a:cubicBezTo>
                    <a:cubicBezTo>
                      <a:pt x="37" y="4"/>
                      <a:pt x="38" y="4"/>
                      <a:pt x="38" y="4"/>
                    </a:cubicBezTo>
                    <a:cubicBezTo>
                      <a:pt x="39" y="3"/>
                      <a:pt x="39" y="2"/>
                      <a:pt x="39" y="1"/>
                    </a:cubicBezTo>
                    <a:cubicBezTo>
                      <a:pt x="39" y="1"/>
                      <a:pt x="39" y="1"/>
                      <a:pt x="39" y="1"/>
                    </a:cubicBezTo>
                    <a:cubicBezTo>
                      <a:pt x="39" y="1"/>
                      <a:pt x="39" y="1"/>
                      <a:pt x="40" y="1"/>
                    </a:cubicBezTo>
                    <a:cubicBezTo>
                      <a:pt x="40" y="2"/>
                      <a:pt x="40" y="4"/>
                      <a:pt x="39" y="4"/>
                    </a:cubicBezTo>
                    <a:cubicBezTo>
                      <a:pt x="38" y="5"/>
                      <a:pt x="38" y="5"/>
                      <a:pt x="37" y="5"/>
                    </a:cubicBezTo>
                    <a:cubicBezTo>
                      <a:pt x="34" y="5"/>
                      <a:pt x="2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5" name="Freeform 660"/>
              <p:cNvSpPr/>
              <p:nvPr/>
            </p:nvSpPr>
            <p:spPr bwMode="auto">
              <a:xfrm>
                <a:off x="3550" y="140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6" name="Freeform 661"/>
              <p:cNvSpPr/>
              <p:nvPr/>
            </p:nvSpPr>
            <p:spPr bwMode="auto">
              <a:xfrm>
                <a:off x="3553" y="140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7" name="Freeform 662"/>
              <p:cNvSpPr/>
              <p:nvPr/>
            </p:nvSpPr>
            <p:spPr bwMode="auto">
              <a:xfrm>
                <a:off x="3558" y="140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1" y="0"/>
                      <a:pt x="1" y="0"/>
                      <a:pt x="1" y="0"/>
                    </a:cubicBezTo>
                    <a:cubicBezTo>
                      <a:pt x="1" y="0"/>
                      <a:pt x="1" y="0"/>
                      <a:pt x="1" y="0"/>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8" name="Freeform 663"/>
              <p:cNvSpPr/>
              <p:nvPr/>
            </p:nvSpPr>
            <p:spPr bwMode="auto">
              <a:xfrm>
                <a:off x="3560"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1" y="0"/>
                      <a:pt x="1" y="0"/>
                    </a:cubicBezTo>
                    <a:cubicBezTo>
                      <a:pt x="1" y="0"/>
                      <a:pt x="2"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9" name="Freeform 664"/>
              <p:cNvSpPr/>
              <p:nvPr/>
            </p:nvSpPr>
            <p:spPr bwMode="auto">
              <a:xfrm>
                <a:off x="3563"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1"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0" name="Freeform 665"/>
              <p:cNvSpPr/>
              <p:nvPr/>
            </p:nvSpPr>
            <p:spPr bwMode="auto">
              <a:xfrm>
                <a:off x="3568" y="1406"/>
                <a:ext cx="5" cy="8"/>
              </a:xfrm>
              <a:custGeom>
                <a:avLst/>
                <a:gdLst>
                  <a:gd name="T0" fmla="*/ 1 w 2"/>
                  <a:gd name="T1" fmla="*/ 3 h 3"/>
                  <a:gd name="T2" fmla="*/ 0 w 2"/>
                  <a:gd name="T3" fmla="*/ 3 h 3"/>
                  <a:gd name="T4" fmla="*/ 0 w 2"/>
                  <a:gd name="T5" fmla="*/ 3 h 3"/>
                  <a:gd name="T6" fmla="*/ 2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3"/>
                      <a:pt x="0" y="3"/>
                    </a:cubicBezTo>
                    <a:cubicBezTo>
                      <a:pt x="2" y="1"/>
                      <a:pt x="2" y="1"/>
                      <a:pt x="2" y="1"/>
                    </a:cubicBezTo>
                    <a:cubicBezTo>
                      <a:pt x="2" y="0"/>
                      <a:pt x="2" y="0"/>
                      <a:pt x="2" y="1"/>
                    </a:cubicBezTo>
                    <a:cubicBezTo>
                      <a:pt x="2" y="1"/>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1" name="Freeform 666"/>
              <p:cNvSpPr/>
              <p:nvPr/>
            </p:nvSpPr>
            <p:spPr bwMode="auto">
              <a:xfrm>
                <a:off x="3573" y="140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2" name="Freeform 667"/>
              <p:cNvSpPr/>
              <p:nvPr/>
            </p:nvSpPr>
            <p:spPr bwMode="auto">
              <a:xfrm>
                <a:off x="3577" y="1409"/>
                <a:ext cx="5" cy="5"/>
              </a:xfrm>
              <a:custGeom>
                <a:avLst/>
                <a:gdLst>
                  <a:gd name="T0" fmla="*/ 0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0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0" y="1"/>
                      <a:pt x="0" y="1"/>
                      <a:pt x="0" y="1"/>
                    </a:cubicBezTo>
                    <a:cubicBezTo>
                      <a:pt x="0" y="1"/>
                      <a:pt x="0" y="1"/>
                      <a:pt x="0" y="1"/>
                    </a:cubicBezTo>
                    <a:cubicBezTo>
                      <a:pt x="0" y="1"/>
                      <a:pt x="1" y="0"/>
                      <a:pt x="1" y="0"/>
                    </a:cubicBezTo>
                    <a:cubicBezTo>
                      <a:pt x="1" y="0"/>
                      <a:pt x="1"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3" name="Freeform 668"/>
              <p:cNvSpPr/>
              <p:nvPr/>
            </p:nvSpPr>
            <p:spPr bwMode="auto">
              <a:xfrm>
                <a:off x="3580" y="1406"/>
                <a:ext cx="7" cy="8"/>
              </a:xfrm>
              <a:custGeom>
                <a:avLst/>
                <a:gdLst>
                  <a:gd name="T0" fmla="*/ 1 w 3"/>
                  <a:gd name="T1" fmla="*/ 3 h 3"/>
                  <a:gd name="T2" fmla="*/ 1 w 3"/>
                  <a:gd name="T3" fmla="*/ 3 h 3"/>
                  <a:gd name="T4" fmla="*/ 1 w 3"/>
                  <a:gd name="T5" fmla="*/ 3 h 3"/>
                  <a:gd name="T6" fmla="*/ 2 w 3"/>
                  <a:gd name="T7" fmla="*/ 1 h 3"/>
                  <a:gd name="T8" fmla="*/ 2 w 3"/>
                  <a:gd name="T9" fmla="*/ 1 h 3"/>
                  <a:gd name="T10" fmla="*/ 2 w 3"/>
                  <a:gd name="T11" fmla="*/ 1 h 3"/>
                  <a:gd name="T12" fmla="*/ 3 w 3"/>
                  <a:gd name="T13" fmla="*/ 1 h 3"/>
                  <a:gd name="T14" fmla="*/ 2 w 3"/>
                  <a:gd name="T15" fmla="*/ 2 h 3"/>
                  <a:gd name="T16" fmla="*/ 1 w 3"/>
                  <a:gd name="T17" fmla="*/ 3 h 3"/>
                  <a:gd name="T18" fmla="*/ 1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3"/>
                    </a:moveTo>
                    <a:cubicBezTo>
                      <a:pt x="1" y="3"/>
                      <a:pt x="1" y="3"/>
                      <a:pt x="1" y="3"/>
                    </a:cubicBezTo>
                    <a:cubicBezTo>
                      <a:pt x="0" y="3"/>
                      <a:pt x="0" y="3"/>
                      <a:pt x="1" y="3"/>
                    </a:cubicBezTo>
                    <a:cubicBezTo>
                      <a:pt x="2" y="1"/>
                      <a:pt x="2" y="1"/>
                      <a:pt x="2" y="1"/>
                    </a:cubicBezTo>
                    <a:cubicBezTo>
                      <a:pt x="2" y="1"/>
                      <a:pt x="2" y="1"/>
                      <a:pt x="2" y="1"/>
                    </a:cubicBezTo>
                    <a:cubicBezTo>
                      <a:pt x="2" y="0"/>
                      <a:pt x="2" y="0"/>
                      <a:pt x="2" y="1"/>
                    </a:cubicBezTo>
                    <a:cubicBezTo>
                      <a:pt x="3" y="1"/>
                      <a:pt x="3" y="1"/>
                      <a:pt x="3" y="1"/>
                    </a:cubicBezTo>
                    <a:cubicBezTo>
                      <a:pt x="2" y="1"/>
                      <a:pt x="2" y="1"/>
                      <a:pt x="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4" name="Freeform 669"/>
              <p:cNvSpPr/>
              <p:nvPr/>
            </p:nvSpPr>
            <p:spPr bwMode="auto">
              <a:xfrm>
                <a:off x="3587" y="1406"/>
                <a:ext cx="5" cy="8"/>
              </a:xfrm>
              <a:custGeom>
                <a:avLst/>
                <a:gdLst>
                  <a:gd name="T0" fmla="*/ 1 w 2"/>
                  <a:gd name="T1" fmla="*/ 3 h 3"/>
                  <a:gd name="T2" fmla="*/ 0 w 2"/>
                  <a:gd name="T3" fmla="*/ 3 h 3"/>
                  <a:gd name="T4" fmla="*/ 0 w 2"/>
                  <a:gd name="T5" fmla="*/ 2 h 3"/>
                  <a:gd name="T6" fmla="*/ 1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2"/>
                      <a:pt x="0" y="2"/>
                    </a:cubicBezTo>
                    <a:cubicBezTo>
                      <a:pt x="1" y="2"/>
                      <a:pt x="1" y="1"/>
                      <a:pt x="1" y="1"/>
                    </a:cubicBezTo>
                    <a:cubicBezTo>
                      <a:pt x="1" y="1"/>
                      <a:pt x="2" y="0"/>
                      <a:pt x="2" y="1"/>
                    </a:cubicBezTo>
                    <a:cubicBezTo>
                      <a:pt x="2" y="1"/>
                      <a:pt x="2" y="1"/>
                      <a:pt x="2" y="1"/>
                    </a:cubicBezTo>
                    <a:cubicBezTo>
                      <a:pt x="2"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5" name="Freeform 670"/>
              <p:cNvSpPr/>
              <p:nvPr/>
            </p:nvSpPr>
            <p:spPr bwMode="auto">
              <a:xfrm>
                <a:off x="3592" y="1406"/>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1" y="1"/>
                      <a:pt x="1" y="1"/>
                    </a:cubicBezTo>
                    <a:cubicBezTo>
                      <a:pt x="1" y="1"/>
                      <a:pt x="1" y="0"/>
                      <a:pt x="1" y="1"/>
                    </a:cubicBezTo>
                    <a:cubicBezTo>
                      <a:pt x="2" y="1"/>
                      <a:pt x="2" y="1"/>
                      <a:pt x="2" y="1"/>
                    </a:cubicBezTo>
                    <a:cubicBezTo>
                      <a:pt x="1" y="2"/>
                      <a:pt x="1" y="2"/>
                      <a:pt x="1"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6" name="Freeform 671"/>
              <p:cNvSpPr/>
              <p:nvPr/>
            </p:nvSpPr>
            <p:spPr bwMode="auto">
              <a:xfrm>
                <a:off x="3595" y="1409"/>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1" y="0"/>
                    </a:cubicBezTo>
                    <a:cubicBezTo>
                      <a:pt x="1" y="0"/>
                      <a:pt x="1" y="0"/>
                      <a:pt x="1" y="0"/>
                    </a:cubicBezTo>
                    <a:cubicBezTo>
                      <a:pt x="1" y="0"/>
                      <a:pt x="2"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7" name="Freeform 672"/>
              <p:cNvSpPr/>
              <p:nvPr/>
            </p:nvSpPr>
            <p:spPr bwMode="auto">
              <a:xfrm>
                <a:off x="359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8" name="Freeform 673"/>
              <p:cNvSpPr/>
              <p:nvPr/>
            </p:nvSpPr>
            <p:spPr bwMode="auto">
              <a:xfrm>
                <a:off x="3600"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2 w 2"/>
                  <a:gd name="T13" fmla="*/ 0 h 2"/>
                  <a:gd name="T14" fmla="*/ 2 w 2"/>
                  <a:gd name="T15" fmla="*/ 0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0" y="2"/>
                      <a:pt x="0" y="2"/>
                      <a:pt x="1"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9" name="Freeform 674"/>
              <p:cNvSpPr/>
              <p:nvPr/>
            </p:nvSpPr>
            <p:spPr bwMode="auto">
              <a:xfrm>
                <a:off x="3605"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0" name="Freeform 675"/>
              <p:cNvSpPr/>
              <p:nvPr/>
            </p:nvSpPr>
            <p:spPr bwMode="auto">
              <a:xfrm>
                <a:off x="360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1" name="Freeform 676"/>
              <p:cNvSpPr/>
              <p:nvPr/>
            </p:nvSpPr>
            <p:spPr bwMode="auto">
              <a:xfrm>
                <a:off x="3612" y="140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1"/>
                      <a:pt x="0" y="1"/>
                    </a:cubicBezTo>
                    <a:cubicBezTo>
                      <a:pt x="1" y="0"/>
                      <a:pt x="1" y="0"/>
                      <a:pt x="1" y="0"/>
                    </a:cubicBezTo>
                    <a:cubicBezTo>
                      <a:pt x="1" y="0"/>
                      <a:pt x="1"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2" name="Freeform 677"/>
              <p:cNvSpPr/>
              <p:nvPr/>
            </p:nvSpPr>
            <p:spPr bwMode="auto">
              <a:xfrm>
                <a:off x="3617"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0" y="0"/>
                      <a:pt x="1" y="0"/>
                    </a:cubicBezTo>
                    <a:cubicBezTo>
                      <a:pt x="1" y="0"/>
                      <a:pt x="1" y="0"/>
                      <a:pt x="1" y="0"/>
                    </a:cubicBezTo>
                    <a:cubicBezTo>
                      <a:pt x="2"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3" name="Freeform 678"/>
              <p:cNvSpPr/>
              <p:nvPr/>
            </p:nvSpPr>
            <p:spPr bwMode="auto">
              <a:xfrm>
                <a:off x="3622"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4" name="Freeform 679"/>
              <p:cNvSpPr/>
              <p:nvPr/>
            </p:nvSpPr>
            <p:spPr bwMode="auto">
              <a:xfrm>
                <a:off x="3627"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5" name="Freeform 680"/>
              <p:cNvSpPr/>
              <p:nvPr/>
            </p:nvSpPr>
            <p:spPr bwMode="auto">
              <a:xfrm>
                <a:off x="3629"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0" y="1"/>
                      <a:pt x="1" y="0"/>
                      <a:pt x="1" y="0"/>
                    </a:cubicBezTo>
                    <a:cubicBezTo>
                      <a:pt x="1" y="0"/>
                      <a:pt x="1" y="0"/>
                      <a:pt x="1" y="0"/>
                    </a:cubicBezTo>
                    <a:cubicBezTo>
                      <a:pt x="2" y="0"/>
                      <a:pt x="2"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6" name="Freeform 681"/>
              <p:cNvSpPr/>
              <p:nvPr/>
            </p:nvSpPr>
            <p:spPr bwMode="auto">
              <a:xfrm>
                <a:off x="3634" y="140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7" name="Freeform 682"/>
              <p:cNvSpPr/>
              <p:nvPr/>
            </p:nvSpPr>
            <p:spPr bwMode="auto">
              <a:xfrm>
                <a:off x="3637" y="1406"/>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1 h 3"/>
                  <a:gd name="T12" fmla="*/ 1 w 2"/>
                  <a:gd name="T13" fmla="*/ 2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2"/>
                      <a:pt x="0" y="2"/>
                      <a:pt x="1" y="2"/>
                    </a:cubicBezTo>
                    <a:cubicBezTo>
                      <a:pt x="1" y="2"/>
                      <a:pt x="1" y="1"/>
                      <a:pt x="1" y="0"/>
                    </a:cubicBezTo>
                    <a:cubicBezTo>
                      <a:pt x="2" y="0"/>
                      <a:pt x="2" y="0"/>
                      <a:pt x="2" y="0"/>
                    </a:cubicBezTo>
                    <a:cubicBezTo>
                      <a:pt x="2" y="1"/>
                      <a:pt x="2" y="1"/>
                      <a:pt x="2" y="1"/>
                    </a:cubicBezTo>
                    <a:cubicBezTo>
                      <a:pt x="2" y="1"/>
                      <a:pt x="1" y="2"/>
                      <a:pt x="1"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8" name="Freeform 683"/>
              <p:cNvSpPr/>
              <p:nvPr/>
            </p:nvSpPr>
            <p:spPr bwMode="auto">
              <a:xfrm>
                <a:off x="3570" y="1426"/>
                <a:ext cx="54" cy="8"/>
              </a:xfrm>
              <a:custGeom>
                <a:avLst/>
                <a:gdLst>
                  <a:gd name="T0" fmla="*/ 2 w 22"/>
                  <a:gd name="T1" fmla="*/ 3 h 3"/>
                  <a:gd name="T2" fmla="*/ 0 w 22"/>
                  <a:gd name="T3" fmla="*/ 3 h 3"/>
                  <a:gd name="T4" fmla="*/ 0 w 22"/>
                  <a:gd name="T5" fmla="*/ 2 h 3"/>
                  <a:gd name="T6" fmla="*/ 0 w 22"/>
                  <a:gd name="T7" fmla="*/ 0 h 3"/>
                  <a:gd name="T8" fmla="*/ 0 w 22"/>
                  <a:gd name="T9" fmla="*/ 0 h 3"/>
                  <a:gd name="T10" fmla="*/ 0 w 22"/>
                  <a:gd name="T11" fmla="*/ 0 h 3"/>
                  <a:gd name="T12" fmla="*/ 0 w 22"/>
                  <a:gd name="T13" fmla="*/ 2 h 3"/>
                  <a:gd name="T14" fmla="*/ 2 w 22"/>
                  <a:gd name="T15" fmla="*/ 2 h 3"/>
                  <a:gd name="T16" fmla="*/ 3 w 22"/>
                  <a:gd name="T17" fmla="*/ 2 h 3"/>
                  <a:gd name="T18" fmla="*/ 9 w 22"/>
                  <a:gd name="T19" fmla="*/ 2 h 3"/>
                  <a:gd name="T20" fmla="*/ 19 w 22"/>
                  <a:gd name="T21" fmla="*/ 2 h 3"/>
                  <a:gd name="T22" fmla="*/ 21 w 22"/>
                  <a:gd name="T23" fmla="*/ 2 h 3"/>
                  <a:gd name="T24" fmla="*/ 21 w 22"/>
                  <a:gd name="T25" fmla="*/ 1 h 3"/>
                  <a:gd name="T26" fmla="*/ 21 w 22"/>
                  <a:gd name="T27" fmla="*/ 0 h 3"/>
                  <a:gd name="T28" fmla="*/ 22 w 22"/>
                  <a:gd name="T29" fmla="*/ 1 h 3"/>
                  <a:gd name="T30" fmla="*/ 22 w 22"/>
                  <a:gd name="T31" fmla="*/ 2 h 3"/>
                  <a:gd name="T32" fmla="*/ 19 w 22"/>
                  <a:gd name="T33" fmla="*/ 3 h 3"/>
                  <a:gd name="T34" fmla="*/ 9 w 22"/>
                  <a:gd name="T35" fmla="*/ 3 h 3"/>
                  <a:gd name="T36" fmla="*/ 3 w 22"/>
                  <a:gd name="T37" fmla="*/ 3 h 3"/>
                  <a:gd name="T38" fmla="*/ 2 w 22"/>
                  <a:gd name="T39" fmla="*/ 3 h 3"/>
                  <a:gd name="T40" fmla="*/ 2 w 22"/>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
                    <a:moveTo>
                      <a:pt x="2" y="3"/>
                    </a:moveTo>
                    <a:cubicBezTo>
                      <a:pt x="1" y="3"/>
                      <a:pt x="0" y="3"/>
                      <a:pt x="0" y="3"/>
                    </a:cubicBezTo>
                    <a:cubicBezTo>
                      <a:pt x="0" y="2"/>
                      <a:pt x="0" y="2"/>
                      <a:pt x="0" y="2"/>
                    </a:cubicBezTo>
                    <a:cubicBezTo>
                      <a:pt x="0" y="2"/>
                      <a:pt x="0" y="0"/>
                      <a:pt x="0" y="0"/>
                    </a:cubicBezTo>
                    <a:cubicBezTo>
                      <a:pt x="0" y="0"/>
                      <a:pt x="0" y="0"/>
                      <a:pt x="0" y="0"/>
                    </a:cubicBezTo>
                    <a:cubicBezTo>
                      <a:pt x="0" y="0"/>
                      <a:pt x="0" y="0"/>
                      <a:pt x="0" y="0"/>
                    </a:cubicBezTo>
                    <a:cubicBezTo>
                      <a:pt x="0" y="1"/>
                      <a:pt x="0" y="1"/>
                      <a:pt x="0" y="2"/>
                    </a:cubicBezTo>
                    <a:cubicBezTo>
                      <a:pt x="1" y="2"/>
                      <a:pt x="2" y="2"/>
                      <a:pt x="2" y="2"/>
                    </a:cubicBezTo>
                    <a:cubicBezTo>
                      <a:pt x="3" y="2"/>
                      <a:pt x="3" y="2"/>
                      <a:pt x="3" y="2"/>
                    </a:cubicBezTo>
                    <a:cubicBezTo>
                      <a:pt x="5" y="2"/>
                      <a:pt x="7" y="2"/>
                      <a:pt x="9" y="2"/>
                    </a:cubicBezTo>
                    <a:cubicBezTo>
                      <a:pt x="12" y="2"/>
                      <a:pt x="15" y="2"/>
                      <a:pt x="19" y="2"/>
                    </a:cubicBezTo>
                    <a:cubicBezTo>
                      <a:pt x="20" y="2"/>
                      <a:pt x="21" y="2"/>
                      <a:pt x="21" y="2"/>
                    </a:cubicBezTo>
                    <a:cubicBezTo>
                      <a:pt x="21" y="1"/>
                      <a:pt x="21" y="1"/>
                      <a:pt x="21" y="1"/>
                    </a:cubicBezTo>
                    <a:cubicBezTo>
                      <a:pt x="21" y="0"/>
                      <a:pt x="21" y="0"/>
                      <a:pt x="21" y="0"/>
                    </a:cubicBezTo>
                    <a:cubicBezTo>
                      <a:pt x="21" y="0"/>
                      <a:pt x="22" y="0"/>
                      <a:pt x="22" y="1"/>
                    </a:cubicBezTo>
                    <a:cubicBezTo>
                      <a:pt x="22" y="2"/>
                      <a:pt x="22" y="2"/>
                      <a:pt x="22" y="2"/>
                    </a:cubicBezTo>
                    <a:cubicBezTo>
                      <a:pt x="21" y="3"/>
                      <a:pt x="19" y="3"/>
                      <a:pt x="19" y="3"/>
                    </a:cubicBezTo>
                    <a:cubicBezTo>
                      <a:pt x="15" y="3"/>
                      <a:pt x="12" y="3"/>
                      <a:pt x="9" y="3"/>
                    </a:cubicBezTo>
                    <a:cubicBezTo>
                      <a:pt x="7" y="3"/>
                      <a:pt x="5" y="3"/>
                      <a:pt x="3" y="3"/>
                    </a:cubicBezTo>
                    <a:cubicBezTo>
                      <a:pt x="3" y="3"/>
                      <a:pt x="3" y="3"/>
                      <a:pt x="2"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9" name="Freeform 684"/>
              <p:cNvSpPr/>
              <p:nvPr/>
            </p:nvSpPr>
            <p:spPr bwMode="auto">
              <a:xfrm>
                <a:off x="3570"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0" name="Freeform 685"/>
              <p:cNvSpPr/>
              <p:nvPr/>
            </p:nvSpPr>
            <p:spPr bwMode="auto">
              <a:xfrm>
                <a:off x="3575" y="1429"/>
                <a:ext cx="2"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1" name="Freeform 686"/>
              <p:cNvSpPr/>
              <p:nvPr/>
            </p:nvSpPr>
            <p:spPr bwMode="auto">
              <a:xfrm>
                <a:off x="3577" y="1429"/>
                <a:ext cx="5" cy="2"/>
              </a:xfrm>
              <a:custGeom>
                <a:avLst/>
                <a:gdLst>
                  <a:gd name="T0" fmla="*/ 1 w 2"/>
                  <a:gd name="T1" fmla="*/ 1 h 1"/>
                  <a:gd name="T2" fmla="*/ 0 w 2"/>
                  <a:gd name="T3" fmla="*/ 1 h 1"/>
                  <a:gd name="T4" fmla="*/ 0 w 2"/>
                  <a:gd name="T5" fmla="*/ 1 h 1"/>
                  <a:gd name="T6" fmla="*/ 1 w 2"/>
                  <a:gd name="T7" fmla="*/ 0 h 1"/>
                  <a:gd name="T8" fmla="*/ 1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1" y="0"/>
                    </a:cubicBezTo>
                    <a:cubicBezTo>
                      <a:pt x="1" y="0"/>
                      <a:pt x="1" y="0"/>
                      <a:pt x="1"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2" name="Freeform 687"/>
              <p:cNvSpPr/>
              <p:nvPr/>
            </p:nvSpPr>
            <p:spPr bwMode="auto">
              <a:xfrm>
                <a:off x="3582" y="1429"/>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3" name="Freeform 688"/>
              <p:cNvSpPr/>
              <p:nvPr/>
            </p:nvSpPr>
            <p:spPr bwMode="auto">
              <a:xfrm>
                <a:off x="3585" y="1429"/>
                <a:ext cx="5" cy="2"/>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4" name="Freeform 689"/>
              <p:cNvSpPr/>
              <p:nvPr/>
            </p:nvSpPr>
            <p:spPr bwMode="auto">
              <a:xfrm>
                <a:off x="3590" y="1429"/>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5" name="Freeform 690"/>
              <p:cNvSpPr/>
              <p:nvPr/>
            </p:nvSpPr>
            <p:spPr bwMode="auto">
              <a:xfrm>
                <a:off x="3595" y="1426"/>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1"/>
                      <a:pt x="0" y="1"/>
                      <a:pt x="1" y="1"/>
                    </a:cubicBezTo>
                    <a:cubicBezTo>
                      <a:pt x="1" y="0"/>
                      <a:pt x="1" y="0"/>
                      <a:pt x="1" y="1"/>
                    </a:cubicBezTo>
                    <a:cubicBezTo>
                      <a:pt x="1" y="1"/>
                      <a:pt x="1" y="1"/>
                      <a:pt x="1" y="1"/>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6" name="Freeform 691"/>
              <p:cNvSpPr/>
              <p:nvPr/>
            </p:nvSpPr>
            <p:spPr bwMode="auto">
              <a:xfrm>
                <a:off x="3600"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7" name="Freeform 692"/>
              <p:cNvSpPr/>
              <p:nvPr/>
            </p:nvSpPr>
            <p:spPr bwMode="auto">
              <a:xfrm>
                <a:off x="3602" y="1429"/>
                <a:ext cx="5" cy="2"/>
              </a:xfrm>
              <a:custGeom>
                <a:avLst/>
                <a:gdLst>
                  <a:gd name="T0" fmla="*/ 1 w 2"/>
                  <a:gd name="T1" fmla="*/ 1 h 1"/>
                  <a:gd name="T2" fmla="*/ 0 w 2"/>
                  <a:gd name="T3" fmla="*/ 1 h 1"/>
                  <a:gd name="T4" fmla="*/ 0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8" name="Freeform 693"/>
              <p:cNvSpPr/>
              <p:nvPr/>
            </p:nvSpPr>
            <p:spPr bwMode="auto">
              <a:xfrm>
                <a:off x="3607"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9" name="Freeform 694"/>
              <p:cNvSpPr/>
              <p:nvPr/>
            </p:nvSpPr>
            <p:spPr bwMode="auto">
              <a:xfrm>
                <a:off x="3612"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0" name="Freeform 695"/>
              <p:cNvSpPr/>
              <p:nvPr/>
            </p:nvSpPr>
            <p:spPr bwMode="auto">
              <a:xfrm>
                <a:off x="3614" y="142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1" name="Freeform 696"/>
              <p:cNvSpPr/>
              <p:nvPr/>
            </p:nvSpPr>
            <p:spPr bwMode="auto">
              <a:xfrm>
                <a:off x="3619" y="142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2" name="Freeform 697"/>
              <p:cNvSpPr>
                <a:spLocks noEditPoints="1"/>
              </p:cNvSpPr>
              <p:nvPr/>
            </p:nvSpPr>
            <p:spPr bwMode="auto">
              <a:xfrm>
                <a:off x="3656" y="1426"/>
                <a:ext cx="50" cy="43"/>
              </a:xfrm>
              <a:custGeom>
                <a:avLst/>
                <a:gdLst>
                  <a:gd name="T0" fmla="*/ 16 w 20"/>
                  <a:gd name="T1" fmla="*/ 17 h 17"/>
                  <a:gd name="T2" fmla="*/ 12 w 20"/>
                  <a:gd name="T3" fmla="*/ 16 h 17"/>
                  <a:gd name="T4" fmla="*/ 9 w 20"/>
                  <a:gd name="T5" fmla="*/ 14 h 17"/>
                  <a:gd name="T6" fmla="*/ 7 w 20"/>
                  <a:gd name="T7" fmla="*/ 12 h 17"/>
                  <a:gd name="T8" fmla="*/ 5 w 20"/>
                  <a:gd name="T9" fmla="*/ 11 h 17"/>
                  <a:gd name="T10" fmla="*/ 1 w 20"/>
                  <a:gd name="T11" fmla="*/ 7 h 17"/>
                  <a:gd name="T12" fmla="*/ 6 w 20"/>
                  <a:gd name="T13" fmla="*/ 0 h 17"/>
                  <a:gd name="T14" fmla="*/ 16 w 20"/>
                  <a:gd name="T15" fmla="*/ 3 h 17"/>
                  <a:gd name="T16" fmla="*/ 20 w 20"/>
                  <a:gd name="T17" fmla="*/ 11 h 17"/>
                  <a:gd name="T18" fmla="*/ 19 w 20"/>
                  <a:gd name="T19" fmla="*/ 16 h 17"/>
                  <a:gd name="T20" fmla="*/ 16 w 20"/>
                  <a:gd name="T21" fmla="*/ 17 h 17"/>
                  <a:gd name="T22" fmla="*/ 9 w 20"/>
                  <a:gd name="T23" fmla="*/ 1 h 17"/>
                  <a:gd name="T24" fmla="*/ 6 w 20"/>
                  <a:gd name="T25" fmla="*/ 1 h 17"/>
                  <a:gd name="T26" fmla="*/ 2 w 20"/>
                  <a:gd name="T27" fmla="*/ 6 h 17"/>
                  <a:gd name="T28" fmla="*/ 5 w 20"/>
                  <a:gd name="T29" fmla="*/ 10 h 17"/>
                  <a:gd name="T30" fmla="*/ 7 w 20"/>
                  <a:gd name="T31" fmla="*/ 11 h 17"/>
                  <a:gd name="T32" fmla="*/ 9 w 20"/>
                  <a:gd name="T33" fmla="*/ 13 h 17"/>
                  <a:gd name="T34" fmla="*/ 12 w 20"/>
                  <a:gd name="T35" fmla="*/ 15 h 17"/>
                  <a:gd name="T36" fmla="*/ 16 w 20"/>
                  <a:gd name="T37" fmla="*/ 16 h 17"/>
                  <a:gd name="T38" fmla="*/ 18 w 20"/>
                  <a:gd name="T39" fmla="*/ 15 h 17"/>
                  <a:gd name="T40" fmla="*/ 20 w 20"/>
                  <a:gd name="T41" fmla="*/ 11 h 17"/>
                  <a:gd name="T42" fmla="*/ 15 w 20"/>
                  <a:gd name="T43" fmla="*/ 3 h 17"/>
                  <a:gd name="T44" fmla="*/ 9 w 20"/>
                  <a:gd name="T4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7">
                    <a:moveTo>
                      <a:pt x="16" y="17"/>
                    </a:moveTo>
                    <a:cubicBezTo>
                      <a:pt x="14" y="17"/>
                      <a:pt x="13" y="16"/>
                      <a:pt x="12" y="16"/>
                    </a:cubicBezTo>
                    <a:cubicBezTo>
                      <a:pt x="11" y="15"/>
                      <a:pt x="10" y="14"/>
                      <a:pt x="9" y="14"/>
                    </a:cubicBezTo>
                    <a:cubicBezTo>
                      <a:pt x="8" y="13"/>
                      <a:pt x="7" y="12"/>
                      <a:pt x="7" y="12"/>
                    </a:cubicBezTo>
                    <a:cubicBezTo>
                      <a:pt x="6" y="11"/>
                      <a:pt x="6" y="11"/>
                      <a:pt x="5" y="11"/>
                    </a:cubicBezTo>
                    <a:cubicBezTo>
                      <a:pt x="3" y="10"/>
                      <a:pt x="1" y="9"/>
                      <a:pt x="1" y="7"/>
                    </a:cubicBezTo>
                    <a:cubicBezTo>
                      <a:pt x="0" y="4"/>
                      <a:pt x="3" y="1"/>
                      <a:pt x="6" y="0"/>
                    </a:cubicBezTo>
                    <a:cubicBezTo>
                      <a:pt x="9" y="0"/>
                      <a:pt x="13" y="0"/>
                      <a:pt x="16" y="3"/>
                    </a:cubicBezTo>
                    <a:cubicBezTo>
                      <a:pt x="19" y="5"/>
                      <a:pt x="20" y="8"/>
                      <a:pt x="20" y="11"/>
                    </a:cubicBezTo>
                    <a:cubicBezTo>
                      <a:pt x="20" y="13"/>
                      <a:pt x="20" y="15"/>
                      <a:pt x="19" y="16"/>
                    </a:cubicBezTo>
                    <a:cubicBezTo>
                      <a:pt x="18" y="16"/>
                      <a:pt x="17" y="17"/>
                      <a:pt x="16" y="17"/>
                    </a:cubicBezTo>
                    <a:close/>
                    <a:moveTo>
                      <a:pt x="9" y="1"/>
                    </a:moveTo>
                    <a:cubicBezTo>
                      <a:pt x="8" y="1"/>
                      <a:pt x="7" y="1"/>
                      <a:pt x="6" y="1"/>
                    </a:cubicBezTo>
                    <a:cubicBezTo>
                      <a:pt x="3" y="2"/>
                      <a:pt x="1" y="4"/>
                      <a:pt x="2" y="6"/>
                    </a:cubicBezTo>
                    <a:cubicBezTo>
                      <a:pt x="2" y="8"/>
                      <a:pt x="4" y="9"/>
                      <a:pt x="5" y="10"/>
                    </a:cubicBezTo>
                    <a:cubicBezTo>
                      <a:pt x="6" y="10"/>
                      <a:pt x="7" y="11"/>
                      <a:pt x="7" y="11"/>
                    </a:cubicBezTo>
                    <a:cubicBezTo>
                      <a:pt x="8" y="12"/>
                      <a:pt x="9" y="12"/>
                      <a:pt x="9" y="13"/>
                    </a:cubicBezTo>
                    <a:cubicBezTo>
                      <a:pt x="10" y="14"/>
                      <a:pt x="11" y="15"/>
                      <a:pt x="12" y="15"/>
                    </a:cubicBezTo>
                    <a:cubicBezTo>
                      <a:pt x="13" y="16"/>
                      <a:pt x="15" y="16"/>
                      <a:pt x="16" y="16"/>
                    </a:cubicBezTo>
                    <a:cubicBezTo>
                      <a:pt x="16" y="16"/>
                      <a:pt x="18" y="16"/>
                      <a:pt x="18" y="15"/>
                    </a:cubicBezTo>
                    <a:cubicBezTo>
                      <a:pt x="20" y="14"/>
                      <a:pt x="20" y="12"/>
                      <a:pt x="20" y="11"/>
                    </a:cubicBezTo>
                    <a:cubicBezTo>
                      <a:pt x="19" y="8"/>
                      <a:pt x="18" y="5"/>
                      <a:pt x="15" y="3"/>
                    </a:cubicBezTo>
                    <a:cubicBezTo>
                      <a:pt x="14" y="2"/>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3" name="Freeform 698"/>
              <p:cNvSpPr/>
              <p:nvPr/>
            </p:nvSpPr>
            <p:spPr bwMode="auto">
              <a:xfrm>
                <a:off x="3656" y="1434"/>
                <a:ext cx="50" cy="30"/>
              </a:xfrm>
              <a:custGeom>
                <a:avLst/>
                <a:gdLst>
                  <a:gd name="T0" fmla="*/ 16 w 20"/>
                  <a:gd name="T1" fmla="*/ 12 h 12"/>
                  <a:gd name="T2" fmla="*/ 13 w 20"/>
                  <a:gd name="T3" fmla="*/ 12 h 12"/>
                  <a:gd name="T4" fmla="*/ 10 w 20"/>
                  <a:gd name="T5" fmla="*/ 10 h 12"/>
                  <a:gd name="T6" fmla="*/ 10 w 20"/>
                  <a:gd name="T7" fmla="*/ 9 h 12"/>
                  <a:gd name="T8" fmla="*/ 4 w 20"/>
                  <a:gd name="T9" fmla="*/ 5 h 12"/>
                  <a:gd name="T10" fmla="*/ 4 w 20"/>
                  <a:gd name="T11" fmla="*/ 5 h 12"/>
                  <a:gd name="T12" fmla="*/ 1 w 20"/>
                  <a:gd name="T13" fmla="*/ 3 h 12"/>
                  <a:gd name="T14" fmla="*/ 1 w 20"/>
                  <a:gd name="T15" fmla="*/ 1 h 12"/>
                  <a:gd name="T16" fmla="*/ 2 w 20"/>
                  <a:gd name="T17" fmla="*/ 1 h 12"/>
                  <a:gd name="T18" fmla="*/ 2 w 20"/>
                  <a:gd name="T19" fmla="*/ 1 h 12"/>
                  <a:gd name="T20" fmla="*/ 2 w 20"/>
                  <a:gd name="T21" fmla="*/ 3 h 12"/>
                  <a:gd name="T22" fmla="*/ 4 w 20"/>
                  <a:gd name="T23" fmla="*/ 4 h 12"/>
                  <a:gd name="T24" fmla="*/ 4 w 20"/>
                  <a:gd name="T25" fmla="*/ 4 h 12"/>
                  <a:gd name="T26" fmla="*/ 10 w 20"/>
                  <a:gd name="T27" fmla="*/ 8 h 12"/>
                  <a:gd name="T28" fmla="*/ 11 w 20"/>
                  <a:gd name="T29" fmla="*/ 9 h 12"/>
                  <a:gd name="T30" fmla="*/ 13 w 20"/>
                  <a:gd name="T31" fmla="*/ 11 h 12"/>
                  <a:gd name="T32" fmla="*/ 19 w 20"/>
                  <a:gd name="T33" fmla="*/ 10 h 12"/>
                  <a:gd name="T34" fmla="*/ 20 w 20"/>
                  <a:gd name="T35" fmla="*/ 10 h 12"/>
                  <a:gd name="T36" fmla="*/ 20 w 20"/>
                  <a:gd name="T37" fmla="*/ 11 h 12"/>
                  <a:gd name="T38" fmla="*/ 16 w 20"/>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2">
                    <a:moveTo>
                      <a:pt x="16" y="12"/>
                    </a:moveTo>
                    <a:cubicBezTo>
                      <a:pt x="15" y="12"/>
                      <a:pt x="14" y="12"/>
                      <a:pt x="13" y="12"/>
                    </a:cubicBezTo>
                    <a:cubicBezTo>
                      <a:pt x="12" y="11"/>
                      <a:pt x="11" y="10"/>
                      <a:pt x="10" y="10"/>
                    </a:cubicBezTo>
                    <a:cubicBezTo>
                      <a:pt x="10" y="9"/>
                      <a:pt x="10" y="9"/>
                      <a:pt x="10" y="9"/>
                    </a:cubicBezTo>
                    <a:cubicBezTo>
                      <a:pt x="8" y="7"/>
                      <a:pt x="6" y="6"/>
                      <a:pt x="4" y="5"/>
                    </a:cubicBezTo>
                    <a:cubicBezTo>
                      <a:pt x="4" y="5"/>
                      <a:pt x="4" y="5"/>
                      <a:pt x="4" y="5"/>
                    </a:cubicBezTo>
                    <a:cubicBezTo>
                      <a:pt x="3" y="4"/>
                      <a:pt x="2" y="4"/>
                      <a:pt x="1" y="3"/>
                    </a:cubicBezTo>
                    <a:cubicBezTo>
                      <a:pt x="1" y="3"/>
                      <a:pt x="0" y="2"/>
                      <a:pt x="1" y="1"/>
                    </a:cubicBezTo>
                    <a:cubicBezTo>
                      <a:pt x="1" y="1"/>
                      <a:pt x="1" y="0"/>
                      <a:pt x="2" y="1"/>
                    </a:cubicBezTo>
                    <a:cubicBezTo>
                      <a:pt x="2" y="1"/>
                      <a:pt x="2" y="1"/>
                      <a:pt x="2" y="1"/>
                    </a:cubicBezTo>
                    <a:cubicBezTo>
                      <a:pt x="1" y="2"/>
                      <a:pt x="2" y="2"/>
                      <a:pt x="2" y="3"/>
                    </a:cubicBezTo>
                    <a:cubicBezTo>
                      <a:pt x="3" y="3"/>
                      <a:pt x="3" y="4"/>
                      <a:pt x="4" y="4"/>
                    </a:cubicBezTo>
                    <a:cubicBezTo>
                      <a:pt x="4" y="4"/>
                      <a:pt x="4" y="4"/>
                      <a:pt x="4" y="4"/>
                    </a:cubicBezTo>
                    <a:cubicBezTo>
                      <a:pt x="7" y="5"/>
                      <a:pt x="9" y="7"/>
                      <a:pt x="10" y="8"/>
                    </a:cubicBezTo>
                    <a:cubicBezTo>
                      <a:pt x="11" y="9"/>
                      <a:pt x="11" y="9"/>
                      <a:pt x="11" y="9"/>
                    </a:cubicBezTo>
                    <a:cubicBezTo>
                      <a:pt x="12" y="10"/>
                      <a:pt x="12" y="11"/>
                      <a:pt x="13" y="11"/>
                    </a:cubicBezTo>
                    <a:cubicBezTo>
                      <a:pt x="15" y="12"/>
                      <a:pt x="18" y="12"/>
                      <a:pt x="19" y="10"/>
                    </a:cubicBezTo>
                    <a:cubicBezTo>
                      <a:pt x="20" y="10"/>
                      <a:pt x="20" y="10"/>
                      <a:pt x="20" y="10"/>
                    </a:cubicBezTo>
                    <a:cubicBezTo>
                      <a:pt x="20" y="10"/>
                      <a:pt x="20" y="11"/>
                      <a:pt x="20" y="11"/>
                    </a:cubicBezTo>
                    <a:cubicBezTo>
                      <a:pt x="19" y="12"/>
                      <a:pt x="17"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4" name="Freeform 699"/>
              <p:cNvSpPr/>
              <p:nvPr/>
            </p:nvSpPr>
            <p:spPr bwMode="auto">
              <a:xfrm>
                <a:off x="3669" y="1431"/>
                <a:ext cx="24" cy="15"/>
              </a:xfrm>
              <a:custGeom>
                <a:avLst/>
                <a:gdLst>
                  <a:gd name="T0" fmla="*/ 1 w 10"/>
                  <a:gd name="T1" fmla="*/ 6 h 6"/>
                  <a:gd name="T2" fmla="*/ 0 w 10"/>
                  <a:gd name="T3" fmla="*/ 6 h 6"/>
                  <a:gd name="T4" fmla="*/ 2 w 10"/>
                  <a:gd name="T5" fmla="*/ 4 h 6"/>
                  <a:gd name="T6" fmla="*/ 4 w 10"/>
                  <a:gd name="T7" fmla="*/ 2 h 6"/>
                  <a:gd name="T8" fmla="*/ 5 w 10"/>
                  <a:gd name="T9" fmla="*/ 1 h 6"/>
                  <a:gd name="T10" fmla="*/ 10 w 10"/>
                  <a:gd name="T11" fmla="*/ 0 h 6"/>
                  <a:gd name="T12" fmla="*/ 10 w 10"/>
                  <a:gd name="T13" fmla="*/ 0 h 6"/>
                  <a:gd name="T14" fmla="*/ 10 w 10"/>
                  <a:gd name="T15" fmla="*/ 1 h 6"/>
                  <a:gd name="T16" fmla="*/ 6 w 10"/>
                  <a:gd name="T17" fmla="*/ 2 h 6"/>
                  <a:gd name="T18" fmla="*/ 4 w 10"/>
                  <a:gd name="T19" fmla="*/ 3 h 6"/>
                  <a:gd name="T20" fmla="*/ 2 w 10"/>
                  <a:gd name="T21" fmla="*/ 4 h 6"/>
                  <a:gd name="T22" fmla="*/ 1 w 10"/>
                  <a:gd name="T23" fmla="*/ 6 h 6"/>
                  <a:gd name="T24" fmla="*/ 1 w 10"/>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 y="6"/>
                    </a:moveTo>
                    <a:cubicBezTo>
                      <a:pt x="0" y="6"/>
                      <a:pt x="0" y="6"/>
                      <a:pt x="0" y="6"/>
                    </a:cubicBezTo>
                    <a:cubicBezTo>
                      <a:pt x="0" y="5"/>
                      <a:pt x="1" y="4"/>
                      <a:pt x="2" y="4"/>
                    </a:cubicBezTo>
                    <a:cubicBezTo>
                      <a:pt x="2" y="3"/>
                      <a:pt x="3" y="3"/>
                      <a:pt x="4" y="2"/>
                    </a:cubicBezTo>
                    <a:cubicBezTo>
                      <a:pt x="5" y="1"/>
                      <a:pt x="5" y="1"/>
                      <a:pt x="5" y="1"/>
                    </a:cubicBezTo>
                    <a:cubicBezTo>
                      <a:pt x="7" y="1"/>
                      <a:pt x="8" y="0"/>
                      <a:pt x="10" y="0"/>
                    </a:cubicBezTo>
                    <a:cubicBezTo>
                      <a:pt x="10" y="0"/>
                      <a:pt x="10" y="0"/>
                      <a:pt x="10" y="0"/>
                    </a:cubicBezTo>
                    <a:cubicBezTo>
                      <a:pt x="10" y="1"/>
                      <a:pt x="10" y="1"/>
                      <a:pt x="10" y="1"/>
                    </a:cubicBezTo>
                    <a:cubicBezTo>
                      <a:pt x="8" y="1"/>
                      <a:pt x="7" y="1"/>
                      <a:pt x="6" y="2"/>
                    </a:cubicBezTo>
                    <a:cubicBezTo>
                      <a:pt x="4" y="3"/>
                      <a:pt x="4" y="3"/>
                      <a:pt x="4" y="3"/>
                    </a:cubicBezTo>
                    <a:cubicBezTo>
                      <a:pt x="4" y="3"/>
                      <a:pt x="3" y="4"/>
                      <a:pt x="2" y="4"/>
                    </a:cubicBezTo>
                    <a:cubicBezTo>
                      <a:pt x="2"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5" name="Freeform 700"/>
              <p:cNvSpPr/>
              <p:nvPr/>
            </p:nvSpPr>
            <p:spPr bwMode="auto">
              <a:xfrm>
                <a:off x="3666" y="1429"/>
                <a:ext cx="15" cy="10"/>
              </a:xfrm>
              <a:custGeom>
                <a:avLst/>
                <a:gdLst>
                  <a:gd name="T0" fmla="*/ 6 w 6"/>
                  <a:gd name="T1" fmla="*/ 4 h 4"/>
                  <a:gd name="T2" fmla="*/ 5 w 6"/>
                  <a:gd name="T3" fmla="*/ 3 h 4"/>
                  <a:gd name="T4" fmla="*/ 5 w 6"/>
                  <a:gd name="T5" fmla="*/ 3 h 4"/>
                  <a:gd name="T6" fmla="*/ 0 w 6"/>
                  <a:gd name="T7" fmla="*/ 1 h 4"/>
                  <a:gd name="T8" fmla="*/ 0 w 6"/>
                  <a:gd name="T9" fmla="*/ 0 h 4"/>
                  <a:gd name="T10" fmla="*/ 1 w 6"/>
                  <a:gd name="T11" fmla="*/ 0 h 4"/>
                  <a:gd name="T12" fmla="*/ 6 w 6"/>
                  <a:gd name="T13" fmla="*/ 2 h 4"/>
                  <a:gd name="T14" fmla="*/ 6 w 6"/>
                  <a:gd name="T15" fmla="*/ 3 h 4"/>
                  <a:gd name="T16" fmla="*/ 6 w 6"/>
                  <a:gd name="T17" fmla="*/ 4 h 4"/>
                  <a:gd name="T18" fmla="*/ 6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4"/>
                    </a:moveTo>
                    <a:cubicBezTo>
                      <a:pt x="5" y="4"/>
                      <a:pt x="5" y="3"/>
                      <a:pt x="5" y="3"/>
                    </a:cubicBezTo>
                    <a:cubicBezTo>
                      <a:pt x="5" y="3"/>
                      <a:pt x="5" y="3"/>
                      <a:pt x="5" y="3"/>
                    </a:cubicBezTo>
                    <a:cubicBezTo>
                      <a:pt x="4" y="2"/>
                      <a:pt x="2" y="1"/>
                      <a:pt x="0" y="1"/>
                    </a:cubicBezTo>
                    <a:cubicBezTo>
                      <a:pt x="0" y="1"/>
                      <a:pt x="0" y="0"/>
                      <a:pt x="0" y="0"/>
                    </a:cubicBezTo>
                    <a:cubicBezTo>
                      <a:pt x="0" y="0"/>
                      <a:pt x="0" y="0"/>
                      <a:pt x="1" y="0"/>
                    </a:cubicBezTo>
                    <a:cubicBezTo>
                      <a:pt x="2" y="1"/>
                      <a:pt x="4" y="1"/>
                      <a:pt x="6" y="2"/>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6" name="Freeform 701"/>
              <p:cNvSpPr>
                <a:spLocks noEditPoints="1"/>
              </p:cNvSpPr>
              <p:nvPr/>
            </p:nvSpPr>
            <p:spPr bwMode="auto">
              <a:xfrm>
                <a:off x="3541" y="1436"/>
                <a:ext cx="108" cy="25"/>
              </a:xfrm>
              <a:custGeom>
                <a:avLst/>
                <a:gdLst>
                  <a:gd name="T0" fmla="*/ 6 w 44"/>
                  <a:gd name="T1" fmla="*/ 10 h 10"/>
                  <a:gd name="T2" fmla="*/ 0 w 44"/>
                  <a:gd name="T3" fmla="*/ 9 h 10"/>
                  <a:gd name="T4" fmla="*/ 0 w 44"/>
                  <a:gd name="T5" fmla="*/ 9 h 10"/>
                  <a:gd name="T6" fmla="*/ 0 w 44"/>
                  <a:gd name="T7" fmla="*/ 9 h 10"/>
                  <a:gd name="T8" fmla="*/ 5 w 44"/>
                  <a:gd name="T9" fmla="*/ 1 h 10"/>
                  <a:gd name="T10" fmla="*/ 6 w 44"/>
                  <a:gd name="T11" fmla="*/ 1 h 10"/>
                  <a:gd name="T12" fmla="*/ 39 w 44"/>
                  <a:gd name="T13" fmla="*/ 0 h 10"/>
                  <a:gd name="T14" fmla="*/ 41 w 44"/>
                  <a:gd name="T15" fmla="*/ 1 h 10"/>
                  <a:gd name="T16" fmla="*/ 42 w 44"/>
                  <a:gd name="T17" fmla="*/ 2 h 10"/>
                  <a:gd name="T18" fmla="*/ 44 w 44"/>
                  <a:gd name="T19" fmla="*/ 9 h 10"/>
                  <a:gd name="T20" fmla="*/ 44 w 44"/>
                  <a:gd name="T21" fmla="*/ 9 h 10"/>
                  <a:gd name="T22" fmla="*/ 44 w 44"/>
                  <a:gd name="T23" fmla="*/ 9 h 10"/>
                  <a:gd name="T24" fmla="*/ 6 w 44"/>
                  <a:gd name="T25" fmla="*/ 10 h 10"/>
                  <a:gd name="T26" fmla="*/ 1 w 44"/>
                  <a:gd name="T27" fmla="*/ 9 h 10"/>
                  <a:gd name="T28" fmla="*/ 6 w 44"/>
                  <a:gd name="T29" fmla="*/ 9 h 10"/>
                  <a:gd name="T30" fmla="*/ 7 w 44"/>
                  <a:gd name="T31" fmla="*/ 9 h 10"/>
                  <a:gd name="T32" fmla="*/ 43 w 44"/>
                  <a:gd name="T33" fmla="*/ 9 h 10"/>
                  <a:gd name="T34" fmla="*/ 41 w 44"/>
                  <a:gd name="T35" fmla="*/ 2 h 10"/>
                  <a:gd name="T36" fmla="*/ 40 w 44"/>
                  <a:gd name="T37" fmla="*/ 1 h 10"/>
                  <a:gd name="T38" fmla="*/ 39 w 44"/>
                  <a:gd name="T39" fmla="*/ 1 h 10"/>
                  <a:gd name="T40" fmla="*/ 6 w 44"/>
                  <a:gd name="T41" fmla="*/ 2 h 10"/>
                  <a:gd name="T42" fmla="*/ 1 w 44"/>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0">
                    <a:moveTo>
                      <a:pt x="6" y="10"/>
                    </a:moveTo>
                    <a:cubicBezTo>
                      <a:pt x="4" y="10"/>
                      <a:pt x="2" y="10"/>
                      <a:pt x="0" y="9"/>
                    </a:cubicBezTo>
                    <a:cubicBezTo>
                      <a:pt x="0" y="9"/>
                      <a:pt x="0" y="9"/>
                      <a:pt x="0" y="9"/>
                    </a:cubicBezTo>
                    <a:cubicBezTo>
                      <a:pt x="0" y="9"/>
                      <a:pt x="0" y="9"/>
                      <a:pt x="0" y="9"/>
                    </a:cubicBezTo>
                    <a:cubicBezTo>
                      <a:pt x="5" y="1"/>
                      <a:pt x="5" y="1"/>
                      <a:pt x="5" y="1"/>
                    </a:cubicBezTo>
                    <a:cubicBezTo>
                      <a:pt x="5" y="1"/>
                      <a:pt x="6" y="1"/>
                      <a:pt x="6" y="1"/>
                    </a:cubicBezTo>
                    <a:cubicBezTo>
                      <a:pt x="17" y="0"/>
                      <a:pt x="28" y="0"/>
                      <a:pt x="39" y="0"/>
                    </a:cubicBezTo>
                    <a:cubicBezTo>
                      <a:pt x="40" y="0"/>
                      <a:pt x="40" y="0"/>
                      <a:pt x="41" y="1"/>
                    </a:cubicBezTo>
                    <a:cubicBezTo>
                      <a:pt x="41" y="1"/>
                      <a:pt x="42" y="2"/>
                      <a:pt x="42" y="2"/>
                    </a:cubicBezTo>
                    <a:cubicBezTo>
                      <a:pt x="44" y="9"/>
                      <a:pt x="44" y="9"/>
                      <a:pt x="44" y="9"/>
                    </a:cubicBezTo>
                    <a:cubicBezTo>
                      <a:pt x="44" y="9"/>
                      <a:pt x="44" y="9"/>
                      <a:pt x="44" y="9"/>
                    </a:cubicBezTo>
                    <a:cubicBezTo>
                      <a:pt x="44" y="9"/>
                      <a:pt x="44" y="9"/>
                      <a:pt x="44" y="9"/>
                    </a:cubicBezTo>
                    <a:lnTo>
                      <a:pt x="6" y="10"/>
                    </a:lnTo>
                    <a:close/>
                    <a:moveTo>
                      <a:pt x="1" y="9"/>
                    </a:moveTo>
                    <a:cubicBezTo>
                      <a:pt x="2" y="9"/>
                      <a:pt x="4" y="9"/>
                      <a:pt x="6" y="9"/>
                    </a:cubicBezTo>
                    <a:cubicBezTo>
                      <a:pt x="7" y="9"/>
                      <a:pt x="7" y="9"/>
                      <a:pt x="7" y="9"/>
                    </a:cubicBezTo>
                    <a:cubicBezTo>
                      <a:pt x="43" y="9"/>
                      <a:pt x="43" y="9"/>
                      <a:pt x="43" y="9"/>
                    </a:cubicBezTo>
                    <a:cubicBezTo>
                      <a:pt x="41" y="2"/>
                      <a:pt x="41" y="2"/>
                      <a:pt x="41" y="2"/>
                    </a:cubicBezTo>
                    <a:cubicBezTo>
                      <a:pt x="41" y="2"/>
                      <a:pt x="41" y="2"/>
                      <a:pt x="40" y="1"/>
                    </a:cubicBezTo>
                    <a:cubicBezTo>
                      <a:pt x="40" y="1"/>
                      <a:pt x="40" y="1"/>
                      <a:pt x="39" y="1"/>
                    </a:cubicBezTo>
                    <a:cubicBezTo>
                      <a:pt x="28" y="1"/>
                      <a:pt x="17" y="1"/>
                      <a:pt x="6" y="2"/>
                    </a:cubicBez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7" name="Freeform 702"/>
              <p:cNvSpPr/>
              <p:nvPr/>
            </p:nvSpPr>
            <p:spPr bwMode="auto">
              <a:xfrm>
                <a:off x="3538" y="1461"/>
                <a:ext cx="111" cy="3"/>
              </a:xfrm>
              <a:custGeom>
                <a:avLst/>
                <a:gdLst>
                  <a:gd name="T0" fmla="*/ 1 w 45"/>
                  <a:gd name="T1" fmla="*/ 1 h 1"/>
                  <a:gd name="T2" fmla="*/ 0 w 45"/>
                  <a:gd name="T3" fmla="*/ 1 h 1"/>
                  <a:gd name="T4" fmla="*/ 1 w 45"/>
                  <a:gd name="T5" fmla="*/ 0 h 1"/>
                  <a:gd name="T6" fmla="*/ 45 w 45"/>
                  <a:gd name="T7" fmla="*/ 0 h 1"/>
                  <a:gd name="T8" fmla="*/ 45 w 45"/>
                  <a:gd name="T9" fmla="*/ 0 h 1"/>
                  <a:gd name="T10" fmla="*/ 45 w 45"/>
                  <a:gd name="T11" fmla="*/ 1 h 1"/>
                  <a:gd name="T12" fmla="*/ 1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1" y="1"/>
                    </a:moveTo>
                    <a:cubicBezTo>
                      <a:pt x="1" y="1"/>
                      <a:pt x="0" y="1"/>
                      <a:pt x="0" y="1"/>
                    </a:cubicBezTo>
                    <a:cubicBezTo>
                      <a:pt x="0" y="0"/>
                      <a:pt x="1" y="0"/>
                      <a:pt x="1" y="0"/>
                    </a:cubicBezTo>
                    <a:cubicBezTo>
                      <a:pt x="45" y="0"/>
                      <a:pt x="45" y="0"/>
                      <a:pt x="45" y="0"/>
                    </a:cubicBezTo>
                    <a:cubicBezTo>
                      <a:pt x="45" y="0"/>
                      <a:pt x="45" y="0"/>
                      <a:pt x="45" y="0"/>
                    </a:cubicBezTo>
                    <a:cubicBezTo>
                      <a:pt x="45" y="1"/>
                      <a:pt x="45" y="1"/>
                      <a:pt x="45"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8" name="Freeform 703"/>
              <p:cNvSpPr/>
              <p:nvPr/>
            </p:nvSpPr>
            <p:spPr bwMode="auto">
              <a:xfrm>
                <a:off x="3646" y="1456"/>
                <a:ext cx="3" cy="8"/>
              </a:xfrm>
              <a:custGeom>
                <a:avLst/>
                <a:gdLst>
                  <a:gd name="T0" fmla="*/ 1 w 1"/>
                  <a:gd name="T1" fmla="*/ 3 h 3"/>
                  <a:gd name="T2" fmla="*/ 1 w 1"/>
                  <a:gd name="T3" fmla="*/ 3 h 3"/>
                  <a:gd name="T4" fmla="*/ 0 w 1"/>
                  <a:gd name="T5" fmla="*/ 2 h 3"/>
                  <a:gd name="T6" fmla="*/ 0 w 1"/>
                  <a:gd name="T7" fmla="*/ 1 h 3"/>
                  <a:gd name="T8" fmla="*/ 1 w 1"/>
                  <a:gd name="T9" fmla="*/ 1 h 3"/>
                  <a:gd name="T10" fmla="*/ 1 w 1"/>
                  <a:gd name="T11" fmla="*/ 1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2"/>
                    </a:cubicBezTo>
                    <a:cubicBezTo>
                      <a:pt x="0" y="1"/>
                      <a:pt x="0" y="1"/>
                      <a:pt x="0" y="1"/>
                    </a:cubicBezTo>
                    <a:cubicBezTo>
                      <a:pt x="0" y="1"/>
                      <a:pt x="1" y="0"/>
                      <a:pt x="1" y="1"/>
                    </a:cubicBezTo>
                    <a:cubicBezTo>
                      <a:pt x="1" y="1"/>
                      <a:pt x="1" y="1"/>
                      <a:pt x="1"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9" name="Freeform 704"/>
              <p:cNvSpPr/>
              <p:nvPr/>
            </p:nvSpPr>
            <p:spPr bwMode="auto">
              <a:xfrm>
                <a:off x="3538" y="1456"/>
                <a:ext cx="3" cy="8"/>
              </a:xfrm>
              <a:custGeom>
                <a:avLst/>
                <a:gdLst>
                  <a:gd name="T0" fmla="*/ 1 w 1"/>
                  <a:gd name="T1" fmla="*/ 3 h 3"/>
                  <a:gd name="T2" fmla="*/ 1 w 1"/>
                  <a:gd name="T3" fmla="*/ 3 h 3"/>
                  <a:gd name="T4" fmla="*/ 0 w 1"/>
                  <a:gd name="T5" fmla="*/ 1 h 3"/>
                  <a:gd name="T6" fmla="*/ 1 w 1"/>
                  <a:gd name="T7" fmla="*/ 0 h 3"/>
                  <a:gd name="T8" fmla="*/ 1 w 1"/>
                  <a:gd name="T9" fmla="*/ 1 h 3"/>
                  <a:gd name="T10" fmla="*/ 1 w 1"/>
                  <a:gd name="T11" fmla="*/ 3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2"/>
                      <a:pt x="0" y="1"/>
                      <a:pt x="0" y="1"/>
                    </a:cubicBezTo>
                    <a:cubicBezTo>
                      <a:pt x="0" y="0"/>
                      <a:pt x="1" y="0"/>
                      <a:pt x="1" y="0"/>
                    </a:cubicBezTo>
                    <a:cubicBezTo>
                      <a:pt x="1" y="0"/>
                      <a:pt x="1" y="1"/>
                      <a:pt x="1" y="1"/>
                    </a:cubicBezTo>
                    <a:cubicBezTo>
                      <a:pt x="1" y="1"/>
                      <a:pt x="1" y="2"/>
                      <a:pt x="1"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0" name="Freeform 705"/>
              <p:cNvSpPr>
                <a:spLocks noEditPoints="1"/>
              </p:cNvSpPr>
              <p:nvPr/>
            </p:nvSpPr>
            <p:spPr bwMode="auto">
              <a:xfrm>
                <a:off x="3568" y="1449"/>
                <a:ext cx="46" cy="7"/>
              </a:xfrm>
              <a:custGeom>
                <a:avLst/>
                <a:gdLst>
                  <a:gd name="T0" fmla="*/ 18 w 19"/>
                  <a:gd name="T1" fmla="*/ 3 h 3"/>
                  <a:gd name="T2" fmla="*/ 0 w 19"/>
                  <a:gd name="T3" fmla="*/ 3 h 3"/>
                  <a:gd name="T4" fmla="*/ 0 w 19"/>
                  <a:gd name="T5" fmla="*/ 2 h 3"/>
                  <a:gd name="T6" fmla="*/ 0 w 19"/>
                  <a:gd name="T7" fmla="*/ 2 h 3"/>
                  <a:gd name="T8" fmla="*/ 0 w 19"/>
                  <a:gd name="T9" fmla="*/ 1 h 3"/>
                  <a:gd name="T10" fmla="*/ 0 w 19"/>
                  <a:gd name="T11" fmla="*/ 1 h 3"/>
                  <a:gd name="T12" fmla="*/ 0 w 19"/>
                  <a:gd name="T13" fmla="*/ 0 h 3"/>
                  <a:gd name="T14" fmla="*/ 18 w 19"/>
                  <a:gd name="T15" fmla="*/ 0 h 3"/>
                  <a:gd name="T16" fmla="*/ 19 w 19"/>
                  <a:gd name="T17" fmla="*/ 1 h 3"/>
                  <a:gd name="T18" fmla="*/ 19 w 19"/>
                  <a:gd name="T19" fmla="*/ 2 h 3"/>
                  <a:gd name="T20" fmla="*/ 19 w 19"/>
                  <a:gd name="T21" fmla="*/ 3 h 3"/>
                  <a:gd name="T22" fmla="*/ 18 w 19"/>
                  <a:gd name="T23" fmla="*/ 3 h 3"/>
                  <a:gd name="T24" fmla="*/ 9 w 19"/>
                  <a:gd name="T25" fmla="*/ 2 h 3"/>
                  <a:gd name="T26" fmla="*/ 18 w 19"/>
                  <a:gd name="T27" fmla="*/ 2 h 3"/>
                  <a:gd name="T28" fmla="*/ 18 w 19"/>
                  <a:gd name="T29" fmla="*/ 1 h 3"/>
                  <a:gd name="T30" fmla="*/ 1 w 19"/>
                  <a:gd name="T31" fmla="*/ 1 h 3"/>
                  <a:gd name="T32" fmla="*/ 1 w 19"/>
                  <a:gd name="T33" fmla="*/ 2 h 3"/>
                  <a:gd name="T34" fmla="*/ 1 w 19"/>
                  <a:gd name="T35" fmla="*/ 2 h 3"/>
                  <a:gd name="T36" fmla="*/ 9 w 19"/>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
                    <a:moveTo>
                      <a:pt x="18" y="3"/>
                    </a:moveTo>
                    <a:cubicBezTo>
                      <a:pt x="12" y="3"/>
                      <a:pt x="6" y="2"/>
                      <a:pt x="0" y="3"/>
                    </a:cubicBezTo>
                    <a:cubicBezTo>
                      <a:pt x="0" y="3"/>
                      <a:pt x="0" y="3"/>
                      <a:pt x="0" y="2"/>
                    </a:cubicBezTo>
                    <a:cubicBezTo>
                      <a:pt x="0" y="2"/>
                      <a:pt x="0" y="2"/>
                      <a:pt x="0" y="2"/>
                    </a:cubicBezTo>
                    <a:cubicBezTo>
                      <a:pt x="0" y="1"/>
                      <a:pt x="0" y="1"/>
                      <a:pt x="0" y="1"/>
                    </a:cubicBezTo>
                    <a:cubicBezTo>
                      <a:pt x="0" y="1"/>
                      <a:pt x="0" y="1"/>
                      <a:pt x="0" y="1"/>
                    </a:cubicBezTo>
                    <a:cubicBezTo>
                      <a:pt x="0" y="1"/>
                      <a:pt x="0" y="0"/>
                      <a:pt x="0" y="0"/>
                    </a:cubicBezTo>
                    <a:cubicBezTo>
                      <a:pt x="7" y="0"/>
                      <a:pt x="12" y="0"/>
                      <a:pt x="18" y="0"/>
                    </a:cubicBezTo>
                    <a:cubicBezTo>
                      <a:pt x="19" y="0"/>
                      <a:pt x="19" y="1"/>
                      <a:pt x="19" y="1"/>
                    </a:cubicBezTo>
                    <a:cubicBezTo>
                      <a:pt x="19" y="2"/>
                      <a:pt x="19" y="2"/>
                      <a:pt x="19" y="2"/>
                    </a:cubicBezTo>
                    <a:cubicBezTo>
                      <a:pt x="19" y="2"/>
                      <a:pt x="19" y="2"/>
                      <a:pt x="19" y="3"/>
                    </a:cubicBezTo>
                    <a:cubicBezTo>
                      <a:pt x="18" y="3"/>
                      <a:pt x="18" y="3"/>
                      <a:pt x="18" y="3"/>
                    </a:cubicBezTo>
                    <a:close/>
                    <a:moveTo>
                      <a:pt x="9" y="2"/>
                    </a:moveTo>
                    <a:cubicBezTo>
                      <a:pt x="12" y="2"/>
                      <a:pt x="15" y="2"/>
                      <a:pt x="18" y="2"/>
                    </a:cubicBezTo>
                    <a:cubicBezTo>
                      <a:pt x="18" y="1"/>
                      <a:pt x="18" y="1"/>
                      <a:pt x="18" y="1"/>
                    </a:cubicBezTo>
                    <a:cubicBezTo>
                      <a:pt x="12" y="1"/>
                      <a:pt x="7" y="1"/>
                      <a:pt x="1" y="1"/>
                    </a:cubicBezTo>
                    <a:cubicBezTo>
                      <a:pt x="1" y="1"/>
                      <a:pt x="1" y="1"/>
                      <a:pt x="1" y="2"/>
                    </a:cubicBezTo>
                    <a:cubicBezTo>
                      <a:pt x="1" y="2"/>
                      <a:pt x="1" y="2"/>
                      <a:pt x="1" y="2"/>
                    </a:cubicBezTo>
                    <a:cubicBezTo>
                      <a:pt x="3" y="2"/>
                      <a:pt x="6"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1" name="Freeform 706"/>
              <p:cNvSpPr>
                <a:spLocks noEditPoints="1"/>
              </p:cNvSpPr>
              <p:nvPr/>
            </p:nvSpPr>
            <p:spPr bwMode="auto">
              <a:xfrm>
                <a:off x="3555" y="1441"/>
                <a:ext cx="18" cy="5"/>
              </a:xfrm>
              <a:custGeom>
                <a:avLst/>
                <a:gdLst>
                  <a:gd name="T0" fmla="*/ 0 w 7"/>
                  <a:gd name="T1" fmla="*/ 2 h 2"/>
                  <a:gd name="T2" fmla="*/ 0 w 7"/>
                  <a:gd name="T3" fmla="*/ 2 h 2"/>
                  <a:gd name="T4" fmla="*/ 1 w 7"/>
                  <a:gd name="T5" fmla="*/ 1 h 2"/>
                  <a:gd name="T6" fmla="*/ 1 w 7"/>
                  <a:gd name="T7" fmla="*/ 1 h 2"/>
                  <a:gd name="T8" fmla="*/ 1 w 7"/>
                  <a:gd name="T9" fmla="*/ 0 h 2"/>
                  <a:gd name="T10" fmla="*/ 2 w 7"/>
                  <a:gd name="T11" fmla="*/ 0 h 2"/>
                  <a:gd name="T12" fmla="*/ 6 w 7"/>
                  <a:gd name="T13" fmla="*/ 0 h 2"/>
                  <a:gd name="T14" fmla="*/ 7 w 7"/>
                  <a:gd name="T15" fmla="*/ 0 h 2"/>
                  <a:gd name="T16" fmla="*/ 7 w 7"/>
                  <a:gd name="T17" fmla="*/ 1 h 2"/>
                  <a:gd name="T18" fmla="*/ 6 w 7"/>
                  <a:gd name="T19" fmla="*/ 2 h 2"/>
                  <a:gd name="T20" fmla="*/ 6 w 7"/>
                  <a:gd name="T21" fmla="*/ 2 h 2"/>
                  <a:gd name="T22" fmla="*/ 6 w 7"/>
                  <a:gd name="T23" fmla="*/ 2 h 2"/>
                  <a:gd name="T24" fmla="*/ 0 w 7"/>
                  <a:gd name="T25" fmla="*/ 2 h 2"/>
                  <a:gd name="T26" fmla="*/ 2 w 7"/>
                  <a:gd name="T27" fmla="*/ 1 h 2"/>
                  <a:gd name="T28" fmla="*/ 1 w 7"/>
                  <a:gd name="T29" fmla="*/ 1 h 2"/>
                  <a:gd name="T30" fmla="*/ 5 w 7"/>
                  <a:gd name="T31" fmla="*/ 1 h 2"/>
                  <a:gd name="T32" fmla="*/ 5 w 7"/>
                  <a:gd name="T33" fmla="*/ 1 h 2"/>
                  <a:gd name="T34" fmla="*/ 6 w 7"/>
                  <a:gd name="T35" fmla="*/ 1 h 2"/>
                  <a:gd name="T36" fmla="*/ 2 w 7"/>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0" y="2"/>
                    </a:moveTo>
                    <a:cubicBezTo>
                      <a:pt x="0" y="2"/>
                      <a:pt x="0" y="2"/>
                      <a:pt x="0" y="2"/>
                    </a:cubicBezTo>
                    <a:cubicBezTo>
                      <a:pt x="0" y="2"/>
                      <a:pt x="0" y="1"/>
                      <a:pt x="1" y="1"/>
                    </a:cubicBezTo>
                    <a:cubicBezTo>
                      <a:pt x="1" y="1"/>
                      <a:pt x="1" y="1"/>
                      <a:pt x="1" y="1"/>
                    </a:cubicBezTo>
                    <a:cubicBezTo>
                      <a:pt x="1" y="0"/>
                      <a:pt x="1" y="0"/>
                      <a:pt x="1" y="0"/>
                    </a:cubicBezTo>
                    <a:cubicBezTo>
                      <a:pt x="1" y="0"/>
                      <a:pt x="1" y="0"/>
                      <a:pt x="2" y="0"/>
                    </a:cubicBezTo>
                    <a:cubicBezTo>
                      <a:pt x="3" y="0"/>
                      <a:pt x="5" y="0"/>
                      <a:pt x="6" y="0"/>
                    </a:cubicBezTo>
                    <a:cubicBezTo>
                      <a:pt x="6" y="0"/>
                      <a:pt x="6" y="0"/>
                      <a:pt x="7" y="0"/>
                    </a:cubicBezTo>
                    <a:cubicBezTo>
                      <a:pt x="7" y="0"/>
                      <a:pt x="7" y="0"/>
                      <a:pt x="7" y="1"/>
                    </a:cubicBezTo>
                    <a:cubicBezTo>
                      <a:pt x="6" y="1"/>
                      <a:pt x="6" y="1"/>
                      <a:pt x="6" y="2"/>
                    </a:cubicBezTo>
                    <a:cubicBezTo>
                      <a:pt x="6" y="2"/>
                      <a:pt x="6" y="2"/>
                      <a:pt x="6" y="2"/>
                    </a:cubicBezTo>
                    <a:cubicBezTo>
                      <a:pt x="6" y="2"/>
                      <a:pt x="6" y="2"/>
                      <a:pt x="6" y="2"/>
                    </a:cubicBezTo>
                    <a:cubicBezTo>
                      <a:pt x="4" y="2"/>
                      <a:pt x="2" y="2"/>
                      <a:pt x="0" y="2"/>
                    </a:cubicBezTo>
                    <a:close/>
                    <a:moveTo>
                      <a:pt x="2" y="1"/>
                    </a:moveTo>
                    <a:cubicBezTo>
                      <a:pt x="2" y="1"/>
                      <a:pt x="2" y="1"/>
                      <a:pt x="1" y="1"/>
                    </a:cubicBezTo>
                    <a:cubicBezTo>
                      <a:pt x="3" y="1"/>
                      <a:pt x="4" y="1"/>
                      <a:pt x="5" y="1"/>
                    </a:cubicBezTo>
                    <a:cubicBezTo>
                      <a:pt x="5" y="1"/>
                      <a:pt x="5" y="1"/>
                      <a:pt x="5" y="1"/>
                    </a:cubicBezTo>
                    <a:cubicBezTo>
                      <a:pt x="5" y="1"/>
                      <a:pt x="6" y="1"/>
                      <a:pt x="6"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2" name="Freeform 707"/>
              <p:cNvSpPr>
                <a:spLocks noEditPoints="1"/>
              </p:cNvSpPr>
              <p:nvPr/>
            </p:nvSpPr>
            <p:spPr bwMode="auto">
              <a:xfrm>
                <a:off x="3550" y="1449"/>
                <a:ext cx="15" cy="7"/>
              </a:xfrm>
              <a:custGeom>
                <a:avLst/>
                <a:gdLst>
                  <a:gd name="T0" fmla="*/ 0 w 6"/>
                  <a:gd name="T1" fmla="*/ 3 h 3"/>
                  <a:gd name="T2" fmla="*/ 0 w 6"/>
                  <a:gd name="T3" fmla="*/ 2 h 3"/>
                  <a:gd name="T4" fmla="*/ 0 w 6"/>
                  <a:gd name="T5" fmla="*/ 1 h 3"/>
                  <a:gd name="T6" fmla="*/ 1 w 6"/>
                  <a:gd name="T7" fmla="*/ 1 h 3"/>
                  <a:gd name="T8" fmla="*/ 1 w 6"/>
                  <a:gd name="T9" fmla="*/ 1 h 3"/>
                  <a:gd name="T10" fmla="*/ 1 w 6"/>
                  <a:gd name="T11" fmla="*/ 1 h 3"/>
                  <a:gd name="T12" fmla="*/ 6 w 6"/>
                  <a:gd name="T13" fmla="*/ 0 h 3"/>
                  <a:gd name="T14" fmla="*/ 6 w 6"/>
                  <a:gd name="T15" fmla="*/ 1 h 3"/>
                  <a:gd name="T16" fmla="*/ 6 w 6"/>
                  <a:gd name="T17" fmla="*/ 1 h 3"/>
                  <a:gd name="T18" fmla="*/ 6 w 6"/>
                  <a:gd name="T19" fmla="*/ 2 h 3"/>
                  <a:gd name="T20" fmla="*/ 6 w 6"/>
                  <a:gd name="T21" fmla="*/ 2 h 3"/>
                  <a:gd name="T22" fmla="*/ 5 w 6"/>
                  <a:gd name="T23" fmla="*/ 2 h 3"/>
                  <a:gd name="T24" fmla="*/ 0 w 6"/>
                  <a:gd name="T25" fmla="*/ 3 h 3"/>
                  <a:gd name="T26" fmla="*/ 2 w 6"/>
                  <a:gd name="T27" fmla="*/ 1 h 3"/>
                  <a:gd name="T28" fmla="*/ 1 w 6"/>
                  <a:gd name="T29" fmla="*/ 2 h 3"/>
                  <a:gd name="T30" fmla="*/ 5 w 6"/>
                  <a:gd name="T31" fmla="*/ 2 h 3"/>
                  <a:gd name="T32" fmla="*/ 5 w 6"/>
                  <a:gd name="T33" fmla="*/ 2 h 3"/>
                  <a:gd name="T34" fmla="*/ 5 w 6"/>
                  <a:gd name="T35" fmla="*/ 1 h 3"/>
                  <a:gd name="T36" fmla="*/ 2 w 6"/>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3"/>
                    </a:moveTo>
                    <a:cubicBezTo>
                      <a:pt x="0" y="3"/>
                      <a:pt x="0" y="2"/>
                      <a:pt x="0" y="2"/>
                    </a:cubicBezTo>
                    <a:cubicBezTo>
                      <a:pt x="0" y="2"/>
                      <a:pt x="0" y="2"/>
                      <a:pt x="0" y="1"/>
                    </a:cubicBezTo>
                    <a:cubicBezTo>
                      <a:pt x="1" y="1"/>
                      <a:pt x="1" y="1"/>
                      <a:pt x="1" y="1"/>
                    </a:cubicBezTo>
                    <a:cubicBezTo>
                      <a:pt x="1" y="1"/>
                      <a:pt x="1" y="1"/>
                      <a:pt x="1" y="1"/>
                    </a:cubicBezTo>
                    <a:cubicBezTo>
                      <a:pt x="1" y="1"/>
                      <a:pt x="1" y="1"/>
                      <a:pt x="1" y="1"/>
                    </a:cubicBezTo>
                    <a:cubicBezTo>
                      <a:pt x="3" y="0"/>
                      <a:pt x="4" y="0"/>
                      <a:pt x="6" y="0"/>
                    </a:cubicBezTo>
                    <a:cubicBezTo>
                      <a:pt x="6" y="0"/>
                      <a:pt x="6" y="0"/>
                      <a:pt x="6" y="1"/>
                    </a:cubicBezTo>
                    <a:cubicBezTo>
                      <a:pt x="6" y="1"/>
                      <a:pt x="6" y="1"/>
                      <a:pt x="6" y="1"/>
                    </a:cubicBezTo>
                    <a:cubicBezTo>
                      <a:pt x="6" y="1"/>
                      <a:pt x="6" y="2"/>
                      <a:pt x="6" y="2"/>
                    </a:cubicBezTo>
                    <a:cubicBezTo>
                      <a:pt x="6" y="2"/>
                      <a:pt x="6" y="2"/>
                      <a:pt x="6" y="2"/>
                    </a:cubicBezTo>
                    <a:cubicBezTo>
                      <a:pt x="6" y="2"/>
                      <a:pt x="6" y="2"/>
                      <a:pt x="5" y="2"/>
                    </a:cubicBezTo>
                    <a:cubicBezTo>
                      <a:pt x="4" y="3"/>
                      <a:pt x="2" y="3"/>
                      <a:pt x="0" y="3"/>
                    </a:cubicBezTo>
                    <a:close/>
                    <a:moveTo>
                      <a:pt x="2" y="1"/>
                    </a:moveTo>
                    <a:cubicBezTo>
                      <a:pt x="1" y="1"/>
                      <a:pt x="1" y="2"/>
                      <a:pt x="1" y="2"/>
                    </a:cubicBezTo>
                    <a:cubicBezTo>
                      <a:pt x="2" y="2"/>
                      <a:pt x="4" y="2"/>
                      <a:pt x="5" y="2"/>
                    </a:cubicBezTo>
                    <a:cubicBezTo>
                      <a:pt x="5"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3" name="Freeform 708"/>
              <p:cNvSpPr>
                <a:spLocks noEditPoints="1"/>
              </p:cNvSpPr>
              <p:nvPr/>
            </p:nvSpPr>
            <p:spPr bwMode="auto">
              <a:xfrm>
                <a:off x="3600" y="1441"/>
                <a:ext cx="10" cy="5"/>
              </a:xfrm>
              <a:custGeom>
                <a:avLst/>
                <a:gdLst>
                  <a:gd name="T0" fmla="*/ 0 w 4"/>
                  <a:gd name="T1" fmla="*/ 2 h 2"/>
                  <a:gd name="T2" fmla="*/ 0 w 4"/>
                  <a:gd name="T3" fmla="*/ 2 h 2"/>
                  <a:gd name="T4" fmla="*/ 0 w 4"/>
                  <a:gd name="T5" fmla="*/ 2 h 2"/>
                  <a:gd name="T6" fmla="*/ 0 w 4"/>
                  <a:gd name="T7" fmla="*/ 0 h 2"/>
                  <a:gd name="T8" fmla="*/ 0 w 4"/>
                  <a:gd name="T9" fmla="*/ 0 h 2"/>
                  <a:gd name="T10" fmla="*/ 4 w 4"/>
                  <a:gd name="T11" fmla="*/ 0 h 2"/>
                  <a:gd name="T12" fmla="*/ 4 w 4"/>
                  <a:gd name="T13" fmla="*/ 0 h 2"/>
                  <a:gd name="T14" fmla="*/ 4 w 4"/>
                  <a:gd name="T15" fmla="*/ 2 h 2"/>
                  <a:gd name="T16" fmla="*/ 4 w 4"/>
                  <a:gd name="T17" fmla="*/ 2 h 2"/>
                  <a:gd name="T18" fmla="*/ 4 w 4"/>
                  <a:gd name="T19" fmla="*/ 2 h 2"/>
                  <a:gd name="T20" fmla="*/ 0 w 4"/>
                  <a:gd name="T21" fmla="*/ 2 h 2"/>
                  <a:gd name="T22" fmla="*/ 1 w 4"/>
                  <a:gd name="T23" fmla="*/ 1 h 2"/>
                  <a:gd name="T24" fmla="*/ 1 w 4"/>
                  <a:gd name="T25" fmla="*/ 1 h 2"/>
                  <a:gd name="T26" fmla="*/ 3 w 4"/>
                  <a:gd name="T27" fmla="*/ 1 h 2"/>
                  <a:gd name="T28" fmla="*/ 3 w 4"/>
                  <a:gd name="T29" fmla="*/ 1 h 2"/>
                  <a:gd name="T30" fmla="*/ 1 w 4"/>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2"/>
                    </a:moveTo>
                    <a:cubicBezTo>
                      <a:pt x="0" y="2"/>
                      <a:pt x="0" y="2"/>
                      <a:pt x="0" y="2"/>
                    </a:cubicBezTo>
                    <a:cubicBezTo>
                      <a:pt x="0" y="2"/>
                      <a:pt x="0" y="2"/>
                      <a:pt x="0" y="2"/>
                    </a:cubicBezTo>
                    <a:cubicBezTo>
                      <a:pt x="0" y="0"/>
                      <a:pt x="0" y="0"/>
                      <a:pt x="0" y="0"/>
                    </a:cubicBezTo>
                    <a:cubicBezTo>
                      <a:pt x="0" y="0"/>
                      <a:pt x="0" y="0"/>
                      <a:pt x="0" y="0"/>
                    </a:cubicBezTo>
                    <a:cubicBezTo>
                      <a:pt x="2" y="0"/>
                      <a:pt x="3" y="0"/>
                      <a:pt x="4" y="0"/>
                    </a:cubicBezTo>
                    <a:cubicBezTo>
                      <a:pt x="4" y="0"/>
                      <a:pt x="4" y="0"/>
                      <a:pt x="4" y="0"/>
                    </a:cubicBezTo>
                    <a:cubicBezTo>
                      <a:pt x="4" y="1"/>
                      <a:pt x="4" y="1"/>
                      <a:pt x="4" y="2"/>
                    </a:cubicBezTo>
                    <a:cubicBezTo>
                      <a:pt x="4" y="2"/>
                      <a:pt x="4" y="2"/>
                      <a:pt x="4" y="2"/>
                    </a:cubicBezTo>
                    <a:cubicBezTo>
                      <a:pt x="4" y="2"/>
                      <a:pt x="4" y="2"/>
                      <a:pt x="4" y="2"/>
                    </a:cubicBezTo>
                    <a:cubicBezTo>
                      <a:pt x="4" y="2"/>
                      <a:pt x="0" y="2"/>
                      <a:pt x="0" y="2"/>
                    </a:cubicBezTo>
                    <a:close/>
                    <a:moveTo>
                      <a:pt x="1" y="1"/>
                    </a:moveTo>
                    <a:cubicBezTo>
                      <a:pt x="1" y="1"/>
                      <a:pt x="1" y="1"/>
                      <a:pt x="1" y="1"/>
                    </a:cubicBezTo>
                    <a:cubicBezTo>
                      <a:pt x="3" y="1"/>
                      <a:pt x="3" y="1"/>
                      <a:pt x="3" y="1"/>
                    </a:cubicBezTo>
                    <a:cubicBezTo>
                      <a:pt x="3" y="1"/>
                      <a:pt x="3" y="1"/>
                      <a:pt x="3"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4" name="Freeform 709"/>
              <p:cNvSpPr>
                <a:spLocks noEditPoints="1"/>
              </p:cNvSpPr>
              <p:nvPr/>
            </p:nvSpPr>
            <p:spPr bwMode="auto">
              <a:xfrm>
                <a:off x="3624" y="1441"/>
                <a:ext cx="15" cy="5"/>
              </a:xfrm>
              <a:custGeom>
                <a:avLst/>
                <a:gdLst>
                  <a:gd name="T0" fmla="*/ 1 w 6"/>
                  <a:gd name="T1" fmla="*/ 2 h 2"/>
                  <a:gd name="T2" fmla="*/ 1 w 6"/>
                  <a:gd name="T3" fmla="*/ 2 h 2"/>
                  <a:gd name="T4" fmla="*/ 0 w 6"/>
                  <a:gd name="T5" fmla="*/ 1 h 2"/>
                  <a:gd name="T6" fmla="*/ 0 w 6"/>
                  <a:gd name="T7" fmla="*/ 0 h 2"/>
                  <a:gd name="T8" fmla="*/ 1 w 6"/>
                  <a:gd name="T9" fmla="*/ 0 h 2"/>
                  <a:gd name="T10" fmla="*/ 5 w 6"/>
                  <a:gd name="T11" fmla="*/ 0 h 2"/>
                  <a:gd name="T12" fmla="*/ 6 w 6"/>
                  <a:gd name="T13" fmla="*/ 1 h 2"/>
                  <a:gd name="T14" fmla="*/ 6 w 6"/>
                  <a:gd name="T15" fmla="*/ 1 h 2"/>
                  <a:gd name="T16" fmla="*/ 6 w 6"/>
                  <a:gd name="T17" fmla="*/ 2 h 2"/>
                  <a:gd name="T18" fmla="*/ 6 w 6"/>
                  <a:gd name="T19" fmla="*/ 2 h 2"/>
                  <a:gd name="T20" fmla="*/ 1 w 6"/>
                  <a:gd name="T21" fmla="*/ 2 h 2"/>
                  <a:gd name="T22" fmla="*/ 1 w 6"/>
                  <a:gd name="T23" fmla="*/ 1 h 2"/>
                  <a:gd name="T24" fmla="*/ 1 w 6"/>
                  <a:gd name="T25" fmla="*/ 1 h 2"/>
                  <a:gd name="T26" fmla="*/ 5 w 6"/>
                  <a:gd name="T27" fmla="*/ 1 h 2"/>
                  <a:gd name="T28" fmla="*/ 5 w 6"/>
                  <a:gd name="T29" fmla="*/ 1 h 2"/>
                  <a:gd name="T30" fmla="*/ 5 w 6"/>
                  <a:gd name="T31" fmla="*/ 1 h 2"/>
                  <a:gd name="T32" fmla="*/ 1 w 6"/>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1" y="2"/>
                    </a:moveTo>
                    <a:cubicBezTo>
                      <a:pt x="1" y="2"/>
                      <a:pt x="1" y="2"/>
                      <a:pt x="1" y="2"/>
                    </a:cubicBezTo>
                    <a:cubicBezTo>
                      <a:pt x="0" y="1"/>
                      <a:pt x="0" y="1"/>
                      <a:pt x="0" y="1"/>
                    </a:cubicBezTo>
                    <a:cubicBezTo>
                      <a:pt x="0" y="0"/>
                      <a:pt x="0" y="0"/>
                      <a:pt x="0" y="0"/>
                    </a:cubicBezTo>
                    <a:cubicBezTo>
                      <a:pt x="0" y="0"/>
                      <a:pt x="1" y="0"/>
                      <a:pt x="1" y="0"/>
                    </a:cubicBezTo>
                    <a:cubicBezTo>
                      <a:pt x="2" y="0"/>
                      <a:pt x="3" y="0"/>
                      <a:pt x="5" y="0"/>
                    </a:cubicBezTo>
                    <a:cubicBezTo>
                      <a:pt x="6" y="0"/>
                      <a:pt x="6" y="0"/>
                      <a:pt x="6" y="1"/>
                    </a:cubicBezTo>
                    <a:cubicBezTo>
                      <a:pt x="6" y="1"/>
                      <a:pt x="6" y="1"/>
                      <a:pt x="6" y="1"/>
                    </a:cubicBezTo>
                    <a:cubicBezTo>
                      <a:pt x="6" y="1"/>
                      <a:pt x="6" y="2"/>
                      <a:pt x="6" y="2"/>
                    </a:cubicBezTo>
                    <a:cubicBezTo>
                      <a:pt x="6" y="2"/>
                      <a:pt x="6" y="2"/>
                      <a:pt x="6" y="2"/>
                    </a:cubicBezTo>
                    <a:cubicBezTo>
                      <a:pt x="4" y="2"/>
                      <a:pt x="3" y="2"/>
                      <a:pt x="1" y="2"/>
                    </a:cubicBezTo>
                    <a:close/>
                    <a:moveTo>
                      <a:pt x="1" y="1"/>
                    </a:moveTo>
                    <a:cubicBezTo>
                      <a:pt x="1" y="1"/>
                      <a:pt x="1" y="1"/>
                      <a:pt x="1" y="1"/>
                    </a:cubicBezTo>
                    <a:cubicBezTo>
                      <a:pt x="3" y="1"/>
                      <a:pt x="4" y="1"/>
                      <a:pt x="5" y="1"/>
                    </a:cubicBezTo>
                    <a:cubicBezTo>
                      <a:pt x="5" y="1"/>
                      <a:pt x="5" y="1"/>
                      <a:pt x="5" y="1"/>
                    </a:cubicBezTo>
                    <a:cubicBezTo>
                      <a:pt x="5" y="1"/>
                      <a:pt x="5" y="1"/>
                      <a:pt x="5" y="1"/>
                    </a:cubicBezTo>
                    <a:cubicBezTo>
                      <a:pt x="4"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5" name="Freeform 710"/>
              <p:cNvSpPr>
                <a:spLocks noEditPoints="1"/>
              </p:cNvSpPr>
              <p:nvPr/>
            </p:nvSpPr>
            <p:spPr bwMode="auto">
              <a:xfrm>
                <a:off x="3627" y="1449"/>
                <a:ext cx="17" cy="5"/>
              </a:xfrm>
              <a:custGeom>
                <a:avLst/>
                <a:gdLst>
                  <a:gd name="T0" fmla="*/ 1 w 7"/>
                  <a:gd name="T1" fmla="*/ 2 h 2"/>
                  <a:gd name="T2" fmla="*/ 1 w 7"/>
                  <a:gd name="T3" fmla="*/ 2 h 2"/>
                  <a:gd name="T4" fmla="*/ 1 w 7"/>
                  <a:gd name="T5" fmla="*/ 1 h 2"/>
                  <a:gd name="T6" fmla="*/ 1 w 7"/>
                  <a:gd name="T7" fmla="*/ 1 h 2"/>
                  <a:gd name="T8" fmla="*/ 1 w 7"/>
                  <a:gd name="T9" fmla="*/ 0 h 2"/>
                  <a:gd name="T10" fmla="*/ 5 w 7"/>
                  <a:gd name="T11" fmla="*/ 1 h 2"/>
                  <a:gd name="T12" fmla="*/ 6 w 7"/>
                  <a:gd name="T13" fmla="*/ 1 h 2"/>
                  <a:gd name="T14" fmla="*/ 7 w 7"/>
                  <a:gd name="T15" fmla="*/ 2 h 2"/>
                  <a:gd name="T16" fmla="*/ 7 w 7"/>
                  <a:gd name="T17" fmla="*/ 2 h 2"/>
                  <a:gd name="T18" fmla="*/ 6 w 7"/>
                  <a:gd name="T19" fmla="*/ 2 h 2"/>
                  <a:gd name="T20" fmla="*/ 1 w 7"/>
                  <a:gd name="T21" fmla="*/ 2 h 2"/>
                  <a:gd name="T22" fmla="*/ 2 w 7"/>
                  <a:gd name="T23" fmla="*/ 1 h 2"/>
                  <a:gd name="T24" fmla="*/ 2 w 7"/>
                  <a:gd name="T25" fmla="*/ 2 h 2"/>
                  <a:gd name="T26" fmla="*/ 6 w 7"/>
                  <a:gd name="T27" fmla="*/ 2 h 2"/>
                  <a:gd name="T28" fmla="*/ 6 w 7"/>
                  <a:gd name="T29" fmla="*/ 1 h 2"/>
                  <a:gd name="T30" fmla="*/ 5 w 7"/>
                  <a:gd name="T31" fmla="*/ 1 h 2"/>
                  <a:gd name="T32" fmla="*/ 2 w 7"/>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2"/>
                    </a:moveTo>
                    <a:cubicBezTo>
                      <a:pt x="1" y="2"/>
                      <a:pt x="1" y="2"/>
                      <a:pt x="1" y="2"/>
                    </a:cubicBezTo>
                    <a:cubicBezTo>
                      <a:pt x="1" y="1"/>
                      <a:pt x="1" y="1"/>
                      <a:pt x="1" y="1"/>
                    </a:cubicBezTo>
                    <a:cubicBezTo>
                      <a:pt x="0" y="1"/>
                      <a:pt x="0" y="1"/>
                      <a:pt x="1" y="1"/>
                    </a:cubicBezTo>
                    <a:cubicBezTo>
                      <a:pt x="1" y="1"/>
                      <a:pt x="1" y="0"/>
                      <a:pt x="1" y="0"/>
                    </a:cubicBezTo>
                    <a:cubicBezTo>
                      <a:pt x="2" y="0"/>
                      <a:pt x="4" y="0"/>
                      <a:pt x="5" y="1"/>
                    </a:cubicBezTo>
                    <a:cubicBezTo>
                      <a:pt x="6" y="1"/>
                      <a:pt x="6" y="1"/>
                      <a:pt x="6" y="1"/>
                    </a:cubicBezTo>
                    <a:cubicBezTo>
                      <a:pt x="6" y="1"/>
                      <a:pt x="7" y="2"/>
                      <a:pt x="7" y="2"/>
                    </a:cubicBezTo>
                    <a:cubicBezTo>
                      <a:pt x="7" y="2"/>
                      <a:pt x="7" y="2"/>
                      <a:pt x="7" y="2"/>
                    </a:cubicBezTo>
                    <a:cubicBezTo>
                      <a:pt x="6" y="2"/>
                      <a:pt x="6" y="2"/>
                      <a:pt x="6" y="2"/>
                    </a:cubicBezTo>
                    <a:cubicBezTo>
                      <a:pt x="5" y="2"/>
                      <a:pt x="3" y="2"/>
                      <a:pt x="1" y="2"/>
                    </a:cubicBezTo>
                    <a:close/>
                    <a:moveTo>
                      <a:pt x="2" y="1"/>
                    </a:moveTo>
                    <a:cubicBezTo>
                      <a:pt x="2" y="2"/>
                      <a:pt x="2" y="2"/>
                      <a:pt x="2" y="2"/>
                    </a:cubicBezTo>
                    <a:cubicBezTo>
                      <a:pt x="3" y="2"/>
                      <a:pt x="4" y="2"/>
                      <a:pt x="6" y="2"/>
                    </a:cubicBezTo>
                    <a:cubicBezTo>
                      <a:pt x="6" y="1"/>
                      <a:pt x="6" y="1"/>
                      <a:pt x="6" y="1"/>
                    </a:cubicBezTo>
                    <a:cubicBezTo>
                      <a:pt x="6"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6" name="Freeform 711"/>
              <p:cNvSpPr>
                <a:spLocks noEditPoints="1"/>
              </p:cNvSpPr>
              <p:nvPr/>
            </p:nvSpPr>
            <p:spPr bwMode="auto">
              <a:xfrm>
                <a:off x="3612" y="1441"/>
                <a:ext cx="12" cy="5"/>
              </a:xfrm>
              <a:custGeom>
                <a:avLst/>
                <a:gdLst>
                  <a:gd name="T0" fmla="*/ 0 w 5"/>
                  <a:gd name="T1" fmla="*/ 2 h 2"/>
                  <a:gd name="T2" fmla="*/ 0 w 5"/>
                  <a:gd name="T3" fmla="*/ 2 h 2"/>
                  <a:gd name="T4" fmla="*/ 0 w 5"/>
                  <a:gd name="T5" fmla="*/ 0 h 2"/>
                  <a:gd name="T6" fmla="*/ 0 w 5"/>
                  <a:gd name="T7" fmla="*/ 0 h 2"/>
                  <a:gd name="T8" fmla="*/ 0 w 5"/>
                  <a:gd name="T9" fmla="*/ 0 h 2"/>
                  <a:gd name="T10" fmla="*/ 4 w 5"/>
                  <a:gd name="T11" fmla="*/ 0 h 2"/>
                  <a:gd name="T12" fmla="*/ 4 w 5"/>
                  <a:gd name="T13" fmla="*/ 0 h 2"/>
                  <a:gd name="T14" fmla="*/ 4 w 5"/>
                  <a:gd name="T15" fmla="*/ 0 h 2"/>
                  <a:gd name="T16" fmla="*/ 5 w 5"/>
                  <a:gd name="T17" fmla="*/ 1 h 2"/>
                  <a:gd name="T18" fmla="*/ 5 w 5"/>
                  <a:gd name="T19" fmla="*/ 1 h 2"/>
                  <a:gd name="T20" fmla="*/ 5 w 5"/>
                  <a:gd name="T21" fmla="*/ 2 h 2"/>
                  <a:gd name="T22" fmla="*/ 5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0" y="2"/>
                    </a:moveTo>
                    <a:cubicBezTo>
                      <a:pt x="0" y="2"/>
                      <a:pt x="0" y="2"/>
                      <a:pt x="0" y="2"/>
                    </a:cubicBezTo>
                    <a:cubicBezTo>
                      <a:pt x="0" y="1"/>
                      <a:pt x="0" y="1"/>
                      <a:pt x="0" y="0"/>
                    </a:cubicBez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5" y="0"/>
                      <a:pt x="5" y="1"/>
                      <a:pt x="5" y="1"/>
                    </a:cubicBezTo>
                    <a:cubicBezTo>
                      <a:pt x="5" y="1"/>
                      <a:pt x="5" y="1"/>
                      <a:pt x="5" y="1"/>
                    </a:cubicBezTo>
                    <a:cubicBezTo>
                      <a:pt x="5" y="1"/>
                      <a:pt x="5" y="2"/>
                      <a:pt x="5" y="2"/>
                    </a:cubicBezTo>
                    <a:cubicBezTo>
                      <a:pt x="5" y="2"/>
                      <a:pt x="5" y="2"/>
                      <a:pt x="5" y="2"/>
                    </a:cubicBezTo>
                    <a:cubicBezTo>
                      <a:pt x="5"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7" name="Freeform 712"/>
              <p:cNvSpPr>
                <a:spLocks noEditPoints="1"/>
              </p:cNvSpPr>
              <p:nvPr/>
            </p:nvSpPr>
            <p:spPr bwMode="auto">
              <a:xfrm>
                <a:off x="3614" y="1449"/>
                <a:ext cx="13" cy="5"/>
              </a:xfrm>
              <a:custGeom>
                <a:avLst/>
                <a:gdLst>
                  <a:gd name="T0" fmla="*/ 1 w 5"/>
                  <a:gd name="T1" fmla="*/ 2 h 2"/>
                  <a:gd name="T2" fmla="*/ 0 w 5"/>
                  <a:gd name="T3" fmla="*/ 2 h 2"/>
                  <a:gd name="T4" fmla="*/ 0 w 5"/>
                  <a:gd name="T5" fmla="*/ 1 h 2"/>
                  <a:gd name="T6" fmla="*/ 0 w 5"/>
                  <a:gd name="T7" fmla="*/ 0 h 2"/>
                  <a:gd name="T8" fmla="*/ 1 w 5"/>
                  <a:gd name="T9" fmla="*/ 0 h 2"/>
                  <a:gd name="T10" fmla="*/ 4 w 5"/>
                  <a:gd name="T11" fmla="*/ 0 h 2"/>
                  <a:gd name="T12" fmla="*/ 5 w 5"/>
                  <a:gd name="T13" fmla="*/ 1 h 2"/>
                  <a:gd name="T14" fmla="*/ 5 w 5"/>
                  <a:gd name="T15" fmla="*/ 1 h 2"/>
                  <a:gd name="T16" fmla="*/ 5 w 5"/>
                  <a:gd name="T17" fmla="*/ 1 h 2"/>
                  <a:gd name="T18" fmla="*/ 5 w 5"/>
                  <a:gd name="T19" fmla="*/ 2 h 2"/>
                  <a:gd name="T20" fmla="*/ 5 w 5"/>
                  <a:gd name="T21" fmla="*/ 2 h 2"/>
                  <a:gd name="T22" fmla="*/ 5 w 5"/>
                  <a:gd name="T23" fmla="*/ 2 h 2"/>
                  <a:gd name="T24" fmla="*/ 1 w 5"/>
                  <a:gd name="T25" fmla="*/ 2 h 2"/>
                  <a:gd name="T26" fmla="*/ 1 w 5"/>
                  <a:gd name="T27" fmla="*/ 1 h 2"/>
                  <a:gd name="T28" fmla="*/ 1 w 5"/>
                  <a:gd name="T29" fmla="*/ 2 h 2"/>
                  <a:gd name="T30" fmla="*/ 4 w 5"/>
                  <a:gd name="T31" fmla="*/ 2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1" y="2"/>
                    </a:moveTo>
                    <a:cubicBezTo>
                      <a:pt x="1" y="2"/>
                      <a:pt x="0" y="2"/>
                      <a:pt x="0" y="2"/>
                    </a:cubicBezTo>
                    <a:cubicBezTo>
                      <a:pt x="0" y="2"/>
                      <a:pt x="0" y="1"/>
                      <a:pt x="0" y="1"/>
                    </a:cubicBezTo>
                    <a:cubicBezTo>
                      <a:pt x="0" y="1"/>
                      <a:pt x="0" y="1"/>
                      <a:pt x="0" y="0"/>
                    </a:cubicBezTo>
                    <a:cubicBezTo>
                      <a:pt x="0" y="0"/>
                      <a:pt x="0" y="0"/>
                      <a:pt x="1" y="0"/>
                    </a:cubicBezTo>
                    <a:cubicBezTo>
                      <a:pt x="4" y="0"/>
                      <a:pt x="4" y="0"/>
                      <a:pt x="4" y="0"/>
                    </a:cubicBezTo>
                    <a:cubicBezTo>
                      <a:pt x="4" y="0"/>
                      <a:pt x="5" y="0"/>
                      <a:pt x="5" y="1"/>
                    </a:cubicBezTo>
                    <a:cubicBezTo>
                      <a:pt x="5" y="1"/>
                      <a:pt x="5" y="1"/>
                      <a:pt x="5" y="1"/>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1" y="1"/>
                    </a:moveTo>
                    <a:cubicBezTo>
                      <a:pt x="1" y="1"/>
                      <a:pt x="1" y="1"/>
                      <a:pt x="1" y="2"/>
                    </a:cubicBezTo>
                    <a:cubicBezTo>
                      <a:pt x="4" y="2"/>
                      <a:pt x="4" y="2"/>
                      <a:pt x="4" y="2"/>
                    </a:cubicBezTo>
                    <a:cubicBezTo>
                      <a:pt x="4" y="2"/>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8" name="Freeform 713"/>
              <p:cNvSpPr>
                <a:spLocks noEditPoints="1"/>
              </p:cNvSpPr>
              <p:nvPr/>
            </p:nvSpPr>
            <p:spPr bwMode="auto">
              <a:xfrm>
                <a:off x="3585" y="1441"/>
                <a:ext cx="12" cy="5"/>
              </a:xfrm>
              <a:custGeom>
                <a:avLst/>
                <a:gdLst>
                  <a:gd name="T0" fmla="*/ 1 w 5"/>
                  <a:gd name="T1" fmla="*/ 2 h 2"/>
                  <a:gd name="T2" fmla="*/ 0 w 5"/>
                  <a:gd name="T3" fmla="*/ 2 h 2"/>
                  <a:gd name="T4" fmla="*/ 0 w 5"/>
                  <a:gd name="T5" fmla="*/ 1 h 2"/>
                  <a:gd name="T6" fmla="*/ 1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5 w 5"/>
                  <a:gd name="T23" fmla="*/ 2 h 2"/>
                  <a:gd name="T24" fmla="*/ 1 w 5"/>
                  <a:gd name="T25" fmla="*/ 2 h 2"/>
                  <a:gd name="T26" fmla="*/ 2 w 5"/>
                  <a:gd name="T27" fmla="*/ 1 h 2"/>
                  <a:gd name="T28" fmla="*/ 1 w 5"/>
                  <a:gd name="T29" fmla="*/ 1 h 2"/>
                  <a:gd name="T30" fmla="*/ 4 w 5"/>
                  <a:gd name="T31" fmla="*/ 1 h 2"/>
                  <a:gd name="T32" fmla="*/ 4 w 5"/>
                  <a:gd name="T33" fmla="*/ 1 h 2"/>
                  <a:gd name="T34" fmla="*/ 2 w 5"/>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1" y="2"/>
                    </a:moveTo>
                    <a:cubicBezTo>
                      <a:pt x="1" y="2"/>
                      <a:pt x="0" y="2"/>
                      <a:pt x="0" y="2"/>
                    </a:cubicBezTo>
                    <a:cubicBezTo>
                      <a:pt x="0" y="2"/>
                      <a:pt x="0" y="2"/>
                      <a:pt x="0" y="1"/>
                    </a:cubicBezTo>
                    <a:cubicBezTo>
                      <a:pt x="1" y="1"/>
                      <a:pt x="1" y="1"/>
                      <a:pt x="1" y="0"/>
                    </a:cubicBezTo>
                    <a:cubicBezTo>
                      <a:pt x="1" y="0"/>
                      <a:pt x="1" y="0"/>
                      <a:pt x="1" y="0"/>
                    </a:cubicBezTo>
                    <a:cubicBezTo>
                      <a:pt x="2" y="0"/>
                      <a:pt x="4" y="0"/>
                      <a:pt x="5" y="0"/>
                    </a:cubicBezTo>
                    <a:cubicBezTo>
                      <a:pt x="5" y="0"/>
                      <a:pt x="5" y="0"/>
                      <a:pt x="5" y="0"/>
                    </a:cubicBezTo>
                    <a:cubicBezTo>
                      <a:pt x="5" y="0"/>
                      <a:pt x="5" y="0"/>
                      <a:pt x="5" y="0"/>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2" y="1"/>
                    </a:moveTo>
                    <a:cubicBezTo>
                      <a:pt x="2" y="1"/>
                      <a:pt x="2" y="1"/>
                      <a:pt x="1" y="1"/>
                    </a:cubicBezTo>
                    <a:cubicBezTo>
                      <a:pt x="4" y="1"/>
                      <a:pt x="4" y="1"/>
                      <a:pt x="4" y="1"/>
                    </a:cubicBezTo>
                    <a:cubicBezTo>
                      <a:pt x="4" y="1"/>
                      <a:pt x="4" y="1"/>
                      <a:pt x="4"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9" name="Freeform 714"/>
              <p:cNvSpPr>
                <a:spLocks noEditPoints="1"/>
              </p:cNvSpPr>
              <p:nvPr/>
            </p:nvSpPr>
            <p:spPr bwMode="auto">
              <a:xfrm>
                <a:off x="3573" y="1441"/>
                <a:ext cx="12" cy="5"/>
              </a:xfrm>
              <a:custGeom>
                <a:avLst/>
                <a:gdLst>
                  <a:gd name="T0" fmla="*/ 0 w 5"/>
                  <a:gd name="T1" fmla="*/ 2 h 2"/>
                  <a:gd name="T2" fmla="*/ 0 w 5"/>
                  <a:gd name="T3" fmla="*/ 2 h 2"/>
                  <a:gd name="T4" fmla="*/ 0 w 5"/>
                  <a:gd name="T5" fmla="*/ 2 h 2"/>
                  <a:gd name="T6" fmla="*/ 0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4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1 w 5"/>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2"/>
                    </a:moveTo>
                    <a:cubicBezTo>
                      <a:pt x="0" y="2"/>
                      <a:pt x="0" y="2"/>
                      <a:pt x="0" y="2"/>
                    </a:cubicBezTo>
                    <a:cubicBezTo>
                      <a:pt x="0" y="2"/>
                      <a:pt x="0" y="2"/>
                      <a:pt x="0" y="2"/>
                    </a:cubicBezTo>
                    <a:cubicBezTo>
                      <a:pt x="0" y="1"/>
                      <a:pt x="0" y="1"/>
                      <a:pt x="0" y="0"/>
                    </a:cubicBezTo>
                    <a:cubicBezTo>
                      <a:pt x="0" y="0"/>
                      <a:pt x="1" y="0"/>
                      <a:pt x="1" y="0"/>
                    </a:cubicBezTo>
                    <a:cubicBezTo>
                      <a:pt x="2" y="0"/>
                      <a:pt x="3" y="0"/>
                      <a:pt x="5" y="0"/>
                    </a:cubicBezTo>
                    <a:cubicBezTo>
                      <a:pt x="5" y="0"/>
                      <a:pt x="5" y="0"/>
                      <a:pt x="5" y="0"/>
                    </a:cubicBezTo>
                    <a:cubicBezTo>
                      <a:pt x="5" y="0"/>
                      <a:pt x="5" y="0"/>
                      <a:pt x="5" y="0"/>
                    </a:cubicBezTo>
                    <a:cubicBezTo>
                      <a:pt x="5" y="1"/>
                      <a:pt x="5" y="1"/>
                      <a:pt x="5" y="1"/>
                    </a:cubicBezTo>
                    <a:cubicBezTo>
                      <a:pt x="5" y="1"/>
                      <a:pt x="5" y="1"/>
                      <a:pt x="5" y="2"/>
                    </a:cubicBezTo>
                    <a:cubicBezTo>
                      <a:pt x="5" y="2"/>
                      <a:pt x="5" y="2"/>
                      <a:pt x="5" y="2"/>
                    </a:cubicBezTo>
                    <a:cubicBezTo>
                      <a:pt x="5" y="2"/>
                      <a:pt x="4" y="2"/>
                      <a:pt x="4" y="2"/>
                    </a:cubicBezTo>
                    <a:cubicBezTo>
                      <a:pt x="4"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0" name="Freeform 715"/>
              <p:cNvSpPr/>
              <p:nvPr/>
            </p:nvSpPr>
            <p:spPr bwMode="auto">
              <a:xfrm>
                <a:off x="3543"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1" y="0"/>
                    </a:cubicBezTo>
                    <a:cubicBezTo>
                      <a:pt x="1" y="0"/>
                      <a:pt x="1" y="0"/>
                      <a:pt x="1" y="0"/>
                    </a:cubicBezTo>
                    <a:cubicBezTo>
                      <a:pt x="1" y="0"/>
                      <a:pt x="1"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1" name="Freeform 716"/>
              <p:cNvSpPr/>
              <p:nvPr/>
            </p:nvSpPr>
            <p:spPr bwMode="auto">
              <a:xfrm>
                <a:off x="354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1"/>
                      <a:pt x="0" y="0"/>
                    </a:cubicBezTo>
                    <a:cubicBezTo>
                      <a:pt x="1" y="0"/>
                      <a:pt x="1" y="0"/>
                      <a:pt x="1" y="0"/>
                    </a:cubicBezTo>
                    <a:cubicBezTo>
                      <a:pt x="1" y="0"/>
                      <a:pt x="1" y="1"/>
                      <a:pt x="1" y="1"/>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2" name="Freeform 717"/>
              <p:cNvSpPr/>
              <p:nvPr/>
            </p:nvSpPr>
            <p:spPr bwMode="auto">
              <a:xfrm>
                <a:off x="3553"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0"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3" name="Freeform 718"/>
              <p:cNvSpPr/>
              <p:nvPr/>
            </p:nvSpPr>
            <p:spPr bwMode="auto">
              <a:xfrm>
                <a:off x="355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1" y="0"/>
                      <a:pt x="1" y="0"/>
                      <a:pt x="1" y="0"/>
                    </a:cubicBezTo>
                    <a:cubicBezTo>
                      <a:pt x="1" y="0"/>
                      <a:pt x="1" y="0"/>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4" name="Freeform 719"/>
              <p:cNvSpPr/>
              <p:nvPr/>
            </p:nvSpPr>
            <p:spPr bwMode="auto">
              <a:xfrm>
                <a:off x="3563" y="1459"/>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0" y="2"/>
                      <a:pt x="0" y="2"/>
                      <a:pt x="0" y="2"/>
                    </a:cubicBezTo>
                    <a:cubicBezTo>
                      <a:pt x="0" y="2"/>
                      <a:pt x="0" y="2"/>
                      <a:pt x="0" y="2"/>
                    </a:cubicBezTo>
                    <a:cubicBezTo>
                      <a:pt x="1" y="0"/>
                      <a:pt x="1" y="0"/>
                      <a:pt x="1" y="0"/>
                    </a:cubicBezTo>
                    <a:cubicBezTo>
                      <a:pt x="1" y="0"/>
                      <a:pt x="1" y="0"/>
                      <a:pt x="1" y="0"/>
                    </a:cubicBezTo>
                    <a:cubicBezTo>
                      <a:pt x="1" y="0"/>
                      <a:pt x="1" y="0"/>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5" name="Freeform 720"/>
              <p:cNvSpPr/>
              <p:nvPr/>
            </p:nvSpPr>
            <p:spPr bwMode="auto">
              <a:xfrm>
                <a:off x="3568"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1"/>
                      <a:pt x="1" y="0"/>
                    </a:cubicBezTo>
                    <a:cubicBezTo>
                      <a:pt x="1" y="0"/>
                      <a:pt x="2"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6" name="Freeform 721"/>
              <p:cNvSpPr/>
              <p:nvPr/>
            </p:nvSpPr>
            <p:spPr bwMode="auto">
              <a:xfrm>
                <a:off x="3575" y="1459"/>
                <a:ext cx="5" cy="5"/>
              </a:xfrm>
              <a:custGeom>
                <a:avLst/>
                <a:gdLst>
                  <a:gd name="T0" fmla="*/ 1 w 2"/>
                  <a:gd name="T1" fmla="*/ 2 h 2"/>
                  <a:gd name="T2" fmla="*/ 1 w 2"/>
                  <a:gd name="T3" fmla="*/ 2 h 2"/>
                  <a:gd name="T4" fmla="*/ 0 w 2"/>
                  <a:gd name="T5" fmla="*/ 2 h 2"/>
                  <a:gd name="T6" fmla="*/ 1 w 2"/>
                  <a:gd name="T7" fmla="*/ 0 h 2"/>
                  <a:gd name="T8" fmla="*/ 1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1" y="2"/>
                      <a:pt x="1" y="2"/>
                      <a:pt x="1" y="2"/>
                    </a:cubicBezTo>
                    <a:cubicBezTo>
                      <a:pt x="1" y="2"/>
                      <a:pt x="0" y="2"/>
                      <a:pt x="0" y="2"/>
                    </a:cubicBezTo>
                    <a:cubicBezTo>
                      <a:pt x="1" y="1"/>
                      <a:pt x="1" y="1"/>
                      <a:pt x="1" y="0"/>
                    </a:cubicBezTo>
                    <a:cubicBezTo>
                      <a:pt x="1" y="0"/>
                      <a:pt x="1" y="0"/>
                      <a:pt x="1" y="0"/>
                    </a:cubicBezTo>
                    <a:cubicBezTo>
                      <a:pt x="2" y="0"/>
                      <a:pt x="2" y="1"/>
                      <a:pt x="2" y="1"/>
                    </a:cubicBezTo>
                    <a:cubicBezTo>
                      <a:pt x="1"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7" name="Freeform 722"/>
              <p:cNvSpPr/>
              <p:nvPr/>
            </p:nvSpPr>
            <p:spPr bwMode="auto">
              <a:xfrm>
                <a:off x="3582"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0"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8" name="Freeform 723"/>
              <p:cNvSpPr/>
              <p:nvPr/>
            </p:nvSpPr>
            <p:spPr bwMode="auto">
              <a:xfrm>
                <a:off x="3590"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9" name="Freeform 724"/>
              <p:cNvSpPr/>
              <p:nvPr/>
            </p:nvSpPr>
            <p:spPr bwMode="auto">
              <a:xfrm>
                <a:off x="3595" y="1459"/>
                <a:ext cx="2" cy="5"/>
              </a:xfrm>
              <a:custGeom>
                <a:avLst/>
                <a:gdLst>
                  <a:gd name="T0" fmla="*/ 0 w 1"/>
                  <a:gd name="T1" fmla="*/ 2 h 2"/>
                  <a:gd name="T2" fmla="*/ 0 w 1"/>
                  <a:gd name="T3" fmla="*/ 2 h 2"/>
                  <a:gd name="T4" fmla="*/ 0 w 1"/>
                  <a:gd name="T5" fmla="*/ 1 h 2"/>
                  <a:gd name="T6" fmla="*/ 1 w 1"/>
                  <a:gd name="T7" fmla="*/ 1 h 2"/>
                  <a:gd name="T8" fmla="*/ 1 w 1"/>
                  <a:gd name="T9" fmla="*/ 1 h 2"/>
                  <a:gd name="T10" fmla="*/ 0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0" y="1"/>
                    </a:cubicBezTo>
                    <a:cubicBezTo>
                      <a:pt x="0" y="0"/>
                      <a:pt x="1" y="0"/>
                      <a:pt x="1" y="1"/>
                    </a:cubicBezTo>
                    <a:cubicBezTo>
                      <a:pt x="1" y="1"/>
                      <a:pt x="1" y="1"/>
                      <a:pt x="1"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0" name="Freeform 725"/>
              <p:cNvSpPr/>
              <p:nvPr/>
            </p:nvSpPr>
            <p:spPr bwMode="auto">
              <a:xfrm>
                <a:off x="3600"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1"/>
                      <a:pt x="0"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1" name="Freeform 726"/>
              <p:cNvSpPr/>
              <p:nvPr/>
            </p:nvSpPr>
            <p:spPr bwMode="auto">
              <a:xfrm>
                <a:off x="3602" y="145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2" name="Freeform 727"/>
              <p:cNvSpPr/>
              <p:nvPr/>
            </p:nvSpPr>
            <p:spPr bwMode="auto">
              <a:xfrm>
                <a:off x="3607" y="1459"/>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1" y="0"/>
                    </a:cubicBezTo>
                    <a:cubicBezTo>
                      <a:pt x="1" y="0"/>
                      <a:pt x="2" y="0"/>
                      <a:pt x="2" y="0"/>
                    </a:cubicBezTo>
                    <a:cubicBezTo>
                      <a:pt x="2" y="0"/>
                      <a:pt x="2" y="1"/>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3" name="Freeform 728"/>
              <p:cNvSpPr/>
              <p:nvPr/>
            </p:nvSpPr>
            <p:spPr bwMode="auto">
              <a:xfrm>
                <a:off x="361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1"/>
                      <a:pt x="1"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4" name="Freeform 729"/>
              <p:cNvSpPr/>
              <p:nvPr/>
            </p:nvSpPr>
            <p:spPr bwMode="auto">
              <a:xfrm>
                <a:off x="3619"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5" name="Freeform 730"/>
              <p:cNvSpPr/>
              <p:nvPr/>
            </p:nvSpPr>
            <p:spPr bwMode="auto">
              <a:xfrm>
                <a:off x="362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6" name="Freeform 731"/>
              <p:cNvSpPr/>
              <p:nvPr/>
            </p:nvSpPr>
            <p:spPr bwMode="auto">
              <a:xfrm>
                <a:off x="3627" y="1459"/>
                <a:ext cx="5" cy="5"/>
              </a:xfrm>
              <a:custGeom>
                <a:avLst/>
                <a:gdLst>
                  <a:gd name="T0" fmla="*/ 1 w 2"/>
                  <a:gd name="T1" fmla="*/ 2 h 2"/>
                  <a:gd name="T2" fmla="*/ 1 w 2"/>
                  <a:gd name="T3" fmla="*/ 2 h 2"/>
                  <a:gd name="T4" fmla="*/ 0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7" name="Freeform 732"/>
              <p:cNvSpPr/>
              <p:nvPr/>
            </p:nvSpPr>
            <p:spPr bwMode="auto">
              <a:xfrm>
                <a:off x="3632" y="145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1"/>
                      <a:pt x="1" y="0"/>
                    </a:cubicBezTo>
                    <a:cubicBezTo>
                      <a:pt x="1" y="0"/>
                      <a:pt x="1" y="0"/>
                      <a:pt x="2" y="0"/>
                    </a:cubicBezTo>
                    <a:cubicBezTo>
                      <a:pt x="2" y="0"/>
                      <a:pt x="2" y="1"/>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8" name="Freeform 733"/>
              <p:cNvSpPr/>
              <p:nvPr/>
            </p:nvSpPr>
            <p:spPr bwMode="auto">
              <a:xfrm>
                <a:off x="3637" y="145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0"/>
                      <a:pt x="1" y="0"/>
                      <a:pt x="1" y="0"/>
                    </a:cubicBezTo>
                    <a:cubicBezTo>
                      <a:pt x="1" y="0"/>
                      <a:pt x="1" y="0"/>
                      <a:pt x="1" y="0"/>
                    </a:cubicBezTo>
                    <a:cubicBezTo>
                      <a:pt x="2" y="0"/>
                      <a:pt x="2"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9" name="Freeform 734"/>
              <p:cNvSpPr/>
              <p:nvPr/>
            </p:nvSpPr>
            <p:spPr bwMode="auto">
              <a:xfrm>
                <a:off x="3642" y="145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0" name="Freeform 735"/>
              <p:cNvSpPr/>
              <p:nvPr/>
            </p:nvSpPr>
            <p:spPr bwMode="auto">
              <a:xfrm>
                <a:off x="3560"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4" y="14"/>
                      <a:pt x="9" y="7"/>
                      <a:pt x="14" y="0"/>
                    </a:cubicBezTo>
                    <a:cubicBezTo>
                      <a:pt x="15" y="1"/>
                      <a:pt x="15" y="1"/>
                      <a:pt x="15" y="1"/>
                    </a:cubicBezTo>
                    <a:cubicBezTo>
                      <a:pt x="10" y="7"/>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1" name="Freeform 736"/>
              <p:cNvSpPr/>
              <p:nvPr/>
            </p:nvSpPr>
            <p:spPr bwMode="auto">
              <a:xfrm>
                <a:off x="3577"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5" y="14"/>
                      <a:pt x="9" y="7"/>
                      <a:pt x="14" y="0"/>
                    </a:cubicBezTo>
                    <a:cubicBezTo>
                      <a:pt x="15" y="1"/>
                      <a:pt x="15" y="1"/>
                      <a:pt x="15" y="1"/>
                    </a:cubicBezTo>
                    <a:cubicBezTo>
                      <a:pt x="10" y="8"/>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2" name="Freeform 737"/>
              <p:cNvSpPr/>
              <p:nvPr/>
            </p:nvSpPr>
            <p:spPr bwMode="auto">
              <a:xfrm>
                <a:off x="3619" y="1369"/>
                <a:ext cx="20" cy="27"/>
              </a:xfrm>
              <a:custGeom>
                <a:avLst/>
                <a:gdLst>
                  <a:gd name="T0" fmla="*/ 1 w 8"/>
                  <a:gd name="T1" fmla="*/ 11 h 11"/>
                  <a:gd name="T2" fmla="*/ 0 w 8"/>
                  <a:gd name="T3" fmla="*/ 11 h 11"/>
                  <a:gd name="T4" fmla="*/ 7 w 8"/>
                  <a:gd name="T5" fmla="*/ 0 h 11"/>
                  <a:gd name="T6" fmla="*/ 8 w 8"/>
                  <a:gd name="T7" fmla="*/ 1 h 11"/>
                  <a:gd name="T8" fmla="*/ 1 w 8"/>
                  <a:gd name="T9" fmla="*/ 11 h 11"/>
                </a:gdLst>
                <a:ahLst/>
                <a:cxnLst>
                  <a:cxn ang="0">
                    <a:pos x="T0" y="T1"/>
                  </a:cxn>
                  <a:cxn ang="0">
                    <a:pos x="T2" y="T3"/>
                  </a:cxn>
                  <a:cxn ang="0">
                    <a:pos x="T4" y="T5"/>
                  </a:cxn>
                  <a:cxn ang="0">
                    <a:pos x="T6" y="T7"/>
                  </a:cxn>
                  <a:cxn ang="0">
                    <a:pos x="T8" y="T9"/>
                  </a:cxn>
                </a:cxnLst>
                <a:rect l="0" t="0" r="r" b="b"/>
                <a:pathLst>
                  <a:path w="8" h="11">
                    <a:moveTo>
                      <a:pt x="1" y="11"/>
                    </a:moveTo>
                    <a:cubicBezTo>
                      <a:pt x="0" y="11"/>
                      <a:pt x="0" y="11"/>
                      <a:pt x="0" y="11"/>
                    </a:cubicBezTo>
                    <a:cubicBezTo>
                      <a:pt x="3" y="7"/>
                      <a:pt x="5" y="4"/>
                      <a:pt x="7" y="0"/>
                    </a:cubicBezTo>
                    <a:cubicBezTo>
                      <a:pt x="8" y="1"/>
                      <a:pt x="8" y="1"/>
                      <a:pt x="8" y="1"/>
                    </a:cubicBezTo>
                    <a:cubicBezTo>
                      <a:pt x="5" y="4"/>
                      <a:pt x="3" y="8"/>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95" name="组合 594"/>
          <p:cNvGrpSpPr/>
          <p:nvPr/>
        </p:nvGrpSpPr>
        <p:grpSpPr>
          <a:xfrm>
            <a:off x="6570167" y="1105029"/>
            <a:ext cx="733289" cy="548186"/>
            <a:chOff x="6395163" y="615314"/>
            <a:chExt cx="733194" cy="548313"/>
          </a:xfrm>
        </p:grpSpPr>
        <p:sp>
          <p:nvSpPr>
            <p:cNvPr id="596" name="任意多边形 595"/>
            <p:cNvSpPr/>
            <p:nvPr/>
          </p:nvSpPr>
          <p:spPr>
            <a:xfrm flipV="1">
              <a:off x="6668891" y="952473"/>
              <a:ext cx="187235" cy="211154"/>
            </a:xfrm>
            <a:custGeom>
              <a:avLst/>
              <a:gdLst>
                <a:gd name="connsiteX0" fmla="*/ 0 w 187235"/>
                <a:gd name="connsiteY0" fmla="*/ 211154 h 211154"/>
                <a:gd name="connsiteX1" fmla="*/ 4007 w 187235"/>
                <a:gd name="connsiteY1" fmla="*/ 211154 h 211154"/>
                <a:gd name="connsiteX2" fmla="*/ 93617 w 187235"/>
                <a:gd name="connsiteY2" fmla="*/ 167392 h 211154"/>
                <a:gd name="connsiteX3" fmla="*/ 183227 w 187235"/>
                <a:gd name="connsiteY3" fmla="*/ 211154 h 211154"/>
                <a:gd name="connsiteX4" fmla="*/ 187235 w 187235"/>
                <a:gd name="connsiteY4" fmla="*/ 211154 h 211154"/>
                <a:gd name="connsiteX5" fmla="*/ 93618 w 187235"/>
                <a:gd name="connsiteY5" fmla="*/ 0 h 21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35" h="211154">
                  <a:moveTo>
                    <a:pt x="0" y="211154"/>
                  </a:moveTo>
                  <a:lnTo>
                    <a:pt x="4007" y="211154"/>
                  </a:lnTo>
                  <a:lnTo>
                    <a:pt x="93617" y="167392"/>
                  </a:lnTo>
                  <a:lnTo>
                    <a:pt x="183227" y="211154"/>
                  </a:lnTo>
                  <a:lnTo>
                    <a:pt x="187235" y="211154"/>
                  </a:lnTo>
                  <a:lnTo>
                    <a:pt x="93618" y="0"/>
                  </a:lnTo>
                  <a:close/>
                </a:path>
              </a:pathLst>
            </a:custGeom>
            <a:solidFill>
              <a:srgbClr val="E8707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7" name="文本框 1872"/>
            <p:cNvSpPr txBox="1"/>
            <p:nvPr/>
          </p:nvSpPr>
          <p:spPr>
            <a:xfrm>
              <a:off x="6395163" y="615314"/>
              <a:ext cx="733194" cy="400110"/>
            </a:xfrm>
            <a:prstGeom prst="rect">
              <a:avLst/>
            </a:prstGeom>
            <a:noFill/>
          </p:spPr>
          <p:txBody>
            <a:bodyPr wrap="square" rtlCol="0">
              <a:spAutoFit/>
            </a:bodyPr>
            <a:lstStyle/>
            <a:p>
              <a:r>
                <a:rPr lang="zh-CN" altLang="en-US" sz="2000">
                  <a:solidFill>
                    <a:srgbClr val="E87071"/>
                  </a:solidFill>
                  <a:latin typeface="方正综艺简体" panose="03000509000000000000" pitchFamily="65" charset="-122"/>
                  <a:ea typeface="方正综艺简体" panose="03000509000000000000" pitchFamily="65" charset="-122"/>
                </a:rPr>
                <a:t>文字</a:t>
              </a:r>
            </a:p>
          </p:txBody>
        </p:sp>
      </p:grpSp>
      <p:grpSp>
        <p:nvGrpSpPr>
          <p:cNvPr id="598" name="组合 597"/>
          <p:cNvGrpSpPr/>
          <p:nvPr/>
        </p:nvGrpSpPr>
        <p:grpSpPr>
          <a:xfrm flipH="1">
            <a:off x="7980285" y="1510544"/>
            <a:ext cx="415429" cy="583371"/>
            <a:chOff x="7816851" y="3132138"/>
            <a:chExt cx="133350" cy="187325"/>
          </a:xfrm>
          <a:solidFill>
            <a:schemeClr val="tx1">
              <a:lumMod val="50000"/>
              <a:lumOff val="50000"/>
            </a:schemeClr>
          </a:solidFill>
          <a:effectLst>
            <a:reflection stA="33000" endPos="90000" dir="5400000" sy="-100000" algn="bl" rotWithShape="0"/>
          </a:effectLst>
        </p:grpSpPr>
        <p:sp>
          <p:nvSpPr>
            <p:cNvPr id="599" name="Freeform 1099"/>
            <p:cNvSpPr/>
            <p:nvPr/>
          </p:nvSpPr>
          <p:spPr bwMode="auto">
            <a:xfrm>
              <a:off x="7875588" y="3132138"/>
              <a:ext cx="34925" cy="42863"/>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0" name="Freeform 1100"/>
            <p:cNvSpPr/>
            <p:nvPr/>
          </p:nvSpPr>
          <p:spPr bwMode="auto">
            <a:xfrm>
              <a:off x="7820026" y="3249613"/>
              <a:ext cx="55563" cy="69850"/>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1" name="Freeform 1101"/>
            <p:cNvSpPr/>
            <p:nvPr/>
          </p:nvSpPr>
          <p:spPr bwMode="auto">
            <a:xfrm>
              <a:off x="7899401" y="3175001"/>
              <a:ext cx="50800" cy="3175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2" name="Freeform 1102"/>
            <p:cNvSpPr/>
            <p:nvPr/>
          </p:nvSpPr>
          <p:spPr bwMode="auto">
            <a:xfrm>
              <a:off x="7816851" y="3175001"/>
              <a:ext cx="88900" cy="136525"/>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19" y="1"/>
                    <a:pt x="19" y="1"/>
                    <a:pt x="19" y="1"/>
                  </a:cubicBezTo>
                  <a:cubicBezTo>
                    <a:pt x="18" y="2"/>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1" y="5"/>
                    <a:pt x="1" y="5"/>
                    <a:pt x="1" y="5"/>
                  </a:cubicBezTo>
                  <a:cubicBezTo>
                    <a:pt x="0" y="6"/>
                    <a:pt x="0" y="7"/>
                    <a:pt x="1" y="8"/>
                  </a:cubicBezTo>
                  <a:cubicBezTo>
                    <a:pt x="2" y="8"/>
                    <a:pt x="3" y="9"/>
                    <a:pt x="4" y="8"/>
                  </a:cubicBezTo>
                  <a:cubicBezTo>
                    <a:pt x="4" y="8"/>
                    <a:pt x="4" y="8"/>
                    <a:pt x="4" y="8"/>
                  </a:cubicBezTo>
                  <a:cubicBezTo>
                    <a:pt x="9" y="4"/>
                    <a:pt x="9" y="4"/>
                    <a:pt x="9" y="4"/>
                  </a:cubicBezTo>
                  <a:cubicBezTo>
                    <a:pt x="13" y="4"/>
                    <a:pt x="13" y="4"/>
                    <a:pt x="13" y="4"/>
                  </a:cubicBezTo>
                  <a:cubicBezTo>
                    <a:pt x="12" y="4"/>
                    <a:pt x="12" y="4"/>
                    <a:pt x="12" y="4"/>
                  </a:cubicBezTo>
                  <a:cubicBezTo>
                    <a:pt x="11" y="7"/>
                    <a:pt x="9" y="13"/>
                    <a:pt x="9" y="15"/>
                  </a:cubicBezTo>
                  <a:cubicBezTo>
                    <a:pt x="10" y="16"/>
                    <a:pt x="10" y="16"/>
                    <a:pt x="10" y="16"/>
                  </a:cubicBezTo>
                  <a:cubicBezTo>
                    <a:pt x="10" y="16"/>
                    <a:pt x="11" y="18"/>
                    <a:pt x="14" y="20"/>
                  </a:cubicBezTo>
                  <a:cubicBezTo>
                    <a:pt x="14" y="20"/>
                    <a:pt x="18" y="24"/>
                    <a:pt x="18" y="24"/>
                  </a:cubicBezTo>
                  <a:cubicBezTo>
                    <a:pt x="17" y="32"/>
                    <a:pt x="17" y="32"/>
                    <a:pt x="17" y="32"/>
                  </a:cubicBezTo>
                  <a:cubicBezTo>
                    <a:pt x="17" y="34"/>
                    <a:pt x="18" y="35"/>
                    <a:pt x="19" y="35"/>
                  </a:cubicBezTo>
                  <a:cubicBezTo>
                    <a:pt x="20" y="35"/>
                    <a:pt x="21" y="35"/>
                    <a:pt x="22" y="33"/>
                  </a:cubicBezTo>
                  <a:cubicBezTo>
                    <a:pt x="23" y="24"/>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03" name="组合 602"/>
          <p:cNvGrpSpPr/>
          <p:nvPr/>
        </p:nvGrpSpPr>
        <p:grpSpPr>
          <a:xfrm>
            <a:off x="5376497" y="1615135"/>
            <a:ext cx="1325778" cy="1467953"/>
            <a:chOff x="5201649" y="1125538"/>
            <a:chExt cx="1325605" cy="1468292"/>
          </a:xfrm>
        </p:grpSpPr>
        <p:grpSp>
          <p:nvGrpSpPr>
            <p:cNvPr id="604" name="组合 603"/>
            <p:cNvGrpSpPr/>
            <p:nvPr/>
          </p:nvGrpSpPr>
          <p:grpSpPr>
            <a:xfrm>
              <a:off x="5201649" y="1413570"/>
              <a:ext cx="1267846" cy="123780"/>
              <a:chOff x="3166157" y="1945699"/>
              <a:chExt cx="1267846" cy="123780"/>
            </a:xfrm>
          </p:grpSpPr>
          <p:cxnSp>
            <p:nvCxnSpPr>
              <p:cNvPr id="607" name="直接连接符 606"/>
              <p:cNvCxnSpPr/>
              <p:nvPr/>
            </p:nvCxnSpPr>
            <p:spPr>
              <a:xfrm flipH="1">
                <a:off x="3233469" y="2012479"/>
                <a:ext cx="1200534" cy="0"/>
              </a:xfrm>
              <a:prstGeom prst="line">
                <a:avLst/>
              </a:prstGeom>
              <a:ln w="19050">
                <a:solidFill>
                  <a:srgbClr val="663A77"/>
                </a:solidFill>
              </a:ln>
            </p:spPr>
            <p:style>
              <a:lnRef idx="1">
                <a:schemeClr val="accent1"/>
              </a:lnRef>
              <a:fillRef idx="0">
                <a:schemeClr val="accent1"/>
              </a:fillRef>
              <a:effectRef idx="0">
                <a:schemeClr val="accent1"/>
              </a:effectRef>
              <a:fontRef idx="minor">
                <a:schemeClr val="tx1"/>
              </a:fontRef>
            </p:style>
          </p:cxnSp>
          <p:sp>
            <p:nvSpPr>
              <p:cNvPr id="608" name="椭圆 607"/>
              <p:cNvSpPr/>
              <p:nvPr/>
            </p:nvSpPr>
            <p:spPr>
              <a:xfrm>
                <a:off x="3166157" y="1945699"/>
                <a:ext cx="123780" cy="123780"/>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05" name="文本框 1952"/>
            <p:cNvSpPr txBox="1"/>
            <p:nvPr/>
          </p:nvSpPr>
          <p:spPr>
            <a:xfrm>
              <a:off x="5248091" y="1125538"/>
              <a:ext cx="1279163" cy="338632"/>
            </a:xfrm>
            <a:prstGeom prst="rect">
              <a:avLst/>
            </a:prstGeom>
            <a:noFill/>
          </p:spPr>
          <p:txBody>
            <a:bodyPr wrap="square" rtlCol="0">
              <a:spAutoFit/>
            </a:bodyPr>
            <a:lstStyle/>
            <a:p>
              <a:r>
                <a:rPr lang="zh-CN" altLang="en-US" sz="1600">
                  <a:solidFill>
                    <a:srgbClr val="663A77"/>
                  </a:solidFill>
                  <a:latin typeface="微软雅黑" panose="020B0503020204020204" pitchFamily="34" charset="-122"/>
                  <a:ea typeface="微软雅黑" panose="020B0503020204020204" pitchFamily="34" charset="-122"/>
                </a:rPr>
                <a:t>添加标题</a:t>
              </a:r>
            </a:p>
          </p:txBody>
        </p:sp>
        <p:sp>
          <p:nvSpPr>
            <p:cNvPr id="606" name="文本框 113"/>
            <p:cNvSpPr txBox="1"/>
            <p:nvPr/>
          </p:nvSpPr>
          <p:spPr>
            <a:xfrm>
              <a:off x="5269083" y="1485578"/>
              <a:ext cx="1258171" cy="1108252"/>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609" name="组合 608"/>
          <p:cNvGrpSpPr/>
          <p:nvPr/>
        </p:nvGrpSpPr>
        <p:grpSpPr>
          <a:xfrm>
            <a:off x="5376497" y="4049099"/>
            <a:ext cx="1315279" cy="1481695"/>
            <a:chOff x="5201649" y="3560065"/>
            <a:chExt cx="1315108" cy="1482038"/>
          </a:xfrm>
        </p:grpSpPr>
        <p:sp>
          <p:nvSpPr>
            <p:cNvPr id="610" name="文本框 1954"/>
            <p:cNvSpPr txBox="1"/>
            <p:nvPr/>
          </p:nvSpPr>
          <p:spPr>
            <a:xfrm>
              <a:off x="5231110" y="3560065"/>
              <a:ext cx="1279163" cy="338632"/>
            </a:xfrm>
            <a:prstGeom prst="rect">
              <a:avLst/>
            </a:prstGeom>
            <a:noFill/>
          </p:spPr>
          <p:txBody>
            <a:bodyPr wrap="square" rtlCol="0">
              <a:spAutoFit/>
            </a:bodyPr>
            <a:lstStyle/>
            <a:p>
              <a:r>
                <a:rPr lang="zh-CN" altLang="en-US" sz="1600">
                  <a:solidFill>
                    <a:srgbClr val="01ACBE"/>
                  </a:solidFill>
                  <a:latin typeface="微软雅黑" panose="020B0503020204020204" pitchFamily="34" charset="-122"/>
                  <a:ea typeface="微软雅黑" panose="020B0503020204020204" pitchFamily="34" charset="-122"/>
                </a:rPr>
                <a:t>添加标题</a:t>
              </a:r>
            </a:p>
          </p:txBody>
        </p:sp>
        <p:grpSp>
          <p:nvGrpSpPr>
            <p:cNvPr id="611" name="组合 610"/>
            <p:cNvGrpSpPr/>
            <p:nvPr/>
          </p:nvGrpSpPr>
          <p:grpSpPr>
            <a:xfrm>
              <a:off x="5201649" y="3829356"/>
              <a:ext cx="1267846" cy="123780"/>
              <a:chOff x="3166157" y="1945699"/>
              <a:chExt cx="1267846" cy="123780"/>
            </a:xfrm>
          </p:grpSpPr>
          <p:cxnSp>
            <p:nvCxnSpPr>
              <p:cNvPr id="613" name="直接连接符 612"/>
              <p:cNvCxnSpPr/>
              <p:nvPr/>
            </p:nvCxnSpPr>
            <p:spPr>
              <a:xfrm flipH="1">
                <a:off x="3233469" y="2012479"/>
                <a:ext cx="1200534"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614" name="椭圆 613"/>
              <p:cNvSpPr/>
              <p:nvPr/>
            </p:nvSpPr>
            <p:spPr>
              <a:xfrm>
                <a:off x="3166157" y="1945699"/>
                <a:ext cx="123780" cy="123780"/>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12" name="文本框 113"/>
            <p:cNvSpPr txBox="1"/>
            <p:nvPr/>
          </p:nvSpPr>
          <p:spPr>
            <a:xfrm>
              <a:off x="5258586" y="3933850"/>
              <a:ext cx="1258171" cy="1108253"/>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615" name="组合 614"/>
          <p:cNvGrpSpPr/>
          <p:nvPr/>
        </p:nvGrpSpPr>
        <p:grpSpPr>
          <a:xfrm>
            <a:off x="9415712" y="2629127"/>
            <a:ext cx="1374570" cy="1533831"/>
            <a:chOff x="9240338" y="2139765"/>
            <a:chExt cx="1374391" cy="1534186"/>
          </a:xfrm>
        </p:grpSpPr>
        <p:sp>
          <p:nvSpPr>
            <p:cNvPr id="616" name="文本框 1956"/>
            <p:cNvSpPr txBox="1"/>
            <p:nvPr/>
          </p:nvSpPr>
          <p:spPr>
            <a:xfrm>
              <a:off x="9335566" y="2139765"/>
              <a:ext cx="1279163" cy="338632"/>
            </a:xfrm>
            <a:prstGeom prst="rect">
              <a:avLst/>
            </a:prstGeom>
            <a:noFill/>
          </p:spPr>
          <p:txBody>
            <a:bodyPr wrap="square" rtlCol="0">
              <a:spAutoFit/>
            </a:bodyPr>
            <a:lstStyle/>
            <a:p>
              <a:r>
                <a:rPr lang="zh-CN" altLang="en-US" sz="1600">
                  <a:solidFill>
                    <a:srgbClr val="E87071"/>
                  </a:solidFill>
                  <a:latin typeface="微软雅黑" panose="020B0503020204020204" pitchFamily="34" charset="-122"/>
                  <a:ea typeface="微软雅黑" panose="020B0503020204020204" pitchFamily="34" charset="-122"/>
                </a:rPr>
                <a:t>添加标题</a:t>
              </a:r>
            </a:p>
          </p:txBody>
        </p:sp>
        <p:grpSp>
          <p:nvGrpSpPr>
            <p:cNvPr id="617" name="组合 616"/>
            <p:cNvGrpSpPr/>
            <p:nvPr/>
          </p:nvGrpSpPr>
          <p:grpSpPr>
            <a:xfrm flipH="1">
              <a:off x="9240338" y="2412392"/>
              <a:ext cx="1267846" cy="123780"/>
              <a:chOff x="3166157" y="1945699"/>
              <a:chExt cx="1267846" cy="123780"/>
            </a:xfrm>
          </p:grpSpPr>
          <p:cxnSp>
            <p:nvCxnSpPr>
              <p:cNvPr id="619" name="直接连接符 618"/>
              <p:cNvCxnSpPr/>
              <p:nvPr/>
            </p:nvCxnSpPr>
            <p:spPr>
              <a:xfrm flipH="1">
                <a:off x="3233469" y="2012479"/>
                <a:ext cx="1200534" cy="0"/>
              </a:xfrm>
              <a:prstGeom prst="line">
                <a:avLst/>
              </a:prstGeom>
              <a:ln w="19050">
                <a:solidFill>
                  <a:srgbClr val="E87071"/>
                </a:solidFill>
              </a:ln>
            </p:spPr>
            <p:style>
              <a:lnRef idx="1">
                <a:schemeClr val="accent1"/>
              </a:lnRef>
              <a:fillRef idx="0">
                <a:schemeClr val="accent1"/>
              </a:fillRef>
              <a:effectRef idx="0">
                <a:schemeClr val="accent1"/>
              </a:effectRef>
              <a:fontRef idx="minor">
                <a:schemeClr val="tx1"/>
              </a:fontRef>
            </p:style>
          </p:cxnSp>
          <p:sp>
            <p:nvSpPr>
              <p:cNvPr id="620" name="椭圆 619"/>
              <p:cNvSpPr/>
              <p:nvPr/>
            </p:nvSpPr>
            <p:spPr>
              <a:xfrm>
                <a:off x="3166157" y="1945699"/>
                <a:ext cx="123780" cy="123780"/>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18" name="文本框 113"/>
            <p:cNvSpPr txBox="1"/>
            <p:nvPr/>
          </p:nvSpPr>
          <p:spPr>
            <a:xfrm>
              <a:off x="9301531" y="2565698"/>
              <a:ext cx="1258171" cy="1108253"/>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621" name="组合 620"/>
          <p:cNvGrpSpPr/>
          <p:nvPr/>
        </p:nvGrpSpPr>
        <p:grpSpPr>
          <a:xfrm>
            <a:off x="9582970" y="4943731"/>
            <a:ext cx="1279330" cy="1473036"/>
            <a:chOff x="9407574" y="4454907"/>
            <a:chExt cx="1279163" cy="1473378"/>
          </a:xfrm>
        </p:grpSpPr>
        <p:grpSp>
          <p:nvGrpSpPr>
            <p:cNvPr id="622" name="组合 621"/>
            <p:cNvGrpSpPr/>
            <p:nvPr/>
          </p:nvGrpSpPr>
          <p:grpSpPr>
            <a:xfrm flipH="1">
              <a:off x="9538385" y="4724764"/>
              <a:ext cx="1093325" cy="123780"/>
              <a:chOff x="3166157" y="1945699"/>
              <a:chExt cx="1093325" cy="123780"/>
            </a:xfrm>
          </p:grpSpPr>
          <p:cxnSp>
            <p:nvCxnSpPr>
              <p:cNvPr id="625" name="直接连接符 624"/>
              <p:cNvCxnSpPr/>
              <p:nvPr/>
            </p:nvCxnSpPr>
            <p:spPr>
              <a:xfrm flipH="1">
                <a:off x="3233469" y="2012479"/>
                <a:ext cx="1026013" cy="0"/>
              </a:xfrm>
              <a:prstGeom prst="line">
                <a:avLst/>
              </a:prstGeom>
              <a:ln w="19050">
                <a:solidFill>
                  <a:srgbClr val="FFB850"/>
                </a:solidFill>
              </a:ln>
            </p:spPr>
            <p:style>
              <a:lnRef idx="1">
                <a:schemeClr val="accent1"/>
              </a:lnRef>
              <a:fillRef idx="0">
                <a:schemeClr val="accent1"/>
              </a:fillRef>
              <a:effectRef idx="0">
                <a:schemeClr val="accent1"/>
              </a:effectRef>
              <a:fontRef idx="minor">
                <a:schemeClr val="tx1"/>
              </a:fontRef>
            </p:style>
          </p:cxnSp>
          <p:sp>
            <p:nvSpPr>
              <p:cNvPr id="626" name="椭圆 625"/>
              <p:cNvSpPr/>
              <p:nvPr/>
            </p:nvSpPr>
            <p:spPr>
              <a:xfrm>
                <a:off x="3166157" y="1945699"/>
                <a:ext cx="123780" cy="123780"/>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23" name="文本框 1972"/>
            <p:cNvSpPr txBox="1"/>
            <p:nvPr/>
          </p:nvSpPr>
          <p:spPr>
            <a:xfrm>
              <a:off x="9407574" y="4454907"/>
              <a:ext cx="1279163" cy="338633"/>
            </a:xfrm>
            <a:prstGeom prst="rect">
              <a:avLst/>
            </a:prstGeom>
            <a:noFill/>
          </p:spPr>
          <p:txBody>
            <a:bodyPr wrap="square" rtlCol="0">
              <a:spAutoFit/>
            </a:bodyPr>
            <a:lstStyle/>
            <a:p>
              <a:r>
                <a:rPr lang="zh-CN" altLang="en-US" sz="1600">
                  <a:solidFill>
                    <a:srgbClr val="FFB850"/>
                  </a:solidFill>
                  <a:latin typeface="微软雅黑" panose="020B0503020204020204" pitchFamily="34" charset="-122"/>
                  <a:ea typeface="微软雅黑" panose="020B0503020204020204" pitchFamily="34" charset="-122"/>
                </a:rPr>
                <a:t>添加标题</a:t>
              </a:r>
            </a:p>
          </p:txBody>
        </p:sp>
        <p:sp>
          <p:nvSpPr>
            <p:cNvPr id="624" name="文本框 113"/>
            <p:cNvSpPr txBox="1"/>
            <p:nvPr/>
          </p:nvSpPr>
          <p:spPr>
            <a:xfrm>
              <a:off x="9412414" y="4820032"/>
              <a:ext cx="1258171" cy="1108253"/>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
        <p:nvSpPr>
          <p:cNvPr id="627" name="文本框 194"/>
          <p:cNvSpPr txBox="1"/>
          <p:nvPr/>
        </p:nvSpPr>
        <p:spPr>
          <a:xfrm>
            <a:off x="1166976" y="2335048"/>
            <a:ext cx="3302761" cy="523099"/>
          </a:xfrm>
          <a:prstGeom prst="rect">
            <a:avLst/>
          </a:prstGeom>
          <a:noFill/>
        </p:spPr>
        <p:txBody>
          <a:bodyPr wrap="square" rtlCol="0">
            <a:spAutoFit/>
          </a:bodyPr>
          <a:lstStyle/>
          <a:p>
            <a:r>
              <a:rPr lang="zh-CN" altLang="en-US" sz="2800">
                <a:solidFill>
                  <a:srgbClr val="01ACBE"/>
                </a:solidFill>
                <a:latin typeface="微软雅黑" panose="020B0503020204020204" pitchFamily="34" charset="-122"/>
                <a:ea typeface="微软雅黑" panose="020B0503020204020204" pitchFamily="34" charset="-122"/>
              </a:rPr>
              <a:t>添加文字标题</a:t>
            </a:r>
          </a:p>
        </p:txBody>
      </p:sp>
      <p:cxnSp>
        <p:nvCxnSpPr>
          <p:cNvPr id="628" name="直接连接符 627"/>
          <p:cNvCxnSpPr/>
          <p:nvPr/>
        </p:nvCxnSpPr>
        <p:spPr>
          <a:xfrm>
            <a:off x="1255087" y="2982970"/>
            <a:ext cx="2937943"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629" name="文本框 107"/>
          <p:cNvSpPr txBox="1"/>
          <p:nvPr/>
        </p:nvSpPr>
        <p:spPr>
          <a:xfrm>
            <a:off x="1166976" y="3161777"/>
            <a:ext cx="3026055" cy="2865122"/>
          </a:xfrm>
          <a:prstGeom prst="rect">
            <a:avLst/>
          </a:prstGeom>
          <a:noFill/>
        </p:spPr>
        <p:txBody>
          <a:bodyPr wrap="square" rtlCol="0">
            <a:spAutoFit/>
          </a:bodyPr>
          <a:lstStyle/>
          <a:p>
            <a:pPr algn="just">
              <a:lnSpc>
                <a:spcPct val="13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p>
          <a:p>
            <a:pPr algn="just">
              <a:lnSpc>
                <a:spcPct val="130000"/>
              </a:lnSpc>
            </a:pP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        点击添加文字说明详情介绍点击添加文字说明详情介绍</a:t>
            </a:r>
          </a:p>
          <a:p>
            <a:pPr algn="just">
              <a:lnSpc>
                <a:spcPct val="13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a:p>
            <a:pPr algn="just">
              <a:lnSpc>
                <a:spcPct val="130000"/>
              </a:lnSpc>
            </a:pPr>
            <a:endParaRPr lang="zh-CN" altLang="en-US" sz="14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30" name="文本框 629"/>
          <p:cNvSpPr txBox="1"/>
          <p:nvPr/>
        </p:nvSpPr>
        <p:spPr>
          <a:xfrm>
            <a:off x="9738708" y="-1250496"/>
            <a:ext cx="877163" cy="369332"/>
          </a:xfrm>
          <a:prstGeom prst="rect">
            <a:avLst/>
          </a:prstGeom>
          <a:noFill/>
        </p:spPr>
        <p:txBody>
          <a:bodyPr wrap="none" rtlCol="0">
            <a:spAutoFit/>
          </a:bodyPr>
          <a:lstStyle/>
          <a:p>
            <a:r>
              <a:rPr lang="zh-CN" altLang="en-US"/>
              <a:t>延迟符</a:t>
            </a:r>
          </a:p>
        </p:txBody>
      </p:sp>
      <p:grpSp>
        <p:nvGrpSpPr>
          <p:cNvPr id="631" name="组合 630"/>
          <p:cNvGrpSpPr/>
          <p:nvPr/>
        </p:nvGrpSpPr>
        <p:grpSpPr>
          <a:xfrm>
            <a:off x="165849" y="124732"/>
            <a:ext cx="1902126" cy="572748"/>
            <a:chOff x="6977188" y="1902560"/>
            <a:chExt cx="4158578" cy="998361"/>
          </a:xfrm>
        </p:grpSpPr>
        <p:sp>
          <p:nvSpPr>
            <p:cNvPr id="632" name="任意多边形 631"/>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33" name="任意多边形 632"/>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634" name="TextBox 93"/>
          <p:cNvSpPr txBox="1"/>
          <p:nvPr/>
        </p:nvSpPr>
        <p:spPr>
          <a:xfrm>
            <a:off x="280331" y="144283"/>
            <a:ext cx="1755609" cy="502766"/>
          </a:xfrm>
          <a:prstGeom prst="rect">
            <a:avLst/>
          </a:prstGeom>
          <a:noFill/>
        </p:spPr>
        <p:txBody>
          <a:bodyPr wrap="none" rtlCol="0">
            <a:spAutoFit/>
          </a:bodyPr>
          <a:lstStyle/>
          <a:p>
            <a:r>
              <a:rPr lang="zh-CN" altLang="en-US" sz="2665" spc="400">
                <a:solidFill>
                  <a:schemeClr val="bg1"/>
                </a:solidFill>
                <a:latin typeface="+mj-ea"/>
                <a:ea typeface="+mj-ea"/>
              </a:rPr>
              <a:t>案例对比</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left)">
                                      <p:cBhvr>
                                        <p:cTn id="7" dur="500"/>
                                        <p:tgtEl>
                                          <p:spTgt spid="6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8"/>
                                        </p:tgtEl>
                                        <p:attrNameLst>
                                          <p:attrName>style.visibility</p:attrName>
                                        </p:attrNameLst>
                                      </p:cBhvr>
                                      <p:to>
                                        <p:strVal val="visible"/>
                                      </p:to>
                                    </p:set>
                                    <p:animEffect transition="in" filter="wipe(left)">
                                      <p:cBhvr>
                                        <p:cTn id="11" dur="500"/>
                                        <p:tgtEl>
                                          <p:spTgt spid="62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29"/>
                                        </p:tgtEl>
                                        <p:attrNameLst>
                                          <p:attrName>style.visibility</p:attrName>
                                        </p:attrNameLst>
                                      </p:cBhvr>
                                      <p:to>
                                        <p:strVal val="visible"/>
                                      </p:to>
                                    </p:set>
                                    <p:animEffect transition="in" filter="wipe(up)">
                                      <p:cBhvr>
                                        <p:cTn id="15" dur="500"/>
                                        <p:tgtEl>
                                          <p:spTgt spid="62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500"/>
                                        <p:tgtEl>
                                          <p:spTgt spid="7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21"/>
                                        </p:tgtEl>
                                        <p:attrNameLst>
                                          <p:attrName>style.visibility</p:attrName>
                                        </p:attrNameLst>
                                      </p:cBhvr>
                                      <p:to>
                                        <p:strVal val="visible"/>
                                      </p:to>
                                    </p:set>
                                    <p:animEffect transition="in" filter="wipe(left)">
                                      <p:cBhvr>
                                        <p:cTn id="23" dur="500"/>
                                        <p:tgtEl>
                                          <p:spTgt spid="621"/>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9"/>
                                        </p:tgtEl>
                                        <p:attrNameLst>
                                          <p:attrName>style.visibility</p:attrName>
                                        </p:attrNameLst>
                                      </p:cBhvr>
                                      <p:to>
                                        <p:strVal val="visible"/>
                                      </p:to>
                                    </p:set>
                                    <p:animEffect transition="in" filter="wipe(right)">
                                      <p:cBhvr>
                                        <p:cTn id="31" dur="500"/>
                                        <p:tgtEl>
                                          <p:spTgt spid="60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64"/>
                                        </p:tgtEl>
                                        <p:attrNameLst>
                                          <p:attrName>style.visibility</p:attrName>
                                        </p:attrNameLst>
                                      </p:cBhvr>
                                      <p:to>
                                        <p:strVal val="visible"/>
                                      </p:to>
                                    </p:set>
                                    <p:animEffect transition="in" filter="wipe(left)">
                                      <p:cBhvr>
                                        <p:cTn id="35" dur="500"/>
                                        <p:tgtEl>
                                          <p:spTgt spid="26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15"/>
                                        </p:tgtEl>
                                        <p:attrNameLst>
                                          <p:attrName>style.visibility</p:attrName>
                                        </p:attrNameLst>
                                      </p:cBhvr>
                                      <p:to>
                                        <p:strVal val="visible"/>
                                      </p:to>
                                    </p:set>
                                    <p:animEffect transition="in" filter="wipe(left)">
                                      <p:cBhvr>
                                        <p:cTn id="39" dur="500"/>
                                        <p:tgtEl>
                                          <p:spTgt spid="615"/>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417"/>
                                        </p:tgtEl>
                                        <p:attrNameLst>
                                          <p:attrName>style.visibility</p:attrName>
                                        </p:attrNameLst>
                                      </p:cBhvr>
                                      <p:to>
                                        <p:strVal val="visible"/>
                                      </p:to>
                                    </p:set>
                                    <p:animEffect transition="in" filter="wipe(right)">
                                      <p:cBhvr>
                                        <p:cTn id="43" dur="500"/>
                                        <p:tgtEl>
                                          <p:spTgt spid="417"/>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603"/>
                                        </p:tgtEl>
                                        <p:attrNameLst>
                                          <p:attrName>style.visibility</p:attrName>
                                        </p:attrNameLst>
                                      </p:cBhvr>
                                      <p:to>
                                        <p:strVal val="visible"/>
                                      </p:to>
                                    </p:set>
                                    <p:animEffect transition="in" filter="wipe(right)">
                                      <p:cBhvr>
                                        <p:cTn id="47" dur="500"/>
                                        <p:tgtEl>
                                          <p:spTgt spid="603"/>
                                        </p:tgtEl>
                                      </p:cBhvr>
                                    </p:animEffect>
                                  </p:childTnLst>
                                </p:cTn>
                              </p:par>
                            </p:childTnLst>
                          </p:cTn>
                        </p:par>
                        <p:par>
                          <p:cTn id="48" fill="hold">
                            <p:stCondLst>
                              <p:cond delay="5500"/>
                            </p:stCondLst>
                            <p:childTnLst>
                              <p:par>
                                <p:cTn id="49" presetID="42" presetClass="entr" presetSubtype="0" fill="hold" nodeType="afterEffect">
                                  <p:stCondLst>
                                    <p:cond delay="0"/>
                                  </p:stCondLst>
                                  <p:childTnLst>
                                    <p:set>
                                      <p:cBhvr>
                                        <p:cTn id="50" dur="1" fill="hold">
                                          <p:stCondLst>
                                            <p:cond delay="0"/>
                                          </p:stCondLst>
                                        </p:cTn>
                                        <p:tgtEl>
                                          <p:spTgt spid="598"/>
                                        </p:tgtEl>
                                        <p:attrNameLst>
                                          <p:attrName>style.visibility</p:attrName>
                                        </p:attrNameLst>
                                      </p:cBhvr>
                                      <p:to>
                                        <p:strVal val="visible"/>
                                      </p:to>
                                    </p:set>
                                    <p:animEffect transition="in" filter="fade">
                                      <p:cBhvr>
                                        <p:cTn id="51" dur="1000"/>
                                        <p:tgtEl>
                                          <p:spTgt spid="598"/>
                                        </p:tgtEl>
                                      </p:cBhvr>
                                    </p:animEffect>
                                    <p:anim calcmode="lin" valueType="num">
                                      <p:cBhvr>
                                        <p:cTn id="52" dur="1000" fill="hold"/>
                                        <p:tgtEl>
                                          <p:spTgt spid="598"/>
                                        </p:tgtEl>
                                        <p:attrNameLst>
                                          <p:attrName>ppt_x</p:attrName>
                                        </p:attrNameLst>
                                      </p:cBhvr>
                                      <p:tavLst>
                                        <p:tav tm="0">
                                          <p:val>
                                            <p:strVal val="#ppt_x"/>
                                          </p:val>
                                        </p:tav>
                                        <p:tav tm="100000">
                                          <p:val>
                                            <p:strVal val="#ppt_x"/>
                                          </p:val>
                                        </p:tav>
                                      </p:tavLst>
                                    </p:anim>
                                    <p:anim calcmode="lin" valueType="num">
                                      <p:cBhvr>
                                        <p:cTn id="53" dur="1000" fill="hold"/>
                                        <p:tgtEl>
                                          <p:spTgt spid="598"/>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42" presetClass="entr" presetSubtype="0" fill="hold" nodeType="afterEffect">
                                  <p:stCondLst>
                                    <p:cond delay="0"/>
                                  </p:stCondLst>
                                  <p:childTnLst>
                                    <p:set>
                                      <p:cBhvr>
                                        <p:cTn id="56" dur="1" fill="hold">
                                          <p:stCondLst>
                                            <p:cond delay="0"/>
                                          </p:stCondLst>
                                        </p:cTn>
                                        <p:tgtEl>
                                          <p:spTgt spid="595"/>
                                        </p:tgtEl>
                                        <p:attrNameLst>
                                          <p:attrName>style.visibility</p:attrName>
                                        </p:attrNameLst>
                                      </p:cBhvr>
                                      <p:to>
                                        <p:strVal val="visible"/>
                                      </p:to>
                                    </p:set>
                                    <p:animEffect transition="in" filter="fade">
                                      <p:cBhvr>
                                        <p:cTn id="57" dur="1000"/>
                                        <p:tgtEl>
                                          <p:spTgt spid="595"/>
                                        </p:tgtEl>
                                      </p:cBhvr>
                                    </p:animEffect>
                                    <p:anim calcmode="lin" valueType="num">
                                      <p:cBhvr>
                                        <p:cTn id="58" dur="1000" fill="hold"/>
                                        <p:tgtEl>
                                          <p:spTgt spid="595"/>
                                        </p:tgtEl>
                                        <p:attrNameLst>
                                          <p:attrName>ppt_x</p:attrName>
                                        </p:attrNameLst>
                                      </p:cBhvr>
                                      <p:tavLst>
                                        <p:tav tm="0">
                                          <p:val>
                                            <p:strVal val="#ppt_x"/>
                                          </p:val>
                                        </p:tav>
                                        <p:tav tm="100000">
                                          <p:val>
                                            <p:strVal val="#ppt_x"/>
                                          </p:val>
                                        </p:tav>
                                      </p:tavLst>
                                    </p:anim>
                                    <p:anim calcmode="lin" valueType="num">
                                      <p:cBhvr>
                                        <p:cTn id="59" dur="1000" fill="hold"/>
                                        <p:tgtEl>
                                          <p:spTgt spid="59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30"/>
                                        </p:tgtEl>
                                        <p:attrNameLst>
                                          <p:attrName>style.visibility</p:attrName>
                                        </p:attrNameLst>
                                      </p:cBhvr>
                                      <p:to>
                                        <p:strVal val="visible"/>
                                      </p:to>
                                    </p:set>
                                    <p:animEffect transition="in" filter="wipe(down)">
                                      <p:cBhvr>
                                        <p:cTn id="64" dur="500"/>
                                        <p:tgtEl>
                                          <p:spTgt spid="630"/>
                                        </p:tgtEl>
                                      </p:cBhvr>
                                    </p:animEffect>
                                  </p:childTnLst>
                                </p:cTn>
                              </p:par>
                            </p:childTnLst>
                          </p:cTn>
                        </p:par>
                        <p:par>
                          <p:cTn id="65" fill="hold">
                            <p:stCondLst>
                              <p:cond delay="500"/>
                            </p:stCondLst>
                            <p:childTnLst>
                              <p:par>
                                <p:cTn id="66" presetID="12" presetClass="entr" presetSubtype="8" fill="hold" nodeType="afterEffect">
                                  <p:stCondLst>
                                    <p:cond delay="0"/>
                                  </p:stCondLst>
                                  <p:childTnLst>
                                    <p:set>
                                      <p:cBhvr>
                                        <p:cTn id="67" dur="1" fill="hold">
                                          <p:stCondLst>
                                            <p:cond delay="0"/>
                                          </p:stCondLst>
                                        </p:cTn>
                                        <p:tgtEl>
                                          <p:spTgt spid="631"/>
                                        </p:tgtEl>
                                        <p:attrNameLst>
                                          <p:attrName>style.visibility</p:attrName>
                                        </p:attrNameLst>
                                      </p:cBhvr>
                                      <p:to>
                                        <p:strVal val="visible"/>
                                      </p:to>
                                    </p:set>
                                    <p:anim calcmode="lin" valueType="num">
                                      <p:cBhvr additive="base">
                                        <p:cTn id="68" dur="500"/>
                                        <p:tgtEl>
                                          <p:spTgt spid="631"/>
                                        </p:tgtEl>
                                        <p:attrNameLst>
                                          <p:attrName>ppt_x</p:attrName>
                                        </p:attrNameLst>
                                      </p:cBhvr>
                                      <p:tavLst>
                                        <p:tav tm="0">
                                          <p:val>
                                            <p:strVal val="#ppt_x-#ppt_w*1.125000"/>
                                          </p:val>
                                        </p:tav>
                                        <p:tav tm="100000">
                                          <p:val>
                                            <p:strVal val="#ppt_x"/>
                                          </p:val>
                                        </p:tav>
                                      </p:tavLst>
                                    </p:anim>
                                    <p:animEffect transition="in" filter="wipe(right)">
                                      <p:cBhvr>
                                        <p:cTn id="69" dur="500"/>
                                        <p:tgtEl>
                                          <p:spTgt spid="631"/>
                                        </p:tgtEl>
                                      </p:cBhvr>
                                    </p:animEffect>
                                  </p:childTnLst>
                                </p:cTn>
                              </p:par>
                            </p:childTnLst>
                          </p:cTn>
                        </p:par>
                        <p:par>
                          <p:cTn id="70" fill="hold">
                            <p:stCondLst>
                              <p:cond delay="1000"/>
                            </p:stCondLst>
                            <p:childTnLst>
                              <p:par>
                                <p:cTn id="71" presetID="12" presetClass="entr" presetSubtype="8" fill="hold" grpId="0" nodeType="afterEffect">
                                  <p:stCondLst>
                                    <p:cond delay="0"/>
                                  </p:stCondLst>
                                  <p:childTnLst>
                                    <p:set>
                                      <p:cBhvr>
                                        <p:cTn id="72" dur="1" fill="hold">
                                          <p:stCondLst>
                                            <p:cond delay="0"/>
                                          </p:stCondLst>
                                        </p:cTn>
                                        <p:tgtEl>
                                          <p:spTgt spid="634"/>
                                        </p:tgtEl>
                                        <p:attrNameLst>
                                          <p:attrName>style.visibility</p:attrName>
                                        </p:attrNameLst>
                                      </p:cBhvr>
                                      <p:to>
                                        <p:strVal val="visible"/>
                                      </p:to>
                                    </p:set>
                                    <p:anim calcmode="lin" valueType="num">
                                      <p:cBhvr additive="base">
                                        <p:cTn id="73" dur="500"/>
                                        <p:tgtEl>
                                          <p:spTgt spid="634"/>
                                        </p:tgtEl>
                                        <p:attrNameLst>
                                          <p:attrName>ppt_x</p:attrName>
                                        </p:attrNameLst>
                                      </p:cBhvr>
                                      <p:tavLst>
                                        <p:tav tm="0">
                                          <p:val>
                                            <p:strVal val="#ppt_x-#ppt_w*1.125000"/>
                                          </p:val>
                                        </p:tav>
                                        <p:tav tm="100000">
                                          <p:val>
                                            <p:strVal val="#ppt_x"/>
                                          </p:val>
                                        </p:tav>
                                      </p:tavLst>
                                    </p:anim>
                                    <p:animEffect transition="in" filter="wipe(right)">
                                      <p:cBhvr>
                                        <p:cTn id="74" dur="500"/>
                                        <p:tgtEl>
                                          <p:spTgt spid="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 grpId="0"/>
      <p:bldP spid="629" grpId="0"/>
      <p:bldP spid="630" grpId="0"/>
      <p:bldP spid="6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4017" y="1902120"/>
            <a:ext cx="4159119" cy="998130"/>
            <a:chOff x="1073877" y="1902560"/>
            <a:chExt cx="4158578" cy="998361"/>
          </a:xfrm>
        </p:grpSpPr>
        <p:sp>
          <p:nvSpPr>
            <p:cNvPr id="9" name="任意多边形 8"/>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0" name="任意多边形 9"/>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1" name="文本框 23"/>
            <p:cNvSpPr txBox="1"/>
            <p:nvPr/>
          </p:nvSpPr>
          <p:spPr>
            <a:xfrm>
              <a:off x="1558702" y="2133650"/>
              <a:ext cx="2832551" cy="57259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p>
          </p:txBody>
        </p:sp>
      </p:grpSp>
      <p:grpSp>
        <p:nvGrpSpPr>
          <p:cNvPr id="12" name="组合 11"/>
          <p:cNvGrpSpPr/>
          <p:nvPr/>
        </p:nvGrpSpPr>
        <p:grpSpPr>
          <a:xfrm>
            <a:off x="1074017" y="3466982"/>
            <a:ext cx="4159119" cy="998130"/>
            <a:chOff x="1073877" y="3467784"/>
            <a:chExt cx="4158578" cy="998361"/>
          </a:xfrm>
        </p:grpSpPr>
        <p:sp>
          <p:nvSpPr>
            <p:cNvPr id="13" name="任意多边形 12"/>
            <p:cNvSpPr/>
            <p:nvPr/>
          </p:nvSpPr>
          <p:spPr bwMode="auto">
            <a:xfrm>
              <a:off x="1073877" y="3467784"/>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4" name="任意多边形 13"/>
            <p:cNvSpPr/>
            <p:nvPr/>
          </p:nvSpPr>
          <p:spPr bwMode="auto">
            <a:xfrm>
              <a:off x="1213953" y="3579305"/>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C6588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5" name="文本框 23"/>
            <p:cNvSpPr txBox="1"/>
            <p:nvPr/>
          </p:nvSpPr>
          <p:spPr>
            <a:xfrm>
              <a:off x="1558701" y="3692433"/>
              <a:ext cx="2832551" cy="57259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p>
          </p:txBody>
        </p:sp>
      </p:grpSp>
      <p:grpSp>
        <p:nvGrpSpPr>
          <p:cNvPr id="16" name="组合 15"/>
          <p:cNvGrpSpPr/>
          <p:nvPr/>
        </p:nvGrpSpPr>
        <p:grpSpPr>
          <a:xfrm>
            <a:off x="1074017" y="5031843"/>
            <a:ext cx="4159119" cy="998130"/>
            <a:chOff x="1073877" y="5033008"/>
            <a:chExt cx="4158578" cy="998361"/>
          </a:xfrm>
        </p:grpSpPr>
        <p:sp>
          <p:nvSpPr>
            <p:cNvPr id="17" name="任意多边形 16"/>
            <p:cNvSpPr/>
            <p:nvPr/>
          </p:nvSpPr>
          <p:spPr bwMode="auto">
            <a:xfrm>
              <a:off x="1073877" y="5033008"/>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8" name="任意多边形 17"/>
            <p:cNvSpPr/>
            <p:nvPr/>
          </p:nvSpPr>
          <p:spPr bwMode="auto">
            <a:xfrm>
              <a:off x="1213953" y="5144528"/>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663A77"/>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9" name="文本框 23"/>
            <p:cNvSpPr txBox="1"/>
            <p:nvPr/>
          </p:nvSpPr>
          <p:spPr>
            <a:xfrm>
              <a:off x="1558700" y="5257656"/>
              <a:ext cx="2832551" cy="57259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p>
          </p:txBody>
        </p:sp>
      </p:grpSp>
      <p:grpSp>
        <p:nvGrpSpPr>
          <p:cNvPr id="20" name="组合 19"/>
          <p:cNvGrpSpPr/>
          <p:nvPr/>
        </p:nvGrpSpPr>
        <p:grpSpPr>
          <a:xfrm>
            <a:off x="6978097" y="1902120"/>
            <a:ext cx="4159119" cy="998130"/>
            <a:chOff x="6977188" y="1902560"/>
            <a:chExt cx="4158578" cy="998361"/>
          </a:xfrm>
        </p:grpSpPr>
        <p:sp>
          <p:nvSpPr>
            <p:cNvPr id="21" name="任意多边形 20"/>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2" name="任意多边形 21"/>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3" name="文本框 23"/>
            <p:cNvSpPr txBox="1"/>
            <p:nvPr/>
          </p:nvSpPr>
          <p:spPr>
            <a:xfrm>
              <a:off x="7841043" y="2133650"/>
              <a:ext cx="2832551" cy="57259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p>
          </p:txBody>
        </p:sp>
      </p:grpSp>
      <p:grpSp>
        <p:nvGrpSpPr>
          <p:cNvPr id="24" name="组合 23"/>
          <p:cNvGrpSpPr/>
          <p:nvPr/>
        </p:nvGrpSpPr>
        <p:grpSpPr>
          <a:xfrm>
            <a:off x="6978097" y="3466982"/>
            <a:ext cx="4159119" cy="998130"/>
            <a:chOff x="6977188" y="3467784"/>
            <a:chExt cx="4158578" cy="998361"/>
          </a:xfrm>
        </p:grpSpPr>
        <p:sp>
          <p:nvSpPr>
            <p:cNvPr id="25" name="任意多边形 24"/>
            <p:cNvSpPr/>
            <p:nvPr/>
          </p:nvSpPr>
          <p:spPr bwMode="auto">
            <a:xfrm>
              <a:off x="6977188" y="3467784"/>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6" name="任意多边形 25"/>
            <p:cNvSpPr/>
            <p:nvPr/>
          </p:nvSpPr>
          <p:spPr bwMode="auto">
            <a:xfrm>
              <a:off x="7134952" y="3579305"/>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7" name="文本框 23"/>
            <p:cNvSpPr txBox="1"/>
            <p:nvPr/>
          </p:nvSpPr>
          <p:spPr>
            <a:xfrm>
              <a:off x="7841042" y="3692433"/>
              <a:ext cx="2832551" cy="57259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p>
          </p:txBody>
        </p:sp>
      </p:grpSp>
      <p:grpSp>
        <p:nvGrpSpPr>
          <p:cNvPr id="28" name="组合 27"/>
          <p:cNvGrpSpPr/>
          <p:nvPr/>
        </p:nvGrpSpPr>
        <p:grpSpPr>
          <a:xfrm>
            <a:off x="6978097" y="5031843"/>
            <a:ext cx="4159119" cy="998130"/>
            <a:chOff x="6977188" y="5033008"/>
            <a:chExt cx="4158578" cy="998361"/>
          </a:xfrm>
        </p:grpSpPr>
        <p:sp>
          <p:nvSpPr>
            <p:cNvPr id="29" name="任意多边形 28"/>
            <p:cNvSpPr/>
            <p:nvPr/>
          </p:nvSpPr>
          <p:spPr bwMode="auto">
            <a:xfrm>
              <a:off x="6977188" y="5033008"/>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0" name="任意多边形 29"/>
            <p:cNvSpPr/>
            <p:nvPr/>
          </p:nvSpPr>
          <p:spPr bwMode="auto">
            <a:xfrm>
              <a:off x="7134952" y="5144528"/>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1" name="文本框 23"/>
            <p:cNvSpPr txBox="1"/>
            <p:nvPr/>
          </p:nvSpPr>
          <p:spPr>
            <a:xfrm>
              <a:off x="7841041" y="5257656"/>
              <a:ext cx="2832551" cy="572596"/>
            </a:xfrm>
            <a:prstGeom prst="rect">
              <a:avLst/>
            </a:prstGeom>
            <a:noFill/>
          </p:spPr>
          <p:txBody>
            <a:bodyPr wrap="square" rtlCol="0">
              <a:spAutoFit/>
            </a:bodyPr>
            <a:lstStyle/>
            <a:p>
              <a:pPr algn="just">
                <a:lnSpc>
                  <a:spcPct val="130000"/>
                </a:lnSpc>
              </a:pPr>
              <a:r>
                <a:rPr lang="zh-CN" altLang="en-US" sz="120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p>
          </p:txBody>
        </p:sp>
      </p:grpSp>
      <p:grpSp>
        <p:nvGrpSpPr>
          <p:cNvPr id="32" name="组合 31"/>
          <p:cNvGrpSpPr/>
          <p:nvPr/>
        </p:nvGrpSpPr>
        <p:grpSpPr>
          <a:xfrm>
            <a:off x="6422915" y="3404274"/>
            <a:ext cx="1268148" cy="1123545"/>
            <a:chOff x="6422078" y="3405062"/>
            <a:chExt cx="1267983" cy="1123805"/>
          </a:xfrm>
        </p:grpSpPr>
        <p:grpSp>
          <p:nvGrpSpPr>
            <p:cNvPr id="33" name="组合 32"/>
            <p:cNvGrpSpPr/>
            <p:nvPr/>
          </p:nvGrpSpPr>
          <p:grpSpPr>
            <a:xfrm rot="16200000">
              <a:off x="6494167" y="3332973"/>
              <a:ext cx="1123805" cy="1267983"/>
              <a:chOff x="8439634" y="3544648"/>
              <a:chExt cx="1611146" cy="1817848"/>
            </a:xfrm>
          </p:grpSpPr>
          <p:sp>
            <p:nvSpPr>
              <p:cNvPr id="3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4" name="Freeform 987"/>
            <p:cNvSpPr>
              <a:spLocks noEditPoints="1"/>
            </p:cNvSpPr>
            <p:nvPr/>
          </p:nvSpPr>
          <p:spPr bwMode="auto">
            <a:xfrm>
              <a:off x="6888924" y="3666555"/>
              <a:ext cx="341804" cy="549808"/>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7" name="组合 36"/>
          <p:cNvGrpSpPr/>
          <p:nvPr/>
        </p:nvGrpSpPr>
        <p:grpSpPr>
          <a:xfrm>
            <a:off x="4520171" y="3404274"/>
            <a:ext cx="1268148" cy="1123545"/>
            <a:chOff x="4519582" y="3405062"/>
            <a:chExt cx="1267983" cy="1123805"/>
          </a:xfrm>
        </p:grpSpPr>
        <p:grpSp>
          <p:nvGrpSpPr>
            <p:cNvPr id="38" name="组合 37"/>
            <p:cNvGrpSpPr/>
            <p:nvPr/>
          </p:nvGrpSpPr>
          <p:grpSpPr>
            <a:xfrm rot="5400000" flipH="1">
              <a:off x="4591671" y="3332973"/>
              <a:ext cx="1123805" cy="1267983"/>
              <a:chOff x="8439634" y="3544648"/>
              <a:chExt cx="1611146" cy="1817848"/>
            </a:xfrm>
          </p:grpSpPr>
          <p:sp>
            <p:nvSpPr>
              <p:cNvPr id="40"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1"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65885"/>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9" name="Freeform 975"/>
            <p:cNvSpPr>
              <a:spLocks noEditPoints="1"/>
            </p:cNvSpPr>
            <p:nvPr/>
          </p:nvSpPr>
          <p:spPr bwMode="auto">
            <a:xfrm>
              <a:off x="4963185" y="3750945"/>
              <a:ext cx="349837" cy="432036"/>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2" name="组合 41"/>
          <p:cNvGrpSpPr/>
          <p:nvPr/>
        </p:nvGrpSpPr>
        <p:grpSpPr>
          <a:xfrm>
            <a:off x="6422915" y="4969135"/>
            <a:ext cx="1268148" cy="1123545"/>
            <a:chOff x="6422078" y="4970285"/>
            <a:chExt cx="1267983" cy="1123805"/>
          </a:xfrm>
        </p:grpSpPr>
        <p:grpSp>
          <p:nvGrpSpPr>
            <p:cNvPr id="43" name="组合 42"/>
            <p:cNvGrpSpPr/>
            <p:nvPr/>
          </p:nvGrpSpPr>
          <p:grpSpPr>
            <a:xfrm rot="16200000">
              <a:off x="6494167" y="4898196"/>
              <a:ext cx="1123805" cy="1267983"/>
              <a:chOff x="8439634" y="3544648"/>
              <a:chExt cx="1611146" cy="1817848"/>
            </a:xfrm>
          </p:grpSpPr>
          <p:sp>
            <p:nvSpPr>
              <p:cNvPr id="4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4" name="Freeform 979"/>
            <p:cNvSpPr>
              <a:spLocks noEditPoints="1"/>
            </p:cNvSpPr>
            <p:nvPr/>
          </p:nvSpPr>
          <p:spPr bwMode="auto">
            <a:xfrm>
              <a:off x="6804851" y="5312034"/>
              <a:ext cx="497602" cy="44498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7" name="组合 46"/>
          <p:cNvGrpSpPr/>
          <p:nvPr/>
        </p:nvGrpSpPr>
        <p:grpSpPr>
          <a:xfrm>
            <a:off x="4520171" y="4969135"/>
            <a:ext cx="1268148" cy="1123545"/>
            <a:chOff x="4519582" y="4970285"/>
            <a:chExt cx="1267983" cy="1123805"/>
          </a:xfrm>
        </p:grpSpPr>
        <p:grpSp>
          <p:nvGrpSpPr>
            <p:cNvPr id="48" name="组合 47"/>
            <p:cNvGrpSpPr/>
            <p:nvPr/>
          </p:nvGrpSpPr>
          <p:grpSpPr>
            <a:xfrm rot="5400000" flipH="1">
              <a:off x="4591671" y="4898196"/>
              <a:ext cx="1123805" cy="1267983"/>
              <a:chOff x="8439634" y="3544648"/>
              <a:chExt cx="1611146" cy="1817848"/>
            </a:xfrm>
          </p:grpSpPr>
          <p:sp>
            <p:nvSpPr>
              <p:cNvPr id="50"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1"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9" name="Freeform 983"/>
            <p:cNvSpPr>
              <a:spLocks noEditPoints="1"/>
            </p:cNvSpPr>
            <p:nvPr/>
          </p:nvSpPr>
          <p:spPr bwMode="auto">
            <a:xfrm>
              <a:off x="4919338" y="5311209"/>
              <a:ext cx="467200" cy="479353"/>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2" name="组合 51"/>
          <p:cNvGrpSpPr/>
          <p:nvPr/>
        </p:nvGrpSpPr>
        <p:grpSpPr>
          <a:xfrm>
            <a:off x="6422915" y="1839412"/>
            <a:ext cx="1268148" cy="1123545"/>
            <a:chOff x="6422078" y="1839838"/>
            <a:chExt cx="1267983" cy="1123805"/>
          </a:xfrm>
        </p:grpSpPr>
        <p:grpSp>
          <p:nvGrpSpPr>
            <p:cNvPr id="53" name="组合 52"/>
            <p:cNvGrpSpPr/>
            <p:nvPr/>
          </p:nvGrpSpPr>
          <p:grpSpPr>
            <a:xfrm rot="16200000">
              <a:off x="6494167" y="1767749"/>
              <a:ext cx="1123805" cy="1267983"/>
              <a:chOff x="8439634" y="3544648"/>
              <a:chExt cx="1611146" cy="1817848"/>
            </a:xfrm>
          </p:grpSpPr>
          <p:sp>
            <p:nvSpPr>
              <p:cNvPr id="5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4" name="Group 17"/>
            <p:cNvGrpSpPr>
              <a:grpSpLocks noChangeAspect="1"/>
            </p:cNvGrpSpPr>
            <p:nvPr/>
          </p:nvGrpSpPr>
          <p:grpSpPr>
            <a:xfrm>
              <a:off x="6865607" y="2204715"/>
              <a:ext cx="380926" cy="408901"/>
              <a:chOff x="231" y="1205"/>
              <a:chExt cx="640" cy="687"/>
            </a:xfrm>
            <a:solidFill>
              <a:schemeClr val="bg1"/>
            </a:solidFill>
            <a:effectLst/>
          </p:grpSpPr>
          <p:sp>
            <p:nvSpPr>
              <p:cNvPr id="5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9" name="组合 58"/>
          <p:cNvGrpSpPr/>
          <p:nvPr/>
        </p:nvGrpSpPr>
        <p:grpSpPr>
          <a:xfrm>
            <a:off x="4520171" y="1839412"/>
            <a:ext cx="1268148" cy="1123545"/>
            <a:chOff x="4519582" y="1839838"/>
            <a:chExt cx="1267983" cy="1123805"/>
          </a:xfrm>
        </p:grpSpPr>
        <p:grpSp>
          <p:nvGrpSpPr>
            <p:cNvPr id="60" name="组合 59"/>
            <p:cNvGrpSpPr/>
            <p:nvPr/>
          </p:nvGrpSpPr>
          <p:grpSpPr>
            <a:xfrm rot="5400000" flipH="1">
              <a:off x="4591671" y="1767749"/>
              <a:ext cx="1123805" cy="1267983"/>
              <a:chOff x="8439634" y="3544648"/>
              <a:chExt cx="1611146" cy="1817848"/>
            </a:xfrm>
          </p:grpSpPr>
          <p:sp>
            <p:nvSpPr>
              <p:cNvPr id="64"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5"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1" name="组合 60"/>
            <p:cNvGrpSpPr/>
            <p:nvPr/>
          </p:nvGrpSpPr>
          <p:grpSpPr>
            <a:xfrm>
              <a:off x="4942355" y="2167787"/>
              <a:ext cx="422436" cy="476734"/>
              <a:chOff x="10815638" y="1174750"/>
              <a:chExt cx="728663" cy="822325"/>
            </a:xfrm>
            <a:solidFill>
              <a:schemeClr val="bg1"/>
            </a:solidFill>
          </p:grpSpPr>
          <p:sp>
            <p:nvSpPr>
              <p:cNvPr id="62"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6" name="文本框 171"/>
          <p:cNvSpPr txBox="1"/>
          <p:nvPr/>
        </p:nvSpPr>
        <p:spPr>
          <a:xfrm>
            <a:off x="1558905" y="1479456"/>
            <a:ext cx="2232539" cy="369246"/>
          </a:xfrm>
          <a:prstGeom prst="rect">
            <a:avLst/>
          </a:prstGeom>
          <a:noFill/>
        </p:spPr>
        <p:txBody>
          <a:bodyPr wrap="square" rtlCol="0">
            <a:spAutoFit/>
          </a:bodyPr>
          <a:lstStyle/>
          <a:p>
            <a:r>
              <a:rPr lang="en-US" altLang="zh-CN" sz="1800">
                <a:solidFill>
                  <a:schemeClr val="accent5"/>
                </a:solidFill>
                <a:latin typeface="Impact" panose="020B0806030902050204" pitchFamily="34" charset="0"/>
                <a:ea typeface="微软雅黑" panose="020B0503020204020204" pitchFamily="34" charset="-122"/>
              </a:rPr>
              <a:t>01</a:t>
            </a:r>
            <a:r>
              <a:rPr lang="en-US" altLang="zh-CN" sz="1800">
                <a:solidFill>
                  <a:schemeClr val="accent5"/>
                </a:solidFill>
                <a:latin typeface="微软雅黑" panose="020B0503020204020204" pitchFamily="34" charset="-122"/>
                <a:ea typeface="微软雅黑" panose="020B0503020204020204" pitchFamily="34" charset="-122"/>
              </a:rPr>
              <a:t> </a:t>
            </a:r>
            <a:r>
              <a:rPr lang="zh-CN" altLang="en-US" sz="1800">
                <a:solidFill>
                  <a:schemeClr val="accent5"/>
                </a:solidFill>
                <a:latin typeface="微软雅黑" panose="020B0503020204020204" pitchFamily="34" charset="-122"/>
                <a:ea typeface="微软雅黑" panose="020B0503020204020204" pitchFamily="34" charset="-122"/>
              </a:rPr>
              <a:t>在此添加标题</a:t>
            </a:r>
          </a:p>
        </p:txBody>
      </p:sp>
      <p:sp>
        <p:nvSpPr>
          <p:cNvPr id="67" name="文本框 174"/>
          <p:cNvSpPr txBox="1"/>
          <p:nvPr/>
        </p:nvSpPr>
        <p:spPr>
          <a:xfrm>
            <a:off x="1558905" y="3037320"/>
            <a:ext cx="2096793" cy="369246"/>
          </a:xfrm>
          <a:prstGeom prst="rect">
            <a:avLst/>
          </a:prstGeom>
          <a:noFill/>
        </p:spPr>
        <p:txBody>
          <a:bodyPr wrap="square" rtlCol="0">
            <a:spAutoFit/>
          </a:bodyPr>
          <a:lstStyle/>
          <a:p>
            <a:r>
              <a:rPr lang="en-US" altLang="zh-CN" sz="1800">
                <a:solidFill>
                  <a:schemeClr val="accent2"/>
                </a:solidFill>
                <a:latin typeface="Impact" panose="020B0806030902050204" pitchFamily="34" charset="0"/>
                <a:ea typeface="微软雅黑" panose="020B0503020204020204" pitchFamily="34" charset="-122"/>
              </a:rPr>
              <a:t>03</a:t>
            </a:r>
            <a:r>
              <a:rPr lang="en-US" altLang="zh-CN" sz="1800">
                <a:solidFill>
                  <a:schemeClr val="accent2"/>
                </a:solidFill>
                <a:latin typeface="微软雅黑" panose="020B0503020204020204" pitchFamily="34" charset="-122"/>
                <a:ea typeface="微软雅黑" panose="020B0503020204020204" pitchFamily="34" charset="-122"/>
              </a:rPr>
              <a:t>  </a:t>
            </a:r>
            <a:r>
              <a:rPr lang="zh-CN" altLang="en-US" sz="1800">
                <a:solidFill>
                  <a:schemeClr val="accent2"/>
                </a:solidFill>
                <a:latin typeface="微软雅黑" panose="020B0503020204020204" pitchFamily="34" charset="-122"/>
                <a:ea typeface="微软雅黑" panose="020B0503020204020204" pitchFamily="34" charset="-122"/>
              </a:rPr>
              <a:t>在此添加标题</a:t>
            </a:r>
          </a:p>
        </p:txBody>
      </p:sp>
      <p:sp>
        <p:nvSpPr>
          <p:cNvPr id="68" name="文本框 177"/>
          <p:cNvSpPr txBox="1"/>
          <p:nvPr/>
        </p:nvSpPr>
        <p:spPr>
          <a:xfrm>
            <a:off x="1558905" y="4609979"/>
            <a:ext cx="2096793" cy="369246"/>
          </a:xfrm>
          <a:prstGeom prst="rect">
            <a:avLst/>
          </a:prstGeom>
          <a:noFill/>
        </p:spPr>
        <p:txBody>
          <a:bodyPr wrap="square" rtlCol="0">
            <a:spAutoFit/>
          </a:bodyPr>
          <a:lstStyle/>
          <a:p>
            <a:r>
              <a:rPr lang="en-US" altLang="zh-CN" sz="1800">
                <a:solidFill>
                  <a:srgbClr val="7030A0"/>
                </a:solidFill>
                <a:latin typeface="Impact" panose="020B0806030902050204" pitchFamily="34" charset="0"/>
                <a:ea typeface="微软雅黑" panose="020B0503020204020204" pitchFamily="34" charset="-122"/>
              </a:rPr>
              <a:t>05</a:t>
            </a:r>
            <a:r>
              <a:rPr lang="en-US" altLang="zh-CN" sz="1800">
                <a:solidFill>
                  <a:srgbClr val="7030A0"/>
                </a:solidFill>
                <a:latin typeface="微软雅黑" panose="020B0503020204020204" pitchFamily="34" charset="-122"/>
                <a:ea typeface="微软雅黑" panose="020B0503020204020204" pitchFamily="34" charset="-122"/>
              </a:rPr>
              <a:t>  </a:t>
            </a:r>
            <a:r>
              <a:rPr lang="zh-CN" altLang="en-US" sz="1800">
                <a:solidFill>
                  <a:srgbClr val="7030A0"/>
                </a:solidFill>
                <a:latin typeface="微软雅黑" panose="020B0503020204020204" pitchFamily="34" charset="-122"/>
                <a:ea typeface="微软雅黑" panose="020B0503020204020204" pitchFamily="34" charset="-122"/>
              </a:rPr>
              <a:t>在此添加标题</a:t>
            </a:r>
          </a:p>
        </p:txBody>
      </p:sp>
      <p:sp>
        <p:nvSpPr>
          <p:cNvPr id="69" name="文本框 180"/>
          <p:cNvSpPr txBox="1"/>
          <p:nvPr/>
        </p:nvSpPr>
        <p:spPr>
          <a:xfrm>
            <a:off x="7761755" y="1479456"/>
            <a:ext cx="2096793" cy="369246"/>
          </a:xfrm>
          <a:prstGeom prst="rect">
            <a:avLst/>
          </a:prstGeom>
          <a:noFill/>
        </p:spPr>
        <p:txBody>
          <a:bodyPr wrap="square" rtlCol="0">
            <a:spAutoFit/>
          </a:bodyPr>
          <a:lstStyle/>
          <a:p>
            <a:r>
              <a:rPr lang="en-US" altLang="zh-CN" sz="1800">
                <a:solidFill>
                  <a:srgbClr val="FF9A05"/>
                </a:solidFill>
                <a:latin typeface="Impact" panose="020B0806030902050204" pitchFamily="34" charset="0"/>
                <a:ea typeface="微软雅黑" panose="020B0503020204020204" pitchFamily="34" charset="-122"/>
              </a:rPr>
              <a:t>02</a:t>
            </a:r>
            <a:r>
              <a:rPr lang="en-US" altLang="zh-CN" sz="1800">
                <a:solidFill>
                  <a:srgbClr val="FF9A05"/>
                </a:solidFill>
                <a:latin typeface="微软雅黑" panose="020B0503020204020204" pitchFamily="34" charset="-122"/>
                <a:ea typeface="微软雅黑" panose="020B0503020204020204" pitchFamily="34" charset="-122"/>
              </a:rPr>
              <a:t>  </a:t>
            </a:r>
            <a:r>
              <a:rPr lang="zh-CN" altLang="en-US" sz="1800">
                <a:solidFill>
                  <a:srgbClr val="FF9A05"/>
                </a:solidFill>
                <a:latin typeface="微软雅黑" panose="020B0503020204020204" pitchFamily="34" charset="-122"/>
                <a:ea typeface="微软雅黑" panose="020B0503020204020204" pitchFamily="34" charset="-122"/>
              </a:rPr>
              <a:t>在此添加标题</a:t>
            </a:r>
          </a:p>
        </p:txBody>
      </p:sp>
      <p:sp>
        <p:nvSpPr>
          <p:cNvPr id="70" name="文本框 183"/>
          <p:cNvSpPr txBox="1"/>
          <p:nvPr/>
        </p:nvSpPr>
        <p:spPr>
          <a:xfrm>
            <a:off x="7761755" y="3037320"/>
            <a:ext cx="2096793" cy="369246"/>
          </a:xfrm>
          <a:prstGeom prst="rect">
            <a:avLst/>
          </a:prstGeom>
          <a:noFill/>
        </p:spPr>
        <p:txBody>
          <a:bodyPr wrap="square" rtlCol="0">
            <a:spAutoFit/>
          </a:bodyPr>
          <a:lstStyle/>
          <a:p>
            <a:r>
              <a:rPr lang="en-US" altLang="zh-CN" sz="1800">
                <a:solidFill>
                  <a:srgbClr val="FF8989"/>
                </a:solidFill>
                <a:latin typeface="Impact" panose="020B0806030902050204" pitchFamily="34" charset="0"/>
                <a:ea typeface="微软雅黑" panose="020B0503020204020204" pitchFamily="34" charset="-122"/>
              </a:rPr>
              <a:t>04</a:t>
            </a:r>
            <a:r>
              <a:rPr lang="en-US" altLang="zh-CN" sz="1800">
                <a:solidFill>
                  <a:srgbClr val="FF8989"/>
                </a:solidFill>
                <a:latin typeface="微软雅黑" panose="020B0503020204020204" pitchFamily="34" charset="-122"/>
                <a:ea typeface="微软雅黑" panose="020B0503020204020204" pitchFamily="34" charset="-122"/>
              </a:rPr>
              <a:t>  </a:t>
            </a:r>
            <a:r>
              <a:rPr lang="zh-CN" altLang="en-US" sz="1800">
                <a:solidFill>
                  <a:srgbClr val="FF8989"/>
                </a:solidFill>
                <a:latin typeface="微软雅黑" panose="020B0503020204020204" pitchFamily="34" charset="-122"/>
                <a:ea typeface="微软雅黑" panose="020B0503020204020204" pitchFamily="34" charset="-122"/>
              </a:rPr>
              <a:t>在此添加标题</a:t>
            </a:r>
          </a:p>
        </p:txBody>
      </p:sp>
      <p:sp>
        <p:nvSpPr>
          <p:cNvPr id="71" name="文本框 186"/>
          <p:cNvSpPr txBox="1"/>
          <p:nvPr/>
        </p:nvSpPr>
        <p:spPr>
          <a:xfrm>
            <a:off x="7761755" y="4609979"/>
            <a:ext cx="2096793" cy="369246"/>
          </a:xfrm>
          <a:prstGeom prst="rect">
            <a:avLst/>
          </a:prstGeom>
          <a:noFill/>
        </p:spPr>
        <p:txBody>
          <a:bodyPr wrap="square" rtlCol="0">
            <a:spAutoFit/>
          </a:bodyPr>
          <a:lstStyle/>
          <a:p>
            <a:r>
              <a:rPr lang="en-US" altLang="zh-CN" sz="1800">
                <a:solidFill>
                  <a:srgbClr val="1EB28B"/>
                </a:solidFill>
                <a:latin typeface="Impact" panose="020B0806030902050204" pitchFamily="34" charset="0"/>
                <a:ea typeface="微软雅黑" panose="020B0503020204020204" pitchFamily="34" charset="-122"/>
              </a:rPr>
              <a:t>06</a:t>
            </a:r>
            <a:r>
              <a:rPr lang="en-US" altLang="zh-CN" sz="1800">
                <a:solidFill>
                  <a:srgbClr val="1EB28B"/>
                </a:solidFill>
                <a:latin typeface="微软雅黑" panose="020B0503020204020204" pitchFamily="34" charset="-122"/>
                <a:ea typeface="微软雅黑" panose="020B0503020204020204" pitchFamily="34" charset="-122"/>
              </a:rPr>
              <a:t>  </a:t>
            </a:r>
            <a:r>
              <a:rPr lang="zh-CN" altLang="en-US" sz="1800">
                <a:solidFill>
                  <a:srgbClr val="1EB28B"/>
                </a:solidFill>
                <a:latin typeface="微软雅黑" panose="020B0503020204020204" pitchFamily="34" charset="-122"/>
                <a:ea typeface="微软雅黑" panose="020B0503020204020204" pitchFamily="34" charset="-122"/>
              </a:rPr>
              <a:t>在此添加标题</a:t>
            </a:r>
          </a:p>
        </p:txBody>
      </p:sp>
      <p:sp>
        <p:nvSpPr>
          <p:cNvPr id="72" name="文本框 71"/>
          <p:cNvSpPr txBox="1"/>
          <p:nvPr/>
        </p:nvSpPr>
        <p:spPr>
          <a:xfrm>
            <a:off x="9738708" y="-1250496"/>
            <a:ext cx="877163" cy="369332"/>
          </a:xfrm>
          <a:prstGeom prst="rect">
            <a:avLst/>
          </a:prstGeom>
          <a:noFill/>
        </p:spPr>
        <p:txBody>
          <a:bodyPr wrap="none" rtlCol="0">
            <a:spAutoFit/>
          </a:bodyPr>
          <a:lstStyle/>
          <a:p>
            <a:r>
              <a:rPr lang="zh-CN" altLang="en-US"/>
              <a:t>延迟符</a:t>
            </a:r>
          </a:p>
        </p:txBody>
      </p:sp>
      <p:grpSp>
        <p:nvGrpSpPr>
          <p:cNvPr id="73" name="组合 72"/>
          <p:cNvGrpSpPr/>
          <p:nvPr/>
        </p:nvGrpSpPr>
        <p:grpSpPr>
          <a:xfrm>
            <a:off x="165849" y="124732"/>
            <a:ext cx="1902126" cy="572748"/>
            <a:chOff x="6977188" y="1902560"/>
            <a:chExt cx="4158578" cy="998361"/>
          </a:xfrm>
        </p:grpSpPr>
        <p:sp>
          <p:nvSpPr>
            <p:cNvPr id="74" name="任意多边形 73"/>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75" name="任意多边形 74"/>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6" name="TextBox 93"/>
          <p:cNvSpPr txBox="1"/>
          <p:nvPr/>
        </p:nvSpPr>
        <p:spPr>
          <a:xfrm>
            <a:off x="280331" y="144283"/>
            <a:ext cx="1755609" cy="502766"/>
          </a:xfrm>
          <a:prstGeom prst="rect">
            <a:avLst/>
          </a:prstGeom>
          <a:noFill/>
        </p:spPr>
        <p:txBody>
          <a:bodyPr wrap="none" rtlCol="0">
            <a:spAutoFit/>
          </a:bodyPr>
          <a:lstStyle/>
          <a:p>
            <a:r>
              <a:rPr lang="zh-CN" altLang="en-US" sz="2665" spc="400">
                <a:solidFill>
                  <a:schemeClr val="bg1"/>
                </a:solidFill>
                <a:latin typeface="+mj-ea"/>
                <a:ea typeface="+mj-ea"/>
              </a:rPr>
              <a:t>研究结果</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left)">
                                      <p:cBhvr>
                                        <p:cTn id="31" dur="500"/>
                                        <p:tgtEl>
                                          <p:spTgt spid="66"/>
                                        </p:tgtEl>
                                      </p:cBhvr>
                                    </p:animEffect>
                                  </p:childTnLst>
                                </p:cTn>
                              </p:par>
                            </p:childTnLst>
                          </p:cTn>
                        </p:par>
                        <p:par>
                          <p:cTn id="32" fill="hold">
                            <p:stCondLst>
                              <p:cond delay="3500"/>
                            </p:stCondLst>
                            <p:childTnLst>
                              <p:par>
                                <p:cTn id="33" presetID="12" presetClass="entr" presetSubtype="2"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ppt_x</p:attrName>
                                        </p:attrNameLst>
                                      </p:cBhvr>
                                      <p:tavLst>
                                        <p:tav tm="0">
                                          <p:val>
                                            <p:strVal val="#ppt_x+#ppt_w*1.125000"/>
                                          </p:val>
                                        </p:tav>
                                        <p:tav tm="100000">
                                          <p:val>
                                            <p:strVal val="#ppt_x"/>
                                          </p:val>
                                        </p:tav>
                                      </p:tavLst>
                                    </p:anim>
                                    <p:animEffect transition="in" filter="wipe(left)">
                                      <p:cBhvr>
                                        <p:cTn id="36" dur="500"/>
                                        <p:tgtEl>
                                          <p:spTgt spid="8"/>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left)">
                                      <p:cBhvr>
                                        <p:cTn id="40" dur="500"/>
                                        <p:tgtEl>
                                          <p:spTgt spid="69"/>
                                        </p:tgtEl>
                                      </p:cBhvr>
                                    </p:animEffect>
                                  </p:childTnLst>
                                </p:cTn>
                              </p:par>
                            </p:childTnLst>
                          </p:cTn>
                        </p:par>
                        <p:par>
                          <p:cTn id="41" fill="hold">
                            <p:stCondLst>
                              <p:cond delay="4500"/>
                            </p:stCondLst>
                            <p:childTnLst>
                              <p:par>
                                <p:cTn id="42" presetID="12" presetClass="entr" presetSubtype="8"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p:tgtEl>
                                          <p:spTgt spid="20"/>
                                        </p:tgtEl>
                                        <p:attrNameLst>
                                          <p:attrName>ppt_x</p:attrName>
                                        </p:attrNameLst>
                                      </p:cBhvr>
                                      <p:tavLst>
                                        <p:tav tm="0">
                                          <p:val>
                                            <p:strVal val="#ppt_x-#ppt_w*1.125000"/>
                                          </p:val>
                                        </p:tav>
                                        <p:tav tm="100000">
                                          <p:val>
                                            <p:strVal val="#ppt_x"/>
                                          </p:val>
                                        </p:tav>
                                      </p:tavLst>
                                    </p:anim>
                                    <p:animEffect transition="in" filter="wipe(right)">
                                      <p:cBhvr>
                                        <p:cTn id="45" dur="500"/>
                                        <p:tgtEl>
                                          <p:spTgt spid="20"/>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ipe(left)">
                                      <p:cBhvr>
                                        <p:cTn id="49" dur="500"/>
                                        <p:tgtEl>
                                          <p:spTgt spid="67"/>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p:tgtEl>
                                          <p:spTgt spid="12"/>
                                        </p:tgtEl>
                                        <p:attrNameLst>
                                          <p:attrName>ppt_x</p:attrName>
                                        </p:attrNameLst>
                                      </p:cBhvr>
                                      <p:tavLst>
                                        <p:tav tm="0">
                                          <p:val>
                                            <p:strVal val="#ppt_x+#ppt_w*1.125000"/>
                                          </p:val>
                                        </p:tav>
                                        <p:tav tm="100000">
                                          <p:val>
                                            <p:strVal val="#ppt_x"/>
                                          </p:val>
                                        </p:tav>
                                      </p:tavLst>
                                    </p:anim>
                                    <p:animEffect transition="in" filter="wipe(left)">
                                      <p:cBhvr>
                                        <p:cTn id="54" dur="500"/>
                                        <p:tgtEl>
                                          <p:spTgt spid="12"/>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left)">
                                      <p:cBhvr>
                                        <p:cTn id="58" dur="500"/>
                                        <p:tgtEl>
                                          <p:spTgt spid="70"/>
                                        </p:tgtEl>
                                      </p:cBhvr>
                                    </p:animEffect>
                                  </p:childTnLst>
                                </p:cTn>
                              </p:par>
                            </p:childTnLst>
                          </p:cTn>
                        </p:par>
                        <p:par>
                          <p:cTn id="59" fill="hold">
                            <p:stCondLst>
                              <p:cond delay="6500"/>
                            </p:stCondLst>
                            <p:childTnLst>
                              <p:par>
                                <p:cTn id="60" presetID="12" presetClass="entr" presetSubtype="8"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p:tgtEl>
                                          <p:spTgt spid="24"/>
                                        </p:tgtEl>
                                        <p:attrNameLst>
                                          <p:attrName>ppt_x</p:attrName>
                                        </p:attrNameLst>
                                      </p:cBhvr>
                                      <p:tavLst>
                                        <p:tav tm="0">
                                          <p:val>
                                            <p:strVal val="#ppt_x-#ppt_w*1.125000"/>
                                          </p:val>
                                        </p:tav>
                                        <p:tav tm="100000">
                                          <p:val>
                                            <p:strVal val="#ppt_x"/>
                                          </p:val>
                                        </p:tav>
                                      </p:tavLst>
                                    </p:anim>
                                    <p:animEffect transition="in" filter="wipe(right)">
                                      <p:cBhvr>
                                        <p:cTn id="63" dur="500"/>
                                        <p:tgtEl>
                                          <p:spTgt spid="24"/>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left)">
                                      <p:cBhvr>
                                        <p:cTn id="67" dur="500"/>
                                        <p:tgtEl>
                                          <p:spTgt spid="68"/>
                                        </p:tgtEl>
                                      </p:cBhvr>
                                    </p:animEffect>
                                  </p:childTnLst>
                                </p:cTn>
                              </p:par>
                            </p:childTnLst>
                          </p:cTn>
                        </p:par>
                        <p:par>
                          <p:cTn id="68" fill="hold">
                            <p:stCondLst>
                              <p:cond delay="7500"/>
                            </p:stCondLst>
                            <p:childTnLst>
                              <p:par>
                                <p:cTn id="69" presetID="12" presetClass="entr" presetSubtype="2"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p:tgtEl>
                                          <p:spTgt spid="16"/>
                                        </p:tgtEl>
                                        <p:attrNameLst>
                                          <p:attrName>ppt_x</p:attrName>
                                        </p:attrNameLst>
                                      </p:cBhvr>
                                      <p:tavLst>
                                        <p:tav tm="0">
                                          <p:val>
                                            <p:strVal val="#ppt_x+#ppt_w*1.125000"/>
                                          </p:val>
                                        </p:tav>
                                        <p:tav tm="100000">
                                          <p:val>
                                            <p:strVal val="#ppt_x"/>
                                          </p:val>
                                        </p:tav>
                                      </p:tavLst>
                                    </p:anim>
                                    <p:animEffect transition="in" filter="wipe(left)">
                                      <p:cBhvr>
                                        <p:cTn id="72" dur="500"/>
                                        <p:tgtEl>
                                          <p:spTgt spid="16"/>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childTnLst>
                          </p:cTn>
                        </p:par>
                        <p:par>
                          <p:cTn id="77" fill="hold">
                            <p:stCondLst>
                              <p:cond delay="8500"/>
                            </p:stCondLst>
                            <p:childTnLst>
                              <p:par>
                                <p:cTn id="78" presetID="12" presetClass="entr" presetSubtype="8"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p:tgtEl>
                                          <p:spTgt spid="28"/>
                                        </p:tgtEl>
                                        <p:attrNameLst>
                                          <p:attrName>ppt_x</p:attrName>
                                        </p:attrNameLst>
                                      </p:cBhvr>
                                      <p:tavLst>
                                        <p:tav tm="0">
                                          <p:val>
                                            <p:strVal val="#ppt_x-#ppt_w*1.125000"/>
                                          </p:val>
                                        </p:tav>
                                        <p:tav tm="100000">
                                          <p:val>
                                            <p:strVal val="#ppt_x"/>
                                          </p:val>
                                        </p:tav>
                                      </p:tavLst>
                                    </p:anim>
                                    <p:animEffect transition="in" filter="wipe(right)">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wipe(down)">
                                      <p:cBhvr>
                                        <p:cTn id="86" dur="500"/>
                                        <p:tgtEl>
                                          <p:spTgt spid="72"/>
                                        </p:tgtEl>
                                      </p:cBhvr>
                                    </p:animEffect>
                                  </p:childTnLst>
                                </p:cTn>
                              </p:par>
                            </p:childTnLst>
                          </p:cTn>
                        </p:par>
                        <p:par>
                          <p:cTn id="87" fill="hold">
                            <p:stCondLst>
                              <p:cond delay="500"/>
                            </p:stCondLst>
                            <p:childTnLst>
                              <p:par>
                                <p:cTn id="88" presetID="12" presetClass="entr" presetSubtype="8"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additive="base">
                                        <p:cTn id="90" dur="500"/>
                                        <p:tgtEl>
                                          <p:spTgt spid="73"/>
                                        </p:tgtEl>
                                        <p:attrNameLst>
                                          <p:attrName>ppt_x</p:attrName>
                                        </p:attrNameLst>
                                      </p:cBhvr>
                                      <p:tavLst>
                                        <p:tav tm="0">
                                          <p:val>
                                            <p:strVal val="#ppt_x-#ppt_w*1.125000"/>
                                          </p:val>
                                        </p:tav>
                                        <p:tav tm="100000">
                                          <p:val>
                                            <p:strVal val="#ppt_x"/>
                                          </p:val>
                                        </p:tav>
                                      </p:tavLst>
                                    </p:anim>
                                    <p:animEffect transition="in" filter="wipe(right)">
                                      <p:cBhvr>
                                        <p:cTn id="91" dur="500"/>
                                        <p:tgtEl>
                                          <p:spTgt spid="73"/>
                                        </p:tgtEl>
                                      </p:cBhvr>
                                    </p:animEffect>
                                  </p:childTnLst>
                                </p:cTn>
                              </p:par>
                            </p:childTnLst>
                          </p:cTn>
                        </p:par>
                        <p:par>
                          <p:cTn id="92" fill="hold">
                            <p:stCondLst>
                              <p:cond delay="1000"/>
                            </p:stCondLst>
                            <p:childTnLst>
                              <p:par>
                                <p:cTn id="93" presetID="12" presetClass="entr" presetSubtype="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500"/>
                                        <p:tgtEl>
                                          <p:spTgt spid="76"/>
                                        </p:tgtEl>
                                        <p:attrNameLst>
                                          <p:attrName>ppt_x</p:attrName>
                                        </p:attrNameLst>
                                      </p:cBhvr>
                                      <p:tavLst>
                                        <p:tav tm="0">
                                          <p:val>
                                            <p:strVal val="#ppt_x-#ppt_w*1.125000"/>
                                          </p:val>
                                        </p:tav>
                                        <p:tav tm="100000">
                                          <p:val>
                                            <p:strVal val="#ppt_x"/>
                                          </p:val>
                                        </p:tav>
                                      </p:tavLst>
                                    </p:anim>
                                    <p:animEffect transition="in" filter="wipe(right)">
                                      <p:cBhvr>
                                        <p:cTn id="9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073771" y="3011870"/>
            <a:ext cx="2512862" cy="756646"/>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7" name="组合 6"/>
          <p:cNvGrpSpPr/>
          <p:nvPr/>
        </p:nvGrpSpPr>
        <p:grpSpPr>
          <a:xfrm>
            <a:off x="4118596" y="2797356"/>
            <a:ext cx="1268148" cy="1123545"/>
            <a:chOff x="3491031" y="1926499"/>
            <a:chExt cx="1268148" cy="1123545"/>
          </a:xfrm>
        </p:grpSpPr>
        <p:grpSp>
          <p:nvGrpSpPr>
            <p:cNvPr id="8" name="组合 7"/>
            <p:cNvGrpSpPr/>
            <p:nvPr/>
          </p:nvGrpSpPr>
          <p:grpSpPr>
            <a:xfrm rot="16200000">
              <a:off x="3563332" y="1854198"/>
              <a:ext cx="1123545" cy="1268148"/>
              <a:chOff x="8439633" y="3544650"/>
              <a:chExt cx="1611146" cy="1817848"/>
            </a:xfrm>
          </p:grpSpPr>
          <p:sp>
            <p:nvSpPr>
              <p:cNvPr id="10" name="Freeform 5"/>
              <p:cNvSpPr/>
              <p:nvPr/>
            </p:nvSpPr>
            <p:spPr bwMode="auto">
              <a:xfrm rot="5400000">
                <a:off x="8336282" y="3648001"/>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9" name="文本框 8"/>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05</a:t>
              </a:r>
              <a:endParaRPr lang="zh-CN" altLang="en-US" sz="3600">
                <a:solidFill>
                  <a:schemeClr val="bg1"/>
                </a:solidFill>
                <a:latin typeface="+mj-ea"/>
                <a:ea typeface="+mj-ea"/>
              </a:endParaRPr>
            </a:p>
          </p:txBody>
        </p:sp>
      </p:grpSp>
      <p:grpSp>
        <p:nvGrpSpPr>
          <p:cNvPr id="12" name="组合 11"/>
          <p:cNvGrpSpPr/>
          <p:nvPr/>
        </p:nvGrpSpPr>
        <p:grpSpPr>
          <a:xfrm rot="5400000">
            <a:off x="1930109" y="-2806218"/>
            <a:ext cx="2937093" cy="6787202"/>
            <a:chOff x="0" y="70798"/>
            <a:chExt cx="2937093" cy="6787202"/>
          </a:xfrm>
        </p:grpSpPr>
        <p:sp>
          <p:nvSpPr>
            <p:cNvPr id="13" name="矩形 12"/>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rot="5400000">
            <a:off x="7311798" y="2907148"/>
            <a:ext cx="2937093" cy="6787202"/>
            <a:chOff x="9178140" y="0"/>
            <a:chExt cx="2937093" cy="6787202"/>
          </a:xfrm>
        </p:grpSpPr>
        <p:sp>
          <p:nvSpPr>
            <p:cNvPr id="18" name="矩形 17"/>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6"/>
          <p:cNvSpPr txBox="1">
            <a:spLocks noChangeArrowheads="1"/>
          </p:cNvSpPr>
          <p:nvPr/>
        </p:nvSpPr>
        <p:spPr bwMode="auto">
          <a:xfrm>
            <a:off x="5447308" y="3027597"/>
            <a:ext cx="2042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参考文献</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80331"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参考文献</a:t>
            </a:r>
          </a:p>
        </p:txBody>
      </p:sp>
      <p:sp>
        <p:nvSpPr>
          <p:cNvPr id="8" name="矩形 7"/>
          <p:cNvSpPr/>
          <p:nvPr/>
        </p:nvSpPr>
        <p:spPr>
          <a:xfrm>
            <a:off x="6833444" y="1629546"/>
            <a:ext cx="5358556" cy="980190"/>
          </a:xfrm>
          <a:prstGeom prst="rect">
            <a:avLst/>
          </a:prstGeom>
          <a:solidFill>
            <a:srgbClr val="E6E6E6"/>
          </a:solidFill>
          <a:ln w="15875">
            <a:gradFill flip="none" rotWithShape="1">
              <a:gsLst>
                <a:gs pos="0">
                  <a:schemeClr val="bg1">
                    <a:lumMod val="75000"/>
                  </a:schemeClr>
                </a:gs>
                <a:gs pos="100000">
                  <a:schemeClr val="bg1"/>
                </a:gs>
              </a:gsLst>
              <a:lin ang="2700000" scaled="1"/>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737"/>
          <p:cNvGrpSpPr>
            <a:grpSpLocks noChangeAspect="1"/>
          </p:cNvGrpSpPr>
          <p:nvPr/>
        </p:nvGrpSpPr>
        <p:grpSpPr>
          <a:xfrm>
            <a:off x="979427" y="1361759"/>
            <a:ext cx="3108080" cy="2927781"/>
            <a:chOff x="2105" y="527"/>
            <a:chExt cx="3468" cy="3268"/>
          </a:xfrm>
        </p:grpSpPr>
        <p:sp>
          <p:nvSpPr>
            <p:cNvPr id="10"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1">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0">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Freeform 780"/>
            <p:cNvSpPr/>
            <p:nvPr/>
          </p:nvSpPr>
          <p:spPr bwMode="auto">
            <a:xfrm flipH="1">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81"/>
            <p:cNvSpPr/>
            <p:nvPr/>
          </p:nvSpPr>
          <p:spPr bwMode="auto">
            <a:xfrm flipH="1">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82"/>
            <p:cNvSpPr/>
            <p:nvPr/>
          </p:nvSpPr>
          <p:spPr bwMode="auto">
            <a:xfrm flipH="1">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8">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92"/>
            <p:cNvSpPr/>
            <p:nvPr/>
          </p:nvSpPr>
          <p:spPr bwMode="auto">
            <a:xfrm flipH="1">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93"/>
            <p:cNvSpPr/>
            <p:nvPr/>
          </p:nvSpPr>
          <p:spPr bwMode="auto">
            <a:xfrm flipH="1">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Freeform 797"/>
            <p:cNvSpPr/>
            <p:nvPr/>
          </p:nvSpPr>
          <p:spPr bwMode="auto">
            <a:xfrm flipH="1">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2">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Freeform 835"/>
            <p:cNvSpPr/>
            <p:nvPr/>
          </p:nvSpPr>
          <p:spPr bwMode="auto">
            <a:xfrm flipH="1">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Freeform 841"/>
            <p:cNvSpPr/>
            <p:nvPr/>
          </p:nvSpPr>
          <p:spPr bwMode="auto">
            <a:xfrm flipH="1">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42"/>
            <p:cNvSpPr/>
            <p:nvPr/>
          </p:nvSpPr>
          <p:spPr bwMode="auto">
            <a:xfrm flipH="1">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 name="Freeform 851"/>
            <p:cNvSpPr/>
            <p:nvPr/>
          </p:nvSpPr>
          <p:spPr bwMode="auto">
            <a:xfrm flipH="1">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56"/>
            <p:cNvSpPr/>
            <p:nvPr/>
          </p:nvSpPr>
          <p:spPr bwMode="auto">
            <a:xfrm flipH="1">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57"/>
            <p:cNvSpPr/>
            <p:nvPr/>
          </p:nvSpPr>
          <p:spPr bwMode="auto">
            <a:xfrm flipH="1">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 name="Freeform 869"/>
            <p:cNvSpPr/>
            <p:nvPr/>
          </p:nvSpPr>
          <p:spPr bwMode="auto">
            <a:xfrm flipH="1">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 name="Freeform 875"/>
            <p:cNvSpPr/>
            <p:nvPr/>
          </p:nvSpPr>
          <p:spPr bwMode="auto">
            <a:xfrm flipH="1">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880"/>
            <p:cNvSpPr/>
            <p:nvPr/>
          </p:nvSpPr>
          <p:spPr bwMode="auto">
            <a:xfrm flipH="1">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881"/>
            <p:cNvSpPr/>
            <p:nvPr/>
          </p:nvSpPr>
          <p:spPr bwMode="auto">
            <a:xfrm flipH="1">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882"/>
            <p:cNvSpPr/>
            <p:nvPr/>
          </p:nvSpPr>
          <p:spPr bwMode="auto">
            <a:xfrm flipH="1">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883"/>
            <p:cNvSpPr/>
            <p:nvPr/>
          </p:nvSpPr>
          <p:spPr bwMode="auto">
            <a:xfrm flipH="1">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8" name="组合 157"/>
          <p:cNvGrpSpPr/>
          <p:nvPr/>
        </p:nvGrpSpPr>
        <p:grpSpPr>
          <a:xfrm>
            <a:off x="2036284" y="2088920"/>
            <a:ext cx="1402813" cy="4083761"/>
            <a:chOff x="5162550" y="368300"/>
            <a:chExt cx="1866900" cy="5436746"/>
          </a:xfrm>
          <a:solidFill>
            <a:schemeClr val="bg1"/>
          </a:solidFill>
          <a:effectLst>
            <a:outerShdw blurRad="203200" dist="88900" dir="2700000" algn="tl" rotWithShape="0">
              <a:prstClr val="black">
                <a:alpha val="30000"/>
              </a:prstClr>
            </a:outerShdw>
          </a:effectLst>
        </p:grpSpPr>
        <p:sp>
          <p:nvSpPr>
            <p:cNvPr id="159" name="任意多边形 158"/>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159"/>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160"/>
            <p:cNvSpPr/>
            <p:nvPr/>
          </p:nvSpPr>
          <p:spPr>
            <a:xfrm flipV="1">
              <a:off x="6010155" y="2865785"/>
              <a:ext cx="171690" cy="540499"/>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2" name="圆角矩形 161"/>
          <p:cNvSpPr/>
          <p:nvPr/>
        </p:nvSpPr>
        <p:spPr>
          <a:xfrm>
            <a:off x="1364281" y="2800255"/>
            <a:ext cx="396292" cy="13158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圆角矩形 162"/>
          <p:cNvSpPr/>
          <p:nvPr/>
        </p:nvSpPr>
        <p:spPr>
          <a:xfrm rot="2700000">
            <a:off x="1710334" y="1965261"/>
            <a:ext cx="396148" cy="131635"/>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圆角矩形 163"/>
          <p:cNvSpPr/>
          <p:nvPr/>
        </p:nvSpPr>
        <p:spPr>
          <a:xfrm rot="5400000">
            <a:off x="2545607" y="1619405"/>
            <a:ext cx="396148" cy="131635"/>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8100000">
            <a:off x="3380808" y="1965285"/>
            <a:ext cx="396292" cy="13158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10800000">
            <a:off x="3726789" y="2800255"/>
            <a:ext cx="396292" cy="13158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7" name="组合 166"/>
          <p:cNvGrpSpPr/>
          <p:nvPr/>
        </p:nvGrpSpPr>
        <p:grpSpPr>
          <a:xfrm>
            <a:off x="2341839" y="2230323"/>
            <a:ext cx="791794" cy="1099802"/>
            <a:chOff x="3932746" y="2019238"/>
            <a:chExt cx="412048" cy="572542"/>
          </a:xfrm>
        </p:grpSpPr>
        <p:sp>
          <p:nvSpPr>
            <p:cNvPr id="168" name="任意多边形 167"/>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任意多边形 168"/>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0" name="组合 169"/>
            <p:cNvGrpSpPr/>
            <p:nvPr/>
          </p:nvGrpSpPr>
          <p:grpSpPr>
            <a:xfrm>
              <a:off x="3932746" y="2019238"/>
              <a:ext cx="359524" cy="359526"/>
              <a:chOff x="1325410" y="1372730"/>
              <a:chExt cx="1251559" cy="1251561"/>
            </a:xfrm>
            <a:effectLst>
              <a:outerShdw blurRad="76200" dist="38100" dir="2700000" algn="tl" rotWithShape="0">
                <a:prstClr val="black">
                  <a:alpha val="40000"/>
                </a:prstClr>
              </a:outerShdw>
            </a:effectLst>
          </p:grpSpPr>
          <p:sp>
            <p:nvSpPr>
              <p:cNvPr id="172" name="任意多边形 171"/>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任意多边形 172"/>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任意多边形 173"/>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任意多边形 174"/>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1" name="椭圆 170"/>
            <p:cNvSpPr/>
            <p:nvPr/>
          </p:nvSpPr>
          <p:spPr>
            <a:xfrm rot="1860000">
              <a:off x="4135467" y="2301762"/>
              <a:ext cx="9909" cy="99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6" name="组合 175"/>
          <p:cNvGrpSpPr/>
          <p:nvPr/>
        </p:nvGrpSpPr>
        <p:grpSpPr>
          <a:xfrm>
            <a:off x="5249062" y="1580449"/>
            <a:ext cx="959316" cy="958969"/>
            <a:chOff x="5413874" y="1856054"/>
            <a:chExt cx="776427" cy="776427"/>
          </a:xfrm>
        </p:grpSpPr>
        <p:grpSp>
          <p:nvGrpSpPr>
            <p:cNvPr id="177" name="组合 176"/>
            <p:cNvGrpSpPr/>
            <p:nvPr/>
          </p:nvGrpSpPr>
          <p:grpSpPr>
            <a:xfrm>
              <a:off x="5413874" y="1856054"/>
              <a:ext cx="776427" cy="776427"/>
              <a:chOff x="6462420" y="1971403"/>
              <a:chExt cx="776427" cy="776427"/>
            </a:xfrm>
          </p:grpSpPr>
          <p:grpSp>
            <p:nvGrpSpPr>
              <p:cNvPr id="183" name="组合 182"/>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85" name="任意多边形 184"/>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6" name="椭圆 185"/>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4" name="椭圆 183"/>
              <p:cNvSpPr/>
              <p:nvPr/>
            </p:nvSpPr>
            <p:spPr>
              <a:xfrm>
                <a:off x="6625503" y="2134485"/>
                <a:ext cx="450263" cy="450263"/>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8" name="Group 4"/>
            <p:cNvGrpSpPr>
              <a:grpSpLocks noChangeAspect="1"/>
            </p:cNvGrpSpPr>
            <p:nvPr/>
          </p:nvGrpSpPr>
          <p:grpSpPr>
            <a:xfrm>
              <a:off x="5698560" y="2124453"/>
              <a:ext cx="210680" cy="246893"/>
              <a:chOff x="1776" y="1776"/>
              <a:chExt cx="64" cy="75"/>
            </a:xfrm>
            <a:solidFill>
              <a:schemeClr val="bg1"/>
            </a:solidFill>
            <a:effectLst/>
          </p:grpSpPr>
          <p:sp>
            <p:nvSpPr>
              <p:cNvPr id="179"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8" name="组合 187"/>
          <p:cNvGrpSpPr/>
          <p:nvPr/>
        </p:nvGrpSpPr>
        <p:grpSpPr>
          <a:xfrm>
            <a:off x="5249062" y="2835174"/>
            <a:ext cx="959316" cy="958969"/>
            <a:chOff x="5413874" y="3214954"/>
            <a:chExt cx="776427" cy="776427"/>
          </a:xfrm>
        </p:grpSpPr>
        <p:grpSp>
          <p:nvGrpSpPr>
            <p:cNvPr id="189" name="组合 188"/>
            <p:cNvGrpSpPr/>
            <p:nvPr/>
          </p:nvGrpSpPr>
          <p:grpSpPr>
            <a:xfrm>
              <a:off x="5413874" y="3214954"/>
              <a:ext cx="776427" cy="776427"/>
              <a:chOff x="6462420" y="1971403"/>
              <a:chExt cx="776427" cy="776427"/>
            </a:xfrm>
          </p:grpSpPr>
          <p:grpSp>
            <p:nvGrpSpPr>
              <p:cNvPr id="196" name="组合 195"/>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98" name="任意多边形 197"/>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9" name="椭圆 198"/>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7" name="椭圆 196"/>
              <p:cNvSpPr/>
              <p:nvPr/>
            </p:nvSpPr>
            <p:spPr>
              <a:xfrm>
                <a:off x="6625503" y="2134485"/>
                <a:ext cx="450263" cy="450263"/>
              </a:xfrm>
              <a:prstGeom prst="ellipse">
                <a:avLst/>
              </a:prstGeom>
              <a:solidFill>
                <a:srgbClr val="0D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Group 18"/>
            <p:cNvGrpSpPr>
              <a:grpSpLocks noChangeAspect="1"/>
            </p:cNvGrpSpPr>
            <p:nvPr/>
          </p:nvGrpSpPr>
          <p:grpSpPr>
            <a:xfrm>
              <a:off x="5696918" y="3507112"/>
              <a:ext cx="213964" cy="199375"/>
              <a:chOff x="3802" y="2858"/>
              <a:chExt cx="616" cy="574"/>
            </a:xfrm>
            <a:solidFill>
              <a:schemeClr val="bg1"/>
            </a:solidFill>
            <a:effectLst/>
          </p:grpSpPr>
          <p:sp>
            <p:nvSpPr>
              <p:cNvPr id="19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1" name="组合 200"/>
          <p:cNvGrpSpPr/>
          <p:nvPr/>
        </p:nvGrpSpPr>
        <p:grpSpPr>
          <a:xfrm>
            <a:off x="5249062" y="4089898"/>
            <a:ext cx="959316" cy="958969"/>
            <a:chOff x="5413874" y="4243654"/>
            <a:chExt cx="776427" cy="776427"/>
          </a:xfrm>
        </p:grpSpPr>
        <p:grpSp>
          <p:nvGrpSpPr>
            <p:cNvPr id="202" name="组合 201"/>
            <p:cNvGrpSpPr/>
            <p:nvPr/>
          </p:nvGrpSpPr>
          <p:grpSpPr>
            <a:xfrm>
              <a:off x="5413874" y="4243654"/>
              <a:ext cx="776427" cy="776427"/>
              <a:chOff x="6462420" y="1971403"/>
              <a:chExt cx="776427" cy="776427"/>
            </a:xfrm>
          </p:grpSpPr>
          <p:grpSp>
            <p:nvGrpSpPr>
              <p:cNvPr id="206" name="组合 205"/>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8" name="任意多边形 207"/>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9" name="椭圆 208"/>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7" name="椭圆 206"/>
              <p:cNvSpPr/>
              <p:nvPr/>
            </p:nvSpPr>
            <p:spPr>
              <a:xfrm>
                <a:off x="6625503" y="2134485"/>
                <a:ext cx="450263" cy="450263"/>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3" name="Group 13"/>
            <p:cNvGrpSpPr>
              <a:grpSpLocks noChangeAspect="1"/>
            </p:cNvGrpSpPr>
            <p:nvPr/>
          </p:nvGrpSpPr>
          <p:grpSpPr>
            <a:xfrm>
              <a:off x="5675442" y="4505525"/>
              <a:ext cx="256917" cy="259951"/>
              <a:chOff x="2426" y="2781"/>
              <a:chExt cx="593" cy="600"/>
            </a:xfrm>
            <a:solidFill>
              <a:schemeClr val="bg1"/>
            </a:solidFill>
            <a:effectLst/>
          </p:grpSpPr>
          <p:sp>
            <p:nvSpPr>
              <p:cNvPr id="20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1" name="组合 210"/>
          <p:cNvGrpSpPr/>
          <p:nvPr/>
        </p:nvGrpSpPr>
        <p:grpSpPr>
          <a:xfrm>
            <a:off x="5249062" y="5344622"/>
            <a:ext cx="959316" cy="958969"/>
            <a:chOff x="5413874" y="5272354"/>
            <a:chExt cx="776427" cy="776427"/>
          </a:xfrm>
        </p:grpSpPr>
        <p:grpSp>
          <p:nvGrpSpPr>
            <p:cNvPr id="212" name="组合 211"/>
            <p:cNvGrpSpPr/>
            <p:nvPr/>
          </p:nvGrpSpPr>
          <p:grpSpPr>
            <a:xfrm>
              <a:off x="5413874" y="5272354"/>
              <a:ext cx="776427" cy="776427"/>
              <a:chOff x="6462420" y="1971403"/>
              <a:chExt cx="776427" cy="776427"/>
            </a:xfrm>
          </p:grpSpPr>
          <p:grpSp>
            <p:nvGrpSpPr>
              <p:cNvPr id="214" name="组合 213"/>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16" name="任意多边形 215"/>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7" name="椭圆 216"/>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椭圆 214"/>
              <p:cNvSpPr/>
              <p:nvPr/>
            </p:nvSpPr>
            <p:spPr>
              <a:xfrm>
                <a:off x="6625503" y="2134485"/>
                <a:ext cx="450263" cy="450263"/>
              </a:xfrm>
              <a:prstGeom prst="ellipse">
                <a:avLst/>
              </a:prstGeom>
              <a:solidFill>
                <a:srgbClr val="8F5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3" name="Freeform 108"/>
            <p:cNvSpPr>
              <a:spLocks noEditPoints="1"/>
            </p:cNvSpPr>
            <p:nvPr/>
          </p:nvSpPr>
          <p:spPr bwMode="auto">
            <a:xfrm>
              <a:off x="5655470" y="5515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19" name="文本框 117"/>
          <p:cNvSpPr txBox="1"/>
          <p:nvPr/>
        </p:nvSpPr>
        <p:spPr>
          <a:xfrm>
            <a:off x="2316969" y="4431310"/>
            <a:ext cx="866934" cy="369332"/>
          </a:xfrm>
          <a:prstGeom prst="rect">
            <a:avLst/>
          </a:prstGeom>
          <a:noFill/>
        </p:spPr>
        <p:txBody>
          <a:bodyPr wrap="square" rtlCol="0">
            <a:spAutoFit/>
          </a:bodyPr>
          <a:lstStyle/>
          <a:p>
            <a:pPr algn="ctr"/>
            <a:r>
              <a:rPr lang="zh-CN" altLang="en-US">
                <a:solidFill>
                  <a:srgbClr val="01ACBE"/>
                </a:solidFill>
                <a:latin typeface="LiHei Pro" panose="020B0500000000000000" pitchFamily="34" charset="-122"/>
                <a:ea typeface="LiHei Pro" panose="020B0500000000000000" pitchFamily="34" charset="-122"/>
              </a:rPr>
              <a:t>文字</a:t>
            </a:r>
          </a:p>
        </p:txBody>
      </p:sp>
      <p:sp>
        <p:nvSpPr>
          <p:cNvPr id="220" name="文本框 129"/>
          <p:cNvSpPr txBox="1"/>
          <p:nvPr/>
        </p:nvSpPr>
        <p:spPr>
          <a:xfrm>
            <a:off x="7769670" y="1652440"/>
            <a:ext cx="3744904" cy="923116"/>
          </a:xfrm>
          <a:prstGeom prst="rect">
            <a:avLst/>
          </a:prstGeom>
          <a:noFill/>
        </p:spPr>
        <p:txBody>
          <a:bodyPr wrap="square" rtlCol="0">
            <a:spAutoFit/>
          </a:bodyPr>
          <a:lstStyle/>
          <a:p>
            <a:pPr algn="just">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21" name="矩形 220"/>
          <p:cNvSpPr/>
          <p:nvPr/>
        </p:nvSpPr>
        <p:spPr>
          <a:xfrm>
            <a:off x="6833444" y="2903982"/>
            <a:ext cx="5358556" cy="980190"/>
          </a:xfrm>
          <a:prstGeom prst="rect">
            <a:avLst/>
          </a:prstGeom>
          <a:solidFill>
            <a:srgbClr val="E6E6E6"/>
          </a:solidFill>
          <a:ln w="15875">
            <a:gradFill flip="none" rotWithShape="1">
              <a:gsLst>
                <a:gs pos="0">
                  <a:schemeClr val="bg1">
                    <a:lumMod val="75000"/>
                  </a:schemeClr>
                </a:gs>
                <a:gs pos="100000">
                  <a:schemeClr val="bg1"/>
                </a:gs>
              </a:gsLst>
              <a:lin ang="2700000" scaled="1"/>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文本框 129"/>
          <p:cNvSpPr txBox="1"/>
          <p:nvPr/>
        </p:nvSpPr>
        <p:spPr>
          <a:xfrm>
            <a:off x="7769670" y="2926876"/>
            <a:ext cx="3744904" cy="923116"/>
          </a:xfrm>
          <a:prstGeom prst="rect">
            <a:avLst/>
          </a:prstGeom>
          <a:noFill/>
        </p:spPr>
        <p:txBody>
          <a:bodyPr wrap="square" rtlCol="0">
            <a:spAutoFit/>
          </a:bodyPr>
          <a:lstStyle/>
          <a:p>
            <a:pPr algn="just">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23" name="矩形 222"/>
          <p:cNvSpPr/>
          <p:nvPr/>
        </p:nvSpPr>
        <p:spPr>
          <a:xfrm>
            <a:off x="6833444" y="4125530"/>
            <a:ext cx="5358556" cy="980190"/>
          </a:xfrm>
          <a:prstGeom prst="rect">
            <a:avLst/>
          </a:prstGeom>
          <a:solidFill>
            <a:srgbClr val="E6E6E6"/>
          </a:solidFill>
          <a:ln w="15875">
            <a:gradFill flip="none" rotWithShape="1">
              <a:gsLst>
                <a:gs pos="0">
                  <a:schemeClr val="bg1">
                    <a:lumMod val="75000"/>
                  </a:schemeClr>
                </a:gs>
                <a:gs pos="100000">
                  <a:schemeClr val="bg1"/>
                </a:gs>
              </a:gsLst>
              <a:lin ang="2700000" scaled="1"/>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文本框 129"/>
          <p:cNvSpPr txBox="1"/>
          <p:nvPr/>
        </p:nvSpPr>
        <p:spPr>
          <a:xfrm>
            <a:off x="7769670" y="4148425"/>
            <a:ext cx="3744904" cy="923116"/>
          </a:xfrm>
          <a:prstGeom prst="rect">
            <a:avLst/>
          </a:prstGeom>
          <a:noFill/>
        </p:spPr>
        <p:txBody>
          <a:bodyPr wrap="square" rtlCol="0">
            <a:spAutoFit/>
          </a:bodyPr>
          <a:lstStyle/>
          <a:p>
            <a:pPr algn="just">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25" name="矩形 224"/>
          <p:cNvSpPr/>
          <p:nvPr/>
        </p:nvSpPr>
        <p:spPr>
          <a:xfrm>
            <a:off x="6833444" y="5344139"/>
            <a:ext cx="5358556" cy="980190"/>
          </a:xfrm>
          <a:prstGeom prst="rect">
            <a:avLst/>
          </a:prstGeom>
          <a:solidFill>
            <a:srgbClr val="E6E6E6"/>
          </a:solidFill>
          <a:ln w="15875">
            <a:gradFill flip="none" rotWithShape="1">
              <a:gsLst>
                <a:gs pos="0">
                  <a:schemeClr val="bg1">
                    <a:lumMod val="75000"/>
                  </a:schemeClr>
                </a:gs>
                <a:gs pos="100000">
                  <a:schemeClr val="bg1"/>
                </a:gs>
              </a:gsLst>
              <a:lin ang="2700000" scaled="1"/>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文本框 129"/>
          <p:cNvSpPr txBox="1"/>
          <p:nvPr/>
        </p:nvSpPr>
        <p:spPr>
          <a:xfrm>
            <a:off x="7769670" y="5367033"/>
            <a:ext cx="3744904" cy="923116"/>
          </a:xfrm>
          <a:prstGeom prst="rect">
            <a:avLst/>
          </a:prstGeom>
          <a:noFill/>
        </p:spPr>
        <p:txBody>
          <a:bodyPr wrap="square" rtlCol="0">
            <a:spAutoFit/>
          </a:bodyPr>
          <a:lstStyle/>
          <a:p>
            <a:pPr algn="just">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27" name="文本框 70"/>
          <p:cNvSpPr txBox="1"/>
          <p:nvPr/>
        </p:nvSpPr>
        <p:spPr>
          <a:xfrm>
            <a:off x="7024305" y="4207087"/>
            <a:ext cx="817382" cy="756955"/>
          </a:xfrm>
          <a:prstGeom prst="rect">
            <a:avLst/>
          </a:prstGeom>
          <a:noFill/>
        </p:spPr>
        <p:txBody>
          <a:bodyPr wrap="square" rtlCol="0">
            <a:spAutoFit/>
          </a:bodyPr>
          <a:lstStyle/>
          <a:p>
            <a:pPr>
              <a:lnSpc>
                <a:spcPct val="120000"/>
              </a:lnSpc>
            </a:pPr>
            <a:r>
              <a:rPr lang="zh-CN" altLang="en-US" sz="1800">
                <a:solidFill>
                  <a:srgbClr val="E87071"/>
                </a:solidFill>
                <a:latin typeface="微软雅黑" panose="020B0503020204020204" pitchFamily="34" charset="-122"/>
                <a:ea typeface="微软雅黑" panose="020B0503020204020204" pitchFamily="34" charset="-122"/>
              </a:rPr>
              <a:t>添加</a:t>
            </a:r>
            <a:endParaRPr lang="en-US" altLang="zh-CN" sz="1800">
              <a:solidFill>
                <a:srgbClr val="E87071"/>
              </a:solidFill>
              <a:latin typeface="微软雅黑" panose="020B0503020204020204" pitchFamily="34" charset="-122"/>
              <a:ea typeface="微软雅黑" panose="020B0503020204020204" pitchFamily="34" charset="-122"/>
            </a:endParaRPr>
          </a:p>
          <a:p>
            <a:pPr>
              <a:lnSpc>
                <a:spcPct val="120000"/>
              </a:lnSpc>
            </a:pPr>
            <a:r>
              <a:rPr lang="zh-CN" altLang="en-US" sz="1800">
                <a:solidFill>
                  <a:srgbClr val="E87071"/>
                </a:solidFill>
                <a:latin typeface="微软雅黑" panose="020B0503020204020204" pitchFamily="34" charset="-122"/>
                <a:ea typeface="微软雅黑" panose="020B0503020204020204" pitchFamily="34" charset="-122"/>
              </a:rPr>
              <a:t>标题</a:t>
            </a:r>
          </a:p>
        </p:txBody>
      </p:sp>
      <p:sp>
        <p:nvSpPr>
          <p:cNvPr id="228" name="文本框 87"/>
          <p:cNvSpPr txBox="1"/>
          <p:nvPr/>
        </p:nvSpPr>
        <p:spPr>
          <a:xfrm>
            <a:off x="7024305" y="2976242"/>
            <a:ext cx="817382" cy="756955"/>
          </a:xfrm>
          <a:prstGeom prst="rect">
            <a:avLst/>
          </a:prstGeom>
          <a:noFill/>
        </p:spPr>
        <p:txBody>
          <a:bodyPr wrap="square" rtlCol="0">
            <a:spAutoFit/>
          </a:bodyPr>
          <a:lstStyle/>
          <a:p>
            <a:pPr>
              <a:lnSpc>
                <a:spcPct val="120000"/>
              </a:lnSpc>
            </a:pPr>
            <a:r>
              <a:rPr lang="zh-CN" altLang="en-US" sz="1800">
                <a:solidFill>
                  <a:srgbClr val="01ACBE"/>
                </a:solidFill>
                <a:latin typeface="微软雅黑" panose="020B0503020204020204" pitchFamily="34" charset="-122"/>
                <a:ea typeface="微软雅黑" panose="020B0503020204020204" pitchFamily="34" charset="-122"/>
              </a:rPr>
              <a:t>添加</a:t>
            </a:r>
            <a:endParaRPr lang="en-US" altLang="zh-CN" sz="1800">
              <a:solidFill>
                <a:srgbClr val="01ACBE"/>
              </a:solidFill>
              <a:latin typeface="微软雅黑" panose="020B0503020204020204" pitchFamily="34" charset="-122"/>
              <a:ea typeface="微软雅黑" panose="020B0503020204020204" pitchFamily="34" charset="-122"/>
            </a:endParaRPr>
          </a:p>
          <a:p>
            <a:pPr>
              <a:lnSpc>
                <a:spcPct val="120000"/>
              </a:lnSpc>
            </a:pPr>
            <a:r>
              <a:rPr lang="zh-CN" altLang="en-US" sz="1800">
                <a:solidFill>
                  <a:srgbClr val="01ACBE"/>
                </a:solidFill>
                <a:latin typeface="微软雅黑" panose="020B0503020204020204" pitchFamily="34" charset="-122"/>
                <a:ea typeface="微软雅黑" panose="020B0503020204020204" pitchFamily="34" charset="-122"/>
              </a:rPr>
              <a:t>标题</a:t>
            </a:r>
          </a:p>
        </p:txBody>
      </p:sp>
      <p:sp>
        <p:nvSpPr>
          <p:cNvPr id="229" name="文本框 91"/>
          <p:cNvSpPr txBox="1"/>
          <p:nvPr/>
        </p:nvSpPr>
        <p:spPr>
          <a:xfrm>
            <a:off x="7024306" y="1724432"/>
            <a:ext cx="725417" cy="756955"/>
          </a:xfrm>
          <a:prstGeom prst="rect">
            <a:avLst/>
          </a:prstGeom>
          <a:noFill/>
        </p:spPr>
        <p:txBody>
          <a:bodyPr wrap="square" rtlCol="0">
            <a:spAutoFit/>
          </a:bodyPr>
          <a:lstStyle/>
          <a:p>
            <a:pPr>
              <a:lnSpc>
                <a:spcPct val="120000"/>
              </a:lnSpc>
            </a:pPr>
            <a:r>
              <a:rPr lang="zh-CN" altLang="en-US" sz="1800">
                <a:solidFill>
                  <a:srgbClr val="FFB850"/>
                </a:solidFill>
                <a:latin typeface="微软雅黑" panose="020B0503020204020204" pitchFamily="34" charset="-122"/>
                <a:ea typeface="微软雅黑" panose="020B0503020204020204" pitchFamily="34" charset="-122"/>
              </a:rPr>
              <a:t>添加</a:t>
            </a:r>
            <a:endParaRPr lang="en-US" altLang="zh-CN" sz="1800">
              <a:solidFill>
                <a:srgbClr val="FFB850"/>
              </a:solidFill>
              <a:latin typeface="微软雅黑" panose="020B0503020204020204" pitchFamily="34" charset="-122"/>
              <a:ea typeface="微软雅黑" panose="020B0503020204020204" pitchFamily="34" charset="-122"/>
            </a:endParaRPr>
          </a:p>
          <a:p>
            <a:pPr>
              <a:lnSpc>
                <a:spcPct val="120000"/>
              </a:lnSpc>
            </a:pPr>
            <a:r>
              <a:rPr lang="zh-CN" altLang="en-US" sz="1800">
                <a:solidFill>
                  <a:srgbClr val="FFB850"/>
                </a:solidFill>
                <a:latin typeface="微软雅黑" panose="020B0503020204020204" pitchFamily="34" charset="-122"/>
                <a:ea typeface="微软雅黑" panose="020B0503020204020204" pitchFamily="34" charset="-122"/>
              </a:rPr>
              <a:t>标题</a:t>
            </a:r>
          </a:p>
        </p:txBody>
      </p:sp>
      <p:sp>
        <p:nvSpPr>
          <p:cNvPr id="230" name="文本框 102"/>
          <p:cNvSpPr txBox="1"/>
          <p:nvPr/>
        </p:nvSpPr>
        <p:spPr>
          <a:xfrm>
            <a:off x="7024305" y="5467981"/>
            <a:ext cx="817382" cy="757130"/>
          </a:xfrm>
          <a:prstGeom prst="rect">
            <a:avLst/>
          </a:prstGeom>
          <a:noFill/>
        </p:spPr>
        <p:txBody>
          <a:bodyPr wrap="square" rtlCol="0">
            <a:spAutoFit/>
          </a:bodyPr>
          <a:lstStyle/>
          <a:p>
            <a:pPr>
              <a:lnSpc>
                <a:spcPct val="120000"/>
              </a:lnSpc>
            </a:pPr>
            <a:r>
              <a:rPr lang="zh-CN" altLang="en-US" sz="1800">
                <a:solidFill>
                  <a:srgbClr val="663A77"/>
                </a:solidFill>
                <a:latin typeface="微软雅黑" panose="020B0503020204020204" pitchFamily="34" charset="-122"/>
                <a:ea typeface="微软雅黑" panose="020B0503020204020204" pitchFamily="34" charset="-122"/>
              </a:rPr>
              <a:t>添加</a:t>
            </a:r>
            <a:endParaRPr lang="en-US" altLang="zh-CN" sz="1800">
              <a:solidFill>
                <a:srgbClr val="663A77"/>
              </a:solidFill>
              <a:latin typeface="微软雅黑" panose="020B0503020204020204" pitchFamily="34" charset="-122"/>
              <a:ea typeface="微软雅黑" panose="020B0503020204020204" pitchFamily="34" charset="-122"/>
            </a:endParaRPr>
          </a:p>
          <a:p>
            <a:pPr>
              <a:lnSpc>
                <a:spcPct val="120000"/>
              </a:lnSpc>
            </a:pPr>
            <a:r>
              <a:rPr lang="zh-CN" altLang="en-US" sz="1800">
                <a:solidFill>
                  <a:srgbClr val="663A77"/>
                </a:solidFill>
                <a:latin typeface="微软雅黑" panose="020B0503020204020204" pitchFamily="34" charset="-122"/>
                <a:ea typeface="微软雅黑" panose="020B0503020204020204" pitchFamily="34" charset="-122"/>
              </a:rPr>
              <a:t>标题</a:t>
            </a:r>
          </a:p>
        </p:txBody>
      </p:sp>
      <p:sp>
        <p:nvSpPr>
          <p:cNvPr id="231" name="文本框 230"/>
          <p:cNvSpPr txBox="1"/>
          <p:nvPr/>
        </p:nvSpPr>
        <p:spPr>
          <a:xfrm>
            <a:off x="9738708" y="-1250496"/>
            <a:ext cx="877163" cy="369332"/>
          </a:xfrm>
          <a:prstGeom prst="rect">
            <a:avLst/>
          </a:prstGeom>
          <a:noFill/>
        </p:spPr>
        <p:txBody>
          <a:bodyPr wrap="none" rtlCol="0">
            <a:spAutoFit/>
          </a:bodyPr>
          <a:lstStyle/>
          <a:p>
            <a:r>
              <a:rPr lang="zh-CN" altLang="en-US"/>
              <a:t>延迟符</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8"/>
                                        </p:tgtEl>
                                        <p:attrNameLst>
                                          <p:attrName>style.visibility</p:attrName>
                                        </p:attrNameLst>
                                      </p:cBhvr>
                                      <p:to>
                                        <p:strVal val="visible"/>
                                      </p:to>
                                    </p:set>
                                    <p:animEffect transition="in" filter="fade">
                                      <p:cBhvr>
                                        <p:cTn id="21" dur="1000"/>
                                        <p:tgtEl>
                                          <p:spTgt spid="158"/>
                                        </p:tgtEl>
                                      </p:cBhvr>
                                    </p:animEffect>
                                    <p:anim calcmode="lin" valueType="num">
                                      <p:cBhvr>
                                        <p:cTn id="22" dur="1000" fill="hold"/>
                                        <p:tgtEl>
                                          <p:spTgt spid="158"/>
                                        </p:tgtEl>
                                        <p:attrNameLst>
                                          <p:attrName>ppt_x</p:attrName>
                                        </p:attrNameLst>
                                      </p:cBhvr>
                                      <p:tavLst>
                                        <p:tav tm="0">
                                          <p:val>
                                            <p:strVal val="#ppt_x"/>
                                          </p:val>
                                        </p:tav>
                                        <p:tav tm="100000">
                                          <p:val>
                                            <p:strVal val="#ppt_x"/>
                                          </p:val>
                                        </p:tav>
                                      </p:tavLst>
                                    </p:anim>
                                    <p:anim calcmode="lin" valueType="num">
                                      <p:cBhvr>
                                        <p:cTn id="23" dur="1000" fill="hold"/>
                                        <p:tgtEl>
                                          <p:spTgt spid="15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7"/>
                                        </p:tgtEl>
                                        <p:attrNameLst>
                                          <p:attrName>style.visibility</p:attrName>
                                        </p:attrNameLst>
                                      </p:cBhvr>
                                      <p:to>
                                        <p:strVal val="visible"/>
                                      </p:to>
                                    </p:set>
                                    <p:animEffect transition="in" filter="fade">
                                      <p:cBhvr>
                                        <p:cTn id="27" dur="500"/>
                                        <p:tgtEl>
                                          <p:spTgt spid="16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fade">
                                      <p:cBhvr>
                                        <p:cTn id="31" dur="500"/>
                                        <p:tgtEl>
                                          <p:spTgt spid="1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2"/>
                                        </p:tgtEl>
                                        <p:attrNameLst>
                                          <p:attrName>style.visibility</p:attrName>
                                        </p:attrNameLst>
                                      </p:cBhvr>
                                      <p:to>
                                        <p:strVal val="visible"/>
                                      </p:to>
                                    </p:set>
                                    <p:animEffect transition="in" filter="fade">
                                      <p:cBhvr>
                                        <p:cTn id="34" dur="500"/>
                                        <p:tgtEl>
                                          <p:spTgt spid="1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fade">
                                      <p:cBhvr>
                                        <p:cTn id="37" dur="500"/>
                                        <p:tgtEl>
                                          <p:spTgt spid="16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5"/>
                                        </p:tgtEl>
                                        <p:attrNameLst>
                                          <p:attrName>style.visibility</p:attrName>
                                        </p:attrNameLst>
                                      </p:cBhvr>
                                      <p:to>
                                        <p:strVal val="visible"/>
                                      </p:to>
                                    </p:set>
                                    <p:animEffect transition="in" filter="fade">
                                      <p:cBhvr>
                                        <p:cTn id="40" dur="500"/>
                                        <p:tgtEl>
                                          <p:spTgt spid="1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6"/>
                                        </p:tgtEl>
                                        <p:attrNameLst>
                                          <p:attrName>style.visibility</p:attrName>
                                        </p:attrNameLst>
                                      </p:cBhvr>
                                      <p:to>
                                        <p:strVal val="visible"/>
                                      </p:to>
                                    </p:set>
                                    <p:animEffect transition="in" filter="fade">
                                      <p:cBhvr>
                                        <p:cTn id="43" dur="500"/>
                                        <p:tgtEl>
                                          <p:spTgt spid="166"/>
                                        </p:tgtEl>
                                      </p:cBhvr>
                                    </p:animEffect>
                                  </p:childTnLst>
                                </p:cTn>
                              </p:par>
                            </p:childTnLst>
                          </p:cTn>
                        </p:par>
                        <p:par>
                          <p:cTn id="44" fill="hold">
                            <p:stCondLst>
                              <p:cond delay="3500"/>
                            </p:stCondLst>
                            <p:childTnLst>
                              <p:par>
                                <p:cTn id="45" presetID="14" presetClass="entr" presetSubtype="10" fill="hold" grpId="0" nodeType="afterEffect">
                                  <p:stCondLst>
                                    <p:cond delay="0"/>
                                  </p:stCondLst>
                                  <p:childTnLst>
                                    <p:set>
                                      <p:cBhvr>
                                        <p:cTn id="46" dur="1" fill="hold">
                                          <p:stCondLst>
                                            <p:cond delay="0"/>
                                          </p:stCondLst>
                                        </p:cTn>
                                        <p:tgtEl>
                                          <p:spTgt spid="219"/>
                                        </p:tgtEl>
                                        <p:attrNameLst>
                                          <p:attrName>style.visibility</p:attrName>
                                        </p:attrNameLst>
                                      </p:cBhvr>
                                      <p:to>
                                        <p:strVal val="visible"/>
                                      </p:to>
                                    </p:set>
                                    <p:animEffect transition="in" filter="randombar(horizontal)">
                                      <p:cBhvr>
                                        <p:cTn id="47" dur="500"/>
                                        <p:tgtEl>
                                          <p:spTgt spid="219"/>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p:cTn id="51" dur="500" fill="hold"/>
                                        <p:tgtEl>
                                          <p:spTgt spid="176"/>
                                        </p:tgtEl>
                                        <p:attrNameLst>
                                          <p:attrName>ppt_w</p:attrName>
                                        </p:attrNameLst>
                                      </p:cBhvr>
                                      <p:tavLst>
                                        <p:tav tm="0">
                                          <p:val>
                                            <p:fltVal val="0"/>
                                          </p:val>
                                        </p:tav>
                                        <p:tav tm="100000">
                                          <p:val>
                                            <p:strVal val="#ppt_w"/>
                                          </p:val>
                                        </p:tav>
                                      </p:tavLst>
                                    </p:anim>
                                    <p:anim calcmode="lin" valueType="num">
                                      <p:cBhvr>
                                        <p:cTn id="52" dur="500" fill="hold"/>
                                        <p:tgtEl>
                                          <p:spTgt spid="176"/>
                                        </p:tgtEl>
                                        <p:attrNameLst>
                                          <p:attrName>ppt_h</p:attrName>
                                        </p:attrNameLst>
                                      </p:cBhvr>
                                      <p:tavLst>
                                        <p:tav tm="0">
                                          <p:val>
                                            <p:fltVal val="0"/>
                                          </p:val>
                                        </p:tav>
                                        <p:tav tm="100000">
                                          <p:val>
                                            <p:strVal val="#ppt_h"/>
                                          </p:val>
                                        </p:tav>
                                      </p:tavLst>
                                    </p:anim>
                                    <p:animEffect transition="in" filter="fade">
                                      <p:cBhvr>
                                        <p:cTn id="53" dur="500"/>
                                        <p:tgtEl>
                                          <p:spTgt spid="176"/>
                                        </p:tgtEl>
                                      </p:cBhvr>
                                    </p:animEffect>
                                  </p:childTnLst>
                                </p:cTn>
                              </p:par>
                              <p:par>
                                <p:cTn id="54" presetID="53" presetClass="entr" presetSubtype="16" fill="hold" nodeType="withEffect">
                                  <p:stCondLst>
                                    <p:cond delay="0"/>
                                  </p:stCondLst>
                                  <p:childTnLst>
                                    <p:set>
                                      <p:cBhvr>
                                        <p:cTn id="55" dur="1" fill="hold">
                                          <p:stCondLst>
                                            <p:cond delay="0"/>
                                          </p:stCondLst>
                                        </p:cTn>
                                        <p:tgtEl>
                                          <p:spTgt spid="188"/>
                                        </p:tgtEl>
                                        <p:attrNameLst>
                                          <p:attrName>style.visibility</p:attrName>
                                        </p:attrNameLst>
                                      </p:cBhvr>
                                      <p:to>
                                        <p:strVal val="visible"/>
                                      </p:to>
                                    </p:set>
                                    <p:anim calcmode="lin" valueType="num">
                                      <p:cBhvr>
                                        <p:cTn id="56" dur="500" fill="hold"/>
                                        <p:tgtEl>
                                          <p:spTgt spid="188"/>
                                        </p:tgtEl>
                                        <p:attrNameLst>
                                          <p:attrName>ppt_w</p:attrName>
                                        </p:attrNameLst>
                                      </p:cBhvr>
                                      <p:tavLst>
                                        <p:tav tm="0">
                                          <p:val>
                                            <p:fltVal val="0"/>
                                          </p:val>
                                        </p:tav>
                                        <p:tav tm="100000">
                                          <p:val>
                                            <p:strVal val="#ppt_w"/>
                                          </p:val>
                                        </p:tav>
                                      </p:tavLst>
                                    </p:anim>
                                    <p:anim calcmode="lin" valueType="num">
                                      <p:cBhvr>
                                        <p:cTn id="57" dur="500" fill="hold"/>
                                        <p:tgtEl>
                                          <p:spTgt spid="188"/>
                                        </p:tgtEl>
                                        <p:attrNameLst>
                                          <p:attrName>ppt_h</p:attrName>
                                        </p:attrNameLst>
                                      </p:cBhvr>
                                      <p:tavLst>
                                        <p:tav tm="0">
                                          <p:val>
                                            <p:fltVal val="0"/>
                                          </p:val>
                                        </p:tav>
                                        <p:tav tm="100000">
                                          <p:val>
                                            <p:strVal val="#ppt_h"/>
                                          </p:val>
                                        </p:tav>
                                      </p:tavLst>
                                    </p:anim>
                                    <p:animEffect transition="in" filter="fade">
                                      <p:cBhvr>
                                        <p:cTn id="58" dur="500"/>
                                        <p:tgtEl>
                                          <p:spTgt spid="188"/>
                                        </p:tgtEl>
                                      </p:cBhvr>
                                    </p:animEffect>
                                  </p:childTnLst>
                                </p:cTn>
                              </p:par>
                              <p:par>
                                <p:cTn id="59" presetID="53" presetClass="entr" presetSubtype="16" fill="hold" nodeType="withEffect">
                                  <p:stCondLst>
                                    <p:cond delay="0"/>
                                  </p:stCondLst>
                                  <p:childTnLst>
                                    <p:set>
                                      <p:cBhvr>
                                        <p:cTn id="60" dur="1" fill="hold">
                                          <p:stCondLst>
                                            <p:cond delay="0"/>
                                          </p:stCondLst>
                                        </p:cTn>
                                        <p:tgtEl>
                                          <p:spTgt spid="201"/>
                                        </p:tgtEl>
                                        <p:attrNameLst>
                                          <p:attrName>style.visibility</p:attrName>
                                        </p:attrNameLst>
                                      </p:cBhvr>
                                      <p:to>
                                        <p:strVal val="visible"/>
                                      </p:to>
                                    </p:set>
                                    <p:anim calcmode="lin" valueType="num">
                                      <p:cBhvr>
                                        <p:cTn id="61" dur="500" fill="hold"/>
                                        <p:tgtEl>
                                          <p:spTgt spid="201"/>
                                        </p:tgtEl>
                                        <p:attrNameLst>
                                          <p:attrName>ppt_w</p:attrName>
                                        </p:attrNameLst>
                                      </p:cBhvr>
                                      <p:tavLst>
                                        <p:tav tm="0">
                                          <p:val>
                                            <p:fltVal val="0"/>
                                          </p:val>
                                        </p:tav>
                                        <p:tav tm="100000">
                                          <p:val>
                                            <p:strVal val="#ppt_w"/>
                                          </p:val>
                                        </p:tav>
                                      </p:tavLst>
                                    </p:anim>
                                    <p:anim calcmode="lin" valueType="num">
                                      <p:cBhvr>
                                        <p:cTn id="62" dur="500" fill="hold"/>
                                        <p:tgtEl>
                                          <p:spTgt spid="201"/>
                                        </p:tgtEl>
                                        <p:attrNameLst>
                                          <p:attrName>ppt_h</p:attrName>
                                        </p:attrNameLst>
                                      </p:cBhvr>
                                      <p:tavLst>
                                        <p:tav tm="0">
                                          <p:val>
                                            <p:fltVal val="0"/>
                                          </p:val>
                                        </p:tav>
                                        <p:tav tm="100000">
                                          <p:val>
                                            <p:strVal val="#ppt_h"/>
                                          </p:val>
                                        </p:tav>
                                      </p:tavLst>
                                    </p:anim>
                                    <p:animEffect transition="in" filter="fade">
                                      <p:cBhvr>
                                        <p:cTn id="63" dur="500"/>
                                        <p:tgtEl>
                                          <p:spTgt spid="201"/>
                                        </p:tgtEl>
                                      </p:cBhvr>
                                    </p:animEffect>
                                  </p:childTnLst>
                                </p:cTn>
                              </p:par>
                              <p:par>
                                <p:cTn id="64" presetID="53" presetClass="entr" presetSubtype="16" fill="hold" nodeType="withEffect">
                                  <p:stCondLst>
                                    <p:cond delay="0"/>
                                  </p:stCondLst>
                                  <p:childTnLst>
                                    <p:set>
                                      <p:cBhvr>
                                        <p:cTn id="65" dur="1" fill="hold">
                                          <p:stCondLst>
                                            <p:cond delay="0"/>
                                          </p:stCondLst>
                                        </p:cTn>
                                        <p:tgtEl>
                                          <p:spTgt spid="211"/>
                                        </p:tgtEl>
                                        <p:attrNameLst>
                                          <p:attrName>style.visibility</p:attrName>
                                        </p:attrNameLst>
                                      </p:cBhvr>
                                      <p:to>
                                        <p:strVal val="visible"/>
                                      </p:to>
                                    </p:set>
                                    <p:anim calcmode="lin" valueType="num">
                                      <p:cBhvr>
                                        <p:cTn id="66" dur="500" fill="hold"/>
                                        <p:tgtEl>
                                          <p:spTgt spid="211"/>
                                        </p:tgtEl>
                                        <p:attrNameLst>
                                          <p:attrName>ppt_w</p:attrName>
                                        </p:attrNameLst>
                                      </p:cBhvr>
                                      <p:tavLst>
                                        <p:tav tm="0">
                                          <p:val>
                                            <p:fltVal val="0"/>
                                          </p:val>
                                        </p:tav>
                                        <p:tav tm="100000">
                                          <p:val>
                                            <p:strVal val="#ppt_w"/>
                                          </p:val>
                                        </p:tav>
                                      </p:tavLst>
                                    </p:anim>
                                    <p:anim calcmode="lin" valueType="num">
                                      <p:cBhvr>
                                        <p:cTn id="67" dur="500" fill="hold"/>
                                        <p:tgtEl>
                                          <p:spTgt spid="211"/>
                                        </p:tgtEl>
                                        <p:attrNameLst>
                                          <p:attrName>ppt_h</p:attrName>
                                        </p:attrNameLst>
                                      </p:cBhvr>
                                      <p:tavLst>
                                        <p:tav tm="0">
                                          <p:val>
                                            <p:fltVal val="0"/>
                                          </p:val>
                                        </p:tav>
                                        <p:tav tm="100000">
                                          <p:val>
                                            <p:strVal val="#ppt_h"/>
                                          </p:val>
                                        </p:tav>
                                      </p:tavLst>
                                    </p:anim>
                                    <p:animEffect transition="in" filter="fade">
                                      <p:cBhvr>
                                        <p:cTn id="68" dur="500"/>
                                        <p:tgtEl>
                                          <p:spTgt spid="211"/>
                                        </p:tgtEl>
                                      </p:cBhvr>
                                    </p:animEffect>
                                  </p:childTnLst>
                                </p:cTn>
                              </p:par>
                            </p:childTnLst>
                          </p:cTn>
                        </p:par>
                        <p:par>
                          <p:cTn id="69" fill="hold">
                            <p:stCondLst>
                              <p:cond delay="4500"/>
                            </p:stCondLst>
                            <p:childTnLst>
                              <p:par>
                                <p:cTn id="70" presetID="2" presetClass="entr" presetSubtype="2" fill="hold" grpId="0" nodeType="afterEffect">
                                  <p:stCondLst>
                                    <p:cond delay="0"/>
                                  </p:stCondLst>
                                  <p:childTnLst>
                                    <p:set>
                                      <p:cBhvr>
                                        <p:cTn id="71" dur="1" fill="hold">
                                          <p:stCondLst>
                                            <p:cond delay="0"/>
                                          </p:stCondLst>
                                        </p:cTn>
                                        <p:tgtEl>
                                          <p:spTgt spid="229"/>
                                        </p:tgtEl>
                                        <p:attrNameLst>
                                          <p:attrName>style.visibility</p:attrName>
                                        </p:attrNameLst>
                                      </p:cBhvr>
                                      <p:to>
                                        <p:strVal val="visible"/>
                                      </p:to>
                                    </p:set>
                                    <p:anim calcmode="lin" valueType="num">
                                      <p:cBhvr additive="base">
                                        <p:cTn id="72" dur="500" fill="hold"/>
                                        <p:tgtEl>
                                          <p:spTgt spid="229"/>
                                        </p:tgtEl>
                                        <p:attrNameLst>
                                          <p:attrName>ppt_x</p:attrName>
                                        </p:attrNameLst>
                                      </p:cBhvr>
                                      <p:tavLst>
                                        <p:tav tm="0">
                                          <p:val>
                                            <p:strVal val="1+#ppt_w/2"/>
                                          </p:val>
                                        </p:tav>
                                        <p:tav tm="100000">
                                          <p:val>
                                            <p:strVal val="#ppt_x"/>
                                          </p:val>
                                        </p:tav>
                                      </p:tavLst>
                                    </p:anim>
                                    <p:anim calcmode="lin" valueType="num">
                                      <p:cBhvr additive="base">
                                        <p:cTn id="73" dur="500" fill="hold"/>
                                        <p:tgtEl>
                                          <p:spTgt spid="229"/>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28"/>
                                        </p:tgtEl>
                                        <p:attrNameLst>
                                          <p:attrName>style.visibility</p:attrName>
                                        </p:attrNameLst>
                                      </p:cBhvr>
                                      <p:to>
                                        <p:strVal val="visible"/>
                                      </p:to>
                                    </p:set>
                                    <p:anim calcmode="lin" valueType="num">
                                      <p:cBhvr additive="base">
                                        <p:cTn id="76" dur="500" fill="hold"/>
                                        <p:tgtEl>
                                          <p:spTgt spid="228"/>
                                        </p:tgtEl>
                                        <p:attrNameLst>
                                          <p:attrName>ppt_x</p:attrName>
                                        </p:attrNameLst>
                                      </p:cBhvr>
                                      <p:tavLst>
                                        <p:tav tm="0">
                                          <p:val>
                                            <p:strVal val="1+#ppt_w/2"/>
                                          </p:val>
                                        </p:tav>
                                        <p:tav tm="100000">
                                          <p:val>
                                            <p:strVal val="#ppt_x"/>
                                          </p:val>
                                        </p:tav>
                                      </p:tavLst>
                                    </p:anim>
                                    <p:anim calcmode="lin" valueType="num">
                                      <p:cBhvr additive="base">
                                        <p:cTn id="77" dur="500" fill="hold"/>
                                        <p:tgtEl>
                                          <p:spTgt spid="22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1+#ppt_w/2"/>
                                          </p:val>
                                        </p:tav>
                                        <p:tav tm="100000">
                                          <p:val>
                                            <p:strVal val="#ppt_x"/>
                                          </p:val>
                                        </p:tav>
                                      </p:tavLst>
                                    </p:anim>
                                    <p:anim calcmode="lin" valueType="num">
                                      <p:cBhvr additive="base">
                                        <p:cTn id="81" dur="500" fill="hold"/>
                                        <p:tgtEl>
                                          <p:spTgt spid="227"/>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30"/>
                                        </p:tgtEl>
                                        <p:attrNameLst>
                                          <p:attrName>style.visibility</p:attrName>
                                        </p:attrNameLst>
                                      </p:cBhvr>
                                      <p:to>
                                        <p:strVal val="visible"/>
                                      </p:to>
                                    </p:set>
                                    <p:anim calcmode="lin" valueType="num">
                                      <p:cBhvr additive="base">
                                        <p:cTn id="84" dur="500" fill="hold"/>
                                        <p:tgtEl>
                                          <p:spTgt spid="230"/>
                                        </p:tgtEl>
                                        <p:attrNameLst>
                                          <p:attrName>ppt_x</p:attrName>
                                        </p:attrNameLst>
                                      </p:cBhvr>
                                      <p:tavLst>
                                        <p:tav tm="0">
                                          <p:val>
                                            <p:strVal val="1+#ppt_w/2"/>
                                          </p:val>
                                        </p:tav>
                                        <p:tav tm="100000">
                                          <p:val>
                                            <p:strVal val="#ppt_x"/>
                                          </p:val>
                                        </p:tav>
                                      </p:tavLst>
                                    </p:anim>
                                    <p:anim calcmode="lin" valueType="num">
                                      <p:cBhvr additive="base">
                                        <p:cTn id="85" dur="500" fill="hold"/>
                                        <p:tgtEl>
                                          <p:spTgt spid="230"/>
                                        </p:tgtEl>
                                        <p:attrNameLst>
                                          <p:attrName>ppt_y</p:attrName>
                                        </p:attrNameLst>
                                      </p:cBhvr>
                                      <p:tavLst>
                                        <p:tav tm="0">
                                          <p:val>
                                            <p:strVal val="#ppt_y"/>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p:tgtEl>
                                          <p:spTgt spid="8"/>
                                        </p:tgtEl>
                                        <p:attrNameLst>
                                          <p:attrName>ppt_x</p:attrName>
                                        </p:attrNameLst>
                                      </p:cBhvr>
                                      <p:tavLst>
                                        <p:tav tm="0">
                                          <p:val>
                                            <p:strVal val="#ppt_x-#ppt_w*1.125000"/>
                                          </p:val>
                                        </p:tav>
                                        <p:tav tm="100000">
                                          <p:val>
                                            <p:strVal val="#ppt_x"/>
                                          </p:val>
                                        </p:tav>
                                      </p:tavLst>
                                    </p:anim>
                                    <p:animEffect transition="in" filter="wipe(right)">
                                      <p:cBhvr>
                                        <p:cTn id="90" dur="500"/>
                                        <p:tgtEl>
                                          <p:spTgt spid="8"/>
                                        </p:tgtEl>
                                      </p:cBhvr>
                                    </p:animEffect>
                                  </p:childTnLst>
                                </p:cTn>
                              </p:par>
                            </p:childTnLst>
                          </p:cTn>
                        </p:par>
                        <p:par>
                          <p:cTn id="91" fill="hold">
                            <p:stCondLst>
                              <p:cond delay="5500"/>
                            </p:stCondLst>
                            <p:childTnLst>
                              <p:par>
                                <p:cTn id="92" presetID="22" presetClass="entr" presetSubtype="8" fill="hold" grpId="0" nodeType="afterEffect">
                                  <p:stCondLst>
                                    <p:cond delay="0"/>
                                  </p:stCondLst>
                                  <p:childTnLst>
                                    <p:set>
                                      <p:cBhvr>
                                        <p:cTn id="93" dur="1" fill="hold">
                                          <p:stCondLst>
                                            <p:cond delay="0"/>
                                          </p:stCondLst>
                                        </p:cTn>
                                        <p:tgtEl>
                                          <p:spTgt spid="220"/>
                                        </p:tgtEl>
                                        <p:attrNameLst>
                                          <p:attrName>style.visibility</p:attrName>
                                        </p:attrNameLst>
                                      </p:cBhvr>
                                      <p:to>
                                        <p:strVal val="visible"/>
                                      </p:to>
                                    </p:set>
                                    <p:animEffect transition="in" filter="wipe(left)">
                                      <p:cBhvr>
                                        <p:cTn id="94" dur="500"/>
                                        <p:tgtEl>
                                          <p:spTgt spid="220"/>
                                        </p:tgtEl>
                                      </p:cBhvr>
                                    </p:animEffect>
                                  </p:childTnLst>
                                </p:cTn>
                              </p:par>
                            </p:childTnLst>
                          </p:cTn>
                        </p:par>
                        <p:par>
                          <p:cTn id="95" fill="hold">
                            <p:stCondLst>
                              <p:cond delay="6000"/>
                            </p:stCondLst>
                            <p:childTnLst>
                              <p:par>
                                <p:cTn id="96" presetID="12" presetClass="entr" presetSubtype="8" fill="hold" grpId="0" nodeType="afterEffect">
                                  <p:stCondLst>
                                    <p:cond delay="0"/>
                                  </p:stCondLst>
                                  <p:childTnLst>
                                    <p:set>
                                      <p:cBhvr>
                                        <p:cTn id="97" dur="1" fill="hold">
                                          <p:stCondLst>
                                            <p:cond delay="0"/>
                                          </p:stCondLst>
                                        </p:cTn>
                                        <p:tgtEl>
                                          <p:spTgt spid="221"/>
                                        </p:tgtEl>
                                        <p:attrNameLst>
                                          <p:attrName>style.visibility</p:attrName>
                                        </p:attrNameLst>
                                      </p:cBhvr>
                                      <p:to>
                                        <p:strVal val="visible"/>
                                      </p:to>
                                    </p:set>
                                    <p:anim calcmode="lin" valueType="num">
                                      <p:cBhvr additive="base">
                                        <p:cTn id="98" dur="500"/>
                                        <p:tgtEl>
                                          <p:spTgt spid="221"/>
                                        </p:tgtEl>
                                        <p:attrNameLst>
                                          <p:attrName>ppt_x</p:attrName>
                                        </p:attrNameLst>
                                      </p:cBhvr>
                                      <p:tavLst>
                                        <p:tav tm="0">
                                          <p:val>
                                            <p:strVal val="#ppt_x-#ppt_w*1.125000"/>
                                          </p:val>
                                        </p:tav>
                                        <p:tav tm="100000">
                                          <p:val>
                                            <p:strVal val="#ppt_x"/>
                                          </p:val>
                                        </p:tav>
                                      </p:tavLst>
                                    </p:anim>
                                    <p:animEffect transition="in" filter="wipe(right)">
                                      <p:cBhvr>
                                        <p:cTn id="99" dur="500"/>
                                        <p:tgtEl>
                                          <p:spTgt spid="221"/>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222"/>
                                        </p:tgtEl>
                                        <p:attrNameLst>
                                          <p:attrName>style.visibility</p:attrName>
                                        </p:attrNameLst>
                                      </p:cBhvr>
                                      <p:to>
                                        <p:strVal val="visible"/>
                                      </p:to>
                                    </p:set>
                                    <p:animEffect transition="in" filter="wipe(left)">
                                      <p:cBhvr>
                                        <p:cTn id="103" dur="500"/>
                                        <p:tgtEl>
                                          <p:spTgt spid="222"/>
                                        </p:tgtEl>
                                      </p:cBhvr>
                                    </p:animEffect>
                                  </p:childTnLst>
                                </p:cTn>
                              </p:par>
                            </p:childTnLst>
                          </p:cTn>
                        </p:par>
                        <p:par>
                          <p:cTn id="104" fill="hold">
                            <p:stCondLst>
                              <p:cond delay="7000"/>
                            </p:stCondLst>
                            <p:childTnLst>
                              <p:par>
                                <p:cTn id="105" presetID="12" presetClass="entr" presetSubtype="8" fill="hold" grpId="0" nodeType="afterEffect">
                                  <p:stCondLst>
                                    <p:cond delay="0"/>
                                  </p:stCondLst>
                                  <p:childTnLst>
                                    <p:set>
                                      <p:cBhvr>
                                        <p:cTn id="106" dur="1" fill="hold">
                                          <p:stCondLst>
                                            <p:cond delay="0"/>
                                          </p:stCondLst>
                                        </p:cTn>
                                        <p:tgtEl>
                                          <p:spTgt spid="223"/>
                                        </p:tgtEl>
                                        <p:attrNameLst>
                                          <p:attrName>style.visibility</p:attrName>
                                        </p:attrNameLst>
                                      </p:cBhvr>
                                      <p:to>
                                        <p:strVal val="visible"/>
                                      </p:to>
                                    </p:set>
                                    <p:anim calcmode="lin" valueType="num">
                                      <p:cBhvr additive="base">
                                        <p:cTn id="107" dur="500"/>
                                        <p:tgtEl>
                                          <p:spTgt spid="223"/>
                                        </p:tgtEl>
                                        <p:attrNameLst>
                                          <p:attrName>ppt_x</p:attrName>
                                        </p:attrNameLst>
                                      </p:cBhvr>
                                      <p:tavLst>
                                        <p:tav tm="0">
                                          <p:val>
                                            <p:strVal val="#ppt_x-#ppt_w*1.125000"/>
                                          </p:val>
                                        </p:tav>
                                        <p:tav tm="100000">
                                          <p:val>
                                            <p:strVal val="#ppt_x"/>
                                          </p:val>
                                        </p:tav>
                                      </p:tavLst>
                                    </p:anim>
                                    <p:animEffect transition="in" filter="wipe(right)">
                                      <p:cBhvr>
                                        <p:cTn id="108" dur="500"/>
                                        <p:tgtEl>
                                          <p:spTgt spid="223"/>
                                        </p:tgtEl>
                                      </p:cBhvr>
                                    </p:animEffect>
                                  </p:childTnLst>
                                </p:cTn>
                              </p:par>
                            </p:childTnLst>
                          </p:cTn>
                        </p:par>
                        <p:par>
                          <p:cTn id="109" fill="hold">
                            <p:stCondLst>
                              <p:cond delay="7500"/>
                            </p:stCondLst>
                            <p:childTnLst>
                              <p:par>
                                <p:cTn id="110" presetID="22" presetClass="entr" presetSubtype="8" fill="hold" grpId="0" nodeType="afterEffect">
                                  <p:stCondLst>
                                    <p:cond delay="0"/>
                                  </p:stCondLst>
                                  <p:childTnLst>
                                    <p:set>
                                      <p:cBhvr>
                                        <p:cTn id="111" dur="1" fill="hold">
                                          <p:stCondLst>
                                            <p:cond delay="0"/>
                                          </p:stCondLst>
                                        </p:cTn>
                                        <p:tgtEl>
                                          <p:spTgt spid="224"/>
                                        </p:tgtEl>
                                        <p:attrNameLst>
                                          <p:attrName>style.visibility</p:attrName>
                                        </p:attrNameLst>
                                      </p:cBhvr>
                                      <p:to>
                                        <p:strVal val="visible"/>
                                      </p:to>
                                    </p:set>
                                    <p:animEffect transition="in" filter="wipe(left)">
                                      <p:cBhvr>
                                        <p:cTn id="112" dur="500"/>
                                        <p:tgtEl>
                                          <p:spTgt spid="224"/>
                                        </p:tgtEl>
                                      </p:cBhvr>
                                    </p:animEffect>
                                  </p:childTnLst>
                                </p:cTn>
                              </p:par>
                            </p:childTnLst>
                          </p:cTn>
                        </p:par>
                        <p:par>
                          <p:cTn id="113" fill="hold">
                            <p:stCondLst>
                              <p:cond delay="8000"/>
                            </p:stCondLst>
                            <p:childTnLst>
                              <p:par>
                                <p:cTn id="114" presetID="12" presetClass="entr" presetSubtype="8" fill="hold" grpId="0" nodeType="afterEffect">
                                  <p:stCondLst>
                                    <p:cond delay="0"/>
                                  </p:stCondLst>
                                  <p:childTnLst>
                                    <p:set>
                                      <p:cBhvr>
                                        <p:cTn id="115" dur="1" fill="hold">
                                          <p:stCondLst>
                                            <p:cond delay="0"/>
                                          </p:stCondLst>
                                        </p:cTn>
                                        <p:tgtEl>
                                          <p:spTgt spid="225"/>
                                        </p:tgtEl>
                                        <p:attrNameLst>
                                          <p:attrName>style.visibility</p:attrName>
                                        </p:attrNameLst>
                                      </p:cBhvr>
                                      <p:to>
                                        <p:strVal val="visible"/>
                                      </p:to>
                                    </p:set>
                                    <p:anim calcmode="lin" valueType="num">
                                      <p:cBhvr additive="base">
                                        <p:cTn id="116" dur="500"/>
                                        <p:tgtEl>
                                          <p:spTgt spid="225"/>
                                        </p:tgtEl>
                                        <p:attrNameLst>
                                          <p:attrName>ppt_x</p:attrName>
                                        </p:attrNameLst>
                                      </p:cBhvr>
                                      <p:tavLst>
                                        <p:tav tm="0">
                                          <p:val>
                                            <p:strVal val="#ppt_x-#ppt_w*1.125000"/>
                                          </p:val>
                                        </p:tav>
                                        <p:tav tm="100000">
                                          <p:val>
                                            <p:strVal val="#ppt_x"/>
                                          </p:val>
                                        </p:tav>
                                      </p:tavLst>
                                    </p:anim>
                                    <p:animEffect transition="in" filter="wipe(right)">
                                      <p:cBhvr>
                                        <p:cTn id="117" dur="500"/>
                                        <p:tgtEl>
                                          <p:spTgt spid="225"/>
                                        </p:tgtEl>
                                      </p:cBhvr>
                                    </p:animEffect>
                                  </p:childTnLst>
                                </p:cTn>
                              </p:par>
                            </p:childTnLst>
                          </p:cTn>
                        </p:par>
                        <p:par>
                          <p:cTn id="118" fill="hold">
                            <p:stCondLst>
                              <p:cond delay="8500"/>
                            </p:stCondLst>
                            <p:childTnLst>
                              <p:par>
                                <p:cTn id="119" presetID="22" presetClass="entr" presetSubtype="8" fill="hold" grpId="0" nodeType="afterEffect">
                                  <p:stCondLst>
                                    <p:cond delay="0"/>
                                  </p:stCondLst>
                                  <p:childTnLst>
                                    <p:set>
                                      <p:cBhvr>
                                        <p:cTn id="120" dur="1" fill="hold">
                                          <p:stCondLst>
                                            <p:cond delay="0"/>
                                          </p:stCondLst>
                                        </p:cTn>
                                        <p:tgtEl>
                                          <p:spTgt spid="226"/>
                                        </p:tgtEl>
                                        <p:attrNameLst>
                                          <p:attrName>style.visibility</p:attrName>
                                        </p:attrNameLst>
                                      </p:cBhvr>
                                      <p:to>
                                        <p:strVal val="visible"/>
                                      </p:to>
                                    </p:set>
                                    <p:animEffect transition="in" filter="wipe(left)">
                                      <p:cBhvr>
                                        <p:cTn id="121" dur="500"/>
                                        <p:tgtEl>
                                          <p:spTgt spid="22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231"/>
                                        </p:tgtEl>
                                        <p:attrNameLst>
                                          <p:attrName>style.visibility</p:attrName>
                                        </p:attrNameLst>
                                      </p:cBhvr>
                                      <p:to>
                                        <p:strVal val="visible"/>
                                      </p:to>
                                    </p:set>
                                    <p:animEffect transition="in" filter="wipe(down)">
                                      <p:cBhvr>
                                        <p:cTn id="126"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62" grpId="0" animBg="1"/>
      <p:bldP spid="163" grpId="0" animBg="1"/>
      <p:bldP spid="164" grpId="0" animBg="1"/>
      <p:bldP spid="165" grpId="0" animBg="1"/>
      <p:bldP spid="166" grpId="0" animBg="1"/>
      <p:bldP spid="219" grpId="0"/>
      <p:bldP spid="220" grpId="0"/>
      <p:bldP spid="221" grpId="0" animBg="1"/>
      <p:bldP spid="222" grpId="0"/>
      <p:bldP spid="223" grpId="0" animBg="1"/>
      <p:bldP spid="224" grpId="0"/>
      <p:bldP spid="225" grpId="0" animBg="1"/>
      <p:bldP spid="226" grpId="0"/>
      <p:bldP spid="227" grpId="0"/>
      <p:bldP spid="228" grpId="0"/>
      <p:bldP spid="229" grpId="0"/>
      <p:bldP spid="230" grpId="0"/>
      <p:bldP spid="2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80331"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研究总结</a:t>
            </a:r>
          </a:p>
        </p:txBody>
      </p:sp>
      <p:grpSp>
        <p:nvGrpSpPr>
          <p:cNvPr id="8" name="组合 7"/>
          <p:cNvGrpSpPr/>
          <p:nvPr/>
        </p:nvGrpSpPr>
        <p:grpSpPr>
          <a:xfrm>
            <a:off x="4925262" y="2904454"/>
            <a:ext cx="2362116" cy="3636133"/>
            <a:chOff x="5044281" y="2143125"/>
            <a:chExt cx="2103438" cy="3239106"/>
          </a:xfrm>
          <a:effectLst/>
        </p:grpSpPr>
        <p:sp>
          <p:nvSpPr>
            <p:cNvPr id="9" name="任意多边形 8"/>
            <p:cNvSpPr/>
            <p:nvPr/>
          </p:nvSpPr>
          <p:spPr>
            <a:xfrm>
              <a:off x="5117186" y="2143125"/>
              <a:ext cx="1957628" cy="685800"/>
            </a:xfrm>
            <a:custGeom>
              <a:avLst/>
              <a:gdLst>
                <a:gd name="connsiteX0" fmla="*/ 978814 w 1957628"/>
                <a:gd name="connsiteY0" fmla="*/ 0 h 685800"/>
                <a:gd name="connsiteX1" fmla="*/ 1950809 w 1957628"/>
                <a:gd name="connsiteY1" fmla="*/ 663189 h 685800"/>
                <a:gd name="connsiteX2" fmla="*/ 1957628 w 1957628"/>
                <a:gd name="connsiteY2" fmla="*/ 685800 h 685800"/>
                <a:gd name="connsiteX3" fmla="*/ 0 w 1957628"/>
                <a:gd name="connsiteY3" fmla="*/ 685800 h 685800"/>
                <a:gd name="connsiteX4" fmla="*/ 6819 w 1957628"/>
                <a:gd name="connsiteY4" fmla="*/ 663189 h 685800"/>
                <a:gd name="connsiteX5" fmla="*/ 978814 w 1957628"/>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628" h="685800">
                  <a:moveTo>
                    <a:pt x="978814" y="0"/>
                  </a:moveTo>
                  <a:cubicBezTo>
                    <a:pt x="1415766" y="0"/>
                    <a:pt x="1790668" y="273461"/>
                    <a:pt x="1950809" y="663189"/>
                  </a:cubicBezTo>
                  <a:lnTo>
                    <a:pt x="1957628" y="685800"/>
                  </a:lnTo>
                  <a:lnTo>
                    <a:pt x="0" y="685800"/>
                  </a:lnTo>
                  <a:lnTo>
                    <a:pt x="6819" y="663189"/>
                  </a:lnTo>
                  <a:cubicBezTo>
                    <a:pt x="166961" y="273461"/>
                    <a:pt x="541863" y="0"/>
                    <a:pt x="978814" y="0"/>
                  </a:cubicBezTo>
                  <a:close/>
                </a:path>
              </a:pathLst>
            </a:custGeom>
            <a:gradFill>
              <a:gsLst>
                <a:gs pos="50000">
                  <a:srgbClr val="FFA521"/>
                </a:gs>
                <a:gs pos="50000">
                  <a:srgbClr val="FFB85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5044281" y="2921000"/>
              <a:ext cx="2103438" cy="711200"/>
            </a:xfrm>
            <a:custGeom>
              <a:avLst/>
              <a:gdLst>
                <a:gd name="connsiteX0" fmla="*/ 30985 w 2103438"/>
                <a:gd name="connsiteY0" fmla="*/ 0 h 711200"/>
                <a:gd name="connsiteX1" fmla="*/ 2072453 w 2103438"/>
                <a:gd name="connsiteY1" fmla="*/ 0 h 711200"/>
                <a:gd name="connsiteX2" fmla="*/ 2082071 w 2103438"/>
                <a:gd name="connsiteY2" fmla="*/ 31989 h 711200"/>
                <a:gd name="connsiteX3" fmla="*/ 2103438 w 2103438"/>
                <a:gd name="connsiteY3" fmla="*/ 250825 h 711200"/>
                <a:gd name="connsiteX4" fmla="*/ 2020789 w 2103438"/>
                <a:gd name="connsiteY4" fmla="*/ 673487 h 711200"/>
                <a:gd name="connsiteX5" fmla="*/ 2000962 w 2103438"/>
                <a:gd name="connsiteY5" fmla="*/ 711200 h 711200"/>
                <a:gd name="connsiteX6" fmla="*/ 102476 w 2103438"/>
                <a:gd name="connsiteY6" fmla="*/ 711200 h 711200"/>
                <a:gd name="connsiteX7" fmla="*/ 82650 w 2103438"/>
                <a:gd name="connsiteY7" fmla="*/ 673487 h 711200"/>
                <a:gd name="connsiteX8" fmla="*/ 0 w 2103438"/>
                <a:gd name="connsiteY8" fmla="*/ 250825 h 711200"/>
                <a:gd name="connsiteX9" fmla="*/ 21368 w 2103438"/>
                <a:gd name="connsiteY9" fmla="*/ 31989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438" h="711200">
                  <a:moveTo>
                    <a:pt x="30985" y="0"/>
                  </a:moveTo>
                  <a:lnTo>
                    <a:pt x="2072453" y="0"/>
                  </a:lnTo>
                  <a:lnTo>
                    <a:pt x="2082071" y="31989"/>
                  </a:lnTo>
                  <a:cubicBezTo>
                    <a:pt x="2096081" y="102675"/>
                    <a:pt x="2103438" y="175863"/>
                    <a:pt x="2103438" y="250825"/>
                  </a:cubicBezTo>
                  <a:cubicBezTo>
                    <a:pt x="2103438" y="400750"/>
                    <a:pt x="2074009" y="543578"/>
                    <a:pt x="2020789" y="673487"/>
                  </a:cubicBezTo>
                  <a:lnTo>
                    <a:pt x="2000962" y="711200"/>
                  </a:lnTo>
                  <a:lnTo>
                    <a:pt x="102476" y="711200"/>
                  </a:lnTo>
                  <a:lnTo>
                    <a:pt x="82650" y="673487"/>
                  </a:lnTo>
                  <a:cubicBezTo>
                    <a:pt x="29430" y="543578"/>
                    <a:pt x="0" y="400750"/>
                    <a:pt x="0" y="250825"/>
                  </a:cubicBezTo>
                  <a:cubicBezTo>
                    <a:pt x="0" y="175863"/>
                    <a:pt x="7358" y="102675"/>
                    <a:pt x="21368" y="31989"/>
                  </a:cubicBezTo>
                  <a:close/>
                </a:path>
              </a:pathLst>
            </a:custGeom>
            <a:gradFill>
              <a:gsLst>
                <a:gs pos="50000">
                  <a:srgbClr val="0192A1"/>
                </a:gs>
                <a:gs pos="50000">
                  <a:srgbClr val="01AC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梯形 20"/>
            <p:cNvSpPr/>
            <p:nvPr/>
          </p:nvSpPr>
          <p:spPr>
            <a:xfrm flipV="1">
              <a:off x="5178425" y="3711573"/>
              <a:ext cx="1835150" cy="708026"/>
            </a:xfrm>
            <a:custGeom>
              <a:avLst/>
              <a:gdLst>
                <a:gd name="connsiteX0" fmla="*/ 0 w 1835150"/>
                <a:gd name="connsiteY0" fmla="*/ 708026 h 708026"/>
                <a:gd name="connsiteX1" fmla="*/ 384969 w 1835150"/>
                <a:gd name="connsiteY1" fmla="*/ 6350 h 708026"/>
                <a:gd name="connsiteX2" fmla="*/ 1443831 w 1835150"/>
                <a:gd name="connsiteY2" fmla="*/ 0 h 708026"/>
                <a:gd name="connsiteX3" fmla="*/ 1835150 w 1835150"/>
                <a:gd name="connsiteY3" fmla="*/ 708026 h 708026"/>
                <a:gd name="connsiteX4" fmla="*/ 0 w 1835150"/>
                <a:gd name="connsiteY4" fmla="*/ 708026 h 70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150" h="708026">
                  <a:moveTo>
                    <a:pt x="0" y="708026"/>
                  </a:moveTo>
                  <a:cubicBezTo>
                    <a:pt x="160073" y="467784"/>
                    <a:pt x="377296" y="252942"/>
                    <a:pt x="384969" y="6350"/>
                  </a:cubicBezTo>
                  <a:lnTo>
                    <a:pt x="1443831" y="0"/>
                  </a:lnTo>
                  <a:cubicBezTo>
                    <a:pt x="1449387" y="191559"/>
                    <a:pt x="1670844" y="478367"/>
                    <a:pt x="1835150" y="708026"/>
                  </a:cubicBezTo>
                  <a:lnTo>
                    <a:pt x="0" y="708026"/>
                  </a:lnTo>
                  <a:close/>
                </a:path>
              </a:pathLst>
            </a:custGeom>
            <a:gradFill>
              <a:gsLst>
                <a:gs pos="50000">
                  <a:srgbClr val="E24C4C"/>
                </a:gs>
                <a:gs pos="50000">
                  <a:srgbClr val="E8707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圆角矩形 11"/>
            <p:cNvSpPr/>
            <p:nvPr/>
          </p:nvSpPr>
          <p:spPr>
            <a:xfrm>
              <a:off x="5569744" y="4462463"/>
              <a:ext cx="1052512" cy="139541"/>
            </a:xfrm>
            <a:prstGeom prst="roundRect">
              <a:avLst>
                <a:gd name="adj" fmla="val 50000"/>
              </a:avLst>
            </a:prstGeom>
            <a:gradFill>
              <a:gsLst>
                <a:gs pos="50000">
                  <a:srgbClr val="593268"/>
                </a:gs>
                <a:gs pos="50000">
                  <a:srgbClr val="7B469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a:off x="5569744" y="4667250"/>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13"/>
            <p:cNvSpPr/>
            <p:nvPr/>
          </p:nvSpPr>
          <p:spPr>
            <a:xfrm>
              <a:off x="5569744" y="4864894"/>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5693569" y="5057775"/>
              <a:ext cx="804863" cy="324456"/>
            </a:xfrm>
            <a:custGeom>
              <a:avLst/>
              <a:gdLst>
                <a:gd name="connsiteX0" fmla="*/ 58777 w 804863"/>
                <a:gd name="connsiteY0" fmla="*/ 0 h 324456"/>
                <a:gd name="connsiteX1" fmla="*/ 746086 w 804863"/>
                <a:gd name="connsiteY1" fmla="*/ 0 h 324456"/>
                <a:gd name="connsiteX2" fmla="*/ 804863 w 804863"/>
                <a:gd name="connsiteY2" fmla="*/ 58777 h 324456"/>
                <a:gd name="connsiteX3" fmla="*/ 804862 w 804863"/>
                <a:gd name="connsiteY3" fmla="*/ 58777 h 324456"/>
                <a:gd name="connsiteX4" fmla="*/ 746085 w 804863"/>
                <a:gd name="connsiteY4" fmla="*/ 117554 h 324456"/>
                <a:gd name="connsiteX5" fmla="*/ 681293 w 804863"/>
                <a:gd name="connsiteY5" fmla="*/ 117554 h 324456"/>
                <a:gd name="connsiteX6" fmla="*/ 478631 w 804863"/>
                <a:gd name="connsiteY6" fmla="*/ 239867 h 324456"/>
                <a:gd name="connsiteX7" fmla="*/ 478631 w 804863"/>
                <a:gd name="connsiteY7" fmla="*/ 293946 h 324456"/>
                <a:gd name="connsiteX8" fmla="*/ 454235 w 804863"/>
                <a:gd name="connsiteY8" fmla="*/ 293946 h 324456"/>
                <a:gd name="connsiteX9" fmla="*/ 454235 w 804863"/>
                <a:gd name="connsiteY9" fmla="*/ 324456 h 324456"/>
                <a:gd name="connsiteX10" fmla="*/ 364914 w 804863"/>
                <a:gd name="connsiteY10" fmla="*/ 324456 h 324456"/>
                <a:gd name="connsiteX11" fmla="*/ 364914 w 804863"/>
                <a:gd name="connsiteY11" fmla="*/ 293946 h 324456"/>
                <a:gd name="connsiteX12" fmla="*/ 330994 w 804863"/>
                <a:gd name="connsiteY12" fmla="*/ 293946 h 324456"/>
                <a:gd name="connsiteX13" fmla="*/ 330994 w 804863"/>
                <a:gd name="connsiteY13" fmla="*/ 235744 h 324456"/>
                <a:gd name="connsiteX14" fmla="*/ 333685 w 804863"/>
                <a:gd name="connsiteY14" fmla="*/ 235744 h 324456"/>
                <a:gd name="connsiteX15" fmla="*/ 137852 w 804863"/>
                <a:gd name="connsiteY15" fmla="*/ 117553 h 324456"/>
                <a:gd name="connsiteX16" fmla="*/ 58777 w 804863"/>
                <a:gd name="connsiteY16" fmla="*/ 117553 h 324456"/>
                <a:gd name="connsiteX17" fmla="*/ 17215 w 804863"/>
                <a:gd name="connsiteY17" fmla="*/ 100338 h 324456"/>
                <a:gd name="connsiteX18" fmla="*/ 0 w 804863"/>
                <a:gd name="connsiteY18" fmla="*/ 58776 h 324456"/>
                <a:gd name="connsiteX19" fmla="*/ 17215 w 804863"/>
                <a:gd name="connsiteY19" fmla="*/ 17215 h 324456"/>
                <a:gd name="connsiteX20" fmla="*/ 58777 w 804863"/>
                <a:gd name="connsiteY20" fmla="*/ 0 h 32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863" h="324456">
                  <a:moveTo>
                    <a:pt x="58777" y="0"/>
                  </a:moveTo>
                  <a:lnTo>
                    <a:pt x="746086" y="0"/>
                  </a:lnTo>
                  <a:cubicBezTo>
                    <a:pt x="778548" y="0"/>
                    <a:pt x="804863" y="26315"/>
                    <a:pt x="804863" y="58777"/>
                  </a:cubicBezTo>
                  <a:lnTo>
                    <a:pt x="804862" y="58777"/>
                  </a:lnTo>
                  <a:cubicBezTo>
                    <a:pt x="804862" y="91239"/>
                    <a:pt x="778547" y="117554"/>
                    <a:pt x="746085" y="117554"/>
                  </a:cubicBezTo>
                  <a:lnTo>
                    <a:pt x="681293" y="117554"/>
                  </a:lnTo>
                  <a:lnTo>
                    <a:pt x="478631" y="239867"/>
                  </a:lnTo>
                  <a:lnTo>
                    <a:pt x="478631" y="293946"/>
                  </a:lnTo>
                  <a:lnTo>
                    <a:pt x="454235" y="293946"/>
                  </a:lnTo>
                  <a:lnTo>
                    <a:pt x="454235" y="324456"/>
                  </a:lnTo>
                  <a:lnTo>
                    <a:pt x="364914" y="324456"/>
                  </a:lnTo>
                  <a:lnTo>
                    <a:pt x="364914" y="293946"/>
                  </a:lnTo>
                  <a:lnTo>
                    <a:pt x="330994" y="293946"/>
                  </a:lnTo>
                  <a:lnTo>
                    <a:pt x="330994" y="235744"/>
                  </a:lnTo>
                  <a:lnTo>
                    <a:pt x="333685" y="235744"/>
                  </a:lnTo>
                  <a:lnTo>
                    <a:pt x="137852" y="117553"/>
                  </a:lnTo>
                  <a:lnTo>
                    <a:pt x="58777" y="117553"/>
                  </a:lnTo>
                  <a:cubicBezTo>
                    <a:pt x="42546" y="117553"/>
                    <a:pt x="27852" y="110974"/>
                    <a:pt x="17215" y="100338"/>
                  </a:cubicBezTo>
                  <a:lnTo>
                    <a:pt x="0" y="58776"/>
                  </a:lnTo>
                  <a:lnTo>
                    <a:pt x="17215" y="17215"/>
                  </a:lnTo>
                  <a:cubicBezTo>
                    <a:pt x="27852" y="6579"/>
                    <a:pt x="42546" y="0"/>
                    <a:pt x="58777" y="0"/>
                  </a:cubicBezTo>
                  <a:close/>
                </a:path>
              </a:pathLst>
            </a:cu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椭圆 15"/>
          <p:cNvSpPr/>
          <p:nvPr/>
        </p:nvSpPr>
        <p:spPr>
          <a:xfrm>
            <a:off x="4230519" y="6507493"/>
            <a:ext cx="3751602" cy="473119"/>
          </a:xfrm>
          <a:prstGeom prst="ellipse">
            <a:avLst/>
          </a:prstGeom>
          <a:gradFill flip="none" rotWithShape="1">
            <a:gsLst>
              <a:gs pos="0">
                <a:schemeClr val="tx1">
                  <a:lumMod val="100000"/>
                  <a:alpha val="36000"/>
                </a:schemeClr>
              </a:gs>
              <a:gs pos="100000">
                <a:srgbClr val="D7D7D7">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 name="组合 16"/>
          <p:cNvGrpSpPr/>
          <p:nvPr/>
        </p:nvGrpSpPr>
        <p:grpSpPr>
          <a:xfrm>
            <a:off x="4709163" y="2079271"/>
            <a:ext cx="712085" cy="711826"/>
            <a:chOff x="4708550" y="1685961"/>
            <a:chExt cx="711992" cy="711991"/>
          </a:xfrm>
        </p:grpSpPr>
        <p:sp>
          <p:nvSpPr>
            <p:cNvPr id="18" name="椭圆 17"/>
            <p:cNvSpPr/>
            <p:nvPr/>
          </p:nvSpPr>
          <p:spPr>
            <a:xfrm>
              <a:off x="4708550" y="1685961"/>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Group 8"/>
            <p:cNvGrpSpPr>
              <a:grpSpLocks noChangeAspect="1"/>
            </p:cNvGrpSpPr>
            <p:nvPr/>
          </p:nvGrpSpPr>
          <p:grpSpPr>
            <a:xfrm>
              <a:off x="4877941" y="1831694"/>
              <a:ext cx="371637" cy="407212"/>
              <a:chOff x="3437" y="2282"/>
              <a:chExt cx="679" cy="744"/>
            </a:xfrm>
            <a:solidFill>
              <a:srgbClr val="FFA521"/>
            </a:solidFill>
          </p:grpSpPr>
          <p:sp>
            <p:nvSpPr>
              <p:cNvPr id="20"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2" name="组合 21"/>
          <p:cNvGrpSpPr/>
          <p:nvPr/>
        </p:nvGrpSpPr>
        <p:grpSpPr>
          <a:xfrm>
            <a:off x="3947016" y="2841143"/>
            <a:ext cx="712085" cy="711826"/>
            <a:chOff x="3946502" y="2448009"/>
            <a:chExt cx="711992" cy="711991"/>
          </a:xfrm>
        </p:grpSpPr>
        <p:sp>
          <p:nvSpPr>
            <p:cNvPr id="23" name="椭圆 22"/>
            <p:cNvSpPr/>
            <p:nvPr/>
          </p:nvSpPr>
          <p:spPr>
            <a:xfrm>
              <a:off x="3946502" y="2448009"/>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4" name="Group 13"/>
            <p:cNvGrpSpPr>
              <a:grpSpLocks noChangeAspect="1"/>
            </p:cNvGrpSpPr>
            <p:nvPr/>
          </p:nvGrpSpPr>
          <p:grpSpPr>
            <a:xfrm>
              <a:off x="4102660" y="2593697"/>
              <a:ext cx="407527" cy="412338"/>
              <a:chOff x="2426" y="2781"/>
              <a:chExt cx="593" cy="600"/>
            </a:xfrm>
            <a:solidFill>
              <a:srgbClr val="0192A1"/>
            </a:solidFill>
          </p:grpSpPr>
          <p:sp>
            <p:nvSpPr>
              <p:cNvPr id="2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7" name="组合 26"/>
          <p:cNvGrpSpPr/>
          <p:nvPr/>
        </p:nvGrpSpPr>
        <p:grpSpPr>
          <a:xfrm>
            <a:off x="3668049" y="3881881"/>
            <a:ext cx="712085" cy="711826"/>
            <a:chOff x="3667572" y="3488988"/>
            <a:chExt cx="711992" cy="711991"/>
          </a:xfrm>
        </p:grpSpPr>
        <p:sp>
          <p:nvSpPr>
            <p:cNvPr id="28" name="椭圆 27"/>
            <p:cNvSpPr/>
            <p:nvPr/>
          </p:nvSpPr>
          <p:spPr>
            <a:xfrm>
              <a:off x="3667572" y="3488988"/>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9" name="Group 18"/>
            <p:cNvGrpSpPr>
              <a:grpSpLocks noChangeAspect="1"/>
            </p:cNvGrpSpPr>
            <p:nvPr/>
          </p:nvGrpSpPr>
          <p:grpSpPr>
            <a:xfrm>
              <a:off x="3805509" y="3636419"/>
              <a:ext cx="423334" cy="394469"/>
              <a:chOff x="3802" y="2858"/>
              <a:chExt cx="616" cy="574"/>
            </a:xfrm>
            <a:solidFill>
              <a:srgbClr val="E24C4C"/>
            </a:solidFill>
          </p:grpSpPr>
          <p:sp>
            <p:nvSpPr>
              <p:cNvPr id="3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5" name="组合 34"/>
          <p:cNvGrpSpPr/>
          <p:nvPr/>
        </p:nvGrpSpPr>
        <p:grpSpPr>
          <a:xfrm>
            <a:off x="3947016" y="4922618"/>
            <a:ext cx="712085" cy="711826"/>
            <a:chOff x="3946502" y="4529966"/>
            <a:chExt cx="711992" cy="711991"/>
          </a:xfrm>
        </p:grpSpPr>
        <p:sp>
          <p:nvSpPr>
            <p:cNvPr id="36" name="椭圆 35"/>
            <p:cNvSpPr/>
            <p:nvPr/>
          </p:nvSpPr>
          <p:spPr>
            <a:xfrm>
              <a:off x="3946502" y="4529966"/>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7" name="Group 26"/>
            <p:cNvGrpSpPr>
              <a:grpSpLocks noChangeAspect="1"/>
            </p:cNvGrpSpPr>
            <p:nvPr/>
          </p:nvGrpSpPr>
          <p:grpSpPr>
            <a:xfrm>
              <a:off x="4054699" y="4762512"/>
              <a:ext cx="498020" cy="246897"/>
              <a:chOff x="5676" y="2597"/>
              <a:chExt cx="1061" cy="526"/>
            </a:xfrm>
            <a:solidFill>
              <a:srgbClr val="593268"/>
            </a:solidFill>
          </p:grpSpPr>
          <p:sp>
            <p:nvSpPr>
              <p:cNvPr id="38"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3" name="组合 52"/>
          <p:cNvGrpSpPr/>
          <p:nvPr/>
        </p:nvGrpSpPr>
        <p:grpSpPr>
          <a:xfrm>
            <a:off x="7553540" y="4922618"/>
            <a:ext cx="712085" cy="711826"/>
            <a:chOff x="7552557" y="4529966"/>
            <a:chExt cx="711992" cy="711991"/>
          </a:xfrm>
        </p:grpSpPr>
        <p:sp>
          <p:nvSpPr>
            <p:cNvPr id="54" name="椭圆 53"/>
            <p:cNvSpPr/>
            <p:nvPr/>
          </p:nvSpPr>
          <p:spPr>
            <a:xfrm>
              <a:off x="7552557" y="4529966"/>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Freeform 108"/>
            <p:cNvSpPr>
              <a:spLocks noEditPoints="1"/>
            </p:cNvSpPr>
            <p:nvPr/>
          </p:nvSpPr>
          <p:spPr bwMode="auto">
            <a:xfrm>
              <a:off x="7699557" y="4683790"/>
              <a:ext cx="413176" cy="414662"/>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7B4690"/>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56" name="组合 55"/>
          <p:cNvGrpSpPr/>
          <p:nvPr/>
        </p:nvGrpSpPr>
        <p:grpSpPr>
          <a:xfrm>
            <a:off x="7832505" y="3881881"/>
            <a:ext cx="712085" cy="711826"/>
            <a:chOff x="7831486" y="3488988"/>
            <a:chExt cx="711992" cy="711991"/>
          </a:xfrm>
        </p:grpSpPr>
        <p:sp>
          <p:nvSpPr>
            <p:cNvPr id="57" name="椭圆 56"/>
            <p:cNvSpPr/>
            <p:nvPr/>
          </p:nvSpPr>
          <p:spPr>
            <a:xfrm>
              <a:off x="7831486" y="3488988"/>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8" name="组合 57"/>
            <p:cNvGrpSpPr/>
            <p:nvPr/>
          </p:nvGrpSpPr>
          <p:grpSpPr>
            <a:xfrm>
              <a:off x="8020980" y="3675428"/>
              <a:ext cx="351779" cy="382818"/>
              <a:chOff x="4873626" y="1965325"/>
              <a:chExt cx="269876" cy="293688"/>
            </a:xfrm>
            <a:solidFill>
              <a:srgbClr val="E87071"/>
            </a:solidFill>
          </p:grpSpPr>
          <p:sp>
            <p:nvSpPr>
              <p:cNvPr id="59"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3" name="组合 62"/>
          <p:cNvGrpSpPr/>
          <p:nvPr/>
        </p:nvGrpSpPr>
        <p:grpSpPr>
          <a:xfrm>
            <a:off x="5750277" y="1800406"/>
            <a:ext cx="712085" cy="711826"/>
            <a:chOff x="5749529" y="1407031"/>
            <a:chExt cx="711992" cy="711991"/>
          </a:xfrm>
        </p:grpSpPr>
        <p:sp>
          <p:nvSpPr>
            <p:cNvPr id="64" name="椭圆 63"/>
            <p:cNvSpPr/>
            <p:nvPr/>
          </p:nvSpPr>
          <p:spPr>
            <a:xfrm>
              <a:off x="5749529" y="1407031"/>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5" name="Group 41"/>
            <p:cNvGrpSpPr>
              <a:grpSpLocks noChangeAspect="1"/>
            </p:cNvGrpSpPr>
            <p:nvPr/>
          </p:nvGrpSpPr>
          <p:grpSpPr>
            <a:xfrm>
              <a:off x="5972748" y="1557297"/>
              <a:ext cx="318993" cy="390492"/>
              <a:chOff x="3783" y="2089"/>
              <a:chExt cx="116" cy="142"/>
            </a:xfrm>
            <a:solidFill>
              <a:schemeClr val="tx1">
                <a:lumMod val="50000"/>
                <a:lumOff val="50000"/>
              </a:schemeClr>
            </a:solidFill>
            <a:effectLst/>
          </p:grpSpPr>
          <p:sp>
            <p:nvSpPr>
              <p:cNvPr id="66"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67"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68"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69"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70"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71"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72"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73"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grpSp>
      </p:grpSp>
      <p:grpSp>
        <p:nvGrpSpPr>
          <p:cNvPr id="74" name="组合 73"/>
          <p:cNvGrpSpPr/>
          <p:nvPr/>
        </p:nvGrpSpPr>
        <p:grpSpPr>
          <a:xfrm>
            <a:off x="6791392" y="2079271"/>
            <a:ext cx="712085" cy="711826"/>
            <a:chOff x="6790508" y="1685961"/>
            <a:chExt cx="711992" cy="711991"/>
          </a:xfrm>
        </p:grpSpPr>
        <p:sp>
          <p:nvSpPr>
            <p:cNvPr id="75" name="椭圆 74"/>
            <p:cNvSpPr/>
            <p:nvPr/>
          </p:nvSpPr>
          <p:spPr>
            <a:xfrm>
              <a:off x="6790508" y="1685961"/>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6" name="Group 52"/>
            <p:cNvGrpSpPr>
              <a:grpSpLocks noChangeAspect="1"/>
            </p:cNvGrpSpPr>
            <p:nvPr/>
          </p:nvGrpSpPr>
          <p:grpSpPr>
            <a:xfrm>
              <a:off x="6965905" y="1845076"/>
              <a:ext cx="404752" cy="401262"/>
              <a:chOff x="3783" y="2102"/>
              <a:chExt cx="116" cy="115"/>
            </a:xfrm>
            <a:solidFill>
              <a:srgbClr val="FFB850"/>
            </a:solidFill>
            <a:effectLst/>
          </p:grpSpPr>
          <p:sp>
            <p:nvSpPr>
              <p:cNvPr id="77"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4" name="组合 83"/>
          <p:cNvGrpSpPr/>
          <p:nvPr/>
        </p:nvGrpSpPr>
        <p:grpSpPr>
          <a:xfrm>
            <a:off x="7553540" y="2841143"/>
            <a:ext cx="712085" cy="711826"/>
            <a:chOff x="7552557" y="2448009"/>
            <a:chExt cx="711992" cy="711991"/>
          </a:xfrm>
        </p:grpSpPr>
        <p:sp>
          <p:nvSpPr>
            <p:cNvPr id="85" name="椭圆 84"/>
            <p:cNvSpPr/>
            <p:nvPr/>
          </p:nvSpPr>
          <p:spPr>
            <a:xfrm>
              <a:off x="7552557" y="2448009"/>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6" name="Group 62"/>
            <p:cNvGrpSpPr>
              <a:grpSpLocks noChangeAspect="1"/>
            </p:cNvGrpSpPr>
            <p:nvPr/>
          </p:nvGrpSpPr>
          <p:grpSpPr>
            <a:xfrm>
              <a:off x="7718422" y="2676372"/>
              <a:ext cx="392378" cy="313294"/>
              <a:chOff x="3775" y="2110"/>
              <a:chExt cx="129" cy="103"/>
            </a:xfrm>
            <a:solidFill>
              <a:srgbClr val="01ACBE"/>
            </a:solidFill>
            <a:effectLst/>
          </p:grpSpPr>
          <p:sp>
            <p:nvSpPr>
              <p:cNvPr id="87"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90" name="组合 89"/>
          <p:cNvGrpSpPr/>
          <p:nvPr/>
        </p:nvGrpSpPr>
        <p:grpSpPr>
          <a:xfrm>
            <a:off x="2632626" y="1572007"/>
            <a:ext cx="1953909" cy="747317"/>
            <a:chOff x="2485367" y="1629594"/>
            <a:chExt cx="1953655" cy="747490"/>
          </a:xfrm>
        </p:grpSpPr>
        <p:sp>
          <p:nvSpPr>
            <p:cNvPr id="91" name="文本框 64"/>
            <p:cNvSpPr txBox="1"/>
            <p:nvPr/>
          </p:nvSpPr>
          <p:spPr>
            <a:xfrm>
              <a:off x="2713970" y="1629594"/>
              <a:ext cx="1725052" cy="338554"/>
            </a:xfrm>
            <a:prstGeom prst="rect">
              <a:avLst/>
            </a:prstGeom>
            <a:noFill/>
          </p:spPr>
          <p:txBody>
            <a:bodyPr wrap="square" rtlCol="0">
              <a:spAutoFit/>
            </a:bodyPr>
            <a:lstStyle/>
            <a:p>
              <a:pPr algn="r"/>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92" name="文本框 129"/>
            <p:cNvSpPr txBox="1"/>
            <p:nvPr/>
          </p:nvSpPr>
          <p:spPr>
            <a:xfrm>
              <a:off x="2485367" y="1915419"/>
              <a:ext cx="1905542" cy="461665"/>
            </a:xfrm>
            <a:prstGeom prst="rect">
              <a:avLst/>
            </a:prstGeom>
            <a:noFill/>
          </p:spPr>
          <p:txBody>
            <a:bodyPr wrap="square" rtlCol="0">
              <a:spAutoFit/>
            </a:bodyPr>
            <a:lstStyle/>
            <a:p>
              <a:pPr algn="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93" name="组合 92"/>
          <p:cNvGrpSpPr/>
          <p:nvPr/>
        </p:nvGrpSpPr>
        <p:grpSpPr>
          <a:xfrm>
            <a:off x="1773886" y="2785483"/>
            <a:ext cx="1960129" cy="763981"/>
            <a:chOff x="1759068" y="2421684"/>
            <a:chExt cx="1959874" cy="764158"/>
          </a:xfrm>
        </p:grpSpPr>
        <p:sp>
          <p:nvSpPr>
            <p:cNvPr id="94" name="文本框 67"/>
            <p:cNvSpPr txBox="1"/>
            <p:nvPr/>
          </p:nvSpPr>
          <p:spPr>
            <a:xfrm>
              <a:off x="1993890" y="2421684"/>
              <a:ext cx="1725052" cy="338555"/>
            </a:xfrm>
            <a:prstGeom prst="rect">
              <a:avLst/>
            </a:prstGeom>
            <a:noFill/>
          </p:spPr>
          <p:txBody>
            <a:bodyPr wrap="square" rtlCol="0">
              <a:spAutoFit/>
            </a:bodyPr>
            <a:lstStyle/>
            <a:p>
              <a:pPr algn="r"/>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95" name="文本框 129"/>
            <p:cNvSpPr txBox="1"/>
            <p:nvPr/>
          </p:nvSpPr>
          <p:spPr>
            <a:xfrm>
              <a:off x="1759068" y="2724177"/>
              <a:ext cx="1905542" cy="461665"/>
            </a:xfrm>
            <a:prstGeom prst="rect">
              <a:avLst/>
            </a:prstGeom>
            <a:noFill/>
          </p:spPr>
          <p:txBody>
            <a:bodyPr wrap="square" rtlCol="0">
              <a:spAutoFit/>
            </a:bodyPr>
            <a:lstStyle/>
            <a:p>
              <a:pPr algn="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96" name="组合 95"/>
          <p:cNvGrpSpPr/>
          <p:nvPr/>
        </p:nvGrpSpPr>
        <p:grpSpPr>
          <a:xfrm>
            <a:off x="1562045" y="3907624"/>
            <a:ext cx="1941329" cy="759511"/>
            <a:chOff x="1561842" y="3514737"/>
            <a:chExt cx="1941076" cy="759687"/>
          </a:xfrm>
        </p:grpSpPr>
        <p:sp>
          <p:nvSpPr>
            <p:cNvPr id="97" name="文本框 70"/>
            <p:cNvSpPr txBox="1"/>
            <p:nvPr/>
          </p:nvSpPr>
          <p:spPr>
            <a:xfrm>
              <a:off x="1777866" y="3514737"/>
              <a:ext cx="1725052" cy="338554"/>
            </a:xfrm>
            <a:prstGeom prst="rect">
              <a:avLst/>
            </a:prstGeom>
            <a:noFill/>
          </p:spPr>
          <p:txBody>
            <a:bodyPr wrap="square" rtlCol="0">
              <a:spAutoFit/>
            </a:bodyPr>
            <a:lstStyle/>
            <a:p>
              <a:pPr algn="r"/>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98" name="文本框 129"/>
            <p:cNvSpPr txBox="1"/>
            <p:nvPr/>
          </p:nvSpPr>
          <p:spPr>
            <a:xfrm>
              <a:off x="1561842" y="3812759"/>
              <a:ext cx="1905542" cy="461665"/>
            </a:xfrm>
            <a:prstGeom prst="rect">
              <a:avLst/>
            </a:prstGeom>
            <a:noFill/>
          </p:spPr>
          <p:txBody>
            <a:bodyPr wrap="square" rtlCol="0">
              <a:spAutoFit/>
            </a:bodyPr>
            <a:lstStyle/>
            <a:p>
              <a:pPr algn="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99" name="组合 98"/>
          <p:cNvGrpSpPr/>
          <p:nvPr/>
        </p:nvGrpSpPr>
        <p:grpSpPr>
          <a:xfrm>
            <a:off x="1800348" y="5070494"/>
            <a:ext cx="1905790" cy="778935"/>
            <a:chOff x="1813400" y="4418251"/>
            <a:chExt cx="1905542" cy="779115"/>
          </a:xfrm>
        </p:grpSpPr>
        <p:sp>
          <p:nvSpPr>
            <p:cNvPr id="100" name="文本框 73"/>
            <p:cNvSpPr txBox="1"/>
            <p:nvPr/>
          </p:nvSpPr>
          <p:spPr>
            <a:xfrm>
              <a:off x="1993890" y="4418251"/>
              <a:ext cx="1725052" cy="338554"/>
            </a:xfrm>
            <a:prstGeom prst="rect">
              <a:avLst/>
            </a:prstGeom>
            <a:noFill/>
          </p:spPr>
          <p:txBody>
            <a:bodyPr wrap="square" rtlCol="0">
              <a:spAutoFit/>
            </a:bodyPr>
            <a:lstStyle/>
            <a:p>
              <a:pPr algn="r"/>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101" name="文本框 129"/>
            <p:cNvSpPr txBox="1"/>
            <p:nvPr/>
          </p:nvSpPr>
          <p:spPr>
            <a:xfrm>
              <a:off x="1813400" y="4735701"/>
              <a:ext cx="1905542" cy="461665"/>
            </a:xfrm>
            <a:prstGeom prst="rect">
              <a:avLst/>
            </a:prstGeom>
            <a:noFill/>
          </p:spPr>
          <p:txBody>
            <a:bodyPr wrap="square" rtlCol="0">
              <a:spAutoFit/>
            </a:bodyPr>
            <a:lstStyle/>
            <a:p>
              <a:pPr algn="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02" name="组合 101"/>
          <p:cNvGrpSpPr/>
          <p:nvPr/>
        </p:nvGrpSpPr>
        <p:grpSpPr>
          <a:xfrm>
            <a:off x="5140932" y="1006909"/>
            <a:ext cx="1905790" cy="800034"/>
            <a:chOff x="5140263" y="613351"/>
            <a:chExt cx="1905542" cy="800219"/>
          </a:xfrm>
        </p:grpSpPr>
        <p:sp>
          <p:nvSpPr>
            <p:cNvPr id="103" name="文本框 61"/>
            <p:cNvSpPr txBox="1"/>
            <p:nvPr/>
          </p:nvSpPr>
          <p:spPr>
            <a:xfrm>
              <a:off x="5229792" y="613351"/>
              <a:ext cx="1725052" cy="338554"/>
            </a:xfrm>
            <a:prstGeom prst="rect">
              <a:avLst/>
            </a:prstGeom>
            <a:noFill/>
          </p:spPr>
          <p:txBody>
            <a:bodyPr wrap="square" rtlCol="0">
              <a:spAutoFit/>
            </a:bodyPr>
            <a:lstStyle/>
            <a:p>
              <a:pPr algn="ctr"/>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104" name="文本框 129"/>
            <p:cNvSpPr txBox="1"/>
            <p:nvPr/>
          </p:nvSpPr>
          <p:spPr>
            <a:xfrm>
              <a:off x="5140263" y="951905"/>
              <a:ext cx="1905542" cy="461665"/>
            </a:xfrm>
            <a:prstGeom prst="rect">
              <a:avLst/>
            </a:prstGeom>
            <a:noFill/>
          </p:spPr>
          <p:txBody>
            <a:bodyPr wrap="square" rtlCol="0">
              <a:spAutoFit/>
            </a:bodyPr>
            <a:lstStyle/>
            <a:p>
              <a:pPr algn="ct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05" name="组合 104"/>
          <p:cNvGrpSpPr/>
          <p:nvPr/>
        </p:nvGrpSpPr>
        <p:grpSpPr>
          <a:xfrm>
            <a:off x="7614739" y="1567042"/>
            <a:ext cx="1921075" cy="721599"/>
            <a:chOff x="7823398" y="1637586"/>
            <a:chExt cx="1920825" cy="721766"/>
          </a:xfrm>
        </p:grpSpPr>
        <p:sp>
          <p:nvSpPr>
            <p:cNvPr id="106" name="文本框 58"/>
            <p:cNvSpPr txBox="1"/>
            <p:nvPr/>
          </p:nvSpPr>
          <p:spPr>
            <a:xfrm>
              <a:off x="7823398" y="1637586"/>
              <a:ext cx="1725052" cy="338554"/>
            </a:xfrm>
            <a:prstGeom prst="rect">
              <a:avLst/>
            </a:prstGeom>
            <a:noFill/>
          </p:spPr>
          <p:txBody>
            <a:bodyPr wrap="square" rtlCol="0">
              <a:spAutoFit/>
            </a:bodyPr>
            <a:lstStyle/>
            <a:p>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107" name="文本框 129"/>
            <p:cNvSpPr txBox="1"/>
            <p:nvPr/>
          </p:nvSpPr>
          <p:spPr>
            <a:xfrm>
              <a:off x="7838681" y="1897687"/>
              <a:ext cx="1905542" cy="461665"/>
            </a:xfrm>
            <a:prstGeom prst="rect">
              <a:avLst/>
            </a:prstGeom>
            <a:noFill/>
          </p:spPr>
          <p:txBody>
            <a:bodyPr wrap="square" rtlCol="0">
              <a:spAutoFit/>
            </a:bodyPr>
            <a:lstStyle/>
            <a:p>
              <a:pP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08" name="组合 107"/>
          <p:cNvGrpSpPr/>
          <p:nvPr/>
        </p:nvGrpSpPr>
        <p:grpSpPr>
          <a:xfrm>
            <a:off x="8472573" y="2785481"/>
            <a:ext cx="1932031" cy="785016"/>
            <a:chOff x="8471470" y="2421682"/>
            <a:chExt cx="1931780" cy="785198"/>
          </a:xfrm>
        </p:grpSpPr>
        <p:sp>
          <p:nvSpPr>
            <p:cNvPr id="109" name="文本框 55"/>
            <p:cNvSpPr txBox="1"/>
            <p:nvPr/>
          </p:nvSpPr>
          <p:spPr>
            <a:xfrm>
              <a:off x="8471470" y="2421682"/>
              <a:ext cx="1725052" cy="338554"/>
            </a:xfrm>
            <a:prstGeom prst="rect">
              <a:avLst/>
            </a:prstGeom>
            <a:noFill/>
          </p:spPr>
          <p:txBody>
            <a:bodyPr wrap="square" rtlCol="0">
              <a:spAutoFit/>
            </a:bodyPr>
            <a:lstStyle/>
            <a:p>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110" name="文本框 129"/>
            <p:cNvSpPr txBox="1"/>
            <p:nvPr/>
          </p:nvSpPr>
          <p:spPr>
            <a:xfrm>
              <a:off x="8497708" y="2745215"/>
              <a:ext cx="1905542" cy="461665"/>
            </a:xfrm>
            <a:prstGeom prst="rect">
              <a:avLst/>
            </a:prstGeom>
            <a:noFill/>
          </p:spPr>
          <p:txBody>
            <a:bodyPr wrap="square" rtlCol="0">
              <a:spAutoFit/>
            </a:bodyPr>
            <a:lstStyle/>
            <a:p>
              <a:pP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11" name="组合 110"/>
          <p:cNvGrpSpPr/>
          <p:nvPr/>
        </p:nvGrpSpPr>
        <p:grpSpPr>
          <a:xfrm>
            <a:off x="8698628" y="3968828"/>
            <a:ext cx="1941329" cy="753690"/>
            <a:chOff x="8687494" y="3488523"/>
            <a:chExt cx="1941076" cy="753865"/>
          </a:xfrm>
        </p:grpSpPr>
        <p:sp>
          <p:nvSpPr>
            <p:cNvPr id="112" name="文本框 52"/>
            <p:cNvSpPr txBox="1"/>
            <p:nvPr/>
          </p:nvSpPr>
          <p:spPr>
            <a:xfrm>
              <a:off x="8687494" y="3488523"/>
              <a:ext cx="1725052" cy="338554"/>
            </a:xfrm>
            <a:prstGeom prst="rect">
              <a:avLst/>
            </a:prstGeom>
            <a:noFill/>
          </p:spPr>
          <p:txBody>
            <a:bodyPr wrap="square" rtlCol="0">
              <a:spAutoFit/>
            </a:bodyPr>
            <a:lstStyle/>
            <a:p>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113" name="文本框 129"/>
            <p:cNvSpPr txBox="1"/>
            <p:nvPr/>
          </p:nvSpPr>
          <p:spPr>
            <a:xfrm>
              <a:off x="8723028" y="3780723"/>
              <a:ext cx="1905542" cy="461665"/>
            </a:xfrm>
            <a:prstGeom prst="rect">
              <a:avLst/>
            </a:prstGeom>
            <a:noFill/>
          </p:spPr>
          <p:txBody>
            <a:bodyPr wrap="square" rtlCol="0">
              <a:spAutoFit/>
            </a:bodyPr>
            <a:lstStyle/>
            <a:p>
              <a:pP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14" name="组合 113"/>
          <p:cNvGrpSpPr/>
          <p:nvPr/>
        </p:nvGrpSpPr>
        <p:grpSpPr>
          <a:xfrm>
            <a:off x="8472573" y="5064839"/>
            <a:ext cx="1935046" cy="790245"/>
            <a:chOff x="8471470" y="4439566"/>
            <a:chExt cx="1934794" cy="790428"/>
          </a:xfrm>
        </p:grpSpPr>
        <p:sp>
          <p:nvSpPr>
            <p:cNvPr id="115" name="文本框 49"/>
            <p:cNvSpPr txBox="1"/>
            <p:nvPr/>
          </p:nvSpPr>
          <p:spPr>
            <a:xfrm>
              <a:off x="8471470" y="4439566"/>
              <a:ext cx="1725052" cy="338554"/>
            </a:xfrm>
            <a:prstGeom prst="rect">
              <a:avLst/>
            </a:prstGeom>
            <a:noFill/>
          </p:spPr>
          <p:txBody>
            <a:bodyPr wrap="square" rtlCol="0">
              <a:spAutoFit/>
            </a:bodyPr>
            <a:lstStyle/>
            <a:p>
              <a:r>
                <a:rPr lang="zh-CN" altLang="en-US" sz="160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116" name="文本框 129"/>
            <p:cNvSpPr txBox="1"/>
            <p:nvPr/>
          </p:nvSpPr>
          <p:spPr>
            <a:xfrm>
              <a:off x="8500722" y="4768329"/>
              <a:ext cx="1905542" cy="461665"/>
            </a:xfrm>
            <a:prstGeom prst="rect">
              <a:avLst/>
            </a:prstGeom>
            <a:noFill/>
          </p:spPr>
          <p:txBody>
            <a:bodyPr wrap="square" rtlCol="0">
              <a:spAutoFit/>
            </a:bodyPr>
            <a:lstStyle/>
            <a:p>
              <a:pP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117" name="文本框 116"/>
          <p:cNvSpPr txBox="1"/>
          <p:nvPr/>
        </p:nvSpPr>
        <p:spPr>
          <a:xfrm>
            <a:off x="9738708" y="-1250496"/>
            <a:ext cx="877163" cy="369332"/>
          </a:xfrm>
          <a:prstGeom prst="rect">
            <a:avLst/>
          </a:prstGeom>
          <a:noFill/>
        </p:spPr>
        <p:txBody>
          <a:bodyPr wrap="none" rtlCol="0">
            <a:spAutoFit/>
          </a:bodyPr>
          <a:lstStyle/>
          <a:p>
            <a:r>
              <a:rPr lang="zh-CN" altLang="en-US"/>
              <a:t>延迟符</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anim calcmode="lin" valueType="num">
                                      <p:cBhvr>
                                        <p:cTn id="18" dur="750" fill="hold"/>
                                        <p:tgtEl>
                                          <p:spTgt spid="16"/>
                                        </p:tgtEl>
                                        <p:attrNameLst>
                                          <p:attrName>ppt_x</p:attrName>
                                        </p:attrNameLst>
                                      </p:cBhvr>
                                      <p:tavLst>
                                        <p:tav tm="0">
                                          <p:val>
                                            <p:strVal val="#ppt_x"/>
                                          </p:val>
                                        </p:tav>
                                        <p:tav tm="100000">
                                          <p:val>
                                            <p:strVal val="#ppt_x"/>
                                          </p:val>
                                        </p:tav>
                                      </p:tavLst>
                                    </p:anim>
                                    <p:anim calcmode="lin" valueType="num">
                                      <p:cBhvr>
                                        <p:cTn id="19" dur="75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750"/>
                                        <p:tgtEl>
                                          <p:spTgt spid="35"/>
                                        </p:tgtEl>
                                      </p:cBhvr>
                                    </p:animEffect>
                                  </p:childTnLst>
                                </p:cTn>
                              </p:par>
                              <p:par>
                                <p:cTn id="28" presetID="42" presetClass="path" presetSubtype="0" accel="50000" decel="50000" fill="hold" nodeType="withEffect">
                                  <p:stCondLst>
                                    <p:cond delay="0"/>
                                  </p:stCondLst>
                                  <p:childTnLst>
                                    <p:animMotion origin="layout" path="M 0.14818 -0.25209 L -2.91667E-06 4.81481E-06" pathEditMode="relative" rAng="0" ptsTypes="AA">
                                      <p:cBhvr>
                                        <p:cTn id="29" dur="750" fill="hold"/>
                                        <p:tgtEl>
                                          <p:spTgt spid="35"/>
                                        </p:tgtEl>
                                        <p:attrNameLst>
                                          <p:attrName>ppt_x</p:attrName>
                                          <p:attrName>ppt_y</p:attrName>
                                        </p:attrNameLst>
                                      </p:cBhvr>
                                      <p:rCtr x="-7409" y="12593"/>
                                    </p:animMotion>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750"/>
                                        <p:tgtEl>
                                          <p:spTgt spid="27"/>
                                        </p:tgtEl>
                                      </p:cBhvr>
                                    </p:animEffect>
                                  </p:childTnLst>
                                </p:cTn>
                              </p:par>
                              <p:par>
                                <p:cTn id="33" presetID="42" presetClass="path" presetSubtype="0" accel="50000" decel="50000" fill="hold" nodeType="withEffect">
                                  <p:stCondLst>
                                    <p:cond delay="0"/>
                                  </p:stCondLst>
                                  <p:childTnLst>
                                    <p:animMotion origin="layout" path="M 0.17005 -0.10255 L 2.08333E-06 1.85185E-06" pathEditMode="relative" rAng="0" ptsTypes="AA">
                                      <p:cBhvr>
                                        <p:cTn id="34" dur="750" fill="hold"/>
                                        <p:tgtEl>
                                          <p:spTgt spid="27"/>
                                        </p:tgtEl>
                                        <p:attrNameLst>
                                          <p:attrName>ppt_x</p:attrName>
                                          <p:attrName>ppt_y</p:attrName>
                                        </p:attrNameLst>
                                      </p:cBhvr>
                                      <p:rCtr x="-8503" y="5116"/>
                                    </p:animMotion>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750"/>
                                        <p:tgtEl>
                                          <p:spTgt spid="22"/>
                                        </p:tgtEl>
                                      </p:cBhvr>
                                    </p:animEffect>
                                  </p:childTnLst>
                                </p:cTn>
                              </p:par>
                              <p:par>
                                <p:cTn id="38" presetID="42" presetClass="path" presetSubtype="0" accel="50000" decel="50000" fill="hold" nodeType="withEffect">
                                  <p:stCondLst>
                                    <p:cond delay="0"/>
                                  </p:stCondLst>
                                  <p:childTnLst>
                                    <p:animMotion origin="layout" path="M 0.14714 0.0493 L -4.58333E-06 3.7037E-06" pathEditMode="relative" rAng="0" ptsTypes="AA">
                                      <p:cBhvr>
                                        <p:cTn id="39" dur="750" fill="hold"/>
                                        <p:tgtEl>
                                          <p:spTgt spid="22"/>
                                        </p:tgtEl>
                                        <p:attrNameLst>
                                          <p:attrName>ppt_x</p:attrName>
                                          <p:attrName>ppt_y</p:attrName>
                                        </p:attrNameLst>
                                      </p:cBhvr>
                                      <p:rCtr x="-7357" y="-2477"/>
                                    </p:animMotion>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750"/>
                                        <p:tgtEl>
                                          <p:spTgt spid="17"/>
                                        </p:tgtEl>
                                      </p:cBhvr>
                                    </p:animEffect>
                                  </p:childTnLst>
                                </p:cTn>
                              </p:par>
                              <p:par>
                                <p:cTn id="43" presetID="42" presetClass="path" presetSubtype="0" accel="50000" decel="50000" fill="hold" nodeType="withEffect">
                                  <p:stCondLst>
                                    <p:cond delay="0"/>
                                  </p:stCondLst>
                                  <p:childTnLst>
                                    <p:animMotion origin="layout" path="M 0.08464 0.17083 L -4.58333E-06 4.81481E-06" pathEditMode="relative" rAng="0" ptsTypes="AA">
                                      <p:cBhvr>
                                        <p:cTn id="44" dur="750" fill="hold"/>
                                        <p:tgtEl>
                                          <p:spTgt spid="17"/>
                                        </p:tgtEl>
                                        <p:attrNameLst>
                                          <p:attrName>ppt_x</p:attrName>
                                          <p:attrName>ppt_y</p:attrName>
                                        </p:attrNameLst>
                                      </p:cBhvr>
                                      <p:rCtr x="-4232" y="-8542"/>
                                    </p:animMotion>
                                  </p:childTnLst>
                                </p:cTn>
                              </p:par>
                              <p:par>
                                <p:cTn id="45" presetID="10"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750"/>
                                        <p:tgtEl>
                                          <p:spTgt spid="63"/>
                                        </p:tgtEl>
                                      </p:cBhvr>
                                    </p:animEffect>
                                  </p:childTnLst>
                                </p:cTn>
                              </p:par>
                              <p:par>
                                <p:cTn id="48" presetID="42" presetClass="path" presetSubtype="0" accel="50000" decel="50000" fill="hold" nodeType="withEffect">
                                  <p:stCondLst>
                                    <p:cond delay="0"/>
                                  </p:stCondLst>
                                  <p:childTnLst>
                                    <p:animMotion origin="layout" path="M -0.00078 0.20116 L -1.25E-06 -4.44444E-06" pathEditMode="relative" rAng="0" ptsTypes="AA">
                                      <p:cBhvr>
                                        <p:cTn id="49" dur="750" fill="hold"/>
                                        <p:tgtEl>
                                          <p:spTgt spid="63"/>
                                        </p:tgtEl>
                                        <p:attrNameLst>
                                          <p:attrName>ppt_x</p:attrName>
                                          <p:attrName>ppt_y</p:attrName>
                                        </p:attrNameLst>
                                      </p:cBhvr>
                                      <p:rCtr x="39" y="-10069"/>
                                    </p:animMotion>
                                  </p:childTnLst>
                                </p:cTn>
                              </p:par>
                              <p:par>
                                <p:cTn id="50" presetID="10"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750"/>
                                        <p:tgtEl>
                                          <p:spTgt spid="74"/>
                                        </p:tgtEl>
                                      </p:cBhvr>
                                    </p:animEffect>
                                  </p:childTnLst>
                                </p:cTn>
                              </p:par>
                              <p:par>
                                <p:cTn id="53" presetID="42" presetClass="path" presetSubtype="0" accel="50000" decel="50000" fill="hold" nodeType="withEffect">
                                  <p:stCondLst>
                                    <p:cond delay="0"/>
                                  </p:stCondLst>
                                  <p:childTnLst>
                                    <p:animMotion origin="layout" path="M -0.08607 0.16041 L 2.29167E-06 4.81481E-06" pathEditMode="relative" rAng="0" ptsTypes="AA">
                                      <p:cBhvr>
                                        <p:cTn id="54" dur="750" fill="hold"/>
                                        <p:tgtEl>
                                          <p:spTgt spid="74"/>
                                        </p:tgtEl>
                                        <p:attrNameLst>
                                          <p:attrName>ppt_x</p:attrName>
                                          <p:attrName>ppt_y</p:attrName>
                                        </p:attrNameLst>
                                      </p:cBhvr>
                                      <p:rCtr x="4297" y="-8032"/>
                                    </p:animMotion>
                                  </p:childTnLst>
                                </p:cTn>
                              </p:par>
                              <p:par>
                                <p:cTn id="55" presetID="10" presetClass="entr" presetSubtype="0" fill="hold"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750"/>
                                        <p:tgtEl>
                                          <p:spTgt spid="84"/>
                                        </p:tgtEl>
                                      </p:cBhvr>
                                    </p:animEffect>
                                  </p:childTnLst>
                                </p:cTn>
                              </p:par>
                              <p:par>
                                <p:cTn id="58" presetID="42" presetClass="path" presetSubtype="0" accel="50000" decel="50000" fill="hold" nodeType="withEffect">
                                  <p:stCondLst>
                                    <p:cond delay="0"/>
                                  </p:stCondLst>
                                  <p:childTnLst>
                                    <p:animMotion origin="layout" path="M -0.14284 0.0493 L 2.08333E-06 3.7037E-06" pathEditMode="relative" rAng="0" ptsTypes="AA">
                                      <p:cBhvr>
                                        <p:cTn id="59" dur="750" fill="hold"/>
                                        <p:tgtEl>
                                          <p:spTgt spid="84"/>
                                        </p:tgtEl>
                                        <p:attrNameLst>
                                          <p:attrName>ppt_x</p:attrName>
                                          <p:attrName>ppt_y</p:attrName>
                                        </p:attrNameLst>
                                      </p:cBhvr>
                                      <p:rCtr x="7135" y="-2477"/>
                                    </p:animMotion>
                                  </p:childTnLst>
                                </p:cTn>
                              </p:par>
                              <p:par>
                                <p:cTn id="60" presetID="10" presetClass="entr" presetSubtype="0" fill="hold"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750"/>
                                        <p:tgtEl>
                                          <p:spTgt spid="56"/>
                                        </p:tgtEl>
                                      </p:cBhvr>
                                    </p:animEffect>
                                  </p:childTnLst>
                                </p:cTn>
                              </p:par>
                              <p:par>
                                <p:cTn id="63" presetID="42" presetClass="path" presetSubtype="0" accel="50000" decel="50000" fill="hold" nodeType="withEffect">
                                  <p:stCondLst>
                                    <p:cond delay="0"/>
                                  </p:stCondLst>
                                  <p:childTnLst>
                                    <p:animMotion origin="layout" path="M -0.16562 -0.10255 L -4.375E-06 1.85185E-06" pathEditMode="relative" rAng="0" ptsTypes="AA">
                                      <p:cBhvr>
                                        <p:cTn id="64" dur="750" fill="hold"/>
                                        <p:tgtEl>
                                          <p:spTgt spid="56"/>
                                        </p:tgtEl>
                                        <p:attrNameLst>
                                          <p:attrName>ppt_x</p:attrName>
                                          <p:attrName>ppt_y</p:attrName>
                                        </p:attrNameLst>
                                      </p:cBhvr>
                                      <p:rCtr x="8281" y="5116"/>
                                    </p:animMotion>
                                  </p:childTnLst>
                                </p:cTn>
                              </p:par>
                              <p:par>
                                <p:cTn id="65" presetID="10"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750"/>
                                        <p:tgtEl>
                                          <p:spTgt spid="53"/>
                                        </p:tgtEl>
                                      </p:cBhvr>
                                    </p:animEffect>
                                  </p:childTnLst>
                                </p:cTn>
                              </p:par>
                              <p:par>
                                <p:cTn id="68" presetID="42" presetClass="path" presetSubtype="0" accel="50000" decel="50000" fill="hold" nodeType="withEffect">
                                  <p:stCondLst>
                                    <p:cond delay="0"/>
                                  </p:stCondLst>
                                  <p:childTnLst>
                                    <p:animMotion origin="layout" path="M -0.1487 -0.24398 L 2.08333E-06 0" pathEditMode="relative" rAng="0" ptsTypes="AA">
                                      <p:cBhvr>
                                        <p:cTn id="69" dur="750" fill="hold"/>
                                        <p:tgtEl>
                                          <p:spTgt spid="53"/>
                                        </p:tgtEl>
                                        <p:attrNameLst>
                                          <p:attrName>ppt_x</p:attrName>
                                          <p:attrName>ppt_y</p:attrName>
                                        </p:attrNameLst>
                                      </p:cBhvr>
                                      <p:rCtr x="7435" y="12199"/>
                                    </p:animMotion>
                                  </p:childTnLst>
                                </p:cTn>
                              </p:par>
                            </p:childTnLst>
                          </p:cTn>
                        </p:par>
                        <p:par>
                          <p:cTn id="70" fill="hold">
                            <p:stCondLst>
                              <p:cond delay="3500"/>
                            </p:stCondLst>
                            <p:childTnLst>
                              <p:par>
                                <p:cTn id="71" presetID="2" presetClass="entr" presetSubtype="8" fill="hold"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additive="base">
                                        <p:cTn id="73" dur="500" fill="hold"/>
                                        <p:tgtEl>
                                          <p:spTgt spid="99"/>
                                        </p:tgtEl>
                                        <p:attrNameLst>
                                          <p:attrName>ppt_x</p:attrName>
                                        </p:attrNameLst>
                                      </p:cBhvr>
                                      <p:tavLst>
                                        <p:tav tm="0">
                                          <p:val>
                                            <p:strVal val="0-#ppt_w/2"/>
                                          </p:val>
                                        </p:tav>
                                        <p:tav tm="100000">
                                          <p:val>
                                            <p:strVal val="#ppt_x"/>
                                          </p:val>
                                        </p:tav>
                                      </p:tavLst>
                                    </p:anim>
                                    <p:anim calcmode="lin" valueType="num">
                                      <p:cBhvr additive="base">
                                        <p:cTn id="74" dur="500" fill="hold"/>
                                        <p:tgtEl>
                                          <p:spTgt spid="99"/>
                                        </p:tgtEl>
                                        <p:attrNameLst>
                                          <p:attrName>ppt_y</p:attrName>
                                        </p:attrNameLst>
                                      </p:cBhvr>
                                      <p:tavLst>
                                        <p:tav tm="0">
                                          <p:val>
                                            <p:strVal val="#ppt_y"/>
                                          </p:val>
                                        </p:tav>
                                        <p:tav tm="100000">
                                          <p:val>
                                            <p:strVal val="#ppt_y"/>
                                          </p:val>
                                        </p:tav>
                                      </p:tavLst>
                                    </p:anim>
                                  </p:childTnLst>
                                </p:cTn>
                              </p:par>
                            </p:childTnLst>
                          </p:cTn>
                        </p:par>
                        <p:par>
                          <p:cTn id="75" fill="hold">
                            <p:stCondLst>
                              <p:cond delay="4000"/>
                            </p:stCondLst>
                            <p:childTnLst>
                              <p:par>
                                <p:cTn id="76" presetID="2" presetClass="entr" presetSubtype="8" fill="hold" nodeType="afterEffect">
                                  <p:stCondLst>
                                    <p:cond delay="0"/>
                                  </p:stCondLst>
                                  <p:childTnLst>
                                    <p:set>
                                      <p:cBhvr>
                                        <p:cTn id="77" dur="1" fill="hold">
                                          <p:stCondLst>
                                            <p:cond delay="0"/>
                                          </p:stCondLst>
                                        </p:cTn>
                                        <p:tgtEl>
                                          <p:spTgt spid="96"/>
                                        </p:tgtEl>
                                        <p:attrNameLst>
                                          <p:attrName>style.visibility</p:attrName>
                                        </p:attrNameLst>
                                      </p:cBhvr>
                                      <p:to>
                                        <p:strVal val="visible"/>
                                      </p:to>
                                    </p:set>
                                    <p:anim calcmode="lin" valueType="num">
                                      <p:cBhvr additive="base">
                                        <p:cTn id="78" dur="500" fill="hold"/>
                                        <p:tgtEl>
                                          <p:spTgt spid="96"/>
                                        </p:tgtEl>
                                        <p:attrNameLst>
                                          <p:attrName>ppt_x</p:attrName>
                                        </p:attrNameLst>
                                      </p:cBhvr>
                                      <p:tavLst>
                                        <p:tav tm="0">
                                          <p:val>
                                            <p:strVal val="0-#ppt_w/2"/>
                                          </p:val>
                                        </p:tav>
                                        <p:tav tm="100000">
                                          <p:val>
                                            <p:strVal val="#ppt_x"/>
                                          </p:val>
                                        </p:tav>
                                      </p:tavLst>
                                    </p:anim>
                                    <p:anim calcmode="lin" valueType="num">
                                      <p:cBhvr additive="base">
                                        <p:cTn id="79" dur="500" fill="hold"/>
                                        <p:tgtEl>
                                          <p:spTgt spid="96"/>
                                        </p:tgtEl>
                                        <p:attrNameLst>
                                          <p:attrName>ppt_y</p:attrName>
                                        </p:attrNameLst>
                                      </p:cBhvr>
                                      <p:tavLst>
                                        <p:tav tm="0">
                                          <p:val>
                                            <p:strVal val="#ppt_y"/>
                                          </p:val>
                                        </p:tav>
                                        <p:tav tm="100000">
                                          <p:val>
                                            <p:strVal val="#ppt_y"/>
                                          </p:val>
                                        </p:tav>
                                      </p:tavLst>
                                    </p:anim>
                                  </p:childTnLst>
                                </p:cTn>
                              </p:par>
                            </p:childTnLst>
                          </p:cTn>
                        </p:par>
                        <p:par>
                          <p:cTn id="80" fill="hold">
                            <p:stCondLst>
                              <p:cond delay="4500"/>
                            </p:stCondLst>
                            <p:childTnLst>
                              <p:par>
                                <p:cTn id="81" presetID="2" presetClass="entr" presetSubtype="8"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 calcmode="lin" valueType="num">
                                      <p:cBhvr additive="base">
                                        <p:cTn id="83" dur="500" fill="hold"/>
                                        <p:tgtEl>
                                          <p:spTgt spid="93"/>
                                        </p:tgtEl>
                                        <p:attrNameLst>
                                          <p:attrName>ppt_x</p:attrName>
                                        </p:attrNameLst>
                                      </p:cBhvr>
                                      <p:tavLst>
                                        <p:tav tm="0">
                                          <p:val>
                                            <p:strVal val="0-#ppt_w/2"/>
                                          </p:val>
                                        </p:tav>
                                        <p:tav tm="100000">
                                          <p:val>
                                            <p:strVal val="#ppt_x"/>
                                          </p:val>
                                        </p:tav>
                                      </p:tavLst>
                                    </p:anim>
                                    <p:anim calcmode="lin" valueType="num">
                                      <p:cBhvr additive="base">
                                        <p:cTn id="84" dur="500" fill="hold"/>
                                        <p:tgtEl>
                                          <p:spTgt spid="93"/>
                                        </p:tgtEl>
                                        <p:attrNameLst>
                                          <p:attrName>ppt_y</p:attrName>
                                        </p:attrNameLst>
                                      </p:cBhvr>
                                      <p:tavLst>
                                        <p:tav tm="0">
                                          <p:val>
                                            <p:strVal val="#ppt_y"/>
                                          </p:val>
                                        </p:tav>
                                        <p:tav tm="100000">
                                          <p:val>
                                            <p:strVal val="#ppt_y"/>
                                          </p:val>
                                        </p:tav>
                                      </p:tavLst>
                                    </p:anim>
                                  </p:childTnLst>
                                </p:cTn>
                              </p:par>
                            </p:childTnLst>
                          </p:cTn>
                        </p:par>
                        <p:par>
                          <p:cTn id="85" fill="hold">
                            <p:stCondLst>
                              <p:cond delay="5000"/>
                            </p:stCondLst>
                            <p:childTnLst>
                              <p:par>
                                <p:cTn id="86" presetID="2" presetClass="entr" presetSubtype="8" fill="hold" nodeType="afterEffect">
                                  <p:stCondLst>
                                    <p:cond delay="0"/>
                                  </p:stCondLst>
                                  <p:childTnLst>
                                    <p:set>
                                      <p:cBhvr>
                                        <p:cTn id="87" dur="1" fill="hold">
                                          <p:stCondLst>
                                            <p:cond delay="0"/>
                                          </p:stCondLst>
                                        </p:cTn>
                                        <p:tgtEl>
                                          <p:spTgt spid="90"/>
                                        </p:tgtEl>
                                        <p:attrNameLst>
                                          <p:attrName>style.visibility</p:attrName>
                                        </p:attrNameLst>
                                      </p:cBhvr>
                                      <p:to>
                                        <p:strVal val="visible"/>
                                      </p:to>
                                    </p:set>
                                    <p:anim calcmode="lin" valueType="num">
                                      <p:cBhvr additive="base">
                                        <p:cTn id="88" dur="500" fill="hold"/>
                                        <p:tgtEl>
                                          <p:spTgt spid="90"/>
                                        </p:tgtEl>
                                        <p:attrNameLst>
                                          <p:attrName>ppt_x</p:attrName>
                                        </p:attrNameLst>
                                      </p:cBhvr>
                                      <p:tavLst>
                                        <p:tav tm="0">
                                          <p:val>
                                            <p:strVal val="0-#ppt_w/2"/>
                                          </p:val>
                                        </p:tav>
                                        <p:tav tm="100000">
                                          <p:val>
                                            <p:strVal val="#ppt_x"/>
                                          </p:val>
                                        </p:tav>
                                      </p:tavLst>
                                    </p:anim>
                                    <p:anim calcmode="lin" valueType="num">
                                      <p:cBhvr additive="base">
                                        <p:cTn id="89" dur="500" fill="hold"/>
                                        <p:tgtEl>
                                          <p:spTgt spid="90"/>
                                        </p:tgtEl>
                                        <p:attrNameLst>
                                          <p:attrName>ppt_y</p:attrName>
                                        </p:attrNameLst>
                                      </p:cBhvr>
                                      <p:tavLst>
                                        <p:tav tm="0">
                                          <p:val>
                                            <p:strVal val="#ppt_y"/>
                                          </p:val>
                                        </p:tav>
                                        <p:tav tm="100000">
                                          <p:val>
                                            <p:strVal val="#ppt_y"/>
                                          </p:val>
                                        </p:tav>
                                      </p:tavLst>
                                    </p:anim>
                                  </p:childTnLst>
                                </p:cTn>
                              </p:par>
                            </p:childTnLst>
                          </p:cTn>
                        </p:par>
                        <p:par>
                          <p:cTn id="90" fill="hold">
                            <p:stCondLst>
                              <p:cond delay="5500"/>
                            </p:stCondLst>
                            <p:childTnLst>
                              <p:par>
                                <p:cTn id="91" presetID="2" presetClass="entr" presetSubtype="1" fill="hold" nodeType="afterEffect">
                                  <p:stCondLst>
                                    <p:cond delay="0"/>
                                  </p:stCondLst>
                                  <p:childTnLst>
                                    <p:set>
                                      <p:cBhvr>
                                        <p:cTn id="92" dur="1" fill="hold">
                                          <p:stCondLst>
                                            <p:cond delay="0"/>
                                          </p:stCondLst>
                                        </p:cTn>
                                        <p:tgtEl>
                                          <p:spTgt spid="102"/>
                                        </p:tgtEl>
                                        <p:attrNameLst>
                                          <p:attrName>style.visibility</p:attrName>
                                        </p:attrNameLst>
                                      </p:cBhvr>
                                      <p:to>
                                        <p:strVal val="visible"/>
                                      </p:to>
                                    </p:set>
                                    <p:anim calcmode="lin" valueType="num">
                                      <p:cBhvr additive="base">
                                        <p:cTn id="93" dur="500" fill="hold"/>
                                        <p:tgtEl>
                                          <p:spTgt spid="102"/>
                                        </p:tgtEl>
                                        <p:attrNameLst>
                                          <p:attrName>ppt_x</p:attrName>
                                        </p:attrNameLst>
                                      </p:cBhvr>
                                      <p:tavLst>
                                        <p:tav tm="0">
                                          <p:val>
                                            <p:strVal val="#ppt_x"/>
                                          </p:val>
                                        </p:tav>
                                        <p:tav tm="100000">
                                          <p:val>
                                            <p:strVal val="#ppt_x"/>
                                          </p:val>
                                        </p:tav>
                                      </p:tavLst>
                                    </p:anim>
                                    <p:anim calcmode="lin" valueType="num">
                                      <p:cBhvr additive="base">
                                        <p:cTn id="94" dur="500" fill="hold"/>
                                        <p:tgtEl>
                                          <p:spTgt spid="102"/>
                                        </p:tgtEl>
                                        <p:attrNameLst>
                                          <p:attrName>ppt_y</p:attrName>
                                        </p:attrNameLst>
                                      </p:cBhvr>
                                      <p:tavLst>
                                        <p:tav tm="0">
                                          <p:val>
                                            <p:strVal val="0-#ppt_h/2"/>
                                          </p:val>
                                        </p:tav>
                                        <p:tav tm="100000">
                                          <p:val>
                                            <p:strVal val="#ppt_y"/>
                                          </p:val>
                                        </p:tav>
                                      </p:tavLst>
                                    </p:anim>
                                  </p:childTnLst>
                                </p:cTn>
                              </p:par>
                            </p:childTnLst>
                          </p:cTn>
                        </p:par>
                        <p:par>
                          <p:cTn id="95" fill="hold">
                            <p:stCondLst>
                              <p:cond delay="6000"/>
                            </p:stCondLst>
                            <p:childTnLst>
                              <p:par>
                                <p:cTn id="96" presetID="2" presetClass="entr" presetSubtype="2" fill="hold" nodeType="afterEffect">
                                  <p:stCondLst>
                                    <p:cond delay="0"/>
                                  </p:stCondLst>
                                  <p:childTnLst>
                                    <p:set>
                                      <p:cBhvr>
                                        <p:cTn id="97" dur="1" fill="hold">
                                          <p:stCondLst>
                                            <p:cond delay="0"/>
                                          </p:stCondLst>
                                        </p:cTn>
                                        <p:tgtEl>
                                          <p:spTgt spid="105"/>
                                        </p:tgtEl>
                                        <p:attrNameLst>
                                          <p:attrName>style.visibility</p:attrName>
                                        </p:attrNameLst>
                                      </p:cBhvr>
                                      <p:to>
                                        <p:strVal val="visible"/>
                                      </p:to>
                                    </p:set>
                                    <p:anim calcmode="lin" valueType="num">
                                      <p:cBhvr additive="base">
                                        <p:cTn id="98" dur="500" fill="hold"/>
                                        <p:tgtEl>
                                          <p:spTgt spid="105"/>
                                        </p:tgtEl>
                                        <p:attrNameLst>
                                          <p:attrName>ppt_x</p:attrName>
                                        </p:attrNameLst>
                                      </p:cBhvr>
                                      <p:tavLst>
                                        <p:tav tm="0">
                                          <p:val>
                                            <p:strVal val="1+#ppt_w/2"/>
                                          </p:val>
                                        </p:tav>
                                        <p:tav tm="100000">
                                          <p:val>
                                            <p:strVal val="#ppt_x"/>
                                          </p:val>
                                        </p:tav>
                                      </p:tavLst>
                                    </p:anim>
                                    <p:anim calcmode="lin" valueType="num">
                                      <p:cBhvr additive="base">
                                        <p:cTn id="99" dur="500" fill="hold"/>
                                        <p:tgtEl>
                                          <p:spTgt spid="105"/>
                                        </p:tgtEl>
                                        <p:attrNameLst>
                                          <p:attrName>ppt_y</p:attrName>
                                        </p:attrNameLst>
                                      </p:cBhvr>
                                      <p:tavLst>
                                        <p:tav tm="0">
                                          <p:val>
                                            <p:strVal val="#ppt_y"/>
                                          </p:val>
                                        </p:tav>
                                        <p:tav tm="100000">
                                          <p:val>
                                            <p:strVal val="#ppt_y"/>
                                          </p:val>
                                        </p:tav>
                                      </p:tavLst>
                                    </p:anim>
                                  </p:childTnLst>
                                </p:cTn>
                              </p:par>
                            </p:childTnLst>
                          </p:cTn>
                        </p:par>
                        <p:par>
                          <p:cTn id="100" fill="hold">
                            <p:stCondLst>
                              <p:cond delay="6500"/>
                            </p:stCondLst>
                            <p:childTnLst>
                              <p:par>
                                <p:cTn id="101" presetID="2" presetClass="entr" presetSubtype="2" fill="hold" nodeType="after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additive="base">
                                        <p:cTn id="103" dur="500" fill="hold"/>
                                        <p:tgtEl>
                                          <p:spTgt spid="108"/>
                                        </p:tgtEl>
                                        <p:attrNameLst>
                                          <p:attrName>ppt_x</p:attrName>
                                        </p:attrNameLst>
                                      </p:cBhvr>
                                      <p:tavLst>
                                        <p:tav tm="0">
                                          <p:val>
                                            <p:strVal val="1+#ppt_w/2"/>
                                          </p:val>
                                        </p:tav>
                                        <p:tav tm="100000">
                                          <p:val>
                                            <p:strVal val="#ppt_x"/>
                                          </p:val>
                                        </p:tav>
                                      </p:tavLst>
                                    </p:anim>
                                    <p:anim calcmode="lin" valueType="num">
                                      <p:cBhvr additive="base">
                                        <p:cTn id="104" dur="500" fill="hold"/>
                                        <p:tgtEl>
                                          <p:spTgt spid="108"/>
                                        </p:tgtEl>
                                        <p:attrNameLst>
                                          <p:attrName>ppt_y</p:attrName>
                                        </p:attrNameLst>
                                      </p:cBhvr>
                                      <p:tavLst>
                                        <p:tav tm="0">
                                          <p:val>
                                            <p:strVal val="#ppt_y"/>
                                          </p:val>
                                        </p:tav>
                                        <p:tav tm="100000">
                                          <p:val>
                                            <p:strVal val="#ppt_y"/>
                                          </p:val>
                                        </p:tav>
                                      </p:tavLst>
                                    </p:anim>
                                  </p:childTnLst>
                                </p:cTn>
                              </p:par>
                            </p:childTnLst>
                          </p:cTn>
                        </p:par>
                        <p:par>
                          <p:cTn id="105" fill="hold">
                            <p:stCondLst>
                              <p:cond delay="7000"/>
                            </p:stCondLst>
                            <p:childTnLst>
                              <p:par>
                                <p:cTn id="106" presetID="2" presetClass="entr" presetSubtype="2" fill="hold" nodeType="afterEffect">
                                  <p:stCondLst>
                                    <p:cond delay="0"/>
                                  </p:stCondLst>
                                  <p:childTnLst>
                                    <p:set>
                                      <p:cBhvr>
                                        <p:cTn id="107" dur="1" fill="hold">
                                          <p:stCondLst>
                                            <p:cond delay="0"/>
                                          </p:stCondLst>
                                        </p:cTn>
                                        <p:tgtEl>
                                          <p:spTgt spid="111"/>
                                        </p:tgtEl>
                                        <p:attrNameLst>
                                          <p:attrName>style.visibility</p:attrName>
                                        </p:attrNameLst>
                                      </p:cBhvr>
                                      <p:to>
                                        <p:strVal val="visible"/>
                                      </p:to>
                                    </p:set>
                                    <p:anim calcmode="lin" valueType="num">
                                      <p:cBhvr additive="base">
                                        <p:cTn id="108" dur="500" fill="hold"/>
                                        <p:tgtEl>
                                          <p:spTgt spid="111"/>
                                        </p:tgtEl>
                                        <p:attrNameLst>
                                          <p:attrName>ppt_x</p:attrName>
                                        </p:attrNameLst>
                                      </p:cBhvr>
                                      <p:tavLst>
                                        <p:tav tm="0">
                                          <p:val>
                                            <p:strVal val="1+#ppt_w/2"/>
                                          </p:val>
                                        </p:tav>
                                        <p:tav tm="100000">
                                          <p:val>
                                            <p:strVal val="#ppt_x"/>
                                          </p:val>
                                        </p:tav>
                                      </p:tavLst>
                                    </p:anim>
                                    <p:anim calcmode="lin" valueType="num">
                                      <p:cBhvr additive="base">
                                        <p:cTn id="109" dur="500" fill="hold"/>
                                        <p:tgtEl>
                                          <p:spTgt spid="111"/>
                                        </p:tgtEl>
                                        <p:attrNameLst>
                                          <p:attrName>ppt_y</p:attrName>
                                        </p:attrNameLst>
                                      </p:cBhvr>
                                      <p:tavLst>
                                        <p:tav tm="0">
                                          <p:val>
                                            <p:strVal val="#ppt_y"/>
                                          </p:val>
                                        </p:tav>
                                        <p:tav tm="100000">
                                          <p:val>
                                            <p:strVal val="#ppt_y"/>
                                          </p:val>
                                        </p:tav>
                                      </p:tavLst>
                                    </p:anim>
                                  </p:childTnLst>
                                </p:cTn>
                              </p:par>
                            </p:childTnLst>
                          </p:cTn>
                        </p:par>
                        <p:par>
                          <p:cTn id="110" fill="hold">
                            <p:stCondLst>
                              <p:cond delay="7500"/>
                            </p:stCondLst>
                            <p:childTnLst>
                              <p:par>
                                <p:cTn id="111" presetID="2" presetClass="entr" presetSubtype="2" fill="hold" nodeType="afterEffect">
                                  <p:stCondLst>
                                    <p:cond delay="0"/>
                                  </p:stCondLst>
                                  <p:childTnLst>
                                    <p:set>
                                      <p:cBhvr>
                                        <p:cTn id="112" dur="1" fill="hold">
                                          <p:stCondLst>
                                            <p:cond delay="0"/>
                                          </p:stCondLst>
                                        </p:cTn>
                                        <p:tgtEl>
                                          <p:spTgt spid="114"/>
                                        </p:tgtEl>
                                        <p:attrNameLst>
                                          <p:attrName>style.visibility</p:attrName>
                                        </p:attrNameLst>
                                      </p:cBhvr>
                                      <p:to>
                                        <p:strVal val="visible"/>
                                      </p:to>
                                    </p:set>
                                    <p:anim calcmode="lin" valueType="num">
                                      <p:cBhvr additive="base">
                                        <p:cTn id="113" dur="500" fill="hold"/>
                                        <p:tgtEl>
                                          <p:spTgt spid="114"/>
                                        </p:tgtEl>
                                        <p:attrNameLst>
                                          <p:attrName>ppt_x</p:attrName>
                                        </p:attrNameLst>
                                      </p:cBhvr>
                                      <p:tavLst>
                                        <p:tav tm="0">
                                          <p:val>
                                            <p:strVal val="1+#ppt_w/2"/>
                                          </p:val>
                                        </p:tav>
                                        <p:tav tm="100000">
                                          <p:val>
                                            <p:strVal val="#ppt_x"/>
                                          </p:val>
                                        </p:tav>
                                      </p:tavLst>
                                    </p:anim>
                                    <p:anim calcmode="lin" valueType="num">
                                      <p:cBhvr additive="base">
                                        <p:cTn id="114" dur="5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wipe(down)">
                                      <p:cBhvr>
                                        <p:cTn id="11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3268185" y="2855522"/>
            <a:ext cx="1124142" cy="1267906"/>
            <a:chOff x="3268185" y="2855522"/>
            <a:chExt cx="1124142" cy="1267906"/>
          </a:xfrm>
        </p:grpSpPr>
        <p:sp>
          <p:nvSpPr>
            <p:cNvPr id="8" name="Freeform 5"/>
            <p:cNvSpPr/>
            <p:nvPr/>
          </p:nvSpPr>
          <p:spPr bwMode="auto">
            <a:xfrm rot="5400000">
              <a:off x="3196303" y="2927404"/>
              <a:ext cx="1267906" cy="11241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9" name="Freeform 5"/>
            <p:cNvSpPr/>
            <p:nvPr/>
          </p:nvSpPr>
          <p:spPr bwMode="auto">
            <a:xfrm rot="5400000">
              <a:off x="3341945" y="3056531"/>
              <a:ext cx="976622" cy="8658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2" name="组合 51"/>
          <p:cNvGrpSpPr/>
          <p:nvPr/>
        </p:nvGrpSpPr>
        <p:grpSpPr>
          <a:xfrm>
            <a:off x="4775778" y="2221569"/>
            <a:ext cx="1124142" cy="1267906"/>
            <a:chOff x="4775778" y="2221569"/>
            <a:chExt cx="1124142" cy="1267906"/>
          </a:xfrm>
        </p:grpSpPr>
        <p:sp>
          <p:nvSpPr>
            <p:cNvPr id="10" name="Freeform 5"/>
            <p:cNvSpPr/>
            <p:nvPr/>
          </p:nvSpPr>
          <p:spPr bwMode="auto">
            <a:xfrm rot="5400000">
              <a:off x="4703896" y="2293451"/>
              <a:ext cx="1267906" cy="11241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1" name="Freeform 5"/>
            <p:cNvSpPr/>
            <p:nvPr/>
          </p:nvSpPr>
          <p:spPr bwMode="auto">
            <a:xfrm rot="5400000">
              <a:off x="4849538" y="2438802"/>
              <a:ext cx="976622" cy="8658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3" name="组合 52"/>
          <p:cNvGrpSpPr/>
          <p:nvPr/>
        </p:nvGrpSpPr>
        <p:grpSpPr>
          <a:xfrm>
            <a:off x="6283370" y="2221569"/>
            <a:ext cx="1124142" cy="1267906"/>
            <a:chOff x="6283370" y="2221569"/>
            <a:chExt cx="1124142" cy="1267906"/>
          </a:xfrm>
        </p:grpSpPr>
        <p:sp>
          <p:nvSpPr>
            <p:cNvPr id="12" name="Freeform 5"/>
            <p:cNvSpPr/>
            <p:nvPr/>
          </p:nvSpPr>
          <p:spPr bwMode="auto">
            <a:xfrm rot="5400000">
              <a:off x="6211488" y="2293451"/>
              <a:ext cx="1267906" cy="11241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2" name="Freeform 5"/>
            <p:cNvSpPr/>
            <p:nvPr/>
          </p:nvSpPr>
          <p:spPr bwMode="auto">
            <a:xfrm rot="5400000">
              <a:off x="6384970" y="2422578"/>
              <a:ext cx="976622" cy="8658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4" name="组合 53"/>
          <p:cNvGrpSpPr/>
          <p:nvPr/>
        </p:nvGrpSpPr>
        <p:grpSpPr>
          <a:xfrm>
            <a:off x="7799674" y="2855522"/>
            <a:ext cx="1124142" cy="1267906"/>
            <a:chOff x="7799674" y="2855522"/>
            <a:chExt cx="1124142" cy="1267906"/>
          </a:xfrm>
        </p:grpSpPr>
        <p:sp>
          <p:nvSpPr>
            <p:cNvPr id="14" name="Freeform 5"/>
            <p:cNvSpPr/>
            <p:nvPr/>
          </p:nvSpPr>
          <p:spPr bwMode="auto">
            <a:xfrm rot="5400000">
              <a:off x="7727792" y="2927404"/>
              <a:ext cx="1267906" cy="11241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3" name="Freeform 5"/>
            <p:cNvSpPr/>
            <p:nvPr/>
          </p:nvSpPr>
          <p:spPr bwMode="auto">
            <a:xfrm rot="5400000">
              <a:off x="7883929" y="3056532"/>
              <a:ext cx="976622" cy="8658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5" name="文本框 34"/>
          <p:cNvSpPr txBox="1"/>
          <p:nvPr/>
        </p:nvSpPr>
        <p:spPr>
          <a:xfrm>
            <a:off x="3353202" y="3013063"/>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答</a:t>
            </a:r>
          </a:p>
        </p:txBody>
      </p:sp>
      <p:sp>
        <p:nvSpPr>
          <p:cNvPr id="36" name="文本框 35"/>
          <p:cNvSpPr txBox="1"/>
          <p:nvPr/>
        </p:nvSpPr>
        <p:spPr>
          <a:xfrm>
            <a:off x="4879628" y="2346373"/>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辩</a:t>
            </a:r>
          </a:p>
        </p:txBody>
      </p:sp>
      <p:sp>
        <p:nvSpPr>
          <p:cNvPr id="37" name="文本框 36"/>
          <p:cNvSpPr txBox="1"/>
          <p:nvPr/>
        </p:nvSpPr>
        <p:spPr>
          <a:xfrm>
            <a:off x="6396227" y="2274685"/>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完</a:t>
            </a:r>
          </a:p>
        </p:txBody>
      </p:sp>
      <p:sp>
        <p:nvSpPr>
          <p:cNvPr id="38" name="文本框 37"/>
          <p:cNvSpPr txBox="1"/>
          <p:nvPr/>
        </p:nvSpPr>
        <p:spPr>
          <a:xfrm>
            <a:off x="7895186" y="2990910"/>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毕</a:t>
            </a:r>
          </a:p>
        </p:txBody>
      </p:sp>
      <p:sp>
        <p:nvSpPr>
          <p:cNvPr id="55" name="文本框 54"/>
          <p:cNvSpPr txBox="1"/>
          <p:nvPr/>
        </p:nvSpPr>
        <p:spPr>
          <a:xfrm>
            <a:off x="4392327" y="4149163"/>
            <a:ext cx="3572510" cy="398780"/>
          </a:xfrm>
          <a:prstGeom prst="rect">
            <a:avLst/>
          </a:prstGeom>
          <a:noFill/>
        </p:spPr>
        <p:txBody>
          <a:bodyPr wrap="none" rtlCol="0">
            <a:spAutoFit/>
          </a:bodyPr>
          <a:lstStyle/>
          <a:p>
            <a:r>
              <a:rPr lang="zh-CN" altLang="en-US" sz="2000">
                <a:solidFill>
                  <a:schemeClr val="tx1">
                    <a:lumMod val="75000"/>
                    <a:lumOff val="25000"/>
                  </a:schemeClr>
                </a:solidFill>
              </a:rPr>
              <a:t>指导老师</a:t>
            </a:r>
            <a:r>
              <a:rPr lang="en-US" altLang="zh-CN" sz="2000">
                <a:solidFill>
                  <a:schemeClr val="tx1">
                    <a:lumMod val="75000"/>
                    <a:lumOff val="25000"/>
                  </a:schemeClr>
                </a:solidFill>
              </a:rPr>
              <a:t>:XXX</a:t>
            </a:r>
            <a:r>
              <a:rPr lang="zh-CN" altLang="en-US" sz="2000">
                <a:solidFill>
                  <a:schemeClr val="tx1">
                    <a:lumMod val="75000"/>
                    <a:lumOff val="25000"/>
                  </a:schemeClr>
                </a:solidFill>
              </a:rPr>
              <a:t>丨答辩人：</a:t>
            </a:r>
            <a:r>
              <a:rPr lang="en-US" altLang="zh-CN" sz="2000">
                <a:solidFill>
                  <a:schemeClr val="tx1">
                    <a:lumMod val="75000"/>
                    <a:lumOff val="25000"/>
                  </a:schemeClr>
                </a:solidFill>
              </a:rPr>
              <a:t>xiazaii</a:t>
            </a:r>
            <a:endParaRPr lang="zh-CN" altLang="en-US" sz="2000">
              <a:solidFill>
                <a:schemeClr val="tx1">
                  <a:lumMod val="75000"/>
                  <a:lumOff val="25000"/>
                </a:schemeClr>
              </a:solidFill>
            </a:endParaRPr>
          </a:p>
        </p:txBody>
      </p:sp>
      <p:grpSp>
        <p:nvGrpSpPr>
          <p:cNvPr id="32" name="组合 31"/>
          <p:cNvGrpSpPr/>
          <p:nvPr/>
        </p:nvGrpSpPr>
        <p:grpSpPr>
          <a:xfrm>
            <a:off x="-1122248" y="49114"/>
            <a:ext cx="2937093" cy="6787202"/>
            <a:chOff x="0" y="70798"/>
            <a:chExt cx="2937093" cy="6787202"/>
          </a:xfrm>
        </p:grpSpPr>
        <p:sp>
          <p:nvSpPr>
            <p:cNvPr id="33" name="矩形 32"/>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0493268" y="46200"/>
            <a:ext cx="2937093" cy="6787202"/>
            <a:chOff x="9178140" y="0"/>
            <a:chExt cx="2937093" cy="6787202"/>
          </a:xfrm>
        </p:grpSpPr>
        <p:sp>
          <p:nvSpPr>
            <p:cNvPr id="46" name="矩形 45"/>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4836148" y="5208961"/>
            <a:ext cx="1124142" cy="1267906"/>
            <a:chOff x="4775778" y="2221569"/>
            <a:chExt cx="1124142" cy="1267906"/>
          </a:xfrm>
        </p:grpSpPr>
        <p:sp>
          <p:nvSpPr>
            <p:cNvPr id="63" name="Freeform 5"/>
            <p:cNvSpPr/>
            <p:nvPr/>
          </p:nvSpPr>
          <p:spPr bwMode="auto">
            <a:xfrm rot="5400000">
              <a:off x="4703896" y="2293451"/>
              <a:ext cx="1267906" cy="11241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4" name="Freeform 5"/>
            <p:cNvSpPr/>
            <p:nvPr/>
          </p:nvSpPr>
          <p:spPr bwMode="auto">
            <a:xfrm rot="5400000">
              <a:off x="4849538" y="2438802"/>
              <a:ext cx="976622" cy="8658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5" name="组合 64"/>
          <p:cNvGrpSpPr/>
          <p:nvPr/>
        </p:nvGrpSpPr>
        <p:grpSpPr>
          <a:xfrm>
            <a:off x="6343740" y="5208961"/>
            <a:ext cx="1124142" cy="1267906"/>
            <a:chOff x="6283370" y="2221569"/>
            <a:chExt cx="1124142" cy="1267906"/>
          </a:xfrm>
        </p:grpSpPr>
        <p:sp>
          <p:nvSpPr>
            <p:cNvPr id="66" name="Freeform 5"/>
            <p:cNvSpPr/>
            <p:nvPr/>
          </p:nvSpPr>
          <p:spPr bwMode="auto">
            <a:xfrm rot="5400000">
              <a:off x="6211488" y="2293451"/>
              <a:ext cx="1267906" cy="11241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7" name="Freeform 5"/>
            <p:cNvSpPr/>
            <p:nvPr/>
          </p:nvSpPr>
          <p:spPr bwMode="auto">
            <a:xfrm rot="5400000">
              <a:off x="6384970" y="2422578"/>
              <a:ext cx="976622" cy="8658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68" name="文本框 67"/>
          <p:cNvSpPr txBox="1"/>
          <p:nvPr/>
        </p:nvSpPr>
        <p:spPr>
          <a:xfrm>
            <a:off x="4939998" y="5333765"/>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谢</a:t>
            </a:r>
          </a:p>
        </p:txBody>
      </p:sp>
      <p:sp>
        <p:nvSpPr>
          <p:cNvPr id="69" name="文本框 68"/>
          <p:cNvSpPr txBox="1"/>
          <p:nvPr/>
        </p:nvSpPr>
        <p:spPr>
          <a:xfrm>
            <a:off x="6456597" y="5262077"/>
            <a:ext cx="954107" cy="1015663"/>
          </a:xfrm>
          <a:prstGeom prst="rect">
            <a:avLst/>
          </a:prstGeom>
          <a:noFill/>
        </p:spPr>
        <p:txBody>
          <a:bodyPr wrap="none" rtlCol="0">
            <a:spAutoFit/>
          </a:bodyPr>
          <a:lstStyle/>
          <a:p>
            <a:r>
              <a:rPr lang="zh-CN" altLang="en-US" sz="6000">
                <a:solidFill>
                  <a:schemeClr val="bg1"/>
                </a:solidFill>
                <a:latin typeface="DFKai-SB" panose="03000509000000000000" pitchFamily="65" charset="-120"/>
                <a:ea typeface="DFKai-SB" panose="03000509000000000000" pitchFamily="65" charset="-120"/>
              </a:rPr>
              <a:t>谢</a:t>
            </a:r>
          </a:p>
        </p:txBody>
      </p:sp>
    </p:spTree>
  </p:cSld>
  <p:clrMapOvr>
    <a:masterClrMapping/>
  </p:clrMapOvr>
  <mc:AlternateContent xmlns:mc="http://schemas.openxmlformats.org/markup-compatibility/2006" xmlns:p14="http://schemas.microsoft.com/office/powerpoint/2010/main">
    <mc:Choice Requires="p14">
      <p:transition spd="slow" p14:dur="3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25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strVal val="4*#ppt_w"/>
                                          </p:val>
                                        </p:tav>
                                        <p:tav tm="100000">
                                          <p:val>
                                            <p:strVal val="#ppt_w"/>
                                          </p:val>
                                        </p:tav>
                                      </p:tavLst>
                                    </p:anim>
                                    <p:anim calcmode="lin" valueType="num">
                                      <p:cBhvr>
                                        <p:cTn id="8" dur="500" fill="hold"/>
                                        <p:tgtEl>
                                          <p:spTgt spid="51"/>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25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nodeType="clickEffect">
                                  <p:stCondLst>
                                    <p:cond delay="50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strVal val="4*#ppt_w"/>
                                          </p:val>
                                        </p:tav>
                                        <p:tav tm="100000">
                                          <p:val>
                                            <p:strVal val="#ppt_w"/>
                                          </p:val>
                                        </p:tav>
                                      </p:tavLst>
                                    </p:anim>
                                    <p:anim calcmode="lin" valueType="num">
                                      <p:cBhvr>
                                        <p:cTn id="19" dur="500" fill="hold"/>
                                        <p:tgtEl>
                                          <p:spTgt spid="52"/>
                                        </p:tgtEl>
                                        <p:attrNameLst>
                                          <p:attrName>ppt_h</p:attrName>
                                        </p:attrNameLst>
                                      </p:cBhvr>
                                      <p:tavLst>
                                        <p:tav tm="0">
                                          <p:val>
                                            <p:strVal val="4*#ppt_h"/>
                                          </p:val>
                                        </p:tav>
                                        <p:tav tm="100000">
                                          <p:val>
                                            <p:strVal val="#ppt_h"/>
                                          </p:val>
                                        </p:tav>
                                      </p:tavLst>
                                    </p:anim>
                                  </p:childTnLst>
                                </p:cTn>
                              </p:par>
                              <p:par>
                                <p:cTn id="20" presetID="53" presetClass="entr" presetSubtype="16" fill="hold" grpId="0" nodeType="withEffect">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75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strVal val="4*#ppt_w"/>
                                          </p:val>
                                        </p:tav>
                                        <p:tav tm="100000">
                                          <p:val>
                                            <p:strVal val="#ppt_w"/>
                                          </p:val>
                                        </p:tav>
                                      </p:tavLst>
                                    </p:anim>
                                    <p:anim calcmode="lin" valueType="num">
                                      <p:cBhvr>
                                        <p:cTn id="30" dur="500" fill="hold"/>
                                        <p:tgtEl>
                                          <p:spTgt spid="53"/>
                                        </p:tgtEl>
                                        <p:attrNameLst>
                                          <p:attrName>ppt_h</p:attrName>
                                        </p:attrNameLst>
                                      </p:cBhvr>
                                      <p:tavLst>
                                        <p:tav tm="0">
                                          <p:val>
                                            <p:strVal val="4*#ppt_h"/>
                                          </p:val>
                                        </p:tav>
                                        <p:tav tm="100000">
                                          <p:val>
                                            <p:strVal val="#ppt_h"/>
                                          </p:val>
                                        </p:tav>
                                      </p:tavLst>
                                    </p:anim>
                                  </p:childTnLst>
                                </p:cTn>
                              </p:par>
                              <p:par>
                                <p:cTn id="31" presetID="53" presetClass="entr" presetSubtype="16" fill="hold" grpId="0" nodeType="withEffect">
                                  <p:stCondLst>
                                    <p:cond delay="75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100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strVal val="4*#ppt_w"/>
                                          </p:val>
                                        </p:tav>
                                        <p:tav tm="100000">
                                          <p:val>
                                            <p:strVal val="#ppt_w"/>
                                          </p:val>
                                        </p:tav>
                                      </p:tavLst>
                                    </p:anim>
                                    <p:anim calcmode="lin" valueType="num">
                                      <p:cBhvr>
                                        <p:cTn id="41" dur="500" fill="hold"/>
                                        <p:tgtEl>
                                          <p:spTgt spid="54"/>
                                        </p:tgtEl>
                                        <p:attrNameLst>
                                          <p:attrName>ppt_h</p:attrName>
                                        </p:attrNameLst>
                                      </p:cBhvr>
                                      <p:tavLst>
                                        <p:tav tm="0">
                                          <p:val>
                                            <p:strVal val="4*#ppt_h"/>
                                          </p:val>
                                        </p:tav>
                                        <p:tav tm="100000">
                                          <p:val>
                                            <p:strVal val="#ppt_h"/>
                                          </p:val>
                                        </p:tav>
                                      </p:tavLst>
                                    </p:anim>
                                  </p:childTnLst>
                                </p:cTn>
                              </p:par>
                              <p:par>
                                <p:cTn id="42" presetID="53" presetClass="entr" presetSubtype="16" fill="hold" grpId="0" nodeType="withEffect">
                                  <p:stCondLst>
                                    <p:cond delay="100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5"/>
                                        </p:tgtEl>
                                        <p:attrNameLst>
                                          <p:attrName>ppt_y</p:attrName>
                                        </p:attrNameLst>
                                      </p:cBhvr>
                                      <p:tavLst>
                                        <p:tav tm="0">
                                          <p:val>
                                            <p:strVal val="#ppt_y"/>
                                          </p:val>
                                        </p:tav>
                                        <p:tav tm="100000">
                                          <p:val>
                                            <p:strVal val="#ppt_y"/>
                                          </p:val>
                                        </p:tav>
                                      </p:tavLst>
                                    </p:anim>
                                    <p:anim calcmode="lin" valueType="num">
                                      <p:cBhvr>
                                        <p:cTn id="53"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0-#ppt_w/2"/>
                                          </p:val>
                                        </p:tav>
                                        <p:tav tm="100000">
                                          <p:val>
                                            <p:strVal val="#ppt_x"/>
                                          </p:val>
                                        </p:tav>
                                      </p:tavLst>
                                    </p:anim>
                                    <p:anim calcmode="lin" valueType="num">
                                      <p:cBhvr additive="base">
                                        <p:cTn id="61" dur="500" fill="hold"/>
                                        <p:tgtEl>
                                          <p:spTgt spid="32"/>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1+#ppt_w/2"/>
                                          </p:val>
                                        </p:tav>
                                        <p:tav tm="100000">
                                          <p:val>
                                            <p:strVal val="#ppt_x"/>
                                          </p:val>
                                        </p:tav>
                                      </p:tavLst>
                                    </p:anim>
                                    <p:anim calcmode="lin" valueType="num">
                                      <p:cBhvr additive="base">
                                        <p:cTn id="65"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32" fill="hold" nodeType="clickEffect">
                                  <p:stCondLst>
                                    <p:cond delay="500"/>
                                  </p:stCondLst>
                                  <p:childTnLst>
                                    <p:set>
                                      <p:cBhvr>
                                        <p:cTn id="69" dur="1" fill="hold">
                                          <p:stCondLst>
                                            <p:cond delay="0"/>
                                          </p:stCondLst>
                                        </p:cTn>
                                        <p:tgtEl>
                                          <p:spTgt spid="62"/>
                                        </p:tgtEl>
                                        <p:attrNameLst>
                                          <p:attrName>style.visibility</p:attrName>
                                        </p:attrNameLst>
                                      </p:cBhvr>
                                      <p:to>
                                        <p:strVal val="visible"/>
                                      </p:to>
                                    </p:set>
                                    <p:anim calcmode="lin" valueType="num">
                                      <p:cBhvr>
                                        <p:cTn id="70" dur="500" fill="hold"/>
                                        <p:tgtEl>
                                          <p:spTgt spid="62"/>
                                        </p:tgtEl>
                                        <p:attrNameLst>
                                          <p:attrName>ppt_w</p:attrName>
                                        </p:attrNameLst>
                                      </p:cBhvr>
                                      <p:tavLst>
                                        <p:tav tm="0">
                                          <p:val>
                                            <p:strVal val="4*#ppt_w"/>
                                          </p:val>
                                        </p:tav>
                                        <p:tav tm="100000">
                                          <p:val>
                                            <p:strVal val="#ppt_w"/>
                                          </p:val>
                                        </p:tav>
                                      </p:tavLst>
                                    </p:anim>
                                    <p:anim calcmode="lin" valueType="num">
                                      <p:cBhvr>
                                        <p:cTn id="71" dur="500" fill="hold"/>
                                        <p:tgtEl>
                                          <p:spTgt spid="62"/>
                                        </p:tgtEl>
                                        <p:attrNameLst>
                                          <p:attrName>ppt_h</p:attrName>
                                        </p:attrNameLst>
                                      </p:cBhvr>
                                      <p:tavLst>
                                        <p:tav tm="0">
                                          <p:val>
                                            <p:strVal val="4*#ppt_h"/>
                                          </p:val>
                                        </p:tav>
                                        <p:tav tm="100000">
                                          <p:val>
                                            <p:strVal val="#ppt_h"/>
                                          </p:val>
                                        </p:tav>
                                      </p:tavLst>
                                    </p:anim>
                                  </p:childTnLst>
                                </p:cTn>
                              </p:par>
                              <p:par>
                                <p:cTn id="72" presetID="53" presetClass="entr" presetSubtype="16" fill="hold" grpId="0" nodeType="withEffect">
                                  <p:stCondLst>
                                    <p:cond delay="50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childTnLst>
                    </p:cTn>
                  </p:par>
                  <p:par>
                    <p:cTn id="77" fill="hold">
                      <p:stCondLst>
                        <p:cond delay="indefinite"/>
                      </p:stCondLst>
                      <p:childTnLst>
                        <p:par>
                          <p:cTn id="78" fill="hold">
                            <p:stCondLst>
                              <p:cond delay="0"/>
                            </p:stCondLst>
                            <p:childTnLst>
                              <p:par>
                                <p:cTn id="79" presetID="23" presetClass="entr" presetSubtype="32" fill="hold" nodeType="clickEffect">
                                  <p:stCondLst>
                                    <p:cond delay="750"/>
                                  </p:stCondLst>
                                  <p:childTnLst>
                                    <p:set>
                                      <p:cBhvr>
                                        <p:cTn id="80" dur="1" fill="hold">
                                          <p:stCondLst>
                                            <p:cond delay="0"/>
                                          </p:stCondLst>
                                        </p:cTn>
                                        <p:tgtEl>
                                          <p:spTgt spid="65"/>
                                        </p:tgtEl>
                                        <p:attrNameLst>
                                          <p:attrName>style.visibility</p:attrName>
                                        </p:attrNameLst>
                                      </p:cBhvr>
                                      <p:to>
                                        <p:strVal val="visible"/>
                                      </p:to>
                                    </p:set>
                                    <p:anim calcmode="lin" valueType="num">
                                      <p:cBhvr>
                                        <p:cTn id="81" dur="500" fill="hold"/>
                                        <p:tgtEl>
                                          <p:spTgt spid="65"/>
                                        </p:tgtEl>
                                        <p:attrNameLst>
                                          <p:attrName>ppt_w</p:attrName>
                                        </p:attrNameLst>
                                      </p:cBhvr>
                                      <p:tavLst>
                                        <p:tav tm="0">
                                          <p:val>
                                            <p:strVal val="4*#ppt_w"/>
                                          </p:val>
                                        </p:tav>
                                        <p:tav tm="100000">
                                          <p:val>
                                            <p:strVal val="#ppt_w"/>
                                          </p:val>
                                        </p:tav>
                                      </p:tavLst>
                                    </p:anim>
                                    <p:anim calcmode="lin" valueType="num">
                                      <p:cBhvr>
                                        <p:cTn id="82" dur="500" fill="hold"/>
                                        <p:tgtEl>
                                          <p:spTgt spid="65"/>
                                        </p:tgtEl>
                                        <p:attrNameLst>
                                          <p:attrName>ppt_h</p:attrName>
                                        </p:attrNameLst>
                                      </p:cBhvr>
                                      <p:tavLst>
                                        <p:tav tm="0">
                                          <p:val>
                                            <p:strVal val="4*#ppt_h"/>
                                          </p:val>
                                        </p:tav>
                                        <p:tav tm="100000">
                                          <p:val>
                                            <p:strVal val="#ppt_h"/>
                                          </p:val>
                                        </p:tav>
                                      </p:tavLst>
                                    </p:anim>
                                  </p:childTnLst>
                                </p:cTn>
                              </p:par>
                              <p:par>
                                <p:cTn id="83" presetID="53" presetClass="entr" presetSubtype="16" fill="hold" grpId="0" nodeType="withEffect">
                                  <p:stCondLst>
                                    <p:cond delay="75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55" grpId="0"/>
      <p:bldP spid="68" grpId="0"/>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73771" y="3011870"/>
            <a:ext cx="2512862" cy="756646"/>
            <a:chOff x="6977188" y="1902560"/>
            <a:chExt cx="4158578" cy="998361"/>
          </a:xfrm>
        </p:grpSpPr>
        <p:sp>
          <p:nvSpPr>
            <p:cNvPr id="7" name="任意多边形 6"/>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 name="任意多边形 7"/>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 name="组合 8"/>
          <p:cNvGrpSpPr/>
          <p:nvPr/>
        </p:nvGrpSpPr>
        <p:grpSpPr>
          <a:xfrm>
            <a:off x="4118596" y="2797356"/>
            <a:ext cx="1268148" cy="1123545"/>
            <a:chOff x="3491031" y="1926499"/>
            <a:chExt cx="1268148" cy="1123545"/>
          </a:xfrm>
        </p:grpSpPr>
        <p:grpSp>
          <p:nvGrpSpPr>
            <p:cNvPr id="10" name="组合 9"/>
            <p:cNvGrpSpPr/>
            <p:nvPr/>
          </p:nvGrpSpPr>
          <p:grpSpPr>
            <a:xfrm rot="16200000">
              <a:off x="3563332" y="1854198"/>
              <a:ext cx="1123545" cy="1268148"/>
              <a:chOff x="8439633" y="3544650"/>
              <a:chExt cx="1611146" cy="1817848"/>
            </a:xfrm>
          </p:grpSpPr>
          <p:sp>
            <p:nvSpPr>
              <p:cNvPr id="12" name="Freeform 5"/>
              <p:cNvSpPr/>
              <p:nvPr/>
            </p:nvSpPr>
            <p:spPr bwMode="auto">
              <a:xfrm rot="5400000">
                <a:off x="8336282" y="3648001"/>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 name="文本框 10"/>
            <p:cNvSpPr txBox="1"/>
            <p:nvPr/>
          </p:nvSpPr>
          <p:spPr>
            <a:xfrm>
              <a:off x="3834641" y="2156740"/>
              <a:ext cx="646331" cy="646331"/>
            </a:xfrm>
            <a:prstGeom prst="rect">
              <a:avLst/>
            </a:prstGeom>
            <a:noFill/>
          </p:spPr>
          <p:txBody>
            <a:bodyPr wrap="none" rtlCol="0">
              <a:spAutoFit/>
            </a:bodyPr>
            <a:lstStyle/>
            <a:p>
              <a:r>
                <a:rPr lang="en-US" altLang="zh-CN" sz="3600">
                  <a:solidFill>
                    <a:schemeClr val="bg1"/>
                  </a:solidFill>
                  <a:latin typeface="+mj-ea"/>
                  <a:ea typeface="+mj-ea"/>
                </a:rPr>
                <a:t>01</a:t>
              </a:r>
              <a:endParaRPr lang="zh-CN" altLang="en-US" sz="3600">
                <a:solidFill>
                  <a:schemeClr val="bg1"/>
                </a:solidFill>
                <a:latin typeface="+mj-ea"/>
                <a:ea typeface="+mj-ea"/>
              </a:endParaRPr>
            </a:p>
          </p:txBody>
        </p:sp>
      </p:grpSp>
      <p:sp>
        <p:nvSpPr>
          <p:cNvPr id="14" name="TextBox 6"/>
          <p:cNvSpPr txBox="1">
            <a:spLocks noChangeArrowheads="1"/>
          </p:cNvSpPr>
          <p:nvPr/>
        </p:nvSpPr>
        <p:spPr bwMode="auto">
          <a:xfrm>
            <a:off x="5447308" y="3027597"/>
            <a:ext cx="2042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a:solidFill>
                  <a:schemeClr val="bg1"/>
                </a:solidFill>
                <a:latin typeface="+mn-ea"/>
              </a:rPr>
              <a:t>课题背景</a:t>
            </a:r>
          </a:p>
        </p:txBody>
      </p:sp>
      <p:sp>
        <p:nvSpPr>
          <p:cNvPr id="15" name="文本框 14"/>
          <p:cNvSpPr txBox="1"/>
          <p:nvPr/>
        </p:nvSpPr>
        <p:spPr>
          <a:xfrm>
            <a:off x="9738708" y="-1250496"/>
            <a:ext cx="877163" cy="369332"/>
          </a:xfrm>
          <a:prstGeom prst="rect">
            <a:avLst/>
          </a:prstGeom>
          <a:noFill/>
        </p:spPr>
        <p:txBody>
          <a:bodyPr wrap="none" rtlCol="0">
            <a:spAutoFit/>
          </a:bodyPr>
          <a:lstStyle/>
          <a:p>
            <a:r>
              <a:rPr lang="zh-CN" altLang="en-US"/>
              <a:t>延迟符</a:t>
            </a:r>
          </a:p>
        </p:txBody>
      </p:sp>
      <p:grpSp>
        <p:nvGrpSpPr>
          <p:cNvPr id="16" name="组合 15"/>
          <p:cNvGrpSpPr/>
          <p:nvPr/>
        </p:nvGrpSpPr>
        <p:grpSpPr>
          <a:xfrm rot="5400000">
            <a:off x="1930109" y="-2806218"/>
            <a:ext cx="2937093" cy="6787202"/>
            <a:chOff x="0" y="70798"/>
            <a:chExt cx="2937093" cy="6787202"/>
          </a:xfrm>
        </p:grpSpPr>
        <p:sp>
          <p:nvSpPr>
            <p:cNvPr id="17" name="矩形 16"/>
            <p:cNvSpPr/>
            <p:nvPr/>
          </p:nvSpPr>
          <p:spPr>
            <a:xfrm>
              <a:off x="0" y="4875301"/>
              <a:ext cx="2446986" cy="1982699"/>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0107" y="70798"/>
              <a:ext cx="2446986" cy="2150771"/>
            </a:xfrm>
            <a:prstGeom prst="rect">
              <a:avLst/>
            </a:prstGeom>
            <a:solidFill>
              <a:schemeClr val="bg1">
                <a:alpha val="0"/>
              </a:scheme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0107" y="3582522"/>
              <a:ext cx="2446986" cy="1982699"/>
            </a:xfrm>
            <a:prstGeom prst="rect">
              <a:avLst/>
            </a:prstGeom>
            <a:solidFill>
              <a:srgbClr val="FFB850">
                <a:alpha val="0"/>
              </a:srgb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1961633"/>
              <a:ext cx="2446986" cy="2150771"/>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5400000">
            <a:off x="7311798" y="2907148"/>
            <a:ext cx="2937093" cy="6787202"/>
            <a:chOff x="9178140" y="0"/>
            <a:chExt cx="2937093" cy="6787202"/>
          </a:xfrm>
        </p:grpSpPr>
        <p:sp>
          <p:nvSpPr>
            <p:cNvPr id="22" name="矩形 21"/>
            <p:cNvSpPr/>
            <p:nvPr/>
          </p:nvSpPr>
          <p:spPr>
            <a:xfrm>
              <a:off x="9178140" y="4804503"/>
              <a:ext cx="2446986" cy="1982699"/>
            </a:xfrm>
            <a:prstGeom prst="rect">
              <a:avLst/>
            </a:prstGeom>
            <a:solidFill>
              <a:srgbClr val="E87071">
                <a:alpha val="0"/>
              </a:srgbClr>
            </a:solidFill>
            <a:ln w="571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668247" y="0"/>
              <a:ext cx="2446986" cy="2150771"/>
            </a:xfrm>
            <a:prstGeom prst="rect">
              <a:avLst/>
            </a:prstGeom>
            <a:solidFill>
              <a:schemeClr val="bg1">
                <a:alpha val="0"/>
              </a:schemeClr>
            </a:solidFill>
            <a:ln w="571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68247" y="3511724"/>
              <a:ext cx="2446986" cy="1982699"/>
            </a:xfrm>
            <a:prstGeom prst="rect">
              <a:avLst/>
            </a:prstGeom>
            <a:solidFill>
              <a:schemeClr val="bg1">
                <a:alpha val="0"/>
              </a:schemeClr>
            </a:solidFill>
            <a:ln w="57150">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178140" y="1890835"/>
              <a:ext cx="2446986" cy="2150771"/>
            </a:xfrm>
            <a:prstGeom prst="rect">
              <a:avLst/>
            </a:prstGeom>
            <a:solidFill>
              <a:schemeClr val="bg1">
                <a:alpha val="0"/>
              </a:schemeClr>
            </a:solidFill>
            <a:ln w="571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5849" y="124732"/>
            <a:ext cx="1902126" cy="572748"/>
            <a:chOff x="6977188" y="1902560"/>
            <a:chExt cx="4158578" cy="998361"/>
          </a:xfrm>
        </p:grpSpPr>
        <p:sp>
          <p:nvSpPr>
            <p:cNvPr id="6" name="任意多边形 5"/>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7" name="任意多边形 6"/>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4" name="TextBox 93"/>
          <p:cNvSpPr txBox="1"/>
          <p:nvPr/>
        </p:nvSpPr>
        <p:spPr>
          <a:xfrm>
            <a:off x="248296"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选题背景</a:t>
            </a:r>
          </a:p>
        </p:txBody>
      </p:sp>
      <p:grpSp>
        <p:nvGrpSpPr>
          <p:cNvPr id="8" name="组合 7"/>
          <p:cNvGrpSpPr/>
          <p:nvPr/>
        </p:nvGrpSpPr>
        <p:grpSpPr>
          <a:xfrm>
            <a:off x="1513894" y="19277"/>
            <a:ext cx="9164212" cy="6127523"/>
            <a:chOff x="2960729" y="1069503"/>
            <a:chExt cx="6270543" cy="4547527"/>
          </a:xfrm>
        </p:grpSpPr>
        <p:sp>
          <p:nvSpPr>
            <p:cNvPr id="9" name="矩形 8"/>
            <p:cNvSpPr/>
            <p:nvPr/>
          </p:nvSpPr>
          <p:spPr>
            <a:xfrm>
              <a:off x="2960729" y="1984502"/>
              <a:ext cx="6270543" cy="3632528"/>
            </a:xfrm>
            <a:prstGeom prst="rect">
              <a:avLst/>
            </a:prstGeom>
            <a:solidFill>
              <a:srgbClr val="F7F7F7"/>
            </a:solidFill>
            <a:ln>
              <a:noFill/>
            </a:ln>
            <a:effectLst>
              <a:outerShdw blurRad="254000" dist="1270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294177" y="1069503"/>
              <a:ext cx="5603647" cy="1337794"/>
              <a:chOff x="3277155" y="1287216"/>
              <a:chExt cx="5603647" cy="1337794"/>
            </a:xfrm>
          </p:grpSpPr>
          <p:grpSp>
            <p:nvGrpSpPr>
              <p:cNvPr id="11" name="组合 10"/>
              <p:cNvGrpSpPr/>
              <p:nvPr/>
            </p:nvGrpSpPr>
            <p:grpSpPr>
              <a:xfrm>
                <a:off x="3277155" y="1287216"/>
                <a:ext cx="1350961" cy="1337794"/>
                <a:chOff x="3277155" y="1287216"/>
                <a:chExt cx="1350961" cy="1337794"/>
              </a:xfrm>
            </p:grpSpPr>
            <p:grpSp>
              <p:nvGrpSpPr>
                <p:cNvPr id="18" name="组合 17"/>
                <p:cNvGrpSpPr/>
                <p:nvPr/>
              </p:nvGrpSpPr>
              <p:grpSpPr>
                <a:xfrm flipV="1">
                  <a:off x="3897517" y="1291486"/>
                  <a:ext cx="107223" cy="944474"/>
                  <a:chOff x="4397738" y="4219255"/>
                  <a:chExt cx="107223" cy="944474"/>
                </a:xfrm>
              </p:grpSpPr>
              <p:sp>
                <p:nvSpPr>
                  <p:cNvPr id="21" name="矩形 20"/>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4397738" y="4993542"/>
                    <a:ext cx="107223" cy="170187"/>
                  </a:xfrm>
                  <a:custGeom>
                    <a:avLst/>
                    <a:gdLst>
                      <a:gd name="connsiteX0" fmla="*/ 0 w 229839"/>
                      <a:gd name="connsiteY0" fmla="*/ 0 h 123110"/>
                      <a:gd name="connsiteX1" fmla="*/ 229839 w 229839"/>
                      <a:gd name="connsiteY1" fmla="*/ 0 h 123110"/>
                      <a:gd name="connsiteX2" fmla="*/ 229839 w 229839"/>
                      <a:gd name="connsiteY2" fmla="*/ 123110 h 123110"/>
                      <a:gd name="connsiteX3" fmla="*/ 0 w 229839"/>
                      <a:gd name="connsiteY3" fmla="*/ 123110 h 123110"/>
                    </a:gdLst>
                    <a:ahLst/>
                    <a:cxnLst>
                      <a:cxn ang="0">
                        <a:pos x="connsiteX0" y="connsiteY0"/>
                      </a:cxn>
                      <a:cxn ang="0">
                        <a:pos x="connsiteX1" y="connsiteY1"/>
                      </a:cxn>
                      <a:cxn ang="0">
                        <a:pos x="connsiteX2" y="connsiteY2"/>
                      </a:cxn>
                      <a:cxn ang="0">
                        <a:pos x="connsiteX3" y="connsiteY3"/>
                      </a:cxn>
                    </a:cxnLst>
                    <a:rect l="l" t="t" r="r" b="b"/>
                    <a:pathLst>
                      <a:path w="229839" h="123110">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9" name="任意多边形 18"/>
                <p:cNvSpPr/>
                <p:nvPr/>
              </p:nvSpPr>
              <p:spPr>
                <a:xfrm>
                  <a:off x="3535839" y="2167810"/>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3277155" y="1287216"/>
                  <a:ext cx="1350961" cy="113512"/>
                </a:xfrm>
                <a:prstGeom prst="rect">
                  <a:avLst/>
                </a:prstGeom>
              </p:spPr>
            </p:pic>
          </p:grpSp>
          <p:grpSp>
            <p:nvGrpSpPr>
              <p:cNvPr id="12" name="组合 11"/>
              <p:cNvGrpSpPr/>
              <p:nvPr/>
            </p:nvGrpSpPr>
            <p:grpSpPr>
              <a:xfrm>
                <a:off x="7529841" y="1287216"/>
                <a:ext cx="1350961" cy="1337794"/>
                <a:chOff x="3277155" y="1287216"/>
                <a:chExt cx="1350961" cy="1337794"/>
              </a:xfrm>
            </p:grpSpPr>
            <p:grpSp>
              <p:nvGrpSpPr>
                <p:cNvPr id="13" name="组合 12"/>
                <p:cNvGrpSpPr/>
                <p:nvPr/>
              </p:nvGrpSpPr>
              <p:grpSpPr>
                <a:xfrm flipV="1">
                  <a:off x="3897517" y="1291486"/>
                  <a:ext cx="107223" cy="944474"/>
                  <a:chOff x="4397738" y="4219255"/>
                  <a:chExt cx="107223" cy="944474"/>
                </a:xfrm>
              </p:grpSpPr>
              <p:sp>
                <p:nvSpPr>
                  <p:cNvPr id="16" name="矩形 15"/>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397738" y="4993542"/>
                    <a:ext cx="107223" cy="170187"/>
                  </a:xfrm>
                  <a:custGeom>
                    <a:avLst/>
                    <a:gdLst>
                      <a:gd name="connsiteX0" fmla="*/ 0 w 229839"/>
                      <a:gd name="connsiteY0" fmla="*/ 0 h 123110"/>
                      <a:gd name="connsiteX1" fmla="*/ 229839 w 229839"/>
                      <a:gd name="connsiteY1" fmla="*/ 0 h 123110"/>
                      <a:gd name="connsiteX2" fmla="*/ 229839 w 229839"/>
                      <a:gd name="connsiteY2" fmla="*/ 123110 h 123110"/>
                      <a:gd name="connsiteX3" fmla="*/ 0 w 229839"/>
                      <a:gd name="connsiteY3" fmla="*/ 123110 h 123110"/>
                    </a:gdLst>
                    <a:ahLst/>
                    <a:cxnLst>
                      <a:cxn ang="0">
                        <a:pos x="connsiteX0" y="connsiteY0"/>
                      </a:cxn>
                      <a:cxn ang="0">
                        <a:pos x="connsiteX1" y="connsiteY1"/>
                      </a:cxn>
                      <a:cxn ang="0">
                        <a:pos x="connsiteX2" y="connsiteY2"/>
                      </a:cxn>
                      <a:cxn ang="0">
                        <a:pos x="connsiteX3" y="connsiteY3"/>
                      </a:cxn>
                    </a:cxnLst>
                    <a:rect l="l" t="t" r="r" b="b"/>
                    <a:pathLst>
                      <a:path w="229839" h="123110">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4" name="任意多边形 13"/>
                <p:cNvSpPr/>
                <p:nvPr/>
              </p:nvSpPr>
              <p:spPr>
                <a:xfrm>
                  <a:off x="3535839" y="2167810"/>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3277155" y="1287216"/>
                  <a:ext cx="1350961" cy="113512"/>
                </a:xfrm>
                <a:prstGeom prst="rect">
                  <a:avLst/>
                </a:prstGeom>
              </p:spPr>
            </p:pic>
          </p:grpSp>
        </p:grpSp>
      </p:grpSp>
      <p:grpSp>
        <p:nvGrpSpPr>
          <p:cNvPr id="25" name="组合 24"/>
          <p:cNvGrpSpPr/>
          <p:nvPr/>
        </p:nvGrpSpPr>
        <p:grpSpPr>
          <a:xfrm>
            <a:off x="4476228" y="1276273"/>
            <a:ext cx="3007992" cy="654128"/>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100000">
                    <a:schemeClr val="bg1">
                      <a:lumMod val="75000"/>
                    </a:schemeClr>
                  </a:gs>
                  <a:gs pos="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100000">
                    <a:schemeClr val="bg1"/>
                  </a:gs>
                  <a:gs pos="0">
                    <a:schemeClr val="bg1">
                      <a:lumMod val="8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76" name="直接连接符 75"/>
          <p:cNvCxnSpPr/>
          <p:nvPr/>
        </p:nvCxnSpPr>
        <p:spPr>
          <a:xfrm flipH="1">
            <a:off x="6042916" y="2757682"/>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6042916" y="3164288"/>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6042916" y="3570893"/>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6042916" y="3977498"/>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6042916" y="4384105"/>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6042916" y="4790710"/>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6042916" y="5197316"/>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6042916" y="5603922"/>
            <a:ext cx="4346951" cy="0"/>
          </a:xfrm>
          <a:prstGeom prst="line">
            <a:avLst/>
          </a:prstGeom>
          <a:ln>
            <a:solidFill>
              <a:srgbClr val="54D9BC"/>
            </a:solidFill>
            <a:prstDash val="dash"/>
          </a:ln>
        </p:spPr>
        <p:style>
          <a:lnRef idx="1">
            <a:schemeClr val="accent1"/>
          </a:lnRef>
          <a:fillRef idx="0">
            <a:schemeClr val="accent1"/>
          </a:fillRef>
          <a:effectRef idx="0">
            <a:schemeClr val="accent1"/>
          </a:effectRef>
          <a:fontRef idx="minor">
            <a:schemeClr val="tx1"/>
          </a:fontRef>
        </p:style>
      </p:cxnSp>
      <p:sp>
        <p:nvSpPr>
          <p:cNvPr id="84" name="TextBox 46"/>
          <p:cNvSpPr txBox="1"/>
          <p:nvPr/>
        </p:nvSpPr>
        <p:spPr>
          <a:xfrm>
            <a:off x="6033371" y="2476362"/>
            <a:ext cx="4059123" cy="3046988"/>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a:p>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1" name="TextBox 93"/>
          <p:cNvSpPr txBox="1"/>
          <p:nvPr/>
        </p:nvSpPr>
        <p:spPr>
          <a:xfrm>
            <a:off x="4964560" y="1388641"/>
            <a:ext cx="2031325" cy="400110"/>
          </a:xfrm>
          <a:prstGeom prst="rect">
            <a:avLst/>
          </a:prstGeom>
          <a:noFill/>
        </p:spPr>
        <p:txBody>
          <a:bodyPr wrap="none" rtlCol="0">
            <a:spAutoFit/>
          </a:bodyPr>
          <a:lstStyle/>
          <a:p>
            <a:r>
              <a:rPr lang="zh-CN" altLang="en-US" sz="2000" spc="400">
                <a:latin typeface="微软雅黑" panose="020B0503020204020204" pitchFamily="34" charset="-122"/>
                <a:ea typeface="微软雅黑" panose="020B0503020204020204" pitchFamily="34" charset="-122"/>
              </a:rPr>
              <a:t>添加标题内容</a:t>
            </a:r>
          </a:p>
        </p:txBody>
      </p:sp>
      <p:sp>
        <p:nvSpPr>
          <p:cNvPr id="72" name="Rectangle 17"/>
          <p:cNvSpPr/>
          <p:nvPr/>
        </p:nvSpPr>
        <p:spPr>
          <a:xfrm>
            <a:off x="1934386" y="2668285"/>
            <a:ext cx="3817072" cy="2663142"/>
          </a:xfrm>
          <a:prstGeom prst="rect">
            <a:avLst/>
          </a:prstGeom>
          <a:blipFill dpi="0" rotWithShape="1">
            <a:blip r:embed="rId5">
              <a:grayscl/>
            </a:blip>
            <a:stretch>
              <a:fillRect/>
            </a:stretch>
          </a:blipFill>
          <a:ln w="12700" cap="flat" cmpd="sng" algn="ctr">
            <a:noFill/>
            <a:prstDash val="solid"/>
            <a:miter lim="800000"/>
          </a:ln>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defRPr/>
            </a:pPr>
            <a:endParaRPr kumimoji="0" lang="en-US" sz="20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17"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ppt_h/2"/>
                                          </p:val>
                                        </p:tav>
                                        <p:tav tm="100000">
                                          <p:val>
                                            <p:strVal val="#ppt_y"/>
                                          </p:val>
                                        </p:tav>
                                      </p:tavLst>
                                    </p:anim>
                                    <p:anim calcmode="lin" valueType="num">
                                      <p:cBhvr>
                                        <p:cTn id="19" dur="500" fill="hold"/>
                                        <p:tgtEl>
                                          <p:spTgt spid="8"/>
                                        </p:tgtEl>
                                        <p:attrNameLst>
                                          <p:attrName>ppt_w</p:attrName>
                                        </p:attrNameLst>
                                      </p:cBhvr>
                                      <p:tavLst>
                                        <p:tav tm="0">
                                          <p:val>
                                            <p:strVal val="#ppt_w"/>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111"/>
                                        </p:tgtEl>
                                        <p:attrNameLst>
                                          <p:attrName>style.visibility</p:attrName>
                                        </p:attrNameLst>
                                      </p:cBhvr>
                                      <p:to>
                                        <p:strVal val="visible"/>
                                      </p:to>
                                    </p:set>
                                    <p:anim calcmode="lin" valueType="num">
                                      <p:cBhvr additive="base">
                                        <p:cTn id="29" dur="500"/>
                                        <p:tgtEl>
                                          <p:spTgt spid="111"/>
                                        </p:tgtEl>
                                        <p:attrNameLst>
                                          <p:attrName>ppt_x</p:attrName>
                                        </p:attrNameLst>
                                      </p:cBhvr>
                                      <p:tavLst>
                                        <p:tav tm="0">
                                          <p:val>
                                            <p:strVal val="#ppt_x-#ppt_w*1.125000"/>
                                          </p:val>
                                        </p:tav>
                                        <p:tav tm="100000">
                                          <p:val>
                                            <p:strVal val="#ppt_x"/>
                                          </p:val>
                                        </p:tav>
                                      </p:tavLst>
                                    </p:anim>
                                    <p:animEffect transition="in" filter="wipe(right)">
                                      <p:cBhvr>
                                        <p:cTn id="30" dur="500"/>
                                        <p:tgtEl>
                                          <p:spTgt spid="111"/>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par>
                                <p:cTn id="35" presetID="22" presetClass="entr" presetSubtype="8"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left)">
                                      <p:cBhvr>
                                        <p:cTn id="37" dur="500"/>
                                        <p:tgtEl>
                                          <p:spTgt spid="82"/>
                                        </p:tgtEl>
                                      </p:cBhvr>
                                    </p:animEffect>
                                  </p:childTnLst>
                                </p:cTn>
                              </p:par>
                              <p:par>
                                <p:cTn id="38" presetID="22" presetClass="entr" presetSubtype="8"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par>
                                <p:cTn id="41" presetID="22" presetClass="entr" presetSubtype="8"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left)">
                                      <p:cBhvr>
                                        <p:cTn id="43" dur="500"/>
                                        <p:tgtEl>
                                          <p:spTgt spid="80"/>
                                        </p:tgtEl>
                                      </p:cBhvr>
                                    </p:animEffect>
                                  </p:childTnLst>
                                </p:cTn>
                              </p:par>
                              <p:par>
                                <p:cTn id="44" presetID="22" presetClass="entr" presetSubtype="8"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500"/>
                                        <p:tgtEl>
                                          <p:spTgt spid="79"/>
                                        </p:tgtEl>
                                      </p:cBhvr>
                                    </p:animEffect>
                                  </p:childTnLst>
                                </p:cTn>
                              </p:par>
                              <p:par>
                                <p:cTn id="47" presetID="22" presetClass="entr" presetSubtype="8"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wipe(left)">
                                      <p:cBhvr>
                                        <p:cTn id="49" dur="500"/>
                                        <p:tgtEl>
                                          <p:spTgt spid="78"/>
                                        </p:tgtEl>
                                      </p:cBhvr>
                                    </p:animEffect>
                                  </p:childTnLst>
                                </p:cTn>
                              </p:par>
                              <p:par>
                                <p:cTn id="50" presetID="22" presetClass="entr" presetSubtype="8" fill="hold"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left)">
                                      <p:cBhvr>
                                        <p:cTn id="52" dur="500"/>
                                        <p:tgtEl>
                                          <p:spTgt spid="77"/>
                                        </p:tgtEl>
                                      </p:cBhvr>
                                    </p:animEffect>
                                  </p:childTnLst>
                                </p:cTn>
                              </p:par>
                              <p:par>
                                <p:cTn id="53" presetID="22" presetClass="entr" presetSubtype="8"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ipe(left)">
                                      <p:cBhvr>
                                        <p:cTn id="55" dur="500"/>
                                        <p:tgtEl>
                                          <p:spTgt spid="7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down)">
                                      <p:cBhvr>
                                        <p:cTn id="5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4" grpId="0"/>
      <p:bldP spid="1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48296" y="130735"/>
            <a:ext cx="1755609" cy="502766"/>
          </a:xfrm>
          <a:prstGeom prst="rect">
            <a:avLst/>
          </a:prstGeom>
          <a:noFill/>
        </p:spPr>
        <p:txBody>
          <a:bodyPr wrap="none" rtlCol="0">
            <a:spAutoFit/>
          </a:bodyPr>
          <a:lstStyle/>
          <a:p>
            <a:r>
              <a:rPr lang="zh-CN" altLang="en-US" sz="2665" spc="400">
                <a:solidFill>
                  <a:schemeClr val="bg1"/>
                </a:solidFill>
                <a:latin typeface="+mj-ea"/>
              </a:rPr>
              <a:t>选题背景</a:t>
            </a:r>
          </a:p>
        </p:txBody>
      </p:sp>
      <p:sp>
        <p:nvSpPr>
          <p:cNvPr id="8" name="任意多边形 7"/>
          <p:cNvSpPr/>
          <p:nvPr/>
        </p:nvSpPr>
        <p:spPr>
          <a:xfrm>
            <a:off x="2710700" y="1724073"/>
            <a:ext cx="2071610" cy="4142869"/>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412817" y="1763555"/>
            <a:ext cx="3112116" cy="109678"/>
            <a:chOff x="3904783" y="1674310"/>
            <a:chExt cx="3519256" cy="109703"/>
          </a:xfrm>
        </p:grpSpPr>
        <p:cxnSp>
          <p:nvCxnSpPr>
            <p:cNvPr id="16" name="直接连接符 15"/>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513474" y="2760274"/>
            <a:ext cx="2011459" cy="109678"/>
            <a:chOff x="5149433" y="1674310"/>
            <a:chExt cx="2274606" cy="109703"/>
          </a:xfrm>
        </p:grpSpPr>
        <p:cxnSp>
          <p:nvCxnSpPr>
            <p:cNvPr id="25" name="直接连接符 24"/>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917382" y="3756992"/>
            <a:ext cx="1607551" cy="109678"/>
            <a:chOff x="5606181" y="1674310"/>
            <a:chExt cx="1817858" cy="109703"/>
          </a:xfrm>
        </p:grpSpPr>
        <p:cxnSp>
          <p:nvCxnSpPr>
            <p:cNvPr id="37" name="直接连接符 36"/>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545567" y="4753711"/>
            <a:ext cx="1979366" cy="109678"/>
            <a:chOff x="5185725" y="1674310"/>
            <a:chExt cx="2238314" cy="109703"/>
          </a:xfrm>
        </p:grpSpPr>
        <p:cxnSp>
          <p:nvCxnSpPr>
            <p:cNvPr id="59" name="直接连接符 58"/>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3843447" y="5792833"/>
            <a:ext cx="3009131" cy="127407"/>
            <a:chOff x="4775259" y="1572689"/>
            <a:chExt cx="3402797" cy="127437"/>
          </a:xfrm>
        </p:grpSpPr>
        <p:cxnSp>
          <p:nvCxnSpPr>
            <p:cNvPr id="66" name="直接连接符 65"/>
            <p:cNvCxnSpPr>
              <a:stCxn id="70" idx="3"/>
            </p:cNvCxnSpPr>
            <p:nvPr/>
          </p:nvCxnSpPr>
          <p:spPr>
            <a:xfrm flipV="1">
              <a:off x="4775259" y="1689938"/>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7702415" y="1572689"/>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2635686" y="1385553"/>
            <a:ext cx="1143205" cy="1295259"/>
            <a:chOff x="1953260" y="1414909"/>
            <a:chExt cx="1143056" cy="1295559"/>
          </a:xfrm>
        </p:grpSpPr>
        <p:grpSp>
          <p:nvGrpSpPr>
            <p:cNvPr id="69" name="组合 68"/>
            <p:cNvGrpSpPr/>
            <p:nvPr/>
          </p:nvGrpSpPr>
          <p:grpSpPr>
            <a:xfrm>
              <a:off x="1982184" y="1414909"/>
              <a:ext cx="1114132" cy="1295559"/>
              <a:chOff x="3295850" y="2065379"/>
              <a:chExt cx="3592274" cy="4177307"/>
            </a:xfrm>
          </p:grpSpPr>
          <p:sp>
            <p:nvSpPr>
              <p:cNvPr id="71" name="圆角矩形 70"/>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2"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圆角矩形 72"/>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70" name="文本框 88"/>
            <p:cNvSpPr txBox="1"/>
            <p:nvPr/>
          </p:nvSpPr>
          <p:spPr>
            <a:xfrm>
              <a:off x="1953260" y="1588201"/>
              <a:ext cx="876300" cy="523220"/>
            </a:xfrm>
            <a:prstGeom prst="rect">
              <a:avLst/>
            </a:prstGeom>
            <a:noFill/>
          </p:spPr>
          <p:txBody>
            <a:bodyPr wrap="square" rtlCol="0">
              <a:spAutoFit/>
            </a:bodyPr>
            <a:lstStyle/>
            <a:p>
              <a:pPr algn="ctr"/>
              <a:r>
                <a:rPr lang="en-US" altLang="zh-CN" sz="2800">
                  <a:solidFill>
                    <a:srgbClr val="FFB850"/>
                  </a:solidFill>
                  <a:latin typeface="微软雅黑" panose="020B0503020204020204" pitchFamily="34" charset="-122"/>
                  <a:ea typeface="微软雅黑" panose="020B0503020204020204" pitchFamily="34" charset="-122"/>
                </a:rPr>
                <a:t>01</a:t>
              </a:r>
              <a:endParaRPr lang="zh-CN" altLang="en-US" sz="2800">
                <a:solidFill>
                  <a:srgbClr val="FFB850"/>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2607841" y="5367947"/>
            <a:ext cx="1143204" cy="1295259"/>
            <a:chOff x="1925418" y="5398225"/>
            <a:chExt cx="1143055" cy="1295559"/>
          </a:xfrm>
        </p:grpSpPr>
        <p:grpSp>
          <p:nvGrpSpPr>
            <p:cNvPr id="76" name="组合 75"/>
            <p:cNvGrpSpPr/>
            <p:nvPr/>
          </p:nvGrpSpPr>
          <p:grpSpPr>
            <a:xfrm>
              <a:off x="1954341" y="5398225"/>
              <a:ext cx="1114132" cy="1295559"/>
              <a:chOff x="3295850" y="2065379"/>
              <a:chExt cx="3592274" cy="4177307"/>
            </a:xfrm>
          </p:grpSpPr>
          <p:sp>
            <p:nvSpPr>
              <p:cNvPr id="78" name="圆角矩形 77"/>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圆角矩形 79"/>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77" name="文本框 89"/>
            <p:cNvSpPr txBox="1"/>
            <p:nvPr/>
          </p:nvSpPr>
          <p:spPr>
            <a:xfrm>
              <a:off x="1925418" y="5561329"/>
              <a:ext cx="876300" cy="523220"/>
            </a:xfrm>
            <a:prstGeom prst="rect">
              <a:avLst/>
            </a:prstGeom>
            <a:noFill/>
          </p:spPr>
          <p:txBody>
            <a:bodyPr wrap="square" rtlCol="0">
              <a:spAutoFit/>
            </a:bodyPr>
            <a:lstStyle/>
            <a:p>
              <a:pPr algn="ctr"/>
              <a:r>
                <a:rPr lang="en-US" altLang="zh-CN" sz="2800">
                  <a:solidFill>
                    <a:srgbClr val="663A77"/>
                  </a:solidFill>
                  <a:latin typeface="微软雅黑" panose="020B0503020204020204" pitchFamily="34" charset="-122"/>
                  <a:ea typeface="微软雅黑" panose="020B0503020204020204" pitchFamily="34" charset="-122"/>
                </a:rPr>
                <a:t>05</a:t>
              </a:r>
              <a:endParaRPr lang="zh-CN" altLang="en-US" sz="2800">
                <a:solidFill>
                  <a:srgbClr val="663A77"/>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3805203" y="4378705"/>
            <a:ext cx="1146641" cy="1295259"/>
            <a:chOff x="3122624" y="4408754"/>
            <a:chExt cx="1146492" cy="1295559"/>
          </a:xfrm>
        </p:grpSpPr>
        <p:grpSp>
          <p:nvGrpSpPr>
            <p:cNvPr id="83" name="组合 82"/>
            <p:cNvGrpSpPr/>
            <p:nvPr/>
          </p:nvGrpSpPr>
          <p:grpSpPr>
            <a:xfrm>
              <a:off x="3154984" y="4408754"/>
              <a:ext cx="1114132" cy="1295559"/>
              <a:chOff x="3295850" y="2065379"/>
              <a:chExt cx="3592274" cy="4177307"/>
            </a:xfrm>
          </p:grpSpPr>
          <p:sp>
            <p:nvSpPr>
              <p:cNvPr id="85" name="圆角矩形 84"/>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圆角矩形 86"/>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84" name="文本框 90"/>
            <p:cNvSpPr txBox="1"/>
            <p:nvPr/>
          </p:nvSpPr>
          <p:spPr>
            <a:xfrm>
              <a:off x="3122624" y="4575486"/>
              <a:ext cx="876300" cy="523220"/>
            </a:xfrm>
            <a:prstGeom prst="rect">
              <a:avLst/>
            </a:prstGeom>
            <a:noFill/>
          </p:spPr>
          <p:txBody>
            <a:bodyPr wrap="square" rtlCol="0">
              <a:spAutoFit/>
            </a:bodyPr>
            <a:lstStyle/>
            <a:p>
              <a:pPr algn="ctr"/>
              <a:r>
                <a:rPr lang="en-US" altLang="zh-CN" sz="2800">
                  <a:solidFill>
                    <a:srgbClr val="00AF92"/>
                  </a:solidFill>
                  <a:latin typeface="微软雅黑" panose="020B0503020204020204" pitchFamily="34" charset="-122"/>
                  <a:ea typeface="微软雅黑" panose="020B0503020204020204" pitchFamily="34" charset="-122"/>
                </a:rPr>
                <a:t>04</a:t>
              </a:r>
              <a:endParaRPr lang="zh-CN" altLang="en-US" sz="2800">
                <a:solidFill>
                  <a:srgbClr val="00AF92"/>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3805203" y="2376077"/>
            <a:ext cx="1128090" cy="1295259"/>
            <a:chOff x="3122624" y="2405662"/>
            <a:chExt cx="1127943" cy="1295559"/>
          </a:xfrm>
        </p:grpSpPr>
        <p:grpSp>
          <p:nvGrpSpPr>
            <p:cNvPr id="90" name="组合 89"/>
            <p:cNvGrpSpPr/>
            <p:nvPr/>
          </p:nvGrpSpPr>
          <p:grpSpPr>
            <a:xfrm>
              <a:off x="3136435" y="2405662"/>
              <a:ext cx="1114132" cy="1295559"/>
              <a:chOff x="3295850" y="2065379"/>
              <a:chExt cx="3592274" cy="4177307"/>
            </a:xfrm>
          </p:grpSpPr>
          <p:sp>
            <p:nvSpPr>
              <p:cNvPr id="92" name="圆角矩形 91"/>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圆角矩形 93"/>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91" name="文本框 91"/>
            <p:cNvSpPr txBox="1"/>
            <p:nvPr/>
          </p:nvSpPr>
          <p:spPr>
            <a:xfrm>
              <a:off x="3122624" y="2571385"/>
              <a:ext cx="876300" cy="523220"/>
            </a:xfrm>
            <a:prstGeom prst="rect">
              <a:avLst/>
            </a:prstGeom>
            <a:noFill/>
          </p:spPr>
          <p:txBody>
            <a:bodyPr wrap="square" rtlCol="0">
              <a:spAutoFit/>
            </a:bodyPr>
            <a:lstStyle/>
            <a:p>
              <a:pPr algn="ctr"/>
              <a:r>
                <a:rPr lang="en-US" altLang="zh-CN" sz="2800">
                  <a:solidFill>
                    <a:srgbClr val="01ACBE"/>
                  </a:solidFill>
                  <a:latin typeface="微软雅黑" panose="020B0503020204020204" pitchFamily="34" charset="-122"/>
                  <a:ea typeface="微软雅黑" panose="020B0503020204020204" pitchFamily="34" charset="-122"/>
                </a:rPr>
                <a:t>02</a:t>
              </a:r>
              <a:endParaRPr lang="zh-CN" altLang="en-US" sz="2800">
                <a:solidFill>
                  <a:srgbClr val="01ACBE"/>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4260557" y="3363600"/>
            <a:ext cx="1137615" cy="1295259"/>
            <a:chOff x="3577919" y="3393414"/>
            <a:chExt cx="1137467" cy="1295559"/>
          </a:xfrm>
        </p:grpSpPr>
        <p:grpSp>
          <p:nvGrpSpPr>
            <p:cNvPr id="97" name="组合 96"/>
            <p:cNvGrpSpPr/>
            <p:nvPr/>
          </p:nvGrpSpPr>
          <p:grpSpPr>
            <a:xfrm>
              <a:off x="3601254" y="3393414"/>
              <a:ext cx="1114132" cy="1295559"/>
              <a:chOff x="3295850" y="2065379"/>
              <a:chExt cx="3592274" cy="4177307"/>
            </a:xfrm>
          </p:grpSpPr>
          <p:sp>
            <p:nvSpPr>
              <p:cNvPr id="99" name="圆角矩形 98"/>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圆角矩形 100"/>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98" name="文本框 92"/>
            <p:cNvSpPr txBox="1"/>
            <p:nvPr/>
          </p:nvSpPr>
          <p:spPr>
            <a:xfrm>
              <a:off x="3577919" y="3560637"/>
              <a:ext cx="876300" cy="523220"/>
            </a:xfrm>
            <a:prstGeom prst="rect">
              <a:avLst/>
            </a:prstGeom>
            <a:noFill/>
          </p:spPr>
          <p:txBody>
            <a:bodyPr wrap="square" rtlCol="0">
              <a:spAutoFit/>
            </a:bodyPr>
            <a:lstStyle/>
            <a:p>
              <a:pPr algn="ctr"/>
              <a:r>
                <a:rPr lang="en-US" altLang="zh-CN" sz="2800">
                  <a:solidFill>
                    <a:srgbClr val="E87071"/>
                  </a:solidFill>
                  <a:latin typeface="微软雅黑" panose="020B0503020204020204" pitchFamily="34" charset="-122"/>
                  <a:ea typeface="微软雅黑" panose="020B0503020204020204" pitchFamily="34" charset="-122"/>
                </a:rPr>
                <a:t>03</a:t>
              </a:r>
              <a:endParaRPr lang="zh-CN" altLang="en-US" sz="2800">
                <a:solidFill>
                  <a:srgbClr val="E87071"/>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1450168" y="2846326"/>
            <a:ext cx="2142717" cy="1898362"/>
            <a:chOff x="1082221" y="2876021"/>
            <a:chExt cx="2142438" cy="1898802"/>
          </a:xfrm>
        </p:grpSpPr>
        <p:sp>
          <p:nvSpPr>
            <p:cNvPr id="104" name="Freeform 5"/>
            <p:cNvSpPr/>
            <p:nvPr/>
          </p:nvSpPr>
          <p:spPr bwMode="auto">
            <a:xfrm rot="10800000">
              <a:off x="1082221" y="287602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Freeform 48"/>
            <p:cNvSpPr>
              <a:spLocks noEditPoints="1"/>
            </p:cNvSpPr>
            <p:nvPr/>
          </p:nvSpPr>
          <p:spPr bwMode="auto">
            <a:xfrm>
              <a:off x="1852542" y="313648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文本框 116"/>
            <p:cNvSpPr txBox="1"/>
            <p:nvPr/>
          </p:nvSpPr>
          <p:spPr>
            <a:xfrm>
              <a:off x="1278815" y="3760217"/>
              <a:ext cx="1795688" cy="461665"/>
            </a:xfrm>
            <a:prstGeom prst="rect">
              <a:avLst/>
            </a:prstGeom>
            <a:noFill/>
          </p:spPr>
          <p:txBody>
            <a:bodyPr wrap="square" rtlCol="0">
              <a:spAutoFit/>
            </a:bodyPr>
            <a:lstStyle/>
            <a:p>
              <a:pPr algn="ctr"/>
              <a:r>
                <a:rPr lang="zh-CN" altLang="en-US" sz="2400">
                  <a:solidFill>
                    <a:prstClr val="black">
                      <a:lumMod val="50000"/>
                      <a:lumOff val="50000"/>
                    </a:prstClr>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添加标题</a:t>
              </a:r>
            </a:p>
          </p:txBody>
        </p:sp>
      </p:grpSp>
      <p:sp>
        <p:nvSpPr>
          <p:cNvPr id="107" name="TextBox 142"/>
          <p:cNvSpPr txBox="1"/>
          <p:nvPr/>
        </p:nvSpPr>
        <p:spPr>
          <a:xfrm>
            <a:off x="8067558" y="1560582"/>
            <a:ext cx="3057247" cy="830997"/>
          </a:xfrm>
          <a:prstGeom prst="rect">
            <a:avLst/>
          </a:prstGeom>
          <a:noFill/>
        </p:spPr>
        <p:txBody>
          <a:bodyPr wrap="non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TextBox 144"/>
          <p:cNvSpPr txBox="1"/>
          <p:nvPr/>
        </p:nvSpPr>
        <p:spPr>
          <a:xfrm>
            <a:off x="6602046" y="1683692"/>
            <a:ext cx="1234633" cy="338554"/>
          </a:xfrm>
          <a:prstGeom prst="rect">
            <a:avLst/>
          </a:prstGeom>
          <a:noFill/>
        </p:spPr>
        <p:txBody>
          <a:bodyPr wrap="none" rtlCol="0">
            <a:spAutoFit/>
          </a:bodyPr>
          <a:lstStyle/>
          <a:p>
            <a:r>
              <a:rPr lang="en-US" altLang="zh-CN" sz="1600">
                <a:solidFill>
                  <a:srgbClr val="FFB850"/>
                </a:solidFill>
                <a:latin typeface="微软雅黑" panose="020B0503020204020204" pitchFamily="34" charset="-122"/>
                <a:ea typeface="微软雅黑" panose="020B0503020204020204" pitchFamily="34" charset="-122"/>
                <a:cs typeface="方正兰亭细黑_GBK_M" pitchFamily="2" charset="2"/>
              </a:rPr>
              <a:t>1994-1998</a:t>
            </a:r>
          </a:p>
        </p:txBody>
      </p:sp>
      <p:cxnSp>
        <p:nvCxnSpPr>
          <p:cNvPr id="109" name="直接连接符 108"/>
          <p:cNvCxnSpPr/>
          <p:nvPr/>
        </p:nvCxnSpPr>
        <p:spPr>
          <a:xfrm flipH="1" flipV="1">
            <a:off x="8023916" y="1628323"/>
            <a:ext cx="0" cy="480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TextBox 136"/>
          <p:cNvSpPr txBox="1"/>
          <p:nvPr/>
        </p:nvSpPr>
        <p:spPr>
          <a:xfrm>
            <a:off x="8016256" y="2528494"/>
            <a:ext cx="3057247" cy="830997"/>
          </a:xfrm>
          <a:prstGeom prst="rect">
            <a:avLst/>
          </a:prstGeom>
          <a:noFill/>
        </p:spPr>
        <p:txBody>
          <a:bodyPr wrap="non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1" name="TextBox 138"/>
          <p:cNvSpPr txBox="1"/>
          <p:nvPr/>
        </p:nvSpPr>
        <p:spPr>
          <a:xfrm>
            <a:off x="6602046" y="2651606"/>
            <a:ext cx="1234633" cy="338554"/>
          </a:xfrm>
          <a:prstGeom prst="rect">
            <a:avLst/>
          </a:prstGeom>
          <a:noFill/>
        </p:spPr>
        <p:txBody>
          <a:bodyPr wrap="none" rtlCol="0">
            <a:spAutoFit/>
          </a:bodyPr>
          <a:lstStyle/>
          <a:p>
            <a:r>
              <a:rPr lang="en-US" altLang="zh-CN" sz="1600">
                <a:solidFill>
                  <a:srgbClr val="01ACBE"/>
                </a:solidFill>
                <a:latin typeface="微软雅黑" panose="020B0503020204020204" pitchFamily="34" charset="-122"/>
                <a:ea typeface="微软雅黑" panose="020B0503020204020204" pitchFamily="34" charset="-122"/>
                <a:cs typeface="方正兰亭细黑_GBK_M" pitchFamily="2" charset="2"/>
              </a:rPr>
              <a:t>1998-2000</a:t>
            </a:r>
          </a:p>
        </p:txBody>
      </p:sp>
      <p:cxnSp>
        <p:nvCxnSpPr>
          <p:cNvPr id="112" name="直接连接符 111"/>
          <p:cNvCxnSpPr/>
          <p:nvPr/>
        </p:nvCxnSpPr>
        <p:spPr>
          <a:xfrm flipH="1" flipV="1">
            <a:off x="8020688" y="2608234"/>
            <a:ext cx="0" cy="480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3" name="TextBox 130"/>
          <p:cNvSpPr txBox="1"/>
          <p:nvPr/>
        </p:nvSpPr>
        <p:spPr>
          <a:xfrm>
            <a:off x="8042206" y="3523867"/>
            <a:ext cx="3057247" cy="830997"/>
          </a:xfrm>
          <a:prstGeom prst="rect">
            <a:avLst/>
          </a:prstGeom>
          <a:noFill/>
        </p:spPr>
        <p:txBody>
          <a:bodyPr wrap="non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TextBox 132"/>
          <p:cNvSpPr txBox="1"/>
          <p:nvPr/>
        </p:nvSpPr>
        <p:spPr>
          <a:xfrm>
            <a:off x="6602046" y="3646977"/>
            <a:ext cx="1234633" cy="338554"/>
          </a:xfrm>
          <a:prstGeom prst="rect">
            <a:avLst/>
          </a:prstGeom>
          <a:noFill/>
        </p:spPr>
        <p:txBody>
          <a:bodyPr wrap="none" rtlCol="0">
            <a:spAutoFit/>
          </a:bodyPr>
          <a:lstStyle/>
          <a:p>
            <a:r>
              <a:rPr lang="en-US" altLang="zh-CN" sz="1600">
                <a:solidFill>
                  <a:srgbClr val="E87071"/>
                </a:solidFill>
                <a:latin typeface="微软雅黑" panose="020B0503020204020204" pitchFamily="34" charset="-122"/>
                <a:ea typeface="微软雅黑" panose="020B0503020204020204" pitchFamily="34" charset="-122"/>
                <a:cs typeface="方正兰亭细黑_GBK_M" pitchFamily="2" charset="2"/>
              </a:rPr>
              <a:t>2000-2006</a:t>
            </a:r>
          </a:p>
        </p:txBody>
      </p:sp>
      <p:cxnSp>
        <p:nvCxnSpPr>
          <p:cNvPr id="115" name="直接连接符 114"/>
          <p:cNvCxnSpPr/>
          <p:nvPr/>
        </p:nvCxnSpPr>
        <p:spPr>
          <a:xfrm flipH="1" flipV="1">
            <a:off x="8013487" y="3602324"/>
            <a:ext cx="0" cy="480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6" name="TextBox 124"/>
          <p:cNvSpPr txBox="1"/>
          <p:nvPr/>
        </p:nvSpPr>
        <p:spPr>
          <a:xfrm>
            <a:off x="8042206" y="4521587"/>
            <a:ext cx="3057247" cy="830997"/>
          </a:xfrm>
          <a:prstGeom prst="rect">
            <a:avLst/>
          </a:prstGeom>
          <a:noFill/>
        </p:spPr>
        <p:txBody>
          <a:bodyPr wrap="non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TextBox 126"/>
          <p:cNvSpPr txBox="1"/>
          <p:nvPr/>
        </p:nvSpPr>
        <p:spPr>
          <a:xfrm>
            <a:off x="6607802" y="4636230"/>
            <a:ext cx="1234633" cy="338554"/>
          </a:xfrm>
          <a:prstGeom prst="rect">
            <a:avLst/>
          </a:prstGeom>
          <a:noFill/>
        </p:spPr>
        <p:txBody>
          <a:bodyPr wrap="none" rtlCol="0">
            <a:spAutoFit/>
          </a:bodyPr>
          <a:lstStyle/>
          <a:p>
            <a:r>
              <a:rPr lang="en-US" altLang="zh-CN" sz="1600">
                <a:solidFill>
                  <a:srgbClr val="00AF92"/>
                </a:solidFill>
                <a:latin typeface="微软雅黑" panose="020B0503020204020204" pitchFamily="34" charset="-122"/>
                <a:ea typeface="微软雅黑" panose="020B0503020204020204" pitchFamily="34" charset="-122"/>
                <a:cs typeface="方正兰亭细黑_GBK_M" pitchFamily="2" charset="2"/>
              </a:rPr>
              <a:t>2006-2008</a:t>
            </a:r>
          </a:p>
        </p:txBody>
      </p:sp>
      <p:cxnSp>
        <p:nvCxnSpPr>
          <p:cNvPr id="118" name="直接连接符 117"/>
          <p:cNvCxnSpPr/>
          <p:nvPr/>
        </p:nvCxnSpPr>
        <p:spPr>
          <a:xfrm flipH="1" flipV="1">
            <a:off x="8008339" y="4580861"/>
            <a:ext cx="0" cy="480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8085373" y="5559398"/>
            <a:ext cx="3057247" cy="830997"/>
          </a:xfrm>
          <a:prstGeom prst="rect">
            <a:avLst/>
          </a:prstGeom>
          <a:noFill/>
        </p:spPr>
        <p:txBody>
          <a:bodyPr wrap="non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添加文字说明详情介绍点击</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TextBox 120"/>
          <p:cNvSpPr txBox="1"/>
          <p:nvPr/>
        </p:nvSpPr>
        <p:spPr>
          <a:xfrm>
            <a:off x="6614251" y="5682508"/>
            <a:ext cx="1234633" cy="338554"/>
          </a:xfrm>
          <a:prstGeom prst="rect">
            <a:avLst/>
          </a:prstGeom>
          <a:noFill/>
        </p:spPr>
        <p:txBody>
          <a:bodyPr wrap="none" rtlCol="0">
            <a:spAutoFit/>
          </a:bodyPr>
          <a:lstStyle/>
          <a:p>
            <a:r>
              <a:rPr lang="en-US" altLang="zh-CN" sz="1600">
                <a:solidFill>
                  <a:srgbClr val="663A77"/>
                </a:solidFill>
                <a:latin typeface="微软雅黑" panose="020B0503020204020204" pitchFamily="34" charset="-122"/>
                <a:ea typeface="微软雅黑" panose="020B0503020204020204" pitchFamily="34" charset="-122"/>
                <a:cs typeface="方正兰亭细黑_GBK_M" pitchFamily="2" charset="2"/>
              </a:rPr>
              <a:t>2008-2013</a:t>
            </a:r>
          </a:p>
        </p:txBody>
      </p:sp>
      <p:cxnSp>
        <p:nvCxnSpPr>
          <p:cNvPr id="121" name="直接连接符 120"/>
          <p:cNvCxnSpPr/>
          <p:nvPr/>
        </p:nvCxnSpPr>
        <p:spPr>
          <a:xfrm flipH="1" flipV="1">
            <a:off x="8023870" y="5648641"/>
            <a:ext cx="0" cy="480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2" name="文本框 121"/>
          <p:cNvSpPr txBox="1"/>
          <p:nvPr/>
        </p:nvSpPr>
        <p:spPr>
          <a:xfrm>
            <a:off x="9738708" y="-1250496"/>
            <a:ext cx="877163" cy="369332"/>
          </a:xfrm>
          <a:prstGeom prst="rect">
            <a:avLst/>
          </a:prstGeom>
          <a:noFill/>
        </p:spPr>
        <p:txBody>
          <a:bodyPr wrap="none" rtlCol="0">
            <a:spAutoFit/>
          </a:bodyPr>
          <a:lstStyle/>
          <a:p>
            <a:r>
              <a:rPr lang="zh-CN" altLang="en-US"/>
              <a:t>延迟符</a:t>
            </a: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2" presetClass="entr" presetSubtype="8" accel="40000" fill="hold" nodeType="after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1000" fill="hold"/>
                                        <p:tgtEl>
                                          <p:spTgt spid="103"/>
                                        </p:tgtEl>
                                        <p:attrNameLst>
                                          <p:attrName>ppt_x</p:attrName>
                                        </p:attrNameLst>
                                      </p:cBhvr>
                                      <p:tavLst>
                                        <p:tav tm="0">
                                          <p:val>
                                            <p:strVal val="0-#ppt_w/2"/>
                                          </p:val>
                                        </p:tav>
                                        <p:tav tm="100000">
                                          <p:val>
                                            <p:strVal val="#ppt_x"/>
                                          </p:val>
                                        </p:tav>
                                      </p:tavLst>
                                    </p:anim>
                                    <p:anim calcmode="lin" valueType="num">
                                      <p:cBhvr additive="base">
                                        <p:cTn id="18" dur="1000" fill="hold"/>
                                        <p:tgtEl>
                                          <p:spTgt spid="10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000"/>
                                        <p:tgtEl>
                                          <p:spTgt spid="68"/>
                                        </p:tgtEl>
                                      </p:cBhvr>
                                    </p:animEffect>
                                  </p:childTnLst>
                                </p:cTn>
                              </p:par>
                              <p:par>
                                <p:cTn id="28" presetID="42" presetClass="path" presetSubtype="0" accel="50000" decel="50000" fill="hold" nodeType="withEffect">
                                  <p:stCondLst>
                                    <p:cond delay="0"/>
                                  </p:stCondLst>
                                  <p:childTnLst>
                                    <p:animMotion origin="layout" path="M -0.05859 0.24166 L -8.33333E-07 2.22222E-06" pathEditMode="relative" rAng="0" ptsTypes="AA">
                                      <p:cBhvr>
                                        <p:cTn id="29" dur="1000" fill="hold"/>
                                        <p:tgtEl>
                                          <p:spTgt spid="68"/>
                                        </p:tgtEl>
                                        <p:attrNameLst>
                                          <p:attrName>ppt_x</p:attrName>
                                          <p:attrName>ppt_y</p:attrName>
                                        </p:attrNameLst>
                                      </p:cBhvr>
                                      <p:rCtr x="2930" y="-12083"/>
                                    </p:animMotion>
                                  </p:childTnLst>
                                </p:cTn>
                              </p:par>
                              <p:par>
                                <p:cTn id="30" presetID="10" presetClass="entr" presetSubtype="0" fill="hold"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1000"/>
                                        <p:tgtEl>
                                          <p:spTgt spid="89"/>
                                        </p:tgtEl>
                                      </p:cBhvr>
                                    </p:animEffect>
                                  </p:childTnLst>
                                </p:cTn>
                              </p:par>
                              <p:par>
                                <p:cTn id="33" presetID="42" presetClass="path" presetSubtype="0" accel="50000" decel="50000" fill="hold" nodeType="withEffect">
                                  <p:stCondLst>
                                    <p:cond delay="0"/>
                                  </p:stCondLst>
                                  <p:childTnLst>
                                    <p:animMotion origin="layout" path="M -0.15312 0.09584 L -3.33333E-06 -2.22222E-06" pathEditMode="relative" rAng="0" ptsTypes="AA">
                                      <p:cBhvr>
                                        <p:cTn id="34" dur="1000" fill="hold"/>
                                        <p:tgtEl>
                                          <p:spTgt spid="89"/>
                                        </p:tgtEl>
                                        <p:attrNameLst>
                                          <p:attrName>ppt_x</p:attrName>
                                          <p:attrName>ppt_y</p:attrName>
                                        </p:attrNameLst>
                                      </p:cBhvr>
                                      <p:rCtr x="7656" y="-4792"/>
                                    </p:animMotion>
                                  </p:childTnLst>
                                </p:cTn>
                              </p:par>
                              <p:par>
                                <p:cTn id="35" presetID="10" presetClass="entr" presetSubtype="0"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1000"/>
                                        <p:tgtEl>
                                          <p:spTgt spid="96"/>
                                        </p:tgtEl>
                                      </p:cBhvr>
                                    </p:animEffect>
                                  </p:childTnLst>
                                </p:cTn>
                              </p:par>
                              <p:par>
                                <p:cTn id="38" presetID="42" presetClass="path" presetSubtype="0" accel="50000" decel="50000" fill="hold" nodeType="withEffect">
                                  <p:stCondLst>
                                    <p:cond delay="0"/>
                                  </p:stCondLst>
                                  <p:childTnLst>
                                    <p:animMotion origin="layout" path="M -0.18828 -0.03611 L -3.75E-06 -3.7037E-06" pathEditMode="relative" rAng="0" ptsTypes="AA">
                                      <p:cBhvr>
                                        <p:cTn id="39" dur="1000" fill="hold"/>
                                        <p:tgtEl>
                                          <p:spTgt spid="96"/>
                                        </p:tgtEl>
                                        <p:attrNameLst>
                                          <p:attrName>ppt_x</p:attrName>
                                          <p:attrName>ppt_y</p:attrName>
                                        </p:attrNameLst>
                                      </p:cBhvr>
                                      <p:rCtr x="9414" y="1806"/>
                                    </p:animMotion>
                                  </p:childTnLst>
                                </p:cTn>
                              </p:par>
                              <p:par>
                                <p:cTn id="40" presetID="10" presetClass="entr" presetSubtype="0"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1000"/>
                                        <p:tgtEl>
                                          <p:spTgt spid="82"/>
                                        </p:tgtEl>
                                      </p:cBhvr>
                                    </p:animEffect>
                                  </p:childTnLst>
                                </p:cTn>
                              </p:par>
                              <p:par>
                                <p:cTn id="43" presetID="42" presetClass="path" presetSubtype="0" accel="50000" decel="50000" fill="hold" nodeType="withEffect">
                                  <p:stCondLst>
                                    <p:cond delay="0"/>
                                  </p:stCondLst>
                                  <p:childTnLst>
                                    <p:animMotion origin="layout" path="M -0.15156 -0.18611 L -4.58333E-06 -3.7037E-07" pathEditMode="relative" rAng="0" ptsTypes="AA">
                                      <p:cBhvr>
                                        <p:cTn id="44" dur="1000" fill="hold"/>
                                        <p:tgtEl>
                                          <p:spTgt spid="82"/>
                                        </p:tgtEl>
                                        <p:attrNameLst>
                                          <p:attrName>ppt_x</p:attrName>
                                          <p:attrName>ppt_y</p:attrName>
                                        </p:attrNameLst>
                                      </p:cBhvr>
                                      <p:rCtr x="7578" y="9306"/>
                                    </p:animMotion>
                                  </p:childTnLst>
                                </p:cTn>
                              </p:par>
                              <p:par>
                                <p:cTn id="45" presetID="10"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childTnLst>
                                </p:cTn>
                              </p:par>
                              <p:par>
                                <p:cTn id="48" presetID="42" presetClass="path" presetSubtype="0" accel="50000" decel="50000" fill="hold" nodeType="withEffect">
                                  <p:stCondLst>
                                    <p:cond delay="0"/>
                                  </p:stCondLst>
                                  <p:childTnLst>
                                    <p:animMotion origin="layout" path="M -0.05625 -0.33194 L 2.70833E-06 -3.33333E-06" pathEditMode="relative" rAng="0" ptsTypes="AA">
                                      <p:cBhvr>
                                        <p:cTn id="49" dur="1000" fill="hold"/>
                                        <p:tgtEl>
                                          <p:spTgt spid="75"/>
                                        </p:tgtEl>
                                        <p:attrNameLst>
                                          <p:attrName>ppt_x</p:attrName>
                                          <p:attrName>ppt_y</p:attrName>
                                        </p:attrNameLst>
                                      </p:cBhvr>
                                      <p:rCtr x="2812" y="16597"/>
                                    </p:animMotion>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left)">
                                      <p:cBhvr>
                                        <p:cTn id="54" dur="500"/>
                                        <p:tgtEl>
                                          <p:spTgt spid="62"/>
                                        </p:tgtEl>
                                      </p:cBhvr>
                                    </p:animEffect>
                                  </p:childTnLst>
                                </p:cTn>
                              </p:par>
                              <p:par>
                                <p:cTn id="55" presetID="22" presetClass="entr" presetSubtype="8"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par>
                                <p:cTn id="58" presetID="22" presetClass="entr" presetSubtype="8"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22" presetClass="entr" presetSubtype="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par>
                                <p:cTn id="64" presetID="22" presetClass="entr" presetSubtype="8"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8" fill="hold" grpId="0" nodeType="clickEffect">
                                  <p:stCondLst>
                                    <p:cond delay="250"/>
                                  </p:stCondLst>
                                  <p:childTnLst>
                                    <p:set>
                                      <p:cBhvr>
                                        <p:cTn id="70" dur="1" fill="hold">
                                          <p:stCondLst>
                                            <p:cond delay="0"/>
                                          </p:stCondLst>
                                        </p:cTn>
                                        <p:tgtEl>
                                          <p:spTgt spid="107"/>
                                        </p:tgtEl>
                                        <p:attrNameLst>
                                          <p:attrName>style.visibility</p:attrName>
                                        </p:attrNameLst>
                                      </p:cBhvr>
                                      <p:to>
                                        <p:strVal val="visible"/>
                                      </p:to>
                                    </p:set>
                                    <p:anim calcmode="lin" valueType="num">
                                      <p:cBhvr additive="base">
                                        <p:cTn id="71" dur="500"/>
                                        <p:tgtEl>
                                          <p:spTgt spid="107"/>
                                        </p:tgtEl>
                                        <p:attrNameLst>
                                          <p:attrName>ppt_x</p:attrName>
                                        </p:attrNameLst>
                                      </p:cBhvr>
                                      <p:tavLst>
                                        <p:tav tm="0">
                                          <p:val>
                                            <p:strVal val="#ppt_x-#ppt_w*1.125000"/>
                                          </p:val>
                                        </p:tav>
                                        <p:tav tm="100000">
                                          <p:val>
                                            <p:strVal val="#ppt_x"/>
                                          </p:val>
                                        </p:tav>
                                      </p:tavLst>
                                    </p:anim>
                                    <p:animEffect transition="in" filter="wipe(right)">
                                      <p:cBhvr>
                                        <p:cTn id="72" dur="500"/>
                                        <p:tgtEl>
                                          <p:spTgt spid="107"/>
                                        </p:tgtEl>
                                      </p:cBhvr>
                                    </p:animEffect>
                                  </p:childTnLst>
                                </p:cTn>
                              </p:par>
                              <p:par>
                                <p:cTn id="73" presetID="12" presetClass="entr" presetSubtype="8" fill="hold" grpId="0" nodeType="withEffect">
                                  <p:stCondLst>
                                    <p:cond delay="25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p:tgtEl>
                                          <p:spTgt spid="108"/>
                                        </p:tgtEl>
                                        <p:attrNameLst>
                                          <p:attrName>ppt_x</p:attrName>
                                        </p:attrNameLst>
                                      </p:cBhvr>
                                      <p:tavLst>
                                        <p:tav tm="0">
                                          <p:val>
                                            <p:strVal val="#ppt_x-#ppt_w*1.125000"/>
                                          </p:val>
                                        </p:tav>
                                        <p:tav tm="100000">
                                          <p:val>
                                            <p:strVal val="#ppt_x"/>
                                          </p:val>
                                        </p:tav>
                                      </p:tavLst>
                                    </p:anim>
                                    <p:animEffect transition="in" filter="wipe(right)">
                                      <p:cBhvr>
                                        <p:cTn id="76" dur="500"/>
                                        <p:tgtEl>
                                          <p:spTgt spid="108"/>
                                        </p:tgtEl>
                                      </p:cBhvr>
                                    </p:animEffect>
                                  </p:childTnLst>
                                </p:cTn>
                              </p:par>
                              <p:par>
                                <p:cTn id="77" presetID="12" presetClass="entr" presetSubtype="8" fill="hold" nodeType="withEffect">
                                  <p:stCondLst>
                                    <p:cond delay="250"/>
                                  </p:stCondLst>
                                  <p:childTnLst>
                                    <p:set>
                                      <p:cBhvr>
                                        <p:cTn id="78" dur="1" fill="hold">
                                          <p:stCondLst>
                                            <p:cond delay="0"/>
                                          </p:stCondLst>
                                        </p:cTn>
                                        <p:tgtEl>
                                          <p:spTgt spid="109"/>
                                        </p:tgtEl>
                                        <p:attrNameLst>
                                          <p:attrName>style.visibility</p:attrName>
                                        </p:attrNameLst>
                                      </p:cBhvr>
                                      <p:to>
                                        <p:strVal val="visible"/>
                                      </p:to>
                                    </p:set>
                                    <p:anim calcmode="lin" valueType="num">
                                      <p:cBhvr additive="base">
                                        <p:cTn id="79" dur="500"/>
                                        <p:tgtEl>
                                          <p:spTgt spid="109"/>
                                        </p:tgtEl>
                                        <p:attrNameLst>
                                          <p:attrName>ppt_x</p:attrName>
                                        </p:attrNameLst>
                                      </p:cBhvr>
                                      <p:tavLst>
                                        <p:tav tm="0">
                                          <p:val>
                                            <p:strVal val="#ppt_x-#ppt_w*1.125000"/>
                                          </p:val>
                                        </p:tav>
                                        <p:tav tm="100000">
                                          <p:val>
                                            <p:strVal val="#ppt_x"/>
                                          </p:val>
                                        </p:tav>
                                      </p:tavLst>
                                    </p:anim>
                                    <p:animEffect transition="in" filter="wipe(right)">
                                      <p:cBhvr>
                                        <p:cTn id="80" dur="500"/>
                                        <p:tgtEl>
                                          <p:spTgt spid="109"/>
                                        </p:tgtEl>
                                      </p:cBhvr>
                                    </p:animEffect>
                                  </p:childTnLst>
                                </p:cTn>
                              </p:par>
                              <p:par>
                                <p:cTn id="81" presetID="12" presetClass="entr" presetSubtype="8" fill="hold" grpId="0" nodeType="withEffect">
                                  <p:stCondLst>
                                    <p:cond delay="250"/>
                                  </p:stCondLst>
                                  <p:childTnLst>
                                    <p:set>
                                      <p:cBhvr>
                                        <p:cTn id="82" dur="1" fill="hold">
                                          <p:stCondLst>
                                            <p:cond delay="0"/>
                                          </p:stCondLst>
                                        </p:cTn>
                                        <p:tgtEl>
                                          <p:spTgt spid="110"/>
                                        </p:tgtEl>
                                        <p:attrNameLst>
                                          <p:attrName>style.visibility</p:attrName>
                                        </p:attrNameLst>
                                      </p:cBhvr>
                                      <p:to>
                                        <p:strVal val="visible"/>
                                      </p:to>
                                    </p:set>
                                    <p:anim calcmode="lin" valueType="num">
                                      <p:cBhvr additive="base">
                                        <p:cTn id="83" dur="500"/>
                                        <p:tgtEl>
                                          <p:spTgt spid="110"/>
                                        </p:tgtEl>
                                        <p:attrNameLst>
                                          <p:attrName>ppt_x</p:attrName>
                                        </p:attrNameLst>
                                      </p:cBhvr>
                                      <p:tavLst>
                                        <p:tav tm="0">
                                          <p:val>
                                            <p:strVal val="#ppt_x-#ppt_w*1.125000"/>
                                          </p:val>
                                        </p:tav>
                                        <p:tav tm="100000">
                                          <p:val>
                                            <p:strVal val="#ppt_x"/>
                                          </p:val>
                                        </p:tav>
                                      </p:tavLst>
                                    </p:anim>
                                    <p:animEffect transition="in" filter="wipe(right)">
                                      <p:cBhvr>
                                        <p:cTn id="84" dur="500"/>
                                        <p:tgtEl>
                                          <p:spTgt spid="110"/>
                                        </p:tgtEl>
                                      </p:cBhvr>
                                    </p:animEffect>
                                  </p:childTnLst>
                                </p:cTn>
                              </p:par>
                              <p:par>
                                <p:cTn id="85" presetID="12" presetClass="entr" presetSubtype="8" fill="hold" grpId="0" nodeType="withEffect">
                                  <p:stCondLst>
                                    <p:cond delay="25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500"/>
                                        <p:tgtEl>
                                          <p:spTgt spid="111"/>
                                        </p:tgtEl>
                                        <p:attrNameLst>
                                          <p:attrName>ppt_x</p:attrName>
                                        </p:attrNameLst>
                                      </p:cBhvr>
                                      <p:tavLst>
                                        <p:tav tm="0">
                                          <p:val>
                                            <p:strVal val="#ppt_x-#ppt_w*1.125000"/>
                                          </p:val>
                                        </p:tav>
                                        <p:tav tm="100000">
                                          <p:val>
                                            <p:strVal val="#ppt_x"/>
                                          </p:val>
                                        </p:tav>
                                      </p:tavLst>
                                    </p:anim>
                                    <p:animEffect transition="in" filter="wipe(right)">
                                      <p:cBhvr>
                                        <p:cTn id="88" dur="500"/>
                                        <p:tgtEl>
                                          <p:spTgt spid="111"/>
                                        </p:tgtEl>
                                      </p:cBhvr>
                                    </p:animEffect>
                                  </p:childTnLst>
                                </p:cTn>
                              </p:par>
                              <p:par>
                                <p:cTn id="89" presetID="12" presetClass="entr" presetSubtype="8" fill="hold" nodeType="withEffect">
                                  <p:stCondLst>
                                    <p:cond delay="25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p:tgtEl>
                                          <p:spTgt spid="112"/>
                                        </p:tgtEl>
                                        <p:attrNameLst>
                                          <p:attrName>ppt_x</p:attrName>
                                        </p:attrNameLst>
                                      </p:cBhvr>
                                      <p:tavLst>
                                        <p:tav tm="0">
                                          <p:val>
                                            <p:strVal val="#ppt_x-#ppt_w*1.125000"/>
                                          </p:val>
                                        </p:tav>
                                        <p:tav tm="100000">
                                          <p:val>
                                            <p:strVal val="#ppt_x"/>
                                          </p:val>
                                        </p:tav>
                                      </p:tavLst>
                                    </p:anim>
                                    <p:animEffect transition="in" filter="wipe(right)">
                                      <p:cBhvr>
                                        <p:cTn id="92" dur="500"/>
                                        <p:tgtEl>
                                          <p:spTgt spid="112"/>
                                        </p:tgtEl>
                                      </p:cBhvr>
                                    </p:animEffect>
                                  </p:childTnLst>
                                </p:cTn>
                              </p:par>
                              <p:par>
                                <p:cTn id="93" presetID="12" presetClass="entr" presetSubtype="8" fill="hold" grpId="0" nodeType="withEffect">
                                  <p:stCondLst>
                                    <p:cond delay="25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p:tgtEl>
                                          <p:spTgt spid="113"/>
                                        </p:tgtEl>
                                        <p:attrNameLst>
                                          <p:attrName>ppt_x</p:attrName>
                                        </p:attrNameLst>
                                      </p:cBhvr>
                                      <p:tavLst>
                                        <p:tav tm="0">
                                          <p:val>
                                            <p:strVal val="#ppt_x-#ppt_w*1.125000"/>
                                          </p:val>
                                        </p:tav>
                                        <p:tav tm="100000">
                                          <p:val>
                                            <p:strVal val="#ppt_x"/>
                                          </p:val>
                                        </p:tav>
                                      </p:tavLst>
                                    </p:anim>
                                    <p:animEffect transition="in" filter="wipe(right)">
                                      <p:cBhvr>
                                        <p:cTn id="96" dur="500"/>
                                        <p:tgtEl>
                                          <p:spTgt spid="113"/>
                                        </p:tgtEl>
                                      </p:cBhvr>
                                    </p:animEffect>
                                  </p:childTnLst>
                                </p:cTn>
                              </p:par>
                              <p:par>
                                <p:cTn id="97" presetID="12" presetClass="entr" presetSubtype="8" fill="hold" grpId="0" nodeType="withEffect">
                                  <p:stCondLst>
                                    <p:cond delay="250"/>
                                  </p:stCondLst>
                                  <p:childTnLst>
                                    <p:set>
                                      <p:cBhvr>
                                        <p:cTn id="98" dur="1" fill="hold">
                                          <p:stCondLst>
                                            <p:cond delay="0"/>
                                          </p:stCondLst>
                                        </p:cTn>
                                        <p:tgtEl>
                                          <p:spTgt spid="114"/>
                                        </p:tgtEl>
                                        <p:attrNameLst>
                                          <p:attrName>style.visibility</p:attrName>
                                        </p:attrNameLst>
                                      </p:cBhvr>
                                      <p:to>
                                        <p:strVal val="visible"/>
                                      </p:to>
                                    </p:set>
                                    <p:anim calcmode="lin" valueType="num">
                                      <p:cBhvr additive="base">
                                        <p:cTn id="99" dur="500"/>
                                        <p:tgtEl>
                                          <p:spTgt spid="114"/>
                                        </p:tgtEl>
                                        <p:attrNameLst>
                                          <p:attrName>ppt_x</p:attrName>
                                        </p:attrNameLst>
                                      </p:cBhvr>
                                      <p:tavLst>
                                        <p:tav tm="0">
                                          <p:val>
                                            <p:strVal val="#ppt_x-#ppt_w*1.125000"/>
                                          </p:val>
                                        </p:tav>
                                        <p:tav tm="100000">
                                          <p:val>
                                            <p:strVal val="#ppt_x"/>
                                          </p:val>
                                        </p:tav>
                                      </p:tavLst>
                                    </p:anim>
                                    <p:animEffect transition="in" filter="wipe(right)">
                                      <p:cBhvr>
                                        <p:cTn id="100" dur="500"/>
                                        <p:tgtEl>
                                          <p:spTgt spid="114"/>
                                        </p:tgtEl>
                                      </p:cBhvr>
                                    </p:animEffect>
                                  </p:childTnLst>
                                </p:cTn>
                              </p:par>
                              <p:par>
                                <p:cTn id="101" presetID="12" presetClass="entr" presetSubtype="8" fill="hold" nodeType="withEffect">
                                  <p:stCondLst>
                                    <p:cond delay="250"/>
                                  </p:stCondLst>
                                  <p:childTnLst>
                                    <p:set>
                                      <p:cBhvr>
                                        <p:cTn id="102" dur="1" fill="hold">
                                          <p:stCondLst>
                                            <p:cond delay="0"/>
                                          </p:stCondLst>
                                        </p:cTn>
                                        <p:tgtEl>
                                          <p:spTgt spid="115"/>
                                        </p:tgtEl>
                                        <p:attrNameLst>
                                          <p:attrName>style.visibility</p:attrName>
                                        </p:attrNameLst>
                                      </p:cBhvr>
                                      <p:to>
                                        <p:strVal val="visible"/>
                                      </p:to>
                                    </p:set>
                                    <p:anim calcmode="lin" valueType="num">
                                      <p:cBhvr additive="base">
                                        <p:cTn id="103" dur="500"/>
                                        <p:tgtEl>
                                          <p:spTgt spid="115"/>
                                        </p:tgtEl>
                                        <p:attrNameLst>
                                          <p:attrName>ppt_x</p:attrName>
                                        </p:attrNameLst>
                                      </p:cBhvr>
                                      <p:tavLst>
                                        <p:tav tm="0">
                                          <p:val>
                                            <p:strVal val="#ppt_x-#ppt_w*1.125000"/>
                                          </p:val>
                                        </p:tav>
                                        <p:tav tm="100000">
                                          <p:val>
                                            <p:strVal val="#ppt_x"/>
                                          </p:val>
                                        </p:tav>
                                      </p:tavLst>
                                    </p:anim>
                                    <p:animEffect transition="in" filter="wipe(right)">
                                      <p:cBhvr>
                                        <p:cTn id="104" dur="500"/>
                                        <p:tgtEl>
                                          <p:spTgt spid="115"/>
                                        </p:tgtEl>
                                      </p:cBhvr>
                                    </p:animEffect>
                                  </p:childTnLst>
                                </p:cTn>
                              </p:par>
                              <p:par>
                                <p:cTn id="105" presetID="12" presetClass="entr" presetSubtype="8" fill="hold" grpId="0" nodeType="withEffect">
                                  <p:stCondLst>
                                    <p:cond delay="250"/>
                                  </p:stCondLst>
                                  <p:childTnLst>
                                    <p:set>
                                      <p:cBhvr>
                                        <p:cTn id="106" dur="1" fill="hold">
                                          <p:stCondLst>
                                            <p:cond delay="0"/>
                                          </p:stCondLst>
                                        </p:cTn>
                                        <p:tgtEl>
                                          <p:spTgt spid="116"/>
                                        </p:tgtEl>
                                        <p:attrNameLst>
                                          <p:attrName>style.visibility</p:attrName>
                                        </p:attrNameLst>
                                      </p:cBhvr>
                                      <p:to>
                                        <p:strVal val="visible"/>
                                      </p:to>
                                    </p:set>
                                    <p:anim calcmode="lin" valueType="num">
                                      <p:cBhvr additive="base">
                                        <p:cTn id="107" dur="500"/>
                                        <p:tgtEl>
                                          <p:spTgt spid="116"/>
                                        </p:tgtEl>
                                        <p:attrNameLst>
                                          <p:attrName>ppt_x</p:attrName>
                                        </p:attrNameLst>
                                      </p:cBhvr>
                                      <p:tavLst>
                                        <p:tav tm="0">
                                          <p:val>
                                            <p:strVal val="#ppt_x-#ppt_w*1.125000"/>
                                          </p:val>
                                        </p:tav>
                                        <p:tav tm="100000">
                                          <p:val>
                                            <p:strVal val="#ppt_x"/>
                                          </p:val>
                                        </p:tav>
                                      </p:tavLst>
                                    </p:anim>
                                    <p:animEffect transition="in" filter="wipe(right)">
                                      <p:cBhvr>
                                        <p:cTn id="108" dur="500"/>
                                        <p:tgtEl>
                                          <p:spTgt spid="116"/>
                                        </p:tgtEl>
                                      </p:cBhvr>
                                    </p:animEffect>
                                  </p:childTnLst>
                                </p:cTn>
                              </p:par>
                              <p:par>
                                <p:cTn id="109" presetID="12" presetClass="entr" presetSubtype="8" fill="hold" grpId="0" nodeType="withEffect">
                                  <p:stCondLst>
                                    <p:cond delay="250"/>
                                  </p:stCondLst>
                                  <p:childTnLst>
                                    <p:set>
                                      <p:cBhvr>
                                        <p:cTn id="110" dur="1" fill="hold">
                                          <p:stCondLst>
                                            <p:cond delay="0"/>
                                          </p:stCondLst>
                                        </p:cTn>
                                        <p:tgtEl>
                                          <p:spTgt spid="117"/>
                                        </p:tgtEl>
                                        <p:attrNameLst>
                                          <p:attrName>style.visibility</p:attrName>
                                        </p:attrNameLst>
                                      </p:cBhvr>
                                      <p:to>
                                        <p:strVal val="visible"/>
                                      </p:to>
                                    </p:set>
                                    <p:anim calcmode="lin" valueType="num">
                                      <p:cBhvr additive="base">
                                        <p:cTn id="111" dur="500"/>
                                        <p:tgtEl>
                                          <p:spTgt spid="117"/>
                                        </p:tgtEl>
                                        <p:attrNameLst>
                                          <p:attrName>ppt_x</p:attrName>
                                        </p:attrNameLst>
                                      </p:cBhvr>
                                      <p:tavLst>
                                        <p:tav tm="0">
                                          <p:val>
                                            <p:strVal val="#ppt_x-#ppt_w*1.125000"/>
                                          </p:val>
                                        </p:tav>
                                        <p:tav tm="100000">
                                          <p:val>
                                            <p:strVal val="#ppt_x"/>
                                          </p:val>
                                        </p:tav>
                                      </p:tavLst>
                                    </p:anim>
                                    <p:animEffect transition="in" filter="wipe(right)">
                                      <p:cBhvr>
                                        <p:cTn id="112" dur="500"/>
                                        <p:tgtEl>
                                          <p:spTgt spid="117"/>
                                        </p:tgtEl>
                                      </p:cBhvr>
                                    </p:animEffect>
                                  </p:childTnLst>
                                </p:cTn>
                              </p:par>
                              <p:par>
                                <p:cTn id="113" presetID="12" presetClass="entr" presetSubtype="8" fill="hold" nodeType="withEffect">
                                  <p:stCondLst>
                                    <p:cond delay="250"/>
                                  </p:stCondLst>
                                  <p:childTnLst>
                                    <p:set>
                                      <p:cBhvr>
                                        <p:cTn id="114" dur="1" fill="hold">
                                          <p:stCondLst>
                                            <p:cond delay="0"/>
                                          </p:stCondLst>
                                        </p:cTn>
                                        <p:tgtEl>
                                          <p:spTgt spid="118"/>
                                        </p:tgtEl>
                                        <p:attrNameLst>
                                          <p:attrName>style.visibility</p:attrName>
                                        </p:attrNameLst>
                                      </p:cBhvr>
                                      <p:to>
                                        <p:strVal val="visible"/>
                                      </p:to>
                                    </p:set>
                                    <p:anim calcmode="lin" valueType="num">
                                      <p:cBhvr additive="base">
                                        <p:cTn id="115" dur="500"/>
                                        <p:tgtEl>
                                          <p:spTgt spid="118"/>
                                        </p:tgtEl>
                                        <p:attrNameLst>
                                          <p:attrName>ppt_x</p:attrName>
                                        </p:attrNameLst>
                                      </p:cBhvr>
                                      <p:tavLst>
                                        <p:tav tm="0">
                                          <p:val>
                                            <p:strVal val="#ppt_x-#ppt_w*1.125000"/>
                                          </p:val>
                                        </p:tav>
                                        <p:tav tm="100000">
                                          <p:val>
                                            <p:strVal val="#ppt_x"/>
                                          </p:val>
                                        </p:tav>
                                      </p:tavLst>
                                    </p:anim>
                                    <p:animEffect transition="in" filter="wipe(right)">
                                      <p:cBhvr>
                                        <p:cTn id="116" dur="500"/>
                                        <p:tgtEl>
                                          <p:spTgt spid="118"/>
                                        </p:tgtEl>
                                      </p:cBhvr>
                                    </p:animEffect>
                                  </p:childTnLst>
                                </p:cTn>
                              </p:par>
                              <p:par>
                                <p:cTn id="117" presetID="12" presetClass="entr" presetSubtype="8" fill="hold" grpId="0" nodeType="withEffect">
                                  <p:stCondLst>
                                    <p:cond delay="250"/>
                                  </p:stCondLst>
                                  <p:childTnLst>
                                    <p:set>
                                      <p:cBhvr>
                                        <p:cTn id="118" dur="1" fill="hold">
                                          <p:stCondLst>
                                            <p:cond delay="0"/>
                                          </p:stCondLst>
                                        </p:cTn>
                                        <p:tgtEl>
                                          <p:spTgt spid="119"/>
                                        </p:tgtEl>
                                        <p:attrNameLst>
                                          <p:attrName>style.visibility</p:attrName>
                                        </p:attrNameLst>
                                      </p:cBhvr>
                                      <p:to>
                                        <p:strVal val="visible"/>
                                      </p:to>
                                    </p:set>
                                    <p:anim calcmode="lin" valueType="num">
                                      <p:cBhvr additive="base">
                                        <p:cTn id="119" dur="500"/>
                                        <p:tgtEl>
                                          <p:spTgt spid="119"/>
                                        </p:tgtEl>
                                        <p:attrNameLst>
                                          <p:attrName>ppt_x</p:attrName>
                                        </p:attrNameLst>
                                      </p:cBhvr>
                                      <p:tavLst>
                                        <p:tav tm="0">
                                          <p:val>
                                            <p:strVal val="#ppt_x-#ppt_w*1.125000"/>
                                          </p:val>
                                        </p:tav>
                                        <p:tav tm="100000">
                                          <p:val>
                                            <p:strVal val="#ppt_x"/>
                                          </p:val>
                                        </p:tav>
                                      </p:tavLst>
                                    </p:anim>
                                    <p:animEffect transition="in" filter="wipe(right)">
                                      <p:cBhvr>
                                        <p:cTn id="120" dur="500"/>
                                        <p:tgtEl>
                                          <p:spTgt spid="119"/>
                                        </p:tgtEl>
                                      </p:cBhvr>
                                    </p:animEffect>
                                  </p:childTnLst>
                                </p:cTn>
                              </p:par>
                              <p:par>
                                <p:cTn id="121" presetID="12" presetClass="entr" presetSubtype="8" fill="hold" grpId="0" nodeType="withEffect">
                                  <p:stCondLst>
                                    <p:cond delay="250"/>
                                  </p:stCondLst>
                                  <p:childTnLst>
                                    <p:set>
                                      <p:cBhvr>
                                        <p:cTn id="122" dur="1" fill="hold">
                                          <p:stCondLst>
                                            <p:cond delay="0"/>
                                          </p:stCondLst>
                                        </p:cTn>
                                        <p:tgtEl>
                                          <p:spTgt spid="120"/>
                                        </p:tgtEl>
                                        <p:attrNameLst>
                                          <p:attrName>style.visibility</p:attrName>
                                        </p:attrNameLst>
                                      </p:cBhvr>
                                      <p:to>
                                        <p:strVal val="visible"/>
                                      </p:to>
                                    </p:set>
                                    <p:anim calcmode="lin" valueType="num">
                                      <p:cBhvr additive="base">
                                        <p:cTn id="123" dur="500"/>
                                        <p:tgtEl>
                                          <p:spTgt spid="120"/>
                                        </p:tgtEl>
                                        <p:attrNameLst>
                                          <p:attrName>ppt_x</p:attrName>
                                        </p:attrNameLst>
                                      </p:cBhvr>
                                      <p:tavLst>
                                        <p:tav tm="0">
                                          <p:val>
                                            <p:strVal val="#ppt_x-#ppt_w*1.125000"/>
                                          </p:val>
                                        </p:tav>
                                        <p:tav tm="100000">
                                          <p:val>
                                            <p:strVal val="#ppt_x"/>
                                          </p:val>
                                        </p:tav>
                                      </p:tavLst>
                                    </p:anim>
                                    <p:animEffect transition="in" filter="wipe(right)">
                                      <p:cBhvr>
                                        <p:cTn id="124" dur="500"/>
                                        <p:tgtEl>
                                          <p:spTgt spid="120"/>
                                        </p:tgtEl>
                                      </p:cBhvr>
                                    </p:animEffect>
                                  </p:childTnLst>
                                </p:cTn>
                              </p:par>
                              <p:par>
                                <p:cTn id="125" presetID="12" presetClass="entr" presetSubtype="8" fill="hold" nodeType="withEffect">
                                  <p:stCondLst>
                                    <p:cond delay="250"/>
                                  </p:stCondLst>
                                  <p:childTnLst>
                                    <p:set>
                                      <p:cBhvr>
                                        <p:cTn id="126" dur="1" fill="hold">
                                          <p:stCondLst>
                                            <p:cond delay="0"/>
                                          </p:stCondLst>
                                        </p:cTn>
                                        <p:tgtEl>
                                          <p:spTgt spid="121"/>
                                        </p:tgtEl>
                                        <p:attrNameLst>
                                          <p:attrName>style.visibility</p:attrName>
                                        </p:attrNameLst>
                                      </p:cBhvr>
                                      <p:to>
                                        <p:strVal val="visible"/>
                                      </p:to>
                                    </p:set>
                                    <p:anim calcmode="lin" valueType="num">
                                      <p:cBhvr additive="base">
                                        <p:cTn id="127" dur="500"/>
                                        <p:tgtEl>
                                          <p:spTgt spid="121"/>
                                        </p:tgtEl>
                                        <p:attrNameLst>
                                          <p:attrName>ppt_x</p:attrName>
                                        </p:attrNameLst>
                                      </p:cBhvr>
                                      <p:tavLst>
                                        <p:tav tm="0">
                                          <p:val>
                                            <p:strVal val="#ppt_x-#ppt_w*1.125000"/>
                                          </p:val>
                                        </p:tav>
                                        <p:tav tm="100000">
                                          <p:val>
                                            <p:strVal val="#ppt_x"/>
                                          </p:val>
                                        </p:tav>
                                      </p:tavLst>
                                    </p:anim>
                                    <p:animEffect transition="in" filter="wipe(right)">
                                      <p:cBhvr>
                                        <p:cTn id="128" dur="500"/>
                                        <p:tgtEl>
                                          <p:spTgt spid="12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122"/>
                                        </p:tgtEl>
                                        <p:attrNameLst>
                                          <p:attrName>style.visibility</p:attrName>
                                        </p:attrNameLst>
                                      </p:cBhvr>
                                      <p:to>
                                        <p:strVal val="visible"/>
                                      </p:to>
                                    </p:set>
                                    <p:animEffect transition="in" filter="wipe(down)">
                                      <p:cBhvr>
                                        <p:cTn id="133"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7" grpId="0"/>
      <p:bldP spid="108" grpId="0"/>
      <p:bldP spid="110" grpId="0"/>
      <p:bldP spid="111" grpId="0"/>
      <p:bldP spid="113" grpId="0"/>
      <p:bldP spid="114" grpId="0"/>
      <p:bldP spid="116" grpId="0"/>
      <p:bldP spid="117" grpId="0"/>
      <p:bldP spid="119" grpId="0"/>
      <p:bldP spid="120" grpId="0"/>
      <p:bldP spid="1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48296"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研究意义</a:t>
            </a:r>
          </a:p>
        </p:txBody>
      </p:sp>
      <p:grpSp>
        <p:nvGrpSpPr>
          <p:cNvPr id="57" name="组合 56"/>
          <p:cNvGrpSpPr/>
          <p:nvPr/>
        </p:nvGrpSpPr>
        <p:grpSpPr>
          <a:xfrm>
            <a:off x="1911663" y="1593129"/>
            <a:ext cx="839983" cy="839679"/>
            <a:chOff x="6471379" y="685447"/>
            <a:chExt cx="668974" cy="668974"/>
          </a:xfrm>
        </p:grpSpPr>
        <p:grpSp>
          <p:nvGrpSpPr>
            <p:cNvPr id="58" name="组合 57"/>
            <p:cNvGrpSpPr/>
            <p:nvPr/>
          </p:nvGrpSpPr>
          <p:grpSpPr>
            <a:xfrm>
              <a:off x="6471379" y="685447"/>
              <a:ext cx="668974" cy="668974"/>
              <a:chOff x="6474776" y="1019119"/>
              <a:chExt cx="668974" cy="668974"/>
            </a:xfrm>
          </p:grpSpPr>
          <p:sp>
            <p:nvSpPr>
              <p:cNvPr id="60" name="圆角矩形 59"/>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圆角矩形 6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9" name="文本框 78"/>
            <p:cNvSpPr txBox="1"/>
            <p:nvPr/>
          </p:nvSpPr>
          <p:spPr>
            <a:xfrm>
              <a:off x="6488337" y="781928"/>
              <a:ext cx="647700" cy="367810"/>
            </a:xfrm>
            <a:prstGeom prst="rect">
              <a:avLst/>
            </a:prstGeom>
            <a:noFill/>
          </p:spPr>
          <p:txBody>
            <a:bodyPr wrap="square" rtlCol="0">
              <a:spAutoFit/>
            </a:bodyPr>
            <a:lstStyle/>
            <a:p>
              <a:pPr algn="ctr"/>
              <a:r>
                <a:rPr lang="en-US" altLang="zh-CN" sz="2400">
                  <a:solidFill>
                    <a:srgbClr val="FFB850"/>
                  </a:solidFill>
                  <a:latin typeface="Impact" panose="020B0806030902050204" pitchFamily="34" charset="0"/>
                </a:rPr>
                <a:t>01</a:t>
              </a:r>
              <a:endParaRPr lang="zh-CN" altLang="en-US" sz="2400">
                <a:solidFill>
                  <a:srgbClr val="FFB850"/>
                </a:solidFill>
                <a:latin typeface="Impact" panose="020B0806030902050204" pitchFamily="34" charset="0"/>
              </a:endParaRPr>
            </a:p>
          </p:txBody>
        </p:sp>
      </p:grpSp>
      <p:grpSp>
        <p:nvGrpSpPr>
          <p:cNvPr id="62" name="组合 61"/>
          <p:cNvGrpSpPr/>
          <p:nvPr/>
        </p:nvGrpSpPr>
        <p:grpSpPr>
          <a:xfrm>
            <a:off x="6344235" y="1593129"/>
            <a:ext cx="839983" cy="839679"/>
            <a:chOff x="5059672" y="1647972"/>
            <a:chExt cx="668974" cy="668974"/>
          </a:xfrm>
        </p:grpSpPr>
        <p:grpSp>
          <p:nvGrpSpPr>
            <p:cNvPr id="63" name="组合 62"/>
            <p:cNvGrpSpPr/>
            <p:nvPr/>
          </p:nvGrpSpPr>
          <p:grpSpPr>
            <a:xfrm>
              <a:off x="5059672" y="1647972"/>
              <a:ext cx="668974" cy="668974"/>
              <a:chOff x="6474776" y="1019119"/>
              <a:chExt cx="668974" cy="668974"/>
            </a:xfrm>
          </p:grpSpPr>
          <p:sp>
            <p:nvSpPr>
              <p:cNvPr id="65" name="圆角矩形 64"/>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圆角矩形 6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4" name="文本框 79"/>
            <p:cNvSpPr txBox="1"/>
            <p:nvPr/>
          </p:nvSpPr>
          <p:spPr>
            <a:xfrm>
              <a:off x="5064588" y="1749917"/>
              <a:ext cx="647700" cy="367810"/>
            </a:xfrm>
            <a:prstGeom prst="rect">
              <a:avLst/>
            </a:prstGeom>
            <a:noFill/>
          </p:spPr>
          <p:txBody>
            <a:bodyPr wrap="square" rtlCol="0">
              <a:spAutoFit/>
            </a:bodyPr>
            <a:lstStyle/>
            <a:p>
              <a:pPr algn="ctr"/>
              <a:r>
                <a:rPr lang="en-US" altLang="zh-CN" sz="2400">
                  <a:solidFill>
                    <a:srgbClr val="01ACBE"/>
                  </a:solidFill>
                  <a:latin typeface="Impact" panose="020B0806030902050204" pitchFamily="34" charset="0"/>
                </a:rPr>
                <a:t>04</a:t>
              </a:r>
              <a:endParaRPr lang="zh-CN" altLang="en-US" sz="2400">
                <a:solidFill>
                  <a:srgbClr val="01ACBE"/>
                </a:solidFill>
                <a:latin typeface="Impact" panose="020B0806030902050204" pitchFamily="34" charset="0"/>
              </a:endParaRPr>
            </a:p>
          </p:txBody>
        </p:sp>
      </p:grpSp>
      <p:grpSp>
        <p:nvGrpSpPr>
          <p:cNvPr id="67" name="组合 66"/>
          <p:cNvGrpSpPr/>
          <p:nvPr/>
        </p:nvGrpSpPr>
        <p:grpSpPr>
          <a:xfrm>
            <a:off x="1911663" y="2906302"/>
            <a:ext cx="839983" cy="839679"/>
            <a:chOff x="5059672" y="3583132"/>
            <a:chExt cx="668974" cy="668974"/>
          </a:xfrm>
        </p:grpSpPr>
        <p:grpSp>
          <p:nvGrpSpPr>
            <p:cNvPr id="68" name="组合 67"/>
            <p:cNvGrpSpPr/>
            <p:nvPr/>
          </p:nvGrpSpPr>
          <p:grpSpPr>
            <a:xfrm>
              <a:off x="5059672" y="3583132"/>
              <a:ext cx="668974" cy="668974"/>
              <a:chOff x="6474776" y="1019119"/>
              <a:chExt cx="668974" cy="668974"/>
            </a:xfrm>
          </p:grpSpPr>
          <p:sp>
            <p:nvSpPr>
              <p:cNvPr id="70" name="圆角矩形 69"/>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圆角矩形 7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9" name="文本框 80"/>
            <p:cNvSpPr txBox="1"/>
            <p:nvPr/>
          </p:nvSpPr>
          <p:spPr>
            <a:xfrm>
              <a:off x="5064588" y="3686657"/>
              <a:ext cx="647700" cy="367810"/>
            </a:xfrm>
            <a:prstGeom prst="rect">
              <a:avLst/>
            </a:prstGeom>
            <a:noFill/>
          </p:spPr>
          <p:txBody>
            <a:bodyPr wrap="square" rtlCol="0">
              <a:spAutoFit/>
            </a:bodyPr>
            <a:lstStyle/>
            <a:p>
              <a:pPr algn="ctr"/>
              <a:r>
                <a:rPr lang="en-US" altLang="zh-CN" sz="2400">
                  <a:solidFill>
                    <a:srgbClr val="C65885"/>
                  </a:solidFill>
                  <a:latin typeface="Impact" panose="020B0806030902050204" pitchFamily="34" charset="0"/>
                </a:rPr>
                <a:t>02</a:t>
              </a:r>
              <a:endParaRPr lang="zh-CN" altLang="en-US" sz="2400">
                <a:solidFill>
                  <a:srgbClr val="C65885"/>
                </a:solidFill>
                <a:latin typeface="Impact" panose="020B0806030902050204" pitchFamily="34" charset="0"/>
              </a:endParaRPr>
            </a:p>
          </p:txBody>
        </p:sp>
      </p:grpSp>
      <p:grpSp>
        <p:nvGrpSpPr>
          <p:cNvPr id="72" name="组合 71"/>
          <p:cNvGrpSpPr/>
          <p:nvPr/>
        </p:nvGrpSpPr>
        <p:grpSpPr>
          <a:xfrm>
            <a:off x="6344235" y="2906302"/>
            <a:ext cx="839983" cy="839679"/>
            <a:chOff x="5059672" y="5510368"/>
            <a:chExt cx="668974" cy="668974"/>
          </a:xfrm>
        </p:grpSpPr>
        <p:grpSp>
          <p:nvGrpSpPr>
            <p:cNvPr id="73" name="组合 72"/>
            <p:cNvGrpSpPr/>
            <p:nvPr/>
          </p:nvGrpSpPr>
          <p:grpSpPr>
            <a:xfrm>
              <a:off x="5059672" y="5510368"/>
              <a:ext cx="668974" cy="668974"/>
              <a:chOff x="6474776" y="1019119"/>
              <a:chExt cx="668974" cy="668974"/>
            </a:xfrm>
          </p:grpSpPr>
          <p:sp>
            <p:nvSpPr>
              <p:cNvPr id="75" name="圆角矩形 74"/>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圆角矩形 7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4" name="文本框 81"/>
            <p:cNvSpPr txBox="1"/>
            <p:nvPr/>
          </p:nvSpPr>
          <p:spPr>
            <a:xfrm>
              <a:off x="5064588" y="5613616"/>
              <a:ext cx="647700" cy="367810"/>
            </a:xfrm>
            <a:prstGeom prst="rect">
              <a:avLst/>
            </a:prstGeom>
            <a:noFill/>
          </p:spPr>
          <p:txBody>
            <a:bodyPr wrap="square" rtlCol="0">
              <a:spAutoFit/>
            </a:bodyPr>
            <a:lstStyle/>
            <a:p>
              <a:pPr algn="ctr"/>
              <a:r>
                <a:rPr lang="en-US" altLang="zh-CN" sz="2400">
                  <a:solidFill>
                    <a:srgbClr val="00AF92"/>
                  </a:solidFill>
                  <a:latin typeface="Impact" panose="020B0806030902050204" pitchFamily="34" charset="0"/>
                </a:rPr>
                <a:t>05</a:t>
              </a:r>
              <a:endParaRPr lang="zh-CN" altLang="en-US" sz="2400">
                <a:solidFill>
                  <a:srgbClr val="00AF92"/>
                </a:solidFill>
                <a:latin typeface="Impact" panose="020B0806030902050204" pitchFamily="34" charset="0"/>
              </a:endParaRPr>
            </a:p>
          </p:txBody>
        </p:sp>
      </p:grpSp>
      <p:grpSp>
        <p:nvGrpSpPr>
          <p:cNvPr id="77" name="组合 76"/>
          <p:cNvGrpSpPr/>
          <p:nvPr/>
        </p:nvGrpSpPr>
        <p:grpSpPr>
          <a:xfrm>
            <a:off x="1911661" y="4231848"/>
            <a:ext cx="851684" cy="839679"/>
            <a:chOff x="6471379" y="2607920"/>
            <a:chExt cx="678293" cy="668974"/>
          </a:xfrm>
        </p:grpSpPr>
        <p:grpSp>
          <p:nvGrpSpPr>
            <p:cNvPr id="78" name="组合 77"/>
            <p:cNvGrpSpPr/>
            <p:nvPr/>
          </p:nvGrpSpPr>
          <p:grpSpPr>
            <a:xfrm>
              <a:off x="6471379" y="2607920"/>
              <a:ext cx="668974" cy="668974"/>
              <a:chOff x="6474776" y="1019119"/>
              <a:chExt cx="668974" cy="668974"/>
            </a:xfrm>
          </p:grpSpPr>
          <p:sp>
            <p:nvSpPr>
              <p:cNvPr id="80" name="圆角矩形 79"/>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圆角矩形 8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9" name="文本框 82"/>
            <p:cNvSpPr txBox="1"/>
            <p:nvPr/>
          </p:nvSpPr>
          <p:spPr>
            <a:xfrm>
              <a:off x="6501972" y="2713007"/>
              <a:ext cx="647700" cy="367810"/>
            </a:xfrm>
            <a:prstGeom prst="rect">
              <a:avLst/>
            </a:prstGeom>
            <a:noFill/>
          </p:spPr>
          <p:txBody>
            <a:bodyPr wrap="square" rtlCol="0">
              <a:spAutoFit/>
            </a:bodyPr>
            <a:lstStyle/>
            <a:p>
              <a:pPr algn="ctr"/>
              <a:r>
                <a:rPr lang="en-US" altLang="zh-CN" sz="2400">
                  <a:solidFill>
                    <a:srgbClr val="E87071"/>
                  </a:solidFill>
                  <a:latin typeface="Impact" panose="020B0806030902050204" pitchFamily="34" charset="0"/>
                </a:rPr>
                <a:t>03</a:t>
              </a:r>
              <a:endParaRPr lang="zh-CN" altLang="en-US" sz="2400">
                <a:solidFill>
                  <a:srgbClr val="E87071"/>
                </a:solidFill>
                <a:latin typeface="Impact" panose="020B0806030902050204" pitchFamily="34" charset="0"/>
              </a:endParaRPr>
            </a:p>
          </p:txBody>
        </p:sp>
      </p:grpSp>
      <p:grpSp>
        <p:nvGrpSpPr>
          <p:cNvPr id="82" name="组合 81"/>
          <p:cNvGrpSpPr/>
          <p:nvPr/>
        </p:nvGrpSpPr>
        <p:grpSpPr>
          <a:xfrm>
            <a:off x="6344233" y="4231848"/>
            <a:ext cx="851684" cy="839679"/>
            <a:chOff x="6471379" y="4552597"/>
            <a:chExt cx="678293" cy="668974"/>
          </a:xfrm>
        </p:grpSpPr>
        <p:grpSp>
          <p:nvGrpSpPr>
            <p:cNvPr id="83" name="组合 82"/>
            <p:cNvGrpSpPr/>
            <p:nvPr/>
          </p:nvGrpSpPr>
          <p:grpSpPr>
            <a:xfrm>
              <a:off x="6471379" y="4552597"/>
              <a:ext cx="668974" cy="668974"/>
              <a:chOff x="6474776" y="1019119"/>
              <a:chExt cx="668974" cy="668974"/>
            </a:xfrm>
          </p:grpSpPr>
          <p:sp>
            <p:nvSpPr>
              <p:cNvPr id="85" name="圆角矩形 84"/>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圆角矩形 8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4" name="文本框 83"/>
            <p:cNvSpPr txBox="1"/>
            <p:nvPr/>
          </p:nvSpPr>
          <p:spPr>
            <a:xfrm>
              <a:off x="6501972" y="4669887"/>
              <a:ext cx="647700" cy="367810"/>
            </a:xfrm>
            <a:prstGeom prst="rect">
              <a:avLst/>
            </a:prstGeom>
            <a:noFill/>
          </p:spPr>
          <p:txBody>
            <a:bodyPr wrap="square" rtlCol="0">
              <a:spAutoFit/>
            </a:bodyPr>
            <a:lstStyle/>
            <a:p>
              <a:pPr algn="ctr"/>
              <a:r>
                <a:rPr lang="en-US" altLang="zh-CN" sz="2400">
                  <a:solidFill>
                    <a:srgbClr val="663A77"/>
                  </a:solidFill>
                  <a:latin typeface="Impact" panose="020B0806030902050204" pitchFamily="34" charset="0"/>
                </a:rPr>
                <a:t>06</a:t>
              </a:r>
              <a:endParaRPr lang="zh-CN" altLang="en-US" sz="2400">
                <a:solidFill>
                  <a:srgbClr val="663A77"/>
                </a:solidFill>
                <a:latin typeface="Impact" panose="020B0806030902050204" pitchFamily="34" charset="0"/>
              </a:endParaRPr>
            </a:p>
          </p:txBody>
        </p:sp>
      </p:grpSp>
      <p:grpSp>
        <p:nvGrpSpPr>
          <p:cNvPr id="87" name="组合 86"/>
          <p:cNvGrpSpPr/>
          <p:nvPr/>
        </p:nvGrpSpPr>
        <p:grpSpPr>
          <a:xfrm>
            <a:off x="3103228" y="1569656"/>
            <a:ext cx="2326706" cy="938892"/>
            <a:chOff x="3335602" y="1453880"/>
            <a:chExt cx="2326403" cy="939110"/>
          </a:xfrm>
        </p:grpSpPr>
        <p:sp>
          <p:nvSpPr>
            <p:cNvPr id="88" name="文本框 77"/>
            <p:cNvSpPr txBox="1"/>
            <p:nvPr/>
          </p:nvSpPr>
          <p:spPr>
            <a:xfrm>
              <a:off x="3335602" y="1453880"/>
              <a:ext cx="2326403" cy="369418"/>
            </a:xfrm>
            <a:prstGeom prst="rect">
              <a:avLst/>
            </a:prstGeom>
            <a:noFill/>
          </p:spPr>
          <p:txBody>
            <a:bodyPr wrap="square" rtlCol="0">
              <a:spAutoFit/>
            </a:bodyPr>
            <a:lstStyle/>
            <a:p>
              <a:r>
                <a:rPr lang="zh-CN" altLang="en-US">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89" name="文本框 129"/>
            <p:cNvSpPr txBox="1"/>
            <p:nvPr/>
          </p:nvSpPr>
          <p:spPr>
            <a:xfrm>
              <a:off x="3354560" y="1857335"/>
              <a:ext cx="2135321" cy="535655"/>
            </a:xfrm>
            <a:prstGeom prst="rect">
              <a:avLst/>
            </a:prstGeom>
            <a:noFill/>
          </p:spPr>
          <p:txBody>
            <a:bodyPr wrap="square" rtlCol="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90" name="组合 89"/>
          <p:cNvGrpSpPr/>
          <p:nvPr/>
        </p:nvGrpSpPr>
        <p:grpSpPr>
          <a:xfrm>
            <a:off x="7641475" y="1529356"/>
            <a:ext cx="2326706" cy="946012"/>
            <a:chOff x="7873259" y="1413570"/>
            <a:chExt cx="2326403" cy="946232"/>
          </a:xfrm>
        </p:grpSpPr>
        <p:sp>
          <p:nvSpPr>
            <p:cNvPr id="91" name="文本框 86"/>
            <p:cNvSpPr txBox="1"/>
            <p:nvPr/>
          </p:nvSpPr>
          <p:spPr>
            <a:xfrm>
              <a:off x="7873259" y="1413570"/>
              <a:ext cx="2326403" cy="369418"/>
            </a:xfrm>
            <a:prstGeom prst="rect">
              <a:avLst/>
            </a:prstGeom>
            <a:noFill/>
          </p:spPr>
          <p:txBody>
            <a:bodyPr wrap="square" rtlCol="0">
              <a:spAutoFit/>
            </a:bodyPr>
            <a:lstStyle/>
            <a:p>
              <a:r>
                <a:rPr lang="zh-CN" altLang="en-US">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92" name="文本框 129"/>
            <p:cNvSpPr txBox="1"/>
            <p:nvPr/>
          </p:nvSpPr>
          <p:spPr>
            <a:xfrm>
              <a:off x="7892219" y="1824147"/>
              <a:ext cx="2135321" cy="535655"/>
            </a:xfrm>
            <a:prstGeom prst="rect">
              <a:avLst/>
            </a:prstGeom>
            <a:noFill/>
          </p:spPr>
          <p:txBody>
            <a:bodyPr wrap="square" rtlCol="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93" name="组合 92"/>
          <p:cNvGrpSpPr/>
          <p:nvPr/>
        </p:nvGrpSpPr>
        <p:grpSpPr>
          <a:xfrm>
            <a:off x="3103228" y="2860415"/>
            <a:ext cx="2326706" cy="945195"/>
            <a:chOff x="3335602" y="2744937"/>
            <a:chExt cx="2326403" cy="945415"/>
          </a:xfrm>
        </p:grpSpPr>
        <p:sp>
          <p:nvSpPr>
            <p:cNvPr id="94" name="文本框 89"/>
            <p:cNvSpPr txBox="1"/>
            <p:nvPr/>
          </p:nvSpPr>
          <p:spPr>
            <a:xfrm>
              <a:off x="3335602" y="2744937"/>
              <a:ext cx="2326403" cy="369418"/>
            </a:xfrm>
            <a:prstGeom prst="rect">
              <a:avLst/>
            </a:prstGeom>
            <a:noFill/>
          </p:spPr>
          <p:txBody>
            <a:bodyPr wrap="square" rtlCol="0">
              <a:spAutoFit/>
            </a:bodyPr>
            <a:lstStyle/>
            <a:p>
              <a:r>
                <a:rPr lang="zh-CN" altLang="en-US">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95" name="文本框 129"/>
            <p:cNvSpPr txBox="1"/>
            <p:nvPr/>
          </p:nvSpPr>
          <p:spPr>
            <a:xfrm>
              <a:off x="3354560" y="3154697"/>
              <a:ext cx="2135321" cy="535655"/>
            </a:xfrm>
            <a:prstGeom prst="rect">
              <a:avLst/>
            </a:prstGeom>
            <a:noFill/>
          </p:spPr>
          <p:txBody>
            <a:bodyPr wrap="square" rtlCol="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96" name="组合 95"/>
          <p:cNvGrpSpPr/>
          <p:nvPr/>
        </p:nvGrpSpPr>
        <p:grpSpPr>
          <a:xfrm>
            <a:off x="7641475" y="2860415"/>
            <a:ext cx="2326706" cy="952316"/>
            <a:chOff x="7873259" y="2744937"/>
            <a:chExt cx="2326403" cy="952537"/>
          </a:xfrm>
        </p:grpSpPr>
        <p:sp>
          <p:nvSpPr>
            <p:cNvPr id="97" name="文本框 65"/>
            <p:cNvSpPr txBox="1"/>
            <p:nvPr/>
          </p:nvSpPr>
          <p:spPr>
            <a:xfrm>
              <a:off x="7873259" y="2744937"/>
              <a:ext cx="2326403" cy="369417"/>
            </a:xfrm>
            <a:prstGeom prst="rect">
              <a:avLst/>
            </a:prstGeom>
            <a:noFill/>
          </p:spPr>
          <p:txBody>
            <a:bodyPr wrap="square" rtlCol="0">
              <a:spAutoFit/>
            </a:bodyPr>
            <a:lstStyle/>
            <a:p>
              <a:r>
                <a:rPr lang="zh-CN" altLang="en-US">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98" name="文本框 129"/>
            <p:cNvSpPr txBox="1"/>
            <p:nvPr/>
          </p:nvSpPr>
          <p:spPr>
            <a:xfrm>
              <a:off x="7892219" y="3161819"/>
              <a:ext cx="2135321" cy="535655"/>
            </a:xfrm>
            <a:prstGeom prst="rect">
              <a:avLst/>
            </a:prstGeom>
            <a:noFill/>
          </p:spPr>
          <p:txBody>
            <a:bodyPr wrap="square" rtlCol="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99" name="组合 98"/>
          <p:cNvGrpSpPr/>
          <p:nvPr/>
        </p:nvGrpSpPr>
        <p:grpSpPr>
          <a:xfrm>
            <a:off x="3103228" y="4244218"/>
            <a:ext cx="2326706" cy="894139"/>
            <a:chOff x="3335602" y="4129061"/>
            <a:chExt cx="2326403" cy="894347"/>
          </a:xfrm>
        </p:grpSpPr>
        <p:sp>
          <p:nvSpPr>
            <p:cNvPr id="100" name="文本框 68"/>
            <p:cNvSpPr txBox="1"/>
            <p:nvPr/>
          </p:nvSpPr>
          <p:spPr>
            <a:xfrm>
              <a:off x="3335602" y="4129061"/>
              <a:ext cx="2326403" cy="369418"/>
            </a:xfrm>
            <a:prstGeom prst="rect">
              <a:avLst/>
            </a:prstGeom>
            <a:noFill/>
          </p:spPr>
          <p:txBody>
            <a:bodyPr wrap="square" rtlCol="0">
              <a:spAutoFit/>
            </a:bodyPr>
            <a:lstStyle/>
            <a:p>
              <a:r>
                <a:rPr lang="zh-CN" altLang="en-US">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101" name="文本框 129"/>
            <p:cNvSpPr txBox="1"/>
            <p:nvPr/>
          </p:nvSpPr>
          <p:spPr>
            <a:xfrm>
              <a:off x="3354560" y="4487753"/>
              <a:ext cx="2135321" cy="535655"/>
            </a:xfrm>
            <a:prstGeom prst="rect">
              <a:avLst/>
            </a:prstGeom>
            <a:noFill/>
          </p:spPr>
          <p:txBody>
            <a:bodyPr wrap="square" rtlCol="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02" name="组合 101"/>
          <p:cNvGrpSpPr/>
          <p:nvPr/>
        </p:nvGrpSpPr>
        <p:grpSpPr>
          <a:xfrm>
            <a:off x="7641475" y="4244217"/>
            <a:ext cx="2326706" cy="901259"/>
            <a:chOff x="7873259" y="4129061"/>
            <a:chExt cx="2326403" cy="901468"/>
          </a:xfrm>
        </p:grpSpPr>
        <p:sp>
          <p:nvSpPr>
            <p:cNvPr id="103" name="文本框 71"/>
            <p:cNvSpPr txBox="1"/>
            <p:nvPr/>
          </p:nvSpPr>
          <p:spPr>
            <a:xfrm>
              <a:off x="7873259" y="4129061"/>
              <a:ext cx="2326403" cy="369417"/>
            </a:xfrm>
            <a:prstGeom prst="rect">
              <a:avLst/>
            </a:prstGeom>
            <a:noFill/>
          </p:spPr>
          <p:txBody>
            <a:bodyPr wrap="square" rtlCol="0">
              <a:spAutoFit/>
            </a:bodyPr>
            <a:lstStyle/>
            <a:p>
              <a:r>
                <a:rPr lang="zh-CN" altLang="en-US">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104" name="文本框 129"/>
            <p:cNvSpPr txBox="1"/>
            <p:nvPr/>
          </p:nvSpPr>
          <p:spPr>
            <a:xfrm>
              <a:off x="7892219" y="4494874"/>
              <a:ext cx="2135321" cy="535655"/>
            </a:xfrm>
            <a:prstGeom prst="rect">
              <a:avLst/>
            </a:prstGeom>
            <a:noFill/>
          </p:spPr>
          <p:txBody>
            <a:bodyPr wrap="square" rtlCol="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105" name="文本框 113"/>
          <p:cNvSpPr txBox="1"/>
          <p:nvPr/>
        </p:nvSpPr>
        <p:spPr>
          <a:xfrm>
            <a:off x="1830218" y="5678264"/>
            <a:ext cx="8077807" cy="1023742"/>
          </a:xfrm>
          <a:prstGeom prst="rect">
            <a:avLst/>
          </a:prstGeom>
          <a:noFill/>
        </p:spPr>
        <p:txBody>
          <a:bodyPr wrap="square" rtlCol="0">
            <a:spAutoFit/>
          </a:bodyPr>
          <a:lstStyle/>
          <a:p>
            <a:pPr algn="just">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9738708" y="-1250496"/>
            <a:ext cx="877163" cy="369332"/>
          </a:xfrm>
          <a:prstGeom prst="rect">
            <a:avLst/>
          </a:prstGeom>
          <a:noFill/>
        </p:spPr>
        <p:txBody>
          <a:bodyPr wrap="none" rtlCol="0">
            <a:spAutoFit/>
          </a:bodyPr>
          <a:lstStyle/>
          <a:p>
            <a:r>
              <a:rPr lang="zh-CN" altLang="en-US"/>
              <a:t>延迟符</a:t>
            </a: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wipe(left)">
                                      <p:cBhvr>
                                        <p:cTn id="41" dur="500"/>
                                        <p:tgtEl>
                                          <p:spTgt spid="87"/>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left)">
                                      <p:cBhvr>
                                        <p:cTn id="45" dur="500"/>
                                        <p:tgtEl>
                                          <p:spTgt spid="90"/>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wipe(left)">
                                      <p:cBhvr>
                                        <p:cTn id="49" dur="500"/>
                                        <p:tgtEl>
                                          <p:spTgt spid="93"/>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wipe(left)">
                                      <p:cBhvr>
                                        <p:cTn id="53" dur="500"/>
                                        <p:tgtEl>
                                          <p:spTgt spid="96"/>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left)">
                                      <p:cBhvr>
                                        <p:cTn id="57" dur="500"/>
                                        <p:tgtEl>
                                          <p:spTgt spid="99"/>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102"/>
                                        </p:tgtEl>
                                        <p:attrNameLst>
                                          <p:attrName>style.visibility</p:attrName>
                                        </p:attrNameLst>
                                      </p:cBhvr>
                                      <p:to>
                                        <p:strVal val="visible"/>
                                      </p:to>
                                    </p:set>
                                    <p:animEffect transition="in" filter="wipe(left)">
                                      <p:cBhvr>
                                        <p:cTn id="61" dur="500"/>
                                        <p:tgtEl>
                                          <p:spTgt spid="102"/>
                                        </p:tgtEl>
                                      </p:cBhvr>
                                    </p:animEffect>
                                  </p:childTnLst>
                                </p:cTn>
                              </p:par>
                            </p:childTnLst>
                          </p:cTn>
                        </p:par>
                        <p:par>
                          <p:cTn id="62" fill="hold">
                            <p:stCondLst>
                              <p:cond delay="7000"/>
                            </p:stCondLst>
                            <p:childTnLst>
                              <p:par>
                                <p:cTn id="63" presetID="53" presetClass="entr" presetSubtype="16" fill="hold" grpId="0" nodeType="afterEffect">
                                  <p:stCondLst>
                                    <p:cond delay="0"/>
                                  </p:stCondLst>
                                  <p:childTnLst>
                                    <p:set>
                                      <p:cBhvr>
                                        <p:cTn id="64" dur="1" fill="hold">
                                          <p:stCondLst>
                                            <p:cond delay="0"/>
                                          </p:stCondLst>
                                        </p:cTn>
                                        <p:tgtEl>
                                          <p:spTgt spid="105"/>
                                        </p:tgtEl>
                                        <p:attrNameLst>
                                          <p:attrName>style.visibility</p:attrName>
                                        </p:attrNameLst>
                                      </p:cBhvr>
                                      <p:to>
                                        <p:strVal val="visible"/>
                                      </p:to>
                                    </p:set>
                                    <p:anim calcmode="lin" valueType="num">
                                      <p:cBhvr>
                                        <p:cTn id="65" dur="500" fill="hold"/>
                                        <p:tgtEl>
                                          <p:spTgt spid="105"/>
                                        </p:tgtEl>
                                        <p:attrNameLst>
                                          <p:attrName>ppt_w</p:attrName>
                                        </p:attrNameLst>
                                      </p:cBhvr>
                                      <p:tavLst>
                                        <p:tav tm="0">
                                          <p:val>
                                            <p:fltVal val="0"/>
                                          </p:val>
                                        </p:tav>
                                        <p:tav tm="100000">
                                          <p:val>
                                            <p:strVal val="#ppt_w"/>
                                          </p:val>
                                        </p:tav>
                                      </p:tavLst>
                                    </p:anim>
                                    <p:anim calcmode="lin" valueType="num">
                                      <p:cBhvr>
                                        <p:cTn id="66" dur="500" fill="hold"/>
                                        <p:tgtEl>
                                          <p:spTgt spid="105"/>
                                        </p:tgtEl>
                                        <p:attrNameLst>
                                          <p:attrName>ppt_h</p:attrName>
                                        </p:attrNameLst>
                                      </p:cBhvr>
                                      <p:tavLst>
                                        <p:tav tm="0">
                                          <p:val>
                                            <p:fltVal val="0"/>
                                          </p:val>
                                        </p:tav>
                                        <p:tav tm="100000">
                                          <p:val>
                                            <p:strVal val="#ppt_h"/>
                                          </p:val>
                                        </p:tav>
                                      </p:tavLst>
                                    </p:anim>
                                    <p:animEffect transition="in" filter="fade">
                                      <p:cBhvr>
                                        <p:cTn id="67" dur="500"/>
                                        <p:tgtEl>
                                          <p:spTgt spid="1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down)">
                                      <p:cBhvr>
                                        <p:cTn id="7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5" grpId="0"/>
      <p:bldP spid="1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248296"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研究综述</a:t>
            </a:r>
          </a:p>
        </p:txBody>
      </p:sp>
      <p:grpSp>
        <p:nvGrpSpPr>
          <p:cNvPr id="717" name="组合 716"/>
          <p:cNvGrpSpPr/>
          <p:nvPr/>
        </p:nvGrpSpPr>
        <p:grpSpPr>
          <a:xfrm>
            <a:off x="766714" y="1773201"/>
            <a:ext cx="2186858" cy="2186067"/>
            <a:chOff x="2329032" y="904800"/>
            <a:chExt cx="2752780" cy="2752780"/>
          </a:xfrm>
        </p:grpSpPr>
        <p:sp>
          <p:nvSpPr>
            <p:cNvPr id="718" name="椭圆 717"/>
            <p:cNvSpPr/>
            <p:nvPr/>
          </p:nvSpPr>
          <p:spPr>
            <a:xfrm>
              <a:off x="2329032"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9" name="椭圆 718"/>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20" name="文本框 943"/>
          <p:cNvSpPr txBox="1"/>
          <p:nvPr/>
        </p:nvSpPr>
        <p:spPr>
          <a:xfrm>
            <a:off x="1047927" y="2294516"/>
            <a:ext cx="1609176" cy="1200329"/>
          </a:xfrm>
          <a:prstGeom prst="rect">
            <a:avLst/>
          </a:prstGeom>
          <a:noFill/>
        </p:spPr>
        <p:txBody>
          <a:bodyPr wrap="square" rtlCol="0">
            <a:spAutoFit/>
          </a:bodyPr>
          <a:lstStyle/>
          <a:p>
            <a:pPr algn="ctr"/>
            <a:r>
              <a:rPr lang="zh-CN" altLang="en-US" sz="3600">
                <a:solidFill>
                  <a:srgbClr val="00AF92"/>
                </a:solidFill>
                <a:latin typeface="Impact" panose="020B0806030902050204" pitchFamily="34" charset="0"/>
              </a:rPr>
              <a:t>文字</a:t>
            </a:r>
            <a:r>
              <a:rPr lang="en-US" altLang="zh-CN" sz="3600">
                <a:solidFill>
                  <a:srgbClr val="00AF92"/>
                </a:solidFill>
                <a:latin typeface="Impact" panose="020B0806030902050204" pitchFamily="34" charset="0"/>
              </a:rPr>
              <a:t>100%</a:t>
            </a:r>
            <a:endParaRPr lang="zh-CN" altLang="en-US" sz="3600">
              <a:solidFill>
                <a:srgbClr val="00AF92"/>
              </a:solidFill>
              <a:latin typeface="Impact" panose="020B0806030902050204" pitchFamily="34" charset="0"/>
            </a:endParaRPr>
          </a:p>
        </p:txBody>
      </p:sp>
      <p:grpSp>
        <p:nvGrpSpPr>
          <p:cNvPr id="721" name="组合 720"/>
          <p:cNvGrpSpPr/>
          <p:nvPr/>
        </p:nvGrpSpPr>
        <p:grpSpPr>
          <a:xfrm>
            <a:off x="971788" y="1923434"/>
            <a:ext cx="1808372" cy="1832440"/>
            <a:chOff x="1582158" y="2049866"/>
            <a:chExt cx="2594754" cy="2630239"/>
          </a:xfrm>
        </p:grpSpPr>
        <p:cxnSp>
          <p:nvCxnSpPr>
            <p:cNvPr id="722" name="直接连接符 721"/>
            <p:cNvCxnSpPr/>
            <p:nvPr/>
          </p:nvCxnSpPr>
          <p:spPr>
            <a:xfrm flipH="1">
              <a:off x="2861295" y="211815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3" name="直接连接符 722"/>
            <p:cNvCxnSpPr/>
            <p:nvPr/>
          </p:nvCxnSpPr>
          <p:spPr>
            <a:xfrm rot="135000" flipH="1">
              <a:off x="2908723" y="211908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4" name="直接连接符 723"/>
            <p:cNvCxnSpPr/>
            <p:nvPr/>
          </p:nvCxnSpPr>
          <p:spPr>
            <a:xfrm rot="270000" flipH="1">
              <a:off x="2956078" y="212187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5" name="直接连接符 724"/>
            <p:cNvCxnSpPr/>
            <p:nvPr/>
          </p:nvCxnSpPr>
          <p:spPr>
            <a:xfrm rot="405000" flipH="1">
              <a:off x="3003287" y="21265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6" name="直接连接符 725"/>
            <p:cNvCxnSpPr/>
            <p:nvPr/>
          </p:nvCxnSpPr>
          <p:spPr>
            <a:xfrm rot="540000" flipH="1">
              <a:off x="3050279" y="21330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7" name="直接连接符 726"/>
            <p:cNvCxnSpPr/>
            <p:nvPr/>
          </p:nvCxnSpPr>
          <p:spPr>
            <a:xfrm rot="675000" flipH="1">
              <a:off x="3096978" y="214136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8" name="直接连接符 727"/>
            <p:cNvCxnSpPr/>
            <p:nvPr/>
          </p:nvCxnSpPr>
          <p:spPr>
            <a:xfrm rot="810000" flipH="1">
              <a:off x="3143314" y="215153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29" name="直接连接符 728"/>
            <p:cNvCxnSpPr/>
            <p:nvPr/>
          </p:nvCxnSpPr>
          <p:spPr>
            <a:xfrm rot="945000" flipH="1">
              <a:off x="3189215" y="216351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0" name="直接连接符 729"/>
            <p:cNvCxnSpPr/>
            <p:nvPr/>
          </p:nvCxnSpPr>
          <p:spPr>
            <a:xfrm rot="1080000" flipH="1">
              <a:off x="3234610" y="217728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1" name="直接连接符 730"/>
            <p:cNvCxnSpPr/>
            <p:nvPr/>
          </p:nvCxnSpPr>
          <p:spPr>
            <a:xfrm rot="1215000" flipH="1">
              <a:off x="3279430" y="219282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2" name="直接连接符 731"/>
            <p:cNvCxnSpPr/>
            <p:nvPr/>
          </p:nvCxnSpPr>
          <p:spPr>
            <a:xfrm rot="1350000" flipH="1">
              <a:off x="3323605" y="22101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3" name="直接连接符 732"/>
            <p:cNvCxnSpPr/>
            <p:nvPr/>
          </p:nvCxnSpPr>
          <p:spPr>
            <a:xfrm rot="1485000" flipH="1">
              <a:off x="3367066" y="222912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4" name="直接连接符 733"/>
            <p:cNvCxnSpPr/>
            <p:nvPr/>
          </p:nvCxnSpPr>
          <p:spPr>
            <a:xfrm rot="1620000" flipH="1">
              <a:off x="3409749" y="224982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5" name="直接连接符 734"/>
            <p:cNvCxnSpPr/>
            <p:nvPr/>
          </p:nvCxnSpPr>
          <p:spPr>
            <a:xfrm rot="1755000" flipH="1">
              <a:off x="3451585" y="227219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6" name="直接连接符 735"/>
            <p:cNvCxnSpPr/>
            <p:nvPr/>
          </p:nvCxnSpPr>
          <p:spPr>
            <a:xfrm rot="1890000" flipH="1">
              <a:off x="3492511" y="229617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7" name="直接连接符 736"/>
            <p:cNvCxnSpPr/>
            <p:nvPr/>
          </p:nvCxnSpPr>
          <p:spPr>
            <a:xfrm rot="2025000" flipH="1">
              <a:off x="3532464" y="232175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8" name="直接连接符 737"/>
            <p:cNvCxnSpPr/>
            <p:nvPr/>
          </p:nvCxnSpPr>
          <p:spPr>
            <a:xfrm rot="2160000" flipH="1">
              <a:off x="3571382" y="234887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39" name="直接连接符 738"/>
            <p:cNvCxnSpPr/>
            <p:nvPr/>
          </p:nvCxnSpPr>
          <p:spPr>
            <a:xfrm rot="2295000" flipH="1">
              <a:off x="3609206" y="237750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0" name="直接连接符 739"/>
            <p:cNvCxnSpPr/>
            <p:nvPr/>
          </p:nvCxnSpPr>
          <p:spPr>
            <a:xfrm rot="2430000" flipH="1">
              <a:off x="3645875" y="240760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1" name="直接连接符 740"/>
            <p:cNvCxnSpPr/>
            <p:nvPr/>
          </p:nvCxnSpPr>
          <p:spPr>
            <a:xfrm rot="2565000" flipH="1">
              <a:off x="3681335" y="243911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2" name="直接连接符 741"/>
            <p:cNvCxnSpPr/>
            <p:nvPr/>
          </p:nvCxnSpPr>
          <p:spPr>
            <a:xfrm rot="2700000" flipH="1">
              <a:off x="3715532" y="247199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3" name="直接连接符 742"/>
            <p:cNvCxnSpPr/>
            <p:nvPr/>
          </p:nvCxnSpPr>
          <p:spPr>
            <a:xfrm rot="2835000" flipH="1">
              <a:off x="3748411" y="250618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4" name="直接连接符 743"/>
            <p:cNvCxnSpPr/>
            <p:nvPr/>
          </p:nvCxnSpPr>
          <p:spPr>
            <a:xfrm rot="2970000" flipH="1">
              <a:off x="3779922" y="254164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5" name="直接连接符 744"/>
            <p:cNvCxnSpPr/>
            <p:nvPr/>
          </p:nvCxnSpPr>
          <p:spPr>
            <a:xfrm rot="3105000" flipH="1">
              <a:off x="3810016" y="257831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6" name="直接连接符 745"/>
            <p:cNvCxnSpPr/>
            <p:nvPr/>
          </p:nvCxnSpPr>
          <p:spPr>
            <a:xfrm rot="3240000" flipH="1">
              <a:off x="3838646" y="261614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7" name="直接连接符 746"/>
            <p:cNvCxnSpPr/>
            <p:nvPr/>
          </p:nvCxnSpPr>
          <p:spPr>
            <a:xfrm rot="3375000" flipH="1">
              <a:off x="3865772" y="265506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8" name="直接连接符 747"/>
            <p:cNvCxnSpPr/>
            <p:nvPr/>
          </p:nvCxnSpPr>
          <p:spPr>
            <a:xfrm rot="3510000" flipH="1">
              <a:off x="3891346" y="26950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49" name="直接连接符 748"/>
            <p:cNvCxnSpPr/>
            <p:nvPr/>
          </p:nvCxnSpPr>
          <p:spPr>
            <a:xfrm rot="3645000" flipH="1">
              <a:off x="3915333" y="273593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0" name="直接连接符 749"/>
            <p:cNvCxnSpPr/>
            <p:nvPr/>
          </p:nvCxnSpPr>
          <p:spPr>
            <a:xfrm rot="3780000" flipH="1">
              <a:off x="3937696" y="277777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1" name="直接连接符 750"/>
            <p:cNvCxnSpPr/>
            <p:nvPr/>
          </p:nvCxnSpPr>
          <p:spPr>
            <a:xfrm rot="3915000" flipH="1">
              <a:off x="3958399" y="282045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2" name="直接连接符 751"/>
            <p:cNvCxnSpPr/>
            <p:nvPr/>
          </p:nvCxnSpPr>
          <p:spPr>
            <a:xfrm rot="4050000" flipH="1">
              <a:off x="3977410" y="286392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3" name="直接连接符 752"/>
            <p:cNvCxnSpPr/>
            <p:nvPr/>
          </p:nvCxnSpPr>
          <p:spPr>
            <a:xfrm rot="4185000" flipH="1">
              <a:off x="3994700" y="290809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4" name="直接连接符 753"/>
            <p:cNvCxnSpPr/>
            <p:nvPr/>
          </p:nvCxnSpPr>
          <p:spPr>
            <a:xfrm rot="4320000" flipH="1">
              <a:off x="4010239" y="29529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5" name="直接连接符 754"/>
            <p:cNvCxnSpPr/>
            <p:nvPr/>
          </p:nvCxnSpPr>
          <p:spPr>
            <a:xfrm rot="4455000" flipH="1">
              <a:off x="4024012" y="299830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6" name="直接连接符 755"/>
            <p:cNvCxnSpPr/>
            <p:nvPr/>
          </p:nvCxnSpPr>
          <p:spPr>
            <a:xfrm rot="4590000" flipH="1">
              <a:off x="4035989" y="304421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7" name="直接连接符 756"/>
            <p:cNvCxnSpPr/>
            <p:nvPr/>
          </p:nvCxnSpPr>
          <p:spPr>
            <a:xfrm rot="4725000" flipH="1">
              <a:off x="4046156" y="309054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8" name="直接连接符 757"/>
            <p:cNvCxnSpPr/>
            <p:nvPr/>
          </p:nvCxnSpPr>
          <p:spPr>
            <a:xfrm rot="4860000" flipH="1">
              <a:off x="4054495" y="313724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59" name="直接连接符 758"/>
            <p:cNvCxnSpPr/>
            <p:nvPr/>
          </p:nvCxnSpPr>
          <p:spPr>
            <a:xfrm rot="4995000" flipH="1">
              <a:off x="4060995" y="318423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0" name="直接连接符 759"/>
            <p:cNvCxnSpPr/>
            <p:nvPr/>
          </p:nvCxnSpPr>
          <p:spPr>
            <a:xfrm rot="5130000" flipH="1">
              <a:off x="4065645" y="323144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1" name="直接连接符 760"/>
            <p:cNvCxnSpPr/>
            <p:nvPr/>
          </p:nvCxnSpPr>
          <p:spPr>
            <a:xfrm rot="5265000" flipH="1">
              <a:off x="4068436" y="327880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2" name="直接连接符 761"/>
            <p:cNvCxnSpPr/>
            <p:nvPr/>
          </p:nvCxnSpPr>
          <p:spPr>
            <a:xfrm rot="5535000" flipH="1">
              <a:off x="4068436" y="337365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3" name="直接连接符 762"/>
            <p:cNvCxnSpPr/>
            <p:nvPr/>
          </p:nvCxnSpPr>
          <p:spPr>
            <a:xfrm rot="5670000" flipH="1">
              <a:off x="4065645" y="342101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4" name="直接连接符 763"/>
            <p:cNvCxnSpPr/>
            <p:nvPr/>
          </p:nvCxnSpPr>
          <p:spPr>
            <a:xfrm rot="5805000" flipH="1">
              <a:off x="4060995" y="346822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5" name="直接连接符 764"/>
            <p:cNvCxnSpPr/>
            <p:nvPr/>
          </p:nvCxnSpPr>
          <p:spPr>
            <a:xfrm rot="5940000" flipH="1">
              <a:off x="4054495" y="35152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6" name="直接连接符 765"/>
            <p:cNvCxnSpPr/>
            <p:nvPr/>
          </p:nvCxnSpPr>
          <p:spPr>
            <a:xfrm rot="6075000" flipH="1">
              <a:off x="4046156" y="356191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7" name="直接连接符 766"/>
            <p:cNvCxnSpPr/>
            <p:nvPr/>
          </p:nvCxnSpPr>
          <p:spPr>
            <a:xfrm rot="6210000" flipH="1">
              <a:off x="4035989" y="360824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8" name="直接连接符 767"/>
            <p:cNvCxnSpPr/>
            <p:nvPr/>
          </p:nvCxnSpPr>
          <p:spPr>
            <a:xfrm rot="6345000" flipH="1">
              <a:off x="4024012" y="365414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69" name="直接连接符 768"/>
            <p:cNvCxnSpPr/>
            <p:nvPr/>
          </p:nvCxnSpPr>
          <p:spPr>
            <a:xfrm rot="6480000" flipH="1">
              <a:off x="4010239" y="369954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0" name="直接连接符 769"/>
            <p:cNvCxnSpPr/>
            <p:nvPr/>
          </p:nvCxnSpPr>
          <p:spPr>
            <a:xfrm rot="6615000" flipH="1">
              <a:off x="3994700" y="374436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1" name="直接连接符 770"/>
            <p:cNvCxnSpPr/>
            <p:nvPr/>
          </p:nvCxnSpPr>
          <p:spPr>
            <a:xfrm rot="6750000" flipH="1">
              <a:off x="3977410" y="378853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2" name="直接连接符 771"/>
            <p:cNvCxnSpPr/>
            <p:nvPr/>
          </p:nvCxnSpPr>
          <p:spPr>
            <a:xfrm rot="6885000" flipH="1">
              <a:off x="3958399" y="383200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3" name="直接连接符 772"/>
            <p:cNvCxnSpPr/>
            <p:nvPr/>
          </p:nvCxnSpPr>
          <p:spPr>
            <a:xfrm rot="7020000" flipH="1">
              <a:off x="3937696" y="387468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4" name="直接连接符 773"/>
            <p:cNvCxnSpPr/>
            <p:nvPr/>
          </p:nvCxnSpPr>
          <p:spPr>
            <a:xfrm rot="7155000" flipH="1">
              <a:off x="3915333" y="391652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5" name="直接连接符 774"/>
            <p:cNvCxnSpPr/>
            <p:nvPr/>
          </p:nvCxnSpPr>
          <p:spPr>
            <a:xfrm rot="7290000" flipH="1">
              <a:off x="3891346" y="395744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6" name="直接连接符 775"/>
            <p:cNvCxnSpPr/>
            <p:nvPr/>
          </p:nvCxnSpPr>
          <p:spPr>
            <a:xfrm rot="7425000" flipH="1">
              <a:off x="3865772" y="399740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7" name="直接连接符 776"/>
            <p:cNvCxnSpPr/>
            <p:nvPr/>
          </p:nvCxnSpPr>
          <p:spPr>
            <a:xfrm rot="7560000" flipH="1">
              <a:off x="3838646" y="403631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8" name="直接连接符 777"/>
            <p:cNvCxnSpPr/>
            <p:nvPr/>
          </p:nvCxnSpPr>
          <p:spPr>
            <a:xfrm rot="7695000" flipH="1">
              <a:off x="3810016" y="407414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79" name="直接连接符 778"/>
            <p:cNvCxnSpPr/>
            <p:nvPr/>
          </p:nvCxnSpPr>
          <p:spPr>
            <a:xfrm rot="7830000" flipH="1">
              <a:off x="3779922" y="411081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0" name="直接连接符 779"/>
            <p:cNvCxnSpPr/>
            <p:nvPr/>
          </p:nvCxnSpPr>
          <p:spPr>
            <a:xfrm rot="7965000" flipH="1">
              <a:off x="3748411" y="414627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1" name="直接连接符 780"/>
            <p:cNvCxnSpPr/>
            <p:nvPr/>
          </p:nvCxnSpPr>
          <p:spPr>
            <a:xfrm rot="8100000" flipH="1">
              <a:off x="3715532" y="418046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2" name="直接连接符 781"/>
            <p:cNvCxnSpPr/>
            <p:nvPr/>
          </p:nvCxnSpPr>
          <p:spPr>
            <a:xfrm rot="8235000" flipH="1">
              <a:off x="3681335" y="421334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3" name="直接连接符 782"/>
            <p:cNvCxnSpPr/>
            <p:nvPr/>
          </p:nvCxnSpPr>
          <p:spPr>
            <a:xfrm rot="8370000" flipH="1">
              <a:off x="3645875" y="424485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4" name="直接连接符 783"/>
            <p:cNvCxnSpPr/>
            <p:nvPr/>
          </p:nvCxnSpPr>
          <p:spPr>
            <a:xfrm rot="8505000" flipH="1">
              <a:off x="3609206" y="427495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5" name="直接连接符 784"/>
            <p:cNvCxnSpPr/>
            <p:nvPr/>
          </p:nvCxnSpPr>
          <p:spPr>
            <a:xfrm rot="8640000" flipH="1">
              <a:off x="3571382" y="430358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6" name="直接连接符 785"/>
            <p:cNvCxnSpPr/>
            <p:nvPr/>
          </p:nvCxnSpPr>
          <p:spPr>
            <a:xfrm rot="8775000" flipH="1">
              <a:off x="3532464" y="433070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7" name="直接连接符 786"/>
            <p:cNvCxnSpPr/>
            <p:nvPr/>
          </p:nvCxnSpPr>
          <p:spPr>
            <a:xfrm rot="8910000" flipH="1">
              <a:off x="3492511" y="435628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8" name="直接连接符 787"/>
            <p:cNvCxnSpPr/>
            <p:nvPr/>
          </p:nvCxnSpPr>
          <p:spPr>
            <a:xfrm rot="9045000" flipH="1">
              <a:off x="3451585" y="438026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89" name="直接连接符 788"/>
            <p:cNvCxnSpPr/>
            <p:nvPr/>
          </p:nvCxnSpPr>
          <p:spPr>
            <a:xfrm rot="9180000" flipH="1">
              <a:off x="3409749" y="440263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0" name="直接连接符 789"/>
            <p:cNvCxnSpPr/>
            <p:nvPr/>
          </p:nvCxnSpPr>
          <p:spPr>
            <a:xfrm rot="9315000" flipH="1">
              <a:off x="3367066" y="442333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1" name="直接连接符 790"/>
            <p:cNvCxnSpPr/>
            <p:nvPr/>
          </p:nvCxnSpPr>
          <p:spPr>
            <a:xfrm rot="9450000" flipH="1">
              <a:off x="3323605" y="444234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2" name="直接连接符 791"/>
            <p:cNvCxnSpPr/>
            <p:nvPr/>
          </p:nvCxnSpPr>
          <p:spPr>
            <a:xfrm rot="9585000" flipH="1">
              <a:off x="3279430" y="445963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3" name="直接连接符 792"/>
            <p:cNvCxnSpPr/>
            <p:nvPr/>
          </p:nvCxnSpPr>
          <p:spPr>
            <a:xfrm rot="9720000" flipH="1">
              <a:off x="3234610" y="447517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4" name="直接连接符 793"/>
            <p:cNvCxnSpPr/>
            <p:nvPr/>
          </p:nvCxnSpPr>
          <p:spPr>
            <a:xfrm rot="9855000" flipH="1">
              <a:off x="3189215" y="448894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5" name="直接连接符 794"/>
            <p:cNvCxnSpPr/>
            <p:nvPr/>
          </p:nvCxnSpPr>
          <p:spPr>
            <a:xfrm rot="9990000" flipH="1">
              <a:off x="3143314" y="450092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6" name="直接连接符 795"/>
            <p:cNvCxnSpPr/>
            <p:nvPr/>
          </p:nvCxnSpPr>
          <p:spPr>
            <a:xfrm rot="10125000" flipH="1">
              <a:off x="3096978" y="451109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7" name="直接连接符 796"/>
            <p:cNvCxnSpPr/>
            <p:nvPr/>
          </p:nvCxnSpPr>
          <p:spPr>
            <a:xfrm rot="10260000" flipH="1">
              <a:off x="3050279" y="45194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8" name="直接连接符 797"/>
            <p:cNvCxnSpPr/>
            <p:nvPr/>
          </p:nvCxnSpPr>
          <p:spPr>
            <a:xfrm rot="10395000" flipH="1">
              <a:off x="3003287" y="45259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799" name="直接连接符 798"/>
            <p:cNvCxnSpPr/>
            <p:nvPr/>
          </p:nvCxnSpPr>
          <p:spPr>
            <a:xfrm rot="10530000" flipH="1">
              <a:off x="2956078" y="453058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0" name="直接连接符 799"/>
            <p:cNvCxnSpPr/>
            <p:nvPr/>
          </p:nvCxnSpPr>
          <p:spPr>
            <a:xfrm rot="10665000" flipH="1">
              <a:off x="2908723" y="453337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1" name="直接连接符 800"/>
            <p:cNvCxnSpPr/>
            <p:nvPr/>
          </p:nvCxnSpPr>
          <p:spPr>
            <a:xfrm rot="10935000" flipH="1">
              <a:off x="2813865" y="453337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2" name="直接连接符 801"/>
            <p:cNvCxnSpPr/>
            <p:nvPr/>
          </p:nvCxnSpPr>
          <p:spPr>
            <a:xfrm rot="11070000" flipH="1">
              <a:off x="2766510" y="453058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3" name="直接连接符 802"/>
            <p:cNvCxnSpPr/>
            <p:nvPr/>
          </p:nvCxnSpPr>
          <p:spPr>
            <a:xfrm rot="11205000" flipH="1">
              <a:off x="2719301" y="45259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4" name="直接连接符 803"/>
            <p:cNvCxnSpPr/>
            <p:nvPr/>
          </p:nvCxnSpPr>
          <p:spPr>
            <a:xfrm rot="11340000" flipH="1">
              <a:off x="2672311" y="45194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5" name="直接连接符 804"/>
            <p:cNvCxnSpPr/>
            <p:nvPr/>
          </p:nvCxnSpPr>
          <p:spPr>
            <a:xfrm rot="11475000" flipH="1">
              <a:off x="2625610" y="451109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6" name="直接连接符 805"/>
            <p:cNvCxnSpPr/>
            <p:nvPr/>
          </p:nvCxnSpPr>
          <p:spPr>
            <a:xfrm rot="11610000" flipH="1">
              <a:off x="2579275" y="450092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7" name="直接连接符 806"/>
            <p:cNvCxnSpPr/>
            <p:nvPr/>
          </p:nvCxnSpPr>
          <p:spPr>
            <a:xfrm rot="11745000" flipH="1">
              <a:off x="2533374" y="448894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8" name="直接连接符 807"/>
            <p:cNvCxnSpPr/>
            <p:nvPr/>
          </p:nvCxnSpPr>
          <p:spPr>
            <a:xfrm rot="11880000" flipH="1">
              <a:off x="2487980" y="447517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09" name="直接连接符 808"/>
            <p:cNvCxnSpPr/>
            <p:nvPr/>
          </p:nvCxnSpPr>
          <p:spPr>
            <a:xfrm rot="12015000" flipH="1">
              <a:off x="2443158" y="445963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0" name="直接连接符 809"/>
            <p:cNvCxnSpPr/>
            <p:nvPr/>
          </p:nvCxnSpPr>
          <p:spPr>
            <a:xfrm rot="12150000" flipH="1">
              <a:off x="2398985" y="444234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1" name="直接连接符 810"/>
            <p:cNvCxnSpPr/>
            <p:nvPr/>
          </p:nvCxnSpPr>
          <p:spPr>
            <a:xfrm rot="12285000" flipH="1">
              <a:off x="2355522" y="442333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2" name="直接连接符 811"/>
            <p:cNvCxnSpPr/>
            <p:nvPr/>
          </p:nvCxnSpPr>
          <p:spPr>
            <a:xfrm rot="12420000" flipH="1">
              <a:off x="2312841" y="440263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3" name="直接连接符 812"/>
            <p:cNvCxnSpPr/>
            <p:nvPr/>
          </p:nvCxnSpPr>
          <p:spPr>
            <a:xfrm rot="12555000" flipH="1">
              <a:off x="2271004" y="438026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4" name="直接连接符 813"/>
            <p:cNvCxnSpPr/>
            <p:nvPr/>
          </p:nvCxnSpPr>
          <p:spPr>
            <a:xfrm rot="12690000" flipH="1">
              <a:off x="2230078" y="435628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5" name="直接连接符 814"/>
            <p:cNvCxnSpPr/>
            <p:nvPr/>
          </p:nvCxnSpPr>
          <p:spPr>
            <a:xfrm rot="12825000" flipH="1">
              <a:off x="2190124" y="433070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6" name="直接连接符 815"/>
            <p:cNvCxnSpPr/>
            <p:nvPr/>
          </p:nvCxnSpPr>
          <p:spPr>
            <a:xfrm rot="12960000" flipH="1">
              <a:off x="2151206" y="430358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7" name="直接连接符 816"/>
            <p:cNvCxnSpPr/>
            <p:nvPr/>
          </p:nvCxnSpPr>
          <p:spPr>
            <a:xfrm rot="13095000" flipH="1">
              <a:off x="2113383" y="427495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8" name="直接连接符 817"/>
            <p:cNvCxnSpPr/>
            <p:nvPr/>
          </p:nvCxnSpPr>
          <p:spPr>
            <a:xfrm rot="13230000" flipH="1">
              <a:off x="2076713" y="424485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19" name="直接连接符 818"/>
            <p:cNvCxnSpPr/>
            <p:nvPr/>
          </p:nvCxnSpPr>
          <p:spPr>
            <a:xfrm rot="13365000" flipH="1">
              <a:off x="2041253" y="421334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0" name="直接连接符 819"/>
            <p:cNvCxnSpPr/>
            <p:nvPr/>
          </p:nvCxnSpPr>
          <p:spPr>
            <a:xfrm rot="13500000" flipH="1">
              <a:off x="2007056" y="4180466"/>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1" name="直接连接符 820"/>
            <p:cNvCxnSpPr/>
            <p:nvPr/>
          </p:nvCxnSpPr>
          <p:spPr>
            <a:xfrm rot="13635000" flipH="1">
              <a:off x="1974179" y="414627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2" name="直接连接符 821"/>
            <p:cNvCxnSpPr/>
            <p:nvPr/>
          </p:nvCxnSpPr>
          <p:spPr>
            <a:xfrm rot="13770000" flipH="1">
              <a:off x="1942667" y="411081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3" name="直接连接符 822"/>
            <p:cNvCxnSpPr/>
            <p:nvPr/>
          </p:nvCxnSpPr>
          <p:spPr>
            <a:xfrm rot="13905000" flipH="1">
              <a:off x="1912573" y="407414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4" name="直接连接符 823"/>
            <p:cNvCxnSpPr/>
            <p:nvPr/>
          </p:nvCxnSpPr>
          <p:spPr>
            <a:xfrm rot="14040000" flipH="1">
              <a:off x="1883942" y="403631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5" name="直接连接符 824"/>
            <p:cNvCxnSpPr/>
            <p:nvPr/>
          </p:nvCxnSpPr>
          <p:spPr>
            <a:xfrm rot="14175000" flipH="1">
              <a:off x="1856818" y="399740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6" name="直接连接符 825"/>
            <p:cNvCxnSpPr/>
            <p:nvPr/>
          </p:nvCxnSpPr>
          <p:spPr>
            <a:xfrm rot="14310000" flipH="1">
              <a:off x="1831243" y="395744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7" name="直接连接符 826"/>
            <p:cNvCxnSpPr/>
            <p:nvPr/>
          </p:nvCxnSpPr>
          <p:spPr>
            <a:xfrm rot="14445000" flipH="1">
              <a:off x="1807255" y="391652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8" name="直接连接符 827"/>
            <p:cNvCxnSpPr/>
            <p:nvPr/>
          </p:nvCxnSpPr>
          <p:spPr>
            <a:xfrm rot="14580000" flipH="1">
              <a:off x="1784893" y="387468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29" name="直接连接符 828"/>
            <p:cNvCxnSpPr/>
            <p:nvPr/>
          </p:nvCxnSpPr>
          <p:spPr>
            <a:xfrm rot="14715000" flipH="1">
              <a:off x="1764191" y="383200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0" name="直接连接符 829"/>
            <p:cNvCxnSpPr/>
            <p:nvPr/>
          </p:nvCxnSpPr>
          <p:spPr>
            <a:xfrm rot="14850000" flipH="1">
              <a:off x="1745178" y="378853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1" name="直接连接符 830"/>
            <p:cNvCxnSpPr/>
            <p:nvPr/>
          </p:nvCxnSpPr>
          <p:spPr>
            <a:xfrm rot="14985000" flipH="1">
              <a:off x="1727888" y="374436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2" name="直接连接符 831"/>
            <p:cNvCxnSpPr/>
            <p:nvPr/>
          </p:nvCxnSpPr>
          <p:spPr>
            <a:xfrm rot="15120000" flipH="1">
              <a:off x="1712347" y="369954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3" name="直接连接符 832"/>
            <p:cNvCxnSpPr/>
            <p:nvPr/>
          </p:nvCxnSpPr>
          <p:spPr>
            <a:xfrm rot="15255000" flipH="1">
              <a:off x="1698577" y="365414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4" name="直接连接符 833"/>
            <p:cNvCxnSpPr/>
            <p:nvPr/>
          </p:nvCxnSpPr>
          <p:spPr>
            <a:xfrm rot="15390000" flipH="1">
              <a:off x="1686600" y="360824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5" name="直接连接符 834"/>
            <p:cNvCxnSpPr/>
            <p:nvPr/>
          </p:nvCxnSpPr>
          <p:spPr>
            <a:xfrm rot="15525000" flipH="1">
              <a:off x="1676433" y="356191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6" name="直接连接符 835"/>
            <p:cNvCxnSpPr/>
            <p:nvPr/>
          </p:nvCxnSpPr>
          <p:spPr>
            <a:xfrm rot="15660000" flipH="1">
              <a:off x="1668093" y="35152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7" name="直接连接符 836"/>
            <p:cNvCxnSpPr/>
            <p:nvPr/>
          </p:nvCxnSpPr>
          <p:spPr>
            <a:xfrm rot="15795000" flipH="1">
              <a:off x="1661594" y="346822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8" name="直接连接符 837"/>
            <p:cNvCxnSpPr/>
            <p:nvPr/>
          </p:nvCxnSpPr>
          <p:spPr>
            <a:xfrm rot="15930000" flipH="1">
              <a:off x="1656943" y="342101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39" name="直接连接符 838"/>
            <p:cNvCxnSpPr/>
            <p:nvPr/>
          </p:nvCxnSpPr>
          <p:spPr>
            <a:xfrm rot="16065000" flipH="1">
              <a:off x="1654152" y="337365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0" name="直接连接符 839"/>
            <p:cNvCxnSpPr/>
            <p:nvPr/>
          </p:nvCxnSpPr>
          <p:spPr>
            <a:xfrm rot="16335000" flipH="1">
              <a:off x="1654152" y="327880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1" name="直接连接符 840"/>
            <p:cNvCxnSpPr/>
            <p:nvPr/>
          </p:nvCxnSpPr>
          <p:spPr>
            <a:xfrm rot="16470000" flipH="1">
              <a:off x="1656943" y="323144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2" name="直接连接符 841"/>
            <p:cNvCxnSpPr/>
            <p:nvPr/>
          </p:nvCxnSpPr>
          <p:spPr>
            <a:xfrm rot="16605000" flipH="1">
              <a:off x="1661594" y="318423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3" name="直接连接符 842"/>
            <p:cNvCxnSpPr/>
            <p:nvPr/>
          </p:nvCxnSpPr>
          <p:spPr>
            <a:xfrm rot="16740000" flipH="1">
              <a:off x="1668093" y="313724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4" name="直接连接符 843"/>
            <p:cNvCxnSpPr/>
            <p:nvPr/>
          </p:nvCxnSpPr>
          <p:spPr>
            <a:xfrm rot="16875000" flipH="1">
              <a:off x="1676433" y="309054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5" name="直接连接符 844"/>
            <p:cNvCxnSpPr/>
            <p:nvPr/>
          </p:nvCxnSpPr>
          <p:spPr>
            <a:xfrm rot="17010000" flipH="1">
              <a:off x="1686600" y="304421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6" name="直接连接符 845"/>
            <p:cNvCxnSpPr/>
            <p:nvPr/>
          </p:nvCxnSpPr>
          <p:spPr>
            <a:xfrm rot="17145000" flipH="1">
              <a:off x="1698577" y="299830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7" name="直接连接符 846"/>
            <p:cNvCxnSpPr/>
            <p:nvPr/>
          </p:nvCxnSpPr>
          <p:spPr>
            <a:xfrm rot="17280000" flipH="1">
              <a:off x="1712347" y="29529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8" name="直接连接符 847"/>
            <p:cNvCxnSpPr/>
            <p:nvPr/>
          </p:nvCxnSpPr>
          <p:spPr>
            <a:xfrm rot="17415000" flipH="1">
              <a:off x="1727888" y="290809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49" name="直接连接符 848"/>
            <p:cNvCxnSpPr/>
            <p:nvPr/>
          </p:nvCxnSpPr>
          <p:spPr>
            <a:xfrm rot="17550000" flipH="1">
              <a:off x="1745178" y="286392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0" name="直接连接符 849"/>
            <p:cNvCxnSpPr/>
            <p:nvPr/>
          </p:nvCxnSpPr>
          <p:spPr>
            <a:xfrm rot="17685000" flipH="1">
              <a:off x="1764191" y="282045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1" name="直接连接符 850"/>
            <p:cNvCxnSpPr/>
            <p:nvPr/>
          </p:nvCxnSpPr>
          <p:spPr>
            <a:xfrm rot="17820000" flipH="1">
              <a:off x="1784893" y="2777775"/>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2" name="直接连接符 851"/>
            <p:cNvCxnSpPr/>
            <p:nvPr/>
          </p:nvCxnSpPr>
          <p:spPr>
            <a:xfrm rot="17955000" flipH="1">
              <a:off x="1807255" y="273593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3" name="直接连接符 852"/>
            <p:cNvCxnSpPr/>
            <p:nvPr/>
          </p:nvCxnSpPr>
          <p:spPr>
            <a:xfrm rot="18090000" flipH="1">
              <a:off x="1831243" y="26950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4" name="直接连接符 853"/>
            <p:cNvCxnSpPr/>
            <p:nvPr/>
          </p:nvCxnSpPr>
          <p:spPr>
            <a:xfrm rot="18225000" flipH="1">
              <a:off x="1856818" y="2655060"/>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5" name="直接连接符 854"/>
            <p:cNvCxnSpPr/>
            <p:nvPr/>
          </p:nvCxnSpPr>
          <p:spPr>
            <a:xfrm rot="18360000" flipH="1">
              <a:off x="1883942" y="261614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6" name="直接连接符 855"/>
            <p:cNvCxnSpPr/>
            <p:nvPr/>
          </p:nvCxnSpPr>
          <p:spPr>
            <a:xfrm rot="18495000" flipH="1">
              <a:off x="1912573" y="257831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7" name="直接连接符 856"/>
            <p:cNvCxnSpPr/>
            <p:nvPr/>
          </p:nvCxnSpPr>
          <p:spPr>
            <a:xfrm rot="18630000" flipH="1">
              <a:off x="1942667" y="254164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8" name="直接连接符 857"/>
            <p:cNvCxnSpPr/>
            <p:nvPr/>
          </p:nvCxnSpPr>
          <p:spPr>
            <a:xfrm rot="18765000" flipH="1">
              <a:off x="1974179" y="250618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59" name="直接连接符 858"/>
            <p:cNvCxnSpPr/>
            <p:nvPr/>
          </p:nvCxnSpPr>
          <p:spPr>
            <a:xfrm rot="18900000" flipH="1">
              <a:off x="2007056" y="247199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0" name="直接连接符 859"/>
            <p:cNvCxnSpPr/>
            <p:nvPr/>
          </p:nvCxnSpPr>
          <p:spPr>
            <a:xfrm rot="19035000" flipH="1">
              <a:off x="2041253" y="243911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1" name="直接连接符 860"/>
            <p:cNvCxnSpPr/>
            <p:nvPr/>
          </p:nvCxnSpPr>
          <p:spPr>
            <a:xfrm rot="19170000" flipH="1">
              <a:off x="2076713" y="240760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2" name="直接连接符 861"/>
            <p:cNvCxnSpPr/>
            <p:nvPr/>
          </p:nvCxnSpPr>
          <p:spPr>
            <a:xfrm rot="19305000" flipH="1">
              <a:off x="2113383" y="237750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3" name="直接连接符 862"/>
            <p:cNvCxnSpPr/>
            <p:nvPr/>
          </p:nvCxnSpPr>
          <p:spPr>
            <a:xfrm rot="19440000" flipH="1">
              <a:off x="2151206" y="234887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4" name="直接连接符 863"/>
            <p:cNvCxnSpPr/>
            <p:nvPr/>
          </p:nvCxnSpPr>
          <p:spPr>
            <a:xfrm rot="19575000" flipH="1">
              <a:off x="2190124" y="232175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5" name="直接连接符 864"/>
            <p:cNvCxnSpPr/>
            <p:nvPr/>
          </p:nvCxnSpPr>
          <p:spPr>
            <a:xfrm rot="19710000" flipH="1">
              <a:off x="2230078" y="229617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6" name="直接连接符 865"/>
            <p:cNvCxnSpPr/>
            <p:nvPr/>
          </p:nvCxnSpPr>
          <p:spPr>
            <a:xfrm rot="19845000" flipH="1">
              <a:off x="2271004" y="2272191"/>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7" name="直接连接符 866"/>
            <p:cNvCxnSpPr/>
            <p:nvPr/>
          </p:nvCxnSpPr>
          <p:spPr>
            <a:xfrm rot="19980000" flipH="1">
              <a:off x="2312841" y="224982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8" name="直接连接符 867"/>
            <p:cNvCxnSpPr/>
            <p:nvPr/>
          </p:nvCxnSpPr>
          <p:spPr>
            <a:xfrm rot="20115000" flipH="1">
              <a:off x="2355522" y="222912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69" name="直接连接符 868"/>
            <p:cNvCxnSpPr/>
            <p:nvPr/>
          </p:nvCxnSpPr>
          <p:spPr>
            <a:xfrm rot="20250000" flipH="1">
              <a:off x="2398985" y="221011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0" name="直接连接符 869"/>
            <p:cNvCxnSpPr/>
            <p:nvPr/>
          </p:nvCxnSpPr>
          <p:spPr>
            <a:xfrm rot="20385000" flipH="1">
              <a:off x="2443158" y="2192824"/>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1" name="直接连接符 870"/>
            <p:cNvCxnSpPr/>
            <p:nvPr/>
          </p:nvCxnSpPr>
          <p:spPr>
            <a:xfrm rot="20520000" flipH="1">
              <a:off x="2487980" y="217728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2" name="直接连接符 871"/>
            <p:cNvCxnSpPr/>
            <p:nvPr/>
          </p:nvCxnSpPr>
          <p:spPr>
            <a:xfrm rot="20655000" flipH="1">
              <a:off x="2533374" y="2163512"/>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3" name="直接连接符 872"/>
            <p:cNvCxnSpPr/>
            <p:nvPr/>
          </p:nvCxnSpPr>
          <p:spPr>
            <a:xfrm rot="20790000" flipH="1">
              <a:off x="2579275" y="2151533"/>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4" name="直接连接符 873"/>
            <p:cNvCxnSpPr/>
            <p:nvPr/>
          </p:nvCxnSpPr>
          <p:spPr>
            <a:xfrm rot="20925000" flipH="1">
              <a:off x="2625610" y="214136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5" name="直接连接符 874"/>
            <p:cNvCxnSpPr/>
            <p:nvPr/>
          </p:nvCxnSpPr>
          <p:spPr>
            <a:xfrm rot="21060000" flipH="1">
              <a:off x="2672311" y="21330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6" name="直接连接符 875"/>
            <p:cNvCxnSpPr/>
            <p:nvPr/>
          </p:nvCxnSpPr>
          <p:spPr>
            <a:xfrm rot="21195000" flipH="1">
              <a:off x="2719301" y="2126529"/>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7" name="直接连接符 876"/>
            <p:cNvCxnSpPr/>
            <p:nvPr/>
          </p:nvCxnSpPr>
          <p:spPr>
            <a:xfrm rot="21330000" flipH="1">
              <a:off x="2766510" y="2121878"/>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78" name="直接连接符 877"/>
            <p:cNvCxnSpPr/>
            <p:nvPr/>
          </p:nvCxnSpPr>
          <p:spPr>
            <a:xfrm rot="21465000" flipH="1">
              <a:off x="2813865" y="2119087"/>
              <a:ext cx="0" cy="142127"/>
            </a:xfrm>
            <a:prstGeom prst="line">
              <a:avLst/>
            </a:prstGeom>
            <a:ln w="12700">
              <a:solidFill>
                <a:srgbClr val="00AF92"/>
              </a:solidFill>
            </a:ln>
          </p:spPr>
          <p:style>
            <a:lnRef idx="1">
              <a:schemeClr val="accent1"/>
            </a:lnRef>
            <a:fillRef idx="0">
              <a:schemeClr val="accent1"/>
            </a:fillRef>
            <a:effectRef idx="0">
              <a:schemeClr val="accent1"/>
            </a:effectRef>
            <a:fontRef idx="minor">
              <a:schemeClr val="tx1"/>
            </a:fontRef>
          </p:style>
        </p:cxnSp>
        <p:grpSp>
          <p:nvGrpSpPr>
            <p:cNvPr id="879" name="组合 878"/>
            <p:cNvGrpSpPr/>
            <p:nvPr/>
          </p:nvGrpSpPr>
          <p:grpSpPr>
            <a:xfrm>
              <a:off x="1582158" y="3397290"/>
              <a:ext cx="2561358" cy="0"/>
              <a:chOff x="1701800" y="2755900"/>
              <a:chExt cx="2746511" cy="0"/>
            </a:xfrm>
          </p:grpSpPr>
          <p:cxnSp>
            <p:nvCxnSpPr>
              <p:cNvPr id="889" name="直接连接符 888"/>
              <p:cNvCxnSpPr/>
              <p:nvPr/>
            </p:nvCxnSpPr>
            <p:spPr>
              <a:xfrm flipH="1">
                <a:off x="4185511" y="2755900"/>
                <a:ext cx="262800"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90" name="直接连接符 889"/>
              <p:cNvCxnSpPr/>
              <p:nvPr/>
            </p:nvCxnSpPr>
            <p:spPr>
              <a:xfrm>
                <a:off x="1701800" y="2755900"/>
                <a:ext cx="261951"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grpSp>
        <p:grpSp>
          <p:nvGrpSpPr>
            <p:cNvPr id="880" name="组合 879"/>
            <p:cNvGrpSpPr/>
            <p:nvPr/>
          </p:nvGrpSpPr>
          <p:grpSpPr>
            <a:xfrm rot="5400000">
              <a:off x="1579198" y="3399426"/>
              <a:ext cx="2561359" cy="0"/>
              <a:chOff x="1701801" y="2755900"/>
              <a:chExt cx="2746511" cy="1"/>
            </a:xfrm>
          </p:grpSpPr>
          <p:cxnSp>
            <p:nvCxnSpPr>
              <p:cNvPr id="887" name="直接连接符 886"/>
              <p:cNvCxnSpPr/>
              <p:nvPr/>
            </p:nvCxnSpPr>
            <p:spPr>
              <a:xfrm flipH="1">
                <a:off x="4185512" y="2755900"/>
                <a:ext cx="262800"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88" name="直接连接符 887"/>
              <p:cNvCxnSpPr/>
              <p:nvPr/>
            </p:nvCxnSpPr>
            <p:spPr>
              <a:xfrm>
                <a:off x="1701801" y="2755901"/>
                <a:ext cx="261951"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grpSp>
        <p:grpSp>
          <p:nvGrpSpPr>
            <p:cNvPr id="881" name="组合 880"/>
            <p:cNvGrpSpPr/>
            <p:nvPr/>
          </p:nvGrpSpPr>
          <p:grpSpPr>
            <a:xfrm rot="2700000">
              <a:off x="1648710" y="3330546"/>
              <a:ext cx="2561359" cy="0"/>
              <a:chOff x="1701800" y="2755900"/>
              <a:chExt cx="2746511" cy="1"/>
            </a:xfrm>
          </p:grpSpPr>
          <p:cxnSp>
            <p:nvCxnSpPr>
              <p:cNvPr id="885" name="直接连接符 884"/>
              <p:cNvCxnSpPr/>
              <p:nvPr/>
            </p:nvCxnSpPr>
            <p:spPr>
              <a:xfrm flipH="1">
                <a:off x="4185511" y="2755901"/>
                <a:ext cx="262800"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86" name="直接连接符 885"/>
              <p:cNvCxnSpPr/>
              <p:nvPr/>
            </p:nvCxnSpPr>
            <p:spPr>
              <a:xfrm>
                <a:off x="1701800" y="2755900"/>
                <a:ext cx="261951"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grpSp>
        <p:grpSp>
          <p:nvGrpSpPr>
            <p:cNvPr id="882" name="组合 881"/>
            <p:cNvGrpSpPr/>
            <p:nvPr/>
          </p:nvGrpSpPr>
          <p:grpSpPr>
            <a:xfrm rot="18900000" flipH="1">
              <a:off x="1615553" y="3432524"/>
              <a:ext cx="2561359" cy="0"/>
              <a:chOff x="1701800" y="2755900"/>
              <a:chExt cx="2746511" cy="1"/>
            </a:xfrm>
          </p:grpSpPr>
          <p:cxnSp>
            <p:nvCxnSpPr>
              <p:cNvPr id="883" name="直接连接符 882"/>
              <p:cNvCxnSpPr/>
              <p:nvPr/>
            </p:nvCxnSpPr>
            <p:spPr>
              <a:xfrm flipH="1">
                <a:off x="4185511" y="2755901"/>
                <a:ext cx="262800"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cxnSp>
            <p:nvCxnSpPr>
              <p:cNvPr id="884" name="直接连接符 883"/>
              <p:cNvCxnSpPr/>
              <p:nvPr/>
            </p:nvCxnSpPr>
            <p:spPr>
              <a:xfrm>
                <a:off x="1701800" y="2755900"/>
                <a:ext cx="261951" cy="0"/>
              </a:xfrm>
              <a:prstGeom prst="line">
                <a:avLst/>
              </a:prstGeom>
              <a:ln w="19050">
                <a:solidFill>
                  <a:srgbClr val="00AF92"/>
                </a:solidFill>
              </a:ln>
            </p:spPr>
            <p:style>
              <a:lnRef idx="1">
                <a:schemeClr val="accent1"/>
              </a:lnRef>
              <a:fillRef idx="0">
                <a:schemeClr val="accent1"/>
              </a:fillRef>
              <a:effectRef idx="0">
                <a:schemeClr val="accent1"/>
              </a:effectRef>
              <a:fontRef idx="minor">
                <a:schemeClr val="tx1"/>
              </a:fontRef>
            </p:style>
          </p:cxnSp>
        </p:grpSp>
      </p:grpSp>
      <p:grpSp>
        <p:nvGrpSpPr>
          <p:cNvPr id="891" name="组合 890"/>
          <p:cNvGrpSpPr/>
          <p:nvPr/>
        </p:nvGrpSpPr>
        <p:grpSpPr>
          <a:xfrm>
            <a:off x="3566613" y="1773201"/>
            <a:ext cx="2186858" cy="2186067"/>
            <a:chOff x="2329031" y="904800"/>
            <a:chExt cx="2752780" cy="2752780"/>
          </a:xfrm>
        </p:grpSpPr>
        <p:sp>
          <p:nvSpPr>
            <p:cNvPr id="892" name="椭圆 891"/>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93" name="椭圆 892"/>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94" name="文本框 1607"/>
          <p:cNvSpPr txBox="1"/>
          <p:nvPr/>
        </p:nvSpPr>
        <p:spPr>
          <a:xfrm>
            <a:off x="4126528" y="2276577"/>
            <a:ext cx="1114924" cy="1200329"/>
          </a:xfrm>
          <a:prstGeom prst="rect">
            <a:avLst/>
          </a:prstGeom>
          <a:noFill/>
        </p:spPr>
        <p:txBody>
          <a:bodyPr wrap="square" rtlCol="0">
            <a:spAutoFit/>
          </a:bodyPr>
          <a:lstStyle/>
          <a:p>
            <a:pPr algn="ctr"/>
            <a:r>
              <a:rPr lang="zh-CN" altLang="en-US" sz="3600">
                <a:solidFill>
                  <a:srgbClr val="01ACBE"/>
                </a:solidFill>
                <a:latin typeface="Impact" panose="020B0806030902050204" pitchFamily="34" charset="0"/>
              </a:rPr>
              <a:t>文字</a:t>
            </a:r>
            <a:r>
              <a:rPr lang="en-US" altLang="zh-CN" sz="3600">
                <a:solidFill>
                  <a:srgbClr val="01ACBE"/>
                </a:solidFill>
                <a:latin typeface="Impact" panose="020B0806030902050204" pitchFamily="34" charset="0"/>
              </a:rPr>
              <a:t>50%</a:t>
            </a:r>
            <a:endParaRPr lang="zh-CN" altLang="en-US" sz="3600">
              <a:solidFill>
                <a:srgbClr val="01ACBE"/>
              </a:solidFill>
              <a:latin typeface="Impact" panose="020B0806030902050204" pitchFamily="34" charset="0"/>
            </a:endParaRPr>
          </a:p>
        </p:txBody>
      </p:sp>
      <p:grpSp>
        <p:nvGrpSpPr>
          <p:cNvPr id="895" name="组合 894"/>
          <p:cNvGrpSpPr/>
          <p:nvPr/>
        </p:nvGrpSpPr>
        <p:grpSpPr>
          <a:xfrm>
            <a:off x="3771685" y="1923435"/>
            <a:ext cx="1808373" cy="1832441"/>
            <a:chOff x="3654108" y="2497101"/>
            <a:chExt cx="1808138" cy="1832865"/>
          </a:xfrm>
        </p:grpSpPr>
        <p:cxnSp>
          <p:nvCxnSpPr>
            <p:cNvPr id="896" name="直接连接符 895"/>
            <p:cNvCxnSpPr/>
            <p:nvPr/>
          </p:nvCxnSpPr>
          <p:spPr>
            <a:xfrm flipH="1">
              <a:off x="4545467" y="254468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7" name="直接连接符 896"/>
            <p:cNvCxnSpPr/>
            <p:nvPr/>
          </p:nvCxnSpPr>
          <p:spPr>
            <a:xfrm rot="135000" flipH="1">
              <a:off x="4578516" y="254533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898" name="直接连接符 897"/>
            <p:cNvCxnSpPr/>
            <p:nvPr/>
          </p:nvCxnSpPr>
          <p:spPr>
            <a:xfrm rot="270000" flipH="1">
              <a:off x="4611516" y="25472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899" name="直接连接符 898"/>
            <p:cNvCxnSpPr/>
            <p:nvPr/>
          </p:nvCxnSpPr>
          <p:spPr>
            <a:xfrm rot="405000" flipH="1">
              <a:off x="4644414" y="255052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0" name="直接连接符 899"/>
            <p:cNvCxnSpPr/>
            <p:nvPr/>
          </p:nvCxnSpPr>
          <p:spPr>
            <a:xfrm rot="540000" flipH="1">
              <a:off x="4677159" y="255505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1" name="直接连接符 900"/>
            <p:cNvCxnSpPr/>
            <p:nvPr/>
          </p:nvCxnSpPr>
          <p:spPr>
            <a:xfrm rot="675000" flipH="1">
              <a:off x="4709701" y="25608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2" name="直接连接符 901"/>
            <p:cNvCxnSpPr/>
            <p:nvPr/>
          </p:nvCxnSpPr>
          <p:spPr>
            <a:xfrm rot="810000" flipH="1">
              <a:off x="4741990" y="256794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3" name="直接连接符 902"/>
            <p:cNvCxnSpPr/>
            <p:nvPr/>
          </p:nvCxnSpPr>
          <p:spPr>
            <a:xfrm rot="945000" flipH="1">
              <a:off x="4773976" y="257629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4" name="直接连接符 903"/>
            <p:cNvCxnSpPr/>
            <p:nvPr/>
          </p:nvCxnSpPr>
          <p:spPr>
            <a:xfrm rot="1080000" flipH="1">
              <a:off x="4805609" y="258589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5" name="直接连接符 904"/>
            <p:cNvCxnSpPr/>
            <p:nvPr/>
          </p:nvCxnSpPr>
          <p:spPr>
            <a:xfrm rot="1215000" flipH="1">
              <a:off x="4836841" y="259672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6" name="直接连接符 905"/>
            <p:cNvCxnSpPr/>
            <p:nvPr/>
          </p:nvCxnSpPr>
          <p:spPr>
            <a:xfrm rot="1350000" flipH="1">
              <a:off x="4867625" y="26087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7" name="直接连接符 906"/>
            <p:cNvCxnSpPr/>
            <p:nvPr/>
          </p:nvCxnSpPr>
          <p:spPr>
            <a:xfrm rot="1485000" flipH="1">
              <a:off x="4897910" y="26220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8" name="直接连接符 907"/>
            <p:cNvCxnSpPr/>
            <p:nvPr/>
          </p:nvCxnSpPr>
          <p:spPr>
            <a:xfrm rot="1620000" flipH="1">
              <a:off x="4927654" y="263644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09" name="直接连接符 908"/>
            <p:cNvCxnSpPr/>
            <p:nvPr/>
          </p:nvCxnSpPr>
          <p:spPr>
            <a:xfrm rot="1755000" flipH="1">
              <a:off x="4956806" y="26520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0" name="直接连接符 909"/>
            <p:cNvCxnSpPr/>
            <p:nvPr/>
          </p:nvCxnSpPr>
          <p:spPr>
            <a:xfrm rot="1890000" flipH="1">
              <a:off x="4985325" y="266874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1" name="直接连接符 910"/>
            <p:cNvCxnSpPr/>
            <p:nvPr/>
          </p:nvCxnSpPr>
          <p:spPr>
            <a:xfrm rot="2025000" flipH="1">
              <a:off x="5013167" y="268656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2" name="直接连接符 911"/>
            <p:cNvCxnSpPr/>
            <p:nvPr/>
          </p:nvCxnSpPr>
          <p:spPr>
            <a:xfrm rot="2160000" flipH="1">
              <a:off x="5040287" y="27054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3" name="直接连接符 912"/>
            <p:cNvCxnSpPr/>
            <p:nvPr/>
          </p:nvCxnSpPr>
          <p:spPr>
            <a:xfrm rot="2295000" flipH="1">
              <a:off x="5066644" y="27254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4" name="直接连接符 913"/>
            <p:cNvCxnSpPr/>
            <p:nvPr/>
          </p:nvCxnSpPr>
          <p:spPr>
            <a:xfrm rot="2430000" flipH="1">
              <a:off x="5092197" y="27463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5" name="直接连接符 914"/>
            <p:cNvCxnSpPr/>
            <p:nvPr/>
          </p:nvCxnSpPr>
          <p:spPr>
            <a:xfrm rot="2565000" flipH="1">
              <a:off x="5116906" y="2768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6" name="直接连接符 915"/>
            <p:cNvCxnSpPr/>
            <p:nvPr/>
          </p:nvCxnSpPr>
          <p:spPr>
            <a:xfrm rot="2700000" flipH="1">
              <a:off x="5140736" y="279125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7" name="直接连接符 916"/>
            <p:cNvCxnSpPr/>
            <p:nvPr/>
          </p:nvCxnSpPr>
          <p:spPr>
            <a:xfrm rot="2835000" flipH="1">
              <a:off x="5163648" y="28150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8" name="直接连接符 917"/>
            <p:cNvCxnSpPr/>
            <p:nvPr/>
          </p:nvCxnSpPr>
          <p:spPr>
            <a:xfrm rot="2970000" flipH="1">
              <a:off x="5185606" y="2839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19" name="直接连接符 918"/>
            <p:cNvCxnSpPr/>
            <p:nvPr/>
          </p:nvCxnSpPr>
          <p:spPr>
            <a:xfrm rot="3105000" flipH="1">
              <a:off x="5206577" y="286535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0" name="直接连接符 919"/>
            <p:cNvCxnSpPr/>
            <p:nvPr/>
          </p:nvCxnSpPr>
          <p:spPr>
            <a:xfrm rot="3240000" flipH="1">
              <a:off x="5226528" y="289170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1" name="直接连接符 920"/>
            <p:cNvCxnSpPr/>
            <p:nvPr/>
          </p:nvCxnSpPr>
          <p:spPr>
            <a:xfrm rot="3375000" flipH="1">
              <a:off x="5245430" y="29188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2" name="直接连接符 921"/>
            <p:cNvCxnSpPr/>
            <p:nvPr/>
          </p:nvCxnSpPr>
          <p:spPr>
            <a:xfrm rot="3510000" flipH="1">
              <a:off x="5263251" y="29466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3" name="直接连接符 922"/>
            <p:cNvCxnSpPr/>
            <p:nvPr/>
          </p:nvCxnSpPr>
          <p:spPr>
            <a:xfrm rot="3645000" flipH="1">
              <a:off x="5279967" y="29751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4" name="直接连接符 923"/>
            <p:cNvCxnSpPr/>
            <p:nvPr/>
          </p:nvCxnSpPr>
          <p:spPr>
            <a:xfrm rot="3780000" flipH="1">
              <a:off x="5295550" y="300433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5" name="直接连接符 924"/>
            <p:cNvCxnSpPr/>
            <p:nvPr/>
          </p:nvCxnSpPr>
          <p:spPr>
            <a:xfrm rot="3915000" flipH="1">
              <a:off x="5309976" y="30340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6" name="直接连接符 925"/>
            <p:cNvCxnSpPr/>
            <p:nvPr/>
          </p:nvCxnSpPr>
          <p:spPr>
            <a:xfrm rot="4050000" flipH="1">
              <a:off x="5323224" y="30643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7" name="直接连接符 926"/>
            <p:cNvCxnSpPr/>
            <p:nvPr/>
          </p:nvCxnSpPr>
          <p:spPr>
            <a:xfrm rot="4185000" flipH="1">
              <a:off x="5335273" y="309515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8" name="直接连接符 927"/>
            <p:cNvCxnSpPr/>
            <p:nvPr/>
          </p:nvCxnSpPr>
          <p:spPr>
            <a:xfrm rot="4320000" flipH="1">
              <a:off x="5346101" y="31263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29" name="直接连接符 928"/>
            <p:cNvCxnSpPr/>
            <p:nvPr/>
          </p:nvCxnSpPr>
          <p:spPr>
            <a:xfrm rot="4455000" flipH="1">
              <a:off x="5355698" y="315801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0" name="直接连接符 929"/>
            <p:cNvCxnSpPr/>
            <p:nvPr/>
          </p:nvCxnSpPr>
          <p:spPr>
            <a:xfrm rot="4590000" flipH="1">
              <a:off x="5364045" y="31900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1" name="直接连接符 930"/>
            <p:cNvCxnSpPr/>
            <p:nvPr/>
          </p:nvCxnSpPr>
          <p:spPr>
            <a:xfrm rot="4725000" flipH="1">
              <a:off x="5371130" y="322229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2" name="直接连接符 931"/>
            <p:cNvCxnSpPr/>
            <p:nvPr/>
          </p:nvCxnSpPr>
          <p:spPr>
            <a:xfrm rot="4860000" flipH="1">
              <a:off x="5376940" y="325483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3" name="直接连接符 932"/>
            <p:cNvCxnSpPr/>
            <p:nvPr/>
          </p:nvCxnSpPr>
          <p:spPr>
            <a:xfrm rot="4995000" flipH="1">
              <a:off x="5381470" y="328757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4" name="直接连接符 933"/>
            <p:cNvCxnSpPr/>
            <p:nvPr/>
          </p:nvCxnSpPr>
          <p:spPr>
            <a:xfrm rot="5130000" flipH="1">
              <a:off x="5384710" y="33204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5" name="直接连接符 934"/>
            <p:cNvCxnSpPr/>
            <p:nvPr/>
          </p:nvCxnSpPr>
          <p:spPr>
            <a:xfrm rot="5265000" flipH="1">
              <a:off x="5386656" y="335347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6" name="直接连接符 935"/>
            <p:cNvCxnSpPr/>
            <p:nvPr/>
          </p:nvCxnSpPr>
          <p:spPr>
            <a:xfrm rot="5535000" flipH="1">
              <a:off x="5386656" y="3419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7" name="直接连接符 936"/>
            <p:cNvCxnSpPr/>
            <p:nvPr/>
          </p:nvCxnSpPr>
          <p:spPr>
            <a:xfrm rot="5670000" flipH="1">
              <a:off x="5384710" y="3452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8" name="直接连接符 937"/>
            <p:cNvCxnSpPr/>
            <p:nvPr/>
          </p:nvCxnSpPr>
          <p:spPr>
            <a:xfrm rot="5805000" flipH="1">
              <a:off x="5381470" y="348547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39" name="直接连接符 938"/>
            <p:cNvCxnSpPr/>
            <p:nvPr/>
          </p:nvCxnSpPr>
          <p:spPr>
            <a:xfrm rot="5940000" flipH="1">
              <a:off x="5376940" y="351821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0" name="直接连接符 939"/>
            <p:cNvCxnSpPr/>
            <p:nvPr/>
          </p:nvCxnSpPr>
          <p:spPr>
            <a:xfrm rot="6075000" flipH="1">
              <a:off x="5371130" y="35507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1" name="直接连接符 940"/>
            <p:cNvCxnSpPr/>
            <p:nvPr/>
          </p:nvCxnSpPr>
          <p:spPr>
            <a:xfrm rot="6210000" flipH="1">
              <a:off x="5364045" y="358304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2" name="直接连接符 941"/>
            <p:cNvCxnSpPr/>
            <p:nvPr/>
          </p:nvCxnSpPr>
          <p:spPr>
            <a:xfrm rot="6345000" flipH="1">
              <a:off x="5355698" y="36150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3" name="直接连接符 942"/>
            <p:cNvCxnSpPr/>
            <p:nvPr/>
          </p:nvCxnSpPr>
          <p:spPr>
            <a:xfrm rot="6480000" flipH="1">
              <a:off x="5346101" y="36466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4" name="直接连接符 943"/>
            <p:cNvCxnSpPr/>
            <p:nvPr/>
          </p:nvCxnSpPr>
          <p:spPr>
            <a:xfrm rot="6615000" flipH="1">
              <a:off x="5335273" y="367790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5" name="直接连接符 944"/>
            <p:cNvCxnSpPr/>
            <p:nvPr/>
          </p:nvCxnSpPr>
          <p:spPr>
            <a:xfrm rot="6750000" flipH="1">
              <a:off x="5323224" y="37086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6" name="直接连接符 945"/>
            <p:cNvCxnSpPr/>
            <p:nvPr/>
          </p:nvCxnSpPr>
          <p:spPr>
            <a:xfrm rot="6885000" flipH="1">
              <a:off x="5309976" y="37389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7" name="直接连接符 946"/>
            <p:cNvCxnSpPr/>
            <p:nvPr/>
          </p:nvCxnSpPr>
          <p:spPr>
            <a:xfrm rot="7020000" flipH="1">
              <a:off x="5295550" y="376871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8" name="直接连接符 947"/>
            <p:cNvCxnSpPr/>
            <p:nvPr/>
          </p:nvCxnSpPr>
          <p:spPr>
            <a:xfrm rot="7155000" flipH="1">
              <a:off x="5279967" y="379786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49" name="直接连接符 948"/>
            <p:cNvCxnSpPr/>
            <p:nvPr/>
          </p:nvCxnSpPr>
          <p:spPr>
            <a:xfrm rot="7290000" flipH="1">
              <a:off x="5263251" y="382638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0" name="直接连接符 949"/>
            <p:cNvCxnSpPr/>
            <p:nvPr/>
          </p:nvCxnSpPr>
          <p:spPr>
            <a:xfrm rot="7425000" flipH="1">
              <a:off x="5245430" y="38542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1" name="直接连接符 950"/>
            <p:cNvCxnSpPr/>
            <p:nvPr/>
          </p:nvCxnSpPr>
          <p:spPr>
            <a:xfrm rot="7560000" flipH="1">
              <a:off x="5226528" y="3881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2" name="直接连接符 951"/>
            <p:cNvCxnSpPr/>
            <p:nvPr/>
          </p:nvCxnSpPr>
          <p:spPr>
            <a:xfrm rot="7695000" flipH="1">
              <a:off x="5206577" y="39077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3" name="直接连接符 952"/>
            <p:cNvCxnSpPr/>
            <p:nvPr/>
          </p:nvCxnSpPr>
          <p:spPr>
            <a:xfrm rot="7830000" flipH="1">
              <a:off x="5185606" y="393325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4" name="直接连接符 953"/>
            <p:cNvCxnSpPr/>
            <p:nvPr/>
          </p:nvCxnSpPr>
          <p:spPr>
            <a:xfrm rot="7965000" flipH="1">
              <a:off x="5163648" y="39579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5" name="直接连接符 954"/>
            <p:cNvCxnSpPr/>
            <p:nvPr/>
          </p:nvCxnSpPr>
          <p:spPr>
            <a:xfrm rot="8100000" flipH="1">
              <a:off x="5140736" y="3981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6" name="直接连接符 955"/>
            <p:cNvCxnSpPr/>
            <p:nvPr/>
          </p:nvCxnSpPr>
          <p:spPr>
            <a:xfrm rot="8235000" flipH="1">
              <a:off x="5116906" y="400470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7" name="直接连接符 956"/>
            <p:cNvCxnSpPr/>
            <p:nvPr/>
          </p:nvCxnSpPr>
          <p:spPr>
            <a:xfrm rot="8370000" flipH="1">
              <a:off x="5092197" y="40266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8" name="直接连接符 957"/>
            <p:cNvCxnSpPr/>
            <p:nvPr/>
          </p:nvCxnSpPr>
          <p:spPr>
            <a:xfrm rot="8505000" flipH="1">
              <a:off x="5066644" y="40476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59" name="直接连接符 958"/>
            <p:cNvCxnSpPr/>
            <p:nvPr/>
          </p:nvCxnSpPr>
          <p:spPr>
            <a:xfrm rot="8640000" flipH="1">
              <a:off x="5040287" y="40675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0" name="直接连接符 959"/>
            <p:cNvCxnSpPr/>
            <p:nvPr/>
          </p:nvCxnSpPr>
          <p:spPr>
            <a:xfrm rot="8775000" flipH="1">
              <a:off x="5013167" y="40864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1" name="直接连接符 960"/>
            <p:cNvCxnSpPr/>
            <p:nvPr/>
          </p:nvCxnSpPr>
          <p:spPr>
            <a:xfrm rot="8910000" flipH="1">
              <a:off x="4985325" y="410431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2" name="直接连接符 961"/>
            <p:cNvCxnSpPr/>
            <p:nvPr/>
          </p:nvCxnSpPr>
          <p:spPr>
            <a:xfrm rot="9045000" flipH="1">
              <a:off x="4956806" y="41210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3" name="直接连接符 962"/>
            <p:cNvCxnSpPr/>
            <p:nvPr/>
          </p:nvCxnSpPr>
          <p:spPr>
            <a:xfrm rot="9180000" flipH="1">
              <a:off x="4927654" y="413661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4" name="直接连接符 963"/>
            <p:cNvCxnSpPr/>
            <p:nvPr/>
          </p:nvCxnSpPr>
          <p:spPr>
            <a:xfrm rot="9315000" flipH="1">
              <a:off x="4897910" y="415103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5" name="直接连接符 964"/>
            <p:cNvCxnSpPr/>
            <p:nvPr/>
          </p:nvCxnSpPr>
          <p:spPr>
            <a:xfrm rot="9450000" flipH="1">
              <a:off x="4867625" y="416428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6" name="直接连接符 965"/>
            <p:cNvCxnSpPr/>
            <p:nvPr/>
          </p:nvCxnSpPr>
          <p:spPr>
            <a:xfrm rot="9585000" flipH="1">
              <a:off x="4836841" y="417633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7" name="直接连接符 966"/>
            <p:cNvCxnSpPr/>
            <p:nvPr/>
          </p:nvCxnSpPr>
          <p:spPr>
            <a:xfrm rot="9720000" flipH="1">
              <a:off x="4805609" y="41871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8" name="直接连接符 967"/>
            <p:cNvCxnSpPr/>
            <p:nvPr/>
          </p:nvCxnSpPr>
          <p:spPr>
            <a:xfrm rot="9855000" flipH="1">
              <a:off x="4773976" y="419675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69" name="直接连接符 968"/>
            <p:cNvCxnSpPr/>
            <p:nvPr/>
          </p:nvCxnSpPr>
          <p:spPr>
            <a:xfrm rot="9990000" flipH="1">
              <a:off x="4741990" y="420510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70" name="直接连接符 969"/>
            <p:cNvCxnSpPr/>
            <p:nvPr/>
          </p:nvCxnSpPr>
          <p:spPr>
            <a:xfrm rot="10125000" flipH="1">
              <a:off x="4709701" y="42121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71" name="直接连接符 970"/>
            <p:cNvCxnSpPr/>
            <p:nvPr/>
          </p:nvCxnSpPr>
          <p:spPr>
            <a:xfrm rot="10260000" flipH="1">
              <a:off x="4677159" y="421800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72" name="直接连接符 971"/>
            <p:cNvCxnSpPr/>
            <p:nvPr/>
          </p:nvCxnSpPr>
          <p:spPr>
            <a:xfrm rot="10395000" flipH="1">
              <a:off x="4644414" y="422252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73" name="直接连接符 972"/>
            <p:cNvCxnSpPr/>
            <p:nvPr/>
          </p:nvCxnSpPr>
          <p:spPr>
            <a:xfrm rot="10530000" flipH="1">
              <a:off x="4611516" y="42257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74" name="直接连接符 973"/>
            <p:cNvCxnSpPr/>
            <p:nvPr/>
          </p:nvCxnSpPr>
          <p:spPr>
            <a:xfrm rot="10665000" flipH="1">
              <a:off x="4578516" y="422771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975" name="直接连接符 974"/>
            <p:cNvCxnSpPr/>
            <p:nvPr/>
          </p:nvCxnSpPr>
          <p:spPr>
            <a:xfrm rot="10935000" flipH="1">
              <a:off x="4512417" y="422771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76" name="直接连接符 975"/>
            <p:cNvCxnSpPr/>
            <p:nvPr/>
          </p:nvCxnSpPr>
          <p:spPr>
            <a:xfrm rot="11070000" flipH="1">
              <a:off x="4479417" y="42257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77" name="直接连接符 976"/>
            <p:cNvCxnSpPr/>
            <p:nvPr/>
          </p:nvCxnSpPr>
          <p:spPr>
            <a:xfrm rot="11205000" flipH="1">
              <a:off x="4446519" y="422252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78" name="直接连接符 977"/>
            <p:cNvCxnSpPr/>
            <p:nvPr/>
          </p:nvCxnSpPr>
          <p:spPr>
            <a:xfrm rot="11340000" flipH="1">
              <a:off x="4413775" y="421800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79" name="直接连接符 978"/>
            <p:cNvCxnSpPr/>
            <p:nvPr/>
          </p:nvCxnSpPr>
          <p:spPr>
            <a:xfrm rot="11475000" flipH="1">
              <a:off x="4381232" y="42121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0" name="直接连接符 979"/>
            <p:cNvCxnSpPr/>
            <p:nvPr/>
          </p:nvCxnSpPr>
          <p:spPr>
            <a:xfrm rot="11610000" flipH="1">
              <a:off x="4348943" y="420510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1" name="直接连接符 980"/>
            <p:cNvCxnSpPr/>
            <p:nvPr/>
          </p:nvCxnSpPr>
          <p:spPr>
            <a:xfrm rot="11745000" flipH="1">
              <a:off x="4316957" y="419675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2" name="直接连接符 981"/>
            <p:cNvCxnSpPr/>
            <p:nvPr/>
          </p:nvCxnSpPr>
          <p:spPr>
            <a:xfrm rot="11880000" flipH="1">
              <a:off x="4285325" y="41871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3" name="直接连接符 982"/>
            <p:cNvCxnSpPr/>
            <p:nvPr/>
          </p:nvCxnSpPr>
          <p:spPr>
            <a:xfrm rot="12015000" flipH="1">
              <a:off x="4254092" y="417633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4" name="直接连接符 983"/>
            <p:cNvCxnSpPr/>
            <p:nvPr/>
          </p:nvCxnSpPr>
          <p:spPr>
            <a:xfrm rot="12150000" flipH="1">
              <a:off x="4223309" y="416428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5" name="直接连接符 984"/>
            <p:cNvCxnSpPr/>
            <p:nvPr/>
          </p:nvCxnSpPr>
          <p:spPr>
            <a:xfrm rot="12285000" flipH="1">
              <a:off x="4193023" y="415103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6" name="直接连接符 985"/>
            <p:cNvCxnSpPr/>
            <p:nvPr/>
          </p:nvCxnSpPr>
          <p:spPr>
            <a:xfrm rot="12420000" flipH="1">
              <a:off x="4163280" y="413661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7" name="直接连接符 986"/>
            <p:cNvCxnSpPr/>
            <p:nvPr/>
          </p:nvCxnSpPr>
          <p:spPr>
            <a:xfrm rot="12555000" flipH="1">
              <a:off x="4134127" y="41210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8" name="直接连接符 987"/>
            <p:cNvCxnSpPr/>
            <p:nvPr/>
          </p:nvCxnSpPr>
          <p:spPr>
            <a:xfrm rot="12690000" flipH="1">
              <a:off x="4105608" y="410431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89" name="直接连接符 988"/>
            <p:cNvCxnSpPr/>
            <p:nvPr/>
          </p:nvCxnSpPr>
          <p:spPr>
            <a:xfrm rot="12825000" flipH="1">
              <a:off x="4077766" y="40864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0" name="直接连接符 989"/>
            <p:cNvCxnSpPr/>
            <p:nvPr/>
          </p:nvCxnSpPr>
          <p:spPr>
            <a:xfrm rot="12960000" flipH="1">
              <a:off x="4050646" y="406758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1" name="直接连接符 990"/>
            <p:cNvCxnSpPr/>
            <p:nvPr/>
          </p:nvCxnSpPr>
          <p:spPr>
            <a:xfrm rot="13095000" flipH="1">
              <a:off x="4024289" y="40476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2" name="直接连接符 991"/>
            <p:cNvCxnSpPr/>
            <p:nvPr/>
          </p:nvCxnSpPr>
          <p:spPr>
            <a:xfrm rot="13230000" flipH="1">
              <a:off x="3998736" y="402666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3" name="直接连接符 992"/>
            <p:cNvCxnSpPr/>
            <p:nvPr/>
          </p:nvCxnSpPr>
          <p:spPr>
            <a:xfrm rot="13365000" flipH="1">
              <a:off x="3974027" y="400470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4" name="直接连接符 993"/>
            <p:cNvCxnSpPr/>
            <p:nvPr/>
          </p:nvCxnSpPr>
          <p:spPr>
            <a:xfrm rot="13500000" flipH="1">
              <a:off x="3950197" y="3981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5" name="直接连接符 994"/>
            <p:cNvCxnSpPr/>
            <p:nvPr/>
          </p:nvCxnSpPr>
          <p:spPr>
            <a:xfrm rot="13635000" flipH="1">
              <a:off x="3927286" y="39579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6" name="直接连接符 995"/>
            <p:cNvCxnSpPr/>
            <p:nvPr/>
          </p:nvCxnSpPr>
          <p:spPr>
            <a:xfrm rot="13770000" flipH="1">
              <a:off x="3905327" y="393325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7" name="直接连接符 996"/>
            <p:cNvCxnSpPr/>
            <p:nvPr/>
          </p:nvCxnSpPr>
          <p:spPr>
            <a:xfrm rot="13905000" flipH="1">
              <a:off x="3884357" y="39077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8" name="直接连接符 997"/>
            <p:cNvCxnSpPr/>
            <p:nvPr/>
          </p:nvCxnSpPr>
          <p:spPr>
            <a:xfrm rot="14040000" flipH="1">
              <a:off x="3864405" y="388134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999" name="直接连接符 998"/>
            <p:cNvCxnSpPr/>
            <p:nvPr/>
          </p:nvCxnSpPr>
          <p:spPr>
            <a:xfrm rot="14175000" flipH="1">
              <a:off x="3845504" y="38542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0" name="直接连接符 999"/>
            <p:cNvCxnSpPr/>
            <p:nvPr/>
          </p:nvCxnSpPr>
          <p:spPr>
            <a:xfrm rot="14310000" flipH="1">
              <a:off x="3827682" y="382638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1" name="直接连接符 1000"/>
            <p:cNvCxnSpPr/>
            <p:nvPr/>
          </p:nvCxnSpPr>
          <p:spPr>
            <a:xfrm rot="14445000" flipH="1">
              <a:off x="3810966" y="379786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2" name="直接连接符 1001"/>
            <p:cNvCxnSpPr/>
            <p:nvPr/>
          </p:nvCxnSpPr>
          <p:spPr>
            <a:xfrm rot="14580000" flipH="1">
              <a:off x="3795383" y="376871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3" name="直接连接符 1002"/>
            <p:cNvCxnSpPr/>
            <p:nvPr/>
          </p:nvCxnSpPr>
          <p:spPr>
            <a:xfrm rot="14715000" flipH="1">
              <a:off x="3780957" y="37389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4" name="直接连接符 1003"/>
            <p:cNvCxnSpPr/>
            <p:nvPr/>
          </p:nvCxnSpPr>
          <p:spPr>
            <a:xfrm rot="14850000" flipH="1">
              <a:off x="3767709" y="37086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5" name="直接连接符 1004"/>
            <p:cNvCxnSpPr/>
            <p:nvPr/>
          </p:nvCxnSpPr>
          <p:spPr>
            <a:xfrm rot="14985000" flipH="1">
              <a:off x="3755660" y="367790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6" name="直接连接符 1005"/>
            <p:cNvCxnSpPr/>
            <p:nvPr/>
          </p:nvCxnSpPr>
          <p:spPr>
            <a:xfrm rot="15120000" flipH="1">
              <a:off x="3744830" y="364666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7" name="直接连接符 1006"/>
            <p:cNvCxnSpPr/>
            <p:nvPr/>
          </p:nvCxnSpPr>
          <p:spPr>
            <a:xfrm rot="15255000" flipH="1">
              <a:off x="3735235" y="36150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8" name="直接连接符 1007"/>
            <p:cNvCxnSpPr/>
            <p:nvPr/>
          </p:nvCxnSpPr>
          <p:spPr>
            <a:xfrm rot="15390000" flipH="1">
              <a:off x="3726888" y="358304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09" name="直接连接符 1008"/>
            <p:cNvCxnSpPr/>
            <p:nvPr/>
          </p:nvCxnSpPr>
          <p:spPr>
            <a:xfrm rot="15525000" flipH="1">
              <a:off x="3719803" y="35507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0" name="直接连接符 1009"/>
            <p:cNvCxnSpPr/>
            <p:nvPr/>
          </p:nvCxnSpPr>
          <p:spPr>
            <a:xfrm rot="15660000" flipH="1">
              <a:off x="3713992" y="351821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1" name="直接连接符 1010"/>
            <p:cNvCxnSpPr/>
            <p:nvPr/>
          </p:nvCxnSpPr>
          <p:spPr>
            <a:xfrm rot="15795000" flipH="1">
              <a:off x="3709463" y="348547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2" name="直接连接符 1011"/>
            <p:cNvCxnSpPr/>
            <p:nvPr/>
          </p:nvCxnSpPr>
          <p:spPr>
            <a:xfrm rot="15930000" flipH="1">
              <a:off x="3706223" y="3452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3" name="直接连接符 1012"/>
            <p:cNvCxnSpPr/>
            <p:nvPr/>
          </p:nvCxnSpPr>
          <p:spPr>
            <a:xfrm rot="16065000" flipH="1">
              <a:off x="3704277" y="3419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4" name="直接连接符 1013"/>
            <p:cNvCxnSpPr/>
            <p:nvPr/>
          </p:nvCxnSpPr>
          <p:spPr>
            <a:xfrm rot="16335000" flipH="1">
              <a:off x="3704277" y="335347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5" name="直接连接符 1014"/>
            <p:cNvCxnSpPr/>
            <p:nvPr/>
          </p:nvCxnSpPr>
          <p:spPr>
            <a:xfrm rot="16470000" flipH="1">
              <a:off x="3706223" y="33204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6" name="直接连接符 1015"/>
            <p:cNvCxnSpPr/>
            <p:nvPr/>
          </p:nvCxnSpPr>
          <p:spPr>
            <a:xfrm rot="16605000" flipH="1">
              <a:off x="3709463" y="328757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7" name="直接连接符 1016"/>
            <p:cNvCxnSpPr/>
            <p:nvPr/>
          </p:nvCxnSpPr>
          <p:spPr>
            <a:xfrm rot="16740000" flipH="1">
              <a:off x="3713992" y="325483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8" name="直接连接符 1017"/>
            <p:cNvCxnSpPr/>
            <p:nvPr/>
          </p:nvCxnSpPr>
          <p:spPr>
            <a:xfrm rot="16875000" flipH="1">
              <a:off x="3719803" y="322229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19" name="直接连接符 1018"/>
            <p:cNvCxnSpPr/>
            <p:nvPr/>
          </p:nvCxnSpPr>
          <p:spPr>
            <a:xfrm rot="17010000" flipH="1">
              <a:off x="3726888" y="31900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0" name="直接连接符 1019"/>
            <p:cNvCxnSpPr/>
            <p:nvPr/>
          </p:nvCxnSpPr>
          <p:spPr>
            <a:xfrm rot="17145000" flipH="1">
              <a:off x="3735235" y="315801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1" name="直接连接符 1020"/>
            <p:cNvCxnSpPr/>
            <p:nvPr/>
          </p:nvCxnSpPr>
          <p:spPr>
            <a:xfrm rot="17280000" flipH="1">
              <a:off x="3744830" y="31263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2" name="直接连接符 1021"/>
            <p:cNvCxnSpPr/>
            <p:nvPr/>
          </p:nvCxnSpPr>
          <p:spPr>
            <a:xfrm rot="17415000" flipH="1">
              <a:off x="3755660" y="309515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3" name="直接连接符 1022"/>
            <p:cNvCxnSpPr/>
            <p:nvPr/>
          </p:nvCxnSpPr>
          <p:spPr>
            <a:xfrm rot="17550000" flipH="1">
              <a:off x="3767709" y="30643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4" name="直接连接符 1023"/>
            <p:cNvCxnSpPr/>
            <p:nvPr/>
          </p:nvCxnSpPr>
          <p:spPr>
            <a:xfrm rot="17685000" flipH="1">
              <a:off x="3780957" y="30340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5" name="直接连接符 1024"/>
            <p:cNvCxnSpPr/>
            <p:nvPr/>
          </p:nvCxnSpPr>
          <p:spPr>
            <a:xfrm rot="17820000" flipH="1">
              <a:off x="3795383" y="300433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6" name="直接连接符 1025"/>
            <p:cNvCxnSpPr/>
            <p:nvPr/>
          </p:nvCxnSpPr>
          <p:spPr>
            <a:xfrm rot="17955000" flipH="1">
              <a:off x="3810966" y="29751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7" name="直接连接符 1026"/>
            <p:cNvCxnSpPr/>
            <p:nvPr/>
          </p:nvCxnSpPr>
          <p:spPr>
            <a:xfrm rot="18090000" flipH="1">
              <a:off x="3827682" y="29466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8" name="直接连接符 1027"/>
            <p:cNvCxnSpPr/>
            <p:nvPr/>
          </p:nvCxnSpPr>
          <p:spPr>
            <a:xfrm rot="18225000" flipH="1">
              <a:off x="3845504" y="291882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29" name="直接连接符 1028"/>
            <p:cNvCxnSpPr/>
            <p:nvPr/>
          </p:nvCxnSpPr>
          <p:spPr>
            <a:xfrm rot="18360000" flipH="1">
              <a:off x="3864405" y="289170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30" name="直接连接符 1029"/>
            <p:cNvCxnSpPr/>
            <p:nvPr/>
          </p:nvCxnSpPr>
          <p:spPr>
            <a:xfrm rot="18495000" flipH="1">
              <a:off x="3884357" y="286535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31" name="直接连接符 1030"/>
            <p:cNvCxnSpPr/>
            <p:nvPr/>
          </p:nvCxnSpPr>
          <p:spPr>
            <a:xfrm rot="18630000" flipH="1">
              <a:off x="3905327" y="2839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32" name="直接连接符 1031"/>
            <p:cNvCxnSpPr/>
            <p:nvPr/>
          </p:nvCxnSpPr>
          <p:spPr>
            <a:xfrm rot="18765000" flipH="1">
              <a:off x="3927286" y="28150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1033" name="直接连接符 1032"/>
            <p:cNvCxnSpPr/>
            <p:nvPr/>
          </p:nvCxnSpPr>
          <p:spPr>
            <a:xfrm rot="18900000" flipH="1">
              <a:off x="3950197"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4" name="直接连接符 1033"/>
            <p:cNvCxnSpPr/>
            <p:nvPr/>
          </p:nvCxnSpPr>
          <p:spPr>
            <a:xfrm rot="19035000" flipH="1">
              <a:off x="3974027"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5" name="直接连接符 1034"/>
            <p:cNvCxnSpPr/>
            <p:nvPr/>
          </p:nvCxnSpPr>
          <p:spPr>
            <a:xfrm rot="19170000" flipH="1">
              <a:off x="3998736"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6" name="直接连接符 1035"/>
            <p:cNvCxnSpPr/>
            <p:nvPr/>
          </p:nvCxnSpPr>
          <p:spPr>
            <a:xfrm rot="19305000" flipH="1">
              <a:off x="4024289"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7" name="直接连接符 1036"/>
            <p:cNvCxnSpPr/>
            <p:nvPr/>
          </p:nvCxnSpPr>
          <p:spPr>
            <a:xfrm rot="19440000" flipH="1">
              <a:off x="4050646"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8" name="直接连接符 1037"/>
            <p:cNvCxnSpPr/>
            <p:nvPr/>
          </p:nvCxnSpPr>
          <p:spPr>
            <a:xfrm rot="19575000" flipH="1">
              <a:off x="4077766"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9" name="直接连接符 1038"/>
            <p:cNvCxnSpPr/>
            <p:nvPr/>
          </p:nvCxnSpPr>
          <p:spPr>
            <a:xfrm rot="19710000" flipH="1">
              <a:off x="4105608"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0" name="直接连接符 1039"/>
            <p:cNvCxnSpPr/>
            <p:nvPr/>
          </p:nvCxnSpPr>
          <p:spPr>
            <a:xfrm rot="19845000" flipH="1">
              <a:off x="4134127"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1" name="直接连接符 1040"/>
            <p:cNvCxnSpPr/>
            <p:nvPr/>
          </p:nvCxnSpPr>
          <p:spPr>
            <a:xfrm rot="19980000" flipH="1">
              <a:off x="4163280"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2" name="直接连接符 1041"/>
            <p:cNvCxnSpPr/>
            <p:nvPr/>
          </p:nvCxnSpPr>
          <p:spPr>
            <a:xfrm rot="20115000" flipH="1">
              <a:off x="4193023"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3" name="直接连接符 1042"/>
            <p:cNvCxnSpPr/>
            <p:nvPr/>
          </p:nvCxnSpPr>
          <p:spPr>
            <a:xfrm rot="20250000" flipH="1">
              <a:off x="4223309"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4" name="直接连接符 1043"/>
            <p:cNvCxnSpPr/>
            <p:nvPr/>
          </p:nvCxnSpPr>
          <p:spPr>
            <a:xfrm rot="20385000" flipH="1">
              <a:off x="4254092"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5" name="直接连接符 1044"/>
            <p:cNvCxnSpPr/>
            <p:nvPr/>
          </p:nvCxnSpPr>
          <p:spPr>
            <a:xfrm rot="20520000" flipH="1">
              <a:off x="4285325"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6" name="直接连接符 1045"/>
            <p:cNvCxnSpPr/>
            <p:nvPr/>
          </p:nvCxnSpPr>
          <p:spPr>
            <a:xfrm rot="20655000" flipH="1">
              <a:off x="4316957"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7" name="直接连接符 1046"/>
            <p:cNvCxnSpPr/>
            <p:nvPr/>
          </p:nvCxnSpPr>
          <p:spPr>
            <a:xfrm rot="20790000" flipH="1">
              <a:off x="4348943"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8" name="直接连接符 1047"/>
            <p:cNvCxnSpPr/>
            <p:nvPr/>
          </p:nvCxnSpPr>
          <p:spPr>
            <a:xfrm rot="20925000" flipH="1">
              <a:off x="4381232"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9" name="直接连接符 1048"/>
            <p:cNvCxnSpPr/>
            <p:nvPr/>
          </p:nvCxnSpPr>
          <p:spPr>
            <a:xfrm rot="21060000" flipH="1">
              <a:off x="4413775"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0" name="直接连接符 1049"/>
            <p:cNvCxnSpPr/>
            <p:nvPr/>
          </p:nvCxnSpPr>
          <p:spPr>
            <a:xfrm rot="21195000" flipH="1">
              <a:off x="4446519"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1" name="直接连接符 1050"/>
            <p:cNvCxnSpPr/>
            <p:nvPr/>
          </p:nvCxnSpPr>
          <p:spPr>
            <a:xfrm rot="21330000" flipH="1">
              <a:off x="4479417"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2" name="直接连接符 1051"/>
            <p:cNvCxnSpPr/>
            <p:nvPr/>
          </p:nvCxnSpPr>
          <p:spPr>
            <a:xfrm rot="21465000" flipH="1">
              <a:off x="4512417"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53" name="组合 1052"/>
            <p:cNvGrpSpPr/>
            <p:nvPr/>
          </p:nvGrpSpPr>
          <p:grpSpPr>
            <a:xfrm>
              <a:off x="3654108" y="3436045"/>
              <a:ext cx="1784866" cy="0"/>
              <a:chOff x="1701800" y="2755900"/>
              <a:chExt cx="2746508" cy="0"/>
            </a:xfrm>
          </p:grpSpPr>
          <p:cxnSp>
            <p:nvCxnSpPr>
              <p:cNvPr id="1063" name="直接连接符 106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4" name="直接连接符 106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54" name="组合 1053"/>
            <p:cNvGrpSpPr/>
            <p:nvPr/>
          </p:nvGrpSpPr>
          <p:grpSpPr>
            <a:xfrm rot="5400000">
              <a:off x="3652046" y="3437533"/>
              <a:ext cx="1784866" cy="0"/>
              <a:chOff x="1701800" y="2755900"/>
              <a:chExt cx="2746508" cy="0"/>
            </a:xfrm>
          </p:grpSpPr>
          <p:cxnSp>
            <p:nvCxnSpPr>
              <p:cNvPr id="1061" name="直接连接符 106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2" name="直接连接符 106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55" name="组合 1054"/>
            <p:cNvGrpSpPr/>
            <p:nvPr/>
          </p:nvGrpSpPr>
          <p:grpSpPr>
            <a:xfrm rot="2700000">
              <a:off x="3700486" y="3389534"/>
              <a:ext cx="1784866" cy="0"/>
              <a:chOff x="1701800" y="2755900"/>
              <a:chExt cx="2746508" cy="0"/>
            </a:xfrm>
          </p:grpSpPr>
          <p:cxnSp>
            <p:nvCxnSpPr>
              <p:cNvPr id="1059" name="直接连接符 105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0" name="直接连接符 105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56" name="组合 1055"/>
            <p:cNvGrpSpPr/>
            <p:nvPr/>
          </p:nvGrpSpPr>
          <p:grpSpPr>
            <a:xfrm rot="18900000" flipH="1">
              <a:off x="3677380" y="3460596"/>
              <a:ext cx="1784866" cy="0"/>
              <a:chOff x="1701800" y="2755900"/>
              <a:chExt cx="2746508" cy="0"/>
            </a:xfrm>
          </p:grpSpPr>
          <p:cxnSp>
            <p:nvCxnSpPr>
              <p:cNvPr id="1057" name="直接连接符 105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8" name="直接连接符 105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65" name="组合 1064"/>
          <p:cNvGrpSpPr/>
          <p:nvPr/>
        </p:nvGrpSpPr>
        <p:grpSpPr>
          <a:xfrm>
            <a:off x="6366511" y="1773201"/>
            <a:ext cx="2186858" cy="2186067"/>
            <a:chOff x="2329031" y="904800"/>
            <a:chExt cx="2752780" cy="2752780"/>
          </a:xfrm>
        </p:grpSpPr>
        <p:sp>
          <p:nvSpPr>
            <p:cNvPr id="1066" name="椭圆 1065"/>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7" name="椭圆 1066"/>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68" name="文本框 1785"/>
          <p:cNvSpPr txBox="1"/>
          <p:nvPr/>
        </p:nvSpPr>
        <p:spPr>
          <a:xfrm>
            <a:off x="6924216" y="2277717"/>
            <a:ext cx="1114924" cy="1200329"/>
          </a:xfrm>
          <a:prstGeom prst="rect">
            <a:avLst/>
          </a:prstGeom>
          <a:noFill/>
        </p:spPr>
        <p:txBody>
          <a:bodyPr wrap="square" rtlCol="0">
            <a:spAutoFit/>
          </a:bodyPr>
          <a:lstStyle/>
          <a:p>
            <a:pPr algn="ctr"/>
            <a:r>
              <a:rPr lang="zh-CN" altLang="en-US" sz="3600">
                <a:solidFill>
                  <a:srgbClr val="E87071"/>
                </a:solidFill>
                <a:latin typeface="Impact" panose="020B0806030902050204" pitchFamily="34" charset="0"/>
              </a:rPr>
              <a:t>文字 </a:t>
            </a:r>
            <a:r>
              <a:rPr lang="en-US" altLang="zh-CN" sz="3600">
                <a:solidFill>
                  <a:srgbClr val="E87071"/>
                </a:solidFill>
                <a:latin typeface="Impact" panose="020B0806030902050204" pitchFamily="34" charset="0"/>
              </a:rPr>
              <a:t>37%</a:t>
            </a:r>
            <a:endParaRPr lang="zh-CN" altLang="en-US" sz="3600">
              <a:solidFill>
                <a:srgbClr val="E87071"/>
              </a:solidFill>
              <a:latin typeface="Impact" panose="020B0806030902050204" pitchFamily="34" charset="0"/>
            </a:endParaRPr>
          </a:p>
        </p:txBody>
      </p:sp>
      <p:grpSp>
        <p:nvGrpSpPr>
          <p:cNvPr id="1069" name="组合 1068"/>
          <p:cNvGrpSpPr/>
          <p:nvPr/>
        </p:nvGrpSpPr>
        <p:grpSpPr>
          <a:xfrm>
            <a:off x="6571585" y="1923435"/>
            <a:ext cx="1808372" cy="1832441"/>
            <a:chOff x="6132084" y="2497101"/>
            <a:chExt cx="1808137" cy="1832865"/>
          </a:xfrm>
        </p:grpSpPr>
        <p:cxnSp>
          <p:nvCxnSpPr>
            <p:cNvPr id="1070" name="直接连接符 1069"/>
            <p:cNvCxnSpPr/>
            <p:nvPr/>
          </p:nvCxnSpPr>
          <p:spPr>
            <a:xfrm flipH="1">
              <a:off x="7023442" y="254468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1" name="直接连接符 1070"/>
            <p:cNvCxnSpPr/>
            <p:nvPr/>
          </p:nvCxnSpPr>
          <p:spPr>
            <a:xfrm rot="135000" flipH="1">
              <a:off x="7056492" y="254533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2" name="直接连接符 1071"/>
            <p:cNvCxnSpPr/>
            <p:nvPr/>
          </p:nvCxnSpPr>
          <p:spPr>
            <a:xfrm rot="270000" flipH="1">
              <a:off x="7089492" y="25472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3" name="直接连接符 1072"/>
            <p:cNvCxnSpPr/>
            <p:nvPr/>
          </p:nvCxnSpPr>
          <p:spPr>
            <a:xfrm rot="405000" flipH="1">
              <a:off x="7122388" y="255052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4" name="直接连接符 1073"/>
            <p:cNvCxnSpPr/>
            <p:nvPr/>
          </p:nvCxnSpPr>
          <p:spPr>
            <a:xfrm rot="540000" flipH="1">
              <a:off x="7155134" y="255505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5" name="直接连接符 1074"/>
            <p:cNvCxnSpPr/>
            <p:nvPr/>
          </p:nvCxnSpPr>
          <p:spPr>
            <a:xfrm rot="675000" flipH="1">
              <a:off x="7187676" y="25608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6" name="直接连接符 1075"/>
            <p:cNvCxnSpPr/>
            <p:nvPr/>
          </p:nvCxnSpPr>
          <p:spPr>
            <a:xfrm rot="810000" flipH="1">
              <a:off x="7219965" y="256794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7" name="直接连接符 1076"/>
            <p:cNvCxnSpPr/>
            <p:nvPr/>
          </p:nvCxnSpPr>
          <p:spPr>
            <a:xfrm rot="945000" flipH="1">
              <a:off x="7251951" y="257629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8" name="直接连接符 1077"/>
            <p:cNvCxnSpPr/>
            <p:nvPr/>
          </p:nvCxnSpPr>
          <p:spPr>
            <a:xfrm rot="1080000" flipH="1">
              <a:off x="7283584" y="258589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79" name="直接连接符 1078"/>
            <p:cNvCxnSpPr/>
            <p:nvPr/>
          </p:nvCxnSpPr>
          <p:spPr>
            <a:xfrm rot="1215000" flipH="1">
              <a:off x="7314817" y="259672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0" name="直接连接符 1079"/>
            <p:cNvCxnSpPr/>
            <p:nvPr/>
          </p:nvCxnSpPr>
          <p:spPr>
            <a:xfrm rot="1350000" flipH="1">
              <a:off x="7345599" y="26087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1" name="直接连接符 1080"/>
            <p:cNvCxnSpPr/>
            <p:nvPr/>
          </p:nvCxnSpPr>
          <p:spPr>
            <a:xfrm rot="1485000" flipH="1">
              <a:off x="7375886" y="26220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2" name="直接连接符 1081"/>
            <p:cNvCxnSpPr/>
            <p:nvPr/>
          </p:nvCxnSpPr>
          <p:spPr>
            <a:xfrm rot="1620000" flipH="1">
              <a:off x="7405628" y="263644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3" name="直接连接符 1082"/>
            <p:cNvCxnSpPr/>
            <p:nvPr/>
          </p:nvCxnSpPr>
          <p:spPr>
            <a:xfrm rot="1755000" flipH="1">
              <a:off x="7434782" y="26520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4" name="直接连接符 1083"/>
            <p:cNvCxnSpPr/>
            <p:nvPr/>
          </p:nvCxnSpPr>
          <p:spPr>
            <a:xfrm rot="1890000" flipH="1">
              <a:off x="7463301" y="266874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5" name="直接连接符 1084"/>
            <p:cNvCxnSpPr/>
            <p:nvPr/>
          </p:nvCxnSpPr>
          <p:spPr>
            <a:xfrm rot="2025000" flipH="1">
              <a:off x="7491142" y="268656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6" name="直接连接符 1085"/>
            <p:cNvCxnSpPr/>
            <p:nvPr/>
          </p:nvCxnSpPr>
          <p:spPr>
            <a:xfrm rot="2160000" flipH="1">
              <a:off x="7518262" y="27054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7" name="直接连接符 1086"/>
            <p:cNvCxnSpPr/>
            <p:nvPr/>
          </p:nvCxnSpPr>
          <p:spPr>
            <a:xfrm rot="2295000" flipH="1">
              <a:off x="7544618" y="27254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8" name="直接连接符 1087"/>
            <p:cNvCxnSpPr/>
            <p:nvPr/>
          </p:nvCxnSpPr>
          <p:spPr>
            <a:xfrm rot="2430000" flipH="1">
              <a:off x="7570172" y="274638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89" name="直接连接符 1088"/>
            <p:cNvCxnSpPr/>
            <p:nvPr/>
          </p:nvCxnSpPr>
          <p:spPr>
            <a:xfrm rot="2565000" flipH="1">
              <a:off x="7594881" y="276834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0" name="直接连接符 1089"/>
            <p:cNvCxnSpPr/>
            <p:nvPr/>
          </p:nvCxnSpPr>
          <p:spPr>
            <a:xfrm rot="2700000" flipH="1">
              <a:off x="7618711" y="279125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1" name="直接连接符 1090"/>
            <p:cNvCxnSpPr/>
            <p:nvPr/>
          </p:nvCxnSpPr>
          <p:spPr>
            <a:xfrm rot="2835000" flipH="1">
              <a:off x="7641623" y="28150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2" name="直接连接符 1091"/>
            <p:cNvCxnSpPr/>
            <p:nvPr/>
          </p:nvCxnSpPr>
          <p:spPr>
            <a:xfrm rot="2970000" flipH="1">
              <a:off x="7663581" y="283979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3" name="直接连接符 1092"/>
            <p:cNvCxnSpPr/>
            <p:nvPr/>
          </p:nvCxnSpPr>
          <p:spPr>
            <a:xfrm rot="3105000" flipH="1">
              <a:off x="7684552" y="286535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4" name="直接连接符 1093"/>
            <p:cNvCxnSpPr/>
            <p:nvPr/>
          </p:nvCxnSpPr>
          <p:spPr>
            <a:xfrm rot="3240000" flipH="1">
              <a:off x="7704503" y="289170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5" name="直接连接符 1094"/>
            <p:cNvCxnSpPr/>
            <p:nvPr/>
          </p:nvCxnSpPr>
          <p:spPr>
            <a:xfrm rot="3375000" flipH="1">
              <a:off x="7723404" y="29188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6" name="直接连接符 1095"/>
            <p:cNvCxnSpPr/>
            <p:nvPr/>
          </p:nvCxnSpPr>
          <p:spPr>
            <a:xfrm rot="3510000" flipH="1">
              <a:off x="7741226" y="294666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7" name="直接连接符 1096"/>
            <p:cNvCxnSpPr/>
            <p:nvPr/>
          </p:nvCxnSpPr>
          <p:spPr>
            <a:xfrm rot="3645000" flipH="1">
              <a:off x="7757942" y="29751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8" name="直接连接符 1097"/>
            <p:cNvCxnSpPr/>
            <p:nvPr/>
          </p:nvCxnSpPr>
          <p:spPr>
            <a:xfrm rot="3780000" flipH="1">
              <a:off x="7773525" y="300433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099" name="直接连接符 1098"/>
            <p:cNvCxnSpPr/>
            <p:nvPr/>
          </p:nvCxnSpPr>
          <p:spPr>
            <a:xfrm rot="3915000" flipH="1">
              <a:off x="7787952" y="30340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0" name="直接连接符 1099"/>
            <p:cNvCxnSpPr/>
            <p:nvPr/>
          </p:nvCxnSpPr>
          <p:spPr>
            <a:xfrm rot="4050000" flipH="1">
              <a:off x="7801199" y="30643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1" name="直接连接符 1100"/>
            <p:cNvCxnSpPr/>
            <p:nvPr/>
          </p:nvCxnSpPr>
          <p:spPr>
            <a:xfrm rot="4185000" flipH="1">
              <a:off x="7813247" y="309515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2" name="直接连接符 1101"/>
            <p:cNvCxnSpPr/>
            <p:nvPr/>
          </p:nvCxnSpPr>
          <p:spPr>
            <a:xfrm rot="4320000" flipH="1">
              <a:off x="7824077" y="31263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3" name="直接连接符 1102"/>
            <p:cNvCxnSpPr/>
            <p:nvPr/>
          </p:nvCxnSpPr>
          <p:spPr>
            <a:xfrm rot="4455000" flipH="1">
              <a:off x="7833674" y="315801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4" name="直接连接符 1103"/>
            <p:cNvCxnSpPr/>
            <p:nvPr/>
          </p:nvCxnSpPr>
          <p:spPr>
            <a:xfrm rot="4590000" flipH="1">
              <a:off x="7842019" y="319000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5" name="直接连接符 1104"/>
            <p:cNvCxnSpPr/>
            <p:nvPr/>
          </p:nvCxnSpPr>
          <p:spPr>
            <a:xfrm rot="4725000" flipH="1">
              <a:off x="7849104" y="322229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6" name="直接连接符 1105"/>
            <p:cNvCxnSpPr/>
            <p:nvPr/>
          </p:nvCxnSpPr>
          <p:spPr>
            <a:xfrm rot="4860000" flipH="1">
              <a:off x="7854915" y="325483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7" name="直接连接符 1106"/>
            <p:cNvCxnSpPr/>
            <p:nvPr/>
          </p:nvCxnSpPr>
          <p:spPr>
            <a:xfrm rot="4995000" flipH="1">
              <a:off x="7859445" y="328757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8" name="直接连接符 1107"/>
            <p:cNvCxnSpPr/>
            <p:nvPr/>
          </p:nvCxnSpPr>
          <p:spPr>
            <a:xfrm rot="5130000" flipH="1">
              <a:off x="7862685" y="33204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09" name="直接连接符 1108"/>
            <p:cNvCxnSpPr/>
            <p:nvPr/>
          </p:nvCxnSpPr>
          <p:spPr>
            <a:xfrm rot="5265000" flipH="1">
              <a:off x="7864630" y="335347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0" name="直接连接符 1109"/>
            <p:cNvCxnSpPr/>
            <p:nvPr/>
          </p:nvCxnSpPr>
          <p:spPr>
            <a:xfrm rot="5535000" flipH="1">
              <a:off x="7864630" y="3419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1" name="直接连接符 1110"/>
            <p:cNvCxnSpPr/>
            <p:nvPr/>
          </p:nvCxnSpPr>
          <p:spPr>
            <a:xfrm rot="5670000" flipH="1">
              <a:off x="7862685" y="3452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2" name="直接连接符 1111"/>
            <p:cNvCxnSpPr/>
            <p:nvPr/>
          </p:nvCxnSpPr>
          <p:spPr>
            <a:xfrm rot="5805000" flipH="1">
              <a:off x="7859445" y="348547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3" name="直接连接符 1112"/>
            <p:cNvCxnSpPr/>
            <p:nvPr/>
          </p:nvCxnSpPr>
          <p:spPr>
            <a:xfrm rot="5940000" flipH="1">
              <a:off x="7854915" y="351821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4" name="直接连接符 1113"/>
            <p:cNvCxnSpPr/>
            <p:nvPr/>
          </p:nvCxnSpPr>
          <p:spPr>
            <a:xfrm rot="6075000" flipH="1">
              <a:off x="7849104" y="355076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5" name="直接连接符 1114"/>
            <p:cNvCxnSpPr/>
            <p:nvPr/>
          </p:nvCxnSpPr>
          <p:spPr>
            <a:xfrm rot="6210000" flipH="1">
              <a:off x="7842019" y="358304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6" name="直接连接符 1115"/>
            <p:cNvCxnSpPr/>
            <p:nvPr/>
          </p:nvCxnSpPr>
          <p:spPr>
            <a:xfrm rot="6345000" flipH="1">
              <a:off x="7833674" y="361503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7" name="直接连接符 1116"/>
            <p:cNvCxnSpPr/>
            <p:nvPr/>
          </p:nvCxnSpPr>
          <p:spPr>
            <a:xfrm rot="6480000" flipH="1">
              <a:off x="7824077" y="36466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8" name="直接连接符 1117"/>
            <p:cNvCxnSpPr/>
            <p:nvPr/>
          </p:nvCxnSpPr>
          <p:spPr>
            <a:xfrm rot="6615000" flipH="1">
              <a:off x="7813247" y="367790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19" name="直接连接符 1118"/>
            <p:cNvCxnSpPr/>
            <p:nvPr/>
          </p:nvCxnSpPr>
          <p:spPr>
            <a:xfrm rot="6750000" flipH="1">
              <a:off x="7801199" y="37086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20" name="直接连接符 1119"/>
            <p:cNvCxnSpPr/>
            <p:nvPr/>
          </p:nvCxnSpPr>
          <p:spPr>
            <a:xfrm rot="6885000" flipH="1">
              <a:off x="7787952" y="37389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21" name="直接连接符 1120"/>
            <p:cNvCxnSpPr/>
            <p:nvPr/>
          </p:nvCxnSpPr>
          <p:spPr>
            <a:xfrm rot="7020000" flipH="1">
              <a:off x="7773525" y="376871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1122" name="直接连接符 1121"/>
            <p:cNvCxnSpPr/>
            <p:nvPr/>
          </p:nvCxnSpPr>
          <p:spPr>
            <a:xfrm rot="7155000" flipH="1">
              <a:off x="7757942"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3" name="直接连接符 1122"/>
            <p:cNvCxnSpPr/>
            <p:nvPr/>
          </p:nvCxnSpPr>
          <p:spPr>
            <a:xfrm rot="7290000" flipH="1">
              <a:off x="7741226"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4" name="直接连接符 1123"/>
            <p:cNvCxnSpPr/>
            <p:nvPr/>
          </p:nvCxnSpPr>
          <p:spPr>
            <a:xfrm rot="7425000" flipH="1">
              <a:off x="7723404"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5" name="直接连接符 1124"/>
            <p:cNvCxnSpPr/>
            <p:nvPr/>
          </p:nvCxnSpPr>
          <p:spPr>
            <a:xfrm rot="7560000" flipH="1">
              <a:off x="7704503"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6" name="直接连接符 1125"/>
            <p:cNvCxnSpPr/>
            <p:nvPr/>
          </p:nvCxnSpPr>
          <p:spPr>
            <a:xfrm rot="7695000" flipH="1">
              <a:off x="7684552"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7" name="直接连接符 1126"/>
            <p:cNvCxnSpPr/>
            <p:nvPr/>
          </p:nvCxnSpPr>
          <p:spPr>
            <a:xfrm rot="7830000" flipH="1">
              <a:off x="7663581"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8" name="直接连接符 1127"/>
            <p:cNvCxnSpPr/>
            <p:nvPr/>
          </p:nvCxnSpPr>
          <p:spPr>
            <a:xfrm rot="7965000" flipH="1">
              <a:off x="7641623"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29" name="直接连接符 1128"/>
            <p:cNvCxnSpPr/>
            <p:nvPr/>
          </p:nvCxnSpPr>
          <p:spPr>
            <a:xfrm rot="8100000" flipH="1">
              <a:off x="7618711"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0" name="直接连接符 1129"/>
            <p:cNvCxnSpPr/>
            <p:nvPr/>
          </p:nvCxnSpPr>
          <p:spPr>
            <a:xfrm rot="8235000" flipH="1">
              <a:off x="7594881"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1" name="直接连接符 1130"/>
            <p:cNvCxnSpPr/>
            <p:nvPr/>
          </p:nvCxnSpPr>
          <p:spPr>
            <a:xfrm rot="8370000" flipH="1">
              <a:off x="7570172"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2" name="直接连接符 1131"/>
            <p:cNvCxnSpPr/>
            <p:nvPr/>
          </p:nvCxnSpPr>
          <p:spPr>
            <a:xfrm rot="8505000" flipH="1">
              <a:off x="7544618"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3" name="直接连接符 1132"/>
            <p:cNvCxnSpPr/>
            <p:nvPr/>
          </p:nvCxnSpPr>
          <p:spPr>
            <a:xfrm rot="8640000" flipH="1">
              <a:off x="7518262"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4" name="直接连接符 1133"/>
            <p:cNvCxnSpPr/>
            <p:nvPr/>
          </p:nvCxnSpPr>
          <p:spPr>
            <a:xfrm rot="8775000" flipH="1">
              <a:off x="7491142"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5" name="直接连接符 1134"/>
            <p:cNvCxnSpPr/>
            <p:nvPr/>
          </p:nvCxnSpPr>
          <p:spPr>
            <a:xfrm rot="8910000" flipH="1">
              <a:off x="7463301"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6" name="直接连接符 1135"/>
            <p:cNvCxnSpPr/>
            <p:nvPr/>
          </p:nvCxnSpPr>
          <p:spPr>
            <a:xfrm rot="9045000" flipH="1">
              <a:off x="7434782"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7" name="直接连接符 1136"/>
            <p:cNvCxnSpPr/>
            <p:nvPr/>
          </p:nvCxnSpPr>
          <p:spPr>
            <a:xfrm rot="9180000" flipH="1">
              <a:off x="7405628"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8" name="直接连接符 1137"/>
            <p:cNvCxnSpPr/>
            <p:nvPr/>
          </p:nvCxnSpPr>
          <p:spPr>
            <a:xfrm rot="9315000" flipH="1">
              <a:off x="7375886"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39" name="直接连接符 1138"/>
            <p:cNvCxnSpPr/>
            <p:nvPr/>
          </p:nvCxnSpPr>
          <p:spPr>
            <a:xfrm rot="9450000" flipH="1">
              <a:off x="7345599"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0" name="直接连接符 1139"/>
            <p:cNvCxnSpPr/>
            <p:nvPr/>
          </p:nvCxnSpPr>
          <p:spPr>
            <a:xfrm rot="9585000" flipH="1">
              <a:off x="7314817"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1" name="直接连接符 1140"/>
            <p:cNvCxnSpPr/>
            <p:nvPr/>
          </p:nvCxnSpPr>
          <p:spPr>
            <a:xfrm rot="9720000" flipH="1">
              <a:off x="7283584"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2" name="直接连接符 1141"/>
            <p:cNvCxnSpPr/>
            <p:nvPr/>
          </p:nvCxnSpPr>
          <p:spPr>
            <a:xfrm rot="9855000" flipH="1">
              <a:off x="7251951"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3" name="直接连接符 1142"/>
            <p:cNvCxnSpPr/>
            <p:nvPr/>
          </p:nvCxnSpPr>
          <p:spPr>
            <a:xfrm rot="9990000" flipH="1">
              <a:off x="7219965"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4" name="直接连接符 1143"/>
            <p:cNvCxnSpPr/>
            <p:nvPr/>
          </p:nvCxnSpPr>
          <p:spPr>
            <a:xfrm rot="10125000" flipH="1">
              <a:off x="7187676"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5" name="直接连接符 1144"/>
            <p:cNvCxnSpPr/>
            <p:nvPr/>
          </p:nvCxnSpPr>
          <p:spPr>
            <a:xfrm rot="10260000" flipH="1">
              <a:off x="7155134"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6" name="直接连接符 1145"/>
            <p:cNvCxnSpPr/>
            <p:nvPr/>
          </p:nvCxnSpPr>
          <p:spPr>
            <a:xfrm rot="10395000" flipH="1">
              <a:off x="7122388"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7" name="直接连接符 1146"/>
            <p:cNvCxnSpPr/>
            <p:nvPr/>
          </p:nvCxnSpPr>
          <p:spPr>
            <a:xfrm rot="10530000" flipH="1">
              <a:off x="7089492"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8" name="直接连接符 1147"/>
            <p:cNvCxnSpPr/>
            <p:nvPr/>
          </p:nvCxnSpPr>
          <p:spPr>
            <a:xfrm rot="10665000" flipH="1">
              <a:off x="7056492"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49" name="直接连接符 1148"/>
            <p:cNvCxnSpPr/>
            <p:nvPr/>
          </p:nvCxnSpPr>
          <p:spPr>
            <a:xfrm rot="10935000" flipH="1">
              <a:off x="6990391"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0" name="直接连接符 1149"/>
            <p:cNvCxnSpPr/>
            <p:nvPr/>
          </p:nvCxnSpPr>
          <p:spPr>
            <a:xfrm rot="11070000" flipH="1">
              <a:off x="6957391"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1" name="直接连接符 1150"/>
            <p:cNvCxnSpPr/>
            <p:nvPr/>
          </p:nvCxnSpPr>
          <p:spPr>
            <a:xfrm rot="11205000" flipH="1">
              <a:off x="6924495"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2" name="直接连接符 1151"/>
            <p:cNvCxnSpPr/>
            <p:nvPr/>
          </p:nvCxnSpPr>
          <p:spPr>
            <a:xfrm rot="11340000" flipH="1">
              <a:off x="6891749"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3" name="直接连接符 1152"/>
            <p:cNvCxnSpPr/>
            <p:nvPr/>
          </p:nvCxnSpPr>
          <p:spPr>
            <a:xfrm rot="11475000" flipH="1">
              <a:off x="6859207"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4" name="直接连接符 1153"/>
            <p:cNvCxnSpPr/>
            <p:nvPr/>
          </p:nvCxnSpPr>
          <p:spPr>
            <a:xfrm rot="11610000" flipH="1">
              <a:off x="6826918"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5" name="直接连接符 1154"/>
            <p:cNvCxnSpPr/>
            <p:nvPr/>
          </p:nvCxnSpPr>
          <p:spPr>
            <a:xfrm rot="11745000" flipH="1">
              <a:off x="6794932"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6" name="直接连接符 1155"/>
            <p:cNvCxnSpPr/>
            <p:nvPr/>
          </p:nvCxnSpPr>
          <p:spPr>
            <a:xfrm rot="11880000" flipH="1">
              <a:off x="6763300"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7" name="直接连接符 1156"/>
            <p:cNvCxnSpPr/>
            <p:nvPr/>
          </p:nvCxnSpPr>
          <p:spPr>
            <a:xfrm rot="12015000" flipH="1">
              <a:off x="6732066"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8" name="直接连接符 1157"/>
            <p:cNvCxnSpPr/>
            <p:nvPr/>
          </p:nvCxnSpPr>
          <p:spPr>
            <a:xfrm rot="12150000" flipH="1">
              <a:off x="6701284"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59" name="直接连接符 1158"/>
            <p:cNvCxnSpPr/>
            <p:nvPr/>
          </p:nvCxnSpPr>
          <p:spPr>
            <a:xfrm rot="12285000" flipH="1">
              <a:off x="6670997"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0" name="直接连接符 1159"/>
            <p:cNvCxnSpPr/>
            <p:nvPr/>
          </p:nvCxnSpPr>
          <p:spPr>
            <a:xfrm rot="12420000" flipH="1">
              <a:off x="6641256"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1" name="直接连接符 1160"/>
            <p:cNvCxnSpPr/>
            <p:nvPr/>
          </p:nvCxnSpPr>
          <p:spPr>
            <a:xfrm rot="12555000" flipH="1">
              <a:off x="6612101"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2" name="直接连接符 1161"/>
            <p:cNvCxnSpPr/>
            <p:nvPr/>
          </p:nvCxnSpPr>
          <p:spPr>
            <a:xfrm rot="12690000" flipH="1">
              <a:off x="6583582"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3" name="直接连接符 1162"/>
            <p:cNvCxnSpPr/>
            <p:nvPr/>
          </p:nvCxnSpPr>
          <p:spPr>
            <a:xfrm rot="12825000" flipH="1">
              <a:off x="6555741"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4" name="直接连接符 1163"/>
            <p:cNvCxnSpPr/>
            <p:nvPr/>
          </p:nvCxnSpPr>
          <p:spPr>
            <a:xfrm rot="12960000" flipH="1">
              <a:off x="6528621"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5" name="直接连接符 1164"/>
            <p:cNvCxnSpPr/>
            <p:nvPr/>
          </p:nvCxnSpPr>
          <p:spPr>
            <a:xfrm rot="13095000" flipH="1">
              <a:off x="6502264"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6" name="直接连接符 1165"/>
            <p:cNvCxnSpPr/>
            <p:nvPr/>
          </p:nvCxnSpPr>
          <p:spPr>
            <a:xfrm rot="13230000" flipH="1">
              <a:off x="6476711"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7" name="直接连接符 1166"/>
            <p:cNvCxnSpPr/>
            <p:nvPr/>
          </p:nvCxnSpPr>
          <p:spPr>
            <a:xfrm rot="13365000" flipH="1">
              <a:off x="6452002"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8" name="直接连接符 1167"/>
            <p:cNvCxnSpPr/>
            <p:nvPr/>
          </p:nvCxnSpPr>
          <p:spPr>
            <a:xfrm rot="13500000" flipH="1">
              <a:off x="6428172"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69" name="直接连接符 1168"/>
            <p:cNvCxnSpPr/>
            <p:nvPr/>
          </p:nvCxnSpPr>
          <p:spPr>
            <a:xfrm rot="13635000" flipH="1">
              <a:off x="6405261"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0" name="直接连接符 1169"/>
            <p:cNvCxnSpPr/>
            <p:nvPr/>
          </p:nvCxnSpPr>
          <p:spPr>
            <a:xfrm rot="13770000" flipH="1">
              <a:off x="6383302"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1" name="直接连接符 1170"/>
            <p:cNvCxnSpPr/>
            <p:nvPr/>
          </p:nvCxnSpPr>
          <p:spPr>
            <a:xfrm rot="13905000" flipH="1">
              <a:off x="6362331"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2" name="直接连接符 1171"/>
            <p:cNvCxnSpPr/>
            <p:nvPr/>
          </p:nvCxnSpPr>
          <p:spPr>
            <a:xfrm rot="14040000" flipH="1">
              <a:off x="6342380"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3" name="直接连接符 1172"/>
            <p:cNvCxnSpPr/>
            <p:nvPr/>
          </p:nvCxnSpPr>
          <p:spPr>
            <a:xfrm rot="14175000" flipH="1">
              <a:off x="6323478"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4" name="直接连接符 1173"/>
            <p:cNvCxnSpPr/>
            <p:nvPr/>
          </p:nvCxnSpPr>
          <p:spPr>
            <a:xfrm rot="14310000" flipH="1">
              <a:off x="6305657"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5" name="直接连接符 1174"/>
            <p:cNvCxnSpPr/>
            <p:nvPr/>
          </p:nvCxnSpPr>
          <p:spPr>
            <a:xfrm rot="14445000" flipH="1">
              <a:off x="6288941"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6" name="直接连接符 1175"/>
            <p:cNvCxnSpPr/>
            <p:nvPr/>
          </p:nvCxnSpPr>
          <p:spPr>
            <a:xfrm rot="14580000" flipH="1">
              <a:off x="6273358" y="376871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7" name="直接连接符 1176"/>
            <p:cNvCxnSpPr/>
            <p:nvPr/>
          </p:nvCxnSpPr>
          <p:spPr>
            <a:xfrm rot="14715000" flipH="1">
              <a:off x="6258932" y="37389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8" name="直接连接符 1177"/>
            <p:cNvCxnSpPr/>
            <p:nvPr/>
          </p:nvCxnSpPr>
          <p:spPr>
            <a:xfrm rot="14850000" flipH="1">
              <a:off x="6245684" y="37086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79" name="直接连接符 1178"/>
            <p:cNvCxnSpPr/>
            <p:nvPr/>
          </p:nvCxnSpPr>
          <p:spPr>
            <a:xfrm rot="14985000" flipH="1">
              <a:off x="6233636" y="367790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0" name="直接连接符 1179"/>
            <p:cNvCxnSpPr/>
            <p:nvPr/>
          </p:nvCxnSpPr>
          <p:spPr>
            <a:xfrm rot="15120000" flipH="1">
              <a:off x="6222805" y="364666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1" name="直接连接符 1180"/>
            <p:cNvCxnSpPr/>
            <p:nvPr/>
          </p:nvCxnSpPr>
          <p:spPr>
            <a:xfrm rot="15255000" flipH="1">
              <a:off x="6213209" y="36150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2" name="直接连接符 1181"/>
            <p:cNvCxnSpPr/>
            <p:nvPr/>
          </p:nvCxnSpPr>
          <p:spPr>
            <a:xfrm rot="15390000" flipH="1">
              <a:off x="6204864" y="358304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3" name="直接连接符 1182"/>
            <p:cNvCxnSpPr/>
            <p:nvPr/>
          </p:nvCxnSpPr>
          <p:spPr>
            <a:xfrm rot="15525000" flipH="1">
              <a:off x="6197779" y="35507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4" name="直接连接符 1183"/>
            <p:cNvCxnSpPr/>
            <p:nvPr/>
          </p:nvCxnSpPr>
          <p:spPr>
            <a:xfrm rot="15660000" flipH="1">
              <a:off x="6191967" y="351821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5" name="直接连接符 1184"/>
            <p:cNvCxnSpPr/>
            <p:nvPr/>
          </p:nvCxnSpPr>
          <p:spPr>
            <a:xfrm rot="15795000" flipH="1">
              <a:off x="6187438" y="348547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6" name="直接连接符 1185"/>
            <p:cNvCxnSpPr/>
            <p:nvPr/>
          </p:nvCxnSpPr>
          <p:spPr>
            <a:xfrm rot="15930000" flipH="1">
              <a:off x="6184198" y="3452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7" name="直接连接符 1186"/>
            <p:cNvCxnSpPr/>
            <p:nvPr/>
          </p:nvCxnSpPr>
          <p:spPr>
            <a:xfrm rot="16065000" flipH="1">
              <a:off x="6182253" y="3419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8" name="直接连接符 1187"/>
            <p:cNvCxnSpPr/>
            <p:nvPr/>
          </p:nvCxnSpPr>
          <p:spPr>
            <a:xfrm rot="16335000" flipH="1">
              <a:off x="6182253" y="335347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89" name="直接连接符 1188"/>
            <p:cNvCxnSpPr/>
            <p:nvPr/>
          </p:nvCxnSpPr>
          <p:spPr>
            <a:xfrm rot="16470000" flipH="1">
              <a:off x="6184198" y="33204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0" name="直接连接符 1189"/>
            <p:cNvCxnSpPr/>
            <p:nvPr/>
          </p:nvCxnSpPr>
          <p:spPr>
            <a:xfrm rot="16605000" flipH="1">
              <a:off x="6187438" y="328757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1" name="直接连接符 1190"/>
            <p:cNvCxnSpPr/>
            <p:nvPr/>
          </p:nvCxnSpPr>
          <p:spPr>
            <a:xfrm rot="16740000" flipH="1">
              <a:off x="6191967" y="325483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2" name="直接连接符 1191"/>
            <p:cNvCxnSpPr/>
            <p:nvPr/>
          </p:nvCxnSpPr>
          <p:spPr>
            <a:xfrm rot="16875000" flipH="1">
              <a:off x="6197779" y="322229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3" name="直接连接符 1192"/>
            <p:cNvCxnSpPr/>
            <p:nvPr/>
          </p:nvCxnSpPr>
          <p:spPr>
            <a:xfrm rot="17010000" flipH="1">
              <a:off x="6204864" y="31900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4" name="直接连接符 1193"/>
            <p:cNvCxnSpPr/>
            <p:nvPr/>
          </p:nvCxnSpPr>
          <p:spPr>
            <a:xfrm rot="17145000" flipH="1">
              <a:off x="6213209" y="315801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5" name="直接连接符 1194"/>
            <p:cNvCxnSpPr/>
            <p:nvPr/>
          </p:nvCxnSpPr>
          <p:spPr>
            <a:xfrm rot="17280000" flipH="1">
              <a:off x="6222805" y="31263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6" name="直接连接符 1195"/>
            <p:cNvCxnSpPr/>
            <p:nvPr/>
          </p:nvCxnSpPr>
          <p:spPr>
            <a:xfrm rot="17415000" flipH="1">
              <a:off x="6233636" y="309515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7" name="直接连接符 1196"/>
            <p:cNvCxnSpPr/>
            <p:nvPr/>
          </p:nvCxnSpPr>
          <p:spPr>
            <a:xfrm rot="17550000" flipH="1">
              <a:off x="6245684" y="30643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8" name="直接连接符 1197"/>
            <p:cNvCxnSpPr/>
            <p:nvPr/>
          </p:nvCxnSpPr>
          <p:spPr>
            <a:xfrm rot="17685000" flipH="1">
              <a:off x="6258932" y="30340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99" name="直接连接符 1198"/>
            <p:cNvCxnSpPr/>
            <p:nvPr/>
          </p:nvCxnSpPr>
          <p:spPr>
            <a:xfrm rot="17820000" flipH="1">
              <a:off x="6273358" y="300433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00" name="直接连接符 1199"/>
            <p:cNvCxnSpPr/>
            <p:nvPr/>
          </p:nvCxnSpPr>
          <p:spPr>
            <a:xfrm rot="17955000" flipH="1">
              <a:off x="6288941" y="297518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01" name="直接连接符 1200"/>
            <p:cNvCxnSpPr/>
            <p:nvPr/>
          </p:nvCxnSpPr>
          <p:spPr>
            <a:xfrm rot="18090000" flipH="1">
              <a:off x="6305657" y="29466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02" name="直接连接符 1201"/>
            <p:cNvCxnSpPr/>
            <p:nvPr/>
          </p:nvCxnSpPr>
          <p:spPr>
            <a:xfrm rot="18225000" flipH="1">
              <a:off x="6323478" y="291882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03" name="直接连接符 1202"/>
            <p:cNvCxnSpPr/>
            <p:nvPr/>
          </p:nvCxnSpPr>
          <p:spPr>
            <a:xfrm rot="18360000" flipH="1">
              <a:off x="6342380" y="289170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4" name="直接连接符 1203"/>
            <p:cNvCxnSpPr/>
            <p:nvPr/>
          </p:nvCxnSpPr>
          <p:spPr>
            <a:xfrm rot="18495000" flipH="1">
              <a:off x="6362331" y="286535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5" name="直接连接符 1204"/>
            <p:cNvCxnSpPr/>
            <p:nvPr/>
          </p:nvCxnSpPr>
          <p:spPr>
            <a:xfrm rot="18630000" flipH="1">
              <a:off x="6383302" y="283979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6" name="直接连接符 1205"/>
            <p:cNvCxnSpPr/>
            <p:nvPr/>
          </p:nvCxnSpPr>
          <p:spPr>
            <a:xfrm rot="18765000" flipH="1">
              <a:off x="6405261" y="281508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7" name="直接连接符 1206"/>
            <p:cNvCxnSpPr/>
            <p:nvPr/>
          </p:nvCxnSpPr>
          <p:spPr>
            <a:xfrm rot="18900000" flipH="1">
              <a:off x="6428172"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8" name="直接连接符 1207"/>
            <p:cNvCxnSpPr/>
            <p:nvPr/>
          </p:nvCxnSpPr>
          <p:spPr>
            <a:xfrm rot="19035000" flipH="1">
              <a:off x="6452002"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9" name="直接连接符 1208"/>
            <p:cNvCxnSpPr/>
            <p:nvPr/>
          </p:nvCxnSpPr>
          <p:spPr>
            <a:xfrm rot="19170000" flipH="1">
              <a:off x="6476711"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0" name="直接连接符 1209"/>
            <p:cNvCxnSpPr/>
            <p:nvPr/>
          </p:nvCxnSpPr>
          <p:spPr>
            <a:xfrm rot="19305000" flipH="1">
              <a:off x="6502264"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1" name="直接连接符 1210"/>
            <p:cNvCxnSpPr/>
            <p:nvPr/>
          </p:nvCxnSpPr>
          <p:spPr>
            <a:xfrm rot="19440000" flipH="1">
              <a:off x="6528621"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2" name="直接连接符 1211"/>
            <p:cNvCxnSpPr/>
            <p:nvPr/>
          </p:nvCxnSpPr>
          <p:spPr>
            <a:xfrm rot="19575000" flipH="1">
              <a:off x="6555741"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3" name="直接连接符 1212"/>
            <p:cNvCxnSpPr/>
            <p:nvPr/>
          </p:nvCxnSpPr>
          <p:spPr>
            <a:xfrm rot="19710000" flipH="1">
              <a:off x="6583582"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4" name="直接连接符 1213"/>
            <p:cNvCxnSpPr/>
            <p:nvPr/>
          </p:nvCxnSpPr>
          <p:spPr>
            <a:xfrm rot="19845000" flipH="1">
              <a:off x="6612101"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5" name="直接连接符 1214"/>
            <p:cNvCxnSpPr/>
            <p:nvPr/>
          </p:nvCxnSpPr>
          <p:spPr>
            <a:xfrm rot="19980000" flipH="1">
              <a:off x="6641256"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6" name="直接连接符 1215"/>
            <p:cNvCxnSpPr/>
            <p:nvPr/>
          </p:nvCxnSpPr>
          <p:spPr>
            <a:xfrm rot="20115000" flipH="1">
              <a:off x="6670997"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7" name="直接连接符 1216"/>
            <p:cNvCxnSpPr/>
            <p:nvPr/>
          </p:nvCxnSpPr>
          <p:spPr>
            <a:xfrm rot="20250000" flipH="1">
              <a:off x="6701284"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8" name="直接连接符 1217"/>
            <p:cNvCxnSpPr/>
            <p:nvPr/>
          </p:nvCxnSpPr>
          <p:spPr>
            <a:xfrm rot="20385000" flipH="1">
              <a:off x="6732066"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9" name="直接连接符 1218"/>
            <p:cNvCxnSpPr/>
            <p:nvPr/>
          </p:nvCxnSpPr>
          <p:spPr>
            <a:xfrm rot="20520000" flipH="1">
              <a:off x="6763300"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0" name="直接连接符 1219"/>
            <p:cNvCxnSpPr/>
            <p:nvPr/>
          </p:nvCxnSpPr>
          <p:spPr>
            <a:xfrm rot="20655000" flipH="1">
              <a:off x="6794932"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1" name="直接连接符 1220"/>
            <p:cNvCxnSpPr/>
            <p:nvPr/>
          </p:nvCxnSpPr>
          <p:spPr>
            <a:xfrm rot="20790000" flipH="1">
              <a:off x="6826918"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2" name="直接连接符 1221"/>
            <p:cNvCxnSpPr/>
            <p:nvPr/>
          </p:nvCxnSpPr>
          <p:spPr>
            <a:xfrm rot="20925000" flipH="1">
              <a:off x="6859207"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3" name="直接连接符 1222"/>
            <p:cNvCxnSpPr/>
            <p:nvPr/>
          </p:nvCxnSpPr>
          <p:spPr>
            <a:xfrm rot="21060000" flipH="1">
              <a:off x="6891749"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4" name="直接连接符 1223"/>
            <p:cNvCxnSpPr/>
            <p:nvPr/>
          </p:nvCxnSpPr>
          <p:spPr>
            <a:xfrm rot="21195000" flipH="1">
              <a:off x="6924495"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5" name="直接连接符 1224"/>
            <p:cNvCxnSpPr/>
            <p:nvPr/>
          </p:nvCxnSpPr>
          <p:spPr>
            <a:xfrm rot="21330000" flipH="1">
              <a:off x="6957391"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6" name="直接连接符 1225"/>
            <p:cNvCxnSpPr/>
            <p:nvPr/>
          </p:nvCxnSpPr>
          <p:spPr>
            <a:xfrm rot="21465000" flipH="1">
              <a:off x="6990391"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27" name="组合 1226"/>
            <p:cNvGrpSpPr/>
            <p:nvPr/>
          </p:nvGrpSpPr>
          <p:grpSpPr>
            <a:xfrm>
              <a:off x="6132084" y="3436045"/>
              <a:ext cx="1784866" cy="0"/>
              <a:chOff x="1701800" y="2755900"/>
              <a:chExt cx="2746508" cy="0"/>
            </a:xfrm>
          </p:grpSpPr>
          <p:cxnSp>
            <p:nvCxnSpPr>
              <p:cNvPr id="1237" name="直接连接符 123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8" name="直接连接符 123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28" name="组合 1227"/>
            <p:cNvGrpSpPr/>
            <p:nvPr/>
          </p:nvGrpSpPr>
          <p:grpSpPr>
            <a:xfrm rot="5400000">
              <a:off x="6130021" y="3437533"/>
              <a:ext cx="1784866" cy="0"/>
              <a:chOff x="1701800" y="2755900"/>
              <a:chExt cx="2746508" cy="0"/>
            </a:xfrm>
          </p:grpSpPr>
          <p:cxnSp>
            <p:nvCxnSpPr>
              <p:cNvPr id="1235" name="直接连接符 123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6" name="直接连接符 123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29" name="组合 1228"/>
            <p:cNvGrpSpPr/>
            <p:nvPr/>
          </p:nvGrpSpPr>
          <p:grpSpPr>
            <a:xfrm rot="2700000">
              <a:off x="6178461" y="3389534"/>
              <a:ext cx="1784866" cy="0"/>
              <a:chOff x="1701800" y="2755900"/>
              <a:chExt cx="2746508" cy="0"/>
            </a:xfrm>
          </p:grpSpPr>
          <p:cxnSp>
            <p:nvCxnSpPr>
              <p:cNvPr id="1233" name="直接连接符 123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4" name="直接连接符 123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30" name="组合 1229"/>
            <p:cNvGrpSpPr/>
            <p:nvPr/>
          </p:nvGrpSpPr>
          <p:grpSpPr>
            <a:xfrm rot="18900000" flipH="1">
              <a:off x="6155355" y="3460596"/>
              <a:ext cx="1784866" cy="0"/>
              <a:chOff x="1701800" y="2755900"/>
              <a:chExt cx="2746508" cy="0"/>
            </a:xfrm>
          </p:grpSpPr>
          <p:cxnSp>
            <p:nvCxnSpPr>
              <p:cNvPr id="1231" name="直接连接符 123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2" name="直接连接符 123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39" name="组合 1238"/>
          <p:cNvGrpSpPr/>
          <p:nvPr/>
        </p:nvGrpSpPr>
        <p:grpSpPr>
          <a:xfrm>
            <a:off x="9166410" y="1773200"/>
            <a:ext cx="2186858" cy="2186067"/>
            <a:chOff x="2329031" y="904800"/>
            <a:chExt cx="2752780" cy="2752780"/>
          </a:xfrm>
        </p:grpSpPr>
        <p:sp>
          <p:nvSpPr>
            <p:cNvPr id="1240" name="椭圆 1239"/>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1" name="椭圆 1240"/>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42" name="文本框 1607"/>
          <p:cNvSpPr txBox="1"/>
          <p:nvPr/>
        </p:nvSpPr>
        <p:spPr>
          <a:xfrm>
            <a:off x="9724678" y="2292637"/>
            <a:ext cx="1114924" cy="1200329"/>
          </a:xfrm>
          <a:prstGeom prst="rect">
            <a:avLst/>
          </a:prstGeom>
          <a:noFill/>
        </p:spPr>
        <p:txBody>
          <a:bodyPr wrap="square" rtlCol="0">
            <a:spAutoFit/>
          </a:bodyPr>
          <a:lstStyle/>
          <a:p>
            <a:pPr algn="ctr"/>
            <a:r>
              <a:rPr lang="zh-CN" altLang="en-US" sz="3600">
                <a:solidFill>
                  <a:srgbClr val="7030A0"/>
                </a:solidFill>
                <a:latin typeface="Impact" panose="020B0806030902050204" pitchFamily="34" charset="0"/>
              </a:rPr>
              <a:t>文字</a:t>
            </a:r>
            <a:r>
              <a:rPr lang="en-US" altLang="zh-CN" sz="3600">
                <a:solidFill>
                  <a:srgbClr val="7030A0"/>
                </a:solidFill>
                <a:latin typeface="Impact" panose="020B0806030902050204" pitchFamily="34" charset="0"/>
              </a:rPr>
              <a:t>92%</a:t>
            </a:r>
            <a:endParaRPr lang="zh-CN" altLang="en-US" sz="3600">
              <a:solidFill>
                <a:srgbClr val="7030A0"/>
              </a:solidFill>
              <a:latin typeface="Impact" panose="020B0806030902050204" pitchFamily="34" charset="0"/>
            </a:endParaRPr>
          </a:p>
        </p:txBody>
      </p:sp>
      <p:grpSp>
        <p:nvGrpSpPr>
          <p:cNvPr id="1243" name="组合 1242"/>
          <p:cNvGrpSpPr/>
          <p:nvPr/>
        </p:nvGrpSpPr>
        <p:grpSpPr>
          <a:xfrm>
            <a:off x="9371483" y="1923434"/>
            <a:ext cx="1808373" cy="1832441"/>
            <a:chOff x="9370263" y="1923879"/>
            <a:chExt cx="1808138" cy="1832865"/>
          </a:xfrm>
        </p:grpSpPr>
        <p:cxnSp>
          <p:nvCxnSpPr>
            <p:cNvPr id="1244" name="直接连接符 1243"/>
            <p:cNvCxnSpPr/>
            <p:nvPr/>
          </p:nvCxnSpPr>
          <p:spPr>
            <a:xfrm flipH="1">
              <a:off x="10261622" y="197146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5" name="直接连接符 1244"/>
            <p:cNvCxnSpPr/>
            <p:nvPr/>
          </p:nvCxnSpPr>
          <p:spPr>
            <a:xfrm rot="135000" flipH="1">
              <a:off x="10294671" y="197211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6" name="直接连接符 1245"/>
            <p:cNvCxnSpPr/>
            <p:nvPr/>
          </p:nvCxnSpPr>
          <p:spPr>
            <a:xfrm rot="270000" flipH="1">
              <a:off x="10327671" y="19740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7" name="直接连接符 1246"/>
            <p:cNvCxnSpPr/>
            <p:nvPr/>
          </p:nvCxnSpPr>
          <p:spPr>
            <a:xfrm rot="405000" flipH="1">
              <a:off x="10360569" y="197730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8" name="直接连接符 1247"/>
            <p:cNvCxnSpPr/>
            <p:nvPr/>
          </p:nvCxnSpPr>
          <p:spPr>
            <a:xfrm rot="540000" flipH="1">
              <a:off x="10393314" y="198183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9" name="直接连接符 1248"/>
            <p:cNvCxnSpPr/>
            <p:nvPr/>
          </p:nvCxnSpPr>
          <p:spPr>
            <a:xfrm rot="675000" flipH="1">
              <a:off x="10425856" y="19876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0" name="直接连接符 1249"/>
            <p:cNvCxnSpPr/>
            <p:nvPr/>
          </p:nvCxnSpPr>
          <p:spPr>
            <a:xfrm rot="810000" flipH="1">
              <a:off x="10458145" y="199472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1" name="直接连接符 1250"/>
            <p:cNvCxnSpPr/>
            <p:nvPr/>
          </p:nvCxnSpPr>
          <p:spPr>
            <a:xfrm rot="945000" flipH="1">
              <a:off x="10490131" y="200307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2" name="直接连接符 1251"/>
            <p:cNvCxnSpPr/>
            <p:nvPr/>
          </p:nvCxnSpPr>
          <p:spPr>
            <a:xfrm rot="1080000" flipH="1">
              <a:off x="10521764" y="201266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3" name="直接连接符 1252"/>
            <p:cNvCxnSpPr/>
            <p:nvPr/>
          </p:nvCxnSpPr>
          <p:spPr>
            <a:xfrm rot="1215000" flipH="1">
              <a:off x="10552996" y="202349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4" name="直接连接符 1253"/>
            <p:cNvCxnSpPr/>
            <p:nvPr/>
          </p:nvCxnSpPr>
          <p:spPr>
            <a:xfrm rot="1350000" flipH="1">
              <a:off x="10583780" y="20355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5" name="直接连接符 1254"/>
            <p:cNvCxnSpPr/>
            <p:nvPr/>
          </p:nvCxnSpPr>
          <p:spPr>
            <a:xfrm rot="1485000" flipH="1">
              <a:off x="10614065" y="20487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6" name="直接连接符 1255"/>
            <p:cNvCxnSpPr/>
            <p:nvPr/>
          </p:nvCxnSpPr>
          <p:spPr>
            <a:xfrm rot="1620000" flipH="1">
              <a:off x="10643809" y="206322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7" name="直接连接符 1256"/>
            <p:cNvCxnSpPr/>
            <p:nvPr/>
          </p:nvCxnSpPr>
          <p:spPr>
            <a:xfrm rot="1755000" flipH="1">
              <a:off x="10672961" y="20788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8" name="直接连接符 1257"/>
            <p:cNvCxnSpPr/>
            <p:nvPr/>
          </p:nvCxnSpPr>
          <p:spPr>
            <a:xfrm rot="1890000" flipH="1">
              <a:off x="10701480" y="209551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9" name="直接连接符 1258"/>
            <p:cNvCxnSpPr/>
            <p:nvPr/>
          </p:nvCxnSpPr>
          <p:spPr>
            <a:xfrm rot="2025000" flipH="1">
              <a:off x="10729322" y="211334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0" name="直接连接符 1259"/>
            <p:cNvCxnSpPr/>
            <p:nvPr/>
          </p:nvCxnSpPr>
          <p:spPr>
            <a:xfrm rot="2160000" flipH="1">
              <a:off x="10756442"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1" name="直接连接符 1260"/>
            <p:cNvCxnSpPr/>
            <p:nvPr/>
          </p:nvCxnSpPr>
          <p:spPr>
            <a:xfrm rot="2295000" flipH="1">
              <a:off x="10782799"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2" name="直接连接符 1261"/>
            <p:cNvCxnSpPr/>
            <p:nvPr/>
          </p:nvCxnSpPr>
          <p:spPr>
            <a:xfrm rot="2430000" flipH="1">
              <a:off x="10808352"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3" name="直接连接符 1262"/>
            <p:cNvCxnSpPr/>
            <p:nvPr/>
          </p:nvCxnSpPr>
          <p:spPr>
            <a:xfrm rot="2565000" flipH="1">
              <a:off x="10833061"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4" name="直接连接符 1263"/>
            <p:cNvCxnSpPr/>
            <p:nvPr/>
          </p:nvCxnSpPr>
          <p:spPr>
            <a:xfrm rot="2700000" flipH="1">
              <a:off x="10856891"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5" name="直接连接符 1264"/>
            <p:cNvCxnSpPr/>
            <p:nvPr/>
          </p:nvCxnSpPr>
          <p:spPr>
            <a:xfrm rot="2835000" flipH="1">
              <a:off x="10879803"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6" name="直接连接符 1265"/>
            <p:cNvCxnSpPr/>
            <p:nvPr/>
          </p:nvCxnSpPr>
          <p:spPr>
            <a:xfrm rot="2970000" flipH="1">
              <a:off x="10901761"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7" name="直接连接符 1266"/>
            <p:cNvCxnSpPr/>
            <p:nvPr/>
          </p:nvCxnSpPr>
          <p:spPr>
            <a:xfrm rot="3105000" flipH="1">
              <a:off x="1092273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8" name="直接连接符 1267"/>
            <p:cNvCxnSpPr/>
            <p:nvPr/>
          </p:nvCxnSpPr>
          <p:spPr>
            <a:xfrm rot="3240000" flipH="1">
              <a:off x="10942683"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9" name="直接连接符 1268"/>
            <p:cNvCxnSpPr/>
            <p:nvPr/>
          </p:nvCxnSpPr>
          <p:spPr>
            <a:xfrm rot="3375000" flipH="1">
              <a:off x="10961585"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0" name="直接连接符 1269"/>
            <p:cNvCxnSpPr/>
            <p:nvPr/>
          </p:nvCxnSpPr>
          <p:spPr>
            <a:xfrm rot="3510000" flipH="1">
              <a:off x="10979406"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1" name="直接连接符 1270"/>
            <p:cNvCxnSpPr/>
            <p:nvPr/>
          </p:nvCxnSpPr>
          <p:spPr>
            <a:xfrm rot="3645000" flipH="1">
              <a:off x="10996122"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2" name="直接连接符 1271"/>
            <p:cNvCxnSpPr/>
            <p:nvPr/>
          </p:nvCxnSpPr>
          <p:spPr>
            <a:xfrm rot="3780000" flipH="1">
              <a:off x="11011705"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3" name="直接连接符 1272"/>
            <p:cNvCxnSpPr/>
            <p:nvPr/>
          </p:nvCxnSpPr>
          <p:spPr>
            <a:xfrm rot="3915000" flipH="1">
              <a:off x="11026131"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4" name="直接连接符 1273"/>
            <p:cNvCxnSpPr/>
            <p:nvPr/>
          </p:nvCxnSpPr>
          <p:spPr>
            <a:xfrm rot="4050000" flipH="1">
              <a:off x="11039379"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5" name="直接连接符 1274"/>
            <p:cNvCxnSpPr/>
            <p:nvPr/>
          </p:nvCxnSpPr>
          <p:spPr>
            <a:xfrm rot="4185000" flipH="1">
              <a:off x="11051428"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6" name="直接连接符 1275"/>
            <p:cNvCxnSpPr/>
            <p:nvPr/>
          </p:nvCxnSpPr>
          <p:spPr>
            <a:xfrm rot="4320000" flipH="1">
              <a:off x="11062256"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7" name="直接连接符 1276"/>
            <p:cNvCxnSpPr/>
            <p:nvPr/>
          </p:nvCxnSpPr>
          <p:spPr>
            <a:xfrm rot="4455000" flipH="1">
              <a:off x="11071853"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8" name="直接连接符 1277"/>
            <p:cNvCxnSpPr/>
            <p:nvPr/>
          </p:nvCxnSpPr>
          <p:spPr>
            <a:xfrm rot="4590000" flipH="1">
              <a:off x="11080200"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79" name="直接连接符 1278"/>
            <p:cNvCxnSpPr/>
            <p:nvPr/>
          </p:nvCxnSpPr>
          <p:spPr>
            <a:xfrm rot="4725000" flipH="1">
              <a:off x="11087285"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0" name="直接连接符 1279"/>
            <p:cNvCxnSpPr/>
            <p:nvPr/>
          </p:nvCxnSpPr>
          <p:spPr>
            <a:xfrm rot="4860000" flipH="1">
              <a:off x="11093095"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1" name="直接连接符 1280"/>
            <p:cNvCxnSpPr/>
            <p:nvPr/>
          </p:nvCxnSpPr>
          <p:spPr>
            <a:xfrm rot="4995000" flipH="1">
              <a:off x="11097625"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2" name="直接连接符 1281"/>
            <p:cNvCxnSpPr/>
            <p:nvPr/>
          </p:nvCxnSpPr>
          <p:spPr>
            <a:xfrm rot="5130000" flipH="1">
              <a:off x="11100865"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3" name="直接连接符 1282"/>
            <p:cNvCxnSpPr/>
            <p:nvPr/>
          </p:nvCxnSpPr>
          <p:spPr>
            <a:xfrm rot="5265000" flipH="1">
              <a:off x="11102811"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4" name="直接连接符 1283"/>
            <p:cNvCxnSpPr/>
            <p:nvPr/>
          </p:nvCxnSpPr>
          <p:spPr>
            <a:xfrm rot="5535000" flipH="1">
              <a:off x="11102811"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5" name="直接连接符 1284"/>
            <p:cNvCxnSpPr/>
            <p:nvPr/>
          </p:nvCxnSpPr>
          <p:spPr>
            <a:xfrm rot="5670000" flipH="1">
              <a:off x="11100865"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6" name="直接连接符 1285"/>
            <p:cNvCxnSpPr/>
            <p:nvPr/>
          </p:nvCxnSpPr>
          <p:spPr>
            <a:xfrm rot="5805000" flipH="1">
              <a:off x="11097625"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7" name="直接连接符 1286"/>
            <p:cNvCxnSpPr/>
            <p:nvPr/>
          </p:nvCxnSpPr>
          <p:spPr>
            <a:xfrm rot="5940000" flipH="1">
              <a:off x="11093095"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8" name="直接连接符 1287"/>
            <p:cNvCxnSpPr/>
            <p:nvPr/>
          </p:nvCxnSpPr>
          <p:spPr>
            <a:xfrm rot="6075000" flipH="1">
              <a:off x="11087285"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9" name="直接连接符 1288"/>
            <p:cNvCxnSpPr/>
            <p:nvPr/>
          </p:nvCxnSpPr>
          <p:spPr>
            <a:xfrm rot="6210000" flipH="1">
              <a:off x="11080200"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0" name="直接连接符 1289"/>
            <p:cNvCxnSpPr/>
            <p:nvPr/>
          </p:nvCxnSpPr>
          <p:spPr>
            <a:xfrm rot="6345000" flipH="1">
              <a:off x="11071853"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1" name="直接连接符 1290"/>
            <p:cNvCxnSpPr/>
            <p:nvPr/>
          </p:nvCxnSpPr>
          <p:spPr>
            <a:xfrm rot="6480000" flipH="1">
              <a:off x="11062256"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2" name="直接连接符 1291"/>
            <p:cNvCxnSpPr/>
            <p:nvPr/>
          </p:nvCxnSpPr>
          <p:spPr>
            <a:xfrm rot="6615000" flipH="1">
              <a:off x="11051428"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3" name="直接连接符 1292"/>
            <p:cNvCxnSpPr/>
            <p:nvPr/>
          </p:nvCxnSpPr>
          <p:spPr>
            <a:xfrm rot="6750000" flipH="1">
              <a:off x="11039379"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4" name="直接连接符 1293"/>
            <p:cNvCxnSpPr/>
            <p:nvPr/>
          </p:nvCxnSpPr>
          <p:spPr>
            <a:xfrm rot="6885000" flipH="1">
              <a:off x="11026131"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5" name="直接连接符 1294"/>
            <p:cNvCxnSpPr/>
            <p:nvPr/>
          </p:nvCxnSpPr>
          <p:spPr>
            <a:xfrm rot="7020000" flipH="1">
              <a:off x="11011705"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6" name="直接连接符 1295"/>
            <p:cNvCxnSpPr/>
            <p:nvPr/>
          </p:nvCxnSpPr>
          <p:spPr>
            <a:xfrm rot="7155000" flipH="1">
              <a:off x="10996122"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7" name="直接连接符 1296"/>
            <p:cNvCxnSpPr/>
            <p:nvPr/>
          </p:nvCxnSpPr>
          <p:spPr>
            <a:xfrm rot="7290000" flipH="1">
              <a:off x="10979406"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8" name="直接连接符 1297"/>
            <p:cNvCxnSpPr/>
            <p:nvPr/>
          </p:nvCxnSpPr>
          <p:spPr>
            <a:xfrm rot="7425000" flipH="1">
              <a:off x="10961585"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9" name="直接连接符 1298"/>
            <p:cNvCxnSpPr/>
            <p:nvPr/>
          </p:nvCxnSpPr>
          <p:spPr>
            <a:xfrm rot="7560000" flipH="1">
              <a:off x="10942683"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0" name="直接连接符 1299"/>
            <p:cNvCxnSpPr/>
            <p:nvPr/>
          </p:nvCxnSpPr>
          <p:spPr>
            <a:xfrm rot="7695000" flipH="1">
              <a:off x="1092273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1" name="直接连接符 1300"/>
            <p:cNvCxnSpPr/>
            <p:nvPr/>
          </p:nvCxnSpPr>
          <p:spPr>
            <a:xfrm rot="7830000" flipH="1">
              <a:off x="10901761"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2" name="直接连接符 1301"/>
            <p:cNvCxnSpPr/>
            <p:nvPr/>
          </p:nvCxnSpPr>
          <p:spPr>
            <a:xfrm rot="7965000" flipH="1">
              <a:off x="10879803"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3" name="直接连接符 1302"/>
            <p:cNvCxnSpPr/>
            <p:nvPr/>
          </p:nvCxnSpPr>
          <p:spPr>
            <a:xfrm rot="8100000" flipH="1">
              <a:off x="10856891"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4" name="直接连接符 1303"/>
            <p:cNvCxnSpPr/>
            <p:nvPr/>
          </p:nvCxnSpPr>
          <p:spPr>
            <a:xfrm rot="8235000" flipH="1">
              <a:off x="10833061"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5" name="直接连接符 1304"/>
            <p:cNvCxnSpPr/>
            <p:nvPr/>
          </p:nvCxnSpPr>
          <p:spPr>
            <a:xfrm rot="8370000" flipH="1">
              <a:off x="10808352"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6" name="直接连接符 1305"/>
            <p:cNvCxnSpPr/>
            <p:nvPr/>
          </p:nvCxnSpPr>
          <p:spPr>
            <a:xfrm rot="8505000" flipH="1">
              <a:off x="10782799"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7" name="直接连接符 1306"/>
            <p:cNvCxnSpPr/>
            <p:nvPr/>
          </p:nvCxnSpPr>
          <p:spPr>
            <a:xfrm rot="8640000" flipH="1">
              <a:off x="10756442"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8" name="直接连接符 1307"/>
            <p:cNvCxnSpPr/>
            <p:nvPr/>
          </p:nvCxnSpPr>
          <p:spPr>
            <a:xfrm rot="8775000" flipH="1">
              <a:off x="10729322"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9" name="直接连接符 1308"/>
            <p:cNvCxnSpPr/>
            <p:nvPr/>
          </p:nvCxnSpPr>
          <p:spPr>
            <a:xfrm rot="8910000" flipH="1">
              <a:off x="10701480"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0" name="直接连接符 1309"/>
            <p:cNvCxnSpPr/>
            <p:nvPr/>
          </p:nvCxnSpPr>
          <p:spPr>
            <a:xfrm rot="9045000" flipH="1">
              <a:off x="10672961"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1" name="直接连接符 1310"/>
            <p:cNvCxnSpPr/>
            <p:nvPr/>
          </p:nvCxnSpPr>
          <p:spPr>
            <a:xfrm rot="9180000" flipH="1">
              <a:off x="10643809"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2" name="直接连接符 1311"/>
            <p:cNvCxnSpPr/>
            <p:nvPr/>
          </p:nvCxnSpPr>
          <p:spPr>
            <a:xfrm rot="9315000" flipH="1">
              <a:off x="10614065"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3" name="直接连接符 1312"/>
            <p:cNvCxnSpPr/>
            <p:nvPr/>
          </p:nvCxnSpPr>
          <p:spPr>
            <a:xfrm rot="9450000" flipH="1">
              <a:off x="10583780"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4" name="直接连接符 1313"/>
            <p:cNvCxnSpPr/>
            <p:nvPr/>
          </p:nvCxnSpPr>
          <p:spPr>
            <a:xfrm rot="9585000" flipH="1">
              <a:off x="10552996"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5" name="直接连接符 1314"/>
            <p:cNvCxnSpPr/>
            <p:nvPr/>
          </p:nvCxnSpPr>
          <p:spPr>
            <a:xfrm rot="9720000" flipH="1">
              <a:off x="10521764"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6" name="直接连接符 1315"/>
            <p:cNvCxnSpPr/>
            <p:nvPr/>
          </p:nvCxnSpPr>
          <p:spPr>
            <a:xfrm rot="9855000" flipH="1">
              <a:off x="10490131"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7" name="直接连接符 1316"/>
            <p:cNvCxnSpPr/>
            <p:nvPr/>
          </p:nvCxnSpPr>
          <p:spPr>
            <a:xfrm rot="9990000" flipH="1">
              <a:off x="10458145"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8" name="直接连接符 1317"/>
            <p:cNvCxnSpPr/>
            <p:nvPr/>
          </p:nvCxnSpPr>
          <p:spPr>
            <a:xfrm rot="10125000" flipH="1">
              <a:off x="10425856"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9" name="直接连接符 1318"/>
            <p:cNvCxnSpPr/>
            <p:nvPr/>
          </p:nvCxnSpPr>
          <p:spPr>
            <a:xfrm rot="10260000" flipH="1">
              <a:off x="10393314"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0" name="直接连接符 1319"/>
            <p:cNvCxnSpPr/>
            <p:nvPr/>
          </p:nvCxnSpPr>
          <p:spPr>
            <a:xfrm rot="10395000" flipH="1">
              <a:off x="10360569"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1" name="直接连接符 1320"/>
            <p:cNvCxnSpPr/>
            <p:nvPr/>
          </p:nvCxnSpPr>
          <p:spPr>
            <a:xfrm rot="10530000" flipH="1">
              <a:off x="10327671"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2" name="直接连接符 1321"/>
            <p:cNvCxnSpPr/>
            <p:nvPr/>
          </p:nvCxnSpPr>
          <p:spPr>
            <a:xfrm rot="10665000" flipH="1">
              <a:off x="10294671"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3" name="直接连接符 1322"/>
            <p:cNvCxnSpPr/>
            <p:nvPr/>
          </p:nvCxnSpPr>
          <p:spPr>
            <a:xfrm rot="10935000" flipH="1">
              <a:off x="10228572"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4" name="直接连接符 1323"/>
            <p:cNvCxnSpPr/>
            <p:nvPr/>
          </p:nvCxnSpPr>
          <p:spPr>
            <a:xfrm rot="11070000" flipH="1">
              <a:off x="10195572"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5" name="直接连接符 1324"/>
            <p:cNvCxnSpPr/>
            <p:nvPr/>
          </p:nvCxnSpPr>
          <p:spPr>
            <a:xfrm rot="11205000" flipH="1">
              <a:off x="10162674"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6" name="直接连接符 1325"/>
            <p:cNvCxnSpPr/>
            <p:nvPr/>
          </p:nvCxnSpPr>
          <p:spPr>
            <a:xfrm rot="11340000" flipH="1">
              <a:off x="10129930"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7" name="直接连接符 1326"/>
            <p:cNvCxnSpPr/>
            <p:nvPr/>
          </p:nvCxnSpPr>
          <p:spPr>
            <a:xfrm rot="11475000" flipH="1">
              <a:off x="10097387"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8" name="直接连接符 1327"/>
            <p:cNvCxnSpPr/>
            <p:nvPr/>
          </p:nvCxnSpPr>
          <p:spPr>
            <a:xfrm rot="11610000" flipH="1">
              <a:off x="10065098"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9" name="直接连接符 1328"/>
            <p:cNvCxnSpPr/>
            <p:nvPr/>
          </p:nvCxnSpPr>
          <p:spPr>
            <a:xfrm rot="11745000" flipH="1">
              <a:off x="10033112"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0" name="直接连接符 1329"/>
            <p:cNvCxnSpPr/>
            <p:nvPr/>
          </p:nvCxnSpPr>
          <p:spPr>
            <a:xfrm rot="11880000" flipH="1">
              <a:off x="10001480"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1" name="直接连接符 1330"/>
            <p:cNvCxnSpPr/>
            <p:nvPr/>
          </p:nvCxnSpPr>
          <p:spPr>
            <a:xfrm rot="12015000" flipH="1">
              <a:off x="9970247"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2" name="直接连接符 1331"/>
            <p:cNvCxnSpPr/>
            <p:nvPr/>
          </p:nvCxnSpPr>
          <p:spPr>
            <a:xfrm rot="12150000" flipH="1">
              <a:off x="9939464"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3" name="直接连接符 1332"/>
            <p:cNvCxnSpPr/>
            <p:nvPr/>
          </p:nvCxnSpPr>
          <p:spPr>
            <a:xfrm rot="12285000" flipH="1">
              <a:off x="9909178"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4" name="直接连接符 1333"/>
            <p:cNvCxnSpPr/>
            <p:nvPr/>
          </p:nvCxnSpPr>
          <p:spPr>
            <a:xfrm rot="12420000" flipH="1">
              <a:off x="9879435"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5" name="直接连接符 1334"/>
            <p:cNvCxnSpPr/>
            <p:nvPr/>
          </p:nvCxnSpPr>
          <p:spPr>
            <a:xfrm rot="12555000" flipH="1">
              <a:off x="9850282"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6" name="直接连接符 1335"/>
            <p:cNvCxnSpPr/>
            <p:nvPr/>
          </p:nvCxnSpPr>
          <p:spPr>
            <a:xfrm rot="12690000" flipH="1">
              <a:off x="9821763"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7" name="直接连接符 1336"/>
            <p:cNvCxnSpPr/>
            <p:nvPr/>
          </p:nvCxnSpPr>
          <p:spPr>
            <a:xfrm rot="12825000" flipH="1">
              <a:off x="9793921"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8" name="直接连接符 1337"/>
            <p:cNvCxnSpPr/>
            <p:nvPr/>
          </p:nvCxnSpPr>
          <p:spPr>
            <a:xfrm rot="12960000" flipH="1">
              <a:off x="9766801"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9" name="直接连接符 1338"/>
            <p:cNvCxnSpPr/>
            <p:nvPr/>
          </p:nvCxnSpPr>
          <p:spPr>
            <a:xfrm rot="13095000" flipH="1">
              <a:off x="9740444"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0" name="直接连接符 1339"/>
            <p:cNvCxnSpPr/>
            <p:nvPr/>
          </p:nvCxnSpPr>
          <p:spPr>
            <a:xfrm rot="13230000" flipH="1">
              <a:off x="9714891"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1" name="直接连接符 1340"/>
            <p:cNvCxnSpPr/>
            <p:nvPr/>
          </p:nvCxnSpPr>
          <p:spPr>
            <a:xfrm rot="13365000" flipH="1">
              <a:off x="9690182"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2" name="直接连接符 1341"/>
            <p:cNvCxnSpPr/>
            <p:nvPr/>
          </p:nvCxnSpPr>
          <p:spPr>
            <a:xfrm rot="13500000" flipH="1">
              <a:off x="9666352"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3" name="直接连接符 1342"/>
            <p:cNvCxnSpPr/>
            <p:nvPr/>
          </p:nvCxnSpPr>
          <p:spPr>
            <a:xfrm rot="13635000" flipH="1">
              <a:off x="9643441"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4" name="直接连接符 1343"/>
            <p:cNvCxnSpPr/>
            <p:nvPr/>
          </p:nvCxnSpPr>
          <p:spPr>
            <a:xfrm rot="13770000" flipH="1">
              <a:off x="9621482"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5" name="直接连接符 1344"/>
            <p:cNvCxnSpPr/>
            <p:nvPr/>
          </p:nvCxnSpPr>
          <p:spPr>
            <a:xfrm rot="13905000" flipH="1">
              <a:off x="960051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6" name="直接连接符 1345"/>
            <p:cNvCxnSpPr/>
            <p:nvPr/>
          </p:nvCxnSpPr>
          <p:spPr>
            <a:xfrm rot="14040000" flipH="1">
              <a:off x="9580560"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7" name="直接连接符 1346"/>
            <p:cNvCxnSpPr/>
            <p:nvPr/>
          </p:nvCxnSpPr>
          <p:spPr>
            <a:xfrm rot="14175000" flipH="1">
              <a:off x="9561659"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8" name="直接连接符 1347"/>
            <p:cNvCxnSpPr/>
            <p:nvPr/>
          </p:nvCxnSpPr>
          <p:spPr>
            <a:xfrm rot="14310000" flipH="1">
              <a:off x="9543837"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9" name="直接连接符 1348"/>
            <p:cNvCxnSpPr/>
            <p:nvPr/>
          </p:nvCxnSpPr>
          <p:spPr>
            <a:xfrm rot="14445000" flipH="1">
              <a:off x="9527121"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0" name="直接连接符 1349"/>
            <p:cNvCxnSpPr/>
            <p:nvPr/>
          </p:nvCxnSpPr>
          <p:spPr>
            <a:xfrm rot="14580000" flipH="1">
              <a:off x="9511538"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1" name="直接连接符 1350"/>
            <p:cNvCxnSpPr/>
            <p:nvPr/>
          </p:nvCxnSpPr>
          <p:spPr>
            <a:xfrm rot="14715000" flipH="1">
              <a:off x="9497112"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2" name="直接连接符 1351"/>
            <p:cNvCxnSpPr/>
            <p:nvPr/>
          </p:nvCxnSpPr>
          <p:spPr>
            <a:xfrm rot="14850000" flipH="1">
              <a:off x="9483864"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3" name="直接连接符 1352"/>
            <p:cNvCxnSpPr/>
            <p:nvPr/>
          </p:nvCxnSpPr>
          <p:spPr>
            <a:xfrm rot="14985000" flipH="1">
              <a:off x="9471815"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4" name="直接连接符 1353"/>
            <p:cNvCxnSpPr/>
            <p:nvPr/>
          </p:nvCxnSpPr>
          <p:spPr>
            <a:xfrm rot="15120000" flipH="1">
              <a:off x="9460985"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5" name="直接连接符 1354"/>
            <p:cNvCxnSpPr/>
            <p:nvPr/>
          </p:nvCxnSpPr>
          <p:spPr>
            <a:xfrm rot="15255000" flipH="1">
              <a:off x="9451390"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6" name="直接连接符 1355"/>
            <p:cNvCxnSpPr/>
            <p:nvPr/>
          </p:nvCxnSpPr>
          <p:spPr>
            <a:xfrm rot="15390000" flipH="1">
              <a:off x="9443043"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7" name="直接连接符 1356"/>
            <p:cNvCxnSpPr/>
            <p:nvPr/>
          </p:nvCxnSpPr>
          <p:spPr>
            <a:xfrm rot="15525000" flipH="1">
              <a:off x="9435958"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8" name="直接连接符 1357"/>
            <p:cNvCxnSpPr/>
            <p:nvPr/>
          </p:nvCxnSpPr>
          <p:spPr>
            <a:xfrm rot="15660000" flipH="1">
              <a:off x="9430147"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9" name="直接连接符 1358"/>
            <p:cNvCxnSpPr/>
            <p:nvPr/>
          </p:nvCxnSpPr>
          <p:spPr>
            <a:xfrm rot="15795000" flipH="1">
              <a:off x="9425618"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0" name="直接连接符 1359"/>
            <p:cNvCxnSpPr/>
            <p:nvPr/>
          </p:nvCxnSpPr>
          <p:spPr>
            <a:xfrm rot="15930000" flipH="1">
              <a:off x="9422378"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1" name="直接连接符 1360"/>
            <p:cNvCxnSpPr/>
            <p:nvPr/>
          </p:nvCxnSpPr>
          <p:spPr>
            <a:xfrm rot="16065000" flipH="1">
              <a:off x="9420432"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2" name="直接连接符 1361"/>
            <p:cNvCxnSpPr/>
            <p:nvPr/>
          </p:nvCxnSpPr>
          <p:spPr>
            <a:xfrm rot="16335000" flipH="1">
              <a:off x="9420432"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3" name="直接连接符 1362"/>
            <p:cNvCxnSpPr/>
            <p:nvPr/>
          </p:nvCxnSpPr>
          <p:spPr>
            <a:xfrm rot="16470000" flipH="1">
              <a:off x="9422378"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4" name="直接连接符 1363"/>
            <p:cNvCxnSpPr/>
            <p:nvPr/>
          </p:nvCxnSpPr>
          <p:spPr>
            <a:xfrm rot="16605000" flipH="1">
              <a:off x="9425618"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5" name="直接连接符 1364"/>
            <p:cNvCxnSpPr/>
            <p:nvPr/>
          </p:nvCxnSpPr>
          <p:spPr>
            <a:xfrm rot="16740000" flipH="1">
              <a:off x="9430147"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6" name="直接连接符 1365"/>
            <p:cNvCxnSpPr/>
            <p:nvPr/>
          </p:nvCxnSpPr>
          <p:spPr>
            <a:xfrm rot="16875000" flipH="1">
              <a:off x="9435958"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7" name="直接连接符 1366"/>
            <p:cNvCxnSpPr/>
            <p:nvPr/>
          </p:nvCxnSpPr>
          <p:spPr>
            <a:xfrm rot="17010000" flipH="1">
              <a:off x="9443043"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8" name="直接连接符 1367"/>
            <p:cNvCxnSpPr/>
            <p:nvPr/>
          </p:nvCxnSpPr>
          <p:spPr>
            <a:xfrm rot="17145000" flipH="1">
              <a:off x="9451390"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9" name="直接连接符 1368"/>
            <p:cNvCxnSpPr/>
            <p:nvPr/>
          </p:nvCxnSpPr>
          <p:spPr>
            <a:xfrm rot="17280000" flipH="1">
              <a:off x="9460985"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0" name="直接连接符 1369"/>
            <p:cNvCxnSpPr/>
            <p:nvPr/>
          </p:nvCxnSpPr>
          <p:spPr>
            <a:xfrm rot="17415000" flipH="1">
              <a:off x="9471815"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1" name="直接连接符 1370"/>
            <p:cNvCxnSpPr/>
            <p:nvPr/>
          </p:nvCxnSpPr>
          <p:spPr>
            <a:xfrm rot="17550000" flipH="1">
              <a:off x="9483864"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2" name="直接连接符 1371"/>
            <p:cNvCxnSpPr/>
            <p:nvPr/>
          </p:nvCxnSpPr>
          <p:spPr>
            <a:xfrm rot="17685000" flipH="1">
              <a:off x="9497112"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3" name="直接连接符 1372"/>
            <p:cNvCxnSpPr/>
            <p:nvPr/>
          </p:nvCxnSpPr>
          <p:spPr>
            <a:xfrm rot="17820000" flipH="1">
              <a:off x="9511538"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4" name="直接连接符 1373"/>
            <p:cNvCxnSpPr/>
            <p:nvPr/>
          </p:nvCxnSpPr>
          <p:spPr>
            <a:xfrm rot="17955000" flipH="1">
              <a:off x="9527121"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5" name="直接连接符 1374"/>
            <p:cNvCxnSpPr/>
            <p:nvPr/>
          </p:nvCxnSpPr>
          <p:spPr>
            <a:xfrm rot="18090000" flipH="1">
              <a:off x="9543837"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6" name="直接连接符 1375"/>
            <p:cNvCxnSpPr/>
            <p:nvPr/>
          </p:nvCxnSpPr>
          <p:spPr>
            <a:xfrm rot="18225000" flipH="1">
              <a:off x="9561659"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7" name="直接连接符 1376"/>
            <p:cNvCxnSpPr/>
            <p:nvPr/>
          </p:nvCxnSpPr>
          <p:spPr>
            <a:xfrm rot="18360000" flipH="1">
              <a:off x="9580560"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8" name="直接连接符 1377"/>
            <p:cNvCxnSpPr/>
            <p:nvPr/>
          </p:nvCxnSpPr>
          <p:spPr>
            <a:xfrm rot="18495000" flipH="1">
              <a:off x="960051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9" name="直接连接符 1378"/>
            <p:cNvCxnSpPr/>
            <p:nvPr/>
          </p:nvCxnSpPr>
          <p:spPr>
            <a:xfrm rot="18630000" flipH="1">
              <a:off x="9621482"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0" name="直接连接符 1379"/>
            <p:cNvCxnSpPr/>
            <p:nvPr/>
          </p:nvCxnSpPr>
          <p:spPr>
            <a:xfrm rot="18765000" flipH="1">
              <a:off x="9643441"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1" name="直接连接符 1380"/>
            <p:cNvCxnSpPr/>
            <p:nvPr/>
          </p:nvCxnSpPr>
          <p:spPr>
            <a:xfrm rot="18900000" flipH="1">
              <a:off x="9666352"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2" name="直接连接符 1381"/>
            <p:cNvCxnSpPr/>
            <p:nvPr/>
          </p:nvCxnSpPr>
          <p:spPr>
            <a:xfrm rot="19035000" flipH="1">
              <a:off x="9690182"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3" name="直接连接符 1382"/>
            <p:cNvCxnSpPr/>
            <p:nvPr/>
          </p:nvCxnSpPr>
          <p:spPr>
            <a:xfrm rot="19170000" flipH="1">
              <a:off x="9714891"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4" name="直接连接符 1383"/>
            <p:cNvCxnSpPr/>
            <p:nvPr/>
          </p:nvCxnSpPr>
          <p:spPr>
            <a:xfrm rot="19305000" flipH="1">
              <a:off x="9740444"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5" name="直接连接符 1384"/>
            <p:cNvCxnSpPr/>
            <p:nvPr/>
          </p:nvCxnSpPr>
          <p:spPr>
            <a:xfrm rot="19440000" flipH="1">
              <a:off x="9766801"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6" name="直接连接符 1385"/>
            <p:cNvCxnSpPr/>
            <p:nvPr/>
          </p:nvCxnSpPr>
          <p:spPr>
            <a:xfrm rot="19575000" flipH="1">
              <a:off x="9793921" y="21133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7" name="直接连接符 1386"/>
            <p:cNvCxnSpPr/>
            <p:nvPr/>
          </p:nvCxnSpPr>
          <p:spPr>
            <a:xfrm rot="19710000" flipH="1">
              <a:off x="9821763" y="209551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8" name="直接连接符 1387"/>
            <p:cNvCxnSpPr/>
            <p:nvPr/>
          </p:nvCxnSpPr>
          <p:spPr>
            <a:xfrm rot="19845000" flipH="1">
              <a:off x="9850282" y="207880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9" name="直接连接符 1388"/>
            <p:cNvCxnSpPr/>
            <p:nvPr/>
          </p:nvCxnSpPr>
          <p:spPr>
            <a:xfrm rot="19980000" flipH="1">
              <a:off x="9879435" y="20632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0" name="直接连接符 1389"/>
            <p:cNvCxnSpPr/>
            <p:nvPr/>
          </p:nvCxnSpPr>
          <p:spPr>
            <a:xfrm rot="20115000" flipH="1">
              <a:off x="9909178" y="20487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1" name="直接连接符 1390"/>
            <p:cNvCxnSpPr/>
            <p:nvPr/>
          </p:nvCxnSpPr>
          <p:spPr>
            <a:xfrm rot="20250000" flipH="1">
              <a:off x="9939464" y="20355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2" name="直接连接符 1391"/>
            <p:cNvCxnSpPr/>
            <p:nvPr/>
          </p:nvCxnSpPr>
          <p:spPr>
            <a:xfrm rot="20385000" flipH="1">
              <a:off x="9970247" y="202349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3" name="直接连接符 1392"/>
            <p:cNvCxnSpPr/>
            <p:nvPr/>
          </p:nvCxnSpPr>
          <p:spPr>
            <a:xfrm rot="20520000" flipH="1">
              <a:off x="10001480" y="20126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4" name="直接连接符 1393"/>
            <p:cNvCxnSpPr/>
            <p:nvPr/>
          </p:nvCxnSpPr>
          <p:spPr>
            <a:xfrm rot="20655000" flipH="1">
              <a:off x="10033112" y="200307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5" name="直接连接符 1394"/>
            <p:cNvCxnSpPr/>
            <p:nvPr/>
          </p:nvCxnSpPr>
          <p:spPr>
            <a:xfrm rot="20790000" flipH="1">
              <a:off x="10065098" y="199472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6" name="直接连接符 1395"/>
            <p:cNvCxnSpPr/>
            <p:nvPr/>
          </p:nvCxnSpPr>
          <p:spPr>
            <a:xfrm rot="20925000" flipH="1">
              <a:off x="10097387" y="19876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7" name="直接连接符 1396"/>
            <p:cNvCxnSpPr/>
            <p:nvPr/>
          </p:nvCxnSpPr>
          <p:spPr>
            <a:xfrm rot="21060000" flipH="1">
              <a:off x="10129930" y="198183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8" name="直接连接符 1397"/>
            <p:cNvCxnSpPr/>
            <p:nvPr/>
          </p:nvCxnSpPr>
          <p:spPr>
            <a:xfrm rot="21195000" flipH="1">
              <a:off x="10162674" y="197730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9" name="直接连接符 1398"/>
            <p:cNvCxnSpPr/>
            <p:nvPr/>
          </p:nvCxnSpPr>
          <p:spPr>
            <a:xfrm rot="21330000" flipH="1">
              <a:off x="10195572" y="197406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0" name="直接连接符 1399"/>
            <p:cNvCxnSpPr/>
            <p:nvPr/>
          </p:nvCxnSpPr>
          <p:spPr>
            <a:xfrm rot="21465000" flipH="1">
              <a:off x="10228572" y="197211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01" name="组合 1400"/>
            <p:cNvGrpSpPr/>
            <p:nvPr/>
          </p:nvGrpSpPr>
          <p:grpSpPr>
            <a:xfrm>
              <a:off x="9370263" y="2862823"/>
              <a:ext cx="1784866" cy="0"/>
              <a:chOff x="1701800" y="2755900"/>
              <a:chExt cx="2746508" cy="0"/>
            </a:xfrm>
          </p:grpSpPr>
          <p:cxnSp>
            <p:nvCxnSpPr>
              <p:cNvPr id="1411" name="直接连接符 141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2" name="直接连接符 141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02" name="组合 1401"/>
            <p:cNvGrpSpPr/>
            <p:nvPr/>
          </p:nvGrpSpPr>
          <p:grpSpPr>
            <a:xfrm rot="5400000">
              <a:off x="9368201" y="2864311"/>
              <a:ext cx="1784866" cy="0"/>
              <a:chOff x="1701800" y="2755900"/>
              <a:chExt cx="2746508" cy="0"/>
            </a:xfrm>
          </p:grpSpPr>
          <p:cxnSp>
            <p:nvCxnSpPr>
              <p:cNvPr id="1409" name="直接连接符 140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0" name="直接连接符 140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03" name="组合 1402"/>
            <p:cNvGrpSpPr/>
            <p:nvPr/>
          </p:nvGrpSpPr>
          <p:grpSpPr>
            <a:xfrm rot="2700000">
              <a:off x="9416641" y="2816312"/>
              <a:ext cx="1784866" cy="0"/>
              <a:chOff x="1701800" y="2755900"/>
              <a:chExt cx="2746508" cy="0"/>
            </a:xfrm>
          </p:grpSpPr>
          <p:cxnSp>
            <p:nvCxnSpPr>
              <p:cNvPr id="1407" name="直接连接符 140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8" name="直接连接符 140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04" name="组合 1403"/>
            <p:cNvGrpSpPr/>
            <p:nvPr/>
          </p:nvGrpSpPr>
          <p:grpSpPr>
            <a:xfrm rot="18900000" flipH="1">
              <a:off x="9393535" y="2887374"/>
              <a:ext cx="1784866" cy="0"/>
              <a:chOff x="1701800" y="2755900"/>
              <a:chExt cx="2746508" cy="0"/>
            </a:xfrm>
          </p:grpSpPr>
          <p:cxnSp>
            <p:nvCxnSpPr>
              <p:cNvPr id="1405" name="直接连接符 140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6" name="直接连接符 140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13" name="组合 1412"/>
          <p:cNvGrpSpPr/>
          <p:nvPr/>
        </p:nvGrpSpPr>
        <p:grpSpPr>
          <a:xfrm>
            <a:off x="6656221" y="4321878"/>
            <a:ext cx="1870737" cy="2074957"/>
            <a:chOff x="6655354" y="4322879"/>
            <a:chExt cx="1870493" cy="2075437"/>
          </a:xfrm>
        </p:grpSpPr>
        <p:sp>
          <p:nvSpPr>
            <p:cNvPr id="1414" name="文本框 168"/>
            <p:cNvSpPr txBox="1"/>
            <p:nvPr/>
          </p:nvSpPr>
          <p:spPr>
            <a:xfrm>
              <a:off x="6655354" y="4322879"/>
              <a:ext cx="1870493" cy="400110"/>
            </a:xfrm>
            <a:prstGeom prst="rect">
              <a:avLst/>
            </a:prstGeom>
            <a:noFill/>
          </p:spPr>
          <p:txBody>
            <a:bodyPr wrap="square" rtlCol="0">
              <a:spAutoFit/>
            </a:bodyPr>
            <a:lstStyle/>
            <a:p>
              <a:r>
                <a:rPr lang="zh-CN" altLang="en-US" sz="2000">
                  <a:solidFill>
                    <a:srgbClr val="F6615B"/>
                  </a:solidFill>
                  <a:latin typeface="微软雅黑" panose="020B0503020204020204" pitchFamily="34" charset="-122"/>
                  <a:ea typeface="微软雅黑" panose="020B0503020204020204" pitchFamily="34" charset="-122"/>
                </a:rPr>
                <a:t>在此添加标题</a:t>
              </a:r>
            </a:p>
          </p:txBody>
        </p:sp>
        <p:sp>
          <p:nvSpPr>
            <p:cNvPr id="1415" name="文本框 113"/>
            <p:cNvSpPr txBox="1"/>
            <p:nvPr/>
          </p:nvSpPr>
          <p:spPr>
            <a:xfrm>
              <a:off x="6673660" y="4805204"/>
              <a:ext cx="1727322" cy="1593112"/>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416" name="组合 1415"/>
          <p:cNvGrpSpPr/>
          <p:nvPr/>
        </p:nvGrpSpPr>
        <p:grpSpPr>
          <a:xfrm>
            <a:off x="3859501" y="4321878"/>
            <a:ext cx="1870737" cy="2074957"/>
            <a:chOff x="3858998" y="4322879"/>
            <a:chExt cx="1870493" cy="2075437"/>
          </a:xfrm>
        </p:grpSpPr>
        <p:sp>
          <p:nvSpPr>
            <p:cNvPr id="1417" name="文本框 170"/>
            <p:cNvSpPr txBox="1"/>
            <p:nvPr/>
          </p:nvSpPr>
          <p:spPr>
            <a:xfrm>
              <a:off x="3858998" y="4322879"/>
              <a:ext cx="1870493" cy="400110"/>
            </a:xfrm>
            <a:prstGeom prst="rect">
              <a:avLst/>
            </a:prstGeom>
            <a:noFill/>
          </p:spPr>
          <p:txBody>
            <a:bodyPr wrap="square" rtlCol="0">
              <a:spAutoFit/>
            </a:bodyPr>
            <a:lstStyle/>
            <a:p>
              <a:r>
                <a:rPr lang="zh-CN" altLang="en-US" sz="2000">
                  <a:solidFill>
                    <a:srgbClr val="01ACBE"/>
                  </a:solidFill>
                  <a:latin typeface="微软雅黑" panose="020B0503020204020204" pitchFamily="34" charset="-122"/>
                  <a:ea typeface="微软雅黑" panose="020B0503020204020204" pitchFamily="34" charset="-122"/>
                </a:rPr>
                <a:t>在此添加标题</a:t>
              </a:r>
            </a:p>
          </p:txBody>
        </p:sp>
        <p:sp>
          <p:nvSpPr>
            <p:cNvPr id="1418" name="文本框 113"/>
            <p:cNvSpPr txBox="1"/>
            <p:nvPr/>
          </p:nvSpPr>
          <p:spPr>
            <a:xfrm>
              <a:off x="3915404" y="4805204"/>
              <a:ext cx="1727322" cy="1593112"/>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419" name="组合 1418"/>
          <p:cNvGrpSpPr/>
          <p:nvPr/>
        </p:nvGrpSpPr>
        <p:grpSpPr>
          <a:xfrm>
            <a:off x="9582701" y="4321878"/>
            <a:ext cx="1870737" cy="2074957"/>
            <a:chOff x="9581453" y="4322879"/>
            <a:chExt cx="1870493" cy="2075437"/>
          </a:xfrm>
        </p:grpSpPr>
        <p:sp>
          <p:nvSpPr>
            <p:cNvPr id="1420" name="文本框 166"/>
            <p:cNvSpPr txBox="1"/>
            <p:nvPr/>
          </p:nvSpPr>
          <p:spPr>
            <a:xfrm>
              <a:off x="9581453" y="4322879"/>
              <a:ext cx="1870493" cy="400110"/>
            </a:xfrm>
            <a:prstGeom prst="rect">
              <a:avLst/>
            </a:prstGeom>
            <a:noFill/>
          </p:spPr>
          <p:txBody>
            <a:bodyPr wrap="square" rtlCol="0">
              <a:spAutoFit/>
            </a:bodyPr>
            <a:lstStyle/>
            <a:p>
              <a:r>
                <a:rPr lang="zh-CN" altLang="en-US" sz="2000">
                  <a:solidFill>
                    <a:srgbClr val="7030A0"/>
                  </a:solidFill>
                  <a:latin typeface="微软雅黑" panose="020B0503020204020204" pitchFamily="34" charset="-122"/>
                  <a:ea typeface="微软雅黑" panose="020B0503020204020204" pitchFamily="34" charset="-122"/>
                </a:rPr>
                <a:t>在此添加标题</a:t>
              </a:r>
            </a:p>
          </p:txBody>
        </p:sp>
        <p:sp>
          <p:nvSpPr>
            <p:cNvPr id="1421" name="文本框 113"/>
            <p:cNvSpPr txBox="1"/>
            <p:nvPr/>
          </p:nvSpPr>
          <p:spPr>
            <a:xfrm>
              <a:off x="9634793" y="4805204"/>
              <a:ext cx="1727322" cy="1593112"/>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422" name="组合 1421"/>
          <p:cNvGrpSpPr/>
          <p:nvPr/>
        </p:nvGrpSpPr>
        <p:grpSpPr>
          <a:xfrm>
            <a:off x="961177" y="4321878"/>
            <a:ext cx="1872452" cy="2074957"/>
            <a:chOff x="961052" y="4322879"/>
            <a:chExt cx="1872208" cy="2075437"/>
          </a:xfrm>
        </p:grpSpPr>
        <p:sp>
          <p:nvSpPr>
            <p:cNvPr id="1423" name="文本框 161"/>
            <p:cNvSpPr txBox="1"/>
            <p:nvPr/>
          </p:nvSpPr>
          <p:spPr>
            <a:xfrm>
              <a:off x="962767" y="4322879"/>
              <a:ext cx="1870493" cy="400110"/>
            </a:xfrm>
            <a:prstGeom prst="rect">
              <a:avLst/>
            </a:prstGeom>
            <a:noFill/>
          </p:spPr>
          <p:txBody>
            <a:bodyPr wrap="square" rtlCol="0">
              <a:spAutoFit/>
            </a:bodyPr>
            <a:lstStyle/>
            <a:p>
              <a:r>
                <a:rPr lang="zh-CN" altLang="en-US" sz="2000">
                  <a:solidFill>
                    <a:srgbClr val="00AF92"/>
                  </a:solidFill>
                  <a:latin typeface="微软雅黑" panose="020B0503020204020204" pitchFamily="34" charset="-122"/>
                  <a:ea typeface="微软雅黑" panose="020B0503020204020204" pitchFamily="34" charset="-122"/>
                </a:rPr>
                <a:t>在此添加标题</a:t>
              </a:r>
            </a:p>
          </p:txBody>
        </p:sp>
        <p:sp>
          <p:nvSpPr>
            <p:cNvPr id="1424" name="文本框 113"/>
            <p:cNvSpPr txBox="1"/>
            <p:nvPr/>
          </p:nvSpPr>
          <p:spPr>
            <a:xfrm>
              <a:off x="961052" y="4805204"/>
              <a:ext cx="1727322" cy="1593112"/>
            </a:xfrm>
            <a:prstGeom prst="rect">
              <a:avLst/>
            </a:prstGeom>
            <a:noFill/>
          </p:spPr>
          <p:txBody>
            <a:bodyPr wrap="square"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425" name="文本框 1424"/>
          <p:cNvSpPr txBox="1"/>
          <p:nvPr/>
        </p:nvSpPr>
        <p:spPr>
          <a:xfrm>
            <a:off x="9738708" y="-1250496"/>
            <a:ext cx="877163" cy="369332"/>
          </a:xfrm>
          <a:prstGeom prst="rect">
            <a:avLst/>
          </a:prstGeom>
          <a:noFill/>
        </p:spPr>
        <p:txBody>
          <a:bodyPr wrap="none" rtlCol="0">
            <a:spAutoFit/>
          </a:bodyPr>
          <a:lstStyle/>
          <a:p>
            <a:r>
              <a:rPr lang="zh-CN" altLang="en-US"/>
              <a:t>延迟符</a:t>
            </a: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17"/>
                                        </p:tgtEl>
                                        <p:attrNameLst>
                                          <p:attrName>style.visibility</p:attrName>
                                        </p:attrNameLst>
                                      </p:cBhvr>
                                      <p:to>
                                        <p:strVal val="visible"/>
                                      </p:to>
                                    </p:set>
                                    <p:anim calcmode="lin" valueType="num">
                                      <p:cBhvr>
                                        <p:cTn id="17" dur="100" fill="hold"/>
                                        <p:tgtEl>
                                          <p:spTgt spid="717"/>
                                        </p:tgtEl>
                                        <p:attrNameLst>
                                          <p:attrName>ppt_w</p:attrName>
                                        </p:attrNameLst>
                                      </p:cBhvr>
                                      <p:tavLst>
                                        <p:tav tm="0">
                                          <p:val>
                                            <p:fltVal val="0"/>
                                          </p:val>
                                        </p:tav>
                                        <p:tav tm="100000">
                                          <p:val>
                                            <p:strVal val="#ppt_w"/>
                                          </p:val>
                                        </p:tav>
                                      </p:tavLst>
                                    </p:anim>
                                    <p:anim calcmode="lin" valueType="num">
                                      <p:cBhvr>
                                        <p:cTn id="18" dur="100" fill="hold"/>
                                        <p:tgtEl>
                                          <p:spTgt spid="717"/>
                                        </p:tgtEl>
                                        <p:attrNameLst>
                                          <p:attrName>ppt_h</p:attrName>
                                        </p:attrNameLst>
                                      </p:cBhvr>
                                      <p:tavLst>
                                        <p:tav tm="0">
                                          <p:val>
                                            <p:fltVal val="0"/>
                                          </p:val>
                                        </p:tav>
                                        <p:tav tm="100000">
                                          <p:val>
                                            <p:strVal val="#ppt_h"/>
                                          </p:val>
                                        </p:tav>
                                      </p:tavLst>
                                    </p:anim>
                                    <p:animEffect transition="in" filter="fade">
                                      <p:cBhvr>
                                        <p:cTn id="19" dur="100"/>
                                        <p:tgtEl>
                                          <p:spTgt spid="717"/>
                                        </p:tgtEl>
                                      </p:cBhvr>
                                    </p:animEffect>
                                  </p:childTnLst>
                                </p:cTn>
                              </p:par>
                              <p:par>
                                <p:cTn id="20" presetID="6" presetClass="emph" presetSubtype="0" fill="hold" nodeType="withEffect">
                                  <p:stCondLst>
                                    <p:cond delay="100"/>
                                  </p:stCondLst>
                                  <p:childTnLst>
                                    <p:animScale>
                                      <p:cBhvr>
                                        <p:cTn id="21" dur="100" fill="hold"/>
                                        <p:tgtEl>
                                          <p:spTgt spid="717"/>
                                        </p:tgtEl>
                                      </p:cBhvr>
                                      <p:by x="110000" y="110000"/>
                                    </p:animScale>
                                  </p:childTnLst>
                                </p:cTn>
                              </p:par>
                              <p:par>
                                <p:cTn id="22" presetID="6" presetClass="emph" presetSubtype="0" fill="hold" nodeType="withEffect">
                                  <p:stCondLst>
                                    <p:cond delay="200"/>
                                  </p:stCondLst>
                                  <p:childTnLst>
                                    <p:animScale>
                                      <p:cBhvr>
                                        <p:cTn id="23" dur="200" fill="hold"/>
                                        <p:tgtEl>
                                          <p:spTgt spid="717"/>
                                        </p:tgtEl>
                                      </p:cBhvr>
                                      <p:by x="90000" y="90000"/>
                                    </p:animScale>
                                  </p:childTnLst>
                                </p:cTn>
                              </p:par>
                              <p:par>
                                <p:cTn id="24" presetID="6" presetClass="emph" presetSubtype="0" fill="hold" nodeType="withEffect">
                                  <p:stCondLst>
                                    <p:cond delay="400"/>
                                  </p:stCondLst>
                                  <p:childTnLst>
                                    <p:animScale>
                                      <p:cBhvr>
                                        <p:cTn id="25" dur="100" fill="hold"/>
                                        <p:tgtEl>
                                          <p:spTgt spid="717"/>
                                        </p:tgtEl>
                                      </p:cBhvr>
                                      <p:by x="105000" y="105000"/>
                                    </p:animScale>
                                  </p:childTnLst>
                                </p:cTn>
                              </p:par>
                              <p:par>
                                <p:cTn id="26" presetID="6" presetClass="emph" presetSubtype="0" fill="hold" nodeType="withEffect">
                                  <p:stCondLst>
                                    <p:cond delay="500"/>
                                  </p:stCondLst>
                                  <p:childTnLst>
                                    <p:animScale>
                                      <p:cBhvr>
                                        <p:cTn id="27" dur="200" fill="hold"/>
                                        <p:tgtEl>
                                          <p:spTgt spid="717"/>
                                        </p:tgtEl>
                                      </p:cBhvr>
                                      <p:by x="95000" y="95000"/>
                                    </p:animScale>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891"/>
                                        </p:tgtEl>
                                        <p:attrNameLst>
                                          <p:attrName>style.visibility</p:attrName>
                                        </p:attrNameLst>
                                      </p:cBhvr>
                                      <p:to>
                                        <p:strVal val="visible"/>
                                      </p:to>
                                    </p:set>
                                    <p:anim calcmode="lin" valueType="num">
                                      <p:cBhvr>
                                        <p:cTn id="31" dur="100" fill="hold"/>
                                        <p:tgtEl>
                                          <p:spTgt spid="891"/>
                                        </p:tgtEl>
                                        <p:attrNameLst>
                                          <p:attrName>ppt_w</p:attrName>
                                        </p:attrNameLst>
                                      </p:cBhvr>
                                      <p:tavLst>
                                        <p:tav tm="0">
                                          <p:val>
                                            <p:fltVal val="0"/>
                                          </p:val>
                                        </p:tav>
                                        <p:tav tm="100000">
                                          <p:val>
                                            <p:strVal val="#ppt_w"/>
                                          </p:val>
                                        </p:tav>
                                      </p:tavLst>
                                    </p:anim>
                                    <p:anim calcmode="lin" valueType="num">
                                      <p:cBhvr>
                                        <p:cTn id="32" dur="100" fill="hold"/>
                                        <p:tgtEl>
                                          <p:spTgt spid="891"/>
                                        </p:tgtEl>
                                        <p:attrNameLst>
                                          <p:attrName>ppt_h</p:attrName>
                                        </p:attrNameLst>
                                      </p:cBhvr>
                                      <p:tavLst>
                                        <p:tav tm="0">
                                          <p:val>
                                            <p:fltVal val="0"/>
                                          </p:val>
                                        </p:tav>
                                        <p:tav tm="100000">
                                          <p:val>
                                            <p:strVal val="#ppt_h"/>
                                          </p:val>
                                        </p:tav>
                                      </p:tavLst>
                                    </p:anim>
                                    <p:animEffect transition="in" filter="fade">
                                      <p:cBhvr>
                                        <p:cTn id="33" dur="100"/>
                                        <p:tgtEl>
                                          <p:spTgt spid="891"/>
                                        </p:tgtEl>
                                      </p:cBhvr>
                                    </p:animEffect>
                                  </p:childTnLst>
                                </p:cTn>
                              </p:par>
                              <p:par>
                                <p:cTn id="34" presetID="6" presetClass="emph" presetSubtype="0" fill="hold" nodeType="withEffect">
                                  <p:stCondLst>
                                    <p:cond delay="100"/>
                                  </p:stCondLst>
                                  <p:childTnLst>
                                    <p:animScale>
                                      <p:cBhvr>
                                        <p:cTn id="35" dur="100" fill="hold"/>
                                        <p:tgtEl>
                                          <p:spTgt spid="891"/>
                                        </p:tgtEl>
                                      </p:cBhvr>
                                      <p:by x="110000" y="110000"/>
                                    </p:animScale>
                                  </p:childTnLst>
                                </p:cTn>
                              </p:par>
                              <p:par>
                                <p:cTn id="36" presetID="6" presetClass="emph" presetSubtype="0" fill="hold" nodeType="withEffect">
                                  <p:stCondLst>
                                    <p:cond delay="200"/>
                                  </p:stCondLst>
                                  <p:childTnLst>
                                    <p:animScale>
                                      <p:cBhvr>
                                        <p:cTn id="37" dur="200" fill="hold"/>
                                        <p:tgtEl>
                                          <p:spTgt spid="891"/>
                                        </p:tgtEl>
                                      </p:cBhvr>
                                      <p:by x="90000" y="90000"/>
                                    </p:animScale>
                                  </p:childTnLst>
                                </p:cTn>
                              </p:par>
                              <p:par>
                                <p:cTn id="38" presetID="6" presetClass="emph" presetSubtype="0" fill="hold" nodeType="withEffect">
                                  <p:stCondLst>
                                    <p:cond delay="400"/>
                                  </p:stCondLst>
                                  <p:childTnLst>
                                    <p:animScale>
                                      <p:cBhvr>
                                        <p:cTn id="39" dur="100" fill="hold"/>
                                        <p:tgtEl>
                                          <p:spTgt spid="891"/>
                                        </p:tgtEl>
                                      </p:cBhvr>
                                      <p:by x="105000" y="105000"/>
                                    </p:animScale>
                                  </p:childTnLst>
                                </p:cTn>
                              </p:par>
                              <p:par>
                                <p:cTn id="40" presetID="6" presetClass="emph" presetSubtype="0" fill="hold" nodeType="withEffect">
                                  <p:stCondLst>
                                    <p:cond delay="500"/>
                                  </p:stCondLst>
                                  <p:childTnLst>
                                    <p:animScale>
                                      <p:cBhvr>
                                        <p:cTn id="41" dur="200" fill="hold"/>
                                        <p:tgtEl>
                                          <p:spTgt spid="891"/>
                                        </p:tgtEl>
                                      </p:cBhvr>
                                      <p:by x="95000" y="95000"/>
                                    </p:animScale>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1065"/>
                                        </p:tgtEl>
                                        <p:attrNameLst>
                                          <p:attrName>style.visibility</p:attrName>
                                        </p:attrNameLst>
                                      </p:cBhvr>
                                      <p:to>
                                        <p:strVal val="visible"/>
                                      </p:to>
                                    </p:set>
                                    <p:anim calcmode="lin" valueType="num">
                                      <p:cBhvr>
                                        <p:cTn id="45" dur="100" fill="hold"/>
                                        <p:tgtEl>
                                          <p:spTgt spid="1065"/>
                                        </p:tgtEl>
                                        <p:attrNameLst>
                                          <p:attrName>ppt_w</p:attrName>
                                        </p:attrNameLst>
                                      </p:cBhvr>
                                      <p:tavLst>
                                        <p:tav tm="0">
                                          <p:val>
                                            <p:fltVal val="0"/>
                                          </p:val>
                                        </p:tav>
                                        <p:tav tm="100000">
                                          <p:val>
                                            <p:strVal val="#ppt_w"/>
                                          </p:val>
                                        </p:tav>
                                      </p:tavLst>
                                    </p:anim>
                                    <p:anim calcmode="lin" valueType="num">
                                      <p:cBhvr>
                                        <p:cTn id="46" dur="100" fill="hold"/>
                                        <p:tgtEl>
                                          <p:spTgt spid="1065"/>
                                        </p:tgtEl>
                                        <p:attrNameLst>
                                          <p:attrName>ppt_h</p:attrName>
                                        </p:attrNameLst>
                                      </p:cBhvr>
                                      <p:tavLst>
                                        <p:tav tm="0">
                                          <p:val>
                                            <p:fltVal val="0"/>
                                          </p:val>
                                        </p:tav>
                                        <p:tav tm="100000">
                                          <p:val>
                                            <p:strVal val="#ppt_h"/>
                                          </p:val>
                                        </p:tav>
                                      </p:tavLst>
                                    </p:anim>
                                    <p:animEffect transition="in" filter="fade">
                                      <p:cBhvr>
                                        <p:cTn id="47" dur="100"/>
                                        <p:tgtEl>
                                          <p:spTgt spid="1065"/>
                                        </p:tgtEl>
                                      </p:cBhvr>
                                    </p:animEffect>
                                  </p:childTnLst>
                                </p:cTn>
                              </p:par>
                              <p:par>
                                <p:cTn id="48" presetID="6" presetClass="emph" presetSubtype="0" fill="hold" nodeType="withEffect">
                                  <p:stCondLst>
                                    <p:cond delay="100"/>
                                  </p:stCondLst>
                                  <p:childTnLst>
                                    <p:animScale>
                                      <p:cBhvr>
                                        <p:cTn id="49" dur="100" fill="hold"/>
                                        <p:tgtEl>
                                          <p:spTgt spid="1065"/>
                                        </p:tgtEl>
                                      </p:cBhvr>
                                      <p:by x="110000" y="110000"/>
                                    </p:animScale>
                                  </p:childTnLst>
                                </p:cTn>
                              </p:par>
                              <p:par>
                                <p:cTn id="50" presetID="6" presetClass="emph" presetSubtype="0" fill="hold" nodeType="withEffect">
                                  <p:stCondLst>
                                    <p:cond delay="200"/>
                                  </p:stCondLst>
                                  <p:childTnLst>
                                    <p:animScale>
                                      <p:cBhvr>
                                        <p:cTn id="51" dur="200" fill="hold"/>
                                        <p:tgtEl>
                                          <p:spTgt spid="1065"/>
                                        </p:tgtEl>
                                      </p:cBhvr>
                                      <p:by x="90000" y="90000"/>
                                    </p:animScale>
                                  </p:childTnLst>
                                </p:cTn>
                              </p:par>
                              <p:par>
                                <p:cTn id="52" presetID="6" presetClass="emph" presetSubtype="0" fill="hold" nodeType="withEffect">
                                  <p:stCondLst>
                                    <p:cond delay="400"/>
                                  </p:stCondLst>
                                  <p:childTnLst>
                                    <p:animScale>
                                      <p:cBhvr>
                                        <p:cTn id="53" dur="100" fill="hold"/>
                                        <p:tgtEl>
                                          <p:spTgt spid="1065"/>
                                        </p:tgtEl>
                                      </p:cBhvr>
                                      <p:by x="105000" y="105000"/>
                                    </p:animScale>
                                  </p:childTnLst>
                                </p:cTn>
                              </p:par>
                              <p:par>
                                <p:cTn id="54" presetID="6" presetClass="emph" presetSubtype="0" fill="hold" nodeType="withEffect">
                                  <p:stCondLst>
                                    <p:cond delay="500"/>
                                  </p:stCondLst>
                                  <p:childTnLst>
                                    <p:animScale>
                                      <p:cBhvr>
                                        <p:cTn id="55" dur="200" fill="hold"/>
                                        <p:tgtEl>
                                          <p:spTgt spid="1065"/>
                                        </p:tgtEl>
                                      </p:cBhvr>
                                      <p:by x="95000" y="95000"/>
                                    </p:animScale>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1239"/>
                                        </p:tgtEl>
                                        <p:attrNameLst>
                                          <p:attrName>style.visibility</p:attrName>
                                        </p:attrNameLst>
                                      </p:cBhvr>
                                      <p:to>
                                        <p:strVal val="visible"/>
                                      </p:to>
                                    </p:set>
                                    <p:anim calcmode="lin" valueType="num">
                                      <p:cBhvr>
                                        <p:cTn id="59" dur="100" fill="hold"/>
                                        <p:tgtEl>
                                          <p:spTgt spid="1239"/>
                                        </p:tgtEl>
                                        <p:attrNameLst>
                                          <p:attrName>ppt_w</p:attrName>
                                        </p:attrNameLst>
                                      </p:cBhvr>
                                      <p:tavLst>
                                        <p:tav tm="0">
                                          <p:val>
                                            <p:fltVal val="0"/>
                                          </p:val>
                                        </p:tav>
                                        <p:tav tm="100000">
                                          <p:val>
                                            <p:strVal val="#ppt_w"/>
                                          </p:val>
                                        </p:tav>
                                      </p:tavLst>
                                    </p:anim>
                                    <p:anim calcmode="lin" valueType="num">
                                      <p:cBhvr>
                                        <p:cTn id="60" dur="100" fill="hold"/>
                                        <p:tgtEl>
                                          <p:spTgt spid="1239"/>
                                        </p:tgtEl>
                                        <p:attrNameLst>
                                          <p:attrName>ppt_h</p:attrName>
                                        </p:attrNameLst>
                                      </p:cBhvr>
                                      <p:tavLst>
                                        <p:tav tm="0">
                                          <p:val>
                                            <p:fltVal val="0"/>
                                          </p:val>
                                        </p:tav>
                                        <p:tav tm="100000">
                                          <p:val>
                                            <p:strVal val="#ppt_h"/>
                                          </p:val>
                                        </p:tav>
                                      </p:tavLst>
                                    </p:anim>
                                    <p:animEffect transition="in" filter="fade">
                                      <p:cBhvr>
                                        <p:cTn id="61" dur="100"/>
                                        <p:tgtEl>
                                          <p:spTgt spid="1239"/>
                                        </p:tgtEl>
                                      </p:cBhvr>
                                    </p:animEffect>
                                  </p:childTnLst>
                                </p:cTn>
                              </p:par>
                              <p:par>
                                <p:cTn id="62" presetID="6" presetClass="emph" presetSubtype="0" fill="hold" nodeType="withEffect">
                                  <p:stCondLst>
                                    <p:cond delay="100"/>
                                  </p:stCondLst>
                                  <p:childTnLst>
                                    <p:animScale>
                                      <p:cBhvr>
                                        <p:cTn id="63" dur="100" fill="hold"/>
                                        <p:tgtEl>
                                          <p:spTgt spid="1239"/>
                                        </p:tgtEl>
                                      </p:cBhvr>
                                      <p:by x="110000" y="110000"/>
                                    </p:animScale>
                                  </p:childTnLst>
                                </p:cTn>
                              </p:par>
                              <p:par>
                                <p:cTn id="64" presetID="6" presetClass="emph" presetSubtype="0" fill="hold" nodeType="withEffect">
                                  <p:stCondLst>
                                    <p:cond delay="200"/>
                                  </p:stCondLst>
                                  <p:childTnLst>
                                    <p:animScale>
                                      <p:cBhvr>
                                        <p:cTn id="65" dur="200" fill="hold"/>
                                        <p:tgtEl>
                                          <p:spTgt spid="1239"/>
                                        </p:tgtEl>
                                      </p:cBhvr>
                                      <p:by x="90000" y="90000"/>
                                    </p:animScale>
                                  </p:childTnLst>
                                </p:cTn>
                              </p:par>
                              <p:par>
                                <p:cTn id="66" presetID="6" presetClass="emph" presetSubtype="0" fill="hold" nodeType="withEffect">
                                  <p:stCondLst>
                                    <p:cond delay="400"/>
                                  </p:stCondLst>
                                  <p:childTnLst>
                                    <p:animScale>
                                      <p:cBhvr>
                                        <p:cTn id="67" dur="100" fill="hold"/>
                                        <p:tgtEl>
                                          <p:spTgt spid="1239"/>
                                        </p:tgtEl>
                                      </p:cBhvr>
                                      <p:by x="105000" y="105000"/>
                                    </p:animScale>
                                  </p:childTnLst>
                                </p:cTn>
                              </p:par>
                              <p:par>
                                <p:cTn id="68" presetID="6" presetClass="emph" presetSubtype="0" fill="hold" nodeType="withEffect">
                                  <p:stCondLst>
                                    <p:cond delay="500"/>
                                  </p:stCondLst>
                                  <p:childTnLst>
                                    <p:animScale>
                                      <p:cBhvr>
                                        <p:cTn id="69" dur="200" fill="hold"/>
                                        <p:tgtEl>
                                          <p:spTgt spid="1239"/>
                                        </p:tgtEl>
                                      </p:cBhvr>
                                      <p:by x="95000" y="95000"/>
                                    </p:animScale>
                                  </p:childTnLst>
                                </p:cTn>
                              </p:par>
                            </p:childTnLst>
                          </p:cTn>
                        </p:par>
                        <p:par>
                          <p:cTn id="70" fill="hold">
                            <p:stCondLst>
                              <p:cond delay="3000"/>
                            </p:stCondLst>
                            <p:childTnLst>
                              <p:par>
                                <p:cTn id="71" presetID="21" presetClass="entr" presetSubtype="1" fill="hold" nodeType="afterEffect">
                                  <p:stCondLst>
                                    <p:cond delay="0"/>
                                  </p:stCondLst>
                                  <p:childTnLst>
                                    <p:set>
                                      <p:cBhvr>
                                        <p:cTn id="72" dur="1" fill="hold">
                                          <p:stCondLst>
                                            <p:cond delay="0"/>
                                          </p:stCondLst>
                                        </p:cTn>
                                        <p:tgtEl>
                                          <p:spTgt spid="721"/>
                                        </p:tgtEl>
                                        <p:attrNameLst>
                                          <p:attrName>style.visibility</p:attrName>
                                        </p:attrNameLst>
                                      </p:cBhvr>
                                      <p:to>
                                        <p:strVal val="visible"/>
                                      </p:to>
                                    </p:set>
                                    <p:animEffect transition="in" filter="wheel(1)">
                                      <p:cBhvr>
                                        <p:cTn id="73" dur="1000"/>
                                        <p:tgtEl>
                                          <p:spTgt spid="721"/>
                                        </p:tgtEl>
                                      </p:cBhvr>
                                    </p:animEffect>
                                  </p:childTnLst>
                                </p:cTn>
                              </p:par>
                            </p:childTnLst>
                          </p:cTn>
                        </p:par>
                        <p:par>
                          <p:cTn id="74" fill="hold">
                            <p:stCondLst>
                              <p:cond delay="4000"/>
                            </p:stCondLst>
                            <p:childTnLst>
                              <p:par>
                                <p:cTn id="75" presetID="14" presetClass="entr" presetSubtype="10" fill="hold" grpId="0" nodeType="afterEffect">
                                  <p:stCondLst>
                                    <p:cond delay="0"/>
                                  </p:stCondLst>
                                  <p:childTnLst>
                                    <p:set>
                                      <p:cBhvr>
                                        <p:cTn id="76" dur="1" fill="hold">
                                          <p:stCondLst>
                                            <p:cond delay="0"/>
                                          </p:stCondLst>
                                        </p:cTn>
                                        <p:tgtEl>
                                          <p:spTgt spid="720"/>
                                        </p:tgtEl>
                                        <p:attrNameLst>
                                          <p:attrName>style.visibility</p:attrName>
                                        </p:attrNameLst>
                                      </p:cBhvr>
                                      <p:to>
                                        <p:strVal val="visible"/>
                                      </p:to>
                                    </p:set>
                                    <p:animEffect transition="in" filter="randombar(horizontal)">
                                      <p:cBhvr>
                                        <p:cTn id="77" dur="500"/>
                                        <p:tgtEl>
                                          <p:spTgt spid="720"/>
                                        </p:tgtEl>
                                      </p:cBhvr>
                                    </p:animEffect>
                                  </p:childTnLst>
                                </p:cTn>
                              </p:par>
                            </p:childTnLst>
                          </p:cTn>
                        </p:par>
                        <p:par>
                          <p:cTn id="78" fill="hold">
                            <p:stCondLst>
                              <p:cond delay="4500"/>
                            </p:stCondLst>
                            <p:childTnLst>
                              <p:par>
                                <p:cTn id="79" presetID="22" presetClass="entr" presetSubtype="1" fill="hold" nodeType="afterEffect">
                                  <p:stCondLst>
                                    <p:cond delay="0"/>
                                  </p:stCondLst>
                                  <p:childTnLst>
                                    <p:set>
                                      <p:cBhvr>
                                        <p:cTn id="80" dur="1" fill="hold">
                                          <p:stCondLst>
                                            <p:cond delay="0"/>
                                          </p:stCondLst>
                                        </p:cTn>
                                        <p:tgtEl>
                                          <p:spTgt spid="1422"/>
                                        </p:tgtEl>
                                        <p:attrNameLst>
                                          <p:attrName>style.visibility</p:attrName>
                                        </p:attrNameLst>
                                      </p:cBhvr>
                                      <p:to>
                                        <p:strVal val="visible"/>
                                      </p:to>
                                    </p:set>
                                    <p:animEffect transition="in" filter="wipe(up)">
                                      <p:cBhvr>
                                        <p:cTn id="81" dur="500"/>
                                        <p:tgtEl>
                                          <p:spTgt spid="1422"/>
                                        </p:tgtEl>
                                      </p:cBhvr>
                                    </p:animEffect>
                                  </p:childTnLst>
                                </p:cTn>
                              </p:par>
                            </p:childTnLst>
                          </p:cTn>
                        </p:par>
                        <p:par>
                          <p:cTn id="82" fill="hold">
                            <p:stCondLst>
                              <p:cond delay="5000"/>
                            </p:stCondLst>
                            <p:childTnLst>
                              <p:par>
                                <p:cTn id="83" presetID="21" presetClass="entr" presetSubtype="1" fill="hold" nodeType="afterEffect">
                                  <p:stCondLst>
                                    <p:cond delay="0"/>
                                  </p:stCondLst>
                                  <p:childTnLst>
                                    <p:set>
                                      <p:cBhvr>
                                        <p:cTn id="84" dur="1" fill="hold">
                                          <p:stCondLst>
                                            <p:cond delay="0"/>
                                          </p:stCondLst>
                                        </p:cTn>
                                        <p:tgtEl>
                                          <p:spTgt spid="895"/>
                                        </p:tgtEl>
                                        <p:attrNameLst>
                                          <p:attrName>style.visibility</p:attrName>
                                        </p:attrNameLst>
                                      </p:cBhvr>
                                      <p:to>
                                        <p:strVal val="visible"/>
                                      </p:to>
                                    </p:set>
                                    <p:animEffect transition="in" filter="wheel(1)">
                                      <p:cBhvr>
                                        <p:cTn id="85" dur="1000"/>
                                        <p:tgtEl>
                                          <p:spTgt spid="895"/>
                                        </p:tgtEl>
                                      </p:cBhvr>
                                    </p:animEffect>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894"/>
                                        </p:tgtEl>
                                        <p:attrNameLst>
                                          <p:attrName>style.visibility</p:attrName>
                                        </p:attrNameLst>
                                      </p:cBhvr>
                                      <p:to>
                                        <p:strVal val="visible"/>
                                      </p:to>
                                    </p:set>
                                    <p:animEffect transition="in" filter="randombar(horizontal)">
                                      <p:cBhvr>
                                        <p:cTn id="89" dur="500"/>
                                        <p:tgtEl>
                                          <p:spTgt spid="894"/>
                                        </p:tgtEl>
                                      </p:cBhvr>
                                    </p:animEffect>
                                  </p:childTnLst>
                                </p:cTn>
                              </p:par>
                            </p:childTnLst>
                          </p:cTn>
                        </p:par>
                        <p:par>
                          <p:cTn id="90" fill="hold">
                            <p:stCondLst>
                              <p:cond delay="6500"/>
                            </p:stCondLst>
                            <p:childTnLst>
                              <p:par>
                                <p:cTn id="91" presetID="22" presetClass="entr" presetSubtype="1" fill="hold" nodeType="afterEffect">
                                  <p:stCondLst>
                                    <p:cond delay="0"/>
                                  </p:stCondLst>
                                  <p:childTnLst>
                                    <p:set>
                                      <p:cBhvr>
                                        <p:cTn id="92" dur="1" fill="hold">
                                          <p:stCondLst>
                                            <p:cond delay="0"/>
                                          </p:stCondLst>
                                        </p:cTn>
                                        <p:tgtEl>
                                          <p:spTgt spid="1416"/>
                                        </p:tgtEl>
                                        <p:attrNameLst>
                                          <p:attrName>style.visibility</p:attrName>
                                        </p:attrNameLst>
                                      </p:cBhvr>
                                      <p:to>
                                        <p:strVal val="visible"/>
                                      </p:to>
                                    </p:set>
                                    <p:animEffect transition="in" filter="wipe(up)">
                                      <p:cBhvr>
                                        <p:cTn id="93" dur="500"/>
                                        <p:tgtEl>
                                          <p:spTgt spid="1416"/>
                                        </p:tgtEl>
                                      </p:cBhvr>
                                    </p:animEffect>
                                  </p:childTnLst>
                                </p:cTn>
                              </p:par>
                            </p:childTnLst>
                          </p:cTn>
                        </p:par>
                        <p:par>
                          <p:cTn id="94" fill="hold">
                            <p:stCondLst>
                              <p:cond delay="7000"/>
                            </p:stCondLst>
                            <p:childTnLst>
                              <p:par>
                                <p:cTn id="95" presetID="21" presetClass="entr" presetSubtype="1" fill="hold" nodeType="afterEffect">
                                  <p:stCondLst>
                                    <p:cond delay="0"/>
                                  </p:stCondLst>
                                  <p:childTnLst>
                                    <p:set>
                                      <p:cBhvr>
                                        <p:cTn id="96" dur="1" fill="hold">
                                          <p:stCondLst>
                                            <p:cond delay="0"/>
                                          </p:stCondLst>
                                        </p:cTn>
                                        <p:tgtEl>
                                          <p:spTgt spid="1069"/>
                                        </p:tgtEl>
                                        <p:attrNameLst>
                                          <p:attrName>style.visibility</p:attrName>
                                        </p:attrNameLst>
                                      </p:cBhvr>
                                      <p:to>
                                        <p:strVal val="visible"/>
                                      </p:to>
                                    </p:set>
                                    <p:animEffect transition="in" filter="wheel(1)">
                                      <p:cBhvr>
                                        <p:cTn id="97" dur="1000"/>
                                        <p:tgtEl>
                                          <p:spTgt spid="1069"/>
                                        </p:tgtEl>
                                      </p:cBhvr>
                                    </p:animEffect>
                                  </p:childTnLst>
                                </p:cTn>
                              </p:par>
                            </p:childTnLst>
                          </p:cTn>
                        </p:par>
                        <p:par>
                          <p:cTn id="98" fill="hold">
                            <p:stCondLst>
                              <p:cond delay="8000"/>
                            </p:stCondLst>
                            <p:childTnLst>
                              <p:par>
                                <p:cTn id="99" presetID="14" presetClass="entr" presetSubtype="10" fill="hold" grpId="0" nodeType="afterEffect">
                                  <p:stCondLst>
                                    <p:cond delay="0"/>
                                  </p:stCondLst>
                                  <p:childTnLst>
                                    <p:set>
                                      <p:cBhvr>
                                        <p:cTn id="100" dur="1" fill="hold">
                                          <p:stCondLst>
                                            <p:cond delay="0"/>
                                          </p:stCondLst>
                                        </p:cTn>
                                        <p:tgtEl>
                                          <p:spTgt spid="1068"/>
                                        </p:tgtEl>
                                        <p:attrNameLst>
                                          <p:attrName>style.visibility</p:attrName>
                                        </p:attrNameLst>
                                      </p:cBhvr>
                                      <p:to>
                                        <p:strVal val="visible"/>
                                      </p:to>
                                    </p:set>
                                    <p:animEffect transition="in" filter="randombar(horizontal)">
                                      <p:cBhvr>
                                        <p:cTn id="101" dur="500"/>
                                        <p:tgtEl>
                                          <p:spTgt spid="1068"/>
                                        </p:tgtEl>
                                      </p:cBhvr>
                                    </p:animEffect>
                                  </p:childTnLst>
                                </p:cTn>
                              </p:par>
                            </p:childTnLst>
                          </p:cTn>
                        </p:par>
                        <p:par>
                          <p:cTn id="102" fill="hold">
                            <p:stCondLst>
                              <p:cond delay="8500"/>
                            </p:stCondLst>
                            <p:childTnLst>
                              <p:par>
                                <p:cTn id="103" presetID="22" presetClass="entr" presetSubtype="1" fill="hold" nodeType="afterEffect">
                                  <p:stCondLst>
                                    <p:cond delay="0"/>
                                  </p:stCondLst>
                                  <p:childTnLst>
                                    <p:set>
                                      <p:cBhvr>
                                        <p:cTn id="104" dur="1" fill="hold">
                                          <p:stCondLst>
                                            <p:cond delay="0"/>
                                          </p:stCondLst>
                                        </p:cTn>
                                        <p:tgtEl>
                                          <p:spTgt spid="1413"/>
                                        </p:tgtEl>
                                        <p:attrNameLst>
                                          <p:attrName>style.visibility</p:attrName>
                                        </p:attrNameLst>
                                      </p:cBhvr>
                                      <p:to>
                                        <p:strVal val="visible"/>
                                      </p:to>
                                    </p:set>
                                    <p:animEffect transition="in" filter="wipe(up)">
                                      <p:cBhvr>
                                        <p:cTn id="105" dur="500"/>
                                        <p:tgtEl>
                                          <p:spTgt spid="1413"/>
                                        </p:tgtEl>
                                      </p:cBhvr>
                                    </p:animEffect>
                                  </p:childTnLst>
                                </p:cTn>
                              </p:par>
                            </p:childTnLst>
                          </p:cTn>
                        </p:par>
                        <p:par>
                          <p:cTn id="106" fill="hold">
                            <p:stCondLst>
                              <p:cond delay="9000"/>
                            </p:stCondLst>
                            <p:childTnLst>
                              <p:par>
                                <p:cTn id="107" presetID="21" presetClass="entr" presetSubtype="1" fill="hold" nodeType="afterEffect">
                                  <p:stCondLst>
                                    <p:cond delay="0"/>
                                  </p:stCondLst>
                                  <p:childTnLst>
                                    <p:set>
                                      <p:cBhvr>
                                        <p:cTn id="108" dur="1" fill="hold">
                                          <p:stCondLst>
                                            <p:cond delay="0"/>
                                          </p:stCondLst>
                                        </p:cTn>
                                        <p:tgtEl>
                                          <p:spTgt spid="1243"/>
                                        </p:tgtEl>
                                        <p:attrNameLst>
                                          <p:attrName>style.visibility</p:attrName>
                                        </p:attrNameLst>
                                      </p:cBhvr>
                                      <p:to>
                                        <p:strVal val="visible"/>
                                      </p:to>
                                    </p:set>
                                    <p:animEffect transition="in" filter="wheel(1)">
                                      <p:cBhvr>
                                        <p:cTn id="109" dur="1000"/>
                                        <p:tgtEl>
                                          <p:spTgt spid="1243"/>
                                        </p:tgtEl>
                                      </p:cBhvr>
                                    </p:animEffect>
                                  </p:childTnLst>
                                </p:cTn>
                              </p:par>
                            </p:childTnLst>
                          </p:cTn>
                        </p:par>
                        <p:par>
                          <p:cTn id="110" fill="hold">
                            <p:stCondLst>
                              <p:cond delay="10000"/>
                            </p:stCondLst>
                            <p:childTnLst>
                              <p:par>
                                <p:cTn id="111" presetID="14" presetClass="entr" presetSubtype="10" fill="hold" grpId="0" nodeType="afterEffect">
                                  <p:stCondLst>
                                    <p:cond delay="0"/>
                                  </p:stCondLst>
                                  <p:childTnLst>
                                    <p:set>
                                      <p:cBhvr>
                                        <p:cTn id="112" dur="1" fill="hold">
                                          <p:stCondLst>
                                            <p:cond delay="0"/>
                                          </p:stCondLst>
                                        </p:cTn>
                                        <p:tgtEl>
                                          <p:spTgt spid="1242"/>
                                        </p:tgtEl>
                                        <p:attrNameLst>
                                          <p:attrName>style.visibility</p:attrName>
                                        </p:attrNameLst>
                                      </p:cBhvr>
                                      <p:to>
                                        <p:strVal val="visible"/>
                                      </p:to>
                                    </p:set>
                                    <p:animEffect transition="in" filter="randombar(horizontal)">
                                      <p:cBhvr>
                                        <p:cTn id="113" dur="500"/>
                                        <p:tgtEl>
                                          <p:spTgt spid="1242"/>
                                        </p:tgtEl>
                                      </p:cBhvr>
                                    </p:animEffect>
                                  </p:childTnLst>
                                </p:cTn>
                              </p:par>
                            </p:childTnLst>
                          </p:cTn>
                        </p:par>
                        <p:par>
                          <p:cTn id="114" fill="hold">
                            <p:stCondLst>
                              <p:cond delay="10500"/>
                            </p:stCondLst>
                            <p:childTnLst>
                              <p:par>
                                <p:cTn id="115" presetID="22" presetClass="entr" presetSubtype="1" fill="hold" nodeType="afterEffect">
                                  <p:stCondLst>
                                    <p:cond delay="0"/>
                                  </p:stCondLst>
                                  <p:childTnLst>
                                    <p:set>
                                      <p:cBhvr>
                                        <p:cTn id="116" dur="1" fill="hold">
                                          <p:stCondLst>
                                            <p:cond delay="0"/>
                                          </p:stCondLst>
                                        </p:cTn>
                                        <p:tgtEl>
                                          <p:spTgt spid="1419"/>
                                        </p:tgtEl>
                                        <p:attrNameLst>
                                          <p:attrName>style.visibility</p:attrName>
                                        </p:attrNameLst>
                                      </p:cBhvr>
                                      <p:to>
                                        <p:strVal val="visible"/>
                                      </p:to>
                                    </p:set>
                                    <p:animEffect transition="in" filter="wipe(up)">
                                      <p:cBhvr>
                                        <p:cTn id="117" dur="500"/>
                                        <p:tgtEl>
                                          <p:spTgt spid="141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425"/>
                                        </p:tgtEl>
                                        <p:attrNameLst>
                                          <p:attrName>style.visibility</p:attrName>
                                        </p:attrNameLst>
                                      </p:cBhvr>
                                      <p:to>
                                        <p:strVal val="visible"/>
                                      </p:to>
                                    </p:set>
                                    <p:animEffect transition="in" filter="wipe(down)">
                                      <p:cBhvr>
                                        <p:cTn id="122" dur="500"/>
                                        <p:tgtEl>
                                          <p:spTgt spid="1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20" grpId="0"/>
      <p:bldP spid="894" grpId="0"/>
      <p:bldP spid="1068" grpId="0"/>
      <p:bldP spid="1242" grpId="0"/>
      <p:bldP spid="14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315877" y="139353"/>
            <a:ext cx="1755609" cy="502766"/>
          </a:xfrm>
          <a:prstGeom prst="rect">
            <a:avLst/>
          </a:prstGeom>
          <a:noFill/>
        </p:spPr>
        <p:txBody>
          <a:bodyPr wrap="none" rtlCol="0">
            <a:spAutoFit/>
          </a:bodyPr>
          <a:lstStyle/>
          <a:p>
            <a:r>
              <a:rPr lang="zh-CN" altLang="en-US" sz="2665" spc="400">
                <a:solidFill>
                  <a:schemeClr val="bg1"/>
                </a:solidFill>
                <a:latin typeface="+mj-ea"/>
                <a:ea typeface="+mj-ea"/>
              </a:rPr>
              <a:t>理论基础</a:t>
            </a:r>
          </a:p>
        </p:txBody>
      </p:sp>
      <p:grpSp>
        <p:nvGrpSpPr>
          <p:cNvPr id="8" name="组合 7"/>
          <p:cNvGrpSpPr/>
          <p:nvPr/>
        </p:nvGrpSpPr>
        <p:grpSpPr>
          <a:xfrm>
            <a:off x="3744041" y="1463936"/>
            <a:ext cx="4502305" cy="4483600"/>
            <a:chOff x="3845140" y="1609452"/>
            <a:chExt cx="4501719" cy="4484638"/>
          </a:xfrm>
        </p:grpSpPr>
        <p:sp>
          <p:nvSpPr>
            <p:cNvPr id="9" name="任意多边形 8"/>
            <p:cNvSpPr/>
            <p:nvPr/>
          </p:nvSpPr>
          <p:spPr>
            <a:xfrm rot="10800000" flipH="1">
              <a:off x="5186896" y="1613642"/>
              <a:ext cx="857606" cy="2199361"/>
            </a:xfrm>
            <a:custGeom>
              <a:avLst/>
              <a:gdLst>
                <a:gd name="connsiteX0" fmla="*/ 0 w 1385972"/>
                <a:gd name="connsiteY0" fmla="*/ 2442900 h 3554375"/>
                <a:gd name="connsiteX1" fmla="*/ 0 w 1385972"/>
                <a:gd name="connsiteY1" fmla="*/ 3 h 3554375"/>
                <a:gd name="connsiteX2" fmla="*/ 1189110 w 1385972"/>
                <a:gd name="connsiteY2" fmla="*/ 3 h 3554375"/>
                <a:gd name="connsiteX3" fmla="*/ 1189135 w 1385972"/>
                <a:gd name="connsiteY3" fmla="*/ 0 h 3554375"/>
                <a:gd name="connsiteX4" fmla="*/ 1189135 w 1385972"/>
                <a:gd name="connsiteY4" fmla="*/ 1 h 3554375"/>
                <a:gd name="connsiteX5" fmla="*/ 1368968 w 1385972"/>
                <a:gd name="connsiteY5" fmla="*/ 119204 h 3554375"/>
                <a:gd name="connsiteX6" fmla="*/ 1369044 w 1385972"/>
                <a:gd name="connsiteY6" fmla="*/ 119449 h 3554375"/>
                <a:gd name="connsiteX7" fmla="*/ 1380341 w 1385972"/>
                <a:gd name="connsiteY7" fmla="*/ 155842 h 3554375"/>
                <a:gd name="connsiteX8" fmla="*/ 1384306 w 1385972"/>
                <a:gd name="connsiteY8" fmla="*/ 195176 h 3554375"/>
                <a:gd name="connsiteX9" fmla="*/ 1384305 w 1385972"/>
                <a:gd name="connsiteY9" fmla="*/ 3349132 h 3554375"/>
                <a:gd name="connsiteX10" fmla="*/ 1385972 w 1385972"/>
                <a:gd name="connsiteY10" fmla="*/ 3357698 h 3554375"/>
                <a:gd name="connsiteX11" fmla="*/ 1371681 w 1385972"/>
                <a:gd name="connsiteY11" fmla="*/ 3431143 h 3554375"/>
                <a:gd name="connsiteX12" fmla="*/ 1357037 w 1385972"/>
                <a:gd name="connsiteY12" fmla="*/ 3453195 h 3554375"/>
                <a:gd name="connsiteX13" fmla="*/ 1339737 w 1385972"/>
                <a:gd name="connsiteY13" fmla="*/ 3483350 h 3554375"/>
                <a:gd name="connsiteX14" fmla="*/ 1333329 w 1385972"/>
                <a:gd name="connsiteY14" fmla="*/ 3488897 h 3554375"/>
                <a:gd name="connsiteX15" fmla="*/ 1328807 w 1385972"/>
                <a:gd name="connsiteY15" fmla="*/ 3495707 h 3554375"/>
                <a:gd name="connsiteX16" fmla="*/ 1328808 w 1385972"/>
                <a:gd name="connsiteY16" fmla="*/ 3495707 h 3554375"/>
                <a:gd name="connsiteX17" fmla="*/ 1314458 w 1385972"/>
                <a:gd name="connsiteY17" fmla="*/ 3505236 h 3554375"/>
                <a:gd name="connsiteX18" fmla="*/ 1290337 w 1385972"/>
                <a:gd name="connsiteY18" fmla="*/ 3526119 h 3554375"/>
                <a:gd name="connsiteX19" fmla="*/ 1272413 w 1385972"/>
                <a:gd name="connsiteY19" fmla="*/ 3533156 h 3554375"/>
                <a:gd name="connsiteX20" fmla="*/ 1264245 w 1385972"/>
                <a:gd name="connsiteY20" fmla="*/ 3538580 h 3554375"/>
                <a:gd name="connsiteX21" fmla="*/ 1253047 w 1385972"/>
                <a:gd name="connsiteY21" fmla="*/ 3540759 h 3554375"/>
                <a:gd name="connsiteX22" fmla="*/ 1228467 w 1385972"/>
                <a:gd name="connsiteY22" fmla="*/ 3550409 h 3554375"/>
                <a:gd name="connsiteX23" fmla="*/ 1189134 w 1385972"/>
                <a:gd name="connsiteY23" fmla="*/ 3554375 h 3554375"/>
                <a:gd name="connsiteX24" fmla="*/ 1149800 w 1385972"/>
                <a:gd name="connsiteY24" fmla="*/ 3550409 h 3554375"/>
                <a:gd name="connsiteX25" fmla="*/ 1121945 w 1385972"/>
                <a:gd name="connsiteY25" fmla="*/ 3539473 h 3554375"/>
                <a:gd name="connsiteX26" fmla="*/ 1117357 w 1385972"/>
                <a:gd name="connsiteY26" fmla="*/ 3538580 h 3554375"/>
                <a:gd name="connsiteX27" fmla="*/ 1114011 w 1385972"/>
                <a:gd name="connsiteY27" fmla="*/ 3536358 h 3554375"/>
                <a:gd name="connsiteX28" fmla="*/ 1087931 w 1385972"/>
                <a:gd name="connsiteY28" fmla="*/ 3526119 h 3554375"/>
                <a:gd name="connsiteX29" fmla="*/ 1052835 w 1385972"/>
                <a:gd name="connsiteY29" fmla="*/ 3495733 h 3554375"/>
                <a:gd name="connsiteX30" fmla="*/ 1052794 w 1385972"/>
                <a:gd name="connsiteY30" fmla="*/ 3495707 h 3554375"/>
                <a:gd name="connsiteX31" fmla="*/ 1052734 w 1385972"/>
                <a:gd name="connsiteY31" fmla="*/ 3495646 h 3554375"/>
                <a:gd name="connsiteX32" fmla="*/ 1038530 w 1385972"/>
                <a:gd name="connsiteY32" fmla="*/ 3483350 h 3554375"/>
                <a:gd name="connsiteX33" fmla="*/ 1035965 w 1385972"/>
                <a:gd name="connsiteY33" fmla="*/ 3478877 h 355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85972" h="3554374">
                  <a:moveTo>
                    <a:pt x="0" y="2442900"/>
                  </a:moveTo>
                  <a:lnTo>
                    <a:pt x="0" y="3"/>
                  </a:lnTo>
                  <a:lnTo>
                    <a:pt x="1189110" y="3"/>
                  </a:lnTo>
                  <a:lnTo>
                    <a:pt x="1189135" y="0"/>
                  </a:lnTo>
                  <a:lnTo>
                    <a:pt x="1189135" y="1"/>
                  </a:lnTo>
                  <a:cubicBezTo>
                    <a:pt x="1269978" y="1"/>
                    <a:pt x="1339340" y="49154"/>
                    <a:pt x="1368968" y="119204"/>
                  </a:cubicBezTo>
                  <a:lnTo>
                    <a:pt x="1369044" y="119449"/>
                  </a:lnTo>
                  <a:lnTo>
                    <a:pt x="1380341" y="155842"/>
                  </a:lnTo>
                  <a:cubicBezTo>
                    <a:pt x="1382941" y="168547"/>
                    <a:pt x="1384306" y="181702"/>
                    <a:pt x="1384306" y="195176"/>
                  </a:cubicBezTo>
                  <a:lnTo>
                    <a:pt x="1384305" y="3349132"/>
                  </a:lnTo>
                  <a:lnTo>
                    <a:pt x="1385972" y="3357698"/>
                  </a:lnTo>
                  <a:cubicBezTo>
                    <a:pt x="1385971" y="3382673"/>
                    <a:pt x="1381209" y="3407648"/>
                    <a:pt x="1371681" y="3431143"/>
                  </a:cubicBezTo>
                  <a:lnTo>
                    <a:pt x="1357037" y="3453195"/>
                  </a:lnTo>
                  <a:lnTo>
                    <a:pt x="1339737" y="3483350"/>
                  </a:lnTo>
                  <a:lnTo>
                    <a:pt x="1333329" y="3488897"/>
                  </a:lnTo>
                  <a:lnTo>
                    <a:pt x="1328807" y="3495707"/>
                  </a:lnTo>
                  <a:lnTo>
                    <a:pt x="1328808" y="3495707"/>
                  </a:lnTo>
                  <a:lnTo>
                    <a:pt x="1314458" y="3505236"/>
                  </a:lnTo>
                  <a:lnTo>
                    <a:pt x="1290337" y="3526119"/>
                  </a:lnTo>
                  <a:lnTo>
                    <a:pt x="1272413" y="3533156"/>
                  </a:lnTo>
                  <a:lnTo>
                    <a:pt x="1264245" y="3538580"/>
                  </a:lnTo>
                  <a:lnTo>
                    <a:pt x="1253047" y="3540759"/>
                  </a:lnTo>
                  <a:lnTo>
                    <a:pt x="1228467" y="3550409"/>
                  </a:lnTo>
                  <a:lnTo>
                    <a:pt x="1189134" y="3554375"/>
                  </a:lnTo>
                  <a:lnTo>
                    <a:pt x="1149800" y="3550409"/>
                  </a:lnTo>
                  <a:lnTo>
                    <a:pt x="1121945" y="3539473"/>
                  </a:lnTo>
                  <a:lnTo>
                    <a:pt x="1117357" y="3538580"/>
                  </a:lnTo>
                  <a:lnTo>
                    <a:pt x="1114011" y="3536358"/>
                  </a:lnTo>
                  <a:lnTo>
                    <a:pt x="1087931" y="3526119"/>
                  </a:lnTo>
                  <a:lnTo>
                    <a:pt x="1052835" y="3495733"/>
                  </a:lnTo>
                  <a:lnTo>
                    <a:pt x="1052794" y="3495707"/>
                  </a:lnTo>
                  <a:lnTo>
                    <a:pt x="1052734" y="3495646"/>
                  </a:lnTo>
                  <a:lnTo>
                    <a:pt x="1038530" y="3483350"/>
                  </a:lnTo>
                  <a:lnTo>
                    <a:pt x="1035965" y="3478877"/>
                  </a:lnTo>
                  <a:close/>
                </a:path>
              </a:pathLst>
            </a:custGeom>
            <a:solidFill>
              <a:srgbClr val="C5C5C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rot="5400000">
              <a:off x="5664567" y="1135971"/>
              <a:ext cx="857607" cy="4496458"/>
            </a:xfrm>
            <a:custGeom>
              <a:avLst/>
              <a:gdLst>
                <a:gd name="connsiteX0" fmla="*/ 0 w 1385974"/>
                <a:gd name="connsiteY0" fmla="*/ 6155222 h 7266697"/>
                <a:gd name="connsiteX1" fmla="*/ 0 w 1385974"/>
                <a:gd name="connsiteY1" fmla="*/ 3712325 h 7266697"/>
                <a:gd name="connsiteX2" fmla="*/ 1 w 1385974"/>
                <a:gd name="connsiteY2" fmla="*/ 3712325 h 7266697"/>
                <a:gd name="connsiteX3" fmla="*/ 1 w 1385974"/>
                <a:gd name="connsiteY3" fmla="*/ 3712318 h 7266697"/>
                <a:gd name="connsiteX4" fmla="*/ 1 w 1385974"/>
                <a:gd name="connsiteY4" fmla="*/ 3554381 h 7266697"/>
                <a:gd name="connsiteX5" fmla="*/ 1 w 1385974"/>
                <a:gd name="connsiteY5" fmla="*/ 1269421 h 7266697"/>
                <a:gd name="connsiteX6" fmla="*/ 2 w 1385974"/>
                <a:gd name="connsiteY6" fmla="*/ 1269420 h 7266697"/>
                <a:gd name="connsiteX7" fmla="*/ 2 w 1385974"/>
                <a:gd name="connsiteY7" fmla="*/ 1111477 h 7266697"/>
                <a:gd name="connsiteX8" fmla="*/ 1035967 w 1385974"/>
                <a:gd name="connsiteY8" fmla="*/ 75499 h 7266697"/>
                <a:gd name="connsiteX9" fmla="*/ 1038532 w 1385974"/>
                <a:gd name="connsiteY9" fmla="*/ 71027 h 7266697"/>
                <a:gd name="connsiteX10" fmla="*/ 1052736 w 1385974"/>
                <a:gd name="connsiteY10" fmla="*/ 58731 h 7266697"/>
                <a:gd name="connsiteX11" fmla="*/ 1052796 w 1385974"/>
                <a:gd name="connsiteY11" fmla="*/ 58669 h 7266697"/>
                <a:gd name="connsiteX12" fmla="*/ 1052837 w 1385974"/>
                <a:gd name="connsiteY12" fmla="*/ 58643 h 7266697"/>
                <a:gd name="connsiteX13" fmla="*/ 1087933 w 1385974"/>
                <a:gd name="connsiteY13" fmla="*/ 28257 h 7266697"/>
                <a:gd name="connsiteX14" fmla="*/ 1114013 w 1385974"/>
                <a:gd name="connsiteY14" fmla="*/ 18019 h 7266697"/>
                <a:gd name="connsiteX15" fmla="*/ 1117359 w 1385974"/>
                <a:gd name="connsiteY15" fmla="*/ 15797 h 7266697"/>
                <a:gd name="connsiteX16" fmla="*/ 1121947 w 1385974"/>
                <a:gd name="connsiteY16" fmla="*/ 14903 h 7266697"/>
                <a:gd name="connsiteX17" fmla="*/ 1149802 w 1385974"/>
                <a:gd name="connsiteY17" fmla="*/ 3967 h 7266697"/>
                <a:gd name="connsiteX18" fmla="*/ 1189136 w 1385974"/>
                <a:gd name="connsiteY18" fmla="*/ 0 h 7266697"/>
                <a:gd name="connsiteX19" fmla="*/ 1228469 w 1385974"/>
                <a:gd name="connsiteY19" fmla="*/ 3967 h 7266697"/>
                <a:gd name="connsiteX20" fmla="*/ 1253049 w 1385974"/>
                <a:gd name="connsiteY20" fmla="*/ 13617 h 7266697"/>
                <a:gd name="connsiteX21" fmla="*/ 1264247 w 1385974"/>
                <a:gd name="connsiteY21" fmla="*/ 15797 h 7266697"/>
                <a:gd name="connsiteX22" fmla="*/ 1272415 w 1385974"/>
                <a:gd name="connsiteY22" fmla="*/ 21221 h 7266697"/>
                <a:gd name="connsiteX23" fmla="*/ 1290339 w 1385974"/>
                <a:gd name="connsiteY23" fmla="*/ 28257 h 7266697"/>
                <a:gd name="connsiteX24" fmla="*/ 1314460 w 1385974"/>
                <a:gd name="connsiteY24" fmla="*/ 49141 h 7266697"/>
                <a:gd name="connsiteX25" fmla="*/ 1328810 w 1385974"/>
                <a:gd name="connsiteY25" fmla="*/ 58669 h 7266697"/>
                <a:gd name="connsiteX26" fmla="*/ 1328809 w 1385974"/>
                <a:gd name="connsiteY26" fmla="*/ 58669 h 7266697"/>
                <a:gd name="connsiteX27" fmla="*/ 1333331 w 1385974"/>
                <a:gd name="connsiteY27" fmla="*/ 65479 h 7266697"/>
                <a:gd name="connsiteX28" fmla="*/ 1339739 w 1385974"/>
                <a:gd name="connsiteY28" fmla="*/ 71027 h 7266697"/>
                <a:gd name="connsiteX29" fmla="*/ 1357039 w 1385974"/>
                <a:gd name="connsiteY29" fmla="*/ 101181 h 7266697"/>
                <a:gd name="connsiteX30" fmla="*/ 1371683 w 1385974"/>
                <a:gd name="connsiteY30" fmla="*/ 123233 h 7266697"/>
                <a:gd name="connsiteX31" fmla="*/ 1385974 w 1385974"/>
                <a:gd name="connsiteY31" fmla="*/ 196679 h 7266697"/>
                <a:gd name="connsiteX32" fmla="*/ 1384307 w 1385974"/>
                <a:gd name="connsiteY32" fmla="*/ 205245 h 7266697"/>
                <a:gd name="connsiteX33" fmla="*/ 1384307 w 1385974"/>
                <a:gd name="connsiteY33" fmla="*/ 346061 h 7266697"/>
                <a:gd name="connsiteX34" fmla="*/ 1385973 w 1385974"/>
                <a:gd name="connsiteY34" fmla="*/ 354623 h 7266697"/>
                <a:gd name="connsiteX35" fmla="*/ 1384307 w 1385974"/>
                <a:gd name="connsiteY35" fmla="*/ 363184 h 7266697"/>
                <a:gd name="connsiteX36" fmla="*/ 1384308 w 1385974"/>
                <a:gd name="connsiteY36" fmla="*/ 2491961 h 7266697"/>
                <a:gd name="connsiteX37" fmla="*/ 1385974 w 1385974"/>
                <a:gd name="connsiteY37" fmla="*/ 2491961 h 7266697"/>
                <a:gd name="connsiteX38" fmla="*/ 1385974 w 1385974"/>
                <a:gd name="connsiteY38" fmla="*/ 4940351 h 7266697"/>
                <a:gd name="connsiteX39" fmla="*/ 1385973 w 1385974"/>
                <a:gd name="connsiteY39" fmla="*/ 4940351 h 7266697"/>
                <a:gd name="connsiteX40" fmla="*/ 1385973 w 1385974"/>
                <a:gd name="connsiteY40" fmla="*/ 5098295 h 7266697"/>
                <a:gd name="connsiteX41" fmla="*/ 1384307 w 1385974"/>
                <a:gd name="connsiteY41" fmla="*/ 5098295 h 7266697"/>
                <a:gd name="connsiteX42" fmla="*/ 1384306 w 1385974"/>
                <a:gd name="connsiteY42" fmla="*/ 6903510 h 7266697"/>
                <a:gd name="connsiteX43" fmla="*/ 1385973 w 1385974"/>
                <a:gd name="connsiteY43" fmla="*/ 6912076 h 7266697"/>
                <a:gd name="connsiteX44" fmla="*/ 1384305 w 1385974"/>
                <a:gd name="connsiteY44" fmla="*/ 6920648 h 7266697"/>
                <a:gd name="connsiteX45" fmla="*/ 1384305 w 1385974"/>
                <a:gd name="connsiteY45" fmla="*/ 7061454 h 7266697"/>
                <a:gd name="connsiteX46" fmla="*/ 1385972 w 1385974"/>
                <a:gd name="connsiteY46" fmla="*/ 7070020 h 7266697"/>
                <a:gd name="connsiteX47" fmla="*/ 1371681 w 1385974"/>
                <a:gd name="connsiteY47" fmla="*/ 7143465 h 7266697"/>
                <a:gd name="connsiteX48" fmla="*/ 1357037 w 1385974"/>
                <a:gd name="connsiteY48" fmla="*/ 7165517 h 7266697"/>
                <a:gd name="connsiteX49" fmla="*/ 1339737 w 1385974"/>
                <a:gd name="connsiteY49" fmla="*/ 7195672 h 7266697"/>
                <a:gd name="connsiteX50" fmla="*/ 1333329 w 1385974"/>
                <a:gd name="connsiteY50" fmla="*/ 7201219 h 7266697"/>
                <a:gd name="connsiteX51" fmla="*/ 1328807 w 1385974"/>
                <a:gd name="connsiteY51" fmla="*/ 7208029 h 7266697"/>
                <a:gd name="connsiteX52" fmla="*/ 1328808 w 1385974"/>
                <a:gd name="connsiteY52" fmla="*/ 7208029 h 7266697"/>
                <a:gd name="connsiteX53" fmla="*/ 1314458 w 1385974"/>
                <a:gd name="connsiteY53" fmla="*/ 7217558 h 7266697"/>
                <a:gd name="connsiteX54" fmla="*/ 1290337 w 1385974"/>
                <a:gd name="connsiteY54" fmla="*/ 7238441 h 7266697"/>
                <a:gd name="connsiteX55" fmla="*/ 1272413 w 1385974"/>
                <a:gd name="connsiteY55" fmla="*/ 7245478 h 7266697"/>
                <a:gd name="connsiteX56" fmla="*/ 1264245 w 1385974"/>
                <a:gd name="connsiteY56" fmla="*/ 7250902 h 7266697"/>
                <a:gd name="connsiteX57" fmla="*/ 1253047 w 1385974"/>
                <a:gd name="connsiteY57" fmla="*/ 7253081 h 7266697"/>
                <a:gd name="connsiteX58" fmla="*/ 1228467 w 1385974"/>
                <a:gd name="connsiteY58" fmla="*/ 7262731 h 7266697"/>
                <a:gd name="connsiteX59" fmla="*/ 1189134 w 1385974"/>
                <a:gd name="connsiteY59" fmla="*/ 7266697 h 7266697"/>
                <a:gd name="connsiteX60" fmla="*/ 1149800 w 1385974"/>
                <a:gd name="connsiteY60" fmla="*/ 7262731 h 7266697"/>
                <a:gd name="connsiteX61" fmla="*/ 1121945 w 1385974"/>
                <a:gd name="connsiteY61" fmla="*/ 7251795 h 7266697"/>
                <a:gd name="connsiteX62" fmla="*/ 1117357 w 1385974"/>
                <a:gd name="connsiteY62" fmla="*/ 7250902 h 7266697"/>
                <a:gd name="connsiteX63" fmla="*/ 1114011 w 1385974"/>
                <a:gd name="connsiteY63" fmla="*/ 7248680 h 7266697"/>
                <a:gd name="connsiteX64" fmla="*/ 1087931 w 1385974"/>
                <a:gd name="connsiteY64" fmla="*/ 7238441 h 7266697"/>
                <a:gd name="connsiteX65" fmla="*/ 1052835 w 1385974"/>
                <a:gd name="connsiteY65" fmla="*/ 7208055 h 7266697"/>
                <a:gd name="connsiteX66" fmla="*/ 1052794 w 1385974"/>
                <a:gd name="connsiteY66" fmla="*/ 7208029 h 7266697"/>
                <a:gd name="connsiteX67" fmla="*/ 1052734 w 1385974"/>
                <a:gd name="connsiteY67" fmla="*/ 7207968 h 7266697"/>
                <a:gd name="connsiteX68" fmla="*/ 1038530 w 1385974"/>
                <a:gd name="connsiteY68" fmla="*/ 7195672 h 7266697"/>
                <a:gd name="connsiteX69" fmla="*/ 1035965 w 1385974"/>
                <a:gd name="connsiteY69" fmla="*/ 7191199 h 726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85974" h="7266697">
                  <a:moveTo>
                    <a:pt x="0" y="6155222"/>
                  </a:moveTo>
                  <a:lnTo>
                    <a:pt x="0" y="3712325"/>
                  </a:lnTo>
                  <a:lnTo>
                    <a:pt x="1" y="3712325"/>
                  </a:lnTo>
                  <a:lnTo>
                    <a:pt x="1" y="3712318"/>
                  </a:lnTo>
                  <a:lnTo>
                    <a:pt x="1" y="3554381"/>
                  </a:lnTo>
                  <a:lnTo>
                    <a:pt x="1" y="1269421"/>
                  </a:lnTo>
                  <a:lnTo>
                    <a:pt x="2" y="1269420"/>
                  </a:lnTo>
                  <a:lnTo>
                    <a:pt x="2" y="1111477"/>
                  </a:lnTo>
                  <a:lnTo>
                    <a:pt x="1035967" y="75499"/>
                  </a:lnTo>
                  <a:lnTo>
                    <a:pt x="1038532" y="71027"/>
                  </a:lnTo>
                  <a:lnTo>
                    <a:pt x="1052736" y="58731"/>
                  </a:lnTo>
                  <a:lnTo>
                    <a:pt x="1052796" y="58669"/>
                  </a:lnTo>
                  <a:lnTo>
                    <a:pt x="1052837" y="58643"/>
                  </a:lnTo>
                  <a:lnTo>
                    <a:pt x="1087933" y="28257"/>
                  </a:lnTo>
                  <a:lnTo>
                    <a:pt x="1114013" y="18019"/>
                  </a:lnTo>
                  <a:lnTo>
                    <a:pt x="1117359" y="15797"/>
                  </a:lnTo>
                  <a:lnTo>
                    <a:pt x="1121947" y="14903"/>
                  </a:lnTo>
                  <a:lnTo>
                    <a:pt x="1149802" y="3967"/>
                  </a:lnTo>
                  <a:lnTo>
                    <a:pt x="1189136" y="0"/>
                  </a:lnTo>
                  <a:lnTo>
                    <a:pt x="1228469" y="3967"/>
                  </a:lnTo>
                  <a:lnTo>
                    <a:pt x="1253049" y="13617"/>
                  </a:lnTo>
                  <a:lnTo>
                    <a:pt x="1264247" y="15797"/>
                  </a:lnTo>
                  <a:lnTo>
                    <a:pt x="1272415" y="21221"/>
                  </a:lnTo>
                  <a:lnTo>
                    <a:pt x="1290339" y="28257"/>
                  </a:lnTo>
                  <a:lnTo>
                    <a:pt x="1314460" y="49141"/>
                  </a:lnTo>
                  <a:lnTo>
                    <a:pt x="1328810" y="58669"/>
                  </a:lnTo>
                  <a:lnTo>
                    <a:pt x="1328809" y="58669"/>
                  </a:lnTo>
                  <a:lnTo>
                    <a:pt x="1333331" y="65479"/>
                  </a:lnTo>
                  <a:lnTo>
                    <a:pt x="1339739" y="71027"/>
                  </a:lnTo>
                  <a:lnTo>
                    <a:pt x="1357039" y="101181"/>
                  </a:lnTo>
                  <a:lnTo>
                    <a:pt x="1371683" y="123233"/>
                  </a:lnTo>
                  <a:cubicBezTo>
                    <a:pt x="1381211" y="146729"/>
                    <a:pt x="1385973" y="171703"/>
                    <a:pt x="1385974" y="196679"/>
                  </a:cubicBezTo>
                  <a:lnTo>
                    <a:pt x="1384307" y="205245"/>
                  </a:lnTo>
                  <a:lnTo>
                    <a:pt x="1384307" y="346061"/>
                  </a:lnTo>
                  <a:lnTo>
                    <a:pt x="1385973" y="354623"/>
                  </a:lnTo>
                  <a:lnTo>
                    <a:pt x="1384307" y="363184"/>
                  </a:lnTo>
                  <a:lnTo>
                    <a:pt x="1384308" y="2491961"/>
                  </a:lnTo>
                  <a:lnTo>
                    <a:pt x="1385974" y="2491961"/>
                  </a:lnTo>
                  <a:lnTo>
                    <a:pt x="1385974" y="4940351"/>
                  </a:lnTo>
                  <a:lnTo>
                    <a:pt x="1385973" y="4940351"/>
                  </a:lnTo>
                  <a:lnTo>
                    <a:pt x="1385973" y="5098295"/>
                  </a:lnTo>
                  <a:lnTo>
                    <a:pt x="1384307" y="5098295"/>
                  </a:lnTo>
                  <a:lnTo>
                    <a:pt x="1384306" y="6903510"/>
                  </a:lnTo>
                  <a:lnTo>
                    <a:pt x="1385973" y="6912076"/>
                  </a:lnTo>
                  <a:lnTo>
                    <a:pt x="1384305" y="6920648"/>
                  </a:lnTo>
                  <a:lnTo>
                    <a:pt x="1384305" y="7061454"/>
                  </a:lnTo>
                  <a:lnTo>
                    <a:pt x="1385972" y="7070020"/>
                  </a:lnTo>
                  <a:cubicBezTo>
                    <a:pt x="1385971" y="7094995"/>
                    <a:pt x="1381209" y="7119970"/>
                    <a:pt x="1371681" y="7143465"/>
                  </a:cubicBezTo>
                  <a:lnTo>
                    <a:pt x="1357037" y="7165517"/>
                  </a:lnTo>
                  <a:lnTo>
                    <a:pt x="1339737" y="7195672"/>
                  </a:lnTo>
                  <a:lnTo>
                    <a:pt x="1333329" y="7201219"/>
                  </a:lnTo>
                  <a:lnTo>
                    <a:pt x="1328807" y="7208029"/>
                  </a:lnTo>
                  <a:lnTo>
                    <a:pt x="1328808" y="7208029"/>
                  </a:lnTo>
                  <a:lnTo>
                    <a:pt x="1314458" y="7217558"/>
                  </a:lnTo>
                  <a:lnTo>
                    <a:pt x="1290337" y="7238441"/>
                  </a:lnTo>
                  <a:lnTo>
                    <a:pt x="1272413" y="7245478"/>
                  </a:lnTo>
                  <a:lnTo>
                    <a:pt x="1264245" y="7250902"/>
                  </a:lnTo>
                  <a:lnTo>
                    <a:pt x="1253047" y="7253081"/>
                  </a:lnTo>
                  <a:lnTo>
                    <a:pt x="1228467" y="7262731"/>
                  </a:lnTo>
                  <a:lnTo>
                    <a:pt x="1189134" y="7266697"/>
                  </a:lnTo>
                  <a:lnTo>
                    <a:pt x="1149800" y="7262731"/>
                  </a:lnTo>
                  <a:lnTo>
                    <a:pt x="1121945" y="7251795"/>
                  </a:lnTo>
                  <a:lnTo>
                    <a:pt x="1117357" y="7250902"/>
                  </a:lnTo>
                  <a:lnTo>
                    <a:pt x="1114011" y="7248680"/>
                  </a:lnTo>
                  <a:lnTo>
                    <a:pt x="1087931" y="7238441"/>
                  </a:lnTo>
                  <a:lnTo>
                    <a:pt x="1052835" y="7208055"/>
                  </a:lnTo>
                  <a:lnTo>
                    <a:pt x="1052794" y="7208029"/>
                  </a:lnTo>
                  <a:lnTo>
                    <a:pt x="1052734" y="7207968"/>
                  </a:lnTo>
                  <a:lnTo>
                    <a:pt x="1038530" y="7195672"/>
                  </a:lnTo>
                  <a:lnTo>
                    <a:pt x="1035965" y="7191199"/>
                  </a:lnTo>
                  <a:close/>
                </a:path>
              </a:pathLst>
            </a:custGeom>
            <a:solidFill>
              <a:srgbClr val="D8D8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rot="10800000">
              <a:off x="6135867" y="1612636"/>
              <a:ext cx="857607" cy="4481454"/>
            </a:xfrm>
            <a:custGeom>
              <a:avLst/>
              <a:gdLst>
                <a:gd name="connsiteX0" fmla="*/ 1189134 w 1385973"/>
                <a:gd name="connsiteY0" fmla="*/ 7242452 h 7242452"/>
                <a:gd name="connsiteX1" fmla="*/ 1149800 w 1385973"/>
                <a:gd name="connsiteY1" fmla="*/ 7238486 h 7242452"/>
                <a:gd name="connsiteX2" fmla="*/ 1121945 w 1385973"/>
                <a:gd name="connsiteY2" fmla="*/ 7227550 h 7242452"/>
                <a:gd name="connsiteX3" fmla="*/ 1117357 w 1385973"/>
                <a:gd name="connsiteY3" fmla="*/ 7226657 h 7242452"/>
                <a:gd name="connsiteX4" fmla="*/ 1114011 w 1385973"/>
                <a:gd name="connsiteY4" fmla="*/ 7224435 h 7242452"/>
                <a:gd name="connsiteX5" fmla="*/ 1087931 w 1385973"/>
                <a:gd name="connsiteY5" fmla="*/ 7214196 h 7242452"/>
                <a:gd name="connsiteX6" fmla="*/ 1052835 w 1385973"/>
                <a:gd name="connsiteY6" fmla="*/ 7183810 h 7242452"/>
                <a:gd name="connsiteX7" fmla="*/ 1052794 w 1385973"/>
                <a:gd name="connsiteY7" fmla="*/ 7183784 h 7242452"/>
                <a:gd name="connsiteX8" fmla="*/ 1052734 w 1385973"/>
                <a:gd name="connsiteY8" fmla="*/ 7183723 h 7242452"/>
                <a:gd name="connsiteX9" fmla="*/ 1038530 w 1385973"/>
                <a:gd name="connsiteY9" fmla="*/ 7171427 h 7242452"/>
                <a:gd name="connsiteX10" fmla="*/ 1035965 w 1385973"/>
                <a:gd name="connsiteY10" fmla="*/ 7166954 h 7242452"/>
                <a:gd name="connsiteX11" fmla="*/ 0 w 1385973"/>
                <a:gd name="connsiteY11" fmla="*/ 6130977 h 7242452"/>
                <a:gd name="connsiteX12" fmla="*/ 0 w 1385973"/>
                <a:gd name="connsiteY12" fmla="*/ 5997277 h 7242452"/>
                <a:gd name="connsiteX13" fmla="*/ 0 w 1385973"/>
                <a:gd name="connsiteY13" fmla="*/ 3688080 h 7242452"/>
                <a:gd name="connsiteX14" fmla="*/ 0 w 1385973"/>
                <a:gd name="connsiteY14" fmla="*/ 3554380 h 7242452"/>
                <a:gd name="connsiteX15" fmla="*/ 1 w 1385973"/>
                <a:gd name="connsiteY15" fmla="*/ 3554380 h 7242452"/>
                <a:gd name="connsiteX16" fmla="*/ 1 w 1385973"/>
                <a:gd name="connsiteY16" fmla="*/ 3554373 h 7242452"/>
                <a:gd name="connsiteX17" fmla="*/ 1 w 1385973"/>
                <a:gd name="connsiteY17" fmla="*/ 1245176 h 7242452"/>
                <a:gd name="connsiteX18" fmla="*/ 1 w 1385973"/>
                <a:gd name="connsiteY18" fmla="*/ 1111476 h 7242452"/>
                <a:gd name="connsiteX19" fmla="*/ 1035966 w 1385973"/>
                <a:gd name="connsiteY19" fmla="*/ 75498 h 7242452"/>
                <a:gd name="connsiteX20" fmla="*/ 1038531 w 1385973"/>
                <a:gd name="connsiteY20" fmla="*/ 71026 h 7242452"/>
                <a:gd name="connsiteX21" fmla="*/ 1052735 w 1385973"/>
                <a:gd name="connsiteY21" fmla="*/ 58730 h 7242452"/>
                <a:gd name="connsiteX22" fmla="*/ 1052795 w 1385973"/>
                <a:gd name="connsiteY22" fmla="*/ 58668 h 7242452"/>
                <a:gd name="connsiteX23" fmla="*/ 1052836 w 1385973"/>
                <a:gd name="connsiteY23" fmla="*/ 58642 h 7242452"/>
                <a:gd name="connsiteX24" fmla="*/ 1087932 w 1385973"/>
                <a:gd name="connsiteY24" fmla="*/ 28256 h 7242452"/>
                <a:gd name="connsiteX25" fmla="*/ 1114012 w 1385973"/>
                <a:gd name="connsiteY25" fmla="*/ 18018 h 7242452"/>
                <a:gd name="connsiteX26" fmla="*/ 1117358 w 1385973"/>
                <a:gd name="connsiteY26" fmla="*/ 15796 h 7242452"/>
                <a:gd name="connsiteX27" fmla="*/ 1121946 w 1385973"/>
                <a:gd name="connsiteY27" fmla="*/ 14902 h 7242452"/>
                <a:gd name="connsiteX28" fmla="*/ 1149801 w 1385973"/>
                <a:gd name="connsiteY28" fmla="*/ 3966 h 7242452"/>
                <a:gd name="connsiteX29" fmla="*/ 1189135 w 1385973"/>
                <a:gd name="connsiteY29" fmla="*/ 0 h 7242452"/>
                <a:gd name="connsiteX30" fmla="*/ 1228468 w 1385973"/>
                <a:gd name="connsiteY30" fmla="*/ 3966 h 7242452"/>
                <a:gd name="connsiteX31" fmla="*/ 1253048 w 1385973"/>
                <a:gd name="connsiteY31" fmla="*/ 13616 h 7242452"/>
                <a:gd name="connsiteX32" fmla="*/ 1264246 w 1385973"/>
                <a:gd name="connsiteY32" fmla="*/ 15796 h 7242452"/>
                <a:gd name="connsiteX33" fmla="*/ 1272414 w 1385973"/>
                <a:gd name="connsiteY33" fmla="*/ 21220 h 7242452"/>
                <a:gd name="connsiteX34" fmla="*/ 1290338 w 1385973"/>
                <a:gd name="connsiteY34" fmla="*/ 28256 h 7242452"/>
                <a:gd name="connsiteX35" fmla="*/ 1314459 w 1385973"/>
                <a:gd name="connsiteY35" fmla="*/ 49140 h 7242452"/>
                <a:gd name="connsiteX36" fmla="*/ 1328809 w 1385973"/>
                <a:gd name="connsiteY36" fmla="*/ 58668 h 7242452"/>
                <a:gd name="connsiteX37" fmla="*/ 1328808 w 1385973"/>
                <a:gd name="connsiteY37" fmla="*/ 58668 h 7242452"/>
                <a:gd name="connsiteX38" fmla="*/ 1333330 w 1385973"/>
                <a:gd name="connsiteY38" fmla="*/ 65478 h 7242452"/>
                <a:gd name="connsiteX39" fmla="*/ 1339738 w 1385973"/>
                <a:gd name="connsiteY39" fmla="*/ 71026 h 7242452"/>
                <a:gd name="connsiteX40" fmla="*/ 1357038 w 1385973"/>
                <a:gd name="connsiteY40" fmla="*/ 101180 h 7242452"/>
                <a:gd name="connsiteX41" fmla="*/ 1371682 w 1385973"/>
                <a:gd name="connsiteY41" fmla="*/ 123232 h 7242452"/>
                <a:gd name="connsiteX42" fmla="*/ 1385973 w 1385973"/>
                <a:gd name="connsiteY42" fmla="*/ 196678 h 7242452"/>
                <a:gd name="connsiteX43" fmla="*/ 1384306 w 1385973"/>
                <a:gd name="connsiteY43" fmla="*/ 205244 h 7242452"/>
                <a:gd name="connsiteX44" fmla="*/ 1384306 w 1385973"/>
                <a:gd name="connsiteY44" fmla="*/ 321811 h 7242452"/>
                <a:gd name="connsiteX45" fmla="*/ 1385973 w 1385973"/>
                <a:gd name="connsiteY45" fmla="*/ 330378 h 7242452"/>
                <a:gd name="connsiteX46" fmla="*/ 1384306 w 1385973"/>
                <a:gd name="connsiteY46" fmla="*/ 338944 h 7242452"/>
                <a:gd name="connsiteX47" fmla="*/ 1384307 w 1385973"/>
                <a:gd name="connsiteY47" fmla="*/ 2491960 h 7242452"/>
                <a:gd name="connsiteX48" fmla="*/ 1385973 w 1385973"/>
                <a:gd name="connsiteY48" fmla="*/ 2491960 h 7242452"/>
                <a:gd name="connsiteX49" fmla="*/ 1385973 w 1385973"/>
                <a:gd name="connsiteY49" fmla="*/ 2625660 h 7242452"/>
                <a:gd name="connsiteX50" fmla="*/ 1385973 w 1385973"/>
                <a:gd name="connsiteY50" fmla="*/ 4940350 h 7242452"/>
                <a:gd name="connsiteX51" fmla="*/ 1385973 w 1385973"/>
                <a:gd name="connsiteY51" fmla="*/ 5074050 h 7242452"/>
                <a:gd name="connsiteX52" fmla="*/ 1384306 w 1385973"/>
                <a:gd name="connsiteY52" fmla="*/ 5074050 h 7242452"/>
                <a:gd name="connsiteX53" fmla="*/ 1384305 w 1385973"/>
                <a:gd name="connsiteY53" fmla="*/ 6903510 h 7242452"/>
                <a:gd name="connsiteX54" fmla="*/ 1385972 w 1385973"/>
                <a:gd name="connsiteY54" fmla="*/ 6912075 h 7242452"/>
                <a:gd name="connsiteX55" fmla="*/ 1384305 w 1385973"/>
                <a:gd name="connsiteY55" fmla="*/ 6920642 h 7242452"/>
                <a:gd name="connsiteX56" fmla="*/ 1384305 w 1385973"/>
                <a:gd name="connsiteY56" fmla="*/ 7037209 h 7242452"/>
                <a:gd name="connsiteX57" fmla="*/ 1385972 w 1385973"/>
                <a:gd name="connsiteY57" fmla="*/ 7045775 h 7242452"/>
                <a:gd name="connsiteX58" fmla="*/ 1371681 w 1385973"/>
                <a:gd name="connsiteY58" fmla="*/ 7119220 h 7242452"/>
                <a:gd name="connsiteX59" fmla="*/ 1357037 w 1385973"/>
                <a:gd name="connsiteY59" fmla="*/ 7141272 h 7242452"/>
                <a:gd name="connsiteX60" fmla="*/ 1339737 w 1385973"/>
                <a:gd name="connsiteY60" fmla="*/ 7171427 h 7242452"/>
                <a:gd name="connsiteX61" fmla="*/ 1333329 w 1385973"/>
                <a:gd name="connsiteY61" fmla="*/ 7176974 h 7242452"/>
                <a:gd name="connsiteX62" fmla="*/ 1328807 w 1385973"/>
                <a:gd name="connsiteY62" fmla="*/ 7183784 h 7242452"/>
                <a:gd name="connsiteX63" fmla="*/ 1328808 w 1385973"/>
                <a:gd name="connsiteY63" fmla="*/ 7183784 h 7242452"/>
                <a:gd name="connsiteX64" fmla="*/ 1314458 w 1385973"/>
                <a:gd name="connsiteY64" fmla="*/ 7193313 h 7242452"/>
                <a:gd name="connsiteX65" fmla="*/ 1290337 w 1385973"/>
                <a:gd name="connsiteY65" fmla="*/ 7214196 h 7242452"/>
                <a:gd name="connsiteX66" fmla="*/ 1272413 w 1385973"/>
                <a:gd name="connsiteY66" fmla="*/ 7221233 h 7242452"/>
                <a:gd name="connsiteX67" fmla="*/ 1264245 w 1385973"/>
                <a:gd name="connsiteY67" fmla="*/ 7226657 h 7242452"/>
                <a:gd name="connsiteX68" fmla="*/ 1253047 w 1385973"/>
                <a:gd name="connsiteY68" fmla="*/ 7228836 h 7242452"/>
                <a:gd name="connsiteX69" fmla="*/ 1228467 w 1385973"/>
                <a:gd name="connsiteY69" fmla="*/ 7238486 h 724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85973" h="7242452">
                  <a:moveTo>
                    <a:pt x="1189134" y="7242452"/>
                  </a:moveTo>
                  <a:lnTo>
                    <a:pt x="1149800" y="7238486"/>
                  </a:lnTo>
                  <a:lnTo>
                    <a:pt x="1121945" y="7227550"/>
                  </a:lnTo>
                  <a:lnTo>
                    <a:pt x="1117357" y="7226657"/>
                  </a:lnTo>
                  <a:lnTo>
                    <a:pt x="1114011" y="7224435"/>
                  </a:lnTo>
                  <a:lnTo>
                    <a:pt x="1087931" y="7214196"/>
                  </a:lnTo>
                  <a:lnTo>
                    <a:pt x="1052835" y="7183810"/>
                  </a:lnTo>
                  <a:lnTo>
                    <a:pt x="1052794" y="7183784"/>
                  </a:lnTo>
                  <a:lnTo>
                    <a:pt x="1052734" y="7183723"/>
                  </a:lnTo>
                  <a:lnTo>
                    <a:pt x="1038530" y="7171427"/>
                  </a:lnTo>
                  <a:lnTo>
                    <a:pt x="1035965" y="7166954"/>
                  </a:lnTo>
                  <a:lnTo>
                    <a:pt x="0" y="6130977"/>
                  </a:lnTo>
                  <a:lnTo>
                    <a:pt x="0" y="5997277"/>
                  </a:lnTo>
                  <a:lnTo>
                    <a:pt x="0" y="3688080"/>
                  </a:lnTo>
                  <a:lnTo>
                    <a:pt x="0" y="3554380"/>
                  </a:lnTo>
                  <a:lnTo>
                    <a:pt x="1" y="3554380"/>
                  </a:lnTo>
                  <a:lnTo>
                    <a:pt x="1" y="3554373"/>
                  </a:lnTo>
                  <a:lnTo>
                    <a:pt x="1" y="1245176"/>
                  </a:lnTo>
                  <a:lnTo>
                    <a:pt x="1" y="1111476"/>
                  </a:lnTo>
                  <a:lnTo>
                    <a:pt x="1035966" y="75498"/>
                  </a:lnTo>
                  <a:lnTo>
                    <a:pt x="1038531" y="71026"/>
                  </a:lnTo>
                  <a:lnTo>
                    <a:pt x="1052735" y="58730"/>
                  </a:lnTo>
                  <a:lnTo>
                    <a:pt x="1052795" y="58668"/>
                  </a:lnTo>
                  <a:lnTo>
                    <a:pt x="1052836" y="58642"/>
                  </a:lnTo>
                  <a:lnTo>
                    <a:pt x="1087932" y="28256"/>
                  </a:lnTo>
                  <a:lnTo>
                    <a:pt x="1114012" y="18018"/>
                  </a:lnTo>
                  <a:lnTo>
                    <a:pt x="1117358" y="15796"/>
                  </a:lnTo>
                  <a:lnTo>
                    <a:pt x="1121946" y="14902"/>
                  </a:lnTo>
                  <a:lnTo>
                    <a:pt x="1149801" y="3966"/>
                  </a:lnTo>
                  <a:lnTo>
                    <a:pt x="1189135" y="0"/>
                  </a:lnTo>
                  <a:lnTo>
                    <a:pt x="1228468" y="3966"/>
                  </a:lnTo>
                  <a:lnTo>
                    <a:pt x="1253048" y="13616"/>
                  </a:lnTo>
                  <a:lnTo>
                    <a:pt x="1264246" y="15796"/>
                  </a:lnTo>
                  <a:lnTo>
                    <a:pt x="1272414" y="21220"/>
                  </a:lnTo>
                  <a:lnTo>
                    <a:pt x="1290338" y="28256"/>
                  </a:lnTo>
                  <a:lnTo>
                    <a:pt x="1314459" y="49140"/>
                  </a:lnTo>
                  <a:lnTo>
                    <a:pt x="1328809" y="58668"/>
                  </a:lnTo>
                  <a:lnTo>
                    <a:pt x="1328808" y="58668"/>
                  </a:lnTo>
                  <a:lnTo>
                    <a:pt x="1333330" y="65478"/>
                  </a:lnTo>
                  <a:lnTo>
                    <a:pt x="1339738" y="71026"/>
                  </a:lnTo>
                  <a:lnTo>
                    <a:pt x="1357038" y="101180"/>
                  </a:lnTo>
                  <a:lnTo>
                    <a:pt x="1371682" y="123232"/>
                  </a:lnTo>
                  <a:cubicBezTo>
                    <a:pt x="1381210" y="146728"/>
                    <a:pt x="1385972" y="171702"/>
                    <a:pt x="1385973" y="196678"/>
                  </a:cubicBezTo>
                  <a:lnTo>
                    <a:pt x="1384306" y="205244"/>
                  </a:lnTo>
                  <a:lnTo>
                    <a:pt x="1384306" y="321811"/>
                  </a:lnTo>
                  <a:lnTo>
                    <a:pt x="1385973" y="330378"/>
                  </a:lnTo>
                  <a:lnTo>
                    <a:pt x="1384306" y="338944"/>
                  </a:lnTo>
                  <a:lnTo>
                    <a:pt x="1384307" y="2491960"/>
                  </a:lnTo>
                  <a:lnTo>
                    <a:pt x="1385973" y="2491960"/>
                  </a:lnTo>
                  <a:lnTo>
                    <a:pt x="1385973" y="2625660"/>
                  </a:lnTo>
                  <a:lnTo>
                    <a:pt x="1385973" y="4940350"/>
                  </a:lnTo>
                  <a:lnTo>
                    <a:pt x="1385973" y="5074050"/>
                  </a:lnTo>
                  <a:lnTo>
                    <a:pt x="1384306" y="5074050"/>
                  </a:lnTo>
                  <a:lnTo>
                    <a:pt x="1384305" y="6903510"/>
                  </a:lnTo>
                  <a:lnTo>
                    <a:pt x="1385972" y="6912075"/>
                  </a:lnTo>
                  <a:lnTo>
                    <a:pt x="1384305" y="6920642"/>
                  </a:lnTo>
                  <a:lnTo>
                    <a:pt x="1384305" y="7037209"/>
                  </a:lnTo>
                  <a:lnTo>
                    <a:pt x="1385972" y="7045775"/>
                  </a:lnTo>
                  <a:cubicBezTo>
                    <a:pt x="1385971" y="7070750"/>
                    <a:pt x="1381209" y="7095725"/>
                    <a:pt x="1371681" y="7119220"/>
                  </a:cubicBezTo>
                  <a:lnTo>
                    <a:pt x="1357037" y="7141272"/>
                  </a:lnTo>
                  <a:lnTo>
                    <a:pt x="1339737" y="7171427"/>
                  </a:lnTo>
                  <a:lnTo>
                    <a:pt x="1333329" y="7176974"/>
                  </a:lnTo>
                  <a:lnTo>
                    <a:pt x="1328807" y="7183784"/>
                  </a:lnTo>
                  <a:lnTo>
                    <a:pt x="1328808" y="7183784"/>
                  </a:lnTo>
                  <a:lnTo>
                    <a:pt x="1314458" y="7193313"/>
                  </a:lnTo>
                  <a:lnTo>
                    <a:pt x="1290337" y="7214196"/>
                  </a:lnTo>
                  <a:lnTo>
                    <a:pt x="1272413" y="7221233"/>
                  </a:lnTo>
                  <a:lnTo>
                    <a:pt x="1264245" y="7226657"/>
                  </a:lnTo>
                  <a:lnTo>
                    <a:pt x="1253047" y="7228836"/>
                  </a:lnTo>
                  <a:lnTo>
                    <a:pt x="1228467" y="7238486"/>
                  </a:lnTo>
                  <a:close/>
                </a:path>
              </a:pathLst>
            </a:custGeom>
            <a:solidFill>
              <a:srgbClr val="C5C5C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rot="16200000" flipV="1">
              <a:off x="5666937" y="2057226"/>
              <a:ext cx="857606" cy="4501199"/>
            </a:xfrm>
            <a:custGeom>
              <a:avLst/>
              <a:gdLst>
                <a:gd name="connsiteX0" fmla="*/ 1385973 w 1385973"/>
                <a:gd name="connsiteY0" fmla="*/ 5105957 h 7274359"/>
                <a:gd name="connsiteX1" fmla="*/ 1385973 w 1385973"/>
                <a:gd name="connsiteY1" fmla="*/ 4940351 h 7274359"/>
                <a:gd name="connsiteX2" fmla="*/ 1385973 w 1385973"/>
                <a:gd name="connsiteY2" fmla="*/ 2657567 h 7274359"/>
                <a:gd name="connsiteX3" fmla="*/ 1385973 w 1385973"/>
                <a:gd name="connsiteY3" fmla="*/ 2491961 h 7274359"/>
                <a:gd name="connsiteX4" fmla="*/ 1384307 w 1385973"/>
                <a:gd name="connsiteY4" fmla="*/ 2491961 h 7274359"/>
                <a:gd name="connsiteX5" fmla="*/ 1384306 w 1385973"/>
                <a:gd name="connsiteY5" fmla="*/ 370851 h 7274359"/>
                <a:gd name="connsiteX6" fmla="*/ 1385973 w 1385973"/>
                <a:gd name="connsiteY6" fmla="*/ 362285 h 7274359"/>
                <a:gd name="connsiteX7" fmla="*/ 1384306 w 1385973"/>
                <a:gd name="connsiteY7" fmla="*/ 353718 h 7274359"/>
                <a:gd name="connsiteX8" fmla="*/ 1384306 w 1385973"/>
                <a:gd name="connsiteY8" fmla="*/ 205245 h 7274359"/>
                <a:gd name="connsiteX9" fmla="*/ 1385973 w 1385973"/>
                <a:gd name="connsiteY9" fmla="*/ 196679 h 7274359"/>
                <a:gd name="connsiteX10" fmla="*/ 1371682 w 1385973"/>
                <a:gd name="connsiteY10" fmla="*/ 123233 h 7274359"/>
                <a:gd name="connsiteX11" fmla="*/ 1357038 w 1385973"/>
                <a:gd name="connsiteY11" fmla="*/ 101181 h 7274359"/>
                <a:gd name="connsiteX12" fmla="*/ 1339738 w 1385973"/>
                <a:gd name="connsiteY12" fmla="*/ 71027 h 7274359"/>
                <a:gd name="connsiteX13" fmla="*/ 1333330 w 1385973"/>
                <a:gd name="connsiteY13" fmla="*/ 65479 h 7274359"/>
                <a:gd name="connsiteX14" fmla="*/ 1328808 w 1385973"/>
                <a:gd name="connsiteY14" fmla="*/ 58669 h 7274359"/>
                <a:gd name="connsiteX15" fmla="*/ 1328809 w 1385973"/>
                <a:gd name="connsiteY15" fmla="*/ 58669 h 7274359"/>
                <a:gd name="connsiteX16" fmla="*/ 1314459 w 1385973"/>
                <a:gd name="connsiteY16" fmla="*/ 49141 h 7274359"/>
                <a:gd name="connsiteX17" fmla="*/ 1290338 w 1385973"/>
                <a:gd name="connsiteY17" fmla="*/ 28257 h 7274359"/>
                <a:gd name="connsiteX18" fmla="*/ 1272414 w 1385973"/>
                <a:gd name="connsiteY18" fmla="*/ 21221 h 7274359"/>
                <a:gd name="connsiteX19" fmla="*/ 1264246 w 1385973"/>
                <a:gd name="connsiteY19" fmla="*/ 15797 h 7274359"/>
                <a:gd name="connsiteX20" fmla="*/ 1253048 w 1385973"/>
                <a:gd name="connsiteY20" fmla="*/ 13617 h 7274359"/>
                <a:gd name="connsiteX21" fmla="*/ 1228468 w 1385973"/>
                <a:gd name="connsiteY21" fmla="*/ 3967 h 7274359"/>
                <a:gd name="connsiteX22" fmla="*/ 1189135 w 1385973"/>
                <a:gd name="connsiteY22" fmla="*/ 0 h 7274359"/>
                <a:gd name="connsiteX23" fmla="*/ 1149801 w 1385973"/>
                <a:gd name="connsiteY23" fmla="*/ 3967 h 7274359"/>
                <a:gd name="connsiteX24" fmla="*/ 1121946 w 1385973"/>
                <a:gd name="connsiteY24" fmla="*/ 14903 h 7274359"/>
                <a:gd name="connsiteX25" fmla="*/ 1117358 w 1385973"/>
                <a:gd name="connsiteY25" fmla="*/ 15797 h 7274359"/>
                <a:gd name="connsiteX26" fmla="*/ 1114012 w 1385973"/>
                <a:gd name="connsiteY26" fmla="*/ 18019 h 7274359"/>
                <a:gd name="connsiteX27" fmla="*/ 1087932 w 1385973"/>
                <a:gd name="connsiteY27" fmla="*/ 28257 h 7274359"/>
                <a:gd name="connsiteX28" fmla="*/ 1052836 w 1385973"/>
                <a:gd name="connsiteY28" fmla="*/ 58643 h 7274359"/>
                <a:gd name="connsiteX29" fmla="*/ 1052795 w 1385973"/>
                <a:gd name="connsiteY29" fmla="*/ 58669 h 7274359"/>
                <a:gd name="connsiteX30" fmla="*/ 1052735 w 1385973"/>
                <a:gd name="connsiteY30" fmla="*/ 58731 h 7274359"/>
                <a:gd name="connsiteX31" fmla="*/ 1038531 w 1385973"/>
                <a:gd name="connsiteY31" fmla="*/ 71027 h 7274359"/>
                <a:gd name="connsiteX32" fmla="*/ 1035966 w 1385973"/>
                <a:gd name="connsiteY32" fmla="*/ 75499 h 7274359"/>
                <a:gd name="connsiteX33" fmla="*/ 1 w 1385973"/>
                <a:gd name="connsiteY33" fmla="*/ 1111477 h 7274359"/>
                <a:gd name="connsiteX34" fmla="*/ 1 w 1385973"/>
                <a:gd name="connsiteY34" fmla="*/ 1277083 h 7274359"/>
                <a:gd name="connsiteX35" fmla="*/ 1 w 1385973"/>
                <a:gd name="connsiteY35" fmla="*/ 3554374 h 7274359"/>
                <a:gd name="connsiteX36" fmla="*/ 1 w 1385973"/>
                <a:gd name="connsiteY36" fmla="*/ 3554381 h 7274359"/>
                <a:gd name="connsiteX37" fmla="*/ 0 w 1385973"/>
                <a:gd name="connsiteY37" fmla="*/ 3554381 h 7274359"/>
                <a:gd name="connsiteX38" fmla="*/ 0 w 1385973"/>
                <a:gd name="connsiteY38" fmla="*/ 3719987 h 7274359"/>
                <a:gd name="connsiteX39" fmla="*/ 0 w 1385973"/>
                <a:gd name="connsiteY39" fmla="*/ 5997278 h 7274359"/>
                <a:gd name="connsiteX40" fmla="*/ 0 w 1385973"/>
                <a:gd name="connsiteY40" fmla="*/ 6162884 h 7274359"/>
                <a:gd name="connsiteX41" fmla="*/ 1035965 w 1385973"/>
                <a:gd name="connsiteY41" fmla="*/ 7198861 h 7274359"/>
                <a:gd name="connsiteX42" fmla="*/ 1038530 w 1385973"/>
                <a:gd name="connsiteY42" fmla="*/ 7203334 h 7274359"/>
                <a:gd name="connsiteX43" fmla="*/ 1052734 w 1385973"/>
                <a:gd name="connsiteY43" fmla="*/ 7215630 h 7274359"/>
                <a:gd name="connsiteX44" fmla="*/ 1052794 w 1385973"/>
                <a:gd name="connsiteY44" fmla="*/ 7215691 h 7274359"/>
                <a:gd name="connsiteX45" fmla="*/ 1052835 w 1385973"/>
                <a:gd name="connsiteY45" fmla="*/ 7215717 h 7274359"/>
                <a:gd name="connsiteX46" fmla="*/ 1087931 w 1385973"/>
                <a:gd name="connsiteY46" fmla="*/ 7246103 h 7274359"/>
                <a:gd name="connsiteX47" fmla="*/ 1114011 w 1385973"/>
                <a:gd name="connsiteY47" fmla="*/ 7256342 h 7274359"/>
                <a:gd name="connsiteX48" fmla="*/ 1117357 w 1385973"/>
                <a:gd name="connsiteY48" fmla="*/ 7258564 h 7274359"/>
                <a:gd name="connsiteX49" fmla="*/ 1121945 w 1385973"/>
                <a:gd name="connsiteY49" fmla="*/ 7259457 h 7274359"/>
                <a:gd name="connsiteX50" fmla="*/ 1149800 w 1385973"/>
                <a:gd name="connsiteY50" fmla="*/ 7270393 h 7274359"/>
                <a:gd name="connsiteX51" fmla="*/ 1189134 w 1385973"/>
                <a:gd name="connsiteY51" fmla="*/ 7274359 h 7274359"/>
                <a:gd name="connsiteX52" fmla="*/ 1228467 w 1385973"/>
                <a:gd name="connsiteY52" fmla="*/ 7270393 h 7274359"/>
                <a:gd name="connsiteX53" fmla="*/ 1253047 w 1385973"/>
                <a:gd name="connsiteY53" fmla="*/ 7260743 h 7274359"/>
                <a:gd name="connsiteX54" fmla="*/ 1264245 w 1385973"/>
                <a:gd name="connsiteY54" fmla="*/ 7258564 h 7274359"/>
                <a:gd name="connsiteX55" fmla="*/ 1272413 w 1385973"/>
                <a:gd name="connsiteY55" fmla="*/ 7253140 h 7274359"/>
                <a:gd name="connsiteX56" fmla="*/ 1290337 w 1385973"/>
                <a:gd name="connsiteY56" fmla="*/ 7246103 h 7274359"/>
                <a:gd name="connsiteX57" fmla="*/ 1314458 w 1385973"/>
                <a:gd name="connsiteY57" fmla="*/ 7225220 h 7274359"/>
                <a:gd name="connsiteX58" fmla="*/ 1328808 w 1385973"/>
                <a:gd name="connsiteY58" fmla="*/ 7215691 h 7274359"/>
                <a:gd name="connsiteX59" fmla="*/ 1328807 w 1385973"/>
                <a:gd name="connsiteY59" fmla="*/ 7215691 h 7274359"/>
                <a:gd name="connsiteX60" fmla="*/ 1333329 w 1385973"/>
                <a:gd name="connsiteY60" fmla="*/ 7208881 h 7274359"/>
                <a:gd name="connsiteX61" fmla="*/ 1339737 w 1385973"/>
                <a:gd name="connsiteY61" fmla="*/ 7203334 h 7274359"/>
                <a:gd name="connsiteX62" fmla="*/ 1357037 w 1385973"/>
                <a:gd name="connsiteY62" fmla="*/ 7173179 h 7274359"/>
                <a:gd name="connsiteX63" fmla="*/ 1371681 w 1385973"/>
                <a:gd name="connsiteY63" fmla="*/ 7151127 h 7274359"/>
                <a:gd name="connsiteX64" fmla="*/ 1385972 w 1385973"/>
                <a:gd name="connsiteY64" fmla="*/ 7077682 h 7274359"/>
                <a:gd name="connsiteX65" fmla="*/ 1384305 w 1385973"/>
                <a:gd name="connsiteY65" fmla="*/ 7069116 h 7274359"/>
                <a:gd name="connsiteX66" fmla="*/ 1384305 w 1385973"/>
                <a:gd name="connsiteY66" fmla="*/ 6920643 h 7274359"/>
                <a:gd name="connsiteX67" fmla="*/ 1385972 w 1385973"/>
                <a:gd name="connsiteY67" fmla="*/ 6912076 h 7274359"/>
                <a:gd name="connsiteX68" fmla="*/ 1384305 w 1385973"/>
                <a:gd name="connsiteY68" fmla="*/ 6903510 h 7274359"/>
                <a:gd name="connsiteX69" fmla="*/ 1384306 w 1385973"/>
                <a:gd name="connsiteY69" fmla="*/ 5105957 h 727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85973" h="7274359">
                  <a:moveTo>
                    <a:pt x="1385973" y="5105957"/>
                  </a:moveTo>
                  <a:lnTo>
                    <a:pt x="1385973" y="4940351"/>
                  </a:lnTo>
                  <a:lnTo>
                    <a:pt x="1385973" y="2657567"/>
                  </a:lnTo>
                  <a:lnTo>
                    <a:pt x="1385973" y="2491961"/>
                  </a:lnTo>
                  <a:lnTo>
                    <a:pt x="1384307" y="2491961"/>
                  </a:lnTo>
                  <a:lnTo>
                    <a:pt x="1384306" y="370851"/>
                  </a:lnTo>
                  <a:lnTo>
                    <a:pt x="1385973" y="362285"/>
                  </a:lnTo>
                  <a:lnTo>
                    <a:pt x="1384306" y="353718"/>
                  </a:lnTo>
                  <a:lnTo>
                    <a:pt x="1384306" y="205245"/>
                  </a:lnTo>
                  <a:lnTo>
                    <a:pt x="1385973" y="196679"/>
                  </a:lnTo>
                  <a:cubicBezTo>
                    <a:pt x="1385972" y="171703"/>
                    <a:pt x="1381210" y="146729"/>
                    <a:pt x="1371682" y="123233"/>
                  </a:cubicBezTo>
                  <a:lnTo>
                    <a:pt x="1357038" y="101181"/>
                  </a:lnTo>
                  <a:lnTo>
                    <a:pt x="1339738" y="71027"/>
                  </a:lnTo>
                  <a:lnTo>
                    <a:pt x="1333330" y="65479"/>
                  </a:lnTo>
                  <a:lnTo>
                    <a:pt x="1328808" y="58669"/>
                  </a:lnTo>
                  <a:lnTo>
                    <a:pt x="1328809" y="58669"/>
                  </a:lnTo>
                  <a:lnTo>
                    <a:pt x="1314459" y="49141"/>
                  </a:lnTo>
                  <a:lnTo>
                    <a:pt x="1290338" y="28257"/>
                  </a:lnTo>
                  <a:lnTo>
                    <a:pt x="1272414" y="21221"/>
                  </a:lnTo>
                  <a:lnTo>
                    <a:pt x="1264246" y="15797"/>
                  </a:lnTo>
                  <a:lnTo>
                    <a:pt x="1253048" y="13617"/>
                  </a:lnTo>
                  <a:lnTo>
                    <a:pt x="1228468" y="3967"/>
                  </a:lnTo>
                  <a:lnTo>
                    <a:pt x="1189135" y="0"/>
                  </a:lnTo>
                  <a:lnTo>
                    <a:pt x="1149801" y="3967"/>
                  </a:lnTo>
                  <a:lnTo>
                    <a:pt x="1121946" y="14903"/>
                  </a:lnTo>
                  <a:lnTo>
                    <a:pt x="1117358" y="15797"/>
                  </a:lnTo>
                  <a:lnTo>
                    <a:pt x="1114012" y="18019"/>
                  </a:lnTo>
                  <a:lnTo>
                    <a:pt x="1087932" y="28257"/>
                  </a:lnTo>
                  <a:lnTo>
                    <a:pt x="1052836" y="58643"/>
                  </a:lnTo>
                  <a:lnTo>
                    <a:pt x="1052795" y="58669"/>
                  </a:lnTo>
                  <a:lnTo>
                    <a:pt x="1052735" y="58731"/>
                  </a:lnTo>
                  <a:lnTo>
                    <a:pt x="1038531" y="71027"/>
                  </a:lnTo>
                  <a:lnTo>
                    <a:pt x="1035966" y="75499"/>
                  </a:lnTo>
                  <a:lnTo>
                    <a:pt x="1" y="1111477"/>
                  </a:lnTo>
                  <a:lnTo>
                    <a:pt x="1" y="1277083"/>
                  </a:lnTo>
                  <a:lnTo>
                    <a:pt x="1" y="3554374"/>
                  </a:lnTo>
                  <a:lnTo>
                    <a:pt x="1" y="3554381"/>
                  </a:lnTo>
                  <a:lnTo>
                    <a:pt x="0" y="3554381"/>
                  </a:lnTo>
                  <a:lnTo>
                    <a:pt x="0" y="3719987"/>
                  </a:lnTo>
                  <a:lnTo>
                    <a:pt x="0" y="5997278"/>
                  </a:lnTo>
                  <a:lnTo>
                    <a:pt x="0" y="6162884"/>
                  </a:lnTo>
                  <a:lnTo>
                    <a:pt x="1035965" y="7198861"/>
                  </a:lnTo>
                  <a:lnTo>
                    <a:pt x="1038530" y="7203334"/>
                  </a:lnTo>
                  <a:lnTo>
                    <a:pt x="1052734" y="7215630"/>
                  </a:lnTo>
                  <a:lnTo>
                    <a:pt x="1052794" y="7215691"/>
                  </a:lnTo>
                  <a:lnTo>
                    <a:pt x="1052835" y="7215717"/>
                  </a:lnTo>
                  <a:lnTo>
                    <a:pt x="1087931" y="7246103"/>
                  </a:lnTo>
                  <a:lnTo>
                    <a:pt x="1114011" y="7256342"/>
                  </a:lnTo>
                  <a:lnTo>
                    <a:pt x="1117357" y="7258564"/>
                  </a:lnTo>
                  <a:lnTo>
                    <a:pt x="1121945" y="7259457"/>
                  </a:lnTo>
                  <a:lnTo>
                    <a:pt x="1149800" y="7270393"/>
                  </a:lnTo>
                  <a:lnTo>
                    <a:pt x="1189134" y="7274359"/>
                  </a:lnTo>
                  <a:lnTo>
                    <a:pt x="1228467" y="7270393"/>
                  </a:lnTo>
                  <a:lnTo>
                    <a:pt x="1253047" y="7260743"/>
                  </a:lnTo>
                  <a:lnTo>
                    <a:pt x="1264245" y="7258564"/>
                  </a:lnTo>
                  <a:lnTo>
                    <a:pt x="1272413" y="7253140"/>
                  </a:lnTo>
                  <a:lnTo>
                    <a:pt x="1290337" y="7246103"/>
                  </a:lnTo>
                  <a:lnTo>
                    <a:pt x="1314458" y="7225220"/>
                  </a:lnTo>
                  <a:lnTo>
                    <a:pt x="1328808" y="7215691"/>
                  </a:lnTo>
                  <a:lnTo>
                    <a:pt x="1328807" y="7215691"/>
                  </a:lnTo>
                  <a:lnTo>
                    <a:pt x="1333329" y="7208881"/>
                  </a:lnTo>
                  <a:lnTo>
                    <a:pt x="1339737" y="7203334"/>
                  </a:lnTo>
                  <a:lnTo>
                    <a:pt x="1357037" y="7173179"/>
                  </a:lnTo>
                  <a:lnTo>
                    <a:pt x="1371681" y="7151127"/>
                  </a:lnTo>
                  <a:cubicBezTo>
                    <a:pt x="1381209" y="7127632"/>
                    <a:pt x="1385971" y="7102657"/>
                    <a:pt x="1385972" y="7077682"/>
                  </a:cubicBezTo>
                  <a:lnTo>
                    <a:pt x="1384305" y="7069116"/>
                  </a:lnTo>
                  <a:lnTo>
                    <a:pt x="1384305" y="6920643"/>
                  </a:lnTo>
                  <a:lnTo>
                    <a:pt x="1385972" y="6912076"/>
                  </a:lnTo>
                  <a:lnTo>
                    <a:pt x="1384305" y="6903510"/>
                  </a:lnTo>
                  <a:lnTo>
                    <a:pt x="1384306" y="5105957"/>
                  </a:lnTo>
                  <a:close/>
                </a:path>
              </a:pathLst>
            </a:custGeom>
            <a:solidFill>
              <a:srgbClr val="D8D8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rot="10800000" flipH="1" flipV="1">
              <a:off x="5171463" y="3816171"/>
              <a:ext cx="857607" cy="2269220"/>
            </a:xfrm>
            <a:custGeom>
              <a:avLst/>
              <a:gdLst>
                <a:gd name="connsiteX0" fmla="*/ 0 w 980636"/>
                <a:gd name="connsiteY0" fmla="*/ 0 h 2594754"/>
                <a:gd name="connsiteX1" fmla="*/ 980636 w 980636"/>
                <a:gd name="connsiteY1" fmla="*/ 0 h 2594754"/>
                <a:gd name="connsiteX2" fmla="*/ 980636 w 980636"/>
                <a:gd name="connsiteY2" fmla="*/ 503855 h 2594754"/>
                <a:gd name="connsiteX3" fmla="*/ 979457 w 980636"/>
                <a:gd name="connsiteY3" fmla="*/ 503855 h 2594754"/>
                <a:gd name="connsiteX4" fmla="*/ 979457 w 980636"/>
                <a:gd name="connsiteY4" fmla="*/ 2449536 h 2594754"/>
                <a:gd name="connsiteX5" fmla="*/ 980636 w 980636"/>
                <a:gd name="connsiteY5" fmla="*/ 2455597 h 2594754"/>
                <a:gd name="connsiteX6" fmla="*/ 970525 w 980636"/>
                <a:gd name="connsiteY6" fmla="*/ 2507562 h 2594754"/>
                <a:gd name="connsiteX7" fmla="*/ 960163 w 980636"/>
                <a:gd name="connsiteY7" fmla="*/ 2523165 h 2594754"/>
                <a:gd name="connsiteX8" fmla="*/ 947923 w 980636"/>
                <a:gd name="connsiteY8" fmla="*/ 2544501 h 2594754"/>
                <a:gd name="connsiteX9" fmla="*/ 943389 w 980636"/>
                <a:gd name="connsiteY9" fmla="*/ 2548426 h 2594754"/>
                <a:gd name="connsiteX10" fmla="*/ 940190 w 980636"/>
                <a:gd name="connsiteY10" fmla="*/ 2553244 h 2594754"/>
                <a:gd name="connsiteX11" fmla="*/ 940190 w 980636"/>
                <a:gd name="connsiteY11" fmla="*/ 2553244 h 2594754"/>
                <a:gd name="connsiteX12" fmla="*/ 930037 w 980636"/>
                <a:gd name="connsiteY12" fmla="*/ 2559986 h 2594754"/>
                <a:gd name="connsiteX13" fmla="*/ 912970 w 980636"/>
                <a:gd name="connsiteY13" fmla="*/ 2574762 h 2594754"/>
                <a:gd name="connsiteX14" fmla="*/ 900288 w 980636"/>
                <a:gd name="connsiteY14" fmla="*/ 2579741 h 2594754"/>
                <a:gd name="connsiteX15" fmla="*/ 894509 w 980636"/>
                <a:gd name="connsiteY15" fmla="*/ 2583578 h 2594754"/>
                <a:gd name="connsiteX16" fmla="*/ 886586 w 980636"/>
                <a:gd name="connsiteY16" fmla="*/ 2585120 h 2594754"/>
                <a:gd name="connsiteX17" fmla="*/ 869195 w 980636"/>
                <a:gd name="connsiteY17" fmla="*/ 2591948 h 2594754"/>
                <a:gd name="connsiteX18" fmla="*/ 841365 w 980636"/>
                <a:gd name="connsiteY18" fmla="*/ 2594754 h 2594754"/>
                <a:gd name="connsiteX19" fmla="*/ 813534 w 980636"/>
                <a:gd name="connsiteY19" fmla="*/ 2591948 h 2594754"/>
                <a:gd name="connsiteX20" fmla="*/ 793826 w 980636"/>
                <a:gd name="connsiteY20" fmla="*/ 2584210 h 2594754"/>
                <a:gd name="connsiteX21" fmla="*/ 790580 w 980636"/>
                <a:gd name="connsiteY21" fmla="*/ 2583578 h 2594754"/>
                <a:gd name="connsiteX22" fmla="*/ 788212 w 980636"/>
                <a:gd name="connsiteY22" fmla="*/ 2582006 h 2594754"/>
                <a:gd name="connsiteX23" fmla="*/ 769759 w 980636"/>
                <a:gd name="connsiteY23" fmla="*/ 2574762 h 2594754"/>
                <a:gd name="connsiteX24" fmla="*/ 744927 w 980636"/>
                <a:gd name="connsiteY24" fmla="*/ 2553262 h 2594754"/>
                <a:gd name="connsiteX25" fmla="*/ 744898 w 980636"/>
                <a:gd name="connsiteY25" fmla="*/ 2553244 h 2594754"/>
                <a:gd name="connsiteX26" fmla="*/ 744856 w 980636"/>
                <a:gd name="connsiteY26" fmla="*/ 2553201 h 2594754"/>
                <a:gd name="connsiteX27" fmla="*/ 734806 w 980636"/>
                <a:gd name="connsiteY27" fmla="*/ 2544501 h 2594754"/>
                <a:gd name="connsiteX28" fmla="*/ 732991 w 980636"/>
                <a:gd name="connsiteY28" fmla="*/ 2541336 h 2594754"/>
                <a:gd name="connsiteX29" fmla="*/ 1 w 980636"/>
                <a:gd name="connsiteY29" fmla="*/ 1808338 h 2594754"/>
                <a:gd name="connsiteX30" fmla="*/ 1 w 980636"/>
                <a:gd name="connsiteY30" fmla="*/ 503855 h 2594754"/>
                <a:gd name="connsiteX31" fmla="*/ 0 w 980636"/>
                <a:gd name="connsiteY31" fmla="*/ 503855 h 259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0636" h="2594754">
                  <a:moveTo>
                    <a:pt x="0" y="0"/>
                  </a:moveTo>
                  <a:lnTo>
                    <a:pt x="980636" y="0"/>
                  </a:lnTo>
                  <a:lnTo>
                    <a:pt x="980636" y="503855"/>
                  </a:lnTo>
                  <a:lnTo>
                    <a:pt x="979457" y="503855"/>
                  </a:lnTo>
                  <a:lnTo>
                    <a:pt x="979457" y="2449536"/>
                  </a:lnTo>
                  <a:lnTo>
                    <a:pt x="980636" y="2455597"/>
                  </a:lnTo>
                  <a:cubicBezTo>
                    <a:pt x="980636" y="2473268"/>
                    <a:pt x="977266" y="2490938"/>
                    <a:pt x="970525" y="2507562"/>
                  </a:cubicBezTo>
                  <a:lnTo>
                    <a:pt x="960163" y="2523165"/>
                  </a:lnTo>
                  <a:lnTo>
                    <a:pt x="947923" y="2544501"/>
                  </a:lnTo>
                  <a:lnTo>
                    <a:pt x="943389" y="2548426"/>
                  </a:lnTo>
                  <a:lnTo>
                    <a:pt x="940190" y="2553244"/>
                  </a:lnTo>
                  <a:lnTo>
                    <a:pt x="940190" y="2553244"/>
                  </a:lnTo>
                  <a:lnTo>
                    <a:pt x="930037" y="2559986"/>
                  </a:lnTo>
                  <a:lnTo>
                    <a:pt x="912970" y="2574762"/>
                  </a:lnTo>
                  <a:lnTo>
                    <a:pt x="900288" y="2579741"/>
                  </a:lnTo>
                  <a:lnTo>
                    <a:pt x="894509" y="2583578"/>
                  </a:lnTo>
                  <a:lnTo>
                    <a:pt x="886586" y="2585120"/>
                  </a:lnTo>
                  <a:lnTo>
                    <a:pt x="869195" y="2591948"/>
                  </a:lnTo>
                  <a:lnTo>
                    <a:pt x="841365" y="2594754"/>
                  </a:lnTo>
                  <a:lnTo>
                    <a:pt x="813534" y="2591948"/>
                  </a:lnTo>
                  <a:lnTo>
                    <a:pt x="793826" y="2584210"/>
                  </a:lnTo>
                  <a:lnTo>
                    <a:pt x="790580" y="2583578"/>
                  </a:lnTo>
                  <a:lnTo>
                    <a:pt x="788212" y="2582006"/>
                  </a:lnTo>
                  <a:lnTo>
                    <a:pt x="769759" y="2574762"/>
                  </a:lnTo>
                  <a:lnTo>
                    <a:pt x="744927" y="2553262"/>
                  </a:lnTo>
                  <a:lnTo>
                    <a:pt x="744898" y="2553244"/>
                  </a:lnTo>
                  <a:lnTo>
                    <a:pt x="744856" y="2553201"/>
                  </a:lnTo>
                  <a:lnTo>
                    <a:pt x="734806" y="2544501"/>
                  </a:lnTo>
                  <a:lnTo>
                    <a:pt x="732991" y="2541336"/>
                  </a:lnTo>
                  <a:lnTo>
                    <a:pt x="1" y="1808338"/>
                  </a:lnTo>
                  <a:lnTo>
                    <a:pt x="1" y="503855"/>
                  </a:lnTo>
                  <a:lnTo>
                    <a:pt x="0" y="503855"/>
                  </a:lnTo>
                  <a:close/>
                </a:path>
              </a:pathLst>
            </a:custGeom>
            <a:solidFill>
              <a:srgbClr val="C5C5C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rot="16200000">
              <a:off x="5423910" y="3565851"/>
              <a:ext cx="356461" cy="858184"/>
            </a:xfrm>
            <a:prstGeom prst="rect">
              <a:avLst/>
            </a:prstGeom>
            <a:gradFill>
              <a:gsLst>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3845142" y="1612636"/>
              <a:ext cx="2095261" cy="2075561"/>
            </a:xfrm>
            <a:custGeom>
              <a:avLst/>
              <a:gdLst>
                <a:gd name="connsiteX0" fmla="*/ 1741424 w 3386138"/>
                <a:gd name="connsiteY0" fmla="*/ 0 h 3354302"/>
                <a:gd name="connsiteX1" fmla="*/ 3361593 w 3386138"/>
                <a:gd name="connsiteY1" fmla="*/ 0 h 3354302"/>
                <a:gd name="connsiteX2" fmla="*/ 3386138 w 3386138"/>
                <a:gd name="connsiteY2" fmla="*/ 2474 h 3354302"/>
                <a:gd name="connsiteX3" fmla="*/ 3386138 w 3386138"/>
                <a:gd name="connsiteY3" fmla="*/ 2562 h 3354302"/>
                <a:gd name="connsiteX4" fmla="*/ 3360737 w 3386138"/>
                <a:gd name="connsiteY4" fmla="*/ 1 h 3354302"/>
                <a:gd name="connsiteX5" fmla="*/ 3359961 w 3386138"/>
                <a:gd name="connsiteY5" fmla="*/ 79 h 3354302"/>
                <a:gd name="connsiteX6" fmla="*/ 3359199 w 3386138"/>
                <a:gd name="connsiteY6" fmla="*/ 3 h 3354302"/>
                <a:gd name="connsiteX7" fmla="*/ 3319865 w 3386138"/>
                <a:gd name="connsiteY7" fmla="*/ 3968 h 3354302"/>
                <a:gd name="connsiteX8" fmla="*/ 3291844 w 3386138"/>
                <a:gd name="connsiteY8" fmla="*/ 14970 h 3354302"/>
                <a:gd name="connsiteX9" fmla="*/ 3287383 w 3386138"/>
                <a:gd name="connsiteY9" fmla="*/ 15837 h 3354302"/>
                <a:gd name="connsiteX10" fmla="*/ 3284128 w 3386138"/>
                <a:gd name="connsiteY10" fmla="*/ 17998 h 3354302"/>
                <a:gd name="connsiteX11" fmla="*/ 3257995 w 3386138"/>
                <a:gd name="connsiteY11" fmla="*/ 28258 h 3354302"/>
                <a:gd name="connsiteX12" fmla="*/ 3222828 w 3386138"/>
                <a:gd name="connsiteY12" fmla="*/ 58704 h 3354302"/>
                <a:gd name="connsiteX13" fmla="*/ 3222818 w 3386138"/>
                <a:gd name="connsiteY13" fmla="*/ 58711 h 3354302"/>
                <a:gd name="connsiteX14" fmla="*/ 3222803 w 3386138"/>
                <a:gd name="connsiteY14" fmla="*/ 58726 h 3354302"/>
                <a:gd name="connsiteX15" fmla="*/ 3208594 w 3386138"/>
                <a:gd name="connsiteY15" fmla="*/ 71027 h 3354302"/>
                <a:gd name="connsiteX16" fmla="*/ 3206027 w 3386138"/>
                <a:gd name="connsiteY16" fmla="*/ 75501 h 3354302"/>
                <a:gd name="connsiteX17" fmla="*/ 75498 w 3386138"/>
                <a:gd name="connsiteY17" fmla="*/ 3205994 h 3354302"/>
                <a:gd name="connsiteX18" fmla="*/ 71025 w 3386138"/>
                <a:gd name="connsiteY18" fmla="*/ 3208560 h 3354302"/>
                <a:gd name="connsiteX19" fmla="*/ 58729 w 3386138"/>
                <a:gd name="connsiteY19" fmla="*/ 3222763 h 3354302"/>
                <a:gd name="connsiteX20" fmla="*/ 58668 w 3386138"/>
                <a:gd name="connsiteY20" fmla="*/ 3222823 h 3354302"/>
                <a:gd name="connsiteX21" fmla="*/ 58642 w 3386138"/>
                <a:gd name="connsiteY21" fmla="*/ 3222864 h 3354302"/>
                <a:gd name="connsiteX22" fmla="*/ 28256 w 3386138"/>
                <a:gd name="connsiteY22" fmla="*/ 3257961 h 3354302"/>
                <a:gd name="connsiteX23" fmla="*/ 18016 w 3386138"/>
                <a:gd name="connsiteY23" fmla="*/ 3284040 h 3354302"/>
                <a:gd name="connsiteX24" fmla="*/ 15794 w 3386138"/>
                <a:gd name="connsiteY24" fmla="*/ 3287387 h 3354302"/>
                <a:gd name="connsiteX25" fmla="*/ 14902 w 3386138"/>
                <a:gd name="connsiteY25" fmla="*/ 3291975 h 3354302"/>
                <a:gd name="connsiteX26" fmla="*/ 3966 w 3386138"/>
                <a:gd name="connsiteY26" fmla="*/ 3319829 h 3354302"/>
                <a:gd name="connsiteX27" fmla="*/ 490 w 3386138"/>
                <a:gd name="connsiteY27" fmla="*/ 3354302 h 3354302"/>
                <a:gd name="connsiteX28" fmla="*/ 0 w 3386138"/>
                <a:gd name="connsiteY28" fmla="*/ 3354302 h 3354302"/>
                <a:gd name="connsiteX29" fmla="*/ 0 w 3386138"/>
                <a:gd name="connsiteY29" fmla="*/ 1741424 h 335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6138" h="3354302">
                  <a:moveTo>
                    <a:pt x="1741424" y="0"/>
                  </a:moveTo>
                  <a:lnTo>
                    <a:pt x="3361593" y="0"/>
                  </a:lnTo>
                  <a:lnTo>
                    <a:pt x="3386138" y="2474"/>
                  </a:lnTo>
                  <a:lnTo>
                    <a:pt x="3386138" y="2562"/>
                  </a:lnTo>
                  <a:lnTo>
                    <a:pt x="3360737" y="1"/>
                  </a:lnTo>
                  <a:lnTo>
                    <a:pt x="3359961" y="79"/>
                  </a:lnTo>
                  <a:lnTo>
                    <a:pt x="3359199" y="3"/>
                  </a:lnTo>
                  <a:lnTo>
                    <a:pt x="3319865" y="3968"/>
                  </a:lnTo>
                  <a:lnTo>
                    <a:pt x="3291844" y="14970"/>
                  </a:lnTo>
                  <a:lnTo>
                    <a:pt x="3287383" y="15837"/>
                  </a:lnTo>
                  <a:lnTo>
                    <a:pt x="3284128" y="17998"/>
                  </a:lnTo>
                  <a:lnTo>
                    <a:pt x="3257995" y="28258"/>
                  </a:lnTo>
                  <a:lnTo>
                    <a:pt x="3222828" y="58704"/>
                  </a:lnTo>
                  <a:lnTo>
                    <a:pt x="3222818" y="58711"/>
                  </a:lnTo>
                  <a:lnTo>
                    <a:pt x="3222803" y="58726"/>
                  </a:lnTo>
                  <a:lnTo>
                    <a:pt x="3208594" y="71027"/>
                  </a:lnTo>
                  <a:lnTo>
                    <a:pt x="3206027" y="75501"/>
                  </a:lnTo>
                  <a:lnTo>
                    <a:pt x="75498" y="3205994"/>
                  </a:lnTo>
                  <a:lnTo>
                    <a:pt x="71025" y="3208560"/>
                  </a:lnTo>
                  <a:lnTo>
                    <a:pt x="58729" y="3222763"/>
                  </a:lnTo>
                  <a:lnTo>
                    <a:pt x="58668" y="3222823"/>
                  </a:lnTo>
                  <a:lnTo>
                    <a:pt x="58642" y="3222864"/>
                  </a:lnTo>
                  <a:lnTo>
                    <a:pt x="28256" y="3257961"/>
                  </a:lnTo>
                  <a:lnTo>
                    <a:pt x="18016" y="3284040"/>
                  </a:lnTo>
                  <a:lnTo>
                    <a:pt x="15794" y="3287387"/>
                  </a:lnTo>
                  <a:lnTo>
                    <a:pt x="14902" y="3291975"/>
                  </a:lnTo>
                  <a:lnTo>
                    <a:pt x="3966" y="3319829"/>
                  </a:lnTo>
                  <a:lnTo>
                    <a:pt x="490" y="3354302"/>
                  </a:lnTo>
                  <a:lnTo>
                    <a:pt x="0" y="3354302"/>
                  </a:lnTo>
                  <a:lnTo>
                    <a:pt x="0" y="1741424"/>
                  </a:lnTo>
                  <a:close/>
                </a:path>
              </a:pathLst>
            </a:custGeom>
            <a:solidFill>
              <a:srgbClr val="FEB750"/>
            </a:solidFill>
            <a:ln w="19050">
              <a:noFill/>
            </a:ln>
            <a:effectLst>
              <a:outerShdw blurRad="5842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a:xfrm flipH="1">
              <a:off x="6246337" y="1612636"/>
              <a:ext cx="2095261" cy="2075561"/>
            </a:xfrm>
            <a:custGeom>
              <a:avLst/>
              <a:gdLst>
                <a:gd name="connsiteX0" fmla="*/ 1741424 w 3386138"/>
                <a:gd name="connsiteY0" fmla="*/ 0 h 3354302"/>
                <a:gd name="connsiteX1" fmla="*/ 3361593 w 3386138"/>
                <a:gd name="connsiteY1" fmla="*/ 0 h 3354302"/>
                <a:gd name="connsiteX2" fmla="*/ 3386138 w 3386138"/>
                <a:gd name="connsiteY2" fmla="*/ 2474 h 3354302"/>
                <a:gd name="connsiteX3" fmla="*/ 3386138 w 3386138"/>
                <a:gd name="connsiteY3" fmla="*/ 2562 h 3354302"/>
                <a:gd name="connsiteX4" fmla="*/ 3360737 w 3386138"/>
                <a:gd name="connsiteY4" fmla="*/ 1 h 3354302"/>
                <a:gd name="connsiteX5" fmla="*/ 3359961 w 3386138"/>
                <a:gd name="connsiteY5" fmla="*/ 79 h 3354302"/>
                <a:gd name="connsiteX6" fmla="*/ 3359199 w 3386138"/>
                <a:gd name="connsiteY6" fmla="*/ 3 h 3354302"/>
                <a:gd name="connsiteX7" fmla="*/ 3319865 w 3386138"/>
                <a:gd name="connsiteY7" fmla="*/ 3968 h 3354302"/>
                <a:gd name="connsiteX8" fmla="*/ 3291844 w 3386138"/>
                <a:gd name="connsiteY8" fmla="*/ 14970 h 3354302"/>
                <a:gd name="connsiteX9" fmla="*/ 3287383 w 3386138"/>
                <a:gd name="connsiteY9" fmla="*/ 15837 h 3354302"/>
                <a:gd name="connsiteX10" fmla="*/ 3284128 w 3386138"/>
                <a:gd name="connsiteY10" fmla="*/ 17998 h 3354302"/>
                <a:gd name="connsiteX11" fmla="*/ 3257995 w 3386138"/>
                <a:gd name="connsiteY11" fmla="*/ 28258 h 3354302"/>
                <a:gd name="connsiteX12" fmla="*/ 3222828 w 3386138"/>
                <a:gd name="connsiteY12" fmla="*/ 58704 h 3354302"/>
                <a:gd name="connsiteX13" fmla="*/ 3222818 w 3386138"/>
                <a:gd name="connsiteY13" fmla="*/ 58711 h 3354302"/>
                <a:gd name="connsiteX14" fmla="*/ 3222803 w 3386138"/>
                <a:gd name="connsiteY14" fmla="*/ 58726 h 3354302"/>
                <a:gd name="connsiteX15" fmla="*/ 3208594 w 3386138"/>
                <a:gd name="connsiteY15" fmla="*/ 71027 h 3354302"/>
                <a:gd name="connsiteX16" fmla="*/ 3206027 w 3386138"/>
                <a:gd name="connsiteY16" fmla="*/ 75501 h 3354302"/>
                <a:gd name="connsiteX17" fmla="*/ 75498 w 3386138"/>
                <a:gd name="connsiteY17" fmla="*/ 3205994 h 3354302"/>
                <a:gd name="connsiteX18" fmla="*/ 71025 w 3386138"/>
                <a:gd name="connsiteY18" fmla="*/ 3208560 h 3354302"/>
                <a:gd name="connsiteX19" fmla="*/ 58729 w 3386138"/>
                <a:gd name="connsiteY19" fmla="*/ 3222763 h 3354302"/>
                <a:gd name="connsiteX20" fmla="*/ 58668 w 3386138"/>
                <a:gd name="connsiteY20" fmla="*/ 3222823 h 3354302"/>
                <a:gd name="connsiteX21" fmla="*/ 58642 w 3386138"/>
                <a:gd name="connsiteY21" fmla="*/ 3222864 h 3354302"/>
                <a:gd name="connsiteX22" fmla="*/ 28256 w 3386138"/>
                <a:gd name="connsiteY22" fmla="*/ 3257961 h 3354302"/>
                <a:gd name="connsiteX23" fmla="*/ 18016 w 3386138"/>
                <a:gd name="connsiteY23" fmla="*/ 3284040 h 3354302"/>
                <a:gd name="connsiteX24" fmla="*/ 15794 w 3386138"/>
                <a:gd name="connsiteY24" fmla="*/ 3287387 h 3354302"/>
                <a:gd name="connsiteX25" fmla="*/ 14902 w 3386138"/>
                <a:gd name="connsiteY25" fmla="*/ 3291975 h 3354302"/>
                <a:gd name="connsiteX26" fmla="*/ 3966 w 3386138"/>
                <a:gd name="connsiteY26" fmla="*/ 3319829 h 3354302"/>
                <a:gd name="connsiteX27" fmla="*/ 490 w 3386138"/>
                <a:gd name="connsiteY27" fmla="*/ 3354302 h 3354302"/>
                <a:gd name="connsiteX28" fmla="*/ 0 w 3386138"/>
                <a:gd name="connsiteY28" fmla="*/ 3354302 h 3354302"/>
                <a:gd name="connsiteX29" fmla="*/ 0 w 3386138"/>
                <a:gd name="connsiteY29" fmla="*/ 1741424 h 335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6138" h="3354302">
                  <a:moveTo>
                    <a:pt x="1741424" y="0"/>
                  </a:moveTo>
                  <a:lnTo>
                    <a:pt x="3361593" y="0"/>
                  </a:lnTo>
                  <a:lnTo>
                    <a:pt x="3386138" y="2474"/>
                  </a:lnTo>
                  <a:lnTo>
                    <a:pt x="3386138" y="2562"/>
                  </a:lnTo>
                  <a:lnTo>
                    <a:pt x="3360737" y="1"/>
                  </a:lnTo>
                  <a:lnTo>
                    <a:pt x="3359961" y="79"/>
                  </a:lnTo>
                  <a:lnTo>
                    <a:pt x="3359199" y="3"/>
                  </a:lnTo>
                  <a:lnTo>
                    <a:pt x="3319865" y="3968"/>
                  </a:lnTo>
                  <a:lnTo>
                    <a:pt x="3291844" y="14970"/>
                  </a:lnTo>
                  <a:lnTo>
                    <a:pt x="3287383" y="15837"/>
                  </a:lnTo>
                  <a:lnTo>
                    <a:pt x="3284128" y="17998"/>
                  </a:lnTo>
                  <a:lnTo>
                    <a:pt x="3257995" y="28258"/>
                  </a:lnTo>
                  <a:lnTo>
                    <a:pt x="3222828" y="58704"/>
                  </a:lnTo>
                  <a:lnTo>
                    <a:pt x="3222818" y="58711"/>
                  </a:lnTo>
                  <a:lnTo>
                    <a:pt x="3222803" y="58726"/>
                  </a:lnTo>
                  <a:lnTo>
                    <a:pt x="3208594" y="71027"/>
                  </a:lnTo>
                  <a:lnTo>
                    <a:pt x="3206027" y="75501"/>
                  </a:lnTo>
                  <a:lnTo>
                    <a:pt x="75498" y="3205994"/>
                  </a:lnTo>
                  <a:lnTo>
                    <a:pt x="71025" y="3208560"/>
                  </a:lnTo>
                  <a:lnTo>
                    <a:pt x="58729" y="3222763"/>
                  </a:lnTo>
                  <a:lnTo>
                    <a:pt x="58668" y="3222823"/>
                  </a:lnTo>
                  <a:lnTo>
                    <a:pt x="58642" y="3222864"/>
                  </a:lnTo>
                  <a:lnTo>
                    <a:pt x="28256" y="3257961"/>
                  </a:lnTo>
                  <a:lnTo>
                    <a:pt x="18016" y="3284040"/>
                  </a:lnTo>
                  <a:lnTo>
                    <a:pt x="15794" y="3287387"/>
                  </a:lnTo>
                  <a:lnTo>
                    <a:pt x="14902" y="3291975"/>
                  </a:lnTo>
                  <a:lnTo>
                    <a:pt x="3966" y="3319829"/>
                  </a:lnTo>
                  <a:lnTo>
                    <a:pt x="490" y="3354302"/>
                  </a:lnTo>
                  <a:lnTo>
                    <a:pt x="0" y="3354302"/>
                  </a:lnTo>
                  <a:lnTo>
                    <a:pt x="0" y="1741424"/>
                  </a:lnTo>
                  <a:close/>
                </a:path>
              </a:pathLst>
            </a:custGeom>
            <a:solidFill>
              <a:srgbClr val="E27172"/>
            </a:solidFill>
            <a:ln w="19050">
              <a:noFill/>
            </a:ln>
            <a:effectLst>
              <a:outerShdw blurRad="584200" dist="152400" dir="81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flipV="1">
              <a:off x="3845142" y="4008940"/>
              <a:ext cx="2095261" cy="2075561"/>
            </a:xfrm>
            <a:custGeom>
              <a:avLst/>
              <a:gdLst>
                <a:gd name="connsiteX0" fmla="*/ 1741424 w 3386138"/>
                <a:gd name="connsiteY0" fmla="*/ 0 h 3354302"/>
                <a:gd name="connsiteX1" fmla="*/ 3361593 w 3386138"/>
                <a:gd name="connsiteY1" fmla="*/ 0 h 3354302"/>
                <a:gd name="connsiteX2" fmla="*/ 3386138 w 3386138"/>
                <a:gd name="connsiteY2" fmla="*/ 2474 h 3354302"/>
                <a:gd name="connsiteX3" fmla="*/ 3386138 w 3386138"/>
                <a:gd name="connsiteY3" fmla="*/ 2562 h 3354302"/>
                <a:gd name="connsiteX4" fmla="*/ 3360737 w 3386138"/>
                <a:gd name="connsiteY4" fmla="*/ 1 h 3354302"/>
                <a:gd name="connsiteX5" fmla="*/ 3359961 w 3386138"/>
                <a:gd name="connsiteY5" fmla="*/ 79 h 3354302"/>
                <a:gd name="connsiteX6" fmla="*/ 3359199 w 3386138"/>
                <a:gd name="connsiteY6" fmla="*/ 3 h 3354302"/>
                <a:gd name="connsiteX7" fmla="*/ 3319865 w 3386138"/>
                <a:gd name="connsiteY7" fmla="*/ 3968 h 3354302"/>
                <a:gd name="connsiteX8" fmla="*/ 3291844 w 3386138"/>
                <a:gd name="connsiteY8" fmla="*/ 14970 h 3354302"/>
                <a:gd name="connsiteX9" fmla="*/ 3287383 w 3386138"/>
                <a:gd name="connsiteY9" fmla="*/ 15837 h 3354302"/>
                <a:gd name="connsiteX10" fmla="*/ 3284128 w 3386138"/>
                <a:gd name="connsiteY10" fmla="*/ 17998 h 3354302"/>
                <a:gd name="connsiteX11" fmla="*/ 3257995 w 3386138"/>
                <a:gd name="connsiteY11" fmla="*/ 28258 h 3354302"/>
                <a:gd name="connsiteX12" fmla="*/ 3222828 w 3386138"/>
                <a:gd name="connsiteY12" fmla="*/ 58704 h 3354302"/>
                <a:gd name="connsiteX13" fmla="*/ 3222818 w 3386138"/>
                <a:gd name="connsiteY13" fmla="*/ 58711 h 3354302"/>
                <a:gd name="connsiteX14" fmla="*/ 3222803 w 3386138"/>
                <a:gd name="connsiteY14" fmla="*/ 58726 h 3354302"/>
                <a:gd name="connsiteX15" fmla="*/ 3208594 w 3386138"/>
                <a:gd name="connsiteY15" fmla="*/ 71027 h 3354302"/>
                <a:gd name="connsiteX16" fmla="*/ 3206027 w 3386138"/>
                <a:gd name="connsiteY16" fmla="*/ 75501 h 3354302"/>
                <a:gd name="connsiteX17" fmla="*/ 75498 w 3386138"/>
                <a:gd name="connsiteY17" fmla="*/ 3205994 h 3354302"/>
                <a:gd name="connsiteX18" fmla="*/ 71025 w 3386138"/>
                <a:gd name="connsiteY18" fmla="*/ 3208560 h 3354302"/>
                <a:gd name="connsiteX19" fmla="*/ 58729 w 3386138"/>
                <a:gd name="connsiteY19" fmla="*/ 3222763 h 3354302"/>
                <a:gd name="connsiteX20" fmla="*/ 58668 w 3386138"/>
                <a:gd name="connsiteY20" fmla="*/ 3222823 h 3354302"/>
                <a:gd name="connsiteX21" fmla="*/ 58642 w 3386138"/>
                <a:gd name="connsiteY21" fmla="*/ 3222864 h 3354302"/>
                <a:gd name="connsiteX22" fmla="*/ 28256 w 3386138"/>
                <a:gd name="connsiteY22" fmla="*/ 3257961 h 3354302"/>
                <a:gd name="connsiteX23" fmla="*/ 18016 w 3386138"/>
                <a:gd name="connsiteY23" fmla="*/ 3284040 h 3354302"/>
                <a:gd name="connsiteX24" fmla="*/ 15794 w 3386138"/>
                <a:gd name="connsiteY24" fmla="*/ 3287387 h 3354302"/>
                <a:gd name="connsiteX25" fmla="*/ 14902 w 3386138"/>
                <a:gd name="connsiteY25" fmla="*/ 3291975 h 3354302"/>
                <a:gd name="connsiteX26" fmla="*/ 3966 w 3386138"/>
                <a:gd name="connsiteY26" fmla="*/ 3319829 h 3354302"/>
                <a:gd name="connsiteX27" fmla="*/ 490 w 3386138"/>
                <a:gd name="connsiteY27" fmla="*/ 3354302 h 3354302"/>
                <a:gd name="connsiteX28" fmla="*/ 0 w 3386138"/>
                <a:gd name="connsiteY28" fmla="*/ 3354302 h 3354302"/>
                <a:gd name="connsiteX29" fmla="*/ 0 w 3386138"/>
                <a:gd name="connsiteY29" fmla="*/ 1741424 h 335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6138" h="3354302">
                  <a:moveTo>
                    <a:pt x="1741424" y="0"/>
                  </a:moveTo>
                  <a:lnTo>
                    <a:pt x="3361593" y="0"/>
                  </a:lnTo>
                  <a:lnTo>
                    <a:pt x="3386138" y="2474"/>
                  </a:lnTo>
                  <a:lnTo>
                    <a:pt x="3386138" y="2562"/>
                  </a:lnTo>
                  <a:lnTo>
                    <a:pt x="3360737" y="1"/>
                  </a:lnTo>
                  <a:lnTo>
                    <a:pt x="3359961" y="79"/>
                  </a:lnTo>
                  <a:lnTo>
                    <a:pt x="3359199" y="3"/>
                  </a:lnTo>
                  <a:lnTo>
                    <a:pt x="3319865" y="3968"/>
                  </a:lnTo>
                  <a:lnTo>
                    <a:pt x="3291844" y="14970"/>
                  </a:lnTo>
                  <a:lnTo>
                    <a:pt x="3287383" y="15837"/>
                  </a:lnTo>
                  <a:lnTo>
                    <a:pt x="3284128" y="17998"/>
                  </a:lnTo>
                  <a:lnTo>
                    <a:pt x="3257995" y="28258"/>
                  </a:lnTo>
                  <a:lnTo>
                    <a:pt x="3222828" y="58704"/>
                  </a:lnTo>
                  <a:lnTo>
                    <a:pt x="3222818" y="58711"/>
                  </a:lnTo>
                  <a:lnTo>
                    <a:pt x="3222803" y="58726"/>
                  </a:lnTo>
                  <a:lnTo>
                    <a:pt x="3208594" y="71027"/>
                  </a:lnTo>
                  <a:lnTo>
                    <a:pt x="3206027" y="75501"/>
                  </a:lnTo>
                  <a:lnTo>
                    <a:pt x="75498" y="3205994"/>
                  </a:lnTo>
                  <a:lnTo>
                    <a:pt x="71025" y="3208560"/>
                  </a:lnTo>
                  <a:lnTo>
                    <a:pt x="58729" y="3222763"/>
                  </a:lnTo>
                  <a:lnTo>
                    <a:pt x="58668" y="3222823"/>
                  </a:lnTo>
                  <a:lnTo>
                    <a:pt x="58642" y="3222864"/>
                  </a:lnTo>
                  <a:lnTo>
                    <a:pt x="28256" y="3257961"/>
                  </a:lnTo>
                  <a:lnTo>
                    <a:pt x="18016" y="3284040"/>
                  </a:lnTo>
                  <a:lnTo>
                    <a:pt x="15794" y="3287387"/>
                  </a:lnTo>
                  <a:lnTo>
                    <a:pt x="14902" y="3291975"/>
                  </a:lnTo>
                  <a:lnTo>
                    <a:pt x="3966" y="3319829"/>
                  </a:lnTo>
                  <a:lnTo>
                    <a:pt x="490" y="3354302"/>
                  </a:lnTo>
                  <a:lnTo>
                    <a:pt x="0" y="3354302"/>
                  </a:lnTo>
                  <a:lnTo>
                    <a:pt x="0" y="1741424"/>
                  </a:lnTo>
                  <a:close/>
                </a:path>
              </a:pathLst>
            </a:custGeom>
            <a:solidFill>
              <a:srgbClr val="03ACBE"/>
            </a:solidFill>
            <a:ln w="19050">
              <a:noFill/>
            </a:ln>
            <a:effectLst>
              <a:outerShdw blurRad="584200" dist="1524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7"/>
            <p:cNvSpPr/>
            <p:nvPr/>
          </p:nvSpPr>
          <p:spPr>
            <a:xfrm flipH="1" flipV="1">
              <a:off x="6250503" y="4008940"/>
              <a:ext cx="2095261" cy="2075561"/>
            </a:xfrm>
            <a:custGeom>
              <a:avLst/>
              <a:gdLst>
                <a:gd name="connsiteX0" fmla="*/ 1741424 w 3386138"/>
                <a:gd name="connsiteY0" fmla="*/ 0 h 3354302"/>
                <a:gd name="connsiteX1" fmla="*/ 3361593 w 3386138"/>
                <a:gd name="connsiteY1" fmla="*/ 0 h 3354302"/>
                <a:gd name="connsiteX2" fmla="*/ 3386138 w 3386138"/>
                <a:gd name="connsiteY2" fmla="*/ 2474 h 3354302"/>
                <a:gd name="connsiteX3" fmla="*/ 3386138 w 3386138"/>
                <a:gd name="connsiteY3" fmla="*/ 2562 h 3354302"/>
                <a:gd name="connsiteX4" fmla="*/ 3360737 w 3386138"/>
                <a:gd name="connsiteY4" fmla="*/ 1 h 3354302"/>
                <a:gd name="connsiteX5" fmla="*/ 3359961 w 3386138"/>
                <a:gd name="connsiteY5" fmla="*/ 79 h 3354302"/>
                <a:gd name="connsiteX6" fmla="*/ 3359199 w 3386138"/>
                <a:gd name="connsiteY6" fmla="*/ 3 h 3354302"/>
                <a:gd name="connsiteX7" fmla="*/ 3319865 w 3386138"/>
                <a:gd name="connsiteY7" fmla="*/ 3968 h 3354302"/>
                <a:gd name="connsiteX8" fmla="*/ 3291844 w 3386138"/>
                <a:gd name="connsiteY8" fmla="*/ 14970 h 3354302"/>
                <a:gd name="connsiteX9" fmla="*/ 3287383 w 3386138"/>
                <a:gd name="connsiteY9" fmla="*/ 15837 h 3354302"/>
                <a:gd name="connsiteX10" fmla="*/ 3284128 w 3386138"/>
                <a:gd name="connsiteY10" fmla="*/ 17998 h 3354302"/>
                <a:gd name="connsiteX11" fmla="*/ 3257995 w 3386138"/>
                <a:gd name="connsiteY11" fmla="*/ 28258 h 3354302"/>
                <a:gd name="connsiteX12" fmla="*/ 3222828 w 3386138"/>
                <a:gd name="connsiteY12" fmla="*/ 58704 h 3354302"/>
                <a:gd name="connsiteX13" fmla="*/ 3222818 w 3386138"/>
                <a:gd name="connsiteY13" fmla="*/ 58711 h 3354302"/>
                <a:gd name="connsiteX14" fmla="*/ 3222803 w 3386138"/>
                <a:gd name="connsiteY14" fmla="*/ 58726 h 3354302"/>
                <a:gd name="connsiteX15" fmla="*/ 3208594 w 3386138"/>
                <a:gd name="connsiteY15" fmla="*/ 71027 h 3354302"/>
                <a:gd name="connsiteX16" fmla="*/ 3206027 w 3386138"/>
                <a:gd name="connsiteY16" fmla="*/ 75501 h 3354302"/>
                <a:gd name="connsiteX17" fmla="*/ 75498 w 3386138"/>
                <a:gd name="connsiteY17" fmla="*/ 3205994 h 3354302"/>
                <a:gd name="connsiteX18" fmla="*/ 71025 w 3386138"/>
                <a:gd name="connsiteY18" fmla="*/ 3208560 h 3354302"/>
                <a:gd name="connsiteX19" fmla="*/ 58729 w 3386138"/>
                <a:gd name="connsiteY19" fmla="*/ 3222763 h 3354302"/>
                <a:gd name="connsiteX20" fmla="*/ 58668 w 3386138"/>
                <a:gd name="connsiteY20" fmla="*/ 3222823 h 3354302"/>
                <a:gd name="connsiteX21" fmla="*/ 58642 w 3386138"/>
                <a:gd name="connsiteY21" fmla="*/ 3222864 h 3354302"/>
                <a:gd name="connsiteX22" fmla="*/ 28256 w 3386138"/>
                <a:gd name="connsiteY22" fmla="*/ 3257961 h 3354302"/>
                <a:gd name="connsiteX23" fmla="*/ 18016 w 3386138"/>
                <a:gd name="connsiteY23" fmla="*/ 3284040 h 3354302"/>
                <a:gd name="connsiteX24" fmla="*/ 15794 w 3386138"/>
                <a:gd name="connsiteY24" fmla="*/ 3287387 h 3354302"/>
                <a:gd name="connsiteX25" fmla="*/ 14902 w 3386138"/>
                <a:gd name="connsiteY25" fmla="*/ 3291975 h 3354302"/>
                <a:gd name="connsiteX26" fmla="*/ 3966 w 3386138"/>
                <a:gd name="connsiteY26" fmla="*/ 3319829 h 3354302"/>
                <a:gd name="connsiteX27" fmla="*/ 490 w 3386138"/>
                <a:gd name="connsiteY27" fmla="*/ 3354302 h 3354302"/>
                <a:gd name="connsiteX28" fmla="*/ 0 w 3386138"/>
                <a:gd name="connsiteY28" fmla="*/ 3354302 h 3354302"/>
                <a:gd name="connsiteX29" fmla="*/ 0 w 3386138"/>
                <a:gd name="connsiteY29" fmla="*/ 1741424 h 335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6138" h="3354302">
                  <a:moveTo>
                    <a:pt x="1741424" y="0"/>
                  </a:moveTo>
                  <a:lnTo>
                    <a:pt x="3361593" y="0"/>
                  </a:lnTo>
                  <a:lnTo>
                    <a:pt x="3386138" y="2474"/>
                  </a:lnTo>
                  <a:lnTo>
                    <a:pt x="3386138" y="2562"/>
                  </a:lnTo>
                  <a:lnTo>
                    <a:pt x="3360737" y="1"/>
                  </a:lnTo>
                  <a:lnTo>
                    <a:pt x="3359961" y="79"/>
                  </a:lnTo>
                  <a:lnTo>
                    <a:pt x="3359199" y="3"/>
                  </a:lnTo>
                  <a:lnTo>
                    <a:pt x="3319865" y="3968"/>
                  </a:lnTo>
                  <a:lnTo>
                    <a:pt x="3291844" y="14970"/>
                  </a:lnTo>
                  <a:lnTo>
                    <a:pt x="3287383" y="15837"/>
                  </a:lnTo>
                  <a:lnTo>
                    <a:pt x="3284128" y="17998"/>
                  </a:lnTo>
                  <a:lnTo>
                    <a:pt x="3257995" y="28258"/>
                  </a:lnTo>
                  <a:lnTo>
                    <a:pt x="3222828" y="58704"/>
                  </a:lnTo>
                  <a:lnTo>
                    <a:pt x="3222818" y="58711"/>
                  </a:lnTo>
                  <a:lnTo>
                    <a:pt x="3222803" y="58726"/>
                  </a:lnTo>
                  <a:lnTo>
                    <a:pt x="3208594" y="71027"/>
                  </a:lnTo>
                  <a:lnTo>
                    <a:pt x="3206027" y="75501"/>
                  </a:lnTo>
                  <a:lnTo>
                    <a:pt x="75498" y="3205994"/>
                  </a:lnTo>
                  <a:lnTo>
                    <a:pt x="71025" y="3208560"/>
                  </a:lnTo>
                  <a:lnTo>
                    <a:pt x="58729" y="3222763"/>
                  </a:lnTo>
                  <a:lnTo>
                    <a:pt x="58668" y="3222823"/>
                  </a:lnTo>
                  <a:lnTo>
                    <a:pt x="58642" y="3222864"/>
                  </a:lnTo>
                  <a:lnTo>
                    <a:pt x="28256" y="3257961"/>
                  </a:lnTo>
                  <a:lnTo>
                    <a:pt x="18016" y="3284040"/>
                  </a:lnTo>
                  <a:lnTo>
                    <a:pt x="15794" y="3287387"/>
                  </a:lnTo>
                  <a:lnTo>
                    <a:pt x="14902" y="3291975"/>
                  </a:lnTo>
                  <a:lnTo>
                    <a:pt x="3966" y="3319829"/>
                  </a:lnTo>
                  <a:lnTo>
                    <a:pt x="490" y="3354302"/>
                  </a:lnTo>
                  <a:lnTo>
                    <a:pt x="0" y="3354302"/>
                  </a:lnTo>
                  <a:lnTo>
                    <a:pt x="0" y="1741424"/>
                  </a:lnTo>
                  <a:close/>
                </a:path>
              </a:pathLst>
            </a:custGeom>
            <a:solidFill>
              <a:srgbClr val="633E72"/>
            </a:solidFill>
            <a:ln w="19050">
              <a:noFill/>
            </a:ln>
            <a:effectLst>
              <a:outerShdw blurRad="584200" dist="152400" dir="13500000" algn="b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rot="5400000" flipV="1">
              <a:off x="5432239" y="2347445"/>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16200000">
              <a:off x="6386077" y="4482715"/>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5400000" flipV="1">
              <a:off x="6394406" y="3269862"/>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4812299" y="3881130"/>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rot="10800000" flipV="1">
              <a:off x="6026867" y="3870707"/>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矩形 23"/>
            <p:cNvSpPr/>
            <p:nvPr/>
          </p:nvSpPr>
          <p:spPr>
            <a:xfrm>
              <a:off x="5782661" y="2964029"/>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10800000" flipV="1">
              <a:off x="6988898" y="2953607"/>
              <a:ext cx="356461" cy="858184"/>
            </a:xfrm>
            <a:prstGeom prst="rect">
              <a:avLst/>
            </a:prstGeom>
            <a:gradFill>
              <a:gsLst>
                <a:gs pos="100000">
                  <a:schemeClr val="tx1">
                    <a:alpha val="25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任意多边形 25"/>
            <p:cNvSpPr/>
            <p:nvPr/>
          </p:nvSpPr>
          <p:spPr>
            <a:xfrm rot="10800000" flipH="1">
              <a:off x="3846336" y="1609452"/>
              <a:ext cx="2204879" cy="2198981"/>
            </a:xfrm>
            <a:custGeom>
              <a:avLst/>
              <a:gdLst>
                <a:gd name="connsiteX0" fmla="*/ 2379148 w 2521182"/>
                <a:gd name="connsiteY0" fmla="*/ 2514438 h 2514438"/>
                <a:gd name="connsiteX1" fmla="*/ 2406978 w 2521182"/>
                <a:gd name="connsiteY1" fmla="*/ 2511632 h 2514438"/>
                <a:gd name="connsiteX2" fmla="*/ 2424370 w 2521182"/>
                <a:gd name="connsiteY2" fmla="*/ 2504804 h 2514438"/>
                <a:gd name="connsiteX3" fmla="*/ 2432293 w 2521182"/>
                <a:gd name="connsiteY3" fmla="*/ 2503263 h 2514438"/>
                <a:gd name="connsiteX4" fmla="*/ 2438072 w 2521182"/>
                <a:gd name="connsiteY4" fmla="*/ 2499425 h 2514438"/>
                <a:gd name="connsiteX5" fmla="*/ 2450754 w 2521182"/>
                <a:gd name="connsiteY5" fmla="*/ 2494446 h 2514438"/>
                <a:gd name="connsiteX6" fmla="*/ 2467821 w 2521182"/>
                <a:gd name="connsiteY6" fmla="*/ 2479670 h 2514438"/>
                <a:gd name="connsiteX7" fmla="*/ 2477974 w 2521182"/>
                <a:gd name="connsiteY7" fmla="*/ 2472928 h 2514438"/>
                <a:gd name="connsiteX8" fmla="*/ 2477973 w 2521182"/>
                <a:gd name="connsiteY8" fmla="*/ 2472928 h 2514438"/>
                <a:gd name="connsiteX9" fmla="*/ 2481173 w 2521182"/>
                <a:gd name="connsiteY9" fmla="*/ 2468110 h 2514438"/>
                <a:gd name="connsiteX10" fmla="*/ 2485706 w 2521182"/>
                <a:gd name="connsiteY10" fmla="*/ 2464185 h 2514438"/>
                <a:gd name="connsiteX11" fmla="*/ 2497947 w 2521182"/>
                <a:gd name="connsiteY11" fmla="*/ 2442849 h 2514438"/>
                <a:gd name="connsiteX12" fmla="*/ 2508308 w 2521182"/>
                <a:gd name="connsiteY12" fmla="*/ 2427246 h 2514438"/>
                <a:gd name="connsiteX13" fmla="*/ 2518420 w 2521182"/>
                <a:gd name="connsiteY13" fmla="*/ 2375281 h 2514438"/>
                <a:gd name="connsiteX14" fmla="*/ 2517240 w 2521182"/>
                <a:gd name="connsiteY14" fmla="*/ 2369220 h 2514438"/>
                <a:gd name="connsiteX15" fmla="*/ 2517240 w 2521182"/>
                <a:gd name="connsiteY15" fmla="*/ 2269594 h 2514438"/>
                <a:gd name="connsiteX16" fmla="*/ 2518420 w 2521182"/>
                <a:gd name="connsiteY16" fmla="*/ 2263529 h 2514438"/>
                <a:gd name="connsiteX17" fmla="*/ 2517241 w 2521182"/>
                <a:gd name="connsiteY17" fmla="*/ 2257468 h 2514438"/>
                <a:gd name="connsiteX18" fmla="*/ 2517242 w 2521182"/>
                <a:gd name="connsiteY18" fmla="*/ 980635 h 2514438"/>
                <a:gd name="connsiteX19" fmla="*/ 2521182 w 2521182"/>
                <a:gd name="connsiteY19" fmla="*/ 980635 h 2514438"/>
                <a:gd name="connsiteX20" fmla="*/ 2521182 w 2521182"/>
                <a:gd name="connsiteY20" fmla="*/ 0 h 2514438"/>
                <a:gd name="connsiteX21" fmla="*/ 1645990 w 2521182"/>
                <a:gd name="connsiteY21" fmla="*/ 0 h 2514438"/>
                <a:gd name="connsiteX22" fmla="*/ 1645990 w 2521182"/>
                <a:gd name="connsiteY22" fmla="*/ 1 h 2514438"/>
                <a:gd name="connsiteX23" fmla="*/ 1534237 w 2521182"/>
                <a:gd name="connsiteY23" fmla="*/ 1 h 2514438"/>
                <a:gd name="connsiteX24" fmla="*/ 1534237 w 2521182"/>
                <a:gd name="connsiteY24" fmla="*/ 1179 h 2514438"/>
                <a:gd name="connsiteX25" fmla="*/ 256970 w 2521182"/>
                <a:gd name="connsiteY25" fmla="*/ 1180 h 2514438"/>
                <a:gd name="connsiteX26" fmla="*/ 250909 w 2521182"/>
                <a:gd name="connsiteY26" fmla="*/ 1 h 2514438"/>
                <a:gd name="connsiteX27" fmla="*/ 244844 w 2521182"/>
                <a:gd name="connsiteY27" fmla="*/ 1181 h 2514438"/>
                <a:gd name="connsiteX28" fmla="*/ 145218 w 2521182"/>
                <a:gd name="connsiteY28" fmla="*/ 1181 h 2514438"/>
                <a:gd name="connsiteX29" fmla="*/ 139157 w 2521182"/>
                <a:gd name="connsiteY29" fmla="*/ 1 h 2514438"/>
                <a:gd name="connsiteX30" fmla="*/ 87192 w 2521182"/>
                <a:gd name="connsiteY30" fmla="*/ 10113 h 2514438"/>
                <a:gd name="connsiteX31" fmla="*/ 71589 w 2521182"/>
                <a:gd name="connsiteY31" fmla="*/ 20474 h 2514438"/>
                <a:gd name="connsiteX32" fmla="*/ 50253 w 2521182"/>
                <a:gd name="connsiteY32" fmla="*/ 32715 h 2514438"/>
                <a:gd name="connsiteX33" fmla="*/ 46328 w 2521182"/>
                <a:gd name="connsiteY33" fmla="*/ 37248 h 2514438"/>
                <a:gd name="connsiteX34" fmla="*/ 41510 w 2521182"/>
                <a:gd name="connsiteY34" fmla="*/ 40448 h 2514438"/>
                <a:gd name="connsiteX35" fmla="*/ 41510 w 2521182"/>
                <a:gd name="connsiteY35" fmla="*/ 40447 h 2514438"/>
                <a:gd name="connsiteX36" fmla="*/ 34768 w 2521182"/>
                <a:gd name="connsiteY36" fmla="*/ 50600 h 2514438"/>
                <a:gd name="connsiteX37" fmla="*/ 19992 w 2521182"/>
                <a:gd name="connsiteY37" fmla="*/ 67667 h 2514438"/>
                <a:gd name="connsiteX38" fmla="*/ 15013 w 2521182"/>
                <a:gd name="connsiteY38" fmla="*/ 80349 h 2514438"/>
                <a:gd name="connsiteX39" fmla="*/ 11175 w 2521182"/>
                <a:gd name="connsiteY39" fmla="*/ 86128 h 2514438"/>
                <a:gd name="connsiteX40" fmla="*/ 9634 w 2521182"/>
                <a:gd name="connsiteY40" fmla="*/ 94051 h 2514438"/>
                <a:gd name="connsiteX41" fmla="*/ 2806 w 2521182"/>
                <a:gd name="connsiteY41" fmla="*/ 111443 h 2514438"/>
                <a:gd name="connsiteX42" fmla="*/ 0 w 2521182"/>
                <a:gd name="connsiteY42" fmla="*/ 139273 h 2514438"/>
                <a:gd name="connsiteX43" fmla="*/ 2806 w 2521182"/>
                <a:gd name="connsiteY43" fmla="*/ 167103 h 2514438"/>
                <a:gd name="connsiteX44" fmla="*/ 10544 w 2521182"/>
                <a:gd name="connsiteY44" fmla="*/ 186812 h 2514438"/>
                <a:gd name="connsiteX45" fmla="*/ 11175 w 2521182"/>
                <a:gd name="connsiteY45" fmla="*/ 190058 h 2514438"/>
                <a:gd name="connsiteX46" fmla="*/ 12748 w 2521182"/>
                <a:gd name="connsiteY46" fmla="*/ 192425 h 2514438"/>
                <a:gd name="connsiteX47" fmla="*/ 19992 w 2521182"/>
                <a:gd name="connsiteY47" fmla="*/ 210878 h 2514438"/>
                <a:gd name="connsiteX48" fmla="*/ 41491 w 2521182"/>
                <a:gd name="connsiteY48" fmla="*/ 235710 h 2514438"/>
                <a:gd name="connsiteX49" fmla="*/ 41510 w 2521182"/>
                <a:gd name="connsiteY49" fmla="*/ 235739 h 2514438"/>
                <a:gd name="connsiteX50" fmla="*/ 41553 w 2521182"/>
                <a:gd name="connsiteY50" fmla="*/ 235781 h 2514438"/>
                <a:gd name="connsiteX51" fmla="*/ 50253 w 2521182"/>
                <a:gd name="connsiteY51" fmla="*/ 245831 h 2514438"/>
                <a:gd name="connsiteX52" fmla="*/ 53418 w 2521182"/>
                <a:gd name="connsiteY52" fmla="*/ 247646 h 2514438"/>
                <a:gd name="connsiteX53" fmla="*/ 786416 w 2521182"/>
                <a:gd name="connsiteY53" fmla="*/ 980636 h 2514438"/>
                <a:gd name="connsiteX54" fmla="*/ 789475 w 2521182"/>
                <a:gd name="connsiteY54" fmla="*/ 980636 h 2514438"/>
                <a:gd name="connsiteX55" fmla="*/ 1578426 w 2521182"/>
                <a:gd name="connsiteY55" fmla="*/ 1769586 h 2514438"/>
                <a:gd name="connsiteX56" fmla="*/ 1578887 w 2521182"/>
                <a:gd name="connsiteY56" fmla="*/ 1769125 h 2514438"/>
                <a:gd name="connsiteX57" fmla="*/ 2270775 w 2521182"/>
                <a:gd name="connsiteY57" fmla="*/ 2461020 h 2514438"/>
                <a:gd name="connsiteX58" fmla="*/ 2272590 w 2521182"/>
                <a:gd name="connsiteY58" fmla="*/ 2464185 h 2514438"/>
                <a:gd name="connsiteX59" fmla="*/ 2282640 w 2521182"/>
                <a:gd name="connsiteY59" fmla="*/ 2472885 h 2514438"/>
                <a:gd name="connsiteX60" fmla="*/ 2282682 w 2521182"/>
                <a:gd name="connsiteY60" fmla="*/ 2472928 h 2514438"/>
                <a:gd name="connsiteX61" fmla="*/ 2282711 w 2521182"/>
                <a:gd name="connsiteY61" fmla="*/ 2472947 h 2514438"/>
                <a:gd name="connsiteX62" fmla="*/ 2307543 w 2521182"/>
                <a:gd name="connsiteY62" fmla="*/ 2494446 h 2514438"/>
                <a:gd name="connsiteX63" fmla="*/ 2325996 w 2521182"/>
                <a:gd name="connsiteY63" fmla="*/ 2501690 h 2514438"/>
                <a:gd name="connsiteX64" fmla="*/ 2328363 w 2521182"/>
                <a:gd name="connsiteY64" fmla="*/ 2503263 h 2514438"/>
                <a:gd name="connsiteX65" fmla="*/ 2331609 w 2521182"/>
                <a:gd name="connsiteY65" fmla="*/ 2503894 h 2514438"/>
                <a:gd name="connsiteX66" fmla="*/ 2351318 w 2521182"/>
                <a:gd name="connsiteY66" fmla="*/ 2511632 h 251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21182" h="2514438">
                  <a:moveTo>
                    <a:pt x="2379148" y="2514438"/>
                  </a:moveTo>
                  <a:lnTo>
                    <a:pt x="2406978" y="2511632"/>
                  </a:lnTo>
                  <a:lnTo>
                    <a:pt x="2424370" y="2504804"/>
                  </a:lnTo>
                  <a:lnTo>
                    <a:pt x="2432293" y="2503263"/>
                  </a:lnTo>
                  <a:lnTo>
                    <a:pt x="2438072" y="2499425"/>
                  </a:lnTo>
                  <a:lnTo>
                    <a:pt x="2450754" y="2494446"/>
                  </a:lnTo>
                  <a:lnTo>
                    <a:pt x="2467821" y="2479670"/>
                  </a:lnTo>
                  <a:lnTo>
                    <a:pt x="2477974" y="2472928"/>
                  </a:lnTo>
                  <a:lnTo>
                    <a:pt x="2477973" y="2472928"/>
                  </a:lnTo>
                  <a:lnTo>
                    <a:pt x="2481173" y="2468110"/>
                  </a:lnTo>
                  <a:lnTo>
                    <a:pt x="2485706" y="2464185"/>
                  </a:lnTo>
                  <a:lnTo>
                    <a:pt x="2497947" y="2442849"/>
                  </a:lnTo>
                  <a:lnTo>
                    <a:pt x="2508308" y="2427246"/>
                  </a:lnTo>
                  <a:cubicBezTo>
                    <a:pt x="2515050" y="2410623"/>
                    <a:pt x="2518419" y="2392952"/>
                    <a:pt x="2518420" y="2375281"/>
                  </a:cubicBezTo>
                  <a:lnTo>
                    <a:pt x="2517240" y="2369220"/>
                  </a:lnTo>
                  <a:lnTo>
                    <a:pt x="2517240" y="2269594"/>
                  </a:lnTo>
                  <a:lnTo>
                    <a:pt x="2518420" y="2263529"/>
                  </a:lnTo>
                  <a:lnTo>
                    <a:pt x="2517241" y="2257468"/>
                  </a:lnTo>
                  <a:lnTo>
                    <a:pt x="2517242" y="980635"/>
                  </a:lnTo>
                  <a:lnTo>
                    <a:pt x="2521182" y="980635"/>
                  </a:lnTo>
                  <a:lnTo>
                    <a:pt x="2521182" y="0"/>
                  </a:lnTo>
                  <a:lnTo>
                    <a:pt x="1645990" y="0"/>
                  </a:lnTo>
                  <a:lnTo>
                    <a:pt x="1645990" y="1"/>
                  </a:lnTo>
                  <a:lnTo>
                    <a:pt x="1534237" y="1"/>
                  </a:lnTo>
                  <a:lnTo>
                    <a:pt x="1534237" y="1179"/>
                  </a:lnTo>
                  <a:lnTo>
                    <a:pt x="256970" y="1180"/>
                  </a:lnTo>
                  <a:lnTo>
                    <a:pt x="250909" y="1"/>
                  </a:lnTo>
                  <a:lnTo>
                    <a:pt x="244844" y="1181"/>
                  </a:lnTo>
                  <a:lnTo>
                    <a:pt x="145218" y="1181"/>
                  </a:lnTo>
                  <a:lnTo>
                    <a:pt x="139157" y="1"/>
                  </a:lnTo>
                  <a:cubicBezTo>
                    <a:pt x="121486" y="2"/>
                    <a:pt x="103815" y="3371"/>
                    <a:pt x="87192" y="10113"/>
                  </a:cubicBezTo>
                  <a:lnTo>
                    <a:pt x="71589" y="20474"/>
                  </a:lnTo>
                  <a:lnTo>
                    <a:pt x="50253" y="32715"/>
                  </a:lnTo>
                  <a:lnTo>
                    <a:pt x="46328" y="37248"/>
                  </a:lnTo>
                  <a:lnTo>
                    <a:pt x="41510" y="40448"/>
                  </a:lnTo>
                  <a:lnTo>
                    <a:pt x="41510" y="40447"/>
                  </a:lnTo>
                  <a:lnTo>
                    <a:pt x="34768" y="50600"/>
                  </a:lnTo>
                  <a:lnTo>
                    <a:pt x="19992" y="67667"/>
                  </a:lnTo>
                  <a:lnTo>
                    <a:pt x="15013" y="80349"/>
                  </a:lnTo>
                  <a:lnTo>
                    <a:pt x="11175" y="86128"/>
                  </a:lnTo>
                  <a:lnTo>
                    <a:pt x="9634" y="94051"/>
                  </a:lnTo>
                  <a:lnTo>
                    <a:pt x="2806" y="111443"/>
                  </a:lnTo>
                  <a:lnTo>
                    <a:pt x="0" y="139273"/>
                  </a:lnTo>
                  <a:lnTo>
                    <a:pt x="2806" y="167103"/>
                  </a:lnTo>
                  <a:lnTo>
                    <a:pt x="10544" y="186812"/>
                  </a:lnTo>
                  <a:lnTo>
                    <a:pt x="11175" y="190058"/>
                  </a:lnTo>
                  <a:lnTo>
                    <a:pt x="12748" y="192425"/>
                  </a:lnTo>
                  <a:lnTo>
                    <a:pt x="19992" y="210878"/>
                  </a:lnTo>
                  <a:lnTo>
                    <a:pt x="41491" y="235710"/>
                  </a:lnTo>
                  <a:lnTo>
                    <a:pt x="41510" y="235739"/>
                  </a:lnTo>
                  <a:lnTo>
                    <a:pt x="41553" y="235781"/>
                  </a:lnTo>
                  <a:lnTo>
                    <a:pt x="50253" y="245831"/>
                  </a:lnTo>
                  <a:lnTo>
                    <a:pt x="53418" y="247646"/>
                  </a:lnTo>
                  <a:lnTo>
                    <a:pt x="786416" y="980636"/>
                  </a:lnTo>
                  <a:lnTo>
                    <a:pt x="789475" y="980636"/>
                  </a:lnTo>
                  <a:lnTo>
                    <a:pt x="1578426" y="1769586"/>
                  </a:lnTo>
                  <a:lnTo>
                    <a:pt x="1578887" y="1769125"/>
                  </a:lnTo>
                  <a:lnTo>
                    <a:pt x="2270775" y="2461020"/>
                  </a:lnTo>
                  <a:lnTo>
                    <a:pt x="2272590" y="2464185"/>
                  </a:lnTo>
                  <a:lnTo>
                    <a:pt x="2282640" y="2472885"/>
                  </a:lnTo>
                  <a:lnTo>
                    <a:pt x="2282682" y="2472928"/>
                  </a:lnTo>
                  <a:lnTo>
                    <a:pt x="2282711" y="2472947"/>
                  </a:lnTo>
                  <a:lnTo>
                    <a:pt x="2307543" y="2494446"/>
                  </a:lnTo>
                  <a:lnTo>
                    <a:pt x="2325996" y="2501690"/>
                  </a:lnTo>
                  <a:lnTo>
                    <a:pt x="2328363" y="2503263"/>
                  </a:lnTo>
                  <a:lnTo>
                    <a:pt x="2331609" y="2503894"/>
                  </a:lnTo>
                  <a:lnTo>
                    <a:pt x="2351318" y="2511632"/>
                  </a:lnTo>
                  <a:close/>
                </a:path>
              </a:pathLst>
            </a:custGeom>
            <a:noFill/>
            <a:ln w="22225">
              <a:gradFill flip="none" rotWithShape="1">
                <a:gsLst>
                  <a:gs pos="67000">
                    <a:schemeClr val="bg1"/>
                  </a:gs>
                  <a:gs pos="22000">
                    <a:schemeClr val="bg1">
                      <a:alpha val="0"/>
                      <a:lumMod val="100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26"/>
            <p:cNvSpPr/>
            <p:nvPr/>
          </p:nvSpPr>
          <p:spPr>
            <a:xfrm rot="10800000">
              <a:off x="6138642" y="1615844"/>
              <a:ext cx="2204879" cy="2198981"/>
            </a:xfrm>
            <a:custGeom>
              <a:avLst/>
              <a:gdLst>
                <a:gd name="connsiteX0" fmla="*/ 2379148 w 2521182"/>
                <a:gd name="connsiteY0" fmla="*/ 2514438 h 2514438"/>
                <a:gd name="connsiteX1" fmla="*/ 2406978 w 2521182"/>
                <a:gd name="connsiteY1" fmla="*/ 2511632 h 2514438"/>
                <a:gd name="connsiteX2" fmla="*/ 2424370 w 2521182"/>
                <a:gd name="connsiteY2" fmla="*/ 2504804 h 2514438"/>
                <a:gd name="connsiteX3" fmla="*/ 2432293 w 2521182"/>
                <a:gd name="connsiteY3" fmla="*/ 2503263 h 2514438"/>
                <a:gd name="connsiteX4" fmla="*/ 2438072 w 2521182"/>
                <a:gd name="connsiteY4" fmla="*/ 2499425 h 2514438"/>
                <a:gd name="connsiteX5" fmla="*/ 2450754 w 2521182"/>
                <a:gd name="connsiteY5" fmla="*/ 2494446 h 2514438"/>
                <a:gd name="connsiteX6" fmla="*/ 2467821 w 2521182"/>
                <a:gd name="connsiteY6" fmla="*/ 2479670 h 2514438"/>
                <a:gd name="connsiteX7" fmla="*/ 2477974 w 2521182"/>
                <a:gd name="connsiteY7" fmla="*/ 2472928 h 2514438"/>
                <a:gd name="connsiteX8" fmla="*/ 2477973 w 2521182"/>
                <a:gd name="connsiteY8" fmla="*/ 2472928 h 2514438"/>
                <a:gd name="connsiteX9" fmla="*/ 2481173 w 2521182"/>
                <a:gd name="connsiteY9" fmla="*/ 2468110 h 2514438"/>
                <a:gd name="connsiteX10" fmla="*/ 2485706 w 2521182"/>
                <a:gd name="connsiteY10" fmla="*/ 2464185 h 2514438"/>
                <a:gd name="connsiteX11" fmla="*/ 2497947 w 2521182"/>
                <a:gd name="connsiteY11" fmla="*/ 2442849 h 2514438"/>
                <a:gd name="connsiteX12" fmla="*/ 2508308 w 2521182"/>
                <a:gd name="connsiteY12" fmla="*/ 2427246 h 2514438"/>
                <a:gd name="connsiteX13" fmla="*/ 2518420 w 2521182"/>
                <a:gd name="connsiteY13" fmla="*/ 2375281 h 2514438"/>
                <a:gd name="connsiteX14" fmla="*/ 2517240 w 2521182"/>
                <a:gd name="connsiteY14" fmla="*/ 2369220 h 2514438"/>
                <a:gd name="connsiteX15" fmla="*/ 2517240 w 2521182"/>
                <a:gd name="connsiteY15" fmla="*/ 2269594 h 2514438"/>
                <a:gd name="connsiteX16" fmla="*/ 2518420 w 2521182"/>
                <a:gd name="connsiteY16" fmla="*/ 2263529 h 2514438"/>
                <a:gd name="connsiteX17" fmla="*/ 2517241 w 2521182"/>
                <a:gd name="connsiteY17" fmla="*/ 2257468 h 2514438"/>
                <a:gd name="connsiteX18" fmla="*/ 2517242 w 2521182"/>
                <a:gd name="connsiteY18" fmla="*/ 980635 h 2514438"/>
                <a:gd name="connsiteX19" fmla="*/ 2521182 w 2521182"/>
                <a:gd name="connsiteY19" fmla="*/ 980635 h 2514438"/>
                <a:gd name="connsiteX20" fmla="*/ 2521182 w 2521182"/>
                <a:gd name="connsiteY20" fmla="*/ 0 h 2514438"/>
                <a:gd name="connsiteX21" fmla="*/ 1645990 w 2521182"/>
                <a:gd name="connsiteY21" fmla="*/ 0 h 2514438"/>
                <a:gd name="connsiteX22" fmla="*/ 1645990 w 2521182"/>
                <a:gd name="connsiteY22" fmla="*/ 1 h 2514438"/>
                <a:gd name="connsiteX23" fmla="*/ 1534237 w 2521182"/>
                <a:gd name="connsiteY23" fmla="*/ 1 h 2514438"/>
                <a:gd name="connsiteX24" fmla="*/ 1534237 w 2521182"/>
                <a:gd name="connsiteY24" fmla="*/ 1179 h 2514438"/>
                <a:gd name="connsiteX25" fmla="*/ 256970 w 2521182"/>
                <a:gd name="connsiteY25" fmla="*/ 1180 h 2514438"/>
                <a:gd name="connsiteX26" fmla="*/ 250909 w 2521182"/>
                <a:gd name="connsiteY26" fmla="*/ 1 h 2514438"/>
                <a:gd name="connsiteX27" fmla="*/ 244844 w 2521182"/>
                <a:gd name="connsiteY27" fmla="*/ 1181 h 2514438"/>
                <a:gd name="connsiteX28" fmla="*/ 145218 w 2521182"/>
                <a:gd name="connsiteY28" fmla="*/ 1181 h 2514438"/>
                <a:gd name="connsiteX29" fmla="*/ 139157 w 2521182"/>
                <a:gd name="connsiteY29" fmla="*/ 1 h 2514438"/>
                <a:gd name="connsiteX30" fmla="*/ 87192 w 2521182"/>
                <a:gd name="connsiteY30" fmla="*/ 10113 h 2514438"/>
                <a:gd name="connsiteX31" fmla="*/ 71589 w 2521182"/>
                <a:gd name="connsiteY31" fmla="*/ 20474 h 2514438"/>
                <a:gd name="connsiteX32" fmla="*/ 50253 w 2521182"/>
                <a:gd name="connsiteY32" fmla="*/ 32715 h 2514438"/>
                <a:gd name="connsiteX33" fmla="*/ 46328 w 2521182"/>
                <a:gd name="connsiteY33" fmla="*/ 37248 h 2514438"/>
                <a:gd name="connsiteX34" fmla="*/ 41510 w 2521182"/>
                <a:gd name="connsiteY34" fmla="*/ 40448 h 2514438"/>
                <a:gd name="connsiteX35" fmla="*/ 41510 w 2521182"/>
                <a:gd name="connsiteY35" fmla="*/ 40447 h 2514438"/>
                <a:gd name="connsiteX36" fmla="*/ 34768 w 2521182"/>
                <a:gd name="connsiteY36" fmla="*/ 50600 h 2514438"/>
                <a:gd name="connsiteX37" fmla="*/ 19992 w 2521182"/>
                <a:gd name="connsiteY37" fmla="*/ 67667 h 2514438"/>
                <a:gd name="connsiteX38" fmla="*/ 15013 w 2521182"/>
                <a:gd name="connsiteY38" fmla="*/ 80349 h 2514438"/>
                <a:gd name="connsiteX39" fmla="*/ 11175 w 2521182"/>
                <a:gd name="connsiteY39" fmla="*/ 86128 h 2514438"/>
                <a:gd name="connsiteX40" fmla="*/ 9634 w 2521182"/>
                <a:gd name="connsiteY40" fmla="*/ 94051 h 2514438"/>
                <a:gd name="connsiteX41" fmla="*/ 2806 w 2521182"/>
                <a:gd name="connsiteY41" fmla="*/ 111443 h 2514438"/>
                <a:gd name="connsiteX42" fmla="*/ 0 w 2521182"/>
                <a:gd name="connsiteY42" fmla="*/ 139273 h 2514438"/>
                <a:gd name="connsiteX43" fmla="*/ 2806 w 2521182"/>
                <a:gd name="connsiteY43" fmla="*/ 167103 h 2514438"/>
                <a:gd name="connsiteX44" fmla="*/ 10544 w 2521182"/>
                <a:gd name="connsiteY44" fmla="*/ 186812 h 2514438"/>
                <a:gd name="connsiteX45" fmla="*/ 11175 w 2521182"/>
                <a:gd name="connsiteY45" fmla="*/ 190058 h 2514438"/>
                <a:gd name="connsiteX46" fmla="*/ 12748 w 2521182"/>
                <a:gd name="connsiteY46" fmla="*/ 192425 h 2514438"/>
                <a:gd name="connsiteX47" fmla="*/ 19992 w 2521182"/>
                <a:gd name="connsiteY47" fmla="*/ 210878 h 2514438"/>
                <a:gd name="connsiteX48" fmla="*/ 41491 w 2521182"/>
                <a:gd name="connsiteY48" fmla="*/ 235710 h 2514438"/>
                <a:gd name="connsiteX49" fmla="*/ 41510 w 2521182"/>
                <a:gd name="connsiteY49" fmla="*/ 235739 h 2514438"/>
                <a:gd name="connsiteX50" fmla="*/ 41553 w 2521182"/>
                <a:gd name="connsiteY50" fmla="*/ 235781 h 2514438"/>
                <a:gd name="connsiteX51" fmla="*/ 50253 w 2521182"/>
                <a:gd name="connsiteY51" fmla="*/ 245831 h 2514438"/>
                <a:gd name="connsiteX52" fmla="*/ 53418 w 2521182"/>
                <a:gd name="connsiteY52" fmla="*/ 247646 h 2514438"/>
                <a:gd name="connsiteX53" fmla="*/ 786416 w 2521182"/>
                <a:gd name="connsiteY53" fmla="*/ 980636 h 2514438"/>
                <a:gd name="connsiteX54" fmla="*/ 789475 w 2521182"/>
                <a:gd name="connsiteY54" fmla="*/ 980636 h 2514438"/>
                <a:gd name="connsiteX55" fmla="*/ 1578426 w 2521182"/>
                <a:gd name="connsiteY55" fmla="*/ 1769586 h 2514438"/>
                <a:gd name="connsiteX56" fmla="*/ 1578887 w 2521182"/>
                <a:gd name="connsiteY56" fmla="*/ 1769125 h 2514438"/>
                <a:gd name="connsiteX57" fmla="*/ 2270775 w 2521182"/>
                <a:gd name="connsiteY57" fmla="*/ 2461020 h 2514438"/>
                <a:gd name="connsiteX58" fmla="*/ 2272590 w 2521182"/>
                <a:gd name="connsiteY58" fmla="*/ 2464185 h 2514438"/>
                <a:gd name="connsiteX59" fmla="*/ 2282640 w 2521182"/>
                <a:gd name="connsiteY59" fmla="*/ 2472885 h 2514438"/>
                <a:gd name="connsiteX60" fmla="*/ 2282682 w 2521182"/>
                <a:gd name="connsiteY60" fmla="*/ 2472928 h 2514438"/>
                <a:gd name="connsiteX61" fmla="*/ 2282711 w 2521182"/>
                <a:gd name="connsiteY61" fmla="*/ 2472947 h 2514438"/>
                <a:gd name="connsiteX62" fmla="*/ 2307543 w 2521182"/>
                <a:gd name="connsiteY62" fmla="*/ 2494446 h 2514438"/>
                <a:gd name="connsiteX63" fmla="*/ 2325996 w 2521182"/>
                <a:gd name="connsiteY63" fmla="*/ 2501690 h 2514438"/>
                <a:gd name="connsiteX64" fmla="*/ 2328363 w 2521182"/>
                <a:gd name="connsiteY64" fmla="*/ 2503263 h 2514438"/>
                <a:gd name="connsiteX65" fmla="*/ 2331609 w 2521182"/>
                <a:gd name="connsiteY65" fmla="*/ 2503894 h 2514438"/>
                <a:gd name="connsiteX66" fmla="*/ 2351318 w 2521182"/>
                <a:gd name="connsiteY66" fmla="*/ 2511632 h 251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21182" h="2514438">
                  <a:moveTo>
                    <a:pt x="2379148" y="2514438"/>
                  </a:moveTo>
                  <a:lnTo>
                    <a:pt x="2406978" y="2511632"/>
                  </a:lnTo>
                  <a:lnTo>
                    <a:pt x="2424370" y="2504804"/>
                  </a:lnTo>
                  <a:lnTo>
                    <a:pt x="2432293" y="2503263"/>
                  </a:lnTo>
                  <a:lnTo>
                    <a:pt x="2438072" y="2499425"/>
                  </a:lnTo>
                  <a:lnTo>
                    <a:pt x="2450754" y="2494446"/>
                  </a:lnTo>
                  <a:lnTo>
                    <a:pt x="2467821" y="2479670"/>
                  </a:lnTo>
                  <a:lnTo>
                    <a:pt x="2477974" y="2472928"/>
                  </a:lnTo>
                  <a:lnTo>
                    <a:pt x="2477973" y="2472928"/>
                  </a:lnTo>
                  <a:lnTo>
                    <a:pt x="2481173" y="2468110"/>
                  </a:lnTo>
                  <a:lnTo>
                    <a:pt x="2485706" y="2464185"/>
                  </a:lnTo>
                  <a:lnTo>
                    <a:pt x="2497947" y="2442849"/>
                  </a:lnTo>
                  <a:lnTo>
                    <a:pt x="2508308" y="2427246"/>
                  </a:lnTo>
                  <a:cubicBezTo>
                    <a:pt x="2515050" y="2410623"/>
                    <a:pt x="2518419" y="2392952"/>
                    <a:pt x="2518420" y="2375281"/>
                  </a:cubicBezTo>
                  <a:lnTo>
                    <a:pt x="2517240" y="2369220"/>
                  </a:lnTo>
                  <a:lnTo>
                    <a:pt x="2517240" y="2269594"/>
                  </a:lnTo>
                  <a:lnTo>
                    <a:pt x="2518420" y="2263529"/>
                  </a:lnTo>
                  <a:lnTo>
                    <a:pt x="2517241" y="2257468"/>
                  </a:lnTo>
                  <a:lnTo>
                    <a:pt x="2517242" y="980635"/>
                  </a:lnTo>
                  <a:lnTo>
                    <a:pt x="2521182" y="980635"/>
                  </a:lnTo>
                  <a:lnTo>
                    <a:pt x="2521182" y="0"/>
                  </a:lnTo>
                  <a:lnTo>
                    <a:pt x="1645990" y="0"/>
                  </a:lnTo>
                  <a:lnTo>
                    <a:pt x="1645990" y="1"/>
                  </a:lnTo>
                  <a:lnTo>
                    <a:pt x="1534237" y="1"/>
                  </a:lnTo>
                  <a:lnTo>
                    <a:pt x="1534237" y="1179"/>
                  </a:lnTo>
                  <a:lnTo>
                    <a:pt x="256970" y="1180"/>
                  </a:lnTo>
                  <a:lnTo>
                    <a:pt x="250909" y="1"/>
                  </a:lnTo>
                  <a:lnTo>
                    <a:pt x="244844" y="1181"/>
                  </a:lnTo>
                  <a:lnTo>
                    <a:pt x="145218" y="1181"/>
                  </a:lnTo>
                  <a:lnTo>
                    <a:pt x="139157" y="1"/>
                  </a:lnTo>
                  <a:cubicBezTo>
                    <a:pt x="121486" y="2"/>
                    <a:pt x="103815" y="3371"/>
                    <a:pt x="87192" y="10113"/>
                  </a:cubicBezTo>
                  <a:lnTo>
                    <a:pt x="71589" y="20474"/>
                  </a:lnTo>
                  <a:lnTo>
                    <a:pt x="50253" y="32715"/>
                  </a:lnTo>
                  <a:lnTo>
                    <a:pt x="46328" y="37248"/>
                  </a:lnTo>
                  <a:lnTo>
                    <a:pt x="41510" y="40448"/>
                  </a:lnTo>
                  <a:lnTo>
                    <a:pt x="41510" y="40447"/>
                  </a:lnTo>
                  <a:lnTo>
                    <a:pt x="34768" y="50600"/>
                  </a:lnTo>
                  <a:lnTo>
                    <a:pt x="19992" y="67667"/>
                  </a:lnTo>
                  <a:lnTo>
                    <a:pt x="15013" y="80349"/>
                  </a:lnTo>
                  <a:lnTo>
                    <a:pt x="11175" y="86128"/>
                  </a:lnTo>
                  <a:lnTo>
                    <a:pt x="9634" y="94051"/>
                  </a:lnTo>
                  <a:lnTo>
                    <a:pt x="2806" y="111443"/>
                  </a:lnTo>
                  <a:lnTo>
                    <a:pt x="0" y="139273"/>
                  </a:lnTo>
                  <a:lnTo>
                    <a:pt x="2806" y="167103"/>
                  </a:lnTo>
                  <a:lnTo>
                    <a:pt x="10544" y="186812"/>
                  </a:lnTo>
                  <a:lnTo>
                    <a:pt x="11175" y="190058"/>
                  </a:lnTo>
                  <a:lnTo>
                    <a:pt x="12748" y="192425"/>
                  </a:lnTo>
                  <a:lnTo>
                    <a:pt x="19992" y="210878"/>
                  </a:lnTo>
                  <a:lnTo>
                    <a:pt x="41491" y="235710"/>
                  </a:lnTo>
                  <a:lnTo>
                    <a:pt x="41510" y="235739"/>
                  </a:lnTo>
                  <a:lnTo>
                    <a:pt x="41553" y="235781"/>
                  </a:lnTo>
                  <a:lnTo>
                    <a:pt x="50253" y="245831"/>
                  </a:lnTo>
                  <a:lnTo>
                    <a:pt x="53418" y="247646"/>
                  </a:lnTo>
                  <a:lnTo>
                    <a:pt x="786416" y="980636"/>
                  </a:lnTo>
                  <a:lnTo>
                    <a:pt x="789475" y="980636"/>
                  </a:lnTo>
                  <a:lnTo>
                    <a:pt x="1578426" y="1769586"/>
                  </a:lnTo>
                  <a:lnTo>
                    <a:pt x="1578887" y="1769125"/>
                  </a:lnTo>
                  <a:lnTo>
                    <a:pt x="2270775" y="2461020"/>
                  </a:lnTo>
                  <a:lnTo>
                    <a:pt x="2272590" y="2464185"/>
                  </a:lnTo>
                  <a:lnTo>
                    <a:pt x="2282640" y="2472885"/>
                  </a:lnTo>
                  <a:lnTo>
                    <a:pt x="2282682" y="2472928"/>
                  </a:lnTo>
                  <a:lnTo>
                    <a:pt x="2282711" y="2472947"/>
                  </a:lnTo>
                  <a:lnTo>
                    <a:pt x="2307543" y="2494446"/>
                  </a:lnTo>
                  <a:lnTo>
                    <a:pt x="2325996" y="2501690"/>
                  </a:lnTo>
                  <a:lnTo>
                    <a:pt x="2328363" y="2503263"/>
                  </a:lnTo>
                  <a:lnTo>
                    <a:pt x="2331609" y="2503894"/>
                  </a:lnTo>
                  <a:lnTo>
                    <a:pt x="2351318" y="2511632"/>
                  </a:lnTo>
                  <a:close/>
                </a:path>
              </a:pathLst>
            </a:custGeom>
            <a:noFill/>
            <a:ln w="22225">
              <a:gradFill flip="none" rotWithShape="1">
                <a:gsLst>
                  <a:gs pos="67000">
                    <a:schemeClr val="bg1"/>
                  </a:gs>
                  <a:gs pos="22000">
                    <a:schemeClr val="bg1">
                      <a:alpha val="0"/>
                      <a:lumMod val="100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rot="10800000" flipH="1" flipV="1">
              <a:off x="3850779" y="3875595"/>
              <a:ext cx="2173791" cy="2198981"/>
            </a:xfrm>
            <a:custGeom>
              <a:avLst/>
              <a:gdLst>
                <a:gd name="connsiteX0" fmla="*/ 2379148 w 2521182"/>
                <a:gd name="connsiteY0" fmla="*/ 2514438 h 2514438"/>
                <a:gd name="connsiteX1" fmla="*/ 2406978 w 2521182"/>
                <a:gd name="connsiteY1" fmla="*/ 2511632 h 2514438"/>
                <a:gd name="connsiteX2" fmla="*/ 2424370 w 2521182"/>
                <a:gd name="connsiteY2" fmla="*/ 2504804 h 2514438"/>
                <a:gd name="connsiteX3" fmla="*/ 2432293 w 2521182"/>
                <a:gd name="connsiteY3" fmla="*/ 2503263 h 2514438"/>
                <a:gd name="connsiteX4" fmla="*/ 2438072 w 2521182"/>
                <a:gd name="connsiteY4" fmla="*/ 2499425 h 2514438"/>
                <a:gd name="connsiteX5" fmla="*/ 2450754 w 2521182"/>
                <a:gd name="connsiteY5" fmla="*/ 2494446 h 2514438"/>
                <a:gd name="connsiteX6" fmla="*/ 2467821 w 2521182"/>
                <a:gd name="connsiteY6" fmla="*/ 2479670 h 2514438"/>
                <a:gd name="connsiteX7" fmla="*/ 2477974 w 2521182"/>
                <a:gd name="connsiteY7" fmla="*/ 2472928 h 2514438"/>
                <a:gd name="connsiteX8" fmla="*/ 2477973 w 2521182"/>
                <a:gd name="connsiteY8" fmla="*/ 2472928 h 2514438"/>
                <a:gd name="connsiteX9" fmla="*/ 2481173 w 2521182"/>
                <a:gd name="connsiteY9" fmla="*/ 2468110 h 2514438"/>
                <a:gd name="connsiteX10" fmla="*/ 2485706 w 2521182"/>
                <a:gd name="connsiteY10" fmla="*/ 2464185 h 2514438"/>
                <a:gd name="connsiteX11" fmla="*/ 2497947 w 2521182"/>
                <a:gd name="connsiteY11" fmla="*/ 2442849 h 2514438"/>
                <a:gd name="connsiteX12" fmla="*/ 2508308 w 2521182"/>
                <a:gd name="connsiteY12" fmla="*/ 2427246 h 2514438"/>
                <a:gd name="connsiteX13" fmla="*/ 2518420 w 2521182"/>
                <a:gd name="connsiteY13" fmla="*/ 2375281 h 2514438"/>
                <a:gd name="connsiteX14" fmla="*/ 2517240 w 2521182"/>
                <a:gd name="connsiteY14" fmla="*/ 2369220 h 2514438"/>
                <a:gd name="connsiteX15" fmla="*/ 2517240 w 2521182"/>
                <a:gd name="connsiteY15" fmla="*/ 2269594 h 2514438"/>
                <a:gd name="connsiteX16" fmla="*/ 2518420 w 2521182"/>
                <a:gd name="connsiteY16" fmla="*/ 2263529 h 2514438"/>
                <a:gd name="connsiteX17" fmla="*/ 2517241 w 2521182"/>
                <a:gd name="connsiteY17" fmla="*/ 2257468 h 2514438"/>
                <a:gd name="connsiteX18" fmla="*/ 2517242 w 2521182"/>
                <a:gd name="connsiteY18" fmla="*/ 980635 h 2514438"/>
                <a:gd name="connsiteX19" fmla="*/ 2521182 w 2521182"/>
                <a:gd name="connsiteY19" fmla="*/ 980635 h 2514438"/>
                <a:gd name="connsiteX20" fmla="*/ 2521182 w 2521182"/>
                <a:gd name="connsiteY20" fmla="*/ 0 h 2514438"/>
                <a:gd name="connsiteX21" fmla="*/ 1645990 w 2521182"/>
                <a:gd name="connsiteY21" fmla="*/ 0 h 2514438"/>
                <a:gd name="connsiteX22" fmla="*/ 1645990 w 2521182"/>
                <a:gd name="connsiteY22" fmla="*/ 1 h 2514438"/>
                <a:gd name="connsiteX23" fmla="*/ 1534237 w 2521182"/>
                <a:gd name="connsiteY23" fmla="*/ 1 h 2514438"/>
                <a:gd name="connsiteX24" fmla="*/ 1534237 w 2521182"/>
                <a:gd name="connsiteY24" fmla="*/ 1179 h 2514438"/>
                <a:gd name="connsiteX25" fmla="*/ 256970 w 2521182"/>
                <a:gd name="connsiteY25" fmla="*/ 1180 h 2514438"/>
                <a:gd name="connsiteX26" fmla="*/ 250909 w 2521182"/>
                <a:gd name="connsiteY26" fmla="*/ 1 h 2514438"/>
                <a:gd name="connsiteX27" fmla="*/ 244844 w 2521182"/>
                <a:gd name="connsiteY27" fmla="*/ 1181 h 2514438"/>
                <a:gd name="connsiteX28" fmla="*/ 145218 w 2521182"/>
                <a:gd name="connsiteY28" fmla="*/ 1181 h 2514438"/>
                <a:gd name="connsiteX29" fmla="*/ 139157 w 2521182"/>
                <a:gd name="connsiteY29" fmla="*/ 1 h 2514438"/>
                <a:gd name="connsiteX30" fmla="*/ 87192 w 2521182"/>
                <a:gd name="connsiteY30" fmla="*/ 10113 h 2514438"/>
                <a:gd name="connsiteX31" fmla="*/ 71589 w 2521182"/>
                <a:gd name="connsiteY31" fmla="*/ 20474 h 2514438"/>
                <a:gd name="connsiteX32" fmla="*/ 50253 w 2521182"/>
                <a:gd name="connsiteY32" fmla="*/ 32715 h 2514438"/>
                <a:gd name="connsiteX33" fmla="*/ 46328 w 2521182"/>
                <a:gd name="connsiteY33" fmla="*/ 37248 h 2514438"/>
                <a:gd name="connsiteX34" fmla="*/ 41510 w 2521182"/>
                <a:gd name="connsiteY34" fmla="*/ 40448 h 2514438"/>
                <a:gd name="connsiteX35" fmla="*/ 41510 w 2521182"/>
                <a:gd name="connsiteY35" fmla="*/ 40447 h 2514438"/>
                <a:gd name="connsiteX36" fmla="*/ 34768 w 2521182"/>
                <a:gd name="connsiteY36" fmla="*/ 50600 h 2514438"/>
                <a:gd name="connsiteX37" fmla="*/ 19992 w 2521182"/>
                <a:gd name="connsiteY37" fmla="*/ 67667 h 2514438"/>
                <a:gd name="connsiteX38" fmla="*/ 15013 w 2521182"/>
                <a:gd name="connsiteY38" fmla="*/ 80349 h 2514438"/>
                <a:gd name="connsiteX39" fmla="*/ 11175 w 2521182"/>
                <a:gd name="connsiteY39" fmla="*/ 86128 h 2514438"/>
                <a:gd name="connsiteX40" fmla="*/ 9634 w 2521182"/>
                <a:gd name="connsiteY40" fmla="*/ 94051 h 2514438"/>
                <a:gd name="connsiteX41" fmla="*/ 2806 w 2521182"/>
                <a:gd name="connsiteY41" fmla="*/ 111443 h 2514438"/>
                <a:gd name="connsiteX42" fmla="*/ 0 w 2521182"/>
                <a:gd name="connsiteY42" fmla="*/ 139273 h 2514438"/>
                <a:gd name="connsiteX43" fmla="*/ 2806 w 2521182"/>
                <a:gd name="connsiteY43" fmla="*/ 167103 h 2514438"/>
                <a:gd name="connsiteX44" fmla="*/ 10544 w 2521182"/>
                <a:gd name="connsiteY44" fmla="*/ 186812 h 2514438"/>
                <a:gd name="connsiteX45" fmla="*/ 11175 w 2521182"/>
                <a:gd name="connsiteY45" fmla="*/ 190058 h 2514438"/>
                <a:gd name="connsiteX46" fmla="*/ 12748 w 2521182"/>
                <a:gd name="connsiteY46" fmla="*/ 192425 h 2514438"/>
                <a:gd name="connsiteX47" fmla="*/ 19992 w 2521182"/>
                <a:gd name="connsiteY47" fmla="*/ 210878 h 2514438"/>
                <a:gd name="connsiteX48" fmla="*/ 41491 w 2521182"/>
                <a:gd name="connsiteY48" fmla="*/ 235710 h 2514438"/>
                <a:gd name="connsiteX49" fmla="*/ 41510 w 2521182"/>
                <a:gd name="connsiteY49" fmla="*/ 235739 h 2514438"/>
                <a:gd name="connsiteX50" fmla="*/ 41553 w 2521182"/>
                <a:gd name="connsiteY50" fmla="*/ 235781 h 2514438"/>
                <a:gd name="connsiteX51" fmla="*/ 50253 w 2521182"/>
                <a:gd name="connsiteY51" fmla="*/ 245831 h 2514438"/>
                <a:gd name="connsiteX52" fmla="*/ 53418 w 2521182"/>
                <a:gd name="connsiteY52" fmla="*/ 247646 h 2514438"/>
                <a:gd name="connsiteX53" fmla="*/ 786416 w 2521182"/>
                <a:gd name="connsiteY53" fmla="*/ 980636 h 2514438"/>
                <a:gd name="connsiteX54" fmla="*/ 789475 w 2521182"/>
                <a:gd name="connsiteY54" fmla="*/ 980636 h 2514438"/>
                <a:gd name="connsiteX55" fmla="*/ 1578426 w 2521182"/>
                <a:gd name="connsiteY55" fmla="*/ 1769586 h 2514438"/>
                <a:gd name="connsiteX56" fmla="*/ 1578887 w 2521182"/>
                <a:gd name="connsiteY56" fmla="*/ 1769125 h 2514438"/>
                <a:gd name="connsiteX57" fmla="*/ 2270775 w 2521182"/>
                <a:gd name="connsiteY57" fmla="*/ 2461020 h 2514438"/>
                <a:gd name="connsiteX58" fmla="*/ 2272590 w 2521182"/>
                <a:gd name="connsiteY58" fmla="*/ 2464185 h 2514438"/>
                <a:gd name="connsiteX59" fmla="*/ 2282640 w 2521182"/>
                <a:gd name="connsiteY59" fmla="*/ 2472885 h 2514438"/>
                <a:gd name="connsiteX60" fmla="*/ 2282682 w 2521182"/>
                <a:gd name="connsiteY60" fmla="*/ 2472928 h 2514438"/>
                <a:gd name="connsiteX61" fmla="*/ 2282711 w 2521182"/>
                <a:gd name="connsiteY61" fmla="*/ 2472947 h 2514438"/>
                <a:gd name="connsiteX62" fmla="*/ 2307543 w 2521182"/>
                <a:gd name="connsiteY62" fmla="*/ 2494446 h 2514438"/>
                <a:gd name="connsiteX63" fmla="*/ 2325996 w 2521182"/>
                <a:gd name="connsiteY63" fmla="*/ 2501690 h 2514438"/>
                <a:gd name="connsiteX64" fmla="*/ 2328363 w 2521182"/>
                <a:gd name="connsiteY64" fmla="*/ 2503263 h 2514438"/>
                <a:gd name="connsiteX65" fmla="*/ 2331609 w 2521182"/>
                <a:gd name="connsiteY65" fmla="*/ 2503894 h 2514438"/>
                <a:gd name="connsiteX66" fmla="*/ 2351318 w 2521182"/>
                <a:gd name="connsiteY66" fmla="*/ 2511632 h 251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21182" h="2514438">
                  <a:moveTo>
                    <a:pt x="2379148" y="2514438"/>
                  </a:moveTo>
                  <a:lnTo>
                    <a:pt x="2406978" y="2511632"/>
                  </a:lnTo>
                  <a:lnTo>
                    <a:pt x="2424370" y="2504804"/>
                  </a:lnTo>
                  <a:lnTo>
                    <a:pt x="2432293" y="2503263"/>
                  </a:lnTo>
                  <a:lnTo>
                    <a:pt x="2438072" y="2499425"/>
                  </a:lnTo>
                  <a:lnTo>
                    <a:pt x="2450754" y="2494446"/>
                  </a:lnTo>
                  <a:lnTo>
                    <a:pt x="2467821" y="2479670"/>
                  </a:lnTo>
                  <a:lnTo>
                    <a:pt x="2477974" y="2472928"/>
                  </a:lnTo>
                  <a:lnTo>
                    <a:pt x="2477973" y="2472928"/>
                  </a:lnTo>
                  <a:lnTo>
                    <a:pt x="2481173" y="2468110"/>
                  </a:lnTo>
                  <a:lnTo>
                    <a:pt x="2485706" y="2464185"/>
                  </a:lnTo>
                  <a:lnTo>
                    <a:pt x="2497947" y="2442849"/>
                  </a:lnTo>
                  <a:lnTo>
                    <a:pt x="2508308" y="2427246"/>
                  </a:lnTo>
                  <a:cubicBezTo>
                    <a:pt x="2515050" y="2410623"/>
                    <a:pt x="2518419" y="2392952"/>
                    <a:pt x="2518420" y="2375281"/>
                  </a:cubicBezTo>
                  <a:lnTo>
                    <a:pt x="2517240" y="2369220"/>
                  </a:lnTo>
                  <a:lnTo>
                    <a:pt x="2517240" y="2269594"/>
                  </a:lnTo>
                  <a:lnTo>
                    <a:pt x="2518420" y="2263529"/>
                  </a:lnTo>
                  <a:lnTo>
                    <a:pt x="2517241" y="2257468"/>
                  </a:lnTo>
                  <a:lnTo>
                    <a:pt x="2517242" y="980635"/>
                  </a:lnTo>
                  <a:lnTo>
                    <a:pt x="2521182" y="980635"/>
                  </a:lnTo>
                  <a:lnTo>
                    <a:pt x="2521182" y="0"/>
                  </a:lnTo>
                  <a:lnTo>
                    <a:pt x="1645990" y="0"/>
                  </a:lnTo>
                  <a:lnTo>
                    <a:pt x="1645990" y="1"/>
                  </a:lnTo>
                  <a:lnTo>
                    <a:pt x="1534237" y="1"/>
                  </a:lnTo>
                  <a:lnTo>
                    <a:pt x="1534237" y="1179"/>
                  </a:lnTo>
                  <a:lnTo>
                    <a:pt x="256970" y="1180"/>
                  </a:lnTo>
                  <a:lnTo>
                    <a:pt x="250909" y="1"/>
                  </a:lnTo>
                  <a:lnTo>
                    <a:pt x="244844" y="1181"/>
                  </a:lnTo>
                  <a:lnTo>
                    <a:pt x="145218" y="1181"/>
                  </a:lnTo>
                  <a:lnTo>
                    <a:pt x="139157" y="1"/>
                  </a:lnTo>
                  <a:cubicBezTo>
                    <a:pt x="121486" y="2"/>
                    <a:pt x="103815" y="3371"/>
                    <a:pt x="87192" y="10113"/>
                  </a:cubicBezTo>
                  <a:lnTo>
                    <a:pt x="71589" y="20474"/>
                  </a:lnTo>
                  <a:lnTo>
                    <a:pt x="50253" y="32715"/>
                  </a:lnTo>
                  <a:lnTo>
                    <a:pt x="46328" y="37248"/>
                  </a:lnTo>
                  <a:lnTo>
                    <a:pt x="41510" y="40448"/>
                  </a:lnTo>
                  <a:lnTo>
                    <a:pt x="41510" y="40447"/>
                  </a:lnTo>
                  <a:lnTo>
                    <a:pt x="34768" y="50600"/>
                  </a:lnTo>
                  <a:lnTo>
                    <a:pt x="19992" y="67667"/>
                  </a:lnTo>
                  <a:lnTo>
                    <a:pt x="15013" y="80349"/>
                  </a:lnTo>
                  <a:lnTo>
                    <a:pt x="11175" y="86128"/>
                  </a:lnTo>
                  <a:lnTo>
                    <a:pt x="9634" y="94051"/>
                  </a:lnTo>
                  <a:lnTo>
                    <a:pt x="2806" y="111443"/>
                  </a:lnTo>
                  <a:lnTo>
                    <a:pt x="0" y="139273"/>
                  </a:lnTo>
                  <a:lnTo>
                    <a:pt x="2806" y="167103"/>
                  </a:lnTo>
                  <a:lnTo>
                    <a:pt x="10544" y="186812"/>
                  </a:lnTo>
                  <a:lnTo>
                    <a:pt x="11175" y="190058"/>
                  </a:lnTo>
                  <a:lnTo>
                    <a:pt x="12748" y="192425"/>
                  </a:lnTo>
                  <a:lnTo>
                    <a:pt x="19992" y="210878"/>
                  </a:lnTo>
                  <a:lnTo>
                    <a:pt x="41491" y="235710"/>
                  </a:lnTo>
                  <a:lnTo>
                    <a:pt x="41510" y="235739"/>
                  </a:lnTo>
                  <a:lnTo>
                    <a:pt x="41553" y="235781"/>
                  </a:lnTo>
                  <a:lnTo>
                    <a:pt x="50253" y="245831"/>
                  </a:lnTo>
                  <a:lnTo>
                    <a:pt x="53418" y="247646"/>
                  </a:lnTo>
                  <a:lnTo>
                    <a:pt x="786416" y="980636"/>
                  </a:lnTo>
                  <a:lnTo>
                    <a:pt x="789475" y="980636"/>
                  </a:lnTo>
                  <a:lnTo>
                    <a:pt x="1578426" y="1769586"/>
                  </a:lnTo>
                  <a:lnTo>
                    <a:pt x="1578887" y="1769125"/>
                  </a:lnTo>
                  <a:lnTo>
                    <a:pt x="2270775" y="2461020"/>
                  </a:lnTo>
                  <a:lnTo>
                    <a:pt x="2272590" y="2464185"/>
                  </a:lnTo>
                  <a:lnTo>
                    <a:pt x="2282640" y="2472885"/>
                  </a:lnTo>
                  <a:lnTo>
                    <a:pt x="2282682" y="2472928"/>
                  </a:lnTo>
                  <a:lnTo>
                    <a:pt x="2282711" y="2472947"/>
                  </a:lnTo>
                  <a:lnTo>
                    <a:pt x="2307543" y="2494446"/>
                  </a:lnTo>
                  <a:lnTo>
                    <a:pt x="2325996" y="2501690"/>
                  </a:lnTo>
                  <a:lnTo>
                    <a:pt x="2328363" y="2503263"/>
                  </a:lnTo>
                  <a:lnTo>
                    <a:pt x="2331609" y="2503894"/>
                  </a:lnTo>
                  <a:lnTo>
                    <a:pt x="2351318" y="2511632"/>
                  </a:lnTo>
                  <a:close/>
                </a:path>
              </a:pathLst>
            </a:custGeom>
            <a:noFill/>
            <a:ln w="22225">
              <a:gradFill flip="none" rotWithShape="1">
                <a:gsLst>
                  <a:gs pos="67000">
                    <a:schemeClr val="bg1"/>
                  </a:gs>
                  <a:gs pos="22000">
                    <a:schemeClr val="bg1">
                      <a:alpha val="0"/>
                      <a:lumMod val="100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任意多边形 28"/>
            <p:cNvSpPr/>
            <p:nvPr/>
          </p:nvSpPr>
          <p:spPr>
            <a:xfrm rot="10800000" flipV="1">
              <a:off x="6149192" y="3881987"/>
              <a:ext cx="2194328" cy="2198981"/>
            </a:xfrm>
            <a:custGeom>
              <a:avLst/>
              <a:gdLst>
                <a:gd name="connsiteX0" fmla="*/ 2379148 w 2521182"/>
                <a:gd name="connsiteY0" fmla="*/ 2514438 h 2514438"/>
                <a:gd name="connsiteX1" fmla="*/ 2406978 w 2521182"/>
                <a:gd name="connsiteY1" fmla="*/ 2511632 h 2514438"/>
                <a:gd name="connsiteX2" fmla="*/ 2424370 w 2521182"/>
                <a:gd name="connsiteY2" fmla="*/ 2504804 h 2514438"/>
                <a:gd name="connsiteX3" fmla="*/ 2432293 w 2521182"/>
                <a:gd name="connsiteY3" fmla="*/ 2503263 h 2514438"/>
                <a:gd name="connsiteX4" fmla="*/ 2438072 w 2521182"/>
                <a:gd name="connsiteY4" fmla="*/ 2499425 h 2514438"/>
                <a:gd name="connsiteX5" fmla="*/ 2450754 w 2521182"/>
                <a:gd name="connsiteY5" fmla="*/ 2494446 h 2514438"/>
                <a:gd name="connsiteX6" fmla="*/ 2467821 w 2521182"/>
                <a:gd name="connsiteY6" fmla="*/ 2479670 h 2514438"/>
                <a:gd name="connsiteX7" fmla="*/ 2477974 w 2521182"/>
                <a:gd name="connsiteY7" fmla="*/ 2472928 h 2514438"/>
                <a:gd name="connsiteX8" fmla="*/ 2477973 w 2521182"/>
                <a:gd name="connsiteY8" fmla="*/ 2472928 h 2514438"/>
                <a:gd name="connsiteX9" fmla="*/ 2481173 w 2521182"/>
                <a:gd name="connsiteY9" fmla="*/ 2468110 h 2514438"/>
                <a:gd name="connsiteX10" fmla="*/ 2485706 w 2521182"/>
                <a:gd name="connsiteY10" fmla="*/ 2464185 h 2514438"/>
                <a:gd name="connsiteX11" fmla="*/ 2497947 w 2521182"/>
                <a:gd name="connsiteY11" fmla="*/ 2442849 h 2514438"/>
                <a:gd name="connsiteX12" fmla="*/ 2508308 w 2521182"/>
                <a:gd name="connsiteY12" fmla="*/ 2427246 h 2514438"/>
                <a:gd name="connsiteX13" fmla="*/ 2518420 w 2521182"/>
                <a:gd name="connsiteY13" fmla="*/ 2375281 h 2514438"/>
                <a:gd name="connsiteX14" fmla="*/ 2517240 w 2521182"/>
                <a:gd name="connsiteY14" fmla="*/ 2369220 h 2514438"/>
                <a:gd name="connsiteX15" fmla="*/ 2517240 w 2521182"/>
                <a:gd name="connsiteY15" fmla="*/ 2269594 h 2514438"/>
                <a:gd name="connsiteX16" fmla="*/ 2518420 w 2521182"/>
                <a:gd name="connsiteY16" fmla="*/ 2263529 h 2514438"/>
                <a:gd name="connsiteX17" fmla="*/ 2517241 w 2521182"/>
                <a:gd name="connsiteY17" fmla="*/ 2257468 h 2514438"/>
                <a:gd name="connsiteX18" fmla="*/ 2517242 w 2521182"/>
                <a:gd name="connsiteY18" fmla="*/ 980635 h 2514438"/>
                <a:gd name="connsiteX19" fmla="*/ 2521182 w 2521182"/>
                <a:gd name="connsiteY19" fmla="*/ 980635 h 2514438"/>
                <a:gd name="connsiteX20" fmla="*/ 2521182 w 2521182"/>
                <a:gd name="connsiteY20" fmla="*/ 0 h 2514438"/>
                <a:gd name="connsiteX21" fmla="*/ 1645990 w 2521182"/>
                <a:gd name="connsiteY21" fmla="*/ 0 h 2514438"/>
                <a:gd name="connsiteX22" fmla="*/ 1645990 w 2521182"/>
                <a:gd name="connsiteY22" fmla="*/ 1 h 2514438"/>
                <a:gd name="connsiteX23" fmla="*/ 1534237 w 2521182"/>
                <a:gd name="connsiteY23" fmla="*/ 1 h 2514438"/>
                <a:gd name="connsiteX24" fmla="*/ 1534237 w 2521182"/>
                <a:gd name="connsiteY24" fmla="*/ 1179 h 2514438"/>
                <a:gd name="connsiteX25" fmla="*/ 256970 w 2521182"/>
                <a:gd name="connsiteY25" fmla="*/ 1180 h 2514438"/>
                <a:gd name="connsiteX26" fmla="*/ 250909 w 2521182"/>
                <a:gd name="connsiteY26" fmla="*/ 1 h 2514438"/>
                <a:gd name="connsiteX27" fmla="*/ 244844 w 2521182"/>
                <a:gd name="connsiteY27" fmla="*/ 1181 h 2514438"/>
                <a:gd name="connsiteX28" fmla="*/ 145218 w 2521182"/>
                <a:gd name="connsiteY28" fmla="*/ 1181 h 2514438"/>
                <a:gd name="connsiteX29" fmla="*/ 139157 w 2521182"/>
                <a:gd name="connsiteY29" fmla="*/ 1 h 2514438"/>
                <a:gd name="connsiteX30" fmla="*/ 87192 w 2521182"/>
                <a:gd name="connsiteY30" fmla="*/ 10113 h 2514438"/>
                <a:gd name="connsiteX31" fmla="*/ 71589 w 2521182"/>
                <a:gd name="connsiteY31" fmla="*/ 20474 h 2514438"/>
                <a:gd name="connsiteX32" fmla="*/ 50253 w 2521182"/>
                <a:gd name="connsiteY32" fmla="*/ 32715 h 2514438"/>
                <a:gd name="connsiteX33" fmla="*/ 46328 w 2521182"/>
                <a:gd name="connsiteY33" fmla="*/ 37248 h 2514438"/>
                <a:gd name="connsiteX34" fmla="*/ 41510 w 2521182"/>
                <a:gd name="connsiteY34" fmla="*/ 40448 h 2514438"/>
                <a:gd name="connsiteX35" fmla="*/ 41510 w 2521182"/>
                <a:gd name="connsiteY35" fmla="*/ 40447 h 2514438"/>
                <a:gd name="connsiteX36" fmla="*/ 34768 w 2521182"/>
                <a:gd name="connsiteY36" fmla="*/ 50600 h 2514438"/>
                <a:gd name="connsiteX37" fmla="*/ 19992 w 2521182"/>
                <a:gd name="connsiteY37" fmla="*/ 67667 h 2514438"/>
                <a:gd name="connsiteX38" fmla="*/ 15013 w 2521182"/>
                <a:gd name="connsiteY38" fmla="*/ 80349 h 2514438"/>
                <a:gd name="connsiteX39" fmla="*/ 11175 w 2521182"/>
                <a:gd name="connsiteY39" fmla="*/ 86128 h 2514438"/>
                <a:gd name="connsiteX40" fmla="*/ 9634 w 2521182"/>
                <a:gd name="connsiteY40" fmla="*/ 94051 h 2514438"/>
                <a:gd name="connsiteX41" fmla="*/ 2806 w 2521182"/>
                <a:gd name="connsiteY41" fmla="*/ 111443 h 2514438"/>
                <a:gd name="connsiteX42" fmla="*/ 0 w 2521182"/>
                <a:gd name="connsiteY42" fmla="*/ 139273 h 2514438"/>
                <a:gd name="connsiteX43" fmla="*/ 2806 w 2521182"/>
                <a:gd name="connsiteY43" fmla="*/ 167103 h 2514438"/>
                <a:gd name="connsiteX44" fmla="*/ 10544 w 2521182"/>
                <a:gd name="connsiteY44" fmla="*/ 186812 h 2514438"/>
                <a:gd name="connsiteX45" fmla="*/ 11175 w 2521182"/>
                <a:gd name="connsiteY45" fmla="*/ 190058 h 2514438"/>
                <a:gd name="connsiteX46" fmla="*/ 12748 w 2521182"/>
                <a:gd name="connsiteY46" fmla="*/ 192425 h 2514438"/>
                <a:gd name="connsiteX47" fmla="*/ 19992 w 2521182"/>
                <a:gd name="connsiteY47" fmla="*/ 210878 h 2514438"/>
                <a:gd name="connsiteX48" fmla="*/ 41491 w 2521182"/>
                <a:gd name="connsiteY48" fmla="*/ 235710 h 2514438"/>
                <a:gd name="connsiteX49" fmla="*/ 41510 w 2521182"/>
                <a:gd name="connsiteY49" fmla="*/ 235739 h 2514438"/>
                <a:gd name="connsiteX50" fmla="*/ 41553 w 2521182"/>
                <a:gd name="connsiteY50" fmla="*/ 235781 h 2514438"/>
                <a:gd name="connsiteX51" fmla="*/ 50253 w 2521182"/>
                <a:gd name="connsiteY51" fmla="*/ 245831 h 2514438"/>
                <a:gd name="connsiteX52" fmla="*/ 53418 w 2521182"/>
                <a:gd name="connsiteY52" fmla="*/ 247646 h 2514438"/>
                <a:gd name="connsiteX53" fmla="*/ 786416 w 2521182"/>
                <a:gd name="connsiteY53" fmla="*/ 980636 h 2514438"/>
                <a:gd name="connsiteX54" fmla="*/ 789475 w 2521182"/>
                <a:gd name="connsiteY54" fmla="*/ 980636 h 2514438"/>
                <a:gd name="connsiteX55" fmla="*/ 1578426 w 2521182"/>
                <a:gd name="connsiteY55" fmla="*/ 1769586 h 2514438"/>
                <a:gd name="connsiteX56" fmla="*/ 1578887 w 2521182"/>
                <a:gd name="connsiteY56" fmla="*/ 1769125 h 2514438"/>
                <a:gd name="connsiteX57" fmla="*/ 2270775 w 2521182"/>
                <a:gd name="connsiteY57" fmla="*/ 2461020 h 2514438"/>
                <a:gd name="connsiteX58" fmla="*/ 2272590 w 2521182"/>
                <a:gd name="connsiteY58" fmla="*/ 2464185 h 2514438"/>
                <a:gd name="connsiteX59" fmla="*/ 2282640 w 2521182"/>
                <a:gd name="connsiteY59" fmla="*/ 2472885 h 2514438"/>
                <a:gd name="connsiteX60" fmla="*/ 2282682 w 2521182"/>
                <a:gd name="connsiteY60" fmla="*/ 2472928 h 2514438"/>
                <a:gd name="connsiteX61" fmla="*/ 2282711 w 2521182"/>
                <a:gd name="connsiteY61" fmla="*/ 2472947 h 2514438"/>
                <a:gd name="connsiteX62" fmla="*/ 2307543 w 2521182"/>
                <a:gd name="connsiteY62" fmla="*/ 2494446 h 2514438"/>
                <a:gd name="connsiteX63" fmla="*/ 2325996 w 2521182"/>
                <a:gd name="connsiteY63" fmla="*/ 2501690 h 2514438"/>
                <a:gd name="connsiteX64" fmla="*/ 2328363 w 2521182"/>
                <a:gd name="connsiteY64" fmla="*/ 2503263 h 2514438"/>
                <a:gd name="connsiteX65" fmla="*/ 2331609 w 2521182"/>
                <a:gd name="connsiteY65" fmla="*/ 2503894 h 2514438"/>
                <a:gd name="connsiteX66" fmla="*/ 2351318 w 2521182"/>
                <a:gd name="connsiteY66" fmla="*/ 2511632 h 251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21182" h="2514438">
                  <a:moveTo>
                    <a:pt x="2379148" y="2514438"/>
                  </a:moveTo>
                  <a:lnTo>
                    <a:pt x="2406978" y="2511632"/>
                  </a:lnTo>
                  <a:lnTo>
                    <a:pt x="2424370" y="2504804"/>
                  </a:lnTo>
                  <a:lnTo>
                    <a:pt x="2432293" y="2503263"/>
                  </a:lnTo>
                  <a:lnTo>
                    <a:pt x="2438072" y="2499425"/>
                  </a:lnTo>
                  <a:lnTo>
                    <a:pt x="2450754" y="2494446"/>
                  </a:lnTo>
                  <a:lnTo>
                    <a:pt x="2467821" y="2479670"/>
                  </a:lnTo>
                  <a:lnTo>
                    <a:pt x="2477974" y="2472928"/>
                  </a:lnTo>
                  <a:lnTo>
                    <a:pt x="2477973" y="2472928"/>
                  </a:lnTo>
                  <a:lnTo>
                    <a:pt x="2481173" y="2468110"/>
                  </a:lnTo>
                  <a:lnTo>
                    <a:pt x="2485706" y="2464185"/>
                  </a:lnTo>
                  <a:lnTo>
                    <a:pt x="2497947" y="2442849"/>
                  </a:lnTo>
                  <a:lnTo>
                    <a:pt x="2508308" y="2427246"/>
                  </a:lnTo>
                  <a:cubicBezTo>
                    <a:pt x="2515050" y="2410623"/>
                    <a:pt x="2518419" y="2392952"/>
                    <a:pt x="2518420" y="2375281"/>
                  </a:cubicBezTo>
                  <a:lnTo>
                    <a:pt x="2517240" y="2369220"/>
                  </a:lnTo>
                  <a:lnTo>
                    <a:pt x="2517240" y="2269594"/>
                  </a:lnTo>
                  <a:lnTo>
                    <a:pt x="2518420" y="2263529"/>
                  </a:lnTo>
                  <a:lnTo>
                    <a:pt x="2517241" y="2257468"/>
                  </a:lnTo>
                  <a:lnTo>
                    <a:pt x="2517242" y="980635"/>
                  </a:lnTo>
                  <a:lnTo>
                    <a:pt x="2521182" y="980635"/>
                  </a:lnTo>
                  <a:lnTo>
                    <a:pt x="2521182" y="0"/>
                  </a:lnTo>
                  <a:lnTo>
                    <a:pt x="1645990" y="0"/>
                  </a:lnTo>
                  <a:lnTo>
                    <a:pt x="1645990" y="1"/>
                  </a:lnTo>
                  <a:lnTo>
                    <a:pt x="1534237" y="1"/>
                  </a:lnTo>
                  <a:lnTo>
                    <a:pt x="1534237" y="1179"/>
                  </a:lnTo>
                  <a:lnTo>
                    <a:pt x="256970" y="1180"/>
                  </a:lnTo>
                  <a:lnTo>
                    <a:pt x="250909" y="1"/>
                  </a:lnTo>
                  <a:lnTo>
                    <a:pt x="244844" y="1181"/>
                  </a:lnTo>
                  <a:lnTo>
                    <a:pt x="145218" y="1181"/>
                  </a:lnTo>
                  <a:lnTo>
                    <a:pt x="139157" y="1"/>
                  </a:lnTo>
                  <a:cubicBezTo>
                    <a:pt x="121486" y="2"/>
                    <a:pt x="103815" y="3371"/>
                    <a:pt x="87192" y="10113"/>
                  </a:cubicBezTo>
                  <a:lnTo>
                    <a:pt x="71589" y="20474"/>
                  </a:lnTo>
                  <a:lnTo>
                    <a:pt x="50253" y="32715"/>
                  </a:lnTo>
                  <a:lnTo>
                    <a:pt x="46328" y="37248"/>
                  </a:lnTo>
                  <a:lnTo>
                    <a:pt x="41510" y="40448"/>
                  </a:lnTo>
                  <a:lnTo>
                    <a:pt x="41510" y="40447"/>
                  </a:lnTo>
                  <a:lnTo>
                    <a:pt x="34768" y="50600"/>
                  </a:lnTo>
                  <a:lnTo>
                    <a:pt x="19992" y="67667"/>
                  </a:lnTo>
                  <a:lnTo>
                    <a:pt x="15013" y="80349"/>
                  </a:lnTo>
                  <a:lnTo>
                    <a:pt x="11175" y="86128"/>
                  </a:lnTo>
                  <a:lnTo>
                    <a:pt x="9634" y="94051"/>
                  </a:lnTo>
                  <a:lnTo>
                    <a:pt x="2806" y="111443"/>
                  </a:lnTo>
                  <a:lnTo>
                    <a:pt x="0" y="139273"/>
                  </a:lnTo>
                  <a:lnTo>
                    <a:pt x="2806" y="167103"/>
                  </a:lnTo>
                  <a:lnTo>
                    <a:pt x="10544" y="186812"/>
                  </a:lnTo>
                  <a:lnTo>
                    <a:pt x="11175" y="190058"/>
                  </a:lnTo>
                  <a:lnTo>
                    <a:pt x="12748" y="192425"/>
                  </a:lnTo>
                  <a:lnTo>
                    <a:pt x="19992" y="210878"/>
                  </a:lnTo>
                  <a:lnTo>
                    <a:pt x="41491" y="235710"/>
                  </a:lnTo>
                  <a:lnTo>
                    <a:pt x="41510" y="235739"/>
                  </a:lnTo>
                  <a:lnTo>
                    <a:pt x="41553" y="235781"/>
                  </a:lnTo>
                  <a:lnTo>
                    <a:pt x="50253" y="245831"/>
                  </a:lnTo>
                  <a:lnTo>
                    <a:pt x="53418" y="247646"/>
                  </a:lnTo>
                  <a:lnTo>
                    <a:pt x="786416" y="980636"/>
                  </a:lnTo>
                  <a:lnTo>
                    <a:pt x="789475" y="980636"/>
                  </a:lnTo>
                  <a:lnTo>
                    <a:pt x="1578426" y="1769586"/>
                  </a:lnTo>
                  <a:lnTo>
                    <a:pt x="1578887" y="1769125"/>
                  </a:lnTo>
                  <a:lnTo>
                    <a:pt x="2270775" y="2461020"/>
                  </a:lnTo>
                  <a:lnTo>
                    <a:pt x="2272590" y="2464185"/>
                  </a:lnTo>
                  <a:lnTo>
                    <a:pt x="2282640" y="2472885"/>
                  </a:lnTo>
                  <a:lnTo>
                    <a:pt x="2282682" y="2472928"/>
                  </a:lnTo>
                  <a:lnTo>
                    <a:pt x="2282711" y="2472947"/>
                  </a:lnTo>
                  <a:lnTo>
                    <a:pt x="2307543" y="2494446"/>
                  </a:lnTo>
                  <a:lnTo>
                    <a:pt x="2325996" y="2501690"/>
                  </a:lnTo>
                  <a:lnTo>
                    <a:pt x="2328363" y="2503263"/>
                  </a:lnTo>
                  <a:lnTo>
                    <a:pt x="2331609" y="2503894"/>
                  </a:lnTo>
                  <a:lnTo>
                    <a:pt x="2351318" y="2511632"/>
                  </a:lnTo>
                  <a:close/>
                </a:path>
              </a:pathLst>
            </a:custGeom>
            <a:noFill/>
            <a:ln w="22225">
              <a:gradFill flip="none" rotWithShape="1">
                <a:gsLst>
                  <a:gs pos="67000">
                    <a:schemeClr val="bg1"/>
                  </a:gs>
                  <a:gs pos="22000">
                    <a:schemeClr val="bg1">
                      <a:alpha val="0"/>
                      <a:lumMod val="100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a:off x="4683630" y="1613617"/>
              <a:ext cx="1249496"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bg1">
                    <a:alpha val="0"/>
                  </a:schemeClr>
                </a:gs>
                <a:gs pos="22000">
                  <a:srgbClr val="F9F9F9">
                    <a:alpha val="56000"/>
                  </a:srgbClr>
                </a:gs>
                <a:gs pos="2000">
                  <a:schemeClr val="bg1">
                    <a:lumMod val="95000"/>
                    <a:alpha val="50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30"/>
            <p:cNvSpPr/>
            <p:nvPr/>
          </p:nvSpPr>
          <p:spPr>
            <a:xfrm flipH="1">
              <a:off x="6258207" y="1612883"/>
              <a:ext cx="1249496"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bg1">
                    <a:alpha val="0"/>
                  </a:schemeClr>
                </a:gs>
                <a:gs pos="22000">
                  <a:srgbClr val="F9F9F9">
                    <a:alpha val="50000"/>
                  </a:srgbClr>
                </a:gs>
                <a:gs pos="2000">
                  <a:schemeClr val="bg1">
                    <a:lumMod val="95000"/>
                    <a:alpha val="46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flipH="1" flipV="1">
              <a:off x="6249877" y="5854815"/>
              <a:ext cx="1249496"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tx1">
                    <a:alpha val="0"/>
                  </a:schemeClr>
                </a:gs>
                <a:gs pos="26000">
                  <a:schemeClr val="tx1">
                    <a:alpha val="35000"/>
                  </a:schemeClr>
                </a:gs>
                <a:gs pos="2000">
                  <a:schemeClr val="tx1">
                    <a:alpha val="12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任意多边形 32"/>
            <p:cNvSpPr/>
            <p:nvPr/>
          </p:nvSpPr>
          <p:spPr>
            <a:xfrm flipV="1">
              <a:off x="4691258" y="5854815"/>
              <a:ext cx="1249496"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tx1">
                    <a:alpha val="0"/>
                  </a:schemeClr>
                </a:gs>
                <a:gs pos="26000">
                  <a:schemeClr val="tx1">
                    <a:alpha val="19000"/>
                  </a:schemeClr>
                </a:gs>
                <a:gs pos="2000">
                  <a:schemeClr val="tx1">
                    <a:alpha val="10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任意多边形 33"/>
            <p:cNvSpPr/>
            <p:nvPr/>
          </p:nvSpPr>
          <p:spPr>
            <a:xfrm rot="5400000" flipV="1">
              <a:off x="3339197" y="2969200"/>
              <a:ext cx="1249495"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bg1">
                    <a:alpha val="0"/>
                  </a:schemeClr>
                </a:gs>
                <a:gs pos="22000">
                  <a:srgbClr val="F9F9F9">
                    <a:alpha val="50000"/>
                  </a:srgbClr>
                </a:gs>
                <a:gs pos="2000">
                  <a:schemeClr val="bg1">
                    <a:lumMod val="95000"/>
                    <a:alpha val="46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rot="16200000">
              <a:off x="3339197" y="4499117"/>
              <a:ext cx="1249495"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bg1">
                    <a:alpha val="0"/>
                  </a:schemeClr>
                </a:gs>
                <a:gs pos="22000">
                  <a:srgbClr val="F9F9F9">
                    <a:alpha val="50000"/>
                  </a:srgbClr>
                </a:gs>
                <a:gs pos="2000">
                  <a:schemeClr val="bg1">
                    <a:lumMod val="95000"/>
                    <a:alpha val="46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任意多边形 35"/>
            <p:cNvSpPr/>
            <p:nvPr/>
          </p:nvSpPr>
          <p:spPr>
            <a:xfrm rot="16200000" flipH="1" flipV="1">
              <a:off x="7606218" y="2969200"/>
              <a:ext cx="1249495"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tx1">
                    <a:alpha val="0"/>
                  </a:schemeClr>
                </a:gs>
                <a:gs pos="17000">
                  <a:schemeClr val="tx1">
                    <a:alpha val="19000"/>
                  </a:schemeClr>
                </a:gs>
                <a:gs pos="2000">
                  <a:schemeClr val="tx1">
                    <a:alpha val="15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任意多边形 36"/>
            <p:cNvSpPr/>
            <p:nvPr/>
          </p:nvSpPr>
          <p:spPr>
            <a:xfrm rot="5400000" flipH="1">
              <a:off x="7606218" y="4499117"/>
              <a:ext cx="1249495"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tx1">
                    <a:alpha val="0"/>
                  </a:schemeClr>
                </a:gs>
                <a:gs pos="26000">
                  <a:schemeClr val="tx1">
                    <a:alpha val="19000"/>
                  </a:schemeClr>
                </a:gs>
                <a:gs pos="2000">
                  <a:schemeClr val="tx1">
                    <a:alpha val="10000"/>
                  </a:schemeClr>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8" name="文本框 111"/>
          <p:cNvSpPr txBox="1"/>
          <p:nvPr/>
        </p:nvSpPr>
        <p:spPr>
          <a:xfrm>
            <a:off x="5011350" y="2966640"/>
            <a:ext cx="1005510" cy="707886"/>
          </a:xfrm>
          <a:prstGeom prst="rect">
            <a:avLst/>
          </a:prstGeom>
          <a:noFill/>
        </p:spPr>
        <p:txBody>
          <a:bodyPr wrap="square" rtlCol="0">
            <a:spAutoFit/>
          </a:bodyPr>
          <a:lstStyle/>
          <a:p>
            <a:pPr algn="ctr"/>
            <a:r>
              <a:rPr lang="en-US" altLang="zh-CN" sz="4000">
                <a:solidFill>
                  <a:srgbClr val="FEB750"/>
                </a:solidFill>
                <a:latin typeface="Impact" panose="020B0806030902050204" pitchFamily="34" charset="0"/>
              </a:rPr>
              <a:t>01</a:t>
            </a:r>
            <a:endParaRPr lang="zh-CN" altLang="en-US" sz="4000">
              <a:solidFill>
                <a:srgbClr val="FEB750"/>
              </a:solidFill>
              <a:latin typeface="Impact" panose="020B0806030902050204" pitchFamily="34" charset="0"/>
            </a:endParaRPr>
          </a:p>
        </p:txBody>
      </p:sp>
      <p:sp>
        <p:nvSpPr>
          <p:cNvPr id="39" name="文本框 112"/>
          <p:cNvSpPr txBox="1"/>
          <p:nvPr/>
        </p:nvSpPr>
        <p:spPr>
          <a:xfrm>
            <a:off x="5011350" y="3846482"/>
            <a:ext cx="1005510" cy="707886"/>
          </a:xfrm>
          <a:prstGeom prst="rect">
            <a:avLst/>
          </a:prstGeom>
          <a:noFill/>
        </p:spPr>
        <p:txBody>
          <a:bodyPr wrap="square" rtlCol="0">
            <a:spAutoFit/>
          </a:bodyPr>
          <a:lstStyle/>
          <a:p>
            <a:pPr algn="ctr"/>
            <a:r>
              <a:rPr lang="en-US" altLang="zh-CN" sz="4000">
                <a:solidFill>
                  <a:srgbClr val="03ACBE"/>
                </a:solidFill>
                <a:latin typeface="Impact" panose="020B0806030902050204" pitchFamily="34" charset="0"/>
              </a:rPr>
              <a:t>04</a:t>
            </a:r>
            <a:endParaRPr lang="zh-CN" altLang="en-US" sz="4000">
              <a:solidFill>
                <a:srgbClr val="03ACBE"/>
              </a:solidFill>
              <a:latin typeface="Impact" panose="020B0806030902050204" pitchFamily="34" charset="0"/>
            </a:endParaRPr>
          </a:p>
        </p:txBody>
      </p:sp>
      <p:sp>
        <p:nvSpPr>
          <p:cNvPr id="40" name="文本框 113"/>
          <p:cNvSpPr txBox="1"/>
          <p:nvPr/>
        </p:nvSpPr>
        <p:spPr>
          <a:xfrm>
            <a:off x="5957915" y="2966640"/>
            <a:ext cx="1005510" cy="707886"/>
          </a:xfrm>
          <a:prstGeom prst="rect">
            <a:avLst/>
          </a:prstGeom>
          <a:noFill/>
        </p:spPr>
        <p:txBody>
          <a:bodyPr wrap="square" rtlCol="0">
            <a:spAutoFit/>
          </a:bodyPr>
          <a:lstStyle/>
          <a:p>
            <a:pPr algn="ctr"/>
            <a:r>
              <a:rPr lang="en-US" altLang="zh-CN" sz="4000">
                <a:solidFill>
                  <a:srgbClr val="E27172"/>
                </a:solidFill>
                <a:latin typeface="Impact" panose="020B0806030902050204" pitchFamily="34" charset="0"/>
              </a:rPr>
              <a:t>02</a:t>
            </a:r>
            <a:endParaRPr lang="zh-CN" altLang="en-US" sz="4000">
              <a:solidFill>
                <a:srgbClr val="E27172"/>
              </a:solidFill>
              <a:latin typeface="Impact" panose="020B0806030902050204" pitchFamily="34" charset="0"/>
            </a:endParaRPr>
          </a:p>
        </p:txBody>
      </p:sp>
      <p:sp>
        <p:nvSpPr>
          <p:cNvPr id="41" name="文本框 114"/>
          <p:cNvSpPr txBox="1"/>
          <p:nvPr/>
        </p:nvSpPr>
        <p:spPr>
          <a:xfrm>
            <a:off x="5957915" y="3846482"/>
            <a:ext cx="1005510" cy="707886"/>
          </a:xfrm>
          <a:prstGeom prst="rect">
            <a:avLst/>
          </a:prstGeom>
          <a:noFill/>
        </p:spPr>
        <p:txBody>
          <a:bodyPr wrap="square" rtlCol="0">
            <a:spAutoFit/>
          </a:bodyPr>
          <a:lstStyle/>
          <a:p>
            <a:pPr algn="ctr"/>
            <a:r>
              <a:rPr lang="en-US" altLang="zh-CN" sz="4000">
                <a:solidFill>
                  <a:srgbClr val="633E72"/>
                </a:solidFill>
                <a:latin typeface="Impact" panose="020B0806030902050204" pitchFamily="34" charset="0"/>
              </a:rPr>
              <a:t>03</a:t>
            </a:r>
            <a:endParaRPr lang="zh-CN" altLang="en-US" sz="4000">
              <a:solidFill>
                <a:srgbClr val="633E72"/>
              </a:solidFill>
              <a:latin typeface="Impact" panose="020B0806030902050204" pitchFamily="34" charset="0"/>
            </a:endParaRPr>
          </a:p>
        </p:txBody>
      </p:sp>
      <p:grpSp>
        <p:nvGrpSpPr>
          <p:cNvPr id="42" name="Group 41"/>
          <p:cNvGrpSpPr>
            <a:grpSpLocks noChangeAspect="1"/>
          </p:cNvGrpSpPr>
          <p:nvPr/>
        </p:nvGrpSpPr>
        <p:grpSpPr>
          <a:xfrm>
            <a:off x="4359213" y="1999938"/>
            <a:ext cx="323126" cy="395405"/>
            <a:chOff x="3783" y="2089"/>
            <a:chExt cx="116" cy="142"/>
          </a:xfrm>
          <a:solidFill>
            <a:schemeClr val="bg1"/>
          </a:solidFill>
          <a:effectLst/>
        </p:grpSpPr>
        <p:sp>
          <p:nvSpPr>
            <p:cNvPr id="43"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1" name="Group 52"/>
          <p:cNvGrpSpPr>
            <a:grpSpLocks noChangeAspect="1"/>
          </p:cNvGrpSpPr>
          <p:nvPr/>
        </p:nvGrpSpPr>
        <p:grpSpPr>
          <a:xfrm>
            <a:off x="4353280" y="4955947"/>
            <a:ext cx="372723" cy="369375"/>
            <a:chOff x="3783" y="2102"/>
            <a:chExt cx="116" cy="115"/>
          </a:xfrm>
          <a:solidFill>
            <a:schemeClr val="bg1"/>
          </a:solidFill>
          <a:effectLst/>
        </p:grpSpPr>
        <p:sp>
          <p:nvSpPr>
            <p:cNvPr id="52"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9" name="Group 62"/>
          <p:cNvGrpSpPr>
            <a:grpSpLocks noChangeAspect="1"/>
          </p:cNvGrpSpPr>
          <p:nvPr/>
        </p:nvGrpSpPr>
        <p:grpSpPr>
          <a:xfrm>
            <a:off x="7214652" y="2072568"/>
            <a:ext cx="397460" cy="317237"/>
            <a:chOff x="3775" y="2110"/>
            <a:chExt cx="129" cy="103"/>
          </a:xfrm>
          <a:solidFill>
            <a:schemeClr val="bg1"/>
          </a:solidFill>
          <a:effectLst/>
        </p:grpSpPr>
        <p:sp>
          <p:nvSpPr>
            <p:cNvPr id="60"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3" name="Group 68"/>
          <p:cNvGrpSpPr>
            <a:grpSpLocks noChangeAspect="1"/>
          </p:cNvGrpSpPr>
          <p:nvPr/>
        </p:nvGrpSpPr>
        <p:grpSpPr>
          <a:xfrm>
            <a:off x="7387231" y="4958535"/>
            <a:ext cx="354549" cy="341486"/>
            <a:chOff x="3770" y="2095"/>
            <a:chExt cx="137" cy="132"/>
          </a:xfrm>
          <a:solidFill>
            <a:schemeClr val="bg1"/>
          </a:solidFill>
          <a:effectLst/>
        </p:grpSpPr>
        <p:sp>
          <p:nvSpPr>
            <p:cNvPr id="64"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1" name="组合 70"/>
          <p:cNvGrpSpPr/>
          <p:nvPr/>
        </p:nvGrpSpPr>
        <p:grpSpPr>
          <a:xfrm>
            <a:off x="8603265" y="1546776"/>
            <a:ext cx="2288316" cy="1477243"/>
            <a:chOff x="8703732" y="1692310"/>
            <a:chExt cx="2288018" cy="1477585"/>
          </a:xfrm>
        </p:grpSpPr>
        <p:sp>
          <p:nvSpPr>
            <p:cNvPr id="72" name="文本框 148"/>
            <p:cNvSpPr txBox="1"/>
            <p:nvPr/>
          </p:nvSpPr>
          <p:spPr>
            <a:xfrm>
              <a:off x="8703732" y="1692310"/>
              <a:ext cx="1567938" cy="369332"/>
            </a:xfrm>
            <a:prstGeom prst="rect">
              <a:avLst/>
            </a:prstGeom>
            <a:noFill/>
          </p:spPr>
          <p:txBody>
            <a:bodyPr wrap="square" rtlCol="0">
              <a:spAutoFit/>
            </a:bodyPr>
            <a:lstStyle/>
            <a:p>
              <a:r>
                <a:rPr lang="zh-CN" altLang="en-US" sz="1800">
                  <a:solidFill>
                    <a:srgbClr val="E87071"/>
                  </a:solidFill>
                  <a:latin typeface="微软雅黑" panose="020B0503020204020204" pitchFamily="34" charset="-122"/>
                  <a:ea typeface="微软雅黑" panose="020B0503020204020204" pitchFamily="34" charset="-122"/>
                </a:rPr>
                <a:t>在此添加标题</a:t>
              </a:r>
            </a:p>
          </p:txBody>
        </p:sp>
        <p:sp>
          <p:nvSpPr>
            <p:cNvPr id="73" name="文本框 113"/>
            <p:cNvSpPr txBox="1"/>
            <p:nvPr/>
          </p:nvSpPr>
          <p:spPr>
            <a:xfrm>
              <a:off x="8744129" y="2061642"/>
              <a:ext cx="2247621" cy="1108253"/>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74" name="组合 73"/>
          <p:cNvGrpSpPr/>
          <p:nvPr/>
        </p:nvGrpSpPr>
        <p:grpSpPr>
          <a:xfrm>
            <a:off x="8603265" y="4507253"/>
            <a:ext cx="2288316" cy="1468411"/>
            <a:chOff x="8703732" y="4653472"/>
            <a:chExt cx="2288018" cy="1468751"/>
          </a:xfrm>
        </p:grpSpPr>
        <p:sp>
          <p:nvSpPr>
            <p:cNvPr id="75" name="文本框 154"/>
            <p:cNvSpPr txBox="1"/>
            <p:nvPr/>
          </p:nvSpPr>
          <p:spPr>
            <a:xfrm>
              <a:off x="8703732" y="4653472"/>
              <a:ext cx="1567938" cy="369332"/>
            </a:xfrm>
            <a:prstGeom prst="rect">
              <a:avLst/>
            </a:prstGeom>
            <a:noFill/>
          </p:spPr>
          <p:txBody>
            <a:bodyPr wrap="square" rtlCol="0">
              <a:spAutoFit/>
            </a:bodyPr>
            <a:lstStyle/>
            <a:p>
              <a:r>
                <a:rPr lang="zh-CN" altLang="en-US" sz="1800">
                  <a:solidFill>
                    <a:srgbClr val="683E79"/>
                  </a:solidFill>
                  <a:latin typeface="微软雅黑" panose="020B0503020204020204" pitchFamily="34" charset="-122"/>
                  <a:ea typeface="微软雅黑" panose="020B0503020204020204" pitchFamily="34" charset="-122"/>
                </a:rPr>
                <a:t>在此添加标题</a:t>
              </a:r>
            </a:p>
          </p:txBody>
        </p:sp>
        <p:sp>
          <p:nvSpPr>
            <p:cNvPr id="76" name="文本框 113"/>
            <p:cNvSpPr txBox="1"/>
            <p:nvPr/>
          </p:nvSpPr>
          <p:spPr>
            <a:xfrm>
              <a:off x="8744129" y="5013970"/>
              <a:ext cx="2247621" cy="1108253"/>
            </a:xfrm>
            <a:prstGeom prst="rect">
              <a:avLst/>
            </a:prstGeom>
            <a:noFill/>
          </p:spPr>
          <p:txBody>
            <a:bodyPr wrap="square" rtlCol="0">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77" name="组合 76"/>
          <p:cNvGrpSpPr/>
          <p:nvPr/>
        </p:nvGrpSpPr>
        <p:grpSpPr>
          <a:xfrm>
            <a:off x="1241253" y="1546776"/>
            <a:ext cx="2304556" cy="1540580"/>
            <a:chOff x="1342678" y="1692310"/>
            <a:chExt cx="2304256" cy="1540936"/>
          </a:xfrm>
        </p:grpSpPr>
        <p:sp>
          <p:nvSpPr>
            <p:cNvPr id="78" name="文本框 145"/>
            <p:cNvSpPr txBox="1"/>
            <p:nvPr/>
          </p:nvSpPr>
          <p:spPr>
            <a:xfrm>
              <a:off x="2078996" y="1692310"/>
              <a:ext cx="1567938" cy="369332"/>
            </a:xfrm>
            <a:prstGeom prst="rect">
              <a:avLst/>
            </a:prstGeom>
            <a:noFill/>
          </p:spPr>
          <p:txBody>
            <a:bodyPr wrap="square" rtlCol="0">
              <a:spAutoFit/>
            </a:bodyPr>
            <a:lstStyle/>
            <a:p>
              <a:r>
                <a:rPr lang="zh-CN" altLang="en-US" sz="1800">
                  <a:solidFill>
                    <a:srgbClr val="FFB850"/>
                  </a:solidFill>
                  <a:latin typeface="微软雅黑" panose="020B0503020204020204" pitchFamily="34" charset="-122"/>
                  <a:ea typeface="微软雅黑" panose="020B0503020204020204" pitchFamily="34" charset="-122"/>
                </a:rPr>
                <a:t>在此添加标题</a:t>
              </a:r>
            </a:p>
          </p:txBody>
        </p:sp>
        <p:sp>
          <p:nvSpPr>
            <p:cNvPr id="79" name="文本框 113"/>
            <p:cNvSpPr txBox="1"/>
            <p:nvPr/>
          </p:nvSpPr>
          <p:spPr>
            <a:xfrm>
              <a:off x="1342678" y="2124994"/>
              <a:ext cx="2247621" cy="110825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80" name="组合 79"/>
          <p:cNvGrpSpPr/>
          <p:nvPr/>
        </p:nvGrpSpPr>
        <p:grpSpPr>
          <a:xfrm>
            <a:off x="1241253" y="4507253"/>
            <a:ext cx="2304556" cy="1531748"/>
            <a:chOff x="1342678" y="4653472"/>
            <a:chExt cx="2304256" cy="1532102"/>
          </a:xfrm>
        </p:grpSpPr>
        <p:sp>
          <p:nvSpPr>
            <p:cNvPr id="81" name="文本框 151"/>
            <p:cNvSpPr txBox="1"/>
            <p:nvPr/>
          </p:nvSpPr>
          <p:spPr>
            <a:xfrm>
              <a:off x="2078996" y="4653472"/>
              <a:ext cx="1567938" cy="369332"/>
            </a:xfrm>
            <a:prstGeom prst="rect">
              <a:avLst/>
            </a:prstGeom>
            <a:noFill/>
          </p:spPr>
          <p:txBody>
            <a:bodyPr wrap="square" rtlCol="0">
              <a:spAutoFit/>
            </a:bodyPr>
            <a:lstStyle/>
            <a:p>
              <a:r>
                <a:rPr lang="zh-CN" altLang="en-US" sz="1800">
                  <a:solidFill>
                    <a:schemeClr val="accent5"/>
                  </a:solidFill>
                  <a:latin typeface="微软雅黑" panose="020B0503020204020204" pitchFamily="34" charset="-122"/>
                  <a:ea typeface="微软雅黑" panose="020B0503020204020204" pitchFamily="34" charset="-122"/>
                </a:rPr>
                <a:t>在此添加标题</a:t>
              </a:r>
            </a:p>
          </p:txBody>
        </p:sp>
        <p:sp>
          <p:nvSpPr>
            <p:cNvPr id="82" name="文本框 113"/>
            <p:cNvSpPr txBox="1"/>
            <p:nvPr/>
          </p:nvSpPr>
          <p:spPr>
            <a:xfrm>
              <a:off x="1342678" y="5077322"/>
              <a:ext cx="2247621" cy="1108252"/>
            </a:xfrm>
            <a:prstGeom prst="rect">
              <a:avLst/>
            </a:prstGeom>
            <a:noFill/>
          </p:spPr>
          <p:txBody>
            <a:bodyPr wrap="square" rtlCol="0">
              <a:spAutoFit/>
            </a:bodyPr>
            <a:lstStyle/>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
        <p:nvSpPr>
          <p:cNvPr id="83" name="文本框 82"/>
          <p:cNvSpPr txBox="1"/>
          <p:nvPr/>
        </p:nvSpPr>
        <p:spPr>
          <a:xfrm>
            <a:off x="9738708" y="-1250496"/>
            <a:ext cx="877163" cy="369332"/>
          </a:xfrm>
          <a:prstGeom prst="rect">
            <a:avLst/>
          </a:prstGeom>
          <a:noFill/>
        </p:spPr>
        <p:txBody>
          <a:bodyPr wrap="none" rtlCol="0">
            <a:spAutoFit/>
          </a:bodyPr>
          <a:lstStyle/>
          <a:p>
            <a:r>
              <a:rPr lang="zh-CN" altLang="en-US"/>
              <a:t>延迟符</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8" presetClass="emph" presetSubtype="0" repeatCount="2000" fill="hold" nodeType="withEffect">
                                  <p:stCondLst>
                                    <p:cond delay="0"/>
                                  </p:stCondLst>
                                  <p:childTnLst>
                                    <p:animRot by="-21600000">
                                      <p:cBhvr>
                                        <p:cTn id="22" dur="1500" fill="hold"/>
                                        <p:tgtEl>
                                          <p:spTgt spid="8"/>
                                        </p:tgtEl>
                                        <p:attrNameLst>
                                          <p:attrName>r</p:attrName>
                                        </p:attrNameLst>
                                      </p:cBhvr>
                                    </p:animRo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randombar(horizontal)">
                                      <p:cBhvr>
                                        <p:cTn id="29" dur="500"/>
                                        <p:tgtEl>
                                          <p:spTgt spid="4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randombar(horizontal)">
                                      <p:cBhvr>
                                        <p:cTn id="35" dur="500"/>
                                        <p:tgtEl>
                                          <p:spTgt spid="39"/>
                                        </p:tgtEl>
                                      </p:cBhvr>
                                    </p:animEffect>
                                  </p:childTnLst>
                                </p:cTn>
                              </p:par>
                            </p:childTnLst>
                          </p:cTn>
                        </p:par>
                        <p:par>
                          <p:cTn id="36" fill="hold">
                            <p:stCondLst>
                              <p:cond delay="2500"/>
                            </p:stCondLst>
                            <p:childTnLst>
                              <p:par>
                                <p:cTn id="37" presetID="31" presetClass="entr" presetSubtype="0"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fltVal val="0"/>
                                          </p:val>
                                        </p:tav>
                                        <p:tav tm="100000">
                                          <p:val>
                                            <p:strVal val="#ppt_w"/>
                                          </p:val>
                                        </p:tav>
                                      </p:tavLst>
                                    </p:anim>
                                    <p:anim calcmode="lin" valueType="num">
                                      <p:cBhvr>
                                        <p:cTn id="40" dur="1000" fill="hold"/>
                                        <p:tgtEl>
                                          <p:spTgt spid="42"/>
                                        </p:tgtEl>
                                        <p:attrNameLst>
                                          <p:attrName>ppt_h</p:attrName>
                                        </p:attrNameLst>
                                      </p:cBhvr>
                                      <p:tavLst>
                                        <p:tav tm="0">
                                          <p:val>
                                            <p:fltVal val="0"/>
                                          </p:val>
                                        </p:tav>
                                        <p:tav tm="100000">
                                          <p:val>
                                            <p:strVal val="#ppt_h"/>
                                          </p:val>
                                        </p:tav>
                                      </p:tavLst>
                                    </p:anim>
                                    <p:anim calcmode="lin" valueType="num">
                                      <p:cBhvr>
                                        <p:cTn id="41" dur="1000" fill="hold"/>
                                        <p:tgtEl>
                                          <p:spTgt spid="42"/>
                                        </p:tgtEl>
                                        <p:attrNameLst>
                                          <p:attrName>style.rotation</p:attrName>
                                        </p:attrNameLst>
                                      </p:cBhvr>
                                      <p:tavLst>
                                        <p:tav tm="0">
                                          <p:val>
                                            <p:fltVal val="90"/>
                                          </p:val>
                                        </p:tav>
                                        <p:tav tm="100000">
                                          <p:val>
                                            <p:fltVal val="0"/>
                                          </p:val>
                                        </p:tav>
                                      </p:tavLst>
                                    </p:anim>
                                    <p:animEffect transition="in" filter="fade">
                                      <p:cBhvr>
                                        <p:cTn id="42" dur="1000"/>
                                        <p:tgtEl>
                                          <p:spTgt spid="42"/>
                                        </p:tgtEl>
                                      </p:cBhvr>
                                    </p:animEffect>
                                  </p:childTnLst>
                                </p:cTn>
                              </p:par>
                              <p:par>
                                <p:cTn id="43" presetID="3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1000" fill="hold"/>
                                        <p:tgtEl>
                                          <p:spTgt spid="59"/>
                                        </p:tgtEl>
                                        <p:attrNameLst>
                                          <p:attrName>ppt_w</p:attrName>
                                        </p:attrNameLst>
                                      </p:cBhvr>
                                      <p:tavLst>
                                        <p:tav tm="0">
                                          <p:val>
                                            <p:fltVal val="0"/>
                                          </p:val>
                                        </p:tav>
                                        <p:tav tm="100000">
                                          <p:val>
                                            <p:strVal val="#ppt_w"/>
                                          </p:val>
                                        </p:tav>
                                      </p:tavLst>
                                    </p:anim>
                                    <p:anim calcmode="lin" valueType="num">
                                      <p:cBhvr>
                                        <p:cTn id="46" dur="1000" fill="hold"/>
                                        <p:tgtEl>
                                          <p:spTgt spid="59"/>
                                        </p:tgtEl>
                                        <p:attrNameLst>
                                          <p:attrName>ppt_h</p:attrName>
                                        </p:attrNameLst>
                                      </p:cBhvr>
                                      <p:tavLst>
                                        <p:tav tm="0">
                                          <p:val>
                                            <p:fltVal val="0"/>
                                          </p:val>
                                        </p:tav>
                                        <p:tav tm="100000">
                                          <p:val>
                                            <p:strVal val="#ppt_h"/>
                                          </p:val>
                                        </p:tav>
                                      </p:tavLst>
                                    </p:anim>
                                    <p:anim calcmode="lin" valueType="num">
                                      <p:cBhvr>
                                        <p:cTn id="47" dur="1000" fill="hold"/>
                                        <p:tgtEl>
                                          <p:spTgt spid="59"/>
                                        </p:tgtEl>
                                        <p:attrNameLst>
                                          <p:attrName>style.rotation</p:attrName>
                                        </p:attrNameLst>
                                      </p:cBhvr>
                                      <p:tavLst>
                                        <p:tav tm="0">
                                          <p:val>
                                            <p:fltVal val="90"/>
                                          </p:val>
                                        </p:tav>
                                        <p:tav tm="100000">
                                          <p:val>
                                            <p:fltVal val="0"/>
                                          </p:val>
                                        </p:tav>
                                      </p:tavLst>
                                    </p:anim>
                                    <p:animEffect transition="in" filter="fade">
                                      <p:cBhvr>
                                        <p:cTn id="48" dur="1000"/>
                                        <p:tgtEl>
                                          <p:spTgt spid="59"/>
                                        </p:tgtEl>
                                      </p:cBhvr>
                                    </p:animEffect>
                                  </p:childTnLst>
                                </p:cTn>
                              </p:par>
                              <p:par>
                                <p:cTn id="49" presetID="3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1000" fill="hold"/>
                                        <p:tgtEl>
                                          <p:spTgt spid="51"/>
                                        </p:tgtEl>
                                        <p:attrNameLst>
                                          <p:attrName>ppt_w</p:attrName>
                                        </p:attrNameLst>
                                      </p:cBhvr>
                                      <p:tavLst>
                                        <p:tav tm="0">
                                          <p:val>
                                            <p:fltVal val="0"/>
                                          </p:val>
                                        </p:tav>
                                        <p:tav tm="100000">
                                          <p:val>
                                            <p:strVal val="#ppt_w"/>
                                          </p:val>
                                        </p:tav>
                                      </p:tavLst>
                                    </p:anim>
                                    <p:anim calcmode="lin" valueType="num">
                                      <p:cBhvr>
                                        <p:cTn id="52" dur="1000" fill="hold"/>
                                        <p:tgtEl>
                                          <p:spTgt spid="51"/>
                                        </p:tgtEl>
                                        <p:attrNameLst>
                                          <p:attrName>ppt_h</p:attrName>
                                        </p:attrNameLst>
                                      </p:cBhvr>
                                      <p:tavLst>
                                        <p:tav tm="0">
                                          <p:val>
                                            <p:fltVal val="0"/>
                                          </p:val>
                                        </p:tav>
                                        <p:tav tm="100000">
                                          <p:val>
                                            <p:strVal val="#ppt_h"/>
                                          </p:val>
                                        </p:tav>
                                      </p:tavLst>
                                    </p:anim>
                                    <p:anim calcmode="lin" valueType="num">
                                      <p:cBhvr>
                                        <p:cTn id="53" dur="1000" fill="hold"/>
                                        <p:tgtEl>
                                          <p:spTgt spid="51"/>
                                        </p:tgtEl>
                                        <p:attrNameLst>
                                          <p:attrName>style.rotation</p:attrName>
                                        </p:attrNameLst>
                                      </p:cBhvr>
                                      <p:tavLst>
                                        <p:tav tm="0">
                                          <p:val>
                                            <p:fltVal val="90"/>
                                          </p:val>
                                        </p:tav>
                                        <p:tav tm="100000">
                                          <p:val>
                                            <p:fltVal val="0"/>
                                          </p:val>
                                        </p:tav>
                                      </p:tavLst>
                                    </p:anim>
                                    <p:animEffect transition="in" filter="fade">
                                      <p:cBhvr>
                                        <p:cTn id="54" dur="1000"/>
                                        <p:tgtEl>
                                          <p:spTgt spid="51"/>
                                        </p:tgtEl>
                                      </p:cBhvr>
                                    </p:animEffect>
                                  </p:childTnLst>
                                </p:cTn>
                              </p:par>
                              <p:par>
                                <p:cTn id="55" presetID="31"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1000" fill="hold"/>
                                        <p:tgtEl>
                                          <p:spTgt spid="63"/>
                                        </p:tgtEl>
                                        <p:attrNameLst>
                                          <p:attrName>ppt_w</p:attrName>
                                        </p:attrNameLst>
                                      </p:cBhvr>
                                      <p:tavLst>
                                        <p:tav tm="0">
                                          <p:val>
                                            <p:fltVal val="0"/>
                                          </p:val>
                                        </p:tav>
                                        <p:tav tm="100000">
                                          <p:val>
                                            <p:strVal val="#ppt_w"/>
                                          </p:val>
                                        </p:tav>
                                      </p:tavLst>
                                    </p:anim>
                                    <p:anim calcmode="lin" valueType="num">
                                      <p:cBhvr>
                                        <p:cTn id="58" dur="1000" fill="hold"/>
                                        <p:tgtEl>
                                          <p:spTgt spid="63"/>
                                        </p:tgtEl>
                                        <p:attrNameLst>
                                          <p:attrName>ppt_h</p:attrName>
                                        </p:attrNameLst>
                                      </p:cBhvr>
                                      <p:tavLst>
                                        <p:tav tm="0">
                                          <p:val>
                                            <p:fltVal val="0"/>
                                          </p:val>
                                        </p:tav>
                                        <p:tav tm="100000">
                                          <p:val>
                                            <p:strVal val="#ppt_h"/>
                                          </p:val>
                                        </p:tav>
                                      </p:tavLst>
                                    </p:anim>
                                    <p:anim calcmode="lin" valueType="num">
                                      <p:cBhvr>
                                        <p:cTn id="59" dur="1000" fill="hold"/>
                                        <p:tgtEl>
                                          <p:spTgt spid="63"/>
                                        </p:tgtEl>
                                        <p:attrNameLst>
                                          <p:attrName>style.rotation</p:attrName>
                                        </p:attrNameLst>
                                      </p:cBhvr>
                                      <p:tavLst>
                                        <p:tav tm="0">
                                          <p:val>
                                            <p:fltVal val="90"/>
                                          </p:val>
                                        </p:tav>
                                        <p:tav tm="100000">
                                          <p:val>
                                            <p:fltVal val="0"/>
                                          </p:val>
                                        </p:tav>
                                      </p:tavLst>
                                    </p:anim>
                                    <p:animEffect transition="in" filter="fade">
                                      <p:cBhvr>
                                        <p:cTn id="60" dur="1000"/>
                                        <p:tgtEl>
                                          <p:spTgt spid="63"/>
                                        </p:tgtEl>
                                      </p:cBhvr>
                                    </p:animEffect>
                                  </p:childTnLst>
                                </p:cTn>
                              </p:par>
                            </p:childTnLst>
                          </p:cTn>
                        </p:par>
                        <p:par>
                          <p:cTn id="61" fill="hold">
                            <p:stCondLst>
                              <p:cond delay="3500"/>
                            </p:stCondLst>
                            <p:childTnLst>
                              <p:par>
                                <p:cTn id="62" presetID="2" presetClass="entr" presetSubtype="8" accel="40000" fill="hold" nodeType="afterEffect">
                                  <p:stCondLst>
                                    <p:cond delay="0"/>
                                  </p:stCondLst>
                                  <p:childTnLst>
                                    <p:set>
                                      <p:cBhvr>
                                        <p:cTn id="63" dur="1" fill="hold">
                                          <p:stCondLst>
                                            <p:cond delay="0"/>
                                          </p:stCondLst>
                                        </p:cTn>
                                        <p:tgtEl>
                                          <p:spTgt spid="77"/>
                                        </p:tgtEl>
                                        <p:attrNameLst>
                                          <p:attrName>style.visibility</p:attrName>
                                        </p:attrNameLst>
                                      </p:cBhvr>
                                      <p:to>
                                        <p:strVal val="visible"/>
                                      </p:to>
                                    </p:set>
                                    <p:anim calcmode="lin" valueType="num">
                                      <p:cBhvr additive="base">
                                        <p:cTn id="64" dur="1250" fill="hold"/>
                                        <p:tgtEl>
                                          <p:spTgt spid="77"/>
                                        </p:tgtEl>
                                        <p:attrNameLst>
                                          <p:attrName>ppt_x</p:attrName>
                                        </p:attrNameLst>
                                      </p:cBhvr>
                                      <p:tavLst>
                                        <p:tav tm="0">
                                          <p:val>
                                            <p:strVal val="0-#ppt_w/2"/>
                                          </p:val>
                                        </p:tav>
                                        <p:tav tm="100000">
                                          <p:val>
                                            <p:strVal val="#ppt_x"/>
                                          </p:val>
                                        </p:tav>
                                      </p:tavLst>
                                    </p:anim>
                                    <p:anim calcmode="lin" valueType="num">
                                      <p:cBhvr additive="base">
                                        <p:cTn id="65" dur="1250" fill="hold"/>
                                        <p:tgtEl>
                                          <p:spTgt spid="77"/>
                                        </p:tgtEl>
                                        <p:attrNameLst>
                                          <p:attrName>ppt_y</p:attrName>
                                        </p:attrNameLst>
                                      </p:cBhvr>
                                      <p:tavLst>
                                        <p:tav tm="0">
                                          <p:val>
                                            <p:strVal val="#ppt_y"/>
                                          </p:val>
                                        </p:tav>
                                        <p:tav tm="100000">
                                          <p:val>
                                            <p:strVal val="#ppt_y"/>
                                          </p:val>
                                        </p:tav>
                                      </p:tavLst>
                                    </p:anim>
                                  </p:childTnLst>
                                </p:cTn>
                              </p:par>
                              <p:par>
                                <p:cTn id="66" presetID="2" presetClass="entr" presetSubtype="8" accel="40000" fill="hold" nodeType="withEffect">
                                  <p:stCondLst>
                                    <p:cond delay="250"/>
                                  </p:stCondLst>
                                  <p:childTnLst>
                                    <p:set>
                                      <p:cBhvr>
                                        <p:cTn id="67" dur="1" fill="hold">
                                          <p:stCondLst>
                                            <p:cond delay="0"/>
                                          </p:stCondLst>
                                        </p:cTn>
                                        <p:tgtEl>
                                          <p:spTgt spid="80"/>
                                        </p:tgtEl>
                                        <p:attrNameLst>
                                          <p:attrName>style.visibility</p:attrName>
                                        </p:attrNameLst>
                                      </p:cBhvr>
                                      <p:to>
                                        <p:strVal val="visible"/>
                                      </p:to>
                                    </p:set>
                                    <p:anim calcmode="lin" valueType="num">
                                      <p:cBhvr additive="base">
                                        <p:cTn id="68" dur="1250" fill="hold"/>
                                        <p:tgtEl>
                                          <p:spTgt spid="80"/>
                                        </p:tgtEl>
                                        <p:attrNameLst>
                                          <p:attrName>ppt_x</p:attrName>
                                        </p:attrNameLst>
                                      </p:cBhvr>
                                      <p:tavLst>
                                        <p:tav tm="0">
                                          <p:val>
                                            <p:strVal val="0-#ppt_w/2"/>
                                          </p:val>
                                        </p:tav>
                                        <p:tav tm="100000">
                                          <p:val>
                                            <p:strVal val="#ppt_x"/>
                                          </p:val>
                                        </p:tav>
                                      </p:tavLst>
                                    </p:anim>
                                    <p:anim calcmode="lin" valueType="num">
                                      <p:cBhvr additive="base">
                                        <p:cTn id="69" dur="1250" fill="hold"/>
                                        <p:tgtEl>
                                          <p:spTgt spid="80"/>
                                        </p:tgtEl>
                                        <p:attrNameLst>
                                          <p:attrName>ppt_y</p:attrName>
                                        </p:attrNameLst>
                                      </p:cBhvr>
                                      <p:tavLst>
                                        <p:tav tm="0">
                                          <p:val>
                                            <p:strVal val="#ppt_y"/>
                                          </p:val>
                                        </p:tav>
                                        <p:tav tm="100000">
                                          <p:val>
                                            <p:strVal val="#ppt_y"/>
                                          </p:val>
                                        </p:tav>
                                      </p:tavLst>
                                    </p:anim>
                                  </p:childTnLst>
                                </p:cTn>
                              </p:par>
                              <p:par>
                                <p:cTn id="70" presetID="2" presetClass="entr" presetSubtype="2" accel="40000" fill="hold" nodeType="withEffect">
                                  <p:stCondLst>
                                    <p:cond delay="500"/>
                                  </p:stCondLst>
                                  <p:childTnLst>
                                    <p:set>
                                      <p:cBhvr>
                                        <p:cTn id="71" dur="1" fill="hold">
                                          <p:stCondLst>
                                            <p:cond delay="0"/>
                                          </p:stCondLst>
                                        </p:cTn>
                                        <p:tgtEl>
                                          <p:spTgt spid="71"/>
                                        </p:tgtEl>
                                        <p:attrNameLst>
                                          <p:attrName>style.visibility</p:attrName>
                                        </p:attrNameLst>
                                      </p:cBhvr>
                                      <p:to>
                                        <p:strVal val="visible"/>
                                      </p:to>
                                    </p:set>
                                    <p:anim calcmode="lin" valueType="num">
                                      <p:cBhvr additive="base">
                                        <p:cTn id="72" dur="1250" fill="hold"/>
                                        <p:tgtEl>
                                          <p:spTgt spid="71"/>
                                        </p:tgtEl>
                                        <p:attrNameLst>
                                          <p:attrName>ppt_x</p:attrName>
                                        </p:attrNameLst>
                                      </p:cBhvr>
                                      <p:tavLst>
                                        <p:tav tm="0">
                                          <p:val>
                                            <p:strVal val="1+#ppt_w/2"/>
                                          </p:val>
                                        </p:tav>
                                        <p:tav tm="100000">
                                          <p:val>
                                            <p:strVal val="#ppt_x"/>
                                          </p:val>
                                        </p:tav>
                                      </p:tavLst>
                                    </p:anim>
                                    <p:anim calcmode="lin" valueType="num">
                                      <p:cBhvr additive="base">
                                        <p:cTn id="73" dur="1250" fill="hold"/>
                                        <p:tgtEl>
                                          <p:spTgt spid="71"/>
                                        </p:tgtEl>
                                        <p:attrNameLst>
                                          <p:attrName>ppt_y</p:attrName>
                                        </p:attrNameLst>
                                      </p:cBhvr>
                                      <p:tavLst>
                                        <p:tav tm="0">
                                          <p:val>
                                            <p:strVal val="#ppt_y"/>
                                          </p:val>
                                        </p:tav>
                                        <p:tav tm="100000">
                                          <p:val>
                                            <p:strVal val="#ppt_y"/>
                                          </p:val>
                                        </p:tav>
                                      </p:tavLst>
                                    </p:anim>
                                  </p:childTnLst>
                                </p:cTn>
                              </p:par>
                              <p:par>
                                <p:cTn id="74" presetID="2" presetClass="entr" presetSubtype="2" accel="40000" fill="hold" nodeType="withEffect">
                                  <p:stCondLst>
                                    <p:cond delay="750"/>
                                  </p:stCondLst>
                                  <p:childTnLst>
                                    <p:set>
                                      <p:cBhvr>
                                        <p:cTn id="75" dur="1" fill="hold">
                                          <p:stCondLst>
                                            <p:cond delay="0"/>
                                          </p:stCondLst>
                                        </p:cTn>
                                        <p:tgtEl>
                                          <p:spTgt spid="74"/>
                                        </p:tgtEl>
                                        <p:attrNameLst>
                                          <p:attrName>style.visibility</p:attrName>
                                        </p:attrNameLst>
                                      </p:cBhvr>
                                      <p:to>
                                        <p:strVal val="visible"/>
                                      </p:to>
                                    </p:set>
                                    <p:anim calcmode="lin" valueType="num">
                                      <p:cBhvr additive="base">
                                        <p:cTn id="76" dur="1250" fill="hold"/>
                                        <p:tgtEl>
                                          <p:spTgt spid="74"/>
                                        </p:tgtEl>
                                        <p:attrNameLst>
                                          <p:attrName>ppt_x</p:attrName>
                                        </p:attrNameLst>
                                      </p:cBhvr>
                                      <p:tavLst>
                                        <p:tav tm="0">
                                          <p:val>
                                            <p:strVal val="1+#ppt_w/2"/>
                                          </p:val>
                                        </p:tav>
                                        <p:tav tm="100000">
                                          <p:val>
                                            <p:strVal val="#ppt_x"/>
                                          </p:val>
                                        </p:tav>
                                      </p:tavLst>
                                    </p:anim>
                                    <p:anim calcmode="lin" valueType="num">
                                      <p:cBhvr additive="base">
                                        <p:cTn id="77" dur="12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0" grpId="0"/>
      <p:bldP spid="41"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29412" y="3744686"/>
            <a:ext cx="2902815" cy="1761744"/>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593814" y="2075543"/>
            <a:ext cx="2938414" cy="1669143"/>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65849" y="124732"/>
            <a:ext cx="1902126" cy="572748"/>
            <a:chOff x="6977188" y="1902560"/>
            <a:chExt cx="4158578" cy="998361"/>
          </a:xfrm>
        </p:grpSpPr>
        <p:sp>
          <p:nvSpPr>
            <p:cNvPr id="5" name="任意多边形 4"/>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 name="任意多边形 5"/>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7" name="TextBox 93"/>
          <p:cNvSpPr txBox="1"/>
          <p:nvPr/>
        </p:nvSpPr>
        <p:spPr>
          <a:xfrm>
            <a:off x="325747" y="130735"/>
            <a:ext cx="1755609" cy="502766"/>
          </a:xfrm>
          <a:prstGeom prst="rect">
            <a:avLst/>
          </a:prstGeom>
          <a:noFill/>
        </p:spPr>
        <p:txBody>
          <a:bodyPr wrap="none" rtlCol="0">
            <a:spAutoFit/>
          </a:bodyPr>
          <a:lstStyle/>
          <a:p>
            <a:r>
              <a:rPr lang="zh-CN" altLang="en-US" sz="2665" spc="400">
                <a:solidFill>
                  <a:schemeClr val="bg1"/>
                </a:solidFill>
                <a:latin typeface="+mj-ea"/>
                <a:ea typeface="+mj-ea"/>
              </a:rPr>
              <a:t>主要文献</a:t>
            </a:r>
          </a:p>
        </p:txBody>
      </p:sp>
      <p:sp>
        <p:nvSpPr>
          <p:cNvPr id="12" name="文本框 113"/>
          <p:cNvSpPr txBox="1"/>
          <p:nvPr/>
        </p:nvSpPr>
        <p:spPr>
          <a:xfrm>
            <a:off x="4593814" y="2205476"/>
            <a:ext cx="2902815" cy="1384995"/>
          </a:xfrm>
          <a:prstGeom prst="rect">
            <a:avLst/>
          </a:prstGeom>
          <a:noFill/>
        </p:spPr>
        <p:txBody>
          <a:bodyPr wrap="square" rtlCol="0">
            <a:spAutoFit/>
          </a:bodyPr>
          <a:lstStyle/>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13" name="文本框 113"/>
          <p:cNvSpPr txBox="1"/>
          <p:nvPr/>
        </p:nvSpPr>
        <p:spPr>
          <a:xfrm>
            <a:off x="4593814" y="3898901"/>
            <a:ext cx="2902815" cy="1384995"/>
          </a:xfrm>
          <a:prstGeom prst="rect">
            <a:avLst/>
          </a:prstGeom>
          <a:noFill/>
        </p:spPr>
        <p:txBody>
          <a:bodyPr wrap="square" rtlCol="0">
            <a:spAutoFit/>
          </a:bodyPr>
          <a:lstStyle/>
          <a:p>
            <a:pPr>
              <a:lnSpc>
                <a:spcPct val="150000"/>
              </a:lnSpc>
            </a:pPr>
            <a:r>
              <a:rPr lang="zh-CN" altLang="en-US" sz="140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14" name="文本框 13"/>
          <p:cNvSpPr txBox="1"/>
          <p:nvPr/>
        </p:nvSpPr>
        <p:spPr>
          <a:xfrm>
            <a:off x="9738708" y="-1250496"/>
            <a:ext cx="877163" cy="369332"/>
          </a:xfrm>
          <a:prstGeom prst="rect">
            <a:avLst/>
          </a:prstGeom>
          <a:noFill/>
        </p:spPr>
        <p:txBody>
          <a:bodyPr wrap="none" rtlCol="0">
            <a:spAutoFit/>
          </a:bodyPr>
          <a:lstStyle/>
          <a:p>
            <a:r>
              <a:rPr lang="zh-CN" altLang="en-US"/>
              <a:t>延迟符</a:t>
            </a:r>
          </a:p>
        </p:txBody>
      </p:sp>
      <p:sp>
        <p:nvSpPr>
          <p:cNvPr id="16" name="矩形 15"/>
          <p:cNvSpPr/>
          <p:nvPr/>
        </p:nvSpPr>
        <p:spPr>
          <a:xfrm>
            <a:off x="1676539" y="2718816"/>
            <a:ext cx="2918252" cy="3804667"/>
          </a:xfrm>
          <a:prstGeom prst="rect">
            <a:avLst/>
          </a:prstGeom>
          <a:blipFill dpi="0" rotWithShape="1">
            <a:blip r:embed="rId3">
              <a:extLst>
                <a:ext uri="{28A0092B-C50C-407E-A947-70E740481C1C}">
                  <a14:useLocalDpi xmlns:a14="http://schemas.microsoft.com/office/drawing/2010/main" val="0"/>
                </a:ext>
              </a:extLst>
            </a:blip>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矩形 16"/>
          <p:cNvSpPr/>
          <p:nvPr/>
        </p:nvSpPr>
        <p:spPr>
          <a:xfrm>
            <a:off x="7554656" y="786198"/>
            <a:ext cx="2919600" cy="3805200"/>
          </a:xfrm>
          <a:prstGeom prst="rect">
            <a:avLst/>
          </a:prstGeom>
          <a:blipFill dpi="0" rotWithShape="1">
            <a:blip r:embed="rId4">
              <a:extLst>
                <a:ext uri="{28A0092B-C50C-407E-A947-70E740481C1C}">
                  <a14:useLocalDpi xmlns:a14="http://schemas.microsoft.com/office/drawing/2010/main" val="0"/>
                </a:ext>
              </a:extLst>
            </a:blip>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方正姚体"/>
        <a:cs typeface="Arial"/>
      </a:majorFont>
      <a:minorFont>
        <a:latin typeface="Calibri"/>
        <a:ea typeface="方正姚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2168</Words>
  <Application>Microsoft Office PowerPoint</Application>
  <PresentationFormat>宽屏</PresentationFormat>
  <Paragraphs>333</Paragraphs>
  <Slides>25</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DFKai-SB</vt:lpstr>
      <vt:lpstr>LiHei Pro</vt:lpstr>
      <vt:lpstr>方正姚体</vt:lpstr>
      <vt:lpstr>方正综艺简体</vt:lpstr>
      <vt:lpstr>时尚中黑简体</vt:lpstr>
      <vt:lpstr>微软雅黑</vt:lpstr>
      <vt:lpstr>Arial</vt:lpstr>
      <vt:lpstr>Calibri</vt:lpstr>
      <vt:lpstr>Calibri Light</vt:lpstr>
      <vt:lpstr>Impact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14</cp:revision>
  <dcterms:created xsi:type="dcterms:W3CDTF">2016-07-07T02:42:00Z</dcterms:created>
  <dcterms:modified xsi:type="dcterms:W3CDTF">2021-01-05T23:20:17Z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