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332" r:id="rId5"/>
    <p:sldId id="305" r:id="rId6"/>
    <p:sldId id="333" r:id="rId7"/>
    <p:sldId id="327" r:id="rId8"/>
    <p:sldId id="334" r:id="rId9"/>
    <p:sldId id="307" r:id="rId10"/>
    <p:sldId id="328" r:id="rId11"/>
    <p:sldId id="308" r:id="rId12"/>
    <p:sldId id="309" r:id="rId13"/>
    <p:sldId id="338" r:id="rId14"/>
    <p:sldId id="339" r:id="rId15"/>
    <p:sldId id="340" r:id="rId16"/>
    <p:sldId id="341" r:id="rId17"/>
    <p:sldId id="329" r:id="rId18"/>
    <p:sldId id="335" r:id="rId19"/>
    <p:sldId id="318" r:id="rId20"/>
    <p:sldId id="311" r:id="rId21"/>
    <p:sldId id="330" r:id="rId22"/>
    <p:sldId id="336" r:id="rId23"/>
    <p:sldId id="269" r:id="rId24"/>
    <p:sldId id="331" r:id="rId25"/>
    <p:sldId id="325" r:id="rId26"/>
    <p:sldId id="319" r:id="rId27"/>
    <p:sldId id="337" r:id="rId28"/>
    <p:sldId id="342" r:id="rId29"/>
    <p:sldId id="344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6D52"/>
    <a:srgbClr val="F4F3E9"/>
    <a:srgbClr val="F4F4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7" autoAdjust="0"/>
    <p:restoredTop sz="96314" autoAdjust="0"/>
  </p:normalViewPr>
  <p:slideViewPr>
    <p:cSldViewPr snapToGrid="0">
      <p:cViewPr varScale="1">
        <p:scale>
          <a:sx n="58" d="100"/>
          <a:sy n="58" d="100"/>
        </p:scale>
        <p:origin x="-90" y="-14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CE447-2894-4FBD-A02A-65A466DF5EF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1B8C6-32F9-4B49-AC19-A6F6996EE0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9580-F423-4B22-ABCA-263F75C0514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F8DF-3505-4F9A-9456-487AF6DC3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9580-F423-4B22-ABCA-263F75C0514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F8DF-3505-4F9A-9456-487AF6DC3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9580-F423-4B22-ABCA-263F75C0514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F8DF-3505-4F9A-9456-487AF6DC3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9580-F423-4B22-ABCA-263F75C0514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F8DF-3505-4F9A-9456-487AF6DC3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9580-F423-4B22-ABCA-263F75C0514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F8DF-3505-4F9A-9456-487AF6DC3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9580-F423-4B22-ABCA-263F75C0514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F8DF-3505-4F9A-9456-487AF6DC3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9580-F423-4B22-ABCA-263F75C0514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F8DF-3505-4F9A-9456-487AF6DC3F0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325228" y="5304454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9580-F423-4B22-ABCA-263F75C0514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F8DF-3505-4F9A-9456-487AF6DC3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9580-F423-4B22-ABCA-263F75C0514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F8DF-3505-4F9A-9456-487AF6DC3F0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943707" y="433754"/>
            <a:ext cx="10304585" cy="5990492"/>
            <a:chOff x="820615" y="433754"/>
            <a:chExt cx="10304585" cy="5990492"/>
          </a:xfrm>
        </p:grpSpPr>
        <p:sp>
          <p:nvSpPr>
            <p:cNvPr id="6" name="矩形 5"/>
            <p:cNvSpPr/>
            <p:nvPr/>
          </p:nvSpPr>
          <p:spPr>
            <a:xfrm>
              <a:off x="820615" y="762000"/>
              <a:ext cx="10304585" cy="5662246"/>
            </a:xfrm>
            <a:prstGeom prst="rect">
              <a:avLst/>
            </a:prstGeom>
            <a:noFill/>
            <a:ln w="28575">
              <a:solidFill>
                <a:srgbClr val="386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8499230" y="433754"/>
              <a:ext cx="1887416" cy="797169"/>
            </a:xfrm>
            <a:prstGeom prst="rect">
              <a:avLst/>
            </a:prstGeom>
            <a:solidFill>
              <a:srgbClr val="F4F3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 l="84062" t="76287"/>
          <a:stretch>
            <a:fillRect/>
          </a:stretch>
        </p:blipFill>
        <p:spPr>
          <a:xfrm flipH="1" flipV="1">
            <a:off x="0" y="0"/>
            <a:ext cx="2917536" cy="2355724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1395512" y="541503"/>
            <a:ext cx="3470032" cy="466682"/>
          </a:xfrm>
          <a:prstGeom prst="rect">
            <a:avLst/>
          </a:prstGeom>
          <a:solidFill>
            <a:srgbClr val="386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/>
        </p:nvSpPr>
        <p:spPr>
          <a:xfrm>
            <a:off x="8586396" y="408421"/>
            <a:ext cx="19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dirty="0">
                <a:solidFill>
                  <a:srgbClr val="386D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LOGO</a:t>
            </a:r>
            <a:endParaRPr lang="zh-CN" altLang="en-US" sz="4400" dirty="0">
              <a:solidFill>
                <a:srgbClr val="386D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9580-F423-4B22-ABCA-263F75C0514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F8DF-3505-4F9A-9456-487AF6DC3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9580-F423-4B22-ABCA-263F75C0514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F8DF-3505-4F9A-9456-487AF6DC3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69580-F423-4B22-ABCA-263F75C0514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BF8DF-3505-4F9A-9456-487AF6DC3F0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949" y="2019"/>
            <a:ext cx="12178043" cy="68549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 cstate="screen"/>
          <a:srcRect l="9424" t="3327" r="12604" b="3327"/>
          <a:stretch>
            <a:fillRect/>
          </a:stretch>
        </p:blipFill>
        <p:spPr>
          <a:xfrm>
            <a:off x="2352522" y="228600"/>
            <a:ext cx="9506257" cy="6400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 r="67917"/>
          <a:stretch>
            <a:fillRect/>
          </a:stretch>
        </p:blipFill>
        <p:spPr>
          <a:xfrm>
            <a:off x="0" y="403"/>
            <a:ext cx="3911600" cy="685719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382612" y="1696778"/>
            <a:ext cx="69557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>
                <a:solidFill>
                  <a:srgbClr val="386D52"/>
                </a:solidFill>
                <a:cs typeface="+mn-ea"/>
                <a:sym typeface="+mn-lt"/>
              </a:rPr>
              <a:t>水彩叶子开题报告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977206" y="0"/>
            <a:ext cx="19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dirty="0">
                <a:solidFill>
                  <a:srgbClr val="386D52"/>
                </a:solidFill>
                <a:cs typeface="+mn-ea"/>
                <a:sym typeface="+mn-lt"/>
              </a:rPr>
              <a:t>LOGO</a:t>
            </a:r>
            <a:endParaRPr lang="zh-CN" altLang="en-US" sz="44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66186" y="3740855"/>
            <a:ext cx="2044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spc="-300" dirty="0">
                <a:solidFill>
                  <a:srgbClr val="386D52"/>
                </a:solidFill>
                <a:cs typeface="+mn-ea"/>
                <a:sym typeface="+mn-lt"/>
              </a:rPr>
              <a:t>专业：中文</a:t>
            </a:r>
          </a:p>
        </p:txBody>
      </p:sp>
      <p:sp>
        <p:nvSpPr>
          <p:cNvPr id="12" name="矩形 11"/>
          <p:cNvSpPr/>
          <p:nvPr/>
        </p:nvSpPr>
        <p:spPr>
          <a:xfrm>
            <a:off x="5992790" y="4905091"/>
            <a:ext cx="1495440" cy="328748"/>
          </a:xfrm>
          <a:prstGeom prst="rect">
            <a:avLst/>
          </a:prstGeom>
          <a:solidFill>
            <a:srgbClr val="386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19800" y="4892322"/>
            <a:ext cx="141795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rgbClr val="F4F4EB"/>
                </a:solidFill>
                <a:cs typeface="+mn-ea"/>
                <a:sym typeface="+mn-lt"/>
              </a:rPr>
              <a:t>答辩人：</a:t>
            </a:r>
            <a:r>
              <a:rPr lang="en-US" altLang="zh-CN" sz="1400">
                <a:solidFill>
                  <a:srgbClr val="F4F4EB"/>
                </a:solidFill>
                <a:cs typeface="+mn-ea"/>
                <a:sym typeface="+mn-lt"/>
              </a:rPr>
              <a:t>xiazaii</a:t>
            </a:r>
            <a:endParaRPr lang="zh-CN" altLang="en-US" sz="1400" dirty="0">
              <a:solidFill>
                <a:srgbClr val="F4F4EB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323270" y="4902780"/>
            <a:ext cx="1495440" cy="328748"/>
          </a:xfrm>
          <a:prstGeom prst="rect">
            <a:avLst/>
          </a:prstGeom>
          <a:solidFill>
            <a:srgbClr val="386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399267" y="4892322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F4F4EB"/>
                </a:solidFill>
                <a:cs typeface="+mn-ea"/>
                <a:sym typeface="+mn-lt"/>
              </a:rPr>
              <a:t>导师：王教授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4978400" y="3009167"/>
            <a:ext cx="5791200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5350397" y="3032325"/>
            <a:ext cx="5047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386D52"/>
                </a:solidFill>
                <a:cs typeface="+mn-ea"/>
                <a:sym typeface="+mn-lt"/>
              </a:rPr>
              <a:t>GRADUATION THESIS DEFENSE</a:t>
            </a:r>
            <a:endParaRPr lang="zh-CN" altLang="en-US" sz="20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screen"/>
          <a:srcRect l="84062" t="76287"/>
          <a:stretch>
            <a:fillRect/>
          </a:stretch>
        </p:blipFill>
        <p:spPr>
          <a:xfrm>
            <a:off x="10261600" y="5218827"/>
            <a:ext cx="1943100" cy="1626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4" grpId="0"/>
      <p:bldP spid="16" grpId="0" animBg="1"/>
      <p:bldP spid="15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 l="9424" t="3327" r="12604" b="3327"/>
          <a:stretch>
            <a:fillRect/>
          </a:stretch>
        </p:blipFill>
        <p:spPr>
          <a:xfrm>
            <a:off x="2605180" y="841765"/>
            <a:ext cx="8111588" cy="49603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 l="84062" t="76287"/>
          <a:stretch>
            <a:fillRect/>
          </a:stretch>
        </p:blipFill>
        <p:spPr>
          <a:xfrm>
            <a:off x="8911492" y="4209199"/>
            <a:ext cx="3280508" cy="264880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78525" y="510221"/>
            <a:ext cx="1620623" cy="769441"/>
          </a:xfrm>
          <a:prstGeom prst="rect">
            <a:avLst/>
          </a:prstGeom>
          <a:solidFill>
            <a:srgbClr val="386D5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>
                <a:solidFill>
                  <a:srgbClr val="386D52"/>
                </a:solidFill>
                <a:latin typeface="字体视界-小和尚拼音版" panose="02000500000000000000" pitchFamily="2" charset="-122"/>
                <a:ea typeface="字体视界-小和尚拼音版" panose="02000500000000000000" pitchFamily="2" charset="-122"/>
              </a:defRPr>
            </a:lvl1pPr>
          </a:lstStyle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210768" y="507281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第三篇</a:t>
            </a:r>
          </a:p>
        </p:txBody>
      </p:sp>
      <p:sp>
        <p:nvSpPr>
          <p:cNvPr id="14" name="矩形 13"/>
          <p:cNvSpPr/>
          <p:nvPr/>
        </p:nvSpPr>
        <p:spPr>
          <a:xfrm>
            <a:off x="4743252" y="2219486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rgbClr val="386D52"/>
                </a:solidFill>
                <a:cs typeface="+mn-ea"/>
                <a:sym typeface="+mn-lt"/>
              </a:rPr>
              <a:t>论文基本内容</a:t>
            </a:r>
            <a:endParaRPr lang="zh-CN" altLang="en-US" sz="4800" b="1" dirty="0"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334269" y="3131087"/>
            <a:ext cx="4695952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 r="67917"/>
          <a:stretch>
            <a:fillRect/>
          </a:stretch>
        </p:blipFill>
        <p:spPr>
          <a:xfrm>
            <a:off x="0" y="806"/>
            <a:ext cx="3911600" cy="6857194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664192" y="3588949"/>
            <a:ext cx="162951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u"/>
              <a:defRPr sz="1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>
              <a:buClr>
                <a:srgbClr val="386D52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论文结构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467232" y="3588950"/>
            <a:ext cx="236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u"/>
              <a:defRPr sz="1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>
              <a:buClr>
                <a:srgbClr val="386D52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论文基本内容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7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1" dur="1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2" dur="1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 p14:presetBounceEnd="55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5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6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/>
          <p:bldP spid="14" grpId="0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7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/>
          <p:bldP spid="14" grpId="0"/>
          <p:bldP spid="17" grpId="0"/>
          <p:bldP spid="18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608618" y="1301444"/>
            <a:ext cx="8001775" cy="5714632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3434396" cy="454960"/>
          </a:xfrm>
        </p:spPr>
        <p:txBody>
          <a:bodyPr>
            <a:no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论文结构</a:t>
            </a:r>
          </a:p>
        </p:txBody>
      </p:sp>
      <p:sp>
        <p:nvSpPr>
          <p:cNvPr id="65" name="TextBox 19"/>
          <p:cNvSpPr txBox="1"/>
          <p:nvPr/>
        </p:nvSpPr>
        <p:spPr>
          <a:xfrm>
            <a:off x="3851733" y="1967029"/>
            <a:ext cx="182014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dirty="0">
                <a:solidFill>
                  <a:srgbClr val="386D52"/>
                </a:solidFill>
                <a:cs typeface="+mn-ea"/>
                <a:sym typeface="+mn-lt"/>
              </a:rPr>
              <a:t>P01-P05</a:t>
            </a:r>
            <a:r>
              <a:rPr lang="zh-CN" altLang="en-US" sz="2000" dirty="0">
                <a:solidFill>
                  <a:srgbClr val="386D52"/>
                </a:solidFill>
                <a:cs typeface="+mn-ea"/>
                <a:sym typeface="+mn-lt"/>
              </a:rPr>
              <a:t> </a:t>
            </a:r>
            <a:endParaRPr lang="zh-CN" altLang="en-US" sz="24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66" name="TextBox 106"/>
          <p:cNvSpPr txBox="1"/>
          <p:nvPr/>
        </p:nvSpPr>
        <p:spPr>
          <a:xfrm>
            <a:off x="2952343" y="2421830"/>
            <a:ext cx="266266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单击输入本章节标题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9" name="TextBox 19"/>
          <p:cNvSpPr txBox="1"/>
          <p:nvPr/>
        </p:nvSpPr>
        <p:spPr>
          <a:xfrm>
            <a:off x="3560887" y="3125461"/>
            <a:ext cx="14201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dirty="0">
                <a:solidFill>
                  <a:srgbClr val="386D52"/>
                </a:solidFill>
                <a:cs typeface="+mn-ea"/>
                <a:sym typeface="+mn-lt"/>
              </a:rPr>
              <a:t>P06-P10</a:t>
            </a:r>
            <a:endParaRPr lang="zh-CN" altLang="en-US" sz="28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80" name="TextBox 106"/>
          <p:cNvSpPr txBox="1"/>
          <p:nvPr/>
        </p:nvSpPr>
        <p:spPr>
          <a:xfrm>
            <a:off x="2677524" y="3553728"/>
            <a:ext cx="288051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单击输入本章节标题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1" name="TextBox 19"/>
          <p:cNvSpPr txBox="1"/>
          <p:nvPr/>
        </p:nvSpPr>
        <p:spPr>
          <a:xfrm>
            <a:off x="3737890" y="4468988"/>
            <a:ext cx="18201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dirty="0">
                <a:solidFill>
                  <a:srgbClr val="386D52"/>
                </a:solidFill>
                <a:cs typeface="+mn-ea"/>
                <a:sym typeface="+mn-lt"/>
              </a:rPr>
              <a:t>P11-P15</a:t>
            </a:r>
            <a:r>
              <a:rPr lang="en-US" altLang="zh-CN" sz="2000" b="1" dirty="0">
                <a:solidFill>
                  <a:srgbClr val="386D52"/>
                </a:solidFill>
                <a:cs typeface="+mn-ea"/>
                <a:sym typeface="+mn-lt"/>
              </a:rPr>
              <a:t> </a:t>
            </a:r>
            <a:endParaRPr lang="zh-CN" altLang="en-US" sz="24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82" name="TextBox 106"/>
          <p:cNvSpPr txBox="1"/>
          <p:nvPr/>
        </p:nvSpPr>
        <p:spPr>
          <a:xfrm>
            <a:off x="2959216" y="4859688"/>
            <a:ext cx="266266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单击输入本章节标题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3" name="TextBox 19"/>
          <p:cNvSpPr txBox="1"/>
          <p:nvPr/>
        </p:nvSpPr>
        <p:spPr>
          <a:xfrm>
            <a:off x="8201174" y="2314769"/>
            <a:ext cx="14201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dirty="0">
                <a:solidFill>
                  <a:srgbClr val="386D52"/>
                </a:solidFill>
                <a:cs typeface="+mn-ea"/>
                <a:sym typeface="+mn-lt"/>
              </a:rPr>
              <a:t>P16-P19</a:t>
            </a:r>
            <a:endParaRPr lang="zh-CN" altLang="en-US" sz="28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84" name="TextBox 106"/>
          <p:cNvSpPr txBox="1"/>
          <p:nvPr/>
        </p:nvSpPr>
        <p:spPr>
          <a:xfrm>
            <a:off x="7196209" y="2729013"/>
            <a:ext cx="288051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单击输入本章节标题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5" name="TextBox 19"/>
          <p:cNvSpPr txBox="1"/>
          <p:nvPr/>
        </p:nvSpPr>
        <p:spPr>
          <a:xfrm>
            <a:off x="8274986" y="3494534"/>
            <a:ext cx="18201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dirty="0">
                <a:solidFill>
                  <a:srgbClr val="386D52"/>
                </a:solidFill>
                <a:cs typeface="+mn-ea"/>
                <a:sym typeface="+mn-lt"/>
              </a:rPr>
              <a:t>P20-P23</a:t>
            </a:r>
            <a:endParaRPr lang="zh-CN" altLang="en-US" sz="24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87" name="TextBox 106"/>
          <p:cNvSpPr txBox="1"/>
          <p:nvPr/>
        </p:nvSpPr>
        <p:spPr>
          <a:xfrm>
            <a:off x="7270021" y="3900510"/>
            <a:ext cx="266266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单击输入本章节标题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TextBox 19"/>
          <p:cNvSpPr txBox="1"/>
          <p:nvPr/>
        </p:nvSpPr>
        <p:spPr>
          <a:xfrm>
            <a:off x="2786431" y="1732177"/>
            <a:ext cx="900000" cy="900000"/>
          </a:xfrm>
          <a:prstGeom prst="ellipse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1600" b="1" dirty="0">
                <a:solidFill>
                  <a:srgbClr val="386D52"/>
                </a:solidFill>
                <a:cs typeface="+mn-ea"/>
                <a:sym typeface="+mn-lt"/>
              </a:rPr>
              <a:t>第一章</a:t>
            </a:r>
          </a:p>
        </p:txBody>
      </p:sp>
      <p:sp>
        <p:nvSpPr>
          <p:cNvPr id="45" name="TextBox 19"/>
          <p:cNvSpPr txBox="1"/>
          <p:nvPr/>
        </p:nvSpPr>
        <p:spPr>
          <a:xfrm>
            <a:off x="2803989" y="4150960"/>
            <a:ext cx="900000" cy="900000"/>
          </a:xfrm>
          <a:prstGeom prst="ellipse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1600" b="1" dirty="0">
                <a:solidFill>
                  <a:srgbClr val="386D52"/>
                </a:solidFill>
                <a:cs typeface="+mn-ea"/>
                <a:sym typeface="+mn-lt"/>
              </a:rPr>
              <a:t>第三章</a:t>
            </a:r>
          </a:p>
        </p:txBody>
      </p:sp>
      <p:sp>
        <p:nvSpPr>
          <p:cNvPr id="54" name="TextBox 19"/>
          <p:cNvSpPr txBox="1"/>
          <p:nvPr/>
        </p:nvSpPr>
        <p:spPr>
          <a:xfrm>
            <a:off x="2522297" y="2807783"/>
            <a:ext cx="900000" cy="900000"/>
          </a:xfrm>
          <a:prstGeom prst="ellipse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1600" b="1" dirty="0">
                <a:solidFill>
                  <a:srgbClr val="386D52"/>
                </a:solidFill>
                <a:cs typeface="+mn-ea"/>
                <a:sym typeface="+mn-lt"/>
              </a:rPr>
              <a:t>第二章</a:t>
            </a:r>
          </a:p>
        </p:txBody>
      </p:sp>
      <p:sp>
        <p:nvSpPr>
          <p:cNvPr id="33" name="TextBox 19"/>
          <p:cNvSpPr txBox="1"/>
          <p:nvPr/>
        </p:nvSpPr>
        <p:spPr>
          <a:xfrm>
            <a:off x="7119729" y="2094681"/>
            <a:ext cx="900000" cy="900000"/>
          </a:xfrm>
          <a:prstGeom prst="ellipse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1600" b="1" dirty="0">
                <a:solidFill>
                  <a:srgbClr val="386D52"/>
                </a:solidFill>
                <a:cs typeface="+mn-ea"/>
                <a:sym typeface="+mn-lt"/>
              </a:rPr>
              <a:t>第四章</a:t>
            </a:r>
          </a:p>
        </p:txBody>
      </p:sp>
      <p:sp>
        <p:nvSpPr>
          <p:cNvPr id="34" name="TextBox 19"/>
          <p:cNvSpPr txBox="1"/>
          <p:nvPr/>
        </p:nvSpPr>
        <p:spPr>
          <a:xfrm>
            <a:off x="6822160" y="4468988"/>
            <a:ext cx="900000" cy="900000"/>
          </a:xfrm>
          <a:prstGeom prst="ellipse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1600" b="1" dirty="0">
                <a:solidFill>
                  <a:srgbClr val="386D52"/>
                </a:solidFill>
                <a:cs typeface="+mn-ea"/>
                <a:sym typeface="+mn-lt"/>
              </a:rPr>
              <a:t>第六章</a:t>
            </a:r>
          </a:p>
        </p:txBody>
      </p:sp>
      <p:sp>
        <p:nvSpPr>
          <p:cNvPr id="37" name="TextBox 19"/>
          <p:cNvSpPr txBox="1"/>
          <p:nvPr/>
        </p:nvSpPr>
        <p:spPr>
          <a:xfrm>
            <a:off x="7119729" y="3222857"/>
            <a:ext cx="900000" cy="900000"/>
          </a:xfrm>
          <a:prstGeom prst="ellipse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1600" b="1" dirty="0">
                <a:solidFill>
                  <a:srgbClr val="386D52"/>
                </a:solidFill>
                <a:cs typeface="+mn-ea"/>
                <a:sym typeface="+mn-lt"/>
              </a:rPr>
              <a:t>第五章</a:t>
            </a:r>
          </a:p>
        </p:txBody>
      </p:sp>
      <p:sp>
        <p:nvSpPr>
          <p:cNvPr id="38" name="TextBox 19"/>
          <p:cNvSpPr txBox="1"/>
          <p:nvPr/>
        </p:nvSpPr>
        <p:spPr>
          <a:xfrm>
            <a:off x="7903605" y="4711866"/>
            <a:ext cx="14201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dirty="0">
                <a:solidFill>
                  <a:srgbClr val="386D52"/>
                </a:solidFill>
                <a:cs typeface="+mn-ea"/>
                <a:sym typeface="+mn-lt"/>
              </a:rPr>
              <a:t>P16-P19</a:t>
            </a:r>
            <a:endParaRPr lang="zh-CN" altLang="en-US" sz="28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39" name="TextBox 106"/>
          <p:cNvSpPr txBox="1"/>
          <p:nvPr/>
        </p:nvSpPr>
        <p:spPr>
          <a:xfrm>
            <a:off x="6898640" y="5126110"/>
            <a:ext cx="288051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单击输入本章节标题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5" grpId="0"/>
      <p:bldP spid="66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7" grpId="0"/>
      <p:bldP spid="43" grpId="0"/>
      <p:bldP spid="45" grpId="0"/>
      <p:bldP spid="54" grpId="0"/>
      <p:bldP spid="33" grpId="0"/>
      <p:bldP spid="34" grpId="0"/>
      <p:bldP spid="37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010917" y="3794772"/>
            <a:ext cx="7023740" cy="2801709"/>
            <a:chOff x="3010917" y="3794772"/>
            <a:chExt cx="7023740" cy="2801709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3010917" y="3794772"/>
              <a:ext cx="7023740" cy="2801709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5813875" y="4587677"/>
              <a:ext cx="1415278" cy="498401"/>
            </a:xfrm>
            <a:prstGeom prst="rect">
              <a:avLst/>
            </a:prstGeom>
            <a:solidFill>
              <a:srgbClr val="386D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940759" y="1534819"/>
            <a:ext cx="4778221" cy="3151711"/>
            <a:chOff x="5940759" y="1534819"/>
            <a:chExt cx="4778221" cy="3151711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940759" y="1534819"/>
              <a:ext cx="4778221" cy="3151711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7775698" y="2417804"/>
              <a:ext cx="1415278" cy="498401"/>
            </a:xfrm>
            <a:prstGeom prst="rect">
              <a:avLst/>
            </a:prstGeom>
            <a:solidFill>
              <a:srgbClr val="386D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744566" y="1565770"/>
            <a:ext cx="4778221" cy="3151711"/>
            <a:chOff x="1744566" y="1565770"/>
            <a:chExt cx="4778221" cy="315171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744566" y="1565770"/>
              <a:ext cx="4778221" cy="3151711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3581352" y="2456377"/>
              <a:ext cx="1415278" cy="498401"/>
            </a:xfrm>
            <a:prstGeom prst="rect">
              <a:avLst/>
            </a:prstGeom>
            <a:solidFill>
              <a:srgbClr val="386D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TextBox 30"/>
          <p:cNvSpPr txBox="1"/>
          <p:nvPr/>
        </p:nvSpPr>
        <p:spPr>
          <a:xfrm>
            <a:off x="3685167" y="1376196"/>
            <a:ext cx="1368065" cy="558000"/>
          </a:xfrm>
          <a:prstGeom prst="homePlate">
            <a:avLst/>
          </a:prstGeom>
          <a:noFill/>
        </p:spPr>
        <p:txBody>
          <a:bodyPr wrap="square" lIns="216000" tIns="0" rIns="0" bIns="0" rtlCol="0" anchor="ctr">
            <a:noAutofit/>
          </a:bodyPr>
          <a:lstStyle/>
          <a:p>
            <a:r>
              <a:rPr lang="zh-CN" altLang="en-US" sz="2000" b="1" dirty="0">
                <a:solidFill>
                  <a:srgbClr val="386D52"/>
                </a:solidFill>
                <a:cs typeface="+mn-ea"/>
                <a:sym typeface="+mn-lt"/>
              </a:rPr>
              <a:t>第一章</a:t>
            </a:r>
          </a:p>
        </p:txBody>
      </p:sp>
      <p:sp>
        <p:nvSpPr>
          <p:cNvPr id="6" name="TextBox 29"/>
          <p:cNvSpPr txBox="1"/>
          <p:nvPr/>
        </p:nvSpPr>
        <p:spPr>
          <a:xfrm>
            <a:off x="4582185" y="1362271"/>
            <a:ext cx="3569678" cy="558000"/>
          </a:xfrm>
          <a:prstGeom prst="chevron">
            <a:avLst/>
          </a:prstGeom>
          <a:noFill/>
          <a:ln>
            <a:noFill/>
          </a:ln>
        </p:spPr>
        <p:txBody>
          <a:bodyPr wrap="square" lIns="144000" tIns="0" rIns="0" bIns="0" rtlCol="0" anchor="ctr">
            <a:noAutofit/>
          </a:bodyPr>
          <a:lstStyle/>
          <a:p>
            <a:pPr algn="just"/>
            <a:r>
              <a:rPr lang="zh-CN" altLang="en-US" sz="2800" b="1" dirty="0">
                <a:solidFill>
                  <a:srgbClr val="386D52"/>
                </a:solidFill>
                <a:cs typeface="+mn-ea"/>
                <a:sym typeface="+mn-lt"/>
              </a:rPr>
              <a:t>本章节的标题内容</a:t>
            </a:r>
            <a:endParaRPr lang="en-US" altLang="zh-CN" sz="28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3446119" cy="454960"/>
          </a:xfrm>
        </p:spPr>
        <p:txBody>
          <a:bodyPr>
            <a:no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论文基本内容</a:t>
            </a:r>
          </a:p>
        </p:txBody>
      </p:sp>
      <p:sp>
        <p:nvSpPr>
          <p:cNvPr id="53" name="TextBox 41"/>
          <p:cNvSpPr txBox="1"/>
          <p:nvPr/>
        </p:nvSpPr>
        <p:spPr>
          <a:xfrm>
            <a:off x="2570598" y="3062075"/>
            <a:ext cx="3148031" cy="6317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单击这里添加观点，阐述您的主要论点或拷贝粘贴论点文字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TextBox 41"/>
          <p:cNvSpPr txBox="1"/>
          <p:nvPr/>
        </p:nvSpPr>
        <p:spPr>
          <a:xfrm>
            <a:off x="6739092" y="3110675"/>
            <a:ext cx="3148031" cy="6317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单击这里添加观点，阐述您的主要论点或拷贝粘贴论点文字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TextBox 41"/>
          <p:cNvSpPr txBox="1"/>
          <p:nvPr/>
        </p:nvSpPr>
        <p:spPr>
          <a:xfrm>
            <a:off x="4387779" y="5222636"/>
            <a:ext cx="4018888" cy="6317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单击这里添加观点，阐述您的主要论点或拷贝粘贴论点文字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860691" y="653484"/>
            <a:ext cx="2740708" cy="1935485"/>
          </a:xfrm>
          <a:prstGeom prst="rect">
            <a:avLst/>
          </a:prstGeom>
        </p:spPr>
      </p:pic>
      <p:sp>
        <p:nvSpPr>
          <p:cNvPr id="25" name="TextBox 41"/>
          <p:cNvSpPr txBox="1"/>
          <p:nvPr/>
        </p:nvSpPr>
        <p:spPr>
          <a:xfrm>
            <a:off x="3386468" y="2082697"/>
            <a:ext cx="1767672" cy="1122230"/>
          </a:xfrm>
          <a:prstGeom prst="ellipse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主要论点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TextBox 41"/>
          <p:cNvSpPr txBox="1"/>
          <p:nvPr/>
        </p:nvSpPr>
        <p:spPr>
          <a:xfrm>
            <a:off x="7430820" y="2066613"/>
            <a:ext cx="2119288" cy="1122230"/>
          </a:xfrm>
          <a:prstGeom prst="ellipse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主要论点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TextBox 41"/>
          <p:cNvSpPr txBox="1"/>
          <p:nvPr/>
        </p:nvSpPr>
        <p:spPr>
          <a:xfrm>
            <a:off x="5435818" y="4466133"/>
            <a:ext cx="2139386" cy="733245"/>
          </a:xfrm>
          <a:prstGeom prst="ellipse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主要论点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33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34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37" dur="1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38" dur="1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45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46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49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50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57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58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61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62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6" grpId="0"/>
          <p:bldP spid="2" grpId="0"/>
          <p:bldP spid="53" grpId="0"/>
          <p:bldP spid="30" grpId="0"/>
          <p:bldP spid="36" grpId="0"/>
          <p:bldP spid="25" grpId="0"/>
          <p:bldP spid="27" grpId="0"/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6" grpId="0"/>
          <p:bldP spid="2" grpId="0"/>
          <p:bldP spid="53" grpId="0"/>
          <p:bldP spid="30" grpId="0"/>
          <p:bldP spid="36" grpId="0"/>
          <p:bldP spid="25" grpId="0"/>
          <p:bldP spid="27" grpId="0"/>
          <p:bldP spid="31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60691" y="653484"/>
            <a:ext cx="2740708" cy="1935485"/>
          </a:xfrm>
          <a:prstGeom prst="rect">
            <a:avLst/>
          </a:prstGeom>
        </p:spPr>
      </p:pic>
      <p:sp>
        <p:nvSpPr>
          <p:cNvPr id="7" name="TextBox 30"/>
          <p:cNvSpPr txBox="1"/>
          <p:nvPr/>
        </p:nvSpPr>
        <p:spPr>
          <a:xfrm>
            <a:off x="3685167" y="1376196"/>
            <a:ext cx="1368065" cy="558000"/>
          </a:xfrm>
          <a:prstGeom prst="homePlate">
            <a:avLst/>
          </a:prstGeom>
          <a:noFill/>
        </p:spPr>
        <p:txBody>
          <a:bodyPr wrap="square" lIns="216000" tIns="0" rIns="0" bIns="0" rtlCol="0" anchor="ctr">
            <a:noAutofit/>
          </a:bodyPr>
          <a:lstStyle/>
          <a:p>
            <a:r>
              <a:rPr lang="zh-CN" altLang="en-US" sz="2000" b="1" dirty="0">
                <a:solidFill>
                  <a:srgbClr val="386D52"/>
                </a:solidFill>
                <a:cs typeface="+mn-ea"/>
                <a:sym typeface="+mn-lt"/>
              </a:rPr>
              <a:t>第二章</a:t>
            </a:r>
          </a:p>
        </p:txBody>
      </p:sp>
      <p:sp>
        <p:nvSpPr>
          <p:cNvPr id="6" name="TextBox 29"/>
          <p:cNvSpPr txBox="1"/>
          <p:nvPr/>
        </p:nvSpPr>
        <p:spPr>
          <a:xfrm>
            <a:off x="4582185" y="1362271"/>
            <a:ext cx="3569678" cy="558000"/>
          </a:xfrm>
          <a:prstGeom prst="chevron">
            <a:avLst/>
          </a:prstGeom>
          <a:noFill/>
          <a:ln>
            <a:noFill/>
          </a:ln>
        </p:spPr>
        <p:txBody>
          <a:bodyPr wrap="square" lIns="144000" tIns="0" rIns="0" bIns="0" rtlCol="0" anchor="ctr">
            <a:noAutofit/>
          </a:bodyPr>
          <a:lstStyle/>
          <a:p>
            <a:pPr algn="just"/>
            <a:r>
              <a:rPr lang="zh-CN" altLang="en-US" sz="2800" b="1" dirty="0">
                <a:solidFill>
                  <a:srgbClr val="386D52"/>
                </a:solidFill>
                <a:cs typeface="+mn-ea"/>
                <a:sym typeface="+mn-lt"/>
              </a:rPr>
              <a:t>本章节的标题内容</a:t>
            </a:r>
            <a:endParaRPr lang="en-US" altLang="zh-CN" sz="28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3446119" cy="454960"/>
          </a:xfrm>
        </p:spPr>
        <p:txBody>
          <a:bodyPr>
            <a:no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论文基本内容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2307416" y="2950613"/>
            <a:ext cx="8292404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307416" y="3636413"/>
            <a:ext cx="8292404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307416" y="4322213"/>
            <a:ext cx="8292404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2307416" y="5693812"/>
            <a:ext cx="8292404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2307416" y="5008013"/>
            <a:ext cx="8292404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398294" y="2535787"/>
            <a:ext cx="8201526" cy="354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请简明扼要的说明每一小节的具体内容，语言精练概括的说明你所要阐明的观点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TextBox 29"/>
          <p:cNvSpPr txBox="1"/>
          <p:nvPr/>
        </p:nvSpPr>
        <p:spPr>
          <a:xfrm>
            <a:off x="1395512" y="2456514"/>
            <a:ext cx="770171" cy="494098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ctr">
            <a:no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 01</a:t>
            </a:r>
          </a:p>
        </p:txBody>
      </p:sp>
      <p:sp>
        <p:nvSpPr>
          <p:cNvPr id="32" name="TextBox 29"/>
          <p:cNvSpPr txBox="1"/>
          <p:nvPr/>
        </p:nvSpPr>
        <p:spPr>
          <a:xfrm>
            <a:off x="1395512" y="3142314"/>
            <a:ext cx="770171" cy="494098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ctr">
            <a:no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 02</a:t>
            </a:r>
          </a:p>
        </p:txBody>
      </p:sp>
      <p:sp>
        <p:nvSpPr>
          <p:cNvPr id="33" name="TextBox 29"/>
          <p:cNvSpPr txBox="1"/>
          <p:nvPr/>
        </p:nvSpPr>
        <p:spPr>
          <a:xfrm>
            <a:off x="1395512" y="3828114"/>
            <a:ext cx="770171" cy="494098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ctr">
            <a:no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 03</a:t>
            </a:r>
          </a:p>
        </p:txBody>
      </p:sp>
      <p:sp>
        <p:nvSpPr>
          <p:cNvPr id="34" name="TextBox 29"/>
          <p:cNvSpPr txBox="1"/>
          <p:nvPr/>
        </p:nvSpPr>
        <p:spPr>
          <a:xfrm>
            <a:off x="1395512" y="5199714"/>
            <a:ext cx="770171" cy="494098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ctr">
            <a:no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 05</a:t>
            </a:r>
          </a:p>
        </p:txBody>
      </p:sp>
      <p:sp>
        <p:nvSpPr>
          <p:cNvPr id="37" name="TextBox 29"/>
          <p:cNvSpPr txBox="1"/>
          <p:nvPr/>
        </p:nvSpPr>
        <p:spPr>
          <a:xfrm>
            <a:off x="1395512" y="4513914"/>
            <a:ext cx="770171" cy="494098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ctr">
            <a:no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 04</a:t>
            </a:r>
          </a:p>
        </p:txBody>
      </p:sp>
      <p:sp>
        <p:nvSpPr>
          <p:cNvPr id="38" name="矩形 37"/>
          <p:cNvSpPr/>
          <p:nvPr/>
        </p:nvSpPr>
        <p:spPr>
          <a:xfrm>
            <a:off x="2398294" y="3226732"/>
            <a:ext cx="8201526" cy="354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请简明扼要的说明每一小节的具体内容，语言精练概括的说明你所要阐明的观点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398294" y="3956868"/>
            <a:ext cx="8201526" cy="354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请简明扼要的说明每一小节的具体内容，语言精练概括的说明你所要阐明的观点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398294" y="4647813"/>
            <a:ext cx="8201526" cy="354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请简明扼要的说明每一小节的具体内容，语言精练概括的说明你所要阐明的观点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398294" y="5275337"/>
            <a:ext cx="8201526" cy="354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请简明扼要的说明每一小节的具体内容，语言精练概括的说明你所要阐明的观点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2" grpId="0"/>
      <p:bldP spid="5" grpId="0"/>
      <p:bldP spid="31" grpId="0" animBg="1"/>
      <p:bldP spid="32" grpId="0" animBg="1"/>
      <p:bldP spid="33" grpId="0" animBg="1"/>
      <p:bldP spid="34" grpId="0" animBg="1"/>
      <p:bldP spid="37" grpId="0" animBg="1"/>
      <p:bldP spid="38" grpId="0"/>
      <p:bldP spid="39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60691" y="653484"/>
            <a:ext cx="2740708" cy="1935485"/>
          </a:xfrm>
          <a:prstGeom prst="rect">
            <a:avLst/>
          </a:prstGeom>
        </p:spPr>
      </p:pic>
      <p:sp>
        <p:nvSpPr>
          <p:cNvPr id="7" name="TextBox 30"/>
          <p:cNvSpPr txBox="1"/>
          <p:nvPr/>
        </p:nvSpPr>
        <p:spPr>
          <a:xfrm>
            <a:off x="3685167" y="1376196"/>
            <a:ext cx="1368065" cy="558000"/>
          </a:xfrm>
          <a:prstGeom prst="homePlate">
            <a:avLst/>
          </a:prstGeom>
          <a:noFill/>
        </p:spPr>
        <p:txBody>
          <a:bodyPr wrap="square" lIns="216000" tIns="0" rIns="0" bIns="0" rtlCol="0" anchor="ctr">
            <a:noAutofit/>
          </a:bodyPr>
          <a:lstStyle/>
          <a:p>
            <a:r>
              <a:rPr lang="zh-CN" altLang="en-US" sz="2000" b="1" dirty="0">
                <a:solidFill>
                  <a:srgbClr val="386D52"/>
                </a:solidFill>
                <a:cs typeface="+mn-ea"/>
                <a:sym typeface="+mn-lt"/>
              </a:rPr>
              <a:t>第三章</a:t>
            </a:r>
          </a:p>
        </p:txBody>
      </p:sp>
      <p:sp>
        <p:nvSpPr>
          <p:cNvPr id="6" name="TextBox 29"/>
          <p:cNvSpPr txBox="1"/>
          <p:nvPr/>
        </p:nvSpPr>
        <p:spPr>
          <a:xfrm>
            <a:off x="4582185" y="1362271"/>
            <a:ext cx="3569678" cy="558000"/>
          </a:xfrm>
          <a:prstGeom prst="chevron">
            <a:avLst/>
          </a:prstGeom>
          <a:noFill/>
          <a:ln>
            <a:noFill/>
          </a:ln>
        </p:spPr>
        <p:txBody>
          <a:bodyPr wrap="square" lIns="144000" tIns="0" rIns="0" bIns="0" rtlCol="0" anchor="ctr">
            <a:noAutofit/>
          </a:bodyPr>
          <a:lstStyle/>
          <a:p>
            <a:pPr algn="just"/>
            <a:r>
              <a:rPr lang="zh-CN" altLang="en-US" sz="2800" b="1" dirty="0">
                <a:solidFill>
                  <a:srgbClr val="386D52"/>
                </a:solidFill>
                <a:cs typeface="+mn-ea"/>
                <a:sym typeface="+mn-lt"/>
              </a:rPr>
              <a:t>本章节的标题内容</a:t>
            </a:r>
            <a:endParaRPr lang="en-US" altLang="zh-CN" sz="28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3446119" cy="454960"/>
          </a:xfrm>
        </p:spPr>
        <p:txBody>
          <a:bodyPr>
            <a:no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论文基本内容</a:t>
            </a:r>
          </a:p>
        </p:txBody>
      </p:sp>
      <p:sp>
        <p:nvSpPr>
          <p:cNvPr id="22" name="Rectangle 57"/>
          <p:cNvSpPr/>
          <p:nvPr/>
        </p:nvSpPr>
        <p:spPr>
          <a:xfrm>
            <a:off x="2102677" y="2334095"/>
            <a:ext cx="7986646" cy="630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请简明扼要的说明每一小节的具体内容，语言精练概括的说明你所要阐明的观点；简明扼要的说明每一小节的具体内容，语言精练概括的说明你所要阐明的观点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681573" y="3112262"/>
            <a:ext cx="3305196" cy="233412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205232" y="3112262"/>
            <a:ext cx="3305196" cy="233412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43402" y="3112262"/>
            <a:ext cx="3305196" cy="2334126"/>
          </a:xfrm>
          <a:prstGeom prst="rect">
            <a:avLst/>
          </a:prstGeom>
        </p:spPr>
      </p:pic>
      <p:sp>
        <p:nvSpPr>
          <p:cNvPr id="29" name="TextBox 41"/>
          <p:cNvSpPr txBox="1"/>
          <p:nvPr/>
        </p:nvSpPr>
        <p:spPr>
          <a:xfrm>
            <a:off x="1525553" y="4331914"/>
            <a:ext cx="115424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提炼文本内容</a:t>
            </a:r>
            <a:endParaRPr lang="en-US" altLang="zh-CN" sz="24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30" name="TextBox 41"/>
          <p:cNvSpPr txBox="1"/>
          <p:nvPr/>
        </p:nvSpPr>
        <p:spPr>
          <a:xfrm>
            <a:off x="4135762" y="4331914"/>
            <a:ext cx="115424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提炼文本内容</a:t>
            </a:r>
            <a:endParaRPr lang="en-US" altLang="zh-CN" sz="24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35" name="TextBox 41"/>
          <p:cNvSpPr txBox="1"/>
          <p:nvPr/>
        </p:nvSpPr>
        <p:spPr>
          <a:xfrm>
            <a:off x="6745971" y="4331914"/>
            <a:ext cx="115424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提炼文本内容</a:t>
            </a:r>
            <a:endParaRPr lang="en-US" altLang="zh-CN" sz="24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36" name="TextBox 41"/>
          <p:cNvSpPr txBox="1"/>
          <p:nvPr/>
        </p:nvSpPr>
        <p:spPr>
          <a:xfrm>
            <a:off x="9356179" y="4331914"/>
            <a:ext cx="115424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提炼文本内容</a:t>
            </a:r>
            <a:endParaRPr lang="en-US" altLang="zh-CN" sz="24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8" presetID="2" presetClass="entr" presetSubtype="4" fill="hold" grpId="0" nodeType="after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50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51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54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55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58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59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62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63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6" grpId="0"/>
          <p:bldP spid="2" grpId="0"/>
          <p:bldP spid="22" grpId="0"/>
          <p:bldP spid="29" grpId="0"/>
          <p:bldP spid="30" grpId="0"/>
          <p:bldP spid="35" grpId="0"/>
          <p:bldP spid="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6" grpId="0"/>
          <p:bldP spid="2" grpId="0"/>
          <p:bldP spid="22" grpId="0"/>
          <p:bldP spid="29" grpId="0"/>
          <p:bldP spid="30" grpId="0"/>
          <p:bldP spid="35" grpId="0"/>
          <p:bldP spid="36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60691" y="653484"/>
            <a:ext cx="2740708" cy="1935485"/>
          </a:xfrm>
          <a:prstGeom prst="rect">
            <a:avLst/>
          </a:prstGeom>
        </p:spPr>
      </p:pic>
      <p:sp>
        <p:nvSpPr>
          <p:cNvPr id="7" name="TextBox 30"/>
          <p:cNvSpPr txBox="1"/>
          <p:nvPr/>
        </p:nvSpPr>
        <p:spPr>
          <a:xfrm>
            <a:off x="3685167" y="1376196"/>
            <a:ext cx="1368065" cy="558000"/>
          </a:xfrm>
          <a:prstGeom prst="homePlate">
            <a:avLst/>
          </a:prstGeom>
          <a:noFill/>
        </p:spPr>
        <p:txBody>
          <a:bodyPr wrap="square" lIns="216000" tIns="0" rIns="0" bIns="0" rtlCol="0" anchor="ctr">
            <a:noAutofit/>
          </a:bodyPr>
          <a:lstStyle/>
          <a:p>
            <a:r>
              <a:rPr lang="zh-CN" altLang="en-US" sz="2000" b="1" dirty="0">
                <a:solidFill>
                  <a:srgbClr val="386D52"/>
                </a:solidFill>
                <a:cs typeface="+mn-ea"/>
                <a:sym typeface="+mn-lt"/>
              </a:rPr>
              <a:t>第四章</a:t>
            </a:r>
          </a:p>
        </p:txBody>
      </p:sp>
      <p:sp>
        <p:nvSpPr>
          <p:cNvPr id="6" name="TextBox 29"/>
          <p:cNvSpPr txBox="1"/>
          <p:nvPr/>
        </p:nvSpPr>
        <p:spPr>
          <a:xfrm>
            <a:off x="4582185" y="1362271"/>
            <a:ext cx="3569678" cy="558000"/>
          </a:xfrm>
          <a:prstGeom prst="chevron">
            <a:avLst/>
          </a:prstGeom>
          <a:noFill/>
          <a:ln>
            <a:noFill/>
          </a:ln>
        </p:spPr>
        <p:txBody>
          <a:bodyPr wrap="square" lIns="144000" tIns="0" rIns="0" bIns="0" rtlCol="0" anchor="ctr">
            <a:noAutofit/>
          </a:bodyPr>
          <a:lstStyle/>
          <a:p>
            <a:pPr algn="just"/>
            <a:r>
              <a:rPr lang="zh-CN" altLang="en-US" sz="2800" b="1" dirty="0">
                <a:solidFill>
                  <a:srgbClr val="386D52"/>
                </a:solidFill>
                <a:cs typeface="+mn-ea"/>
                <a:sym typeface="+mn-lt"/>
              </a:rPr>
              <a:t>本章节的标题内容</a:t>
            </a:r>
            <a:endParaRPr lang="en-US" altLang="zh-CN" sz="28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3446119" cy="454960"/>
          </a:xfrm>
        </p:spPr>
        <p:txBody>
          <a:bodyPr>
            <a:no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论文基本内容</a:t>
            </a:r>
          </a:p>
        </p:txBody>
      </p:sp>
      <p:sp>
        <p:nvSpPr>
          <p:cNvPr id="14" name="Rectangle 57"/>
          <p:cNvSpPr/>
          <p:nvPr/>
        </p:nvSpPr>
        <p:spPr>
          <a:xfrm>
            <a:off x="1464485" y="4456334"/>
            <a:ext cx="2557223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请简明扼要的说明每一小节的具体内容，语言精练概括的说明你所要阐明的观点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Rectangle 57"/>
          <p:cNvSpPr/>
          <p:nvPr/>
        </p:nvSpPr>
        <p:spPr>
          <a:xfrm>
            <a:off x="4809569" y="4456334"/>
            <a:ext cx="2557223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请简明扼要的说明每一小节的具体内容，语言精练概括的说明你所要阐明的观点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Rectangle 57"/>
          <p:cNvSpPr/>
          <p:nvPr/>
        </p:nvSpPr>
        <p:spPr>
          <a:xfrm>
            <a:off x="8177078" y="4456334"/>
            <a:ext cx="2557223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请简明扼要的说明每一小节的具体内容，语言精练概括的说明你所要阐明的观点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3023285" y="3526706"/>
            <a:ext cx="6821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80%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6379430" y="3526706"/>
            <a:ext cx="6821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70%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9735576" y="3526706"/>
            <a:ext cx="6821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60%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793890" y="3526704"/>
            <a:ext cx="1564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数据采集</a:t>
            </a:r>
            <a:endParaRPr lang="en-US" altLang="zh-CN" sz="24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5150035" y="3526704"/>
            <a:ext cx="1564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数据采集</a:t>
            </a:r>
            <a:endParaRPr lang="en-US" altLang="zh-CN" sz="24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8506181" y="3526704"/>
            <a:ext cx="1564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2400" b="1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数据采集</a:t>
            </a:r>
            <a:endParaRPr lang="en-US" altLang="zh-CN" sz="2400" b="1" dirty="0">
              <a:solidFill>
                <a:srgbClr val="386D5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866866" y="2540202"/>
            <a:ext cx="1927464" cy="690556"/>
            <a:chOff x="1866866" y="2540202"/>
            <a:chExt cx="1927464" cy="690556"/>
          </a:xfrm>
        </p:grpSpPr>
        <p:grpSp>
          <p:nvGrpSpPr>
            <p:cNvPr id="9" name="组合 8"/>
            <p:cNvGrpSpPr/>
            <p:nvPr/>
          </p:nvGrpSpPr>
          <p:grpSpPr>
            <a:xfrm rot="5400000">
              <a:off x="2473892" y="2141100"/>
              <a:ext cx="565173" cy="1488762"/>
              <a:chOff x="2021300" y="2490537"/>
              <a:chExt cx="481268" cy="1147666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2021302" y="2965789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2021302" y="3084602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2021302" y="3203415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" name="矩形 91"/>
              <p:cNvSpPr/>
              <p:nvPr/>
            </p:nvSpPr>
            <p:spPr>
              <a:xfrm>
                <a:off x="2021301" y="3322228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" name="矩形 92"/>
              <p:cNvSpPr/>
              <p:nvPr/>
            </p:nvSpPr>
            <p:spPr>
              <a:xfrm>
                <a:off x="2021301" y="3441041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" name="矩形 93"/>
              <p:cNvSpPr/>
              <p:nvPr/>
            </p:nvSpPr>
            <p:spPr>
              <a:xfrm>
                <a:off x="2021301" y="3559855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" name="矩形 96"/>
              <p:cNvSpPr/>
              <p:nvPr/>
            </p:nvSpPr>
            <p:spPr>
              <a:xfrm>
                <a:off x="2021301" y="2728163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" name="矩形 97"/>
              <p:cNvSpPr/>
              <p:nvPr/>
            </p:nvSpPr>
            <p:spPr>
              <a:xfrm>
                <a:off x="2021300" y="2846976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矩形 98"/>
              <p:cNvSpPr/>
              <p:nvPr/>
            </p:nvSpPr>
            <p:spPr>
              <a:xfrm>
                <a:off x="2021300" y="2490537"/>
                <a:ext cx="481266" cy="783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矩形 99"/>
              <p:cNvSpPr/>
              <p:nvPr/>
            </p:nvSpPr>
            <p:spPr>
              <a:xfrm>
                <a:off x="2021300" y="2609350"/>
                <a:ext cx="481266" cy="783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45" name="圆角矩形 6"/>
            <p:cNvSpPr/>
            <p:nvPr/>
          </p:nvSpPr>
          <p:spPr bwMode="auto">
            <a:xfrm>
              <a:off x="1866866" y="2540202"/>
              <a:ext cx="1927464" cy="690556"/>
            </a:xfrm>
            <a:custGeom>
              <a:avLst/>
              <a:gdLst/>
              <a:ahLst/>
              <a:cxnLst/>
              <a:rect l="l" t="t" r="r" b="b"/>
              <a:pathLst>
                <a:path w="926578" h="297193">
                  <a:moveTo>
                    <a:pt x="29877" y="0"/>
                  </a:moveTo>
                  <a:lnTo>
                    <a:pt x="852353" y="0"/>
                  </a:lnTo>
                  <a:cubicBezTo>
                    <a:pt x="868854" y="0"/>
                    <a:pt x="882230" y="13376"/>
                    <a:pt x="882230" y="29877"/>
                  </a:cubicBezTo>
                  <a:lnTo>
                    <a:pt x="882230" y="76588"/>
                  </a:lnTo>
                  <a:lnTo>
                    <a:pt x="902575" y="76588"/>
                  </a:lnTo>
                  <a:cubicBezTo>
                    <a:pt x="915831" y="76588"/>
                    <a:pt x="926578" y="87335"/>
                    <a:pt x="926578" y="100591"/>
                  </a:cubicBezTo>
                  <a:lnTo>
                    <a:pt x="926578" y="196601"/>
                  </a:lnTo>
                  <a:cubicBezTo>
                    <a:pt x="926578" y="209857"/>
                    <a:pt x="915831" y="220604"/>
                    <a:pt x="902575" y="220604"/>
                  </a:cubicBezTo>
                  <a:lnTo>
                    <a:pt x="882230" y="220604"/>
                  </a:lnTo>
                  <a:lnTo>
                    <a:pt x="882230" y="267316"/>
                  </a:lnTo>
                  <a:cubicBezTo>
                    <a:pt x="882230" y="283817"/>
                    <a:pt x="868854" y="297193"/>
                    <a:pt x="852353" y="297193"/>
                  </a:cubicBezTo>
                  <a:lnTo>
                    <a:pt x="29877" y="297193"/>
                  </a:lnTo>
                  <a:cubicBezTo>
                    <a:pt x="13376" y="297193"/>
                    <a:pt x="0" y="283817"/>
                    <a:pt x="0" y="267316"/>
                  </a:cubicBezTo>
                  <a:lnTo>
                    <a:pt x="0" y="29877"/>
                  </a:lnTo>
                  <a:cubicBezTo>
                    <a:pt x="0" y="13376"/>
                    <a:pt x="13376" y="0"/>
                    <a:pt x="29877" y="0"/>
                  </a:cubicBezTo>
                  <a:close/>
                </a:path>
              </a:pathLst>
            </a:custGeom>
            <a:noFill/>
            <a:ln w="12700">
              <a:solidFill>
                <a:srgbClr val="386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145135" y="2540202"/>
            <a:ext cx="1927464" cy="690556"/>
            <a:chOff x="5145135" y="2540202"/>
            <a:chExt cx="1927464" cy="690556"/>
          </a:xfrm>
        </p:grpSpPr>
        <p:grpSp>
          <p:nvGrpSpPr>
            <p:cNvPr id="112" name="组合 111"/>
            <p:cNvGrpSpPr/>
            <p:nvPr/>
          </p:nvGrpSpPr>
          <p:grpSpPr>
            <a:xfrm rot="5400000">
              <a:off x="5773393" y="2141100"/>
              <a:ext cx="565173" cy="1488762"/>
              <a:chOff x="2021300" y="2490537"/>
              <a:chExt cx="481268" cy="1147666"/>
            </a:xfrm>
          </p:grpSpPr>
          <p:sp>
            <p:nvSpPr>
              <p:cNvPr id="113" name="矩形 112"/>
              <p:cNvSpPr/>
              <p:nvPr/>
            </p:nvSpPr>
            <p:spPr>
              <a:xfrm>
                <a:off x="2021302" y="2965789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4" name="矩形 113"/>
              <p:cNvSpPr/>
              <p:nvPr/>
            </p:nvSpPr>
            <p:spPr>
              <a:xfrm>
                <a:off x="2021302" y="3084602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5" name="矩形 114"/>
              <p:cNvSpPr/>
              <p:nvPr/>
            </p:nvSpPr>
            <p:spPr>
              <a:xfrm>
                <a:off x="2021302" y="3203415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6" name="矩形 115"/>
              <p:cNvSpPr/>
              <p:nvPr/>
            </p:nvSpPr>
            <p:spPr>
              <a:xfrm>
                <a:off x="2021301" y="3322228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7" name="矩形 116"/>
              <p:cNvSpPr/>
              <p:nvPr/>
            </p:nvSpPr>
            <p:spPr>
              <a:xfrm>
                <a:off x="2021301" y="3441041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" name="矩形 117"/>
              <p:cNvSpPr/>
              <p:nvPr/>
            </p:nvSpPr>
            <p:spPr>
              <a:xfrm>
                <a:off x="2021301" y="3559855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" name="矩形 118"/>
              <p:cNvSpPr/>
              <p:nvPr/>
            </p:nvSpPr>
            <p:spPr>
              <a:xfrm>
                <a:off x="2021301" y="2728163"/>
                <a:ext cx="481266" cy="783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" name="矩形 119"/>
              <p:cNvSpPr/>
              <p:nvPr/>
            </p:nvSpPr>
            <p:spPr>
              <a:xfrm>
                <a:off x="2021300" y="2846976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2021300" y="2490537"/>
                <a:ext cx="481266" cy="783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2" name="矩形 121"/>
              <p:cNvSpPr/>
              <p:nvPr/>
            </p:nvSpPr>
            <p:spPr>
              <a:xfrm>
                <a:off x="2021300" y="2609350"/>
                <a:ext cx="481266" cy="783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46" name="圆角矩形 6"/>
            <p:cNvSpPr/>
            <p:nvPr/>
          </p:nvSpPr>
          <p:spPr bwMode="auto">
            <a:xfrm>
              <a:off x="5145135" y="2540202"/>
              <a:ext cx="1927464" cy="690556"/>
            </a:xfrm>
            <a:custGeom>
              <a:avLst/>
              <a:gdLst/>
              <a:ahLst/>
              <a:cxnLst/>
              <a:rect l="l" t="t" r="r" b="b"/>
              <a:pathLst>
                <a:path w="926578" h="297193">
                  <a:moveTo>
                    <a:pt x="29877" y="0"/>
                  </a:moveTo>
                  <a:lnTo>
                    <a:pt x="852353" y="0"/>
                  </a:lnTo>
                  <a:cubicBezTo>
                    <a:pt x="868854" y="0"/>
                    <a:pt x="882230" y="13376"/>
                    <a:pt x="882230" y="29877"/>
                  </a:cubicBezTo>
                  <a:lnTo>
                    <a:pt x="882230" y="76588"/>
                  </a:lnTo>
                  <a:lnTo>
                    <a:pt x="902575" y="76588"/>
                  </a:lnTo>
                  <a:cubicBezTo>
                    <a:pt x="915831" y="76588"/>
                    <a:pt x="926578" y="87335"/>
                    <a:pt x="926578" y="100591"/>
                  </a:cubicBezTo>
                  <a:lnTo>
                    <a:pt x="926578" y="196601"/>
                  </a:lnTo>
                  <a:cubicBezTo>
                    <a:pt x="926578" y="209857"/>
                    <a:pt x="915831" y="220604"/>
                    <a:pt x="902575" y="220604"/>
                  </a:cubicBezTo>
                  <a:lnTo>
                    <a:pt x="882230" y="220604"/>
                  </a:lnTo>
                  <a:lnTo>
                    <a:pt x="882230" y="267316"/>
                  </a:lnTo>
                  <a:cubicBezTo>
                    <a:pt x="882230" y="283817"/>
                    <a:pt x="868854" y="297193"/>
                    <a:pt x="852353" y="297193"/>
                  </a:cubicBezTo>
                  <a:lnTo>
                    <a:pt x="29877" y="297193"/>
                  </a:lnTo>
                  <a:cubicBezTo>
                    <a:pt x="13376" y="297193"/>
                    <a:pt x="0" y="283817"/>
                    <a:pt x="0" y="267316"/>
                  </a:cubicBezTo>
                  <a:lnTo>
                    <a:pt x="0" y="29877"/>
                  </a:lnTo>
                  <a:cubicBezTo>
                    <a:pt x="0" y="13376"/>
                    <a:pt x="13376" y="0"/>
                    <a:pt x="29877" y="0"/>
                  </a:cubicBezTo>
                  <a:close/>
                </a:path>
              </a:pathLst>
            </a:custGeom>
            <a:noFill/>
            <a:ln w="12700">
              <a:solidFill>
                <a:srgbClr val="386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445544" y="2528170"/>
            <a:ext cx="1927464" cy="690556"/>
            <a:chOff x="8445544" y="2528170"/>
            <a:chExt cx="1927464" cy="690556"/>
          </a:xfrm>
        </p:grpSpPr>
        <p:grpSp>
          <p:nvGrpSpPr>
            <p:cNvPr id="101" name="组合 100"/>
            <p:cNvGrpSpPr/>
            <p:nvPr/>
          </p:nvGrpSpPr>
          <p:grpSpPr>
            <a:xfrm rot="5400000">
              <a:off x="9072893" y="2141100"/>
              <a:ext cx="565173" cy="1488762"/>
              <a:chOff x="2021300" y="2490537"/>
              <a:chExt cx="481268" cy="1147666"/>
            </a:xfrm>
          </p:grpSpPr>
          <p:sp>
            <p:nvSpPr>
              <p:cNvPr id="102" name="矩形 101"/>
              <p:cNvSpPr/>
              <p:nvPr/>
            </p:nvSpPr>
            <p:spPr>
              <a:xfrm>
                <a:off x="2021302" y="2965789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" name="矩形 102"/>
              <p:cNvSpPr/>
              <p:nvPr/>
            </p:nvSpPr>
            <p:spPr>
              <a:xfrm>
                <a:off x="2021302" y="3084602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" name="矩形 103"/>
              <p:cNvSpPr/>
              <p:nvPr/>
            </p:nvSpPr>
            <p:spPr>
              <a:xfrm>
                <a:off x="2021302" y="3203415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矩形 104"/>
              <p:cNvSpPr/>
              <p:nvPr/>
            </p:nvSpPr>
            <p:spPr>
              <a:xfrm>
                <a:off x="2021301" y="3322228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" name="矩形 105"/>
              <p:cNvSpPr/>
              <p:nvPr/>
            </p:nvSpPr>
            <p:spPr>
              <a:xfrm>
                <a:off x="2021301" y="3441041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" name="矩形 106"/>
              <p:cNvSpPr/>
              <p:nvPr/>
            </p:nvSpPr>
            <p:spPr>
              <a:xfrm>
                <a:off x="2021301" y="3559855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8" name="矩形 107"/>
              <p:cNvSpPr/>
              <p:nvPr/>
            </p:nvSpPr>
            <p:spPr>
              <a:xfrm>
                <a:off x="2021301" y="2728163"/>
                <a:ext cx="481266" cy="783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9" name="矩形 108"/>
              <p:cNvSpPr/>
              <p:nvPr/>
            </p:nvSpPr>
            <p:spPr>
              <a:xfrm>
                <a:off x="2021300" y="2846976"/>
                <a:ext cx="481266" cy="783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" name="矩形 109"/>
              <p:cNvSpPr/>
              <p:nvPr/>
            </p:nvSpPr>
            <p:spPr>
              <a:xfrm>
                <a:off x="2021300" y="2490537"/>
                <a:ext cx="481266" cy="783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" name="矩形 110"/>
              <p:cNvSpPr/>
              <p:nvPr/>
            </p:nvSpPr>
            <p:spPr>
              <a:xfrm>
                <a:off x="2021300" y="2609350"/>
                <a:ext cx="481266" cy="783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48" name="圆角矩形 6"/>
            <p:cNvSpPr/>
            <p:nvPr/>
          </p:nvSpPr>
          <p:spPr bwMode="auto">
            <a:xfrm>
              <a:off x="8445544" y="2528170"/>
              <a:ext cx="1927464" cy="690556"/>
            </a:xfrm>
            <a:custGeom>
              <a:avLst/>
              <a:gdLst/>
              <a:ahLst/>
              <a:cxnLst/>
              <a:rect l="l" t="t" r="r" b="b"/>
              <a:pathLst>
                <a:path w="926578" h="297193">
                  <a:moveTo>
                    <a:pt x="29877" y="0"/>
                  </a:moveTo>
                  <a:lnTo>
                    <a:pt x="852353" y="0"/>
                  </a:lnTo>
                  <a:cubicBezTo>
                    <a:pt x="868854" y="0"/>
                    <a:pt x="882230" y="13376"/>
                    <a:pt x="882230" y="29877"/>
                  </a:cubicBezTo>
                  <a:lnTo>
                    <a:pt x="882230" y="76588"/>
                  </a:lnTo>
                  <a:lnTo>
                    <a:pt x="902575" y="76588"/>
                  </a:lnTo>
                  <a:cubicBezTo>
                    <a:pt x="915831" y="76588"/>
                    <a:pt x="926578" y="87335"/>
                    <a:pt x="926578" y="100591"/>
                  </a:cubicBezTo>
                  <a:lnTo>
                    <a:pt x="926578" y="196601"/>
                  </a:lnTo>
                  <a:cubicBezTo>
                    <a:pt x="926578" y="209857"/>
                    <a:pt x="915831" y="220604"/>
                    <a:pt x="902575" y="220604"/>
                  </a:cubicBezTo>
                  <a:lnTo>
                    <a:pt x="882230" y="220604"/>
                  </a:lnTo>
                  <a:lnTo>
                    <a:pt x="882230" y="267316"/>
                  </a:lnTo>
                  <a:cubicBezTo>
                    <a:pt x="882230" y="283817"/>
                    <a:pt x="868854" y="297193"/>
                    <a:pt x="852353" y="297193"/>
                  </a:cubicBezTo>
                  <a:lnTo>
                    <a:pt x="29877" y="297193"/>
                  </a:lnTo>
                  <a:cubicBezTo>
                    <a:pt x="13376" y="297193"/>
                    <a:pt x="0" y="283817"/>
                    <a:pt x="0" y="267316"/>
                  </a:cubicBezTo>
                  <a:lnTo>
                    <a:pt x="0" y="29877"/>
                  </a:lnTo>
                  <a:cubicBezTo>
                    <a:pt x="0" y="13376"/>
                    <a:pt x="13376" y="0"/>
                    <a:pt x="29877" y="0"/>
                  </a:cubicBezTo>
                  <a:close/>
                </a:path>
              </a:pathLst>
            </a:custGeom>
            <a:noFill/>
            <a:ln w="12700">
              <a:solidFill>
                <a:srgbClr val="386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60691" y="653484"/>
            <a:ext cx="2740708" cy="1935485"/>
          </a:xfrm>
          <a:prstGeom prst="rect">
            <a:avLst/>
          </a:prstGeom>
        </p:spPr>
      </p:pic>
      <p:sp>
        <p:nvSpPr>
          <p:cNvPr id="7" name="TextBox 30"/>
          <p:cNvSpPr txBox="1"/>
          <p:nvPr/>
        </p:nvSpPr>
        <p:spPr>
          <a:xfrm>
            <a:off x="3685167" y="1376196"/>
            <a:ext cx="1368065" cy="558000"/>
          </a:xfrm>
          <a:prstGeom prst="homePlate">
            <a:avLst/>
          </a:prstGeom>
          <a:noFill/>
        </p:spPr>
        <p:txBody>
          <a:bodyPr wrap="square" lIns="216000" tIns="0" rIns="0" bIns="0" rtlCol="0" anchor="ctr">
            <a:noAutofit/>
          </a:bodyPr>
          <a:lstStyle/>
          <a:p>
            <a:r>
              <a:rPr lang="zh-CN" altLang="en-US" sz="2000" b="1" dirty="0">
                <a:solidFill>
                  <a:srgbClr val="386D52"/>
                </a:solidFill>
                <a:cs typeface="+mn-ea"/>
                <a:sym typeface="+mn-lt"/>
              </a:rPr>
              <a:t>第四章</a:t>
            </a:r>
          </a:p>
        </p:txBody>
      </p:sp>
      <p:sp>
        <p:nvSpPr>
          <p:cNvPr id="6" name="TextBox 29"/>
          <p:cNvSpPr txBox="1"/>
          <p:nvPr/>
        </p:nvSpPr>
        <p:spPr>
          <a:xfrm>
            <a:off x="4582185" y="1362271"/>
            <a:ext cx="3569678" cy="558000"/>
          </a:xfrm>
          <a:prstGeom prst="chevron">
            <a:avLst/>
          </a:prstGeom>
          <a:noFill/>
          <a:ln>
            <a:noFill/>
          </a:ln>
        </p:spPr>
        <p:txBody>
          <a:bodyPr wrap="square" lIns="144000" tIns="0" rIns="0" bIns="0" rtlCol="0" anchor="ctr">
            <a:noAutofit/>
          </a:bodyPr>
          <a:lstStyle/>
          <a:p>
            <a:pPr algn="just"/>
            <a:r>
              <a:rPr lang="zh-CN" altLang="en-US" sz="2800" b="1" dirty="0">
                <a:solidFill>
                  <a:srgbClr val="386D52"/>
                </a:solidFill>
                <a:cs typeface="+mn-ea"/>
                <a:sym typeface="+mn-lt"/>
              </a:rPr>
              <a:t>本章节的标题内容</a:t>
            </a:r>
            <a:endParaRPr lang="en-US" altLang="zh-CN" sz="28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3446119" cy="454960"/>
          </a:xfrm>
        </p:spPr>
        <p:txBody>
          <a:bodyPr>
            <a:no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论文基本内容</a:t>
            </a:r>
          </a:p>
        </p:txBody>
      </p:sp>
      <p:cxnSp>
        <p:nvCxnSpPr>
          <p:cNvPr id="54" name="直接连接符 53"/>
          <p:cNvCxnSpPr/>
          <p:nvPr/>
        </p:nvCxnSpPr>
        <p:spPr>
          <a:xfrm>
            <a:off x="2307416" y="2950613"/>
            <a:ext cx="8292404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2307416" y="3914410"/>
            <a:ext cx="8292404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2307416" y="4878207"/>
            <a:ext cx="8292404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2307416" y="5842004"/>
            <a:ext cx="8292404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2398294" y="2535787"/>
            <a:ext cx="8201526" cy="354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请简明扼要的说明每一小节的具体内容，语言精练概括的说明你所要阐明的观点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TextBox 29"/>
          <p:cNvSpPr txBox="1"/>
          <p:nvPr/>
        </p:nvSpPr>
        <p:spPr>
          <a:xfrm>
            <a:off x="1395512" y="2456514"/>
            <a:ext cx="770171" cy="494098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ctr">
            <a:no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 01</a:t>
            </a:r>
          </a:p>
        </p:txBody>
      </p:sp>
      <p:sp>
        <p:nvSpPr>
          <p:cNvPr id="60" name="TextBox 29"/>
          <p:cNvSpPr txBox="1"/>
          <p:nvPr/>
        </p:nvSpPr>
        <p:spPr>
          <a:xfrm>
            <a:off x="1395512" y="3420311"/>
            <a:ext cx="770171" cy="494098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ctr">
            <a:no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 02</a:t>
            </a:r>
          </a:p>
        </p:txBody>
      </p:sp>
      <p:sp>
        <p:nvSpPr>
          <p:cNvPr id="61" name="TextBox 29"/>
          <p:cNvSpPr txBox="1"/>
          <p:nvPr/>
        </p:nvSpPr>
        <p:spPr>
          <a:xfrm>
            <a:off x="1395512" y="4384108"/>
            <a:ext cx="770171" cy="494098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ctr">
            <a:no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 03</a:t>
            </a:r>
          </a:p>
        </p:txBody>
      </p:sp>
      <p:sp>
        <p:nvSpPr>
          <p:cNvPr id="62" name="TextBox 29"/>
          <p:cNvSpPr txBox="1"/>
          <p:nvPr/>
        </p:nvSpPr>
        <p:spPr>
          <a:xfrm>
            <a:off x="1395512" y="5347905"/>
            <a:ext cx="770171" cy="494098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ctr">
            <a:no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 04</a:t>
            </a:r>
          </a:p>
        </p:txBody>
      </p:sp>
      <p:sp>
        <p:nvSpPr>
          <p:cNvPr id="63" name="矩形 62"/>
          <p:cNvSpPr/>
          <p:nvPr/>
        </p:nvSpPr>
        <p:spPr>
          <a:xfrm>
            <a:off x="2398294" y="3517793"/>
            <a:ext cx="8201526" cy="354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请简明扼要的说明每一小节的具体内容，语言精练概括的说明你所要阐明的观点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2398294" y="4499799"/>
            <a:ext cx="8201526" cy="354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请简明扼要的说明每一小节的具体内容，语言精练概括的说明你所要阐明的观点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2398294" y="5481804"/>
            <a:ext cx="8201526" cy="354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请简明扼要的说明每一小节的具体内容，语言精练概括的说明你所要阐明的观点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2" grpId="0"/>
      <p:bldP spid="58" grpId="0"/>
      <p:bldP spid="59" grpId="0" animBg="1"/>
      <p:bldP spid="60" grpId="0" animBg="1"/>
      <p:bldP spid="61" grpId="0" animBg="1"/>
      <p:bldP spid="62" grpId="0" animBg="1"/>
      <p:bldP spid="63" grpId="0"/>
      <p:bldP spid="64" grpId="0"/>
      <p:bldP spid="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 l="9424" t="3327" r="12604" b="3327"/>
          <a:stretch>
            <a:fillRect/>
          </a:stretch>
        </p:blipFill>
        <p:spPr>
          <a:xfrm>
            <a:off x="2605180" y="841765"/>
            <a:ext cx="8111588" cy="49603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 l="84062" t="76287"/>
          <a:stretch>
            <a:fillRect/>
          </a:stretch>
        </p:blipFill>
        <p:spPr>
          <a:xfrm>
            <a:off x="8911492" y="4209199"/>
            <a:ext cx="3280508" cy="264880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78525" y="510221"/>
            <a:ext cx="1620623" cy="769441"/>
          </a:xfrm>
          <a:prstGeom prst="rect">
            <a:avLst/>
          </a:prstGeom>
          <a:solidFill>
            <a:srgbClr val="386D5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>
                <a:solidFill>
                  <a:srgbClr val="386D52"/>
                </a:solidFill>
                <a:latin typeface="字体视界-小和尚拼音版" panose="02000500000000000000" pitchFamily="2" charset="-122"/>
                <a:ea typeface="字体视界-小和尚拼音版" panose="02000500000000000000" pitchFamily="2" charset="-122"/>
              </a:defRPr>
            </a:lvl1pPr>
          </a:lstStyle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210768" y="507281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第四篇</a:t>
            </a:r>
          </a:p>
        </p:txBody>
      </p:sp>
      <p:sp>
        <p:nvSpPr>
          <p:cNvPr id="14" name="矩形 13"/>
          <p:cNvSpPr/>
          <p:nvPr/>
        </p:nvSpPr>
        <p:spPr>
          <a:xfrm>
            <a:off x="4536683" y="2235595"/>
            <a:ext cx="4493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rgbClr val="386D52"/>
                </a:solidFill>
                <a:cs typeface="+mn-ea"/>
                <a:sym typeface="+mn-lt"/>
              </a:rPr>
              <a:t>亮点与不足之处</a:t>
            </a:r>
            <a:endParaRPr lang="zh-CN" altLang="en-US" sz="4800" b="1" dirty="0"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334269" y="3131087"/>
            <a:ext cx="4695952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 r="67917"/>
          <a:stretch>
            <a:fillRect/>
          </a:stretch>
        </p:blipFill>
        <p:spPr>
          <a:xfrm>
            <a:off x="0" y="806"/>
            <a:ext cx="3911600" cy="6857194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664193" y="3589911"/>
            <a:ext cx="2461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u"/>
              <a:defRPr sz="1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>
              <a:buClr>
                <a:srgbClr val="386D52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关键技术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664192" y="4066257"/>
            <a:ext cx="2461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u"/>
              <a:defRPr sz="1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>
              <a:buClr>
                <a:srgbClr val="386D52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不足之处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049612" y="3589911"/>
            <a:ext cx="2461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u"/>
              <a:defRPr sz="1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>
              <a:buClr>
                <a:srgbClr val="386D52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论文亮点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7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1" dur="1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2" dur="1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 p14:presetBounceEnd="55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5" dur="1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6" dur="1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 p14:presetBounceEnd="55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9" dur="1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50" dur="1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/>
          <p:bldP spid="14" grpId="0"/>
          <p:bldP spid="19" grpId="0"/>
          <p:bldP spid="20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7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/>
          <p:bldP spid="14" grpId="0"/>
          <p:bldP spid="19" grpId="0"/>
          <p:bldP spid="20" grpId="0"/>
          <p:bldP spid="21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3465246" cy="454960"/>
          </a:xfrm>
        </p:spPr>
        <p:txBody>
          <a:bodyPr>
            <a:no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关键技术</a:t>
            </a:r>
          </a:p>
        </p:txBody>
      </p:sp>
      <p:sp>
        <p:nvSpPr>
          <p:cNvPr id="28" name="TextBox 106"/>
          <p:cNvSpPr txBox="1"/>
          <p:nvPr/>
        </p:nvSpPr>
        <p:spPr>
          <a:xfrm>
            <a:off x="7248898" y="4027959"/>
            <a:ext cx="2806560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TextBox 106"/>
          <p:cNvSpPr txBox="1"/>
          <p:nvPr/>
        </p:nvSpPr>
        <p:spPr>
          <a:xfrm>
            <a:off x="1920082" y="2701727"/>
            <a:ext cx="2828478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TextBox 12"/>
          <p:cNvSpPr txBox="1"/>
          <p:nvPr/>
        </p:nvSpPr>
        <p:spPr>
          <a:xfrm>
            <a:off x="2900508" y="1541318"/>
            <a:ext cx="698927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zh-CN" altLang="en-US" sz="2200" dirty="0">
                <a:solidFill>
                  <a:srgbClr val="386D52"/>
                </a:solidFill>
                <a:cs typeface="+mn-ea"/>
                <a:sym typeface="+mn-lt"/>
              </a:rPr>
              <a:t>输入您的文字内容，或复制粘贴具体文本，语言精练概括的说明你所要阐明的观点</a:t>
            </a:r>
            <a:endParaRPr lang="en-US" altLang="zh-CN" sz="22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29" name="TextBox 30"/>
          <p:cNvSpPr txBox="1"/>
          <p:nvPr/>
        </p:nvSpPr>
        <p:spPr>
          <a:xfrm>
            <a:off x="6718283" y="2614597"/>
            <a:ext cx="333717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>
                <a:solidFill>
                  <a:srgbClr val="386D52"/>
                </a:solidFill>
                <a:cs typeface="+mn-ea"/>
                <a:sym typeface="+mn-lt"/>
              </a:rPr>
              <a:t>单击输入标题文本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95093" y="5101238"/>
            <a:ext cx="324561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rgbClr val="386D52"/>
                </a:solidFill>
                <a:cs typeface="+mn-ea"/>
                <a:sym typeface="+mn-lt"/>
              </a:rPr>
              <a:t>单击输入标题文本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09506" y="2022346"/>
            <a:ext cx="3428423" cy="321243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 flipV="1">
            <a:off x="5603978" y="2872315"/>
            <a:ext cx="3428423" cy="32124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30" grpId="0"/>
      <p:bldP spid="32" grpId="0"/>
      <p:bldP spid="29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18989" y="2045274"/>
            <a:ext cx="3552895" cy="35528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3447538" cy="454960"/>
          </a:xfrm>
        </p:spPr>
        <p:txBody>
          <a:bodyPr>
            <a:no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论文亮点</a:t>
            </a:r>
          </a:p>
        </p:txBody>
      </p:sp>
      <p:sp>
        <p:nvSpPr>
          <p:cNvPr id="45" name="TextBox 10"/>
          <p:cNvSpPr txBox="1"/>
          <p:nvPr/>
        </p:nvSpPr>
        <p:spPr>
          <a:xfrm>
            <a:off x="1689601" y="4818659"/>
            <a:ext cx="296687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TextBox 10"/>
          <p:cNvSpPr txBox="1"/>
          <p:nvPr/>
        </p:nvSpPr>
        <p:spPr>
          <a:xfrm>
            <a:off x="1329295" y="2386692"/>
            <a:ext cx="28599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TextBox 10"/>
          <p:cNvSpPr txBox="1"/>
          <p:nvPr/>
        </p:nvSpPr>
        <p:spPr>
          <a:xfrm>
            <a:off x="7554414" y="4867215"/>
            <a:ext cx="304108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TextBox 10"/>
          <p:cNvSpPr txBox="1"/>
          <p:nvPr/>
        </p:nvSpPr>
        <p:spPr>
          <a:xfrm>
            <a:off x="7715096" y="2485966"/>
            <a:ext cx="299300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TextBox 34"/>
          <p:cNvSpPr txBox="1"/>
          <p:nvPr/>
        </p:nvSpPr>
        <p:spPr>
          <a:xfrm>
            <a:off x="2325021" y="1883664"/>
            <a:ext cx="184665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添加标题文本</a:t>
            </a:r>
          </a:p>
        </p:txBody>
      </p:sp>
      <p:sp>
        <p:nvSpPr>
          <p:cNvPr id="56" name="TextBox 34"/>
          <p:cNvSpPr txBox="1"/>
          <p:nvPr/>
        </p:nvSpPr>
        <p:spPr>
          <a:xfrm>
            <a:off x="7715097" y="1974240"/>
            <a:ext cx="184665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添加标题文本</a:t>
            </a:r>
          </a:p>
        </p:txBody>
      </p:sp>
      <p:sp>
        <p:nvSpPr>
          <p:cNvPr id="57" name="TextBox 34"/>
          <p:cNvSpPr txBox="1"/>
          <p:nvPr/>
        </p:nvSpPr>
        <p:spPr>
          <a:xfrm>
            <a:off x="2809820" y="4330920"/>
            <a:ext cx="184665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添加标题文本</a:t>
            </a:r>
          </a:p>
        </p:txBody>
      </p:sp>
      <p:sp>
        <p:nvSpPr>
          <p:cNvPr id="58" name="TextBox 34"/>
          <p:cNvSpPr txBox="1"/>
          <p:nvPr/>
        </p:nvSpPr>
        <p:spPr>
          <a:xfrm>
            <a:off x="7554414" y="4379476"/>
            <a:ext cx="184665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添加标题文本</a:t>
            </a:r>
          </a:p>
        </p:txBody>
      </p:sp>
      <p:sp>
        <p:nvSpPr>
          <p:cNvPr id="59" name="矩形 58"/>
          <p:cNvSpPr/>
          <p:nvPr/>
        </p:nvSpPr>
        <p:spPr>
          <a:xfrm>
            <a:off x="4162202" y="1695312"/>
            <a:ext cx="568138" cy="746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200" dirty="0">
                <a:solidFill>
                  <a:srgbClr val="386D52"/>
                </a:solidFill>
                <a:cs typeface="+mn-ea"/>
                <a:sym typeface="+mn-lt"/>
              </a:rPr>
              <a:t>01</a:t>
            </a:r>
            <a:endParaRPr lang="zh-CN" altLang="en-US" sz="32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7092658" y="1812036"/>
            <a:ext cx="540594" cy="746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200" dirty="0">
                <a:solidFill>
                  <a:srgbClr val="386D52"/>
                </a:solidFill>
                <a:cs typeface="+mn-ea"/>
                <a:sym typeface="+mn-lt"/>
              </a:rPr>
              <a:t>02</a:t>
            </a:r>
            <a:endParaRPr lang="zh-CN" altLang="en-US" sz="32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699459" y="4105322"/>
            <a:ext cx="540594" cy="746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200" dirty="0">
                <a:solidFill>
                  <a:srgbClr val="386D52"/>
                </a:solidFill>
                <a:cs typeface="+mn-ea"/>
                <a:sym typeface="+mn-lt"/>
              </a:rPr>
              <a:t>03</a:t>
            </a:r>
            <a:endParaRPr lang="zh-CN" altLang="en-US" sz="32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6951948" y="4191124"/>
            <a:ext cx="540594" cy="746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200" dirty="0">
                <a:solidFill>
                  <a:srgbClr val="386D52"/>
                </a:solidFill>
                <a:cs typeface="+mn-ea"/>
                <a:sym typeface="+mn-lt"/>
              </a:rPr>
              <a:t>04</a:t>
            </a:r>
            <a:endParaRPr lang="zh-CN" altLang="en-US" sz="3200" dirty="0">
              <a:solidFill>
                <a:srgbClr val="386D5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" grpId="0"/>
      <p:bldP spid="46" grpId="0"/>
      <p:bldP spid="47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/>
          <a:srcRect l="9424" t="3327" r="12604" b="3327"/>
          <a:stretch>
            <a:fillRect/>
          </a:stretch>
        </p:blipFill>
        <p:spPr>
          <a:xfrm flipH="1">
            <a:off x="1560236" y="854317"/>
            <a:ext cx="8447363" cy="56878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 r="67917"/>
          <a:stretch>
            <a:fillRect/>
          </a:stretch>
        </p:blipFill>
        <p:spPr>
          <a:xfrm flipH="1">
            <a:off x="8280400" y="0"/>
            <a:ext cx="3911600" cy="68571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 l="84062" t="76287"/>
          <a:stretch>
            <a:fillRect/>
          </a:stretch>
        </p:blipFill>
        <p:spPr>
          <a:xfrm flipH="1">
            <a:off x="-1" y="4208393"/>
            <a:ext cx="3165231" cy="264880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314869" y="539260"/>
            <a:ext cx="1794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>
                <a:solidFill>
                  <a:srgbClr val="386D52"/>
                </a:solidFill>
                <a:latin typeface="字体视界-小和尚拼音版" panose="02000500000000000000" pitchFamily="2" charset="-122"/>
                <a:ea typeface="字体视界-小和尚拼音版" panose="02000500000000000000" pitchFamily="2" charset="-122"/>
              </a:defRPr>
            </a:lvl1pPr>
          </a:lstStyle>
          <a:p>
            <a:r>
              <a:rPr lang="en-US" altLang="zh-CN" sz="4000" dirty="0">
                <a:latin typeface="+mn-lt"/>
                <a:ea typeface="+mn-ea"/>
                <a:cs typeface="+mn-ea"/>
                <a:sym typeface="+mn-lt"/>
              </a:rPr>
              <a:t>LOGO</a:t>
            </a:r>
            <a:endParaRPr lang="zh-CN" altLang="en-US" sz="4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AutoShape 49"/>
          <p:cNvSpPr>
            <a:spLocks noChangeArrowheads="1"/>
          </p:cNvSpPr>
          <p:nvPr/>
        </p:nvSpPr>
        <p:spPr bwMode="gray">
          <a:xfrm flipH="1">
            <a:off x="3656806" y="4700149"/>
            <a:ext cx="4878388" cy="606522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288000" anchor="ctr"/>
          <a:lstStyle/>
          <a:p>
            <a:pPr marL="899795">
              <a:lnSpc>
                <a:spcPct val="90000"/>
              </a:lnSpc>
              <a:buClr>
                <a:schemeClr val="bg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05. </a:t>
            </a:r>
            <a:r>
              <a:rPr lang="zh-CN" altLang="en-US" sz="3200" dirty="0">
                <a:solidFill>
                  <a:srgbClr val="386D52"/>
                </a:solidFill>
                <a:cs typeface="+mn-ea"/>
                <a:sym typeface="+mn-lt"/>
              </a:rPr>
              <a:t>可行性及结论</a:t>
            </a:r>
            <a:endParaRPr lang="en-US" altLang="zh-CN" sz="32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9" name="AutoShape 50"/>
          <p:cNvSpPr>
            <a:spLocks noChangeArrowheads="1"/>
          </p:cNvSpPr>
          <p:nvPr/>
        </p:nvSpPr>
        <p:spPr bwMode="gray">
          <a:xfrm flipH="1">
            <a:off x="3656806" y="3985440"/>
            <a:ext cx="4878388" cy="606522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288000" anchor="ctr"/>
          <a:lstStyle/>
          <a:p>
            <a:pPr marL="899795">
              <a:lnSpc>
                <a:spcPct val="90000"/>
              </a:lnSpc>
              <a:buClr>
                <a:schemeClr val="bg2"/>
              </a:buClr>
              <a:buSzPct val="70000"/>
            </a:pPr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04. </a:t>
            </a:r>
            <a:r>
              <a:rPr lang="zh-CN" altLang="en-US" sz="3200" dirty="0">
                <a:solidFill>
                  <a:srgbClr val="386D52"/>
                </a:solidFill>
                <a:cs typeface="+mn-ea"/>
                <a:sym typeface="+mn-lt"/>
              </a:rPr>
              <a:t>亮点与不足之处</a:t>
            </a:r>
          </a:p>
        </p:txBody>
      </p:sp>
      <p:sp>
        <p:nvSpPr>
          <p:cNvPr id="10" name="AutoShape 51"/>
          <p:cNvSpPr>
            <a:spLocks noChangeArrowheads="1"/>
          </p:cNvSpPr>
          <p:nvPr/>
        </p:nvSpPr>
        <p:spPr bwMode="gray">
          <a:xfrm flipH="1">
            <a:off x="3656806" y="3270731"/>
            <a:ext cx="4878388" cy="606522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288000" anchor="ctr"/>
          <a:lstStyle/>
          <a:p>
            <a:pPr marL="899795">
              <a:lnSpc>
                <a:spcPct val="90000"/>
              </a:lnSpc>
              <a:buClr>
                <a:schemeClr val="bg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03. </a:t>
            </a:r>
            <a:r>
              <a:rPr lang="zh-CN" altLang="en-US" sz="3200" dirty="0">
                <a:solidFill>
                  <a:srgbClr val="386D52"/>
                </a:solidFill>
                <a:cs typeface="+mn-ea"/>
                <a:sym typeface="+mn-lt"/>
              </a:rPr>
              <a:t>论文基本内容</a:t>
            </a:r>
            <a:endParaRPr lang="en-US" altLang="zh-CN" sz="32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11" name="AutoShape 52"/>
          <p:cNvSpPr>
            <a:spLocks noChangeArrowheads="1"/>
          </p:cNvSpPr>
          <p:nvPr/>
        </p:nvSpPr>
        <p:spPr bwMode="gray">
          <a:xfrm flipH="1">
            <a:off x="3656806" y="2556022"/>
            <a:ext cx="4878388" cy="606522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288000" anchor="ctr"/>
          <a:lstStyle/>
          <a:p>
            <a:pPr marL="899795">
              <a:lnSpc>
                <a:spcPct val="90000"/>
              </a:lnSpc>
              <a:buClr>
                <a:schemeClr val="bg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02. </a:t>
            </a:r>
            <a:r>
              <a:rPr lang="zh-CN" altLang="en-US" sz="3200" dirty="0">
                <a:solidFill>
                  <a:srgbClr val="386D52"/>
                </a:solidFill>
                <a:cs typeface="+mn-ea"/>
                <a:sym typeface="+mn-lt"/>
              </a:rPr>
              <a:t>研究思路与方法</a:t>
            </a:r>
            <a:endParaRPr lang="en-US" altLang="zh-CN" sz="32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12" name="AutoShape 51"/>
          <p:cNvSpPr>
            <a:spLocks noChangeArrowheads="1"/>
          </p:cNvSpPr>
          <p:nvPr/>
        </p:nvSpPr>
        <p:spPr bwMode="gray">
          <a:xfrm flipH="1">
            <a:off x="3656806" y="1822361"/>
            <a:ext cx="4878388" cy="625474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288000" anchor="ctr"/>
          <a:lstStyle/>
          <a:p>
            <a:pPr marL="899795">
              <a:lnSpc>
                <a:spcPct val="90000"/>
              </a:lnSpc>
              <a:buClr>
                <a:schemeClr val="bg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01. </a:t>
            </a:r>
            <a:r>
              <a:rPr lang="zh-CN" altLang="en-US" sz="3200" dirty="0">
                <a:solidFill>
                  <a:srgbClr val="386D52"/>
                </a:solidFill>
                <a:cs typeface="+mn-ea"/>
                <a:sym typeface="+mn-lt"/>
              </a:rPr>
              <a:t>选题背景及意义</a:t>
            </a:r>
            <a:endParaRPr lang="en-US" altLang="zh-CN" sz="32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13" name="AutoShape 49"/>
          <p:cNvSpPr>
            <a:spLocks noChangeArrowheads="1"/>
          </p:cNvSpPr>
          <p:nvPr/>
        </p:nvSpPr>
        <p:spPr bwMode="gray">
          <a:xfrm flipH="1">
            <a:off x="3656806" y="5414857"/>
            <a:ext cx="4878388" cy="606522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288000" anchor="ctr"/>
          <a:lstStyle/>
          <a:p>
            <a:pPr marL="899795">
              <a:lnSpc>
                <a:spcPct val="90000"/>
              </a:lnSpc>
              <a:buClr>
                <a:schemeClr val="bg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06. </a:t>
            </a:r>
            <a:r>
              <a:rPr lang="zh-CN" altLang="en-US" sz="3200" dirty="0">
                <a:solidFill>
                  <a:srgbClr val="386D52"/>
                </a:solidFill>
                <a:cs typeface="+mn-ea"/>
                <a:sym typeface="+mn-lt"/>
              </a:rPr>
              <a:t>研究结论的发展方向</a:t>
            </a:r>
            <a:endParaRPr lang="en-US" altLang="zh-CN" sz="32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184401" y="1557489"/>
            <a:ext cx="1454757" cy="3048673"/>
            <a:chOff x="2184401" y="1557489"/>
            <a:chExt cx="1454757" cy="3048673"/>
          </a:xfrm>
        </p:grpSpPr>
        <p:sp>
          <p:nvSpPr>
            <p:cNvPr id="17" name="矩形 16"/>
            <p:cNvSpPr/>
            <p:nvPr/>
          </p:nvSpPr>
          <p:spPr>
            <a:xfrm>
              <a:off x="2184401" y="1557489"/>
              <a:ext cx="1454757" cy="3018152"/>
            </a:xfrm>
            <a:prstGeom prst="rect">
              <a:avLst/>
            </a:prstGeom>
            <a:solidFill>
              <a:srgbClr val="386D52"/>
            </a:solidFill>
            <a:ln>
              <a:solidFill>
                <a:srgbClr val="386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277461" y="1564004"/>
              <a:ext cx="812275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3075219" y="2628698"/>
              <a:ext cx="461665" cy="1977464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en-US" altLang="zh-CN" spc="6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CONTENTS</a:t>
              </a:r>
              <a:endParaRPr lang="zh-CN" altLang="en-US" spc="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cxnSp>
        <p:nvCxnSpPr>
          <p:cNvPr id="18" name="直接连接符 17"/>
          <p:cNvCxnSpPr/>
          <p:nvPr/>
        </p:nvCxnSpPr>
        <p:spPr>
          <a:xfrm flipV="1">
            <a:off x="4304891" y="2008735"/>
            <a:ext cx="0" cy="3875871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3465246" cy="454960"/>
          </a:xfrm>
        </p:spPr>
        <p:txBody>
          <a:bodyPr>
            <a:no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不足之处</a:t>
            </a:r>
          </a:p>
        </p:txBody>
      </p:sp>
      <p:sp>
        <p:nvSpPr>
          <p:cNvPr id="31" name="TextBox 29"/>
          <p:cNvSpPr txBox="1"/>
          <p:nvPr/>
        </p:nvSpPr>
        <p:spPr>
          <a:xfrm>
            <a:off x="2456807" y="5033972"/>
            <a:ext cx="2764898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600" dirty="0"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33" name="TextBox 29"/>
          <p:cNvSpPr txBox="1"/>
          <p:nvPr/>
        </p:nvSpPr>
        <p:spPr>
          <a:xfrm>
            <a:off x="7481580" y="5043755"/>
            <a:ext cx="2764898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600" dirty="0"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43" name="TextBox 29"/>
          <p:cNvSpPr txBox="1"/>
          <p:nvPr/>
        </p:nvSpPr>
        <p:spPr>
          <a:xfrm>
            <a:off x="2456806" y="2290652"/>
            <a:ext cx="2764899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lnSpc>
                <a:spcPts val="2200"/>
              </a:lnSpc>
            </a:pPr>
            <a:r>
              <a:rPr lang="zh-CN" altLang="en-US" sz="1600" dirty="0"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45" name="TextBox 29"/>
          <p:cNvSpPr txBox="1"/>
          <p:nvPr/>
        </p:nvSpPr>
        <p:spPr>
          <a:xfrm>
            <a:off x="7481580" y="2300435"/>
            <a:ext cx="2764898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600" dirty="0"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28" name="TextBox 34"/>
          <p:cNvSpPr txBox="1"/>
          <p:nvPr/>
        </p:nvSpPr>
        <p:spPr>
          <a:xfrm>
            <a:off x="2438819" y="1797202"/>
            <a:ext cx="184666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29" name="TextBox 34"/>
          <p:cNvSpPr txBox="1"/>
          <p:nvPr/>
        </p:nvSpPr>
        <p:spPr>
          <a:xfrm>
            <a:off x="2463007" y="4479592"/>
            <a:ext cx="184665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</a:p>
        </p:txBody>
      </p:sp>
      <p:sp>
        <p:nvSpPr>
          <p:cNvPr id="30" name="TextBox 34"/>
          <p:cNvSpPr txBox="1"/>
          <p:nvPr/>
        </p:nvSpPr>
        <p:spPr>
          <a:xfrm>
            <a:off x="7481580" y="1806985"/>
            <a:ext cx="184666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481580" y="4489375"/>
            <a:ext cx="184665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710421" y="2453021"/>
            <a:ext cx="2986190" cy="2986190"/>
            <a:chOff x="4810273" y="2454665"/>
            <a:chExt cx="2673559" cy="2673559"/>
          </a:xfrm>
        </p:grpSpPr>
        <p:grpSp>
          <p:nvGrpSpPr>
            <p:cNvPr id="5" name="组合 4"/>
            <p:cNvGrpSpPr/>
            <p:nvPr/>
          </p:nvGrpSpPr>
          <p:grpSpPr>
            <a:xfrm rot="1559260">
              <a:off x="4810273" y="2739527"/>
              <a:ext cx="2673559" cy="2099502"/>
              <a:chOff x="4015546" y="1694774"/>
              <a:chExt cx="4563259" cy="3829375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 rot="3598448">
                <a:off x="5826316" y="1694774"/>
                <a:ext cx="2752489" cy="2752489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 rot="3598448" flipH="1" flipV="1">
                <a:off x="4015546" y="2771660"/>
                <a:ext cx="2752489" cy="2752489"/>
              </a:xfrm>
              <a:prstGeom prst="rect">
                <a:avLst/>
              </a:prstGeom>
            </p:spPr>
          </p:pic>
        </p:grpSp>
        <p:grpSp>
          <p:nvGrpSpPr>
            <p:cNvPr id="36" name="组合 35"/>
            <p:cNvGrpSpPr/>
            <p:nvPr/>
          </p:nvGrpSpPr>
          <p:grpSpPr>
            <a:xfrm rot="3689492" flipH="1">
              <a:off x="4775118" y="2741694"/>
              <a:ext cx="2673559" cy="2099502"/>
              <a:chOff x="4015546" y="1694774"/>
              <a:chExt cx="4563259" cy="3829375"/>
            </a:xfrm>
          </p:grpSpPr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 rot="3598448">
                <a:off x="5826316" y="1694774"/>
                <a:ext cx="2752489" cy="2752489"/>
              </a:xfrm>
              <a:prstGeom prst="rect">
                <a:avLst/>
              </a:prstGeom>
            </p:spPr>
          </p:pic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 rot="3598448" flipH="1" flipV="1">
                <a:off x="4015546" y="2771660"/>
                <a:ext cx="2752489" cy="275248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1" grpId="0"/>
      <p:bldP spid="33" grpId="0"/>
      <p:bldP spid="43" grpId="0"/>
      <p:bldP spid="45" grpId="0"/>
      <p:bldP spid="28" grpId="0"/>
      <p:bldP spid="29" grpId="0"/>
      <p:bldP spid="30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 l="9424" t="3327" r="12604" b="3327"/>
          <a:stretch>
            <a:fillRect/>
          </a:stretch>
        </p:blipFill>
        <p:spPr>
          <a:xfrm>
            <a:off x="2605180" y="841765"/>
            <a:ext cx="8111588" cy="49603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 l="84062" t="76287"/>
          <a:stretch>
            <a:fillRect/>
          </a:stretch>
        </p:blipFill>
        <p:spPr>
          <a:xfrm>
            <a:off x="8911492" y="4209199"/>
            <a:ext cx="3280508" cy="264880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78525" y="510221"/>
            <a:ext cx="1620623" cy="769441"/>
          </a:xfrm>
          <a:prstGeom prst="rect">
            <a:avLst/>
          </a:prstGeom>
          <a:solidFill>
            <a:srgbClr val="386D5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>
                <a:solidFill>
                  <a:srgbClr val="386D52"/>
                </a:solidFill>
                <a:latin typeface="字体视界-小和尚拼音版" panose="02000500000000000000" pitchFamily="2" charset="-122"/>
                <a:ea typeface="字体视界-小和尚拼音版" panose="02000500000000000000" pitchFamily="2" charset="-122"/>
              </a:defRPr>
            </a:lvl1pPr>
          </a:lstStyle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210768" y="507281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第五篇</a:t>
            </a:r>
          </a:p>
        </p:txBody>
      </p:sp>
      <p:sp>
        <p:nvSpPr>
          <p:cNvPr id="14" name="矩形 13"/>
          <p:cNvSpPr/>
          <p:nvPr/>
        </p:nvSpPr>
        <p:spPr>
          <a:xfrm>
            <a:off x="4577787" y="2260258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rgbClr val="386D52"/>
                </a:solidFill>
                <a:cs typeface="+mn-ea"/>
                <a:sym typeface="+mn-lt"/>
              </a:rPr>
              <a:t>可行性及结论</a:t>
            </a:r>
            <a:endParaRPr lang="zh-CN" altLang="en-US" sz="4800" b="1" dirty="0"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334269" y="3131087"/>
            <a:ext cx="4695952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 r="67917"/>
          <a:stretch>
            <a:fillRect/>
          </a:stretch>
        </p:blipFill>
        <p:spPr>
          <a:xfrm>
            <a:off x="0" y="806"/>
            <a:ext cx="3911600" cy="685719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664191" y="3589911"/>
            <a:ext cx="345095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u"/>
              <a:defRPr sz="1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>
              <a:buClr>
                <a:srgbClr val="386D52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可行性分析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664191" y="4066257"/>
            <a:ext cx="2461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u"/>
              <a:defRPr sz="1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>
              <a:buClr>
                <a:srgbClr val="386D52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结论二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049612" y="3589911"/>
            <a:ext cx="2461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u"/>
              <a:defRPr sz="1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>
              <a:buClr>
                <a:srgbClr val="386D52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结论一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7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1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2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 p14:presetBounceEnd="55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5" dur="12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6" dur="12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 p14:presetBounceEnd="55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9" dur="1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50" dur="1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/>
          <p:bldP spid="14" grpId="0"/>
          <p:bldP spid="18" grpId="0"/>
          <p:bldP spid="22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7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2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2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/>
          <p:bldP spid="14" grpId="0"/>
          <p:bldP spid="18" grpId="0"/>
          <p:bldP spid="22" grpId="0"/>
          <p:bldP spid="23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3481357" cy="454960"/>
          </a:xfrm>
        </p:spPr>
        <p:txBody>
          <a:bodyPr>
            <a:no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可行性分析</a:t>
            </a:r>
          </a:p>
        </p:txBody>
      </p:sp>
      <p:sp>
        <p:nvSpPr>
          <p:cNvPr id="54" name="TextBox 5"/>
          <p:cNvSpPr txBox="1"/>
          <p:nvPr/>
        </p:nvSpPr>
        <p:spPr>
          <a:xfrm>
            <a:off x="1588170" y="1747303"/>
            <a:ext cx="920322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200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单击输入您的文字内容，语言精练、言简意赅，尽量简化所要书写的文案；单击输入您的文字内容，语言精练、言简意赅，尽量简化所要书写的文案</a:t>
            </a:r>
            <a:endParaRPr lang="en-US" altLang="zh-CN" sz="2200" dirty="0">
              <a:solidFill>
                <a:srgbClr val="386D5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矩形 54"/>
          <p:cNvSpPr>
            <a:spLocks noChangeArrowheads="1"/>
          </p:cNvSpPr>
          <p:nvPr/>
        </p:nvSpPr>
        <p:spPr bwMode="auto">
          <a:xfrm>
            <a:off x="3713451" y="2659720"/>
            <a:ext cx="4287109" cy="4103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zh-CN" altLang="en-US" sz="2400" b="1" cap="all" dirty="0">
                <a:solidFill>
                  <a:srgbClr val="386D52"/>
                </a:solidFill>
                <a:cs typeface="+mn-ea"/>
                <a:sym typeface="+mn-lt"/>
              </a:rPr>
              <a:t>单击输入标题</a:t>
            </a:r>
          </a:p>
        </p:txBody>
      </p:sp>
      <p:sp>
        <p:nvSpPr>
          <p:cNvPr id="56" name="TextBox 5"/>
          <p:cNvSpPr txBox="1"/>
          <p:nvPr/>
        </p:nvSpPr>
        <p:spPr>
          <a:xfrm>
            <a:off x="3713451" y="3170791"/>
            <a:ext cx="4264248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矩形 56"/>
          <p:cNvSpPr>
            <a:spLocks noChangeArrowheads="1"/>
          </p:cNvSpPr>
          <p:nvPr/>
        </p:nvSpPr>
        <p:spPr bwMode="auto">
          <a:xfrm>
            <a:off x="2408785" y="4224828"/>
            <a:ext cx="4287109" cy="4103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zh-CN" altLang="en-US" sz="2400" b="1" cap="all" dirty="0">
                <a:solidFill>
                  <a:srgbClr val="386D52"/>
                </a:solidFill>
                <a:cs typeface="+mn-ea"/>
                <a:sym typeface="+mn-lt"/>
              </a:rPr>
              <a:t>单击输入标题</a:t>
            </a:r>
          </a:p>
        </p:txBody>
      </p:sp>
      <p:sp>
        <p:nvSpPr>
          <p:cNvPr id="58" name="矩形 57"/>
          <p:cNvSpPr>
            <a:spLocks noChangeArrowheads="1"/>
          </p:cNvSpPr>
          <p:nvPr/>
        </p:nvSpPr>
        <p:spPr bwMode="auto">
          <a:xfrm>
            <a:off x="7736842" y="4234291"/>
            <a:ext cx="2866988" cy="4103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zh-CN" altLang="en-US" sz="2400" b="1" cap="all" dirty="0">
                <a:solidFill>
                  <a:srgbClr val="386D52"/>
                </a:solidFill>
                <a:cs typeface="+mn-ea"/>
                <a:sym typeface="+mn-lt"/>
              </a:rPr>
              <a:t>单击输入标题</a:t>
            </a:r>
          </a:p>
        </p:txBody>
      </p:sp>
      <p:sp>
        <p:nvSpPr>
          <p:cNvPr id="59" name="TextBox 5"/>
          <p:cNvSpPr txBox="1"/>
          <p:nvPr/>
        </p:nvSpPr>
        <p:spPr>
          <a:xfrm>
            <a:off x="1301262" y="4723266"/>
            <a:ext cx="2957917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r"/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TextBox 5"/>
          <p:cNvSpPr txBox="1"/>
          <p:nvPr/>
        </p:nvSpPr>
        <p:spPr>
          <a:xfrm>
            <a:off x="7736841" y="4719858"/>
            <a:ext cx="285170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3883905" y="3472138"/>
            <a:ext cx="3982747" cy="2844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2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2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2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2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2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2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4" grpId="0"/>
      <p:bldP spid="55" grpId="0" build="p"/>
      <p:bldP spid="56" grpId="0" build="p"/>
      <p:bldP spid="57" grpId="0" build="p"/>
      <p:bldP spid="58" grpId="0" build="p"/>
      <p:bldP spid="59" grpId="0" build="p"/>
      <p:bldP spid="6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3428792" cy="454960"/>
          </a:xfrm>
        </p:spPr>
        <p:txBody>
          <a:bodyPr>
            <a:no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结论二</a:t>
            </a:r>
          </a:p>
        </p:txBody>
      </p:sp>
      <p:sp>
        <p:nvSpPr>
          <p:cNvPr id="140" name="TextBox 42"/>
          <p:cNvSpPr txBox="1"/>
          <p:nvPr/>
        </p:nvSpPr>
        <p:spPr>
          <a:xfrm>
            <a:off x="1775002" y="2712984"/>
            <a:ext cx="339013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点击输入本栏的具体文字，简明扼要的说明分项内容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1" name="TextBox 43"/>
          <p:cNvSpPr txBox="1"/>
          <p:nvPr/>
        </p:nvSpPr>
        <p:spPr>
          <a:xfrm>
            <a:off x="2664879" y="2245998"/>
            <a:ext cx="22395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sz="2600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观点一</a:t>
            </a:r>
          </a:p>
        </p:txBody>
      </p:sp>
      <p:sp>
        <p:nvSpPr>
          <p:cNvPr id="145" name="TextBox 42"/>
          <p:cNvSpPr txBox="1"/>
          <p:nvPr/>
        </p:nvSpPr>
        <p:spPr>
          <a:xfrm>
            <a:off x="2184072" y="3981851"/>
            <a:ext cx="339013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点击输入本栏的具体文字，简明扼要的说明分项内容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6" name="TextBox 43"/>
          <p:cNvSpPr txBox="1"/>
          <p:nvPr/>
        </p:nvSpPr>
        <p:spPr>
          <a:xfrm>
            <a:off x="3073949" y="3514865"/>
            <a:ext cx="22395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sz="2600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观点二</a:t>
            </a:r>
          </a:p>
        </p:txBody>
      </p:sp>
      <p:sp>
        <p:nvSpPr>
          <p:cNvPr id="155" name="TextBox 42"/>
          <p:cNvSpPr txBox="1"/>
          <p:nvPr/>
        </p:nvSpPr>
        <p:spPr>
          <a:xfrm>
            <a:off x="7026858" y="2161386"/>
            <a:ext cx="339013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点击输入本栏的具体文字，简明扼要的说明分项内容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6" name="TextBox 43"/>
          <p:cNvSpPr txBox="1"/>
          <p:nvPr/>
        </p:nvSpPr>
        <p:spPr>
          <a:xfrm>
            <a:off x="7026859" y="1690339"/>
            <a:ext cx="22395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600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观点四</a:t>
            </a:r>
          </a:p>
        </p:txBody>
      </p:sp>
      <p:sp>
        <p:nvSpPr>
          <p:cNvPr id="160" name="TextBox 42"/>
          <p:cNvSpPr txBox="1"/>
          <p:nvPr/>
        </p:nvSpPr>
        <p:spPr>
          <a:xfrm>
            <a:off x="7359744" y="3499937"/>
            <a:ext cx="339013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点击输入本栏的具体文字，简明扼要的说明分项内容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1" name="TextBox 43"/>
          <p:cNvSpPr txBox="1"/>
          <p:nvPr/>
        </p:nvSpPr>
        <p:spPr>
          <a:xfrm>
            <a:off x="7359745" y="3028890"/>
            <a:ext cx="22395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600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观点五</a:t>
            </a:r>
          </a:p>
        </p:txBody>
      </p:sp>
      <p:sp>
        <p:nvSpPr>
          <p:cNvPr id="57" name="TextBox 42"/>
          <p:cNvSpPr txBox="1"/>
          <p:nvPr/>
        </p:nvSpPr>
        <p:spPr>
          <a:xfrm>
            <a:off x="2584784" y="5248318"/>
            <a:ext cx="339013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点击输入本栏的具体文字，简明扼要的说明分项内容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TextBox 43"/>
          <p:cNvSpPr txBox="1"/>
          <p:nvPr/>
        </p:nvSpPr>
        <p:spPr>
          <a:xfrm>
            <a:off x="3474661" y="4781332"/>
            <a:ext cx="22395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sz="2600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观点三</a:t>
            </a:r>
          </a:p>
        </p:txBody>
      </p:sp>
      <p:sp>
        <p:nvSpPr>
          <p:cNvPr id="83" name="TextBox 42"/>
          <p:cNvSpPr txBox="1"/>
          <p:nvPr/>
        </p:nvSpPr>
        <p:spPr>
          <a:xfrm>
            <a:off x="7672029" y="5331270"/>
            <a:ext cx="339013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点击输入本栏的具体文字，简明扼要的说明分项内容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4" name="TextBox 43"/>
          <p:cNvSpPr txBox="1"/>
          <p:nvPr/>
        </p:nvSpPr>
        <p:spPr>
          <a:xfrm>
            <a:off x="7672030" y="4860223"/>
            <a:ext cx="22395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600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观点六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01651" y="2061336"/>
            <a:ext cx="2442939" cy="43868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0" grpId="0"/>
      <p:bldP spid="141" grpId="0"/>
      <p:bldP spid="145" grpId="0"/>
      <p:bldP spid="146" grpId="0"/>
      <p:bldP spid="155" grpId="0"/>
      <p:bldP spid="156" grpId="0"/>
      <p:bldP spid="160" grpId="0"/>
      <p:bldP spid="161" grpId="0"/>
      <p:bldP spid="57" grpId="0"/>
      <p:bldP spid="58" grpId="0"/>
      <p:bldP spid="83" grpId="0"/>
      <p:bldP spid="8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 l="9424" t="3327" r="12604" b="3327"/>
          <a:stretch>
            <a:fillRect/>
          </a:stretch>
        </p:blipFill>
        <p:spPr>
          <a:xfrm>
            <a:off x="2605180" y="841765"/>
            <a:ext cx="8111588" cy="49603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 l="84062" t="76287"/>
          <a:stretch>
            <a:fillRect/>
          </a:stretch>
        </p:blipFill>
        <p:spPr>
          <a:xfrm>
            <a:off x="8911492" y="4209199"/>
            <a:ext cx="3280508" cy="264880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78525" y="510221"/>
            <a:ext cx="1620623" cy="769441"/>
          </a:xfrm>
          <a:prstGeom prst="rect">
            <a:avLst/>
          </a:prstGeom>
          <a:solidFill>
            <a:srgbClr val="386D5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>
                <a:solidFill>
                  <a:srgbClr val="386D52"/>
                </a:solidFill>
                <a:latin typeface="字体视界-小和尚拼音版" panose="02000500000000000000" pitchFamily="2" charset="-122"/>
                <a:ea typeface="字体视界-小和尚拼音版" panose="02000500000000000000" pitchFamily="2" charset="-122"/>
              </a:defRPr>
            </a:lvl1pPr>
          </a:lstStyle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210768" y="507281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第六篇</a:t>
            </a:r>
          </a:p>
        </p:txBody>
      </p:sp>
      <p:sp>
        <p:nvSpPr>
          <p:cNvPr id="14" name="矩形 13"/>
          <p:cNvSpPr/>
          <p:nvPr/>
        </p:nvSpPr>
        <p:spPr>
          <a:xfrm>
            <a:off x="3862176" y="2295109"/>
            <a:ext cx="57246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rgbClr val="386D52"/>
                </a:solidFill>
                <a:cs typeface="+mn-ea"/>
                <a:sym typeface="+mn-lt"/>
              </a:rPr>
              <a:t>研究结论的发展方向</a:t>
            </a:r>
            <a:endParaRPr lang="zh-CN" altLang="en-US" sz="4800" b="1" dirty="0"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334269" y="3131087"/>
            <a:ext cx="4695952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 r="67917"/>
          <a:stretch>
            <a:fillRect/>
          </a:stretch>
        </p:blipFill>
        <p:spPr>
          <a:xfrm>
            <a:off x="0" y="806"/>
            <a:ext cx="3911600" cy="6857194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664191" y="3589911"/>
            <a:ext cx="448467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u"/>
              <a:defRPr sz="1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>
              <a:buClr>
                <a:srgbClr val="386D52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研究结论的发展方向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664191" y="4066253"/>
            <a:ext cx="2461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u"/>
              <a:defRPr sz="1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>
              <a:buClr>
                <a:srgbClr val="386D52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参考文献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7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1" dur="1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2" dur="1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 p14:presetBounceEnd="55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5" dur="1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6" dur="1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/>
          <p:bldP spid="14" grpId="0"/>
          <p:bldP spid="17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7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/>
          <p:bldP spid="14" grpId="0"/>
          <p:bldP spid="17" grpId="0"/>
          <p:bldP spid="19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74329" y="1614116"/>
            <a:ext cx="5755283" cy="40643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4512918" cy="454960"/>
          </a:xfrm>
        </p:spPr>
        <p:txBody>
          <a:bodyPr>
            <a:normAutofit fontScale="90000"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研究结论的发展方向</a:t>
            </a:r>
          </a:p>
        </p:txBody>
      </p:sp>
      <p:sp>
        <p:nvSpPr>
          <p:cNvPr id="28" name="TextBox 30"/>
          <p:cNvSpPr txBox="1"/>
          <p:nvPr/>
        </p:nvSpPr>
        <p:spPr>
          <a:xfrm>
            <a:off x="5908430" y="1941277"/>
            <a:ext cx="232623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908430" y="2417172"/>
            <a:ext cx="4046425" cy="5382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6284286" y="3276971"/>
            <a:ext cx="232623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31" name="TextBox 29"/>
          <p:cNvSpPr txBox="1"/>
          <p:nvPr/>
        </p:nvSpPr>
        <p:spPr>
          <a:xfrm>
            <a:off x="6284286" y="3732370"/>
            <a:ext cx="3964177" cy="5382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TextBox 30"/>
          <p:cNvSpPr txBox="1"/>
          <p:nvPr/>
        </p:nvSpPr>
        <p:spPr>
          <a:xfrm>
            <a:off x="5733024" y="4457215"/>
            <a:ext cx="232623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33" name="TextBox 29"/>
          <p:cNvSpPr txBox="1"/>
          <p:nvPr/>
        </p:nvSpPr>
        <p:spPr>
          <a:xfrm>
            <a:off x="5733024" y="4919410"/>
            <a:ext cx="3884946" cy="5382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6" name="TextBox 51"/>
          <p:cNvSpPr txBox="1"/>
          <p:nvPr/>
        </p:nvSpPr>
        <p:spPr>
          <a:xfrm>
            <a:off x="3254862" y="3183502"/>
            <a:ext cx="12394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386D52"/>
                </a:solidFill>
                <a:cs typeface="+mn-ea"/>
                <a:sym typeface="+mn-lt"/>
              </a:rPr>
              <a:t>发展方向</a:t>
            </a:r>
          </a:p>
        </p:txBody>
      </p:sp>
      <p:sp>
        <p:nvSpPr>
          <p:cNvPr id="25" name="TextBox 29"/>
          <p:cNvSpPr txBox="1"/>
          <p:nvPr/>
        </p:nvSpPr>
        <p:spPr>
          <a:xfrm>
            <a:off x="4842479" y="2416854"/>
            <a:ext cx="770171" cy="494098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ctr">
            <a:no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 01</a:t>
            </a:r>
          </a:p>
        </p:txBody>
      </p:sp>
      <p:sp>
        <p:nvSpPr>
          <p:cNvPr id="26" name="TextBox 29"/>
          <p:cNvSpPr txBox="1"/>
          <p:nvPr/>
        </p:nvSpPr>
        <p:spPr>
          <a:xfrm>
            <a:off x="5335774" y="3634061"/>
            <a:ext cx="770171" cy="494098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ctr">
            <a:no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 02</a:t>
            </a:r>
          </a:p>
        </p:txBody>
      </p:sp>
      <p:sp>
        <p:nvSpPr>
          <p:cNvPr id="27" name="TextBox 29"/>
          <p:cNvSpPr txBox="1"/>
          <p:nvPr/>
        </p:nvSpPr>
        <p:spPr>
          <a:xfrm>
            <a:off x="4842478" y="4811599"/>
            <a:ext cx="770171" cy="494098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ctr">
            <a:no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 03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" presetClass="entr" presetSubtype="2" fill="hold" grpId="0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2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3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6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7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 p14:presetBounceEnd="7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5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6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grpId="0" nodeType="withEffect" p14:presetBounceEnd="7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9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50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 p14:presetBounceEnd="7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58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59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fill="hold" grpId="0" nodeType="withEffect" p14:presetBounceEnd="7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62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63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8" grpId="0"/>
          <p:bldP spid="29" grpId="0"/>
          <p:bldP spid="30" grpId="0"/>
          <p:bldP spid="31" grpId="0"/>
          <p:bldP spid="32" grpId="0"/>
          <p:bldP spid="33" grpId="0"/>
          <p:bldP spid="76" grpId="0"/>
          <p:bldP spid="25" grpId="0" animBg="1"/>
          <p:bldP spid="26" grpId="0" animBg="1"/>
          <p:bldP spid="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8" grpId="0"/>
          <p:bldP spid="29" grpId="0"/>
          <p:bldP spid="30" grpId="0"/>
          <p:bldP spid="31" grpId="0"/>
          <p:bldP spid="32" grpId="0"/>
          <p:bldP spid="33" grpId="0"/>
          <p:bldP spid="76" grpId="0"/>
          <p:bldP spid="25" grpId="0" animBg="1"/>
          <p:bldP spid="26" grpId="0" animBg="1"/>
          <p:bldP spid="27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3441183" cy="454960"/>
          </a:xfrm>
        </p:spPr>
        <p:txBody>
          <a:bodyPr>
            <a:no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参考文献</a:t>
            </a:r>
          </a:p>
        </p:txBody>
      </p:sp>
      <p:grpSp>
        <p:nvGrpSpPr>
          <p:cNvPr id="19" name="Group 7"/>
          <p:cNvGrpSpPr/>
          <p:nvPr/>
        </p:nvGrpSpPr>
        <p:grpSpPr>
          <a:xfrm>
            <a:off x="4103479" y="1938213"/>
            <a:ext cx="5860795" cy="307777"/>
            <a:chOff x="-1375411" y="1708939"/>
            <a:chExt cx="5944842" cy="307777"/>
          </a:xfrm>
        </p:grpSpPr>
        <p:sp>
          <p:nvSpPr>
            <p:cNvPr id="20" name="TextBox 53"/>
            <p:cNvSpPr txBox="1"/>
            <p:nvPr/>
          </p:nvSpPr>
          <p:spPr>
            <a:xfrm>
              <a:off x="-1375411" y="1708939"/>
              <a:ext cx="338206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《</a:t>
              </a: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具体参考文献名称</a:t>
              </a:r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》</a:t>
              </a: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某作者</a:t>
              </a:r>
              <a:endParaRPr lang="en-GB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Rectangle 54"/>
            <p:cNvSpPr/>
            <p:nvPr/>
          </p:nvSpPr>
          <p:spPr>
            <a:xfrm>
              <a:off x="2188407" y="1739717"/>
              <a:ext cx="2381024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发表时间：</a:t>
              </a: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19XX.X.XX</a:t>
              </a:r>
            </a:p>
          </p:txBody>
        </p:sp>
      </p:grpSp>
      <p:grpSp>
        <p:nvGrpSpPr>
          <p:cNvPr id="29" name="Group 7"/>
          <p:cNvGrpSpPr/>
          <p:nvPr/>
        </p:nvGrpSpPr>
        <p:grpSpPr>
          <a:xfrm>
            <a:off x="4103478" y="2607309"/>
            <a:ext cx="5836731" cy="307777"/>
            <a:chOff x="-1375410" y="1708939"/>
            <a:chExt cx="5920435" cy="307777"/>
          </a:xfrm>
        </p:grpSpPr>
        <p:sp>
          <p:nvSpPr>
            <p:cNvPr id="30" name="TextBox 53"/>
            <p:cNvSpPr txBox="1"/>
            <p:nvPr/>
          </p:nvSpPr>
          <p:spPr>
            <a:xfrm>
              <a:off x="-1375410" y="1708939"/>
              <a:ext cx="338205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《</a:t>
              </a: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具体参考文献名称</a:t>
              </a:r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》</a:t>
              </a: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某作者</a:t>
              </a:r>
              <a:endParaRPr lang="en-GB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Rectangle 54"/>
            <p:cNvSpPr/>
            <p:nvPr/>
          </p:nvSpPr>
          <p:spPr>
            <a:xfrm>
              <a:off x="2164000" y="1739717"/>
              <a:ext cx="2381025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发表时间：</a:t>
              </a: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19XX.X.XX</a:t>
              </a:r>
            </a:p>
          </p:txBody>
        </p:sp>
      </p:grpSp>
      <p:grpSp>
        <p:nvGrpSpPr>
          <p:cNvPr id="33" name="Group 7"/>
          <p:cNvGrpSpPr/>
          <p:nvPr/>
        </p:nvGrpSpPr>
        <p:grpSpPr>
          <a:xfrm>
            <a:off x="4103478" y="3276405"/>
            <a:ext cx="5848762" cy="307777"/>
            <a:chOff x="-1375410" y="1708939"/>
            <a:chExt cx="5932633" cy="307777"/>
          </a:xfrm>
        </p:grpSpPr>
        <p:sp>
          <p:nvSpPr>
            <p:cNvPr id="34" name="TextBox 53"/>
            <p:cNvSpPr txBox="1"/>
            <p:nvPr/>
          </p:nvSpPr>
          <p:spPr>
            <a:xfrm>
              <a:off x="-1375410" y="1708939"/>
              <a:ext cx="338205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《</a:t>
              </a: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具体参考文献名称</a:t>
              </a:r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》</a:t>
              </a: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某作者</a:t>
              </a:r>
              <a:endParaRPr lang="en-GB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Rectangle 54"/>
            <p:cNvSpPr/>
            <p:nvPr/>
          </p:nvSpPr>
          <p:spPr>
            <a:xfrm>
              <a:off x="2176198" y="1739717"/>
              <a:ext cx="2381025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发表时间：</a:t>
              </a: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19XX.X.XX</a:t>
              </a:r>
            </a:p>
          </p:txBody>
        </p:sp>
      </p:grpSp>
      <p:grpSp>
        <p:nvGrpSpPr>
          <p:cNvPr id="39" name="Group 7"/>
          <p:cNvGrpSpPr/>
          <p:nvPr/>
        </p:nvGrpSpPr>
        <p:grpSpPr>
          <a:xfrm>
            <a:off x="4103478" y="3945501"/>
            <a:ext cx="5860793" cy="307777"/>
            <a:chOff x="-1375410" y="1708939"/>
            <a:chExt cx="5944839" cy="307777"/>
          </a:xfrm>
        </p:grpSpPr>
        <p:sp>
          <p:nvSpPr>
            <p:cNvPr id="40" name="TextBox 53"/>
            <p:cNvSpPr txBox="1"/>
            <p:nvPr/>
          </p:nvSpPr>
          <p:spPr>
            <a:xfrm>
              <a:off x="-1375410" y="1708939"/>
              <a:ext cx="338205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《</a:t>
              </a: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具体参考文献名称</a:t>
              </a:r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》</a:t>
              </a: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某作者</a:t>
              </a:r>
              <a:endParaRPr lang="en-GB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Rectangle 54"/>
            <p:cNvSpPr/>
            <p:nvPr/>
          </p:nvSpPr>
          <p:spPr>
            <a:xfrm>
              <a:off x="2188405" y="1739717"/>
              <a:ext cx="2381024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发表时间：</a:t>
              </a: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19XX.X.XX</a:t>
              </a:r>
            </a:p>
          </p:txBody>
        </p:sp>
      </p:grpSp>
      <p:grpSp>
        <p:nvGrpSpPr>
          <p:cNvPr id="43" name="Group 7"/>
          <p:cNvGrpSpPr/>
          <p:nvPr/>
        </p:nvGrpSpPr>
        <p:grpSpPr>
          <a:xfrm>
            <a:off x="4103478" y="4614597"/>
            <a:ext cx="5884857" cy="307777"/>
            <a:chOff x="-1375410" y="1708939"/>
            <a:chExt cx="5969248" cy="307777"/>
          </a:xfrm>
        </p:grpSpPr>
        <p:sp>
          <p:nvSpPr>
            <p:cNvPr id="44" name="TextBox 53"/>
            <p:cNvSpPr txBox="1"/>
            <p:nvPr/>
          </p:nvSpPr>
          <p:spPr>
            <a:xfrm>
              <a:off x="-1375410" y="1708939"/>
              <a:ext cx="338205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《</a:t>
              </a: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具体参考文献名称</a:t>
              </a:r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》</a:t>
              </a: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某作者</a:t>
              </a:r>
              <a:endParaRPr lang="en-GB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Rectangle 54"/>
            <p:cNvSpPr/>
            <p:nvPr/>
          </p:nvSpPr>
          <p:spPr>
            <a:xfrm>
              <a:off x="2212813" y="1739717"/>
              <a:ext cx="2381025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发表时间：</a:t>
              </a: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19XX.X.XX</a:t>
              </a:r>
            </a:p>
          </p:txBody>
        </p:sp>
      </p:grpSp>
      <p:grpSp>
        <p:nvGrpSpPr>
          <p:cNvPr id="47" name="Group 7"/>
          <p:cNvGrpSpPr/>
          <p:nvPr/>
        </p:nvGrpSpPr>
        <p:grpSpPr>
          <a:xfrm>
            <a:off x="4103478" y="5283691"/>
            <a:ext cx="5872826" cy="307777"/>
            <a:chOff x="-1375410" y="1708939"/>
            <a:chExt cx="5957041" cy="307777"/>
          </a:xfrm>
        </p:grpSpPr>
        <p:sp>
          <p:nvSpPr>
            <p:cNvPr id="48" name="TextBox 53"/>
            <p:cNvSpPr txBox="1"/>
            <p:nvPr/>
          </p:nvSpPr>
          <p:spPr>
            <a:xfrm>
              <a:off x="-1375410" y="1708939"/>
              <a:ext cx="338205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《</a:t>
              </a: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具体参考文献名称</a:t>
              </a:r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》</a:t>
              </a: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某作者</a:t>
              </a:r>
              <a:endParaRPr lang="en-GB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Rectangle 54"/>
            <p:cNvSpPr/>
            <p:nvPr/>
          </p:nvSpPr>
          <p:spPr>
            <a:xfrm>
              <a:off x="2200608" y="1739717"/>
              <a:ext cx="2381023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发表时间：</a:t>
              </a: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19XX.X.XX</a:t>
              </a:r>
            </a:p>
          </p:txBody>
        </p:sp>
      </p:grpSp>
      <p:sp>
        <p:nvSpPr>
          <p:cNvPr id="51" name="TextBox 29"/>
          <p:cNvSpPr txBox="1"/>
          <p:nvPr/>
        </p:nvSpPr>
        <p:spPr>
          <a:xfrm>
            <a:off x="3130058" y="1878625"/>
            <a:ext cx="683953" cy="367365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t">
            <a:no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 01</a:t>
            </a:r>
          </a:p>
        </p:txBody>
      </p:sp>
      <p:sp>
        <p:nvSpPr>
          <p:cNvPr id="52" name="TextBox 29"/>
          <p:cNvSpPr txBox="1"/>
          <p:nvPr/>
        </p:nvSpPr>
        <p:spPr>
          <a:xfrm>
            <a:off x="3130058" y="2564425"/>
            <a:ext cx="683953" cy="367365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t">
            <a:no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 02</a:t>
            </a:r>
          </a:p>
        </p:txBody>
      </p:sp>
      <p:sp>
        <p:nvSpPr>
          <p:cNvPr id="53" name="TextBox 29"/>
          <p:cNvSpPr txBox="1"/>
          <p:nvPr/>
        </p:nvSpPr>
        <p:spPr>
          <a:xfrm>
            <a:off x="3130058" y="3250225"/>
            <a:ext cx="683953" cy="367365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t">
            <a:no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 03</a:t>
            </a:r>
          </a:p>
        </p:txBody>
      </p:sp>
      <p:sp>
        <p:nvSpPr>
          <p:cNvPr id="54" name="TextBox 29"/>
          <p:cNvSpPr txBox="1"/>
          <p:nvPr/>
        </p:nvSpPr>
        <p:spPr>
          <a:xfrm>
            <a:off x="3130058" y="4621825"/>
            <a:ext cx="683953" cy="367365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t">
            <a:no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 05</a:t>
            </a:r>
          </a:p>
        </p:txBody>
      </p:sp>
      <p:sp>
        <p:nvSpPr>
          <p:cNvPr id="55" name="TextBox 29"/>
          <p:cNvSpPr txBox="1"/>
          <p:nvPr/>
        </p:nvSpPr>
        <p:spPr>
          <a:xfrm>
            <a:off x="3130058" y="3936025"/>
            <a:ext cx="683953" cy="367365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t">
            <a:no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 04</a:t>
            </a:r>
          </a:p>
        </p:txBody>
      </p:sp>
      <p:sp>
        <p:nvSpPr>
          <p:cNvPr id="64" name="TextBox 29"/>
          <p:cNvSpPr txBox="1"/>
          <p:nvPr/>
        </p:nvSpPr>
        <p:spPr>
          <a:xfrm>
            <a:off x="3130057" y="5307625"/>
            <a:ext cx="683953" cy="367365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t">
            <a:no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 06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1" grpId="0" animBg="1"/>
      <p:bldP spid="52" grpId="0" animBg="1"/>
      <p:bldP spid="53" grpId="0" animBg="1"/>
      <p:bldP spid="54" grpId="0" animBg="1"/>
      <p:bldP spid="55" grpId="0" animBg="1"/>
      <p:bldP spid="6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2211057" y="2355724"/>
            <a:ext cx="3653292" cy="115281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sz="6800" b="1" dirty="0">
                <a:solidFill>
                  <a:srgbClr val="386D52"/>
                </a:solidFill>
                <a:cs typeface="+mn-ea"/>
                <a:sym typeface="+mn-lt"/>
              </a:rPr>
              <a:t>答疑时间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585581" y="3648765"/>
            <a:ext cx="490424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请各位老师们对我的课题提出</a:t>
            </a:r>
            <a:endParaRPr lang="en-US" altLang="zh-CN" sz="2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宝贵意见！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943707" y="433754"/>
            <a:ext cx="10304585" cy="5990492"/>
            <a:chOff x="820615" y="433754"/>
            <a:chExt cx="10304585" cy="5990492"/>
          </a:xfrm>
        </p:grpSpPr>
        <p:sp>
          <p:nvSpPr>
            <p:cNvPr id="11" name="矩形 10"/>
            <p:cNvSpPr/>
            <p:nvPr/>
          </p:nvSpPr>
          <p:spPr>
            <a:xfrm>
              <a:off x="820615" y="762000"/>
              <a:ext cx="10304585" cy="5662246"/>
            </a:xfrm>
            <a:prstGeom prst="rect">
              <a:avLst/>
            </a:prstGeom>
            <a:noFill/>
            <a:ln w="28575">
              <a:solidFill>
                <a:srgbClr val="386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499230" y="433754"/>
              <a:ext cx="1887416" cy="797169"/>
            </a:xfrm>
            <a:prstGeom prst="rect">
              <a:avLst/>
            </a:prstGeom>
            <a:solidFill>
              <a:srgbClr val="F4F3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screen"/>
          <a:srcRect l="84062" t="76287"/>
          <a:stretch>
            <a:fillRect/>
          </a:stretch>
        </p:blipFill>
        <p:spPr>
          <a:xfrm flipH="1" flipV="1">
            <a:off x="0" y="0"/>
            <a:ext cx="2917536" cy="2355724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586396" y="408421"/>
            <a:ext cx="19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dirty="0">
                <a:solidFill>
                  <a:srgbClr val="386D52"/>
                </a:solidFill>
                <a:cs typeface="+mn-ea"/>
                <a:sym typeface="+mn-lt"/>
              </a:rPr>
              <a:t>LOGO</a:t>
            </a:r>
            <a:endParaRPr lang="zh-CN" altLang="en-US" sz="44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215663" y="1757027"/>
            <a:ext cx="4681314" cy="4522139"/>
            <a:chOff x="1188345" y="1289995"/>
            <a:chExt cx="5220476" cy="5258806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188345" y="1328325"/>
              <a:ext cx="5220476" cy="5220476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02565" y="1289995"/>
              <a:ext cx="4606256" cy="460625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79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630"/>
                            </p:stCondLst>
                            <p:childTnLst>
                              <p:par>
                                <p:cTn id="3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84123" y="169376"/>
            <a:ext cx="7541668" cy="723213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43707" y="433754"/>
            <a:ext cx="10304585" cy="5990492"/>
            <a:chOff x="820615" y="433754"/>
            <a:chExt cx="10304585" cy="5990492"/>
          </a:xfrm>
        </p:grpSpPr>
        <p:sp>
          <p:nvSpPr>
            <p:cNvPr id="11" name="矩形 10"/>
            <p:cNvSpPr/>
            <p:nvPr/>
          </p:nvSpPr>
          <p:spPr>
            <a:xfrm>
              <a:off x="820615" y="762000"/>
              <a:ext cx="10304585" cy="5662246"/>
            </a:xfrm>
            <a:prstGeom prst="rect">
              <a:avLst/>
            </a:prstGeom>
            <a:noFill/>
            <a:ln w="28575">
              <a:solidFill>
                <a:srgbClr val="386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499230" y="433754"/>
              <a:ext cx="1887416" cy="797169"/>
            </a:xfrm>
            <a:prstGeom prst="rect">
              <a:avLst/>
            </a:prstGeom>
            <a:solidFill>
              <a:srgbClr val="F4F3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/>
          <a:srcRect l="84062" t="76287"/>
          <a:stretch>
            <a:fillRect/>
          </a:stretch>
        </p:blipFill>
        <p:spPr>
          <a:xfrm flipH="1" flipV="1">
            <a:off x="0" y="0"/>
            <a:ext cx="2917536" cy="2355724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586396" y="408421"/>
            <a:ext cx="19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dirty="0">
                <a:solidFill>
                  <a:srgbClr val="386D52"/>
                </a:solidFill>
                <a:cs typeface="+mn-ea"/>
                <a:sym typeface="+mn-lt"/>
              </a:rPr>
              <a:t>LOGO</a:t>
            </a:r>
            <a:endParaRPr lang="zh-CN" altLang="en-US" sz="44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14" name="圆角矩形 28"/>
          <p:cNvSpPr/>
          <p:nvPr/>
        </p:nvSpPr>
        <p:spPr>
          <a:xfrm>
            <a:off x="4899710" y="1393458"/>
            <a:ext cx="2392580" cy="82885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sz="6000" b="1" dirty="0">
                <a:solidFill>
                  <a:srgbClr val="386D52"/>
                </a:solidFill>
                <a:cs typeface="+mn-ea"/>
                <a:sym typeface="+mn-lt"/>
              </a:rPr>
              <a:t>致 谢</a:t>
            </a:r>
          </a:p>
        </p:txBody>
      </p:sp>
      <p:sp>
        <p:nvSpPr>
          <p:cNvPr id="16" name="TextBox 2250"/>
          <p:cNvSpPr txBox="1"/>
          <p:nvPr/>
        </p:nvSpPr>
        <p:spPr>
          <a:xfrm>
            <a:off x="2438401" y="2730919"/>
            <a:ext cx="73152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感谢母校提供了宝贵的学习与实践的机会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!</a:t>
            </a:r>
          </a:p>
        </p:txBody>
      </p:sp>
      <p:sp>
        <p:nvSpPr>
          <p:cNvPr id="17" name="TextBox 2251"/>
          <p:cNvSpPr txBox="1"/>
          <p:nvPr/>
        </p:nvSpPr>
        <p:spPr>
          <a:xfrm>
            <a:off x="3002406" y="3359437"/>
            <a:ext cx="618718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感谢我的导师团队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!</a:t>
            </a:r>
          </a:p>
        </p:txBody>
      </p:sp>
      <p:sp>
        <p:nvSpPr>
          <p:cNvPr id="20" name="TextBox 2252"/>
          <p:cNvSpPr txBox="1"/>
          <p:nvPr/>
        </p:nvSpPr>
        <p:spPr>
          <a:xfrm>
            <a:off x="3269071" y="4616473"/>
            <a:ext cx="565385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感谢同学的支持与帮助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!</a:t>
            </a:r>
          </a:p>
        </p:txBody>
      </p:sp>
      <p:sp>
        <p:nvSpPr>
          <p:cNvPr id="21" name="TextBox 2253"/>
          <p:cNvSpPr txBox="1"/>
          <p:nvPr/>
        </p:nvSpPr>
        <p:spPr>
          <a:xfrm>
            <a:off x="3269071" y="5244990"/>
            <a:ext cx="565385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感谢各位答辩评审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!</a:t>
            </a:r>
          </a:p>
        </p:txBody>
      </p:sp>
      <p:sp>
        <p:nvSpPr>
          <p:cNvPr id="22" name="TextBox 2254"/>
          <p:cNvSpPr txBox="1"/>
          <p:nvPr/>
        </p:nvSpPr>
        <p:spPr>
          <a:xfrm>
            <a:off x="3002406" y="3987955"/>
            <a:ext cx="618718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感谢我的导师张某教授给与的耐心指导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16" grpId="0"/>
      <p:bldP spid="17" grpId="0"/>
      <p:bldP spid="20" grpId="0"/>
      <p:bldP spid="21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 cstate="screen"/>
          <a:srcRect l="9424" t="3327" r="12604" b="3327"/>
          <a:stretch>
            <a:fillRect/>
          </a:stretch>
        </p:blipFill>
        <p:spPr>
          <a:xfrm>
            <a:off x="2352522" y="228600"/>
            <a:ext cx="9506257" cy="6400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 r="67917"/>
          <a:stretch>
            <a:fillRect/>
          </a:stretch>
        </p:blipFill>
        <p:spPr>
          <a:xfrm>
            <a:off x="0" y="403"/>
            <a:ext cx="3911600" cy="685719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973247" y="1647112"/>
            <a:ext cx="42883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>
                <a:solidFill>
                  <a:srgbClr val="386D52"/>
                </a:solidFill>
                <a:cs typeface="+mn-ea"/>
                <a:sym typeface="+mn-lt"/>
              </a:rPr>
              <a:t>谢谢观看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977206" y="0"/>
            <a:ext cx="19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dirty="0">
                <a:solidFill>
                  <a:srgbClr val="386D52"/>
                </a:solidFill>
                <a:cs typeface="+mn-ea"/>
                <a:sym typeface="+mn-lt"/>
              </a:rPr>
              <a:t>LOGO</a:t>
            </a:r>
            <a:endParaRPr lang="zh-CN" altLang="en-US" sz="44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66186" y="3740855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spc="-300" dirty="0">
                <a:solidFill>
                  <a:srgbClr val="386D52"/>
                </a:solidFill>
                <a:cs typeface="+mn-ea"/>
                <a:sym typeface="+mn-lt"/>
              </a:rPr>
              <a:t>专业：工商管理</a:t>
            </a:r>
          </a:p>
        </p:txBody>
      </p:sp>
      <p:sp>
        <p:nvSpPr>
          <p:cNvPr id="12" name="矩形 11"/>
          <p:cNvSpPr/>
          <p:nvPr/>
        </p:nvSpPr>
        <p:spPr>
          <a:xfrm>
            <a:off x="5992790" y="4905091"/>
            <a:ext cx="1495440" cy="328748"/>
          </a:xfrm>
          <a:prstGeom prst="rect">
            <a:avLst/>
          </a:prstGeom>
          <a:solidFill>
            <a:srgbClr val="386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19800" y="4892322"/>
            <a:ext cx="141795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rgbClr val="F4F4EB"/>
                </a:solidFill>
                <a:cs typeface="+mn-ea"/>
                <a:sym typeface="+mn-lt"/>
              </a:rPr>
              <a:t>答辩人：</a:t>
            </a:r>
            <a:r>
              <a:rPr lang="en-US" altLang="zh-CN" sz="1400">
                <a:solidFill>
                  <a:srgbClr val="F4F4EB"/>
                </a:solidFill>
                <a:cs typeface="+mn-ea"/>
                <a:sym typeface="+mn-lt"/>
              </a:rPr>
              <a:t>xiazaii</a:t>
            </a:r>
            <a:endParaRPr lang="zh-CN" altLang="en-US" sz="1400" dirty="0">
              <a:solidFill>
                <a:srgbClr val="F4F4EB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323270" y="4902780"/>
            <a:ext cx="1495440" cy="328748"/>
          </a:xfrm>
          <a:prstGeom prst="rect">
            <a:avLst/>
          </a:prstGeom>
          <a:solidFill>
            <a:srgbClr val="386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350280" y="4892322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F4F4EB"/>
                </a:solidFill>
                <a:cs typeface="+mn-ea"/>
                <a:sym typeface="+mn-lt"/>
              </a:rPr>
              <a:t>导师：王教授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4978400" y="3009167"/>
            <a:ext cx="5791200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5350397" y="3032325"/>
            <a:ext cx="5047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386D52"/>
                </a:solidFill>
                <a:cs typeface="+mn-ea"/>
                <a:sym typeface="+mn-lt"/>
              </a:rPr>
              <a:t>GRADUATION THESIS DEFENSE</a:t>
            </a:r>
            <a:endParaRPr lang="zh-CN" altLang="en-US" sz="20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screen"/>
          <a:srcRect l="84062" t="76287"/>
          <a:stretch>
            <a:fillRect/>
          </a:stretch>
        </p:blipFill>
        <p:spPr>
          <a:xfrm>
            <a:off x="10261600" y="5218827"/>
            <a:ext cx="1943100" cy="16260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4" grpId="0"/>
      <p:bldP spid="16" grpId="0" animBg="1"/>
      <p:bldP spid="15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 l="9424" t="3327" r="12604" b="3327"/>
          <a:stretch>
            <a:fillRect/>
          </a:stretch>
        </p:blipFill>
        <p:spPr>
          <a:xfrm>
            <a:off x="2605180" y="841765"/>
            <a:ext cx="8111588" cy="49603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 l="84062" t="76287"/>
          <a:stretch>
            <a:fillRect/>
          </a:stretch>
        </p:blipFill>
        <p:spPr>
          <a:xfrm>
            <a:off x="8911492" y="4209199"/>
            <a:ext cx="3280508" cy="264880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19910" y="510221"/>
            <a:ext cx="1620623" cy="769441"/>
          </a:xfrm>
          <a:prstGeom prst="rect">
            <a:avLst/>
          </a:prstGeom>
          <a:solidFill>
            <a:srgbClr val="386D5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>
                <a:solidFill>
                  <a:srgbClr val="386D52"/>
                </a:solidFill>
                <a:latin typeface="字体视界-小和尚拼音版" panose="02000500000000000000" pitchFamily="2" charset="-122"/>
                <a:ea typeface="字体视界-小和尚拼音版" panose="02000500000000000000" pitchFamily="2" charset="-122"/>
              </a:defRPr>
            </a:lvl1pPr>
          </a:lstStyle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52153" y="507281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第一篇</a:t>
            </a:r>
          </a:p>
        </p:txBody>
      </p:sp>
      <p:sp>
        <p:nvSpPr>
          <p:cNvPr id="14" name="矩形 13"/>
          <p:cNvSpPr/>
          <p:nvPr/>
        </p:nvSpPr>
        <p:spPr>
          <a:xfrm>
            <a:off x="4514241" y="2135098"/>
            <a:ext cx="45159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rgbClr val="386D52"/>
                </a:solidFill>
                <a:cs typeface="+mn-ea"/>
                <a:sym typeface="+mn-lt"/>
              </a:rPr>
              <a:t>选题背景及意义</a:t>
            </a:r>
            <a:endParaRPr lang="zh-CN" altLang="en-US" sz="4800" b="1" dirty="0"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334269" y="3131087"/>
            <a:ext cx="4695952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 r="67917"/>
          <a:stretch>
            <a:fillRect/>
          </a:stretch>
        </p:blipFill>
        <p:spPr>
          <a:xfrm>
            <a:off x="0" y="806"/>
            <a:ext cx="3911600" cy="6857194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664190" y="3602715"/>
            <a:ext cx="2461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rgbClr val="386D52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内容摘要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664192" y="4079061"/>
            <a:ext cx="2461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rgbClr val="386D52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选题背景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049612" y="3602715"/>
            <a:ext cx="2461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rgbClr val="386D52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选题意义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049612" y="4079061"/>
            <a:ext cx="277726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rgbClr val="386D52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主要创新点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7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1" dur="1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2" dur="1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 p14:presetBounceEnd="55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5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6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 p14:presetBounceEnd="55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9" dur="1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50" dur="1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grpId="0" nodeType="withEffect" p14:presetBounceEnd="55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53" dur="1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54" dur="1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/>
          <p:bldP spid="14" grpId="0"/>
          <p:bldP spid="17" grpId="0"/>
          <p:bldP spid="18" grpId="0"/>
          <p:bldP spid="19" grpId="0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7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/>
          <p:bldP spid="14" grpId="0"/>
          <p:bldP spid="17" grpId="0"/>
          <p:bldP spid="18" grpId="0"/>
          <p:bldP spid="19" grpId="0"/>
          <p:bldP spid="20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70852" y="3516015"/>
            <a:ext cx="4110524" cy="290284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27954" y="2518896"/>
            <a:ext cx="4110524" cy="290284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26760" y="3550575"/>
            <a:ext cx="4110524" cy="29028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925566" y="2588016"/>
            <a:ext cx="4110524" cy="290284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924373" y="3550575"/>
            <a:ext cx="4110524" cy="2902847"/>
          </a:xfrm>
          <a:prstGeom prst="rect">
            <a:avLst/>
          </a:prstGeom>
        </p:spPr>
      </p:pic>
      <p:sp>
        <p:nvSpPr>
          <p:cNvPr id="45" name="TextBox 41"/>
          <p:cNvSpPr txBox="1"/>
          <p:nvPr/>
        </p:nvSpPr>
        <p:spPr>
          <a:xfrm>
            <a:off x="1805355" y="1401697"/>
            <a:ext cx="8768861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3000"/>
              </a:lnSpc>
              <a:spcBef>
                <a:spcPts val="1800"/>
              </a:spcBef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     毕业论文，泛指专科毕业论文、本科毕业论文（学士学位毕业论文）、硕士研究生毕业论文（硕士学位论文）、博士研究生毕业论文（博士学位论文）等，即需要在学业完成前写作并提交的论文，是教学或科研活动的重要组成部分之一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3481288" cy="454960"/>
          </a:xfrm>
        </p:spPr>
        <p:txBody>
          <a:bodyPr>
            <a:no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内容摘要</a:t>
            </a:r>
          </a:p>
        </p:txBody>
      </p:sp>
      <p:sp>
        <p:nvSpPr>
          <p:cNvPr id="14" name="TextBox 28"/>
          <p:cNvSpPr txBox="1"/>
          <p:nvPr/>
        </p:nvSpPr>
        <p:spPr>
          <a:xfrm>
            <a:off x="1366214" y="4751996"/>
            <a:ext cx="141081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defRPr sz="2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800" b="1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关键词</a:t>
            </a:r>
          </a:p>
        </p:txBody>
      </p:sp>
      <p:sp>
        <p:nvSpPr>
          <p:cNvPr id="15" name="TextBox 28"/>
          <p:cNvSpPr txBox="1"/>
          <p:nvPr/>
        </p:nvSpPr>
        <p:spPr>
          <a:xfrm>
            <a:off x="3416226" y="3761168"/>
            <a:ext cx="141081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defRPr sz="2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800" b="1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关键词</a:t>
            </a:r>
          </a:p>
        </p:txBody>
      </p:sp>
      <p:sp>
        <p:nvSpPr>
          <p:cNvPr id="16" name="TextBox 28"/>
          <p:cNvSpPr txBox="1"/>
          <p:nvPr/>
        </p:nvSpPr>
        <p:spPr>
          <a:xfrm>
            <a:off x="5395900" y="4751996"/>
            <a:ext cx="141081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defRPr sz="2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800" b="1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关键词</a:t>
            </a:r>
          </a:p>
        </p:txBody>
      </p:sp>
      <p:sp>
        <p:nvSpPr>
          <p:cNvPr id="17" name="TextBox 28"/>
          <p:cNvSpPr txBox="1"/>
          <p:nvPr/>
        </p:nvSpPr>
        <p:spPr>
          <a:xfrm>
            <a:off x="7410743" y="3796337"/>
            <a:ext cx="141081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defRPr sz="2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800" b="1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关键词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402141" y="4775442"/>
            <a:ext cx="141081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defRPr sz="2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800" b="1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关键词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8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5" accel="100000" fill="hold">
                                          <p:stCondLst>
                                            <p:cond delay="5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85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5" accel="100000" fill="hold">
                                          <p:stCondLst>
                                            <p:cond delay="5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6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6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85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5" accel="100000" fill="hold">
                                          <p:stCondLst>
                                            <p:cond delay="58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6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6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85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5" accel="100000" fill="hold">
                                          <p:stCondLst>
                                            <p:cond delay="5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6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6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85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5" accel="100000" fill="hold">
                                          <p:stCondLst>
                                            <p:cond delay="58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3" grpId="0"/>
      <p:bldP spid="14" grpId="0"/>
      <p:bldP spid="15" grpId="0"/>
      <p:bldP spid="16" grpId="0"/>
      <p:bldP spid="1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41845" y="1086184"/>
            <a:ext cx="5657052" cy="399500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72355" y="1041323"/>
            <a:ext cx="5657052" cy="3995004"/>
          </a:xfrm>
          <a:prstGeom prst="rect">
            <a:avLst/>
          </a:prstGeom>
        </p:spPr>
      </p:pic>
      <p:sp>
        <p:nvSpPr>
          <p:cNvPr id="11" name="TextBox 41"/>
          <p:cNvSpPr txBox="1"/>
          <p:nvPr/>
        </p:nvSpPr>
        <p:spPr>
          <a:xfrm>
            <a:off x="1661593" y="4723317"/>
            <a:ext cx="9123638" cy="14362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毕业论文答辩是一种有组织、有准备、有计划、有鉴定的比较正规的审查论文的重要形式。为了搞好毕业论文答辩，在举行答辩会前，校方、答辩委员会、答辩者（撰写毕业论文的作者）三方都要作好充分的准备。在答辩会上，考官要极力找出来在论文中所表现的水平是真是假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3437044" cy="454960"/>
          </a:xfrm>
        </p:spPr>
        <p:txBody>
          <a:bodyPr>
            <a:no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选题背景</a:t>
            </a:r>
          </a:p>
        </p:txBody>
      </p:sp>
      <p:sp>
        <p:nvSpPr>
          <p:cNvPr id="27" name="TextBox 29"/>
          <p:cNvSpPr txBox="1"/>
          <p:nvPr/>
        </p:nvSpPr>
        <p:spPr>
          <a:xfrm>
            <a:off x="2034073" y="2968324"/>
            <a:ext cx="3607772" cy="1000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点击输入您的文字内容，或复制粘贴具体文本，语言精练概括的说明你所要阐明的观点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06792" y="2157725"/>
            <a:ext cx="18628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386D52"/>
                </a:solidFill>
                <a:cs typeface="+mn-ea"/>
                <a:sym typeface="+mn-lt"/>
              </a:rPr>
              <a:t>国际现状</a:t>
            </a:r>
          </a:p>
        </p:txBody>
      </p:sp>
      <p:sp>
        <p:nvSpPr>
          <p:cNvPr id="32" name="TextBox 29"/>
          <p:cNvSpPr txBox="1"/>
          <p:nvPr/>
        </p:nvSpPr>
        <p:spPr>
          <a:xfrm>
            <a:off x="6603563" y="2908200"/>
            <a:ext cx="3607772" cy="1000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点击输入您的文字内容，或复制粘贴具体文本，语言精练概括的说明你所要阐明的观点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TextBox 30"/>
          <p:cNvSpPr txBox="1"/>
          <p:nvPr/>
        </p:nvSpPr>
        <p:spPr>
          <a:xfrm>
            <a:off x="7729338" y="2202586"/>
            <a:ext cx="18628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386D52"/>
                </a:solidFill>
                <a:cs typeface="+mn-ea"/>
                <a:sym typeface="+mn-lt"/>
              </a:rPr>
              <a:t>国内现状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4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4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48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27" grpId="0"/>
      <p:bldP spid="31" grpId="0"/>
      <p:bldP spid="32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33868" y="1295115"/>
            <a:ext cx="1412050" cy="14120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V="1">
            <a:off x="5479833" y="2417928"/>
            <a:ext cx="1412050" cy="141205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79833" y="3728459"/>
            <a:ext cx="1412050" cy="141205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V="1">
            <a:off x="5525798" y="4851272"/>
            <a:ext cx="1412050" cy="14120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3434396" cy="454960"/>
          </a:xfrm>
        </p:spPr>
        <p:txBody>
          <a:bodyPr>
            <a:no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主要创新点</a:t>
            </a:r>
          </a:p>
        </p:txBody>
      </p:sp>
      <p:sp>
        <p:nvSpPr>
          <p:cNvPr id="70" name="TextBox 7"/>
          <p:cNvSpPr txBox="1"/>
          <p:nvPr/>
        </p:nvSpPr>
        <p:spPr>
          <a:xfrm>
            <a:off x="7037253" y="1300686"/>
            <a:ext cx="1133105" cy="369332"/>
          </a:xfrm>
          <a:prstGeom prst="homePlate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创新一</a:t>
            </a:r>
          </a:p>
        </p:txBody>
      </p:sp>
      <p:sp>
        <p:nvSpPr>
          <p:cNvPr id="71" name="TextBox 16"/>
          <p:cNvSpPr txBox="1"/>
          <p:nvPr/>
        </p:nvSpPr>
        <p:spPr>
          <a:xfrm flipH="1">
            <a:off x="4033260" y="2547322"/>
            <a:ext cx="103813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创新二</a:t>
            </a:r>
          </a:p>
        </p:txBody>
      </p:sp>
      <p:sp>
        <p:nvSpPr>
          <p:cNvPr id="72" name="TextBox 21"/>
          <p:cNvSpPr txBox="1"/>
          <p:nvPr/>
        </p:nvSpPr>
        <p:spPr>
          <a:xfrm>
            <a:off x="7037253" y="3589959"/>
            <a:ext cx="103813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创新三</a:t>
            </a:r>
          </a:p>
        </p:txBody>
      </p:sp>
      <p:sp>
        <p:nvSpPr>
          <p:cNvPr id="73" name="TextBox 27"/>
          <p:cNvSpPr txBox="1"/>
          <p:nvPr/>
        </p:nvSpPr>
        <p:spPr>
          <a:xfrm flipH="1">
            <a:off x="4093598" y="4942377"/>
            <a:ext cx="103813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创新四</a:t>
            </a:r>
          </a:p>
        </p:txBody>
      </p:sp>
      <p:sp>
        <p:nvSpPr>
          <p:cNvPr id="74" name="TextBox 35"/>
          <p:cNvSpPr txBox="1"/>
          <p:nvPr/>
        </p:nvSpPr>
        <p:spPr>
          <a:xfrm>
            <a:off x="7201376" y="1747822"/>
            <a:ext cx="3642470" cy="5642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l">
              <a:lnSpc>
                <a:spcPts val="2200"/>
              </a:lnSpc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点击输入简要文字内容，文字内容需概括精炼，不用多余的文字修饰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5" name="TextBox 43"/>
          <p:cNvSpPr txBox="1"/>
          <p:nvPr/>
        </p:nvSpPr>
        <p:spPr>
          <a:xfrm>
            <a:off x="7201376" y="4103812"/>
            <a:ext cx="3642470" cy="5642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l">
              <a:lnSpc>
                <a:spcPts val="2200"/>
              </a:lnSpc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点击输入简要文字内容，文字内容需概括精炼，不用多余的文字修饰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6" name="TextBox 44"/>
          <p:cNvSpPr txBox="1"/>
          <p:nvPr/>
        </p:nvSpPr>
        <p:spPr>
          <a:xfrm>
            <a:off x="1535723" y="3096998"/>
            <a:ext cx="3535668" cy="5642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r">
              <a:lnSpc>
                <a:spcPts val="2200"/>
              </a:lnSpc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点击输入简要文字内容，文字内容需概括精炼，不用多余的文字修饰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" name="TextBox 45"/>
          <p:cNvSpPr txBox="1"/>
          <p:nvPr/>
        </p:nvSpPr>
        <p:spPr>
          <a:xfrm>
            <a:off x="1535723" y="5452988"/>
            <a:ext cx="3535668" cy="5642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r">
              <a:lnSpc>
                <a:spcPts val="2200"/>
              </a:lnSpc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点击输入简要文字内容，文字内容需概括精炼，不用多余的文字修饰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0" name="TextBox 6"/>
          <p:cNvSpPr txBox="1"/>
          <p:nvPr/>
        </p:nvSpPr>
        <p:spPr>
          <a:xfrm>
            <a:off x="5683818" y="1618278"/>
            <a:ext cx="970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386D52"/>
                </a:solidFill>
                <a:cs typeface="+mn-ea"/>
                <a:sym typeface="+mn-lt"/>
              </a:rPr>
              <a:t>01</a:t>
            </a:r>
            <a:endParaRPr lang="zh-CN" altLang="en-US" sz="32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81" name="TextBox 6"/>
          <p:cNvSpPr txBox="1"/>
          <p:nvPr/>
        </p:nvSpPr>
        <p:spPr>
          <a:xfrm>
            <a:off x="5683818" y="2868475"/>
            <a:ext cx="970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386D52"/>
                </a:solidFill>
                <a:cs typeface="+mn-ea"/>
                <a:sym typeface="+mn-lt"/>
              </a:rPr>
              <a:t>02</a:t>
            </a:r>
            <a:endParaRPr lang="zh-CN" altLang="en-US" sz="32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82" name="TextBox 6"/>
          <p:cNvSpPr txBox="1"/>
          <p:nvPr/>
        </p:nvSpPr>
        <p:spPr>
          <a:xfrm>
            <a:off x="5683818" y="4118672"/>
            <a:ext cx="970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386D52"/>
                </a:solidFill>
                <a:cs typeface="+mn-ea"/>
                <a:sym typeface="+mn-lt"/>
              </a:rPr>
              <a:t>03</a:t>
            </a:r>
            <a:endParaRPr lang="zh-CN" altLang="en-US" sz="32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83" name="TextBox 6"/>
          <p:cNvSpPr txBox="1"/>
          <p:nvPr/>
        </p:nvSpPr>
        <p:spPr>
          <a:xfrm>
            <a:off x="5683818" y="5368869"/>
            <a:ext cx="970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386D52"/>
                </a:solidFill>
                <a:cs typeface="+mn-ea"/>
                <a:sym typeface="+mn-lt"/>
              </a:rPr>
              <a:t>04</a:t>
            </a:r>
            <a:endParaRPr lang="zh-CN" altLang="en-US" sz="32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80" grpId="0"/>
      <p:bldP spid="81" grpId="0"/>
      <p:bldP spid="82" grpId="0"/>
      <p:bldP spid="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 l="9424" t="3327" r="12604" b="3327"/>
          <a:stretch>
            <a:fillRect/>
          </a:stretch>
        </p:blipFill>
        <p:spPr>
          <a:xfrm>
            <a:off x="2605180" y="841765"/>
            <a:ext cx="8111588" cy="49603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 l="84062" t="76287"/>
          <a:stretch>
            <a:fillRect/>
          </a:stretch>
        </p:blipFill>
        <p:spPr>
          <a:xfrm>
            <a:off x="8911492" y="4209199"/>
            <a:ext cx="3280508" cy="264880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80691" y="520927"/>
            <a:ext cx="1620623" cy="769441"/>
          </a:xfrm>
          <a:prstGeom prst="rect">
            <a:avLst/>
          </a:prstGeom>
          <a:solidFill>
            <a:srgbClr val="386D5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>
                <a:solidFill>
                  <a:srgbClr val="386D52"/>
                </a:solidFill>
                <a:latin typeface="字体视界-小和尚拼音版" panose="02000500000000000000" pitchFamily="2" charset="-122"/>
                <a:ea typeface="字体视界-小和尚拼音版" panose="02000500000000000000" pitchFamily="2" charset="-122"/>
              </a:defRPr>
            </a:lvl1pPr>
          </a:lstStyle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212934" y="517987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第二篇</a:t>
            </a:r>
          </a:p>
        </p:txBody>
      </p:sp>
      <p:sp>
        <p:nvSpPr>
          <p:cNvPr id="14" name="矩形 13"/>
          <p:cNvSpPr/>
          <p:nvPr/>
        </p:nvSpPr>
        <p:spPr>
          <a:xfrm>
            <a:off x="4402984" y="2166547"/>
            <a:ext cx="45159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rgbClr val="386D52"/>
                </a:solidFill>
                <a:cs typeface="+mn-ea"/>
                <a:sym typeface="+mn-lt"/>
              </a:rPr>
              <a:t>研究思路与方法</a:t>
            </a:r>
            <a:endParaRPr lang="zh-CN" altLang="en-US" sz="4800" b="1" dirty="0"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334269" y="3131087"/>
            <a:ext cx="4695952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 r="67917"/>
          <a:stretch>
            <a:fillRect/>
          </a:stretch>
        </p:blipFill>
        <p:spPr>
          <a:xfrm>
            <a:off x="0" y="806"/>
            <a:ext cx="3911600" cy="6857194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4664193" y="3587951"/>
            <a:ext cx="2461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u"/>
              <a:defRPr sz="1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>
              <a:buClr>
                <a:srgbClr val="386D52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研究思路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664192" y="4064297"/>
            <a:ext cx="2461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u"/>
              <a:defRPr sz="1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>
              <a:buClr>
                <a:srgbClr val="386D52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实验步骤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049612" y="3589949"/>
            <a:ext cx="2461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u"/>
              <a:defRPr sz="1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>
              <a:buClr>
                <a:srgbClr val="386D52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研究方法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7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1" dur="1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2" dur="1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 p14:presetBounceEnd="55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5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6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 p14:presetBounceEnd="55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9" dur="1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50" dur="1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/>
          <p:bldP spid="14" grpId="0"/>
          <p:bldP spid="23" grpId="0"/>
          <p:bldP spid="24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7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/>
          <p:bldP spid="14" grpId="0"/>
          <p:bldP spid="23" grpId="0"/>
          <p:bldP spid="24" grpId="0"/>
          <p:bldP spid="25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3469565" cy="454960"/>
          </a:xfrm>
        </p:spPr>
        <p:txBody>
          <a:bodyPr>
            <a:no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研究思路</a:t>
            </a:r>
          </a:p>
        </p:txBody>
      </p:sp>
      <p:sp>
        <p:nvSpPr>
          <p:cNvPr id="88" name="TextBox 28"/>
          <p:cNvSpPr txBox="1"/>
          <p:nvPr/>
        </p:nvSpPr>
        <p:spPr>
          <a:xfrm>
            <a:off x="2191853" y="1870297"/>
            <a:ext cx="225333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defRPr sz="2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b="1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输入标题文本</a:t>
            </a:r>
          </a:p>
        </p:txBody>
      </p:sp>
      <p:sp>
        <p:nvSpPr>
          <p:cNvPr id="95" name="TextBox 29"/>
          <p:cNvSpPr txBox="1"/>
          <p:nvPr/>
        </p:nvSpPr>
        <p:spPr>
          <a:xfrm>
            <a:off x="1856006" y="2486025"/>
            <a:ext cx="2800862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accent2"/>
                </a:solidFill>
                <a:latin typeface="+mn-ea"/>
              </a:defRPr>
            </a:lvl1pPr>
          </a:lstStyle>
          <a:p>
            <a:pPr algn="ctr">
              <a:lnSpc>
                <a:spcPts val="24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03" name="TextBox 28"/>
          <p:cNvSpPr txBox="1"/>
          <p:nvPr/>
        </p:nvSpPr>
        <p:spPr>
          <a:xfrm>
            <a:off x="2132405" y="4216897"/>
            <a:ext cx="225333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defRPr sz="2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b="1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输入标题文本</a:t>
            </a:r>
          </a:p>
        </p:txBody>
      </p:sp>
      <p:sp>
        <p:nvSpPr>
          <p:cNvPr id="104" name="TextBox 29"/>
          <p:cNvSpPr txBox="1"/>
          <p:nvPr/>
        </p:nvSpPr>
        <p:spPr>
          <a:xfrm>
            <a:off x="1852429" y="4800104"/>
            <a:ext cx="2800862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accent2"/>
                </a:solidFill>
                <a:latin typeface="+mn-ea"/>
              </a:defRPr>
            </a:lvl1pPr>
          </a:lstStyle>
          <a:p>
            <a:pPr algn="ctr">
              <a:lnSpc>
                <a:spcPts val="24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07" name="TextBox 28"/>
          <p:cNvSpPr txBox="1"/>
          <p:nvPr/>
        </p:nvSpPr>
        <p:spPr>
          <a:xfrm>
            <a:off x="7812898" y="1870297"/>
            <a:ext cx="225333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defRPr sz="2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b="1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输入标题文本</a:t>
            </a:r>
          </a:p>
        </p:txBody>
      </p:sp>
      <p:sp>
        <p:nvSpPr>
          <p:cNvPr id="108" name="TextBox 29"/>
          <p:cNvSpPr txBox="1"/>
          <p:nvPr/>
        </p:nvSpPr>
        <p:spPr>
          <a:xfrm>
            <a:off x="7812898" y="2486025"/>
            <a:ext cx="2775914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accent2"/>
                </a:solidFill>
                <a:latin typeface="+mn-ea"/>
              </a:defRPr>
            </a:lvl1pPr>
          </a:lstStyle>
          <a:p>
            <a:pPr>
              <a:lnSpc>
                <a:spcPts val="24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11" name="TextBox 28"/>
          <p:cNvSpPr txBox="1"/>
          <p:nvPr/>
        </p:nvSpPr>
        <p:spPr>
          <a:xfrm>
            <a:off x="7812898" y="4216897"/>
            <a:ext cx="225333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defRPr sz="2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b="1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输入标题文本</a:t>
            </a:r>
          </a:p>
        </p:txBody>
      </p:sp>
      <p:sp>
        <p:nvSpPr>
          <p:cNvPr id="112" name="TextBox 29"/>
          <p:cNvSpPr txBox="1"/>
          <p:nvPr/>
        </p:nvSpPr>
        <p:spPr>
          <a:xfrm>
            <a:off x="7812898" y="4832625"/>
            <a:ext cx="2775914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accent2"/>
                </a:solidFill>
                <a:latin typeface="+mn-ea"/>
              </a:defRPr>
            </a:lvl1pPr>
          </a:lstStyle>
          <a:p>
            <a:pPr>
              <a:lnSpc>
                <a:spcPts val="24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38984" y="1625838"/>
            <a:ext cx="1006565" cy="200474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V="1">
            <a:off x="5238983" y="3797733"/>
            <a:ext cx="1006565" cy="200474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6217065" y="1625838"/>
            <a:ext cx="1006565" cy="200474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 flipV="1">
            <a:off x="6217064" y="3797733"/>
            <a:ext cx="1006565" cy="20047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8" grpId="0"/>
      <p:bldP spid="95" grpId="0"/>
      <p:bldP spid="103" grpId="0"/>
      <p:bldP spid="104" grpId="0"/>
      <p:bldP spid="107" grpId="0"/>
      <p:bldP spid="108" grpId="0"/>
      <p:bldP spid="111" grpId="0"/>
      <p:bldP spid="1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78051" y="1624080"/>
            <a:ext cx="2294502" cy="1620375"/>
          </a:xfrm>
          <a:prstGeom prst="rect">
            <a:avLst/>
          </a:prstGeom>
        </p:spPr>
      </p:pic>
      <p:sp>
        <p:nvSpPr>
          <p:cNvPr id="81" name="标题 80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3446119" cy="454960"/>
          </a:xfrm>
        </p:spPr>
        <p:txBody>
          <a:bodyPr>
            <a:no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研究方法</a:t>
            </a:r>
          </a:p>
        </p:txBody>
      </p:sp>
      <p:sp>
        <p:nvSpPr>
          <p:cNvPr id="46" name="TextBox 19"/>
          <p:cNvSpPr txBox="1"/>
          <p:nvPr/>
        </p:nvSpPr>
        <p:spPr>
          <a:xfrm>
            <a:off x="1953789" y="4315448"/>
            <a:ext cx="662052" cy="662052"/>
          </a:xfrm>
          <a:prstGeom prst="roundRect">
            <a:avLst>
              <a:gd name="adj" fmla="val 25299"/>
            </a:avLst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rgbClr val="386D52"/>
                </a:solidFill>
                <a:cs typeface="+mn-ea"/>
                <a:sym typeface="+mn-lt"/>
              </a:rPr>
              <a:t>02</a:t>
            </a:r>
            <a:endParaRPr lang="zh-CN" altLang="en-US" sz="28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47" name="TextBox 28"/>
          <p:cNvSpPr txBox="1"/>
          <p:nvPr/>
        </p:nvSpPr>
        <p:spPr>
          <a:xfrm>
            <a:off x="3118571" y="4164387"/>
            <a:ext cx="225333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defRPr sz="2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b="1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输入标题文本</a:t>
            </a:r>
          </a:p>
        </p:txBody>
      </p:sp>
      <p:sp>
        <p:nvSpPr>
          <p:cNvPr id="48" name="TextBox 29"/>
          <p:cNvSpPr txBox="1"/>
          <p:nvPr/>
        </p:nvSpPr>
        <p:spPr>
          <a:xfrm>
            <a:off x="3118572" y="4678949"/>
            <a:ext cx="2294502" cy="846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accent2"/>
                </a:solidFill>
                <a:latin typeface="+mn-ea"/>
              </a:defRPr>
            </a:lvl1pPr>
          </a:lstStyle>
          <a:p>
            <a:pPr>
              <a:lnSpc>
                <a:spcPts val="22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输入您的文字内容，语言精练概括的说明你所要阐明的观点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9" name="TextBox 19"/>
          <p:cNvSpPr txBox="1"/>
          <p:nvPr/>
        </p:nvSpPr>
        <p:spPr>
          <a:xfrm>
            <a:off x="1996737" y="2080610"/>
            <a:ext cx="662052" cy="662052"/>
          </a:xfrm>
          <a:prstGeom prst="roundRect">
            <a:avLst>
              <a:gd name="adj" fmla="val 26738"/>
            </a:avLst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rgbClr val="386D52"/>
                </a:solidFill>
                <a:cs typeface="+mn-ea"/>
                <a:sym typeface="+mn-lt"/>
              </a:rPr>
              <a:t>01</a:t>
            </a:r>
            <a:endParaRPr lang="zh-CN" altLang="en-US" sz="28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50" name="TextBox 28"/>
          <p:cNvSpPr txBox="1"/>
          <p:nvPr/>
        </p:nvSpPr>
        <p:spPr>
          <a:xfrm>
            <a:off x="3118571" y="1825077"/>
            <a:ext cx="225333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defRPr sz="2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b="1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输入标题文本</a:t>
            </a:r>
          </a:p>
        </p:txBody>
      </p:sp>
      <p:sp>
        <p:nvSpPr>
          <p:cNvPr id="51" name="TextBox 29"/>
          <p:cNvSpPr txBox="1"/>
          <p:nvPr/>
        </p:nvSpPr>
        <p:spPr>
          <a:xfrm>
            <a:off x="3118572" y="2339639"/>
            <a:ext cx="2294502" cy="846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accent2"/>
                </a:solidFill>
                <a:latin typeface="+mn-ea"/>
              </a:defRPr>
            </a:lvl1pPr>
          </a:lstStyle>
          <a:p>
            <a:pPr>
              <a:lnSpc>
                <a:spcPts val="22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输入您的文字内容，语言精练概括的说明你所要阐明的观点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6" name="TextBox 19"/>
          <p:cNvSpPr txBox="1"/>
          <p:nvPr/>
        </p:nvSpPr>
        <p:spPr>
          <a:xfrm>
            <a:off x="6525554" y="4252037"/>
            <a:ext cx="662052" cy="662052"/>
          </a:xfrm>
          <a:prstGeom prst="roundRect">
            <a:avLst>
              <a:gd name="adj" fmla="val 28177"/>
            </a:avLst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rgbClr val="386D52"/>
                </a:solidFill>
                <a:cs typeface="+mn-ea"/>
                <a:sym typeface="+mn-lt"/>
              </a:rPr>
              <a:t>04</a:t>
            </a:r>
            <a:endParaRPr lang="zh-CN" altLang="en-US" sz="28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57" name="TextBox 28"/>
          <p:cNvSpPr txBox="1"/>
          <p:nvPr/>
        </p:nvSpPr>
        <p:spPr>
          <a:xfrm>
            <a:off x="7977262" y="4131912"/>
            <a:ext cx="225333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defRPr sz="2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b="1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输入标题文本</a:t>
            </a:r>
          </a:p>
        </p:txBody>
      </p:sp>
      <p:sp>
        <p:nvSpPr>
          <p:cNvPr id="58" name="TextBox 29"/>
          <p:cNvSpPr txBox="1"/>
          <p:nvPr/>
        </p:nvSpPr>
        <p:spPr>
          <a:xfrm>
            <a:off x="7977262" y="4646474"/>
            <a:ext cx="2349938" cy="846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accent2"/>
                </a:solidFill>
                <a:latin typeface="+mn-ea"/>
              </a:defRPr>
            </a:lvl1pPr>
          </a:lstStyle>
          <a:p>
            <a:pPr>
              <a:lnSpc>
                <a:spcPts val="22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输入您的文字内容，语言精练概括的说明你所要阐明的观点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9" name="TextBox 19"/>
          <p:cNvSpPr txBox="1"/>
          <p:nvPr/>
        </p:nvSpPr>
        <p:spPr>
          <a:xfrm>
            <a:off x="6525554" y="2103241"/>
            <a:ext cx="662052" cy="662052"/>
          </a:xfrm>
          <a:prstGeom prst="roundRect">
            <a:avLst>
              <a:gd name="adj" fmla="val 23861"/>
            </a:avLst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rgbClr val="386D52"/>
                </a:solidFill>
                <a:cs typeface="+mn-ea"/>
                <a:sym typeface="+mn-lt"/>
              </a:rPr>
              <a:t>03</a:t>
            </a:r>
            <a:endParaRPr lang="zh-CN" altLang="en-US" sz="28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60" name="TextBox 28"/>
          <p:cNvSpPr txBox="1"/>
          <p:nvPr/>
        </p:nvSpPr>
        <p:spPr>
          <a:xfrm>
            <a:off x="7977262" y="1919415"/>
            <a:ext cx="225333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defRPr sz="2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b="1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输入标题文本</a:t>
            </a:r>
          </a:p>
        </p:txBody>
      </p:sp>
      <p:sp>
        <p:nvSpPr>
          <p:cNvPr id="61" name="TextBox 29"/>
          <p:cNvSpPr txBox="1"/>
          <p:nvPr/>
        </p:nvSpPr>
        <p:spPr>
          <a:xfrm>
            <a:off x="7977263" y="2433977"/>
            <a:ext cx="2309450" cy="846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accent2"/>
                </a:solidFill>
                <a:latin typeface="+mn-ea"/>
              </a:defRPr>
            </a:lvl1pPr>
          </a:lstStyle>
          <a:p>
            <a:pPr>
              <a:lnSpc>
                <a:spcPts val="22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输入您的文字内容，语言精练概括的说明你所要阐明的观点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09329" y="1624080"/>
            <a:ext cx="2294502" cy="162037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37564" y="3744154"/>
            <a:ext cx="2294502" cy="162037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68842" y="3744154"/>
            <a:ext cx="2294502" cy="1620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46" grpId="0"/>
      <p:bldP spid="47" grpId="0"/>
      <p:bldP spid="48" grpId="0"/>
      <p:bldP spid="49" grpId="0"/>
      <p:bldP spid="50" grpId="0"/>
      <p:bldP spid="51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44qbczi">
      <a:majorFont>
        <a:latin typeface="Arial"/>
        <a:ea typeface="仿宋"/>
        <a:cs typeface=""/>
      </a:majorFont>
      <a:minorFont>
        <a:latin typeface="Arial"/>
        <a:ea typeface="仿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1904</Words>
  <Application>Microsoft Office PowerPoint</Application>
  <PresentationFormat>宽屏</PresentationFormat>
  <Paragraphs>280</Paragraphs>
  <Slides>29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5" baseType="lpstr">
      <vt:lpstr>等线</vt:lpstr>
      <vt:lpstr>微软雅黑</vt:lpstr>
      <vt:lpstr>Arial</vt:lpstr>
      <vt:lpstr>Calibri</vt:lpstr>
      <vt:lpstr>Wingdings</vt:lpstr>
      <vt:lpstr>第一PPT，www.1ppt.com</vt:lpstr>
      <vt:lpstr>PowerPoint 演示文稿</vt:lpstr>
      <vt:lpstr>PowerPoint 演示文稿</vt:lpstr>
      <vt:lpstr>PowerPoint 演示文稿</vt:lpstr>
      <vt:lpstr>内容摘要</vt:lpstr>
      <vt:lpstr>选题背景</vt:lpstr>
      <vt:lpstr>主要创新点</vt:lpstr>
      <vt:lpstr>PowerPoint 演示文稿</vt:lpstr>
      <vt:lpstr>研究思路</vt:lpstr>
      <vt:lpstr>研究方法</vt:lpstr>
      <vt:lpstr>PowerPoint 演示文稿</vt:lpstr>
      <vt:lpstr>论文结构</vt:lpstr>
      <vt:lpstr>论文基本内容</vt:lpstr>
      <vt:lpstr>论文基本内容</vt:lpstr>
      <vt:lpstr>论文基本内容</vt:lpstr>
      <vt:lpstr>论文基本内容</vt:lpstr>
      <vt:lpstr>论文基本内容</vt:lpstr>
      <vt:lpstr>PowerPoint 演示文稿</vt:lpstr>
      <vt:lpstr>关键技术</vt:lpstr>
      <vt:lpstr>论文亮点</vt:lpstr>
      <vt:lpstr>不足之处</vt:lpstr>
      <vt:lpstr>PowerPoint 演示文稿</vt:lpstr>
      <vt:lpstr>可行性分析</vt:lpstr>
      <vt:lpstr>结论二</vt:lpstr>
      <vt:lpstr>PowerPoint 演示文稿</vt:lpstr>
      <vt:lpstr>研究结论的发展方向</vt:lpstr>
      <vt:lpstr>参考文献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开题报告</dc:title>
  <dc:creator>第一PPT</dc:creator>
  <cp:keywords>www.1ppt.com</cp:keywords>
  <dc:description>www.1ppt.com</dc:description>
  <cp:lastModifiedBy>天 下</cp:lastModifiedBy>
  <cp:revision>186</cp:revision>
  <dcterms:created xsi:type="dcterms:W3CDTF">2019-04-12T03:48:00Z</dcterms:created>
  <dcterms:modified xsi:type="dcterms:W3CDTF">2021-01-05T23:20:26Z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