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062" r:id="rId2"/>
    <p:sldId id="2063" r:id="rId3"/>
    <p:sldId id="2064" r:id="rId4"/>
    <p:sldId id="2065" r:id="rId5"/>
    <p:sldId id="2067" r:id="rId6"/>
    <p:sldId id="2066" r:id="rId7"/>
    <p:sldId id="2068" r:id="rId8"/>
    <p:sldId id="2069" r:id="rId9"/>
    <p:sldId id="2070" r:id="rId10"/>
    <p:sldId id="2071" r:id="rId11"/>
    <p:sldId id="2072" r:id="rId12"/>
    <p:sldId id="2085" r:id="rId13"/>
    <p:sldId id="2073" r:id="rId14"/>
    <p:sldId id="2074" r:id="rId15"/>
    <p:sldId id="2077" r:id="rId16"/>
    <p:sldId id="2075" r:id="rId17"/>
    <p:sldId id="2076" r:id="rId18"/>
    <p:sldId id="2078" r:id="rId19"/>
    <p:sldId id="2079" r:id="rId20"/>
    <p:sldId id="2080" r:id="rId21"/>
    <p:sldId id="2082" r:id="rId22"/>
    <p:sldId id="2081" r:id="rId23"/>
    <p:sldId id="2083" r:id="rId24"/>
    <p:sldId id="2084" r:id="rId25"/>
    <p:sldId id="2086" r:id="rId26"/>
  </p:sldIdLst>
  <p:sldSz cx="9144000" cy="5143500" type="screen16x9"/>
  <p:notesSz cx="6858000" cy="9144000"/>
  <p:embeddedFontLst>
    <p:embeddedFont>
      <p:font typeface="方正清刻本悦宋简体" panose="02000000000000000000" pitchFamily="2" charset="-122"/>
      <p:regular r:id="rId29"/>
    </p:embeddedFont>
    <p:embeddedFont>
      <p:font typeface="方正苏新诗柳楷简体" panose="02000000000000000000" pitchFamily="2" charset="-122"/>
      <p:regular r:id="rId30"/>
    </p:embeddedFont>
    <p:embeddedFont>
      <p:font typeface="微软雅黑" panose="020B0503020204020204" pitchFamily="34" charset="-122"/>
      <p:regular r:id="rId31"/>
      <p:bold r:id="rId32"/>
    </p:embeddedFont>
    <p:embeddedFont>
      <p:font typeface="Agency FB" panose="020B0503020202020204" pitchFamily="34" charset="0"/>
      <p:regular r:id="rId33"/>
      <p:bold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p15:clr>
            <a:srgbClr val="A4A3A4"/>
          </p15:clr>
        </p15:guide>
        <p15:guide id="2" orient="horz" pos="2890">
          <p15:clr>
            <a:srgbClr val="A4A3A4"/>
          </p15:clr>
        </p15:guide>
        <p15:guide id="3" orient="horz" pos="1756">
          <p15:clr>
            <a:srgbClr val="A4A3A4"/>
          </p15:clr>
        </p15:guide>
        <p15:guide id="4" pos="2880">
          <p15:clr>
            <a:srgbClr val="A4A3A4"/>
          </p15:clr>
        </p15:guide>
        <p15:guide id="5" pos="385">
          <p15:clr>
            <a:srgbClr val="A4A3A4"/>
          </p15:clr>
        </p15:guide>
        <p15:guide id="6" pos="537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DFDFD"/>
    <a:srgbClr val="EDFBFF"/>
    <a:srgbClr val="DDF7E6"/>
    <a:srgbClr val="FFFFFF"/>
    <a:srgbClr val="54B8E7"/>
    <a:srgbClr val="588824"/>
    <a:srgbClr val="49701E"/>
    <a:srgbClr val="72AF2F"/>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3" autoAdjust="0"/>
    <p:restoredTop sz="96318" autoAdjust="0"/>
  </p:normalViewPr>
  <p:slideViewPr>
    <p:cSldViewPr>
      <p:cViewPr>
        <p:scale>
          <a:sx n="86" d="100"/>
          <a:sy n="86" d="100"/>
        </p:scale>
        <p:origin x="-306" y="408"/>
      </p:cViewPr>
      <p:guideLst>
        <p:guide orient="horz" pos="713"/>
        <p:guide orient="horz" pos="2890"/>
        <p:guide orient="horz" pos="1756"/>
        <p:guide pos="2880"/>
        <p:guide pos="385"/>
        <p:guide pos="53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nvGrpSpPr>
          <p:cNvPr id="3" name="组合 2"/>
          <p:cNvGrpSpPr/>
          <p:nvPr userDrawn="1"/>
        </p:nvGrpSpPr>
        <p:grpSpPr>
          <a:xfrm>
            <a:off x="0" y="0"/>
            <a:ext cx="9144000" cy="5143500"/>
            <a:chOff x="0" y="0"/>
            <a:chExt cx="9144000" cy="514350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2857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857500"/>
            </a:xfrm>
            <a:prstGeom prst="rect">
              <a:avLst/>
            </a:prstGeom>
          </p:spPr>
        </p:pic>
      </p:gr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rgbClr val="DCDCDC">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notesSlide" Target="../notesSlides/notesSlide18.xml"/><Relationship Id="rId4" Type="http://schemas.openxmlformats.org/officeDocument/2006/relationships/tags" Target="../tags/tag13.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1608433" y="1992491"/>
            <a:ext cx="5915895" cy="723275"/>
          </a:xfrm>
          <a:prstGeom prst="rect">
            <a:avLst/>
          </a:prstGeom>
          <a:noFill/>
        </p:spPr>
        <p:txBody>
          <a:bodyPr wrap="square" rtlCol="0">
            <a:spAutoFit/>
          </a:bodyPr>
          <a:lstStyle/>
          <a:p>
            <a:pPr algn="dist"/>
            <a:r>
              <a:rPr lang="zh-CN" altLang="en-US" sz="4100">
                <a:solidFill>
                  <a:schemeClr val="accent1"/>
                </a:solidFill>
                <a:latin typeface="+mn-ea"/>
                <a:cs typeface="+mn-ea"/>
              </a:rPr>
              <a:t>小清新水彩花卉</a:t>
            </a:r>
            <a:r>
              <a:rPr lang="zh-CN" altLang="en-US" sz="4100">
                <a:latin typeface="+mn-ea"/>
                <a:cs typeface="+mn-ea"/>
              </a:rPr>
              <a:t>答辩模板</a:t>
            </a:r>
          </a:p>
        </p:txBody>
      </p:sp>
      <p:sp>
        <p:nvSpPr>
          <p:cNvPr id="15" name="Footer Text"/>
          <p:cNvSpPr txBox="1"/>
          <p:nvPr/>
        </p:nvSpPr>
        <p:spPr>
          <a:xfrm flipH="1">
            <a:off x="1894202" y="2643758"/>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grpSp>
        <p:nvGrpSpPr>
          <p:cNvPr id="16" name="组合 15"/>
          <p:cNvGrpSpPr/>
          <p:nvPr/>
        </p:nvGrpSpPr>
        <p:grpSpPr>
          <a:xfrm>
            <a:off x="2286000" y="3036634"/>
            <a:ext cx="4572000" cy="399212"/>
            <a:chOff x="2249996" y="2787774"/>
            <a:chExt cx="4572000" cy="399212"/>
          </a:xfrm>
        </p:grpSpPr>
        <p:sp>
          <p:nvSpPr>
            <p:cNvPr id="17" name="矩形 16"/>
            <p:cNvSpPr/>
            <p:nvPr/>
          </p:nvSpPr>
          <p:spPr>
            <a:xfrm>
              <a:off x="2249996" y="2787774"/>
              <a:ext cx="4572000" cy="399212"/>
            </a:xfrm>
            <a:prstGeom prst="rect">
              <a:avLst/>
            </a:prstGeom>
          </p:spPr>
          <p:txBody>
            <a:bodyPr>
              <a:spAutoFit/>
            </a:bodyPr>
            <a:lstStyle/>
            <a:p>
              <a:pPr algn="ctr">
                <a:lnSpc>
                  <a:spcPct val="120000"/>
                </a:lnSpc>
              </a:pPr>
              <a:r>
                <a:rPr lang="zh-CN" altLang="en-US">
                  <a:solidFill>
                    <a:schemeClr val="tx1">
                      <a:lumMod val="65000"/>
                      <a:lumOff val="35000"/>
                    </a:schemeClr>
                  </a:solidFill>
                  <a:latin typeface="+mn-ea"/>
                  <a:cs typeface="+mn-ea"/>
                </a:rPr>
                <a:t>内容详细实用宽架完整</a:t>
              </a:r>
            </a:p>
          </p:txBody>
        </p:sp>
        <p:cxnSp>
          <p:nvCxnSpPr>
            <p:cNvPr id="22" name="直接连接符 21"/>
            <p:cNvCxnSpPr/>
            <p:nvPr/>
          </p:nvCxnSpPr>
          <p:spPr>
            <a:xfrm>
              <a:off x="5724128" y="2986578"/>
              <a:ext cx="5760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71800" y="2986578"/>
              <a:ext cx="5760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3743908" y="1275606"/>
            <a:ext cx="1656184" cy="723275"/>
          </a:xfrm>
          <a:prstGeom prst="rect">
            <a:avLst/>
          </a:prstGeom>
          <a:noFill/>
        </p:spPr>
        <p:txBody>
          <a:bodyPr wrap="square" rtlCol="0">
            <a:spAutoFit/>
          </a:bodyPr>
          <a:lstStyle/>
          <a:p>
            <a:pPr algn="dist"/>
            <a:r>
              <a:rPr lang="en-US" altLang="zh-CN" sz="4100">
                <a:solidFill>
                  <a:schemeClr val="tx1">
                    <a:lumMod val="65000"/>
                    <a:lumOff val="35000"/>
                  </a:schemeClr>
                </a:solidFill>
                <a:latin typeface="Cambria Math" panose="02040503050406030204" pitchFamily="18" charset="0"/>
                <a:ea typeface="Cambria Math" panose="02040503050406030204" pitchFamily="18" charset="0"/>
                <a:cs typeface="+mn-ea"/>
              </a:rPr>
              <a:t>LOGO</a:t>
            </a:r>
            <a:endParaRPr lang="zh-CN" altLang="en-US" sz="4100">
              <a:solidFill>
                <a:schemeClr val="tx1">
                  <a:lumMod val="65000"/>
                  <a:lumOff val="35000"/>
                </a:schemeClr>
              </a:solidFill>
              <a:latin typeface="Cambria Math" panose="02040503050406030204" pitchFamily="18" charset="0"/>
              <a:cs typeface="+mn-ea"/>
            </a:endParaRPr>
          </a:p>
        </p:txBody>
      </p:sp>
      <p:pic>
        <p:nvPicPr>
          <p:cNvPr id="12" name="谢春花 - 一棵会开花的树">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110065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38" presetClass="entr" presetSubtype="0" accel="50000" fill="hold" grpId="0" nodeType="afterEffect">
                                  <p:stCondLst>
                                    <p:cond delay="0"/>
                                  </p:stCondLst>
                                  <p:iterate type="lt">
                                    <p:tmPct val="50000"/>
                                  </p:iterate>
                                  <p:childTnLst>
                                    <p:set>
                                      <p:cBhvr>
                                        <p:cTn id="9" dur="1" fill="hold">
                                          <p:stCondLst>
                                            <p:cond delay="0"/>
                                          </p:stCondLst>
                                        </p:cTn>
                                        <p:tgtEl>
                                          <p:spTgt spid="28"/>
                                        </p:tgtEl>
                                        <p:attrNameLst>
                                          <p:attrName>style.visibility</p:attrName>
                                        </p:attrNameLst>
                                      </p:cBhvr>
                                      <p:to>
                                        <p:strVal val="visible"/>
                                      </p:to>
                                    </p:set>
                                    <p:set>
                                      <p:cBhvr>
                                        <p:cTn id="10" dur="455" fill="hold">
                                          <p:stCondLst>
                                            <p:cond delay="0"/>
                                          </p:stCondLst>
                                        </p:cTn>
                                        <p:tgtEl>
                                          <p:spTgt spid="28"/>
                                        </p:tgtEl>
                                        <p:attrNameLst>
                                          <p:attrName>style.rotation</p:attrName>
                                        </p:attrNameLst>
                                      </p:cBhvr>
                                      <p:to>
                                        <p:strVal val="-45.0"/>
                                      </p:to>
                                    </p:set>
                                    <p:anim calcmode="lin" valueType="num">
                                      <p:cBhvr>
                                        <p:cTn id="11"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25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Scale>
                                      <p:cBhvr>
                                        <p:cTn id="1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14"/>
                                        </p:tgtEl>
                                        <p:attrNameLst>
                                          <p:attrName>ppt_x</p:attrName>
                                          <p:attrName>ppt_y</p:attrName>
                                        </p:attrNameLst>
                                      </p:cBhvr>
                                    </p:animMotion>
                                    <p:animEffect transition="in" filter="fade">
                                      <p:cBhvr>
                                        <p:cTn id="20" dur="1000"/>
                                        <p:tgtEl>
                                          <p:spTgt spid="14"/>
                                        </p:tgtEl>
                                      </p:cBhvr>
                                    </p:animEffect>
                                  </p:childTnLst>
                                </p:cTn>
                              </p:par>
                            </p:childTnLst>
                          </p:cTn>
                        </p:par>
                        <p:par>
                          <p:cTn id="21" fill="hold">
                            <p:stCondLst>
                              <p:cond delay="4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4" grpId="0"/>
      <p:bldP spid="15"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研究方法</a:t>
            </a:r>
          </a:p>
        </p:txBody>
      </p:sp>
      <p:cxnSp>
        <p:nvCxnSpPr>
          <p:cNvPr id="3" name="直接箭头连接符 2"/>
          <p:cNvCxnSpPr/>
          <p:nvPr/>
        </p:nvCxnSpPr>
        <p:spPr>
          <a:xfrm>
            <a:off x="2627784" y="2897038"/>
            <a:ext cx="389334" cy="0"/>
          </a:xfrm>
          <a:prstGeom prst="straightConnector1">
            <a:avLst/>
          </a:prstGeom>
          <a:ln>
            <a:solidFill>
              <a:schemeClr val="bg2">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3701256" y="2897038"/>
            <a:ext cx="389335" cy="0"/>
          </a:xfrm>
          <a:prstGeom prst="straightConnector1">
            <a:avLst/>
          </a:prstGeom>
          <a:ln>
            <a:solidFill>
              <a:schemeClr val="bg2">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2487291" y="2145678"/>
            <a:ext cx="406003" cy="284560"/>
          </a:xfrm>
          <a:prstGeom prst="straightConnector1">
            <a:avLst/>
          </a:prstGeom>
          <a:ln>
            <a:solidFill>
              <a:schemeClr val="bg2">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458666" y="3363838"/>
            <a:ext cx="401241" cy="310753"/>
          </a:xfrm>
          <a:prstGeom prst="straightConnector1">
            <a:avLst/>
          </a:prstGeom>
          <a:ln>
            <a:solidFill>
              <a:schemeClr val="bg2">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矩形 1"/>
          <p:cNvSpPr>
            <a:spLocks noChangeArrowheads="1"/>
          </p:cNvSpPr>
          <p:nvPr/>
        </p:nvSpPr>
        <p:spPr bwMode="auto">
          <a:xfrm>
            <a:off x="4404337" y="1301549"/>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a:solidFill>
                  <a:schemeClr val="tx1">
                    <a:lumMod val="65000"/>
                    <a:lumOff val="35000"/>
                  </a:schemeClr>
                </a:solidFill>
                <a:latin typeface="+mn-ea"/>
                <a:ea typeface="+mn-ea"/>
                <a:cs typeface="+mn-ea"/>
                <a:sym typeface="方正兰亭黑_GBK" panose="02000000000000000000" pitchFamily="2" charset="-122"/>
              </a:rPr>
              <a:t>标题文字</a:t>
            </a:r>
            <a:endParaRPr lang="en-US" altLang="zh-CN" sz="1400">
              <a:solidFill>
                <a:schemeClr val="tx1">
                  <a:lumMod val="65000"/>
                  <a:lumOff val="35000"/>
                </a:schemeClr>
              </a:solidFill>
              <a:latin typeface="+mn-ea"/>
              <a:ea typeface="+mn-ea"/>
              <a:cs typeface="+mn-ea"/>
              <a:sym typeface="方正兰亭黑_GBK" panose="02000000000000000000" pitchFamily="2" charset="-122"/>
            </a:endParaRPr>
          </a:p>
          <a:p>
            <a:pPr>
              <a:spcBef>
                <a:spcPct val="0"/>
              </a:spcBef>
            </a:pPr>
            <a:r>
              <a:rPr lang="zh-CN" altLang="en-US" sz="1000">
                <a:solidFill>
                  <a:schemeClr val="tx1">
                    <a:lumMod val="65000"/>
                    <a:lumOff val="35000"/>
                  </a:schemeClr>
                </a:solidFill>
                <a:latin typeface="+mn-ea"/>
                <a:ea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000">
              <a:solidFill>
                <a:schemeClr val="tx1">
                  <a:lumMod val="65000"/>
                  <a:lumOff val="35000"/>
                </a:schemeClr>
              </a:solidFill>
              <a:latin typeface="+mn-ea"/>
              <a:ea typeface="+mn-ea"/>
              <a:cs typeface="+mn-ea"/>
            </a:endParaRPr>
          </a:p>
        </p:txBody>
      </p:sp>
      <p:sp>
        <p:nvSpPr>
          <p:cNvPr id="9" name="矩形 1"/>
          <p:cNvSpPr>
            <a:spLocks noChangeArrowheads="1"/>
          </p:cNvSpPr>
          <p:nvPr/>
        </p:nvSpPr>
        <p:spPr bwMode="auto">
          <a:xfrm>
            <a:off x="5124417" y="2528489"/>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a:solidFill>
                  <a:schemeClr val="tx1">
                    <a:lumMod val="65000"/>
                    <a:lumOff val="35000"/>
                  </a:schemeClr>
                </a:solidFill>
                <a:latin typeface="+mn-ea"/>
                <a:ea typeface="+mn-ea"/>
                <a:cs typeface="+mn-ea"/>
                <a:sym typeface="方正兰亭黑_GBK" panose="02000000000000000000" pitchFamily="2" charset="-122"/>
              </a:rPr>
              <a:t>标题文字</a:t>
            </a:r>
            <a:endParaRPr lang="en-US" altLang="zh-CN" sz="1400">
              <a:solidFill>
                <a:schemeClr val="tx1">
                  <a:lumMod val="65000"/>
                  <a:lumOff val="35000"/>
                </a:schemeClr>
              </a:solidFill>
              <a:latin typeface="+mn-ea"/>
              <a:ea typeface="+mn-ea"/>
              <a:cs typeface="+mn-ea"/>
              <a:sym typeface="方正兰亭黑_GBK" panose="02000000000000000000" pitchFamily="2" charset="-122"/>
            </a:endParaRPr>
          </a:p>
          <a:p>
            <a:pPr>
              <a:spcBef>
                <a:spcPct val="0"/>
              </a:spcBef>
            </a:pPr>
            <a:r>
              <a:rPr lang="zh-CN" altLang="en-US" sz="1000">
                <a:solidFill>
                  <a:schemeClr val="tx1">
                    <a:lumMod val="65000"/>
                    <a:lumOff val="35000"/>
                  </a:schemeClr>
                </a:solidFill>
                <a:latin typeface="+mn-ea"/>
                <a:ea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000">
              <a:solidFill>
                <a:schemeClr val="tx1">
                  <a:lumMod val="65000"/>
                  <a:lumOff val="35000"/>
                </a:schemeClr>
              </a:solidFill>
              <a:latin typeface="+mn-ea"/>
              <a:ea typeface="+mn-ea"/>
              <a:cs typeface="+mn-ea"/>
            </a:endParaRPr>
          </a:p>
        </p:txBody>
      </p:sp>
      <p:sp>
        <p:nvSpPr>
          <p:cNvPr id="10" name="矩形 1"/>
          <p:cNvSpPr>
            <a:spLocks noChangeArrowheads="1"/>
          </p:cNvSpPr>
          <p:nvPr/>
        </p:nvSpPr>
        <p:spPr bwMode="auto">
          <a:xfrm>
            <a:off x="4404337" y="3931045"/>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a:solidFill>
                  <a:schemeClr val="tx1">
                    <a:lumMod val="65000"/>
                    <a:lumOff val="35000"/>
                  </a:schemeClr>
                </a:solidFill>
                <a:latin typeface="+mn-ea"/>
                <a:ea typeface="+mn-ea"/>
                <a:cs typeface="+mn-ea"/>
                <a:sym typeface="方正兰亭黑_GBK" panose="02000000000000000000" pitchFamily="2" charset="-122"/>
              </a:rPr>
              <a:t>标题文字</a:t>
            </a:r>
            <a:endParaRPr lang="en-US" altLang="zh-CN" sz="1400">
              <a:solidFill>
                <a:schemeClr val="tx1">
                  <a:lumMod val="65000"/>
                  <a:lumOff val="35000"/>
                </a:schemeClr>
              </a:solidFill>
              <a:latin typeface="+mn-ea"/>
              <a:ea typeface="+mn-ea"/>
              <a:cs typeface="+mn-ea"/>
              <a:sym typeface="方正兰亭黑_GBK" panose="02000000000000000000" pitchFamily="2" charset="-122"/>
            </a:endParaRPr>
          </a:p>
          <a:p>
            <a:pPr>
              <a:spcBef>
                <a:spcPct val="0"/>
              </a:spcBef>
            </a:pPr>
            <a:r>
              <a:rPr lang="zh-CN" altLang="en-US" sz="1000">
                <a:solidFill>
                  <a:schemeClr val="tx1">
                    <a:lumMod val="65000"/>
                    <a:lumOff val="35000"/>
                  </a:schemeClr>
                </a:solidFill>
                <a:latin typeface="+mn-ea"/>
                <a:ea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000">
              <a:solidFill>
                <a:schemeClr val="tx1">
                  <a:lumMod val="65000"/>
                  <a:lumOff val="35000"/>
                </a:schemeClr>
              </a:solidFill>
              <a:latin typeface="+mn-ea"/>
              <a:ea typeface="+mn-ea"/>
              <a:cs typeface="+mn-ea"/>
            </a:endParaRPr>
          </a:p>
        </p:txBody>
      </p:sp>
      <p:grpSp>
        <p:nvGrpSpPr>
          <p:cNvPr id="11" name="组合 10"/>
          <p:cNvGrpSpPr/>
          <p:nvPr/>
        </p:nvGrpSpPr>
        <p:grpSpPr>
          <a:xfrm>
            <a:off x="1000861" y="2054025"/>
            <a:ext cx="1679972" cy="1679972"/>
            <a:chOff x="952500" y="1929330"/>
            <a:chExt cx="1679972" cy="1679972"/>
          </a:xfrm>
          <a:gradFill>
            <a:gsLst>
              <a:gs pos="0">
                <a:srgbClr val="4EE4D2"/>
              </a:gs>
              <a:gs pos="100000">
                <a:srgbClr val="006382"/>
              </a:gs>
            </a:gsLst>
            <a:lin ang="18900000" scaled="0"/>
          </a:gradFill>
          <a:effectLst/>
        </p:grpSpPr>
        <p:sp>
          <p:nvSpPr>
            <p:cNvPr id="12" name="椭圆 11"/>
            <p:cNvSpPr/>
            <p:nvPr/>
          </p:nvSpPr>
          <p:spPr bwMode="auto">
            <a:xfrm>
              <a:off x="952500" y="1929330"/>
              <a:ext cx="1679972" cy="1679972"/>
            </a:xfrm>
            <a:prstGeom prst="ellipse">
              <a:avLst/>
            </a:pr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n-ea"/>
                <a:cs typeface="+mn-ea"/>
              </a:endParaRPr>
            </a:p>
          </p:txBody>
        </p:sp>
        <p:sp>
          <p:nvSpPr>
            <p:cNvPr id="13" name="矩形 1"/>
            <p:cNvSpPr>
              <a:spLocks noChangeArrowheads="1"/>
            </p:cNvSpPr>
            <p:nvPr/>
          </p:nvSpPr>
          <p:spPr bwMode="auto">
            <a:xfrm>
              <a:off x="1356257" y="2353818"/>
              <a:ext cx="872458" cy="830997"/>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zh-CN" altLang="en-US" sz="2400" b="1">
                  <a:solidFill>
                    <a:schemeClr val="bg1"/>
                  </a:solidFill>
                  <a:latin typeface="+mn-ea"/>
                  <a:ea typeface="+mn-ea"/>
                  <a:cs typeface="+mn-ea"/>
                </a:rPr>
                <a:t>标题</a:t>
              </a:r>
              <a:endParaRPr lang="en-US" altLang="zh-CN" sz="2400" b="1">
                <a:solidFill>
                  <a:schemeClr val="bg1"/>
                </a:solidFill>
                <a:latin typeface="+mn-ea"/>
                <a:ea typeface="+mn-ea"/>
                <a:cs typeface="+mn-ea"/>
              </a:endParaRPr>
            </a:p>
            <a:p>
              <a:pPr algn="ctr">
                <a:spcBef>
                  <a:spcPct val="0"/>
                </a:spcBef>
              </a:pPr>
              <a:r>
                <a:rPr lang="zh-CN" altLang="en-US" sz="2400" b="1">
                  <a:solidFill>
                    <a:schemeClr val="bg1"/>
                  </a:solidFill>
                  <a:latin typeface="+mn-ea"/>
                  <a:ea typeface="+mn-ea"/>
                  <a:cs typeface="+mn-ea"/>
                </a:rPr>
                <a:t>文字</a:t>
              </a:r>
            </a:p>
          </p:txBody>
        </p:sp>
      </p:grpSp>
      <p:grpSp>
        <p:nvGrpSpPr>
          <p:cNvPr id="14" name="组合 13"/>
          <p:cNvGrpSpPr/>
          <p:nvPr/>
        </p:nvGrpSpPr>
        <p:grpSpPr>
          <a:xfrm>
            <a:off x="2857046" y="1030682"/>
            <a:ext cx="1157288" cy="1157288"/>
            <a:chOff x="2808685" y="905987"/>
            <a:chExt cx="1157288" cy="1157288"/>
          </a:xfrm>
          <a:gradFill>
            <a:gsLst>
              <a:gs pos="0">
                <a:srgbClr val="4EE4D2"/>
              </a:gs>
              <a:gs pos="100000">
                <a:srgbClr val="006382"/>
              </a:gs>
            </a:gsLst>
            <a:lin ang="18900000" scaled="0"/>
          </a:gradFill>
          <a:effectLst/>
        </p:grpSpPr>
        <p:sp>
          <p:nvSpPr>
            <p:cNvPr id="15" name="椭圆 14"/>
            <p:cNvSpPr/>
            <p:nvPr/>
          </p:nvSpPr>
          <p:spPr bwMode="auto">
            <a:xfrm>
              <a:off x="2808685" y="905987"/>
              <a:ext cx="1157288" cy="1157288"/>
            </a:xfrm>
            <a:prstGeom prst="ellipse">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mn-ea"/>
                <a:cs typeface="+mn-ea"/>
              </a:endParaRPr>
            </a:p>
          </p:txBody>
        </p:sp>
        <p:sp>
          <p:nvSpPr>
            <p:cNvPr id="16" name="矩形 1"/>
            <p:cNvSpPr>
              <a:spLocks noChangeArrowheads="1"/>
            </p:cNvSpPr>
            <p:nvPr/>
          </p:nvSpPr>
          <p:spPr bwMode="auto">
            <a:xfrm>
              <a:off x="3103537" y="1253799"/>
              <a:ext cx="567584" cy="461665"/>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zh-CN" altLang="en-US" sz="1200">
                  <a:solidFill>
                    <a:schemeClr val="bg1"/>
                  </a:solidFill>
                  <a:latin typeface="+mn-ea"/>
                  <a:ea typeface="+mn-ea"/>
                  <a:cs typeface="+mn-ea"/>
                </a:rPr>
                <a:t>标题</a:t>
              </a:r>
              <a:endParaRPr lang="en-US" altLang="zh-CN" sz="1200">
                <a:solidFill>
                  <a:schemeClr val="bg1"/>
                </a:solidFill>
                <a:latin typeface="+mn-ea"/>
                <a:ea typeface="+mn-ea"/>
                <a:cs typeface="+mn-ea"/>
              </a:endParaRPr>
            </a:p>
            <a:p>
              <a:pPr algn="ctr">
                <a:spcBef>
                  <a:spcPct val="0"/>
                </a:spcBef>
              </a:pPr>
              <a:r>
                <a:rPr lang="zh-CN" altLang="en-US" sz="1200">
                  <a:solidFill>
                    <a:schemeClr val="bg1"/>
                  </a:solidFill>
                  <a:latin typeface="+mn-ea"/>
                  <a:ea typeface="+mn-ea"/>
                  <a:cs typeface="+mn-ea"/>
                </a:rPr>
                <a:t>文字</a:t>
              </a:r>
            </a:p>
          </p:txBody>
        </p:sp>
      </p:grpSp>
      <p:grpSp>
        <p:nvGrpSpPr>
          <p:cNvPr id="17" name="组合 16"/>
          <p:cNvGrpSpPr/>
          <p:nvPr/>
        </p:nvGrpSpPr>
        <p:grpSpPr>
          <a:xfrm>
            <a:off x="3070168" y="2528489"/>
            <a:ext cx="731044" cy="731044"/>
            <a:chOff x="3021807" y="2403794"/>
            <a:chExt cx="731044" cy="731044"/>
          </a:xfrm>
          <a:gradFill>
            <a:gsLst>
              <a:gs pos="0">
                <a:srgbClr val="4EE4D2"/>
              </a:gs>
              <a:gs pos="100000">
                <a:srgbClr val="006382"/>
              </a:gs>
            </a:gsLst>
            <a:lin ang="18900000" scaled="0"/>
          </a:gradFill>
          <a:effectLst/>
        </p:grpSpPr>
        <p:sp>
          <p:nvSpPr>
            <p:cNvPr id="18" name="椭圆 17"/>
            <p:cNvSpPr/>
            <p:nvPr/>
          </p:nvSpPr>
          <p:spPr bwMode="auto">
            <a:xfrm>
              <a:off x="3021807" y="2403794"/>
              <a:ext cx="731044" cy="731044"/>
            </a:xfrm>
            <a:prstGeom prst="ellipse">
              <a:avLst/>
            </a:pr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mn-ea"/>
                <a:cs typeface="+mn-ea"/>
              </a:endParaRPr>
            </a:p>
          </p:txBody>
        </p:sp>
        <p:sp>
          <p:nvSpPr>
            <p:cNvPr id="19" name="矩形 1"/>
            <p:cNvSpPr>
              <a:spLocks noChangeArrowheads="1"/>
            </p:cNvSpPr>
            <p:nvPr/>
          </p:nvSpPr>
          <p:spPr bwMode="auto">
            <a:xfrm>
              <a:off x="3103537" y="2538484"/>
              <a:ext cx="567584" cy="461665"/>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zh-CN" altLang="en-US" sz="1200">
                  <a:solidFill>
                    <a:schemeClr val="bg1"/>
                  </a:solidFill>
                  <a:latin typeface="+mn-ea"/>
                  <a:ea typeface="+mn-ea"/>
                  <a:cs typeface="+mn-ea"/>
                </a:rPr>
                <a:t>标题</a:t>
              </a:r>
              <a:endParaRPr lang="en-US" altLang="zh-CN" sz="1200">
                <a:solidFill>
                  <a:schemeClr val="bg1"/>
                </a:solidFill>
                <a:latin typeface="+mn-ea"/>
                <a:ea typeface="+mn-ea"/>
                <a:cs typeface="+mn-ea"/>
              </a:endParaRPr>
            </a:p>
            <a:p>
              <a:pPr algn="ctr">
                <a:spcBef>
                  <a:spcPct val="0"/>
                </a:spcBef>
              </a:pPr>
              <a:r>
                <a:rPr lang="zh-CN" altLang="en-US" sz="1200">
                  <a:solidFill>
                    <a:schemeClr val="bg1"/>
                  </a:solidFill>
                  <a:latin typeface="+mn-ea"/>
                  <a:ea typeface="+mn-ea"/>
                  <a:cs typeface="+mn-ea"/>
                </a:rPr>
                <a:t>文字</a:t>
              </a:r>
            </a:p>
          </p:txBody>
        </p:sp>
      </p:grpSp>
      <p:sp>
        <p:nvSpPr>
          <p:cNvPr id="20" name="椭圆 19"/>
          <p:cNvSpPr/>
          <p:nvPr/>
        </p:nvSpPr>
        <p:spPr bwMode="auto">
          <a:xfrm>
            <a:off x="4191736" y="2528489"/>
            <a:ext cx="729854" cy="731044"/>
          </a:xfrm>
          <a:prstGeom prst="ellipse">
            <a:avLst/>
          </a:pr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n-ea"/>
              <a:cs typeface="+mn-ea"/>
            </a:endParaRPr>
          </a:p>
        </p:txBody>
      </p:sp>
      <p:sp>
        <p:nvSpPr>
          <p:cNvPr id="21" name="矩形 1"/>
          <p:cNvSpPr>
            <a:spLocks noChangeArrowheads="1"/>
          </p:cNvSpPr>
          <p:nvPr/>
        </p:nvSpPr>
        <p:spPr bwMode="auto">
          <a:xfrm>
            <a:off x="4272871" y="2663179"/>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zh-CN" altLang="en-US" sz="1200">
                <a:solidFill>
                  <a:schemeClr val="bg1"/>
                </a:solidFill>
                <a:latin typeface="+mn-ea"/>
                <a:ea typeface="+mn-ea"/>
                <a:cs typeface="+mn-ea"/>
              </a:rPr>
              <a:t>标题</a:t>
            </a:r>
            <a:endParaRPr lang="en-US" altLang="zh-CN" sz="1200">
              <a:solidFill>
                <a:schemeClr val="bg1"/>
              </a:solidFill>
              <a:latin typeface="+mn-ea"/>
              <a:ea typeface="+mn-ea"/>
              <a:cs typeface="+mn-ea"/>
            </a:endParaRPr>
          </a:p>
          <a:p>
            <a:pPr algn="ctr">
              <a:spcBef>
                <a:spcPct val="0"/>
              </a:spcBef>
            </a:pPr>
            <a:r>
              <a:rPr lang="zh-CN" altLang="en-US" sz="1200">
                <a:solidFill>
                  <a:schemeClr val="bg1"/>
                </a:solidFill>
                <a:latin typeface="+mn-ea"/>
                <a:ea typeface="+mn-ea"/>
                <a:cs typeface="+mn-ea"/>
              </a:rPr>
              <a:t>文字</a:t>
            </a:r>
          </a:p>
        </p:txBody>
      </p:sp>
      <p:grpSp>
        <p:nvGrpSpPr>
          <p:cNvPr id="22" name="组合 21"/>
          <p:cNvGrpSpPr/>
          <p:nvPr/>
        </p:nvGrpSpPr>
        <p:grpSpPr>
          <a:xfrm>
            <a:off x="2857046" y="3600051"/>
            <a:ext cx="1157288" cy="1157288"/>
            <a:chOff x="2808685" y="3475356"/>
            <a:chExt cx="1157288" cy="1157288"/>
          </a:xfrm>
          <a:gradFill>
            <a:gsLst>
              <a:gs pos="0">
                <a:srgbClr val="4EE4D2"/>
              </a:gs>
              <a:gs pos="100000">
                <a:srgbClr val="006382"/>
              </a:gs>
            </a:gsLst>
            <a:lin ang="18900000" scaled="0"/>
          </a:gradFill>
        </p:grpSpPr>
        <p:sp>
          <p:nvSpPr>
            <p:cNvPr id="23" name="椭圆 22"/>
            <p:cNvSpPr/>
            <p:nvPr/>
          </p:nvSpPr>
          <p:spPr bwMode="auto">
            <a:xfrm>
              <a:off x="2808685" y="3475356"/>
              <a:ext cx="1157288" cy="1157288"/>
            </a:xfrm>
            <a:prstGeom prst="ellipse">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mn-ea"/>
                <a:cs typeface="+mn-ea"/>
              </a:endParaRPr>
            </a:p>
          </p:txBody>
        </p:sp>
        <p:sp>
          <p:nvSpPr>
            <p:cNvPr id="24" name="矩形 1"/>
            <p:cNvSpPr>
              <a:spLocks noChangeArrowheads="1"/>
            </p:cNvSpPr>
            <p:nvPr/>
          </p:nvSpPr>
          <p:spPr bwMode="auto">
            <a:xfrm>
              <a:off x="3103537" y="3823168"/>
              <a:ext cx="567584" cy="461665"/>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zh-CN" altLang="en-US" sz="1200">
                  <a:solidFill>
                    <a:schemeClr val="bg1"/>
                  </a:solidFill>
                  <a:latin typeface="+mn-ea"/>
                  <a:ea typeface="+mn-ea"/>
                  <a:cs typeface="+mn-ea"/>
                </a:rPr>
                <a:t>标题</a:t>
              </a:r>
              <a:endParaRPr lang="en-US" altLang="zh-CN" sz="1200">
                <a:solidFill>
                  <a:schemeClr val="bg1"/>
                </a:solidFill>
                <a:latin typeface="+mn-ea"/>
                <a:ea typeface="+mn-ea"/>
                <a:cs typeface="+mn-ea"/>
              </a:endParaRPr>
            </a:p>
            <a:p>
              <a:pPr algn="ctr">
                <a:spcBef>
                  <a:spcPct val="0"/>
                </a:spcBef>
              </a:pPr>
              <a:r>
                <a:rPr lang="zh-CN" altLang="en-US" sz="1200">
                  <a:solidFill>
                    <a:schemeClr val="bg1"/>
                  </a:solidFill>
                  <a:latin typeface="+mn-ea"/>
                  <a:ea typeface="+mn-ea"/>
                  <a:cs typeface="+mn-ea"/>
                </a:rPr>
                <a:t>文字</a:t>
              </a:r>
            </a:p>
          </p:txBody>
        </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3000"/>
                            </p:stCondLst>
                            <p:childTnLst>
                              <p:par>
                                <p:cTn id="56" presetID="2" presetClass="entr" presetSubtype="2"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2" presetClass="entr" presetSubtype="2"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1+#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2"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1+#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研究思路</a:t>
            </a:r>
          </a:p>
        </p:txBody>
      </p:sp>
      <p:sp>
        <p:nvSpPr>
          <p:cNvPr id="3" name="Shape 6927"/>
          <p:cNvSpPr/>
          <p:nvPr/>
        </p:nvSpPr>
        <p:spPr>
          <a:xfrm>
            <a:off x="2750886" y="3473151"/>
            <a:ext cx="740994" cy="0"/>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4" name="Shape 6929"/>
          <p:cNvSpPr/>
          <p:nvPr/>
        </p:nvSpPr>
        <p:spPr>
          <a:xfrm flipH="1">
            <a:off x="5686907" y="3473153"/>
            <a:ext cx="726137"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5" name="Shape 6914"/>
          <p:cNvSpPr/>
          <p:nvPr/>
        </p:nvSpPr>
        <p:spPr>
          <a:xfrm>
            <a:off x="3197861" y="1455707"/>
            <a:ext cx="1455209" cy="1322524"/>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w="50800">
            <a:noFill/>
            <a:round/>
          </a:ln>
          <a:effectLst/>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7" name="Shape 6915"/>
          <p:cNvSpPr/>
          <p:nvPr/>
        </p:nvSpPr>
        <p:spPr>
          <a:xfrm>
            <a:off x="4619730" y="1455705"/>
            <a:ext cx="1319572" cy="146760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solidFill>
          <a:ln w="50800">
            <a:noFill/>
            <a:round/>
          </a:ln>
          <a:effectLst/>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8" name="Shape 6916"/>
          <p:cNvSpPr/>
          <p:nvPr/>
        </p:nvSpPr>
        <p:spPr>
          <a:xfrm>
            <a:off x="3197862" y="2731871"/>
            <a:ext cx="1310108" cy="1456038"/>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2"/>
          </a:solidFill>
          <a:ln w="50800">
            <a:noFill/>
            <a:round/>
          </a:ln>
          <a:effectLst/>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9" name="Shape 6917"/>
          <p:cNvSpPr/>
          <p:nvPr/>
        </p:nvSpPr>
        <p:spPr>
          <a:xfrm>
            <a:off x="4475480" y="2874405"/>
            <a:ext cx="1464672" cy="1313063"/>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w="50800">
            <a:noFill/>
            <a:round/>
          </a:ln>
          <a:effectLst/>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10" name="Shape 6926"/>
          <p:cNvSpPr/>
          <p:nvPr/>
        </p:nvSpPr>
        <p:spPr>
          <a:xfrm>
            <a:off x="2750887" y="1762271"/>
            <a:ext cx="957017" cy="446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11" name="Shape 6928"/>
          <p:cNvSpPr/>
          <p:nvPr/>
        </p:nvSpPr>
        <p:spPr>
          <a:xfrm flipH="1">
            <a:off x="5533879" y="1762293"/>
            <a:ext cx="879165"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solidFill>
                <a:schemeClr val="tx1">
                  <a:lumMod val="65000"/>
                  <a:lumOff val="35000"/>
                </a:schemeClr>
              </a:solidFill>
              <a:latin typeface="+mn-ea"/>
              <a:cs typeface="+mn-ea"/>
            </a:endParaRPr>
          </a:p>
        </p:txBody>
      </p:sp>
      <p:sp>
        <p:nvSpPr>
          <p:cNvPr id="12" name="Freeform 41"/>
          <p:cNvSpPr>
            <a:spLocks noEditPoints="1"/>
          </p:cNvSpPr>
          <p:nvPr/>
        </p:nvSpPr>
        <p:spPr bwMode="auto">
          <a:xfrm>
            <a:off x="4211960" y="2459717"/>
            <a:ext cx="720080" cy="65503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2">
              <a:lumMod val="75000"/>
            </a:schemeClr>
          </a:solidFill>
          <a:ln w="9525">
            <a:noFill/>
            <a:round/>
          </a:ln>
        </p:spPr>
        <p:txBody>
          <a:bodyPr/>
          <a:lstStyle/>
          <a:p>
            <a:pPr>
              <a:defRPr/>
            </a:pPr>
            <a:endParaRPr lang="en-US" kern="0">
              <a:solidFill>
                <a:schemeClr val="tx1">
                  <a:lumMod val="65000"/>
                  <a:lumOff val="35000"/>
                </a:schemeClr>
              </a:solidFill>
              <a:latin typeface="+mn-ea"/>
              <a:cs typeface="+mn-ea"/>
            </a:endParaRPr>
          </a:p>
        </p:txBody>
      </p:sp>
      <p:sp>
        <p:nvSpPr>
          <p:cNvPr id="13" name="Content Placeholder 2"/>
          <p:cNvSpPr txBox="1"/>
          <p:nvPr/>
        </p:nvSpPr>
        <p:spPr>
          <a:xfrm>
            <a:off x="752810" y="1419622"/>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a:solidFill>
                  <a:schemeClr val="tx1">
                    <a:lumMod val="65000"/>
                    <a:lumOff val="35000"/>
                  </a:schemeClr>
                </a:solidFill>
                <a:latin typeface="+mn-ea"/>
                <a:cs typeface="+mn-ea"/>
              </a:rPr>
              <a:t>填加标题</a:t>
            </a:r>
            <a:endParaRPr lang="id-ID" sz="1600">
              <a:solidFill>
                <a:schemeClr val="tx1">
                  <a:lumMod val="65000"/>
                  <a:lumOff val="35000"/>
                </a:schemeClr>
              </a:solidFill>
              <a:latin typeface="+mn-ea"/>
              <a:cs typeface="+mn-ea"/>
            </a:endParaRPr>
          </a:p>
          <a:p>
            <a:pPr>
              <a:lnSpc>
                <a:spcPct val="120000"/>
              </a:lnSpc>
            </a:pPr>
            <a:r>
              <a:rPr lang="zh-CN" altLang="en-US" sz="1100">
                <a:solidFill>
                  <a:schemeClr val="tx1">
                    <a:lumMod val="65000"/>
                    <a:lumOff val="35000"/>
                  </a:schemeClr>
                </a:solidFill>
                <a:latin typeface="+mn-ea"/>
                <a:cs typeface="+mn-ea"/>
              </a:rPr>
              <a:t>单击添加文本单击添加文本单击添加文本单击添加文本单击添加文本单击添加文本</a:t>
            </a:r>
            <a:endParaRPr lang="en-US" altLang="zh-CN" sz="1100">
              <a:solidFill>
                <a:schemeClr val="tx1">
                  <a:lumMod val="65000"/>
                  <a:lumOff val="35000"/>
                </a:schemeClr>
              </a:solidFill>
              <a:latin typeface="+mn-ea"/>
              <a:cs typeface="+mn-ea"/>
            </a:endParaRPr>
          </a:p>
        </p:txBody>
      </p:sp>
      <p:sp>
        <p:nvSpPr>
          <p:cNvPr id="14" name="Content Placeholder 2"/>
          <p:cNvSpPr txBox="1"/>
          <p:nvPr/>
        </p:nvSpPr>
        <p:spPr>
          <a:xfrm>
            <a:off x="721646" y="3151292"/>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a:solidFill>
                  <a:schemeClr val="tx1">
                    <a:lumMod val="65000"/>
                    <a:lumOff val="35000"/>
                  </a:schemeClr>
                </a:solidFill>
                <a:latin typeface="+mn-ea"/>
                <a:cs typeface="+mn-ea"/>
              </a:rPr>
              <a:t>填加标题</a:t>
            </a:r>
            <a:endParaRPr lang="en-US" altLang="zh-CN" sz="1600">
              <a:solidFill>
                <a:schemeClr val="tx1">
                  <a:lumMod val="65000"/>
                  <a:lumOff val="35000"/>
                </a:schemeClr>
              </a:solidFill>
              <a:latin typeface="+mn-ea"/>
              <a:cs typeface="+mn-ea"/>
            </a:endParaRPr>
          </a:p>
          <a:p>
            <a:pPr>
              <a:lnSpc>
                <a:spcPct val="120000"/>
              </a:lnSpc>
            </a:pPr>
            <a:r>
              <a:rPr lang="zh-CN" altLang="en-US" sz="1100">
                <a:solidFill>
                  <a:schemeClr val="tx1">
                    <a:lumMod val="65000"/>
                    <a:lumOff val="35000"/>
                  </a:schemeClr>
                </a:solidFill>
                <a:latin typeface="+mn-ea"/>
                <a:cs typeface="+mn-ea"/>
              </a:rPr>
              <a:t>单击添加文本单击添加文本单击添加文本单击添加文本单击添加文本单击添加文本</a:t>
            </a:r>
            <a:endParaRPr lang="en-US" altLang="zh-CN" sz="1100">
              <a:solidFill>
                <a:schemeClr val="tx1">
                  <a:lumMod val="65000"/>
                  <a:lumOff val="35000"/>
                </a:schemeClr>
              </a:solidFill>
              <a:latin typeface="+mn-ea"/>
              <a:cs typeface="+mn-ea"/>
            </a:endParaRPr>
          </a:p>
        </p:txBody>
      </p:sp>
      <p:sp>
        <p:nvSpPr>
          <p:cNvPr id="15" name="Content Placeholder 2"/>
          <p:cNvSpPr txBox="1"/>
          <p:nvPr/>
        </p:nvSpPr>
        <p:spPr>
          <a:xfrm>
            <a:off x="6485052" y="143019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a:solidFill>
                  <a:schemeClr val="tx1">
                    <a:lumMod val="65000"/>
                    <a:lumOff val="35000"/>
                  </a:schemeClr>
                </a:solidFill>
                <a:latin typeface="+mn-ea"/>
                <a:cs typeface="+mn-ea"/>
              </a:rPr>
              <a:t>填加标题</a:t>
            </a:r>
            <a:endParaRPr lang="id-ID" sz="1600">
              <a:solidFill>
                <a:schemeClr val="tx1">
                  <a:lumMod val="65000"/>
                  <a:lumOff val="35000"/>
                </a:schemeClr>
              </a:solidFill>
              <a:latin typeface="+mn-ea"/>
              <a:cs typeface="+mn-ea"/>
            </a:endParaRPr>
          </a:p>
          <a:p>
            <a:pPr algn="l">
              <a:lnSpc>
                <a:spcPct val="120000"/>
              </a:lnSpc>
            </a:pPr>
            <a:r>
              <a:rPr lang="zh-CN" altLang="en-US" sz="1100">
                <a:solidFill>
                  <a:schemeClr val="tx1">
                    <a:lumMod val="65000"/>
                    <a:lumOff val="35000"/>
                  </a:schemeClr>
                </a:solidFill>
                <a:latin typeface="+mn-ea"/>
                <a:cs typeface="+mn-ea"/>
              </a:rPr>
              <a:t>单击添加文本单击添加文本单击添加文本单击添加文本单击添加文本单击添加文本</a:t>
            </a:r>
            <a:endParaRPr lang="en-US" altLang="zh-CN" sz="1100">
              <a:solidFill>
                <a:schemeClr val="tx1">
                  <a:lumMod val="65000"/>
                  <a:lumOff val="35000"/>
                </a:schemeClr>
              </a:solidFill>
              <a:latin typeface="+mn-ea"/>
              <a:cs typeface="+mn-ea"/>
            </a:endParaRPr>
          </a:p>
        </p:txBody>
      </p:sp>
      <p:sp>
        <p:nvSpPr>
          <p:cNvPr id="16" name="Content Placeholder 2"/>
          <p:cNvSpPr txBox="1"/>
          <p:nvPr/>
        </p:nvSpPr>
        <p:spPr>
          <a:xfrm>
            <a:off x="6485052" y="314842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a:solidFill>
                  <a:schemeClr val="tx1">
                    <a:lumMod val="65000"/>
                    <a:lumOff val="35000"/>
                  </a:schemeClr>
                </a:solidFill>
                <a:latin typeface="+mn-ea"/>
                <a:cs typeface="+mn-ea"/>
              </a:rPr>
              <a:t>填加标题</a:t>
            </a:r>
            <a:endParaRPr lang="en-US" altLang="zh-CN" sz="1600">
              <a:solidFill>
                <a:schemeClr val="tx1">
                  <a:lumMod val="65000"/>
                  <a:lumOff val="35000"/>
                </a:schemeClr>
              </a:solidFill>
              <a:latin typeface="+mn-ea"/>
              <a:cs typeface="+mn-ea"/>
            </a:endParaRPr>
          </a:p>
          <a:p>
            <a:pPr algn="l">
              <a:lnSpc>
                <a:spcPct val="120000"/>
              </a:lnSpc>
            </a:pPr>
            <a:r>
              <a:rPr lang="zh-CN" altLang="en-US" sz="1100">
                <a:solidFill>
                  <a:schemeClr val="tx1">
                    <a:lumMod val="65000"/>
                    <a:lumOff val="35000"/>
                  </a:schemeClr>
                </a:solidFill>
                <a:latin typeface="+mn-ea"/>
                <a:cs typeface="+mn-ea"/>
              </a:rPr>
              <a:t>单击添加文本单击添加文本单击添加文本单击添加文本单击添加文本单击添加文本</a:t>
            </a:r>
            <a:endParaRPr lang="en-US" altLang="zh-CN" sz="1100">
              <a:solidFill>
                <a:schemeClr val="tx1">
                  <a:lumMod val="65000"/>
                  <a:lumOff val="35000"/>
                </a:schemeClr>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ppt_w</p:attrName>
                                        </p:attrNameLst>
                                      </p:cBhvr>
                                      <p:tavLst>
                                        <p:tav tm="0" fmla="#ppt_w*sin(2.5*pi*$)">
                                          <p:val>
                                            <p:fltVal val="0"/>
                                          </p:val>
                                        </p:tav>
                                        <p:tav tm="100000">
                                          <p:val>
                                            <p:fltVal val="1"/>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2"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研究思路</a:t>
            </a:r>
          </a:p>
        </p:txBody>
      </p:sp>
      <p:sp>
        <p:nvSpPr>
          <p:cNvPr id="17" name="Freeform 14"/>
          <p:cNvSpPr/>
          <p:nvPr/>
        </p:nvSpPr>
        <p:spPr bwMode="auto">
          <a:xfrm>
            <a:off x="1713766" y="1988577"/>
            <a:ext cx="223779" cy="258366"/>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18" name="Freeform 15"/>
          <p:cNvSpPr/>
          <p:nvPr/>
        </p:nvSpPr>
        <p:spPr bwMode="auto">
          <a:xfrm>
            <a:off x="1870888" y="2485068"/>
            <a:ext cx="258299" cy="223838"/>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19" name="Freeform 16"/>
          <p:cNvSpPr/>
          <p:nvPr/>
        </p:nvSpPr>
        <p:spPr bwMode="auto">
          <a:xfrm>
            <a:off x="2235124" y="2845827"/>
            <a:ext cx="223779" cy="258366"/>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0" name="Freeform 17"/>
          <p:cNvSpPr/>
          <p:nvPr/>
        </p:nvSpPr>
        <p:spPr bwMode="auto">
          <a:xfrm>
            <a:off x="2683874" y="3037518"/>
            <a:ext cx="258299" cy="223838"/>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1" name="Freeform 18"/>
          <p:cNvSpPr/>
          <p:nvPr/>
        </p:nvSpPr>
        <p:spPr bwMode="auto">
          <a:xfrm>
            <a:off x="3189757" y="2856543"/>
            <a:ext cx="223779" cy="258366"/>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2" name="Freeform 19"/>
          <p:cNvSpPr/>
          <p:nvPr/>
        </p:nvSpPr>
        <p:spPr bwMode="auto">
          <a:xfrm>
            <a:off x="3553993" y="2479114"/>
            <a:ext cx="258299" cy="223838"/>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3" name="Freeform 20"/>
          <p:cNvSpPr/>
          <p:nvPr/>
        </p:nvSpPr>
        <p:spPr bwMode="auto">
          <a:xfrm>
            <a:off x="3740874" y="1986196"/>
            <a:ext cx="223779" cy="258366"/>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grpSp>
        <p:nvGrpSpPr>
          <p:cNvPr id="24" name="组合 23"/>
          <p:cNvGrpSpPr/>
          <p:nvPr/>
        </p:nvGrpSpPr>
        <p:grpSpPr>
          <a:xfrm>
            <a:off x="2049436" y="1352785"/>
            <a:ext cx="1543839" cy="1545431"/>
            <a:chOff x="1990725" y="836613"/>
            <a:chExt cx="2058988" cy="2060575"/>
          </a:xfrm>
          <a:solidFill>
            <a:srgbClr val="C00000"/>
          </a:solidFill>
        </p:grpSpPr>
        <p:sp>
          <p:nvSpPr>
            <p:cNvPr id="25" name="Oval 6"/>
            <p:cNvSpPr>
              <a:spLocks noChangeArrowheads="1"/>
            </p:cNvSpPr>
            <p:nvPr/>
          </p:nvSpPr>
          <p:spPr bwMode="auto">
            <a:xfrm>
              <a:off x="1990725" y="836613"/>
              <a:ext cx="2058988" cy="2060575"/>
            </a:xfrm>
            <a:prstGeom prst="ellipse">
              <a:avLst/>
            </a:prstGeom>
            <a:solidFill>
              <a:schemeClr val="accent1"/>
            </a:solid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6" name="TextBox 126"/>
            <p:cNvSpPr txBox="1"/>
            <p:nvPr/>
          </p:nvSpPr>
          <p:spPr>
            <a:xfrm>
              <a:off x="2262959" y="1625541"/>
              <a:ext cx="1492298" cy="430887"/>
            </a:xfrm>
            <a:prstGeom prst="rect">
              <a:avLst/>
            </a:prstGeom>
            <a:noFill/>
          </p:spPr>
          <p:txBody>
            <a:bodyPr wrap="square" rtlCol="0">
              <a:spAutoFit/>
            </a:bodyPr>
            <a:lstStyle/>
            <a:p>
              <a:pPr algn="ctr"/>
              <a:r>
                <a:rPr lang="zh-CN" altLang="en-US" sz="1500">
                  <a:solidFill>
                    <a:schemeClr val="bg1"/>
                  </a:solidFill>
                  <a:latin typeface="+mn-ea"/>
                  <a:cs typeface="+mn-ea"/>
                </a:rPr>
                <a:t>输入标题</a:t>
              </a:r>
            </a:p>
          </p:txBody>
        </p:sp>
      </p:grpSp>
      <p:grpSp>
        <p:nvGrpSpPr>
          <p:cNvPr id="27" name="组合 26"/>
          <p:cNvGrpSpPr/>
          <p:nvPr/>
        </p:nvGrpSpPr>
        <p:grpSpPr>
          <a:xfrm>
            <a:off x="4006313" y="1793315"/>
            <a:ext cx="735615" cy="734616"/>
            <a:chOff x="4600575" y="1423988"/>
            <a:chExt cx="981075" cy="979488"/>
          </a:xfrm>
        </p:grpSpPr>
        <p:sp>
          <p:nvSpPr>
            <p:cNvPr id="28"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29" name="TextBox 129"/>
            <p:cNvSpPr txBox="1"/>
            <p:nvPr/>
          </p:nvSpPr>
          <p:spPr>
            <a:xfrm>
              <a:off x="4704542" y="1575179"/>
              <a:ext cx="773141" cy="677108"/>
            </a:xfrm>
            <a:prstGeom prst="rect">
              <a:avLst/>
            </a:prstGeom>
            <a:noFill/>
          </p:spPr>
          <p:txBody>
            <a:bodyPr wrap="square" rtlCol="0">
              <a:spAutoFit/>
            </a:bodyPr>
            <a:lstStyle/>
            <a:p>
              <a:pPr algn="ctr"/>
              <a:r>
                <a:rPr lang="zh-CN" altLang="en-US" sz="1350">
                  <a:solidFill>
                    <a:schemeClr val="bg1"/>
                  </a:solidFill>
                  <a:latin typeface="+mn-ea"/>
                  <a:cs typeface="+mn-ea"/>
                </a:rPr>
                <a:t>标题文字</a:t>
              </a:r>
            </a:p>
          </p:txBody>
        </p:sp>
      </p:grpSp>
      <p:grpSp>
        <p:nvGrpSpPr>
          <p:cNvPr id="30" name="组合 29"/>
          <p:cNvGrpSpPr/>
          <p:nvPr/>
        </p:nvGrpSpPr>
        <p:grpSpPr>
          <a:xfrm>
            <a:off x="3787296" y="2564841"/>
            <a:ext cx="740376" cy="740569"/>
            <a:chOff x="4308475" y="2452688"/>
            <a:chExt cx="987425" cy="987425"/>
          </a:xfrm>
        </p:grpSpPr>
        <p:sp>
          <p:nvSpPr>
            <p:cNvPr id="31"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32" name="TextBox 132"/>
            <p:cNvSpPr txBox="1"/>
            <p:nvPr/>
          </p:nvSpPr>
          <p:spPr>
            <a:xfrm>
              <a:off x="4331341" y="2607847"/>
              <a:ext cx="941694" cy="677108"/>
            </a:xfrm>
            <a:prstGeom prst="rect">
              <a:avLst/>
            </a:prstGeom>
            <a:noFill/>
          </p:spPr>
          <p:txBody>
            <a:bodyPr wrap="square" rtlCol="0">
              <a:spAutoFit/>
            </a:bodyPr>
            <a:lstStyle/>
            <a:p>
              <a:pPr algn="ctr"/>
              <a:r>
                <a:rPr lang="zh-CN" altLang="en-US" sz="1350">
                  <a:solidFill>
                    <a:schemeClr val="bg1"/>
                  </a:solidFill>
                  <a:latin typeface="+mn-ea"/>
                  <a:cs typeface="+mn-ea"/>
                </a:rPr>
                <a:t>标题</a:t>
              </a:r>
              <a:endParaRPr lang="en-US" altLang="zh-CN" sz="1350">
                <a:solidFill>
                  <a:schemeClr val="bg1"/>
                </a:solidFill>
                <a:latin typeface="+mn-ea"/>
                <a:cs typeface="+mn-ea"/>
              </a:endParaRPr>
            </a:p>
            <a:p>
              <a:pPr algn="ctr"/>
              <a:r>
                <a:rPr lang="zh-CN" altLang="en-US" sz="1350">
                  <a:solidFill>
                    <a:schemeClr val="bg1"/>
                  </a:solidFill>
                  <a:latin typeface="+mn-ea"/>
                  <a:cs typeface="+mn-ea"/>
                </a:rPr>
                <a:t>文字</a:t>
              </a:r>
            </a:p>
          </p:txBody>
        </p:sp>
      </p:grpSp>
      <p:grpSp>
        <p:nvGrpSpPr>
          <p:cNvPr id="33" name="组合 32"/>
          <p:cNvGrpSpPr/>
          <p:nvPr/>
        </p:nvGrpSpPr>
        <p:grpSpPr>
          <a:xfrm>
            <a:off x="3215945" y="3130387"/>
            <a:ext cx="732044" cy="733425"/>
            <a:chOff x="3546475" y="3206751"/>
            <a:chExt cx="976313" cy="977900"/>
          </a:xfrm>
        </p:grpSpPr>
        <p:sp>
          <p:nvSpPr>
            <p:cNvPr id="34"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35" name="TextBox 135"/>
            <p:cNvSpPr txBox="1"/>
            <p:nvPr/>
          </p:nvSpPr>
          <p:spPr>
            <a:xfrm>
              <a:off x="3579148" y="3357147"/>
              <a:ext cx="910969" cy="677108"/>
            </a:xfrm>
            <a:prstGeom prst="rect">
              <a:avLst/>
            </a:prstGeom>
            <a:noFill/>
          </p:spPr>
          <p:txBody>
            <a:bodyPr wrap="square" rtlCol="0">
              <a:spAutoFit/>
            </a:bodyPr>
            <a:lstStyle/>
            <a:p>
              <a:pPr algn="ctr"/>
              <a:r>
                <a:rPr lang="zh-CN" altLang="en-US" sz="1350">
                  <a:solidFill>
                    <a:schemeClr val="bg1"/>
                  </a:solidFill>
                  <a:latin typeface="+mn-ea"/>
                  <a:cs typeface="+mn-ea"/>
                </a:rPr>
                <a:t>标题</a:t>
              </a:r>
              <a:endParaRPr lang="en-US" altLang="zh-CN" sz="1350">
                <a:solidFill>
                  <a:schemeClr val="bg1"/>
                </a:solidFill>
                <a:latin typeface="+mn-ea"/>
                <a:cs typeface="+mn-ea"/>
              </a:endParaRPr>
            </a:p>
            <a:p>
              <a:pPr algn="ctr"/>
              <a:r>
                <a:rPr lang="zh-CN" altLang="en-US" sz="1350">
                  <a:solidFill>
                    <a:schemeClr val="bg1"/>
                  </a:solidFill>
                  <a:latin typeface="+mn-ea"/>
                  <a:cs typeface="+mn-ea"/>
                </a:rPr>
                <a:t>文字</a:t>
              </a:r>
            </a:p>
          </p:txBody>
        </p:sp>
      </p:grpSp>
      <p:grpSp>
        <p:nvGrpSpPr>
          <p:cNvPr id="36" name="组合 35"/>
          <p:cNvGrpSpPr/>
          <p:nvPr/>
        </p:nvGrpSpPr>
        <p:grpSpPr>
          <a:xfrm>
            <a:off x="2435098" y="3328032"/>
            <a:ext cx="735615" cy="735806"/>
            <a:chOff x="2505075" y="3470276"/>
            <a:chExt cx="981075" cy="981075"/>
          </a:xfrm>
        </p:grpSpPr>
        <p:sp>
          <p:nvSpPr>
            <p:cNvPr id="37"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38" name="TextBox 138"/>
            <p:cNvSpPr txBox="1"/>
            <p:nvPr/>
          </p:nvSpPr>
          <p:spPr>
            <a:xfrm>
              <a:off x="2552191" y="3622260"/>
              <a:ext cx="886843" cy="677108"/>
            </a:xfrm>
            <a:prstGeom prst="rect">
              <a:avLst/>
            </a:prstGeom>
            <a:noFill/>
          </p:spPr>
          <p:txBody>
            <a:bodyPr wrap="square" rtlCol="0">
              <a:spAutoFit/>
            </a:bodyPr>
            <a:lstStyle/>
            <a:p>
              <a:pPr algn="ctr"/>
              <a:r>
                <a:rPr lang="zh-CN" altLang="en-US" sz="1350">
                  <a:solidFill>
                    <a:schemeClr val="bg1"/>
                  </a:solidFill>
                  <a:latin typeface="+mn-ea"/>
                  <a:cs typeface="+mn-ea"/>
                </a:rPr>
                <a:t>标题文字</a:t>
              </a:r>
            </a:p>
          </p:txBody>
        </p:sp>
      </p:grpSp>
      <p:grpSp>
        <p:nvGrpSpPr>
          <p:cNvPr id="39" name="组合 38"/>
          <p:cNvGrpSpPr/>
          <p:nvPr/>
        </p:nvGrpSpPr>
        <p:grpSpPr>
          <a:xfrm>
            <a:off x="1659013" y="3108955"/>
            <a:ext cx="740376" cy="739379"/>
            <a:chOff x="1470025" y="3178176"/>
            <a:chExt cx="987425" cy="985838"/>
          </a:xfrm>
        </p:grpSpPr>
        <p:sp>
          <p:nvSpPr>
            <p:cNvPr id="40"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41" name="TextBox 141"/>
            <p:cNvSpPr txBox="1"/>
            <p:nvPr/>
          </p:nvSpPr>
          <p:spPr>
            <a:xfrm>
              <a:off x="1593182" y="3332541"/>
              <a:ext cx="741110" cy="677108"/>
            </a:xfrm>
            <a:prstGeom prst="rect">
              <a:avLst/>
            </a:prstGeom>
            <a:noFill/>
          </p:spPr>
          <p:txBody>
            <a:bodyPr wrap="square" rtlCol="0">
              <a:spAutoFit/>
            </a:bodyPr>
            <a:lstStyle/>
            <a:p>
              <a:pPr algn="ctr"/>
              <a:r>
                <a:rPr lang="zh-CN" altLang="en-US" sz="1350">
                  <a:solidFill>
                    <a:schemeClr val="bg1"/>
                  </a:solidFill>
                  <a:latin typeface="+mn-ea"/>
                  <a:cs typeface="+mn-ea"/>
                </a:rPr>
                <a:t>标题文字</a:t>
              </a:r>
            </a:p>
          </p:txBody>
        </p:sp>
      </p:grpSp>
      <p:grpSp>
        <p:nvGrpSpPr>
          <p:cNvPr id="42" name="组合 41"/>
          <p:cNvGrpSpPr/>
          <p:nvPr/>
        </p:nvGrpSpPr>
        <p:grpSpPr>
          <a:xfrm>
            <a:off x="1100755" y="2537456"/>
            <a:ext cx="733234" cy="733425"/>
            <a:chOff x="725488" y="2416176"/>
            <a:chExt cx="977900" cy="977900"/>
          </a:xfrm>
        </p:grpSpPr>
        <p:sp>
          <p:nvSpPr>
            <p:cNvPr id="43"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44" name="TextBox 144"/>
            <p:cNvSpPr txBox="1"/>
            <p:nvPr/>
          </p:nvSpPr>
          <p:spPr>
            <a:xfrm>
              <a:off x="828183" y="2566572"/>
              <a:ext cx="772511" cy="677108"/>
            </a:xfrm>
            <a:prstGeom prst="rect">
              <a:avLst/>
            </a:prstGeom>
            <a:noFill/>
          </p:spPr>
          <p:txBody>
            <a:bodyPr wrap="square" rtlCol="0">
              <a:spAutoFit/>
            </a:bodyPr>
            <a:lstStyle/>
            <a:p>
              <a:pPr algn="ctr"/>
              <a:r>
                <a:rPr lang="zh-CN" altLang="en-US" sz="1350">
                  <a:solidFill>
                    <a:schemeClr val="bg1"/>
                  </a:solidFill>
                  <a:latin typeface="+mn-ea"/>
                  <a:cs typeface="+mn-ea"/>
                </a:rPr>
                <a:t>标题文字</a:t>
              </a:r>
            </a:p>
          </p:txBody>
        </p:sp>
      </p:grpSp>
      <p:grpSp>
        <p:nvGrpSpPr>
          <p:cNvPr id="45" name="组合 44"/>
          <p:cNvGrpSpPr/>
          <p:nvPr/>
        </p:nvGrpSpPr>
        <p:grpSpPr>
          <a:xfrm>
            <a:off x="899592" y="1756407"/>
            <a:ext cx="736805" cy="735806"/>
            <a:chOff x="457200" y="1374776"/>
            <a:chExt cx="982663" cy="981075"/>
          </a:xfrm>
        </p:grpSpPr>
        <p:sp>
          <p:nvSpPr>
            <p:cNvPr id="46"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solidFill>
                <a:latin typeface="+mn-ea"/>
                <a:cs typeface="+mn-ea"/>
              </a:endParaRPr>
            </a:p>
          </p:txBody>
        </p:sp>
        <p:sp>
          <p:nvSpPr>
            <p:cNvPr id="47" name="TextBox 147"/>
            <p:cNvSpPr txBox="1"/>
            <p:nvPr/>
          </p:nvSpPr>
          <p:spPr>
            <a:xfrm>
              <a:off x="574090" y="1526760"/>
              <a:ext cx="748881" cy="677108"/>
            </a:xfrm>
            <a:prstGeom prst="rect">
              <a:avLst/>
            </a:prstGeom>
            <a:noFill/>
          </p:spPr>
          <p:txBody>
            <a:bodyPr wrap="square" rtlCol="0">
              <a:spAutoFit/>
            </a:bodyPr>
            <a:lstStyle/>
            <a:p>
              <a:pPr algn="ctr"/>
              <a:r>
                <a:rPr lang="zh-CN" altLang="en-US" sz="1350">
                  <a:solidFill>
                    <a:schemeClr val="bg1"/>
                  </a:solidFill>
                  <a:latin typeface="+mn-ea"/>
                  <a:cs typeface="+mn-ea"/>
                </a:rPr>
                <a:t>标题文字</a:t>
              </a:r>
            </a:p>
          </p:txBody>
        </p:sp>
      </p:grpSp>
      <p:sp>
        <p:nvSpPr>
          <p:cNvPr id="48" name="矩形 83"/>
          <p:cNvSpPr>
            <a:spLocks noChangeArrowheads="1"/>
          </p:cNvSpPr>
          <p:nvPr/>
        </p:nvSpPr>
        <p:spPr bwMode="auto">
          <a:xfrm>
            <a:off x="5294307" y="1334668"/>
            <a:ext cx="2948594" cy="3055424"/>
          </a:xfrm>
          <a:prstGeom prst="rect">
            <a:avLst/>
          </a:prstGeom>
          <a:noFill/>
          <a:ln w="9525" cmpd="sng">
            <a:solidFill>
              <a:schemeClr val="bg2">
                <a:lumMod val="50000"/>
              </a:schemeClr>
            </a:solidFill>
            <a:miter lim="800000"/>
          </a:ln>
        </p:spPr>
        <p:txBody>
          <a:bodyPr/>
          <a:lstStyle/>
          <a:p>
            <a:endParaRPr lang="zh-CN" altLang="en-US" sz="1350">
              <a:solidFill>
                <a:schemeClr val="accent2">
                  <a:lumMod val="75000"/>
                  <a:lumOff val="25000"/>
                </a:schemeClr>
              </a:solidFill>
              <a:cs typeface="+mn-ea"/>
            </a:endParaRPr>
          </a:p>
        </p:txBody>
      </p:sp>
      <p:sp>
        <p:nvSpPr>
          <p:cNvPr id="49" name="TextBox 84"/>
          <p:cNvSpPr txBox="1">
            <a:spLocks noChangeArrowheads="1"/>
          </p:cNvSpPr>
          <p:nvPr/>
        </p:nvSpPr>
        <p:spPr bwMode="auto">
          <a:xfrm>
            <a:off x="5547414" y="1639326"/>
            <a:ext cx="244649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50">
                <a:solidFill>
                  <a:schemeClr val="tx1">
                    <a:lumMod val="65000"/>
                    <a:lumOff val="35000"/>
                  </a:schemeClr>
                </a:solidFill>
                <a:latin typeface="+mn-ea"/>
                <a:ea typeface="+mn-ea"/>
                <a:cs typeface="+mn-ea"/>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50" name="Freeform 12"/>
          <p:cNvSpPr/>
          <p:nvPr/>
        </p:nvSpPr>
        <p:spPr bwMode="auto">
          <a:xfrm>
            <a:off x="5221883" y="1207278"/>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solidFill>
          <a:ln>
            <a:noFill/>
          </a:ln>
        </p:spPr>
        <p:txBody>
          <a:bodyPr/>
          <a:lstStyle/>
          <a:p>
            <a:endParaRPr lang="zh-CN" altLang="en-US" sz="1350">
              <a:solidFill>
                <a:schemeClr val="accent2">
                  <a:lumMod val="75000"/>
                  <a:lumOff val="25000"/>
                </a:schemeClr>
              </a:solidFill>
              <a:cs typeface="+mn-ea"/>
            </a:endParaRPr>
          </a:p>
        </p:txBody>
      </p:sp>
      <p:sp>
        <p:nvSpPr>
          <p:cNvPr id="51" name="Freeform 12"/>
          <p:cNvSpPr/>
          <p:nvPr/>
        </p:nvSpPr>
        <p:spPr bwMode="auto">
          <a:xfrm flipH="1" flipV="1">
            <a:off x="7920041" y="4069596"/>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solidFill>
          <a:ln>
            <a:noFill/>
          </a:ln>
        </p:spPr>
        <p:txBody>
          <a:bodyPr/>
          <a:lstStyle/>
          <a:p>
            <a:endParaRPr lang="zh-CN" altLang="en-US" sz="1350">
              <a:solidFill>
                <a:schemeClr val="accent2">
                  <a:lumMod val="75000"/>
                  <a:lumOff val="25000"/>
                </a:schemeClr>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4.31378E-06 -1.85185E-06 L 0.10732 -1.85185E-06" pathEditMode="relative" rAng="0" ptsTypes="AA">
                                      <p:cBhvr>
                                        <p:cTn id="16" dur="300" spd="-100000" fill="hold"/>
                                        <p:tgtEl>
                                          <p:spTgt spid="17"/>
                                        </p:tgtEl>
                                        <p:attrNameLst>
                                          <p:attrName>ppt_x</p:attrName>
                                          <p:attrName>ppt_y</p:attrName>
                                        </p:attrNameLst>
                                      </p:cBhvr>
                                      <p:rCtr x="5360" y="0"/>
                                    </p:animMotion>
                                  </p:childTnLst>
                                </p:cTn>
                              </p:par>
                              <p:par>
                                <p:cTn id="17" presetID="1" presetClass="entr" presetSubtype="0" fill="hold" grpId="0" nodeType="withEffect">
                                  <p:stCondLst>
                                    <p:cond delay="100"/>
                                  </p:stCondLst>
                                  <p:childTnLst>
                                    <p:set>
                                      <p:cBhvr>
                                        <p:cTn id="18" dur="1" fill="hold">
                                          <p:stCondLst>
                                            <p:cond delay="0"/>
                                          </p:stCondLst>
                                        </p:cTn>
                                        <p:tgtEl>
                                          <p:spTgt spid="18"/>
                                        </p:tgtEl>
                                        <p:attrNameLst>
                                          <p:attrName>style.visibility</p:attrName>
                                        </p:attrNameLst>
                                      </p:cBhvr>
                                      <p:to>
                                        <p:strVal val="visible"/>
                                      </p:to>
                                    </p:set>
                                  </p:childTnLst>
                                </p:cTn>
                              </p:par>
                              <p:par>
                                <p:cTn id="19" presetID="63" presetClass="path" presetSubtype="0" accel="50000" decel="50000" fill="hold" grpId="1" nodeType="withEffect">
                                  <p:stCondLst>
                                    <p:cond delay="100"/>
                                  </p:stCondLst>
                                  <p:childTnLst>
                                    <p:animMotion origin="layout" path="M 1.20853E-06 1.11111E-06 L 0.08833 -0.09329" pathEditMode="relative" rAng="0" ptsTypes="AA">
                                      <p:cBhvr>
                                        <p:cTn id="20" dur="300" spd="-100000" fill="hold"/>
                                        <p:tgtEl>
                                          <p:spTgt spid="18"/>
                                        </p:tgtEl>
                                        <p:attrNameLst>
                                          <p:attrName>ppt_x</p:attrName>
                                          <p:attrName>ppt_y</p:attrName>
                                        </p:attrNameLst>
                                      </p:cBhvr>
                                      <p:rCtr x="4410" y="-4676"/>
                                    </p:animMotion>
                                  </p:childTnLst>
                                </p:cTn>
                              </p:par>
                              <p:par>
                                <p:cTn id="21" presetID="1" presetClass="entr" presetSubtype="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childTnLst>
                                </p:cTn>
                              </p:par>
                              <p:par>
                                <p:cTn id="23" presetID="63" presetClass="path" presetSubtype="0" accel="50000" decel="50000" fill="hold" grpId="1" nodeType="withEffect">
                                  <p:stCondLst>
                                    <p:cond delay="200"/>
                                  </p:stCondLst>
                                  <p:childTnLst>
                                    <p:animMotion origin="layout" path="M 4.99805E-06 1.48148E-06 L 0.05034 -0.16667" pathEditMode="relative" rAng="0" ptsTypes="AA">
                                      <p:cBhvr>
                                        <p:cTn id="24" dur="300" spd="-100000" fill="hold"/>
                                        <p:tgtEl>
                                          <p:spTgt spid="19"/>
                                        </p:tgtEl>
                                        <p:attrNameLst>
                                          <p:attrName>ppt_x</p:attrName>
                                          <p:attrName>ppt_y</p:attrName>
                                        </p:attrNameLst>
                                      </p:cBhvr>
                                      <p:rCtr x="2511" y="-8333"/>
                                    </p:animMotion>
                                  </p:childTnLst>
                                </p:cTn>
                              </p:par>
                              <p:par>
                                <p:cTn id="25" presetID="1" presetClass="entr" presetSubtype="0" fill="hold" grpId="0" nodeType="withEffect">
                                  <p:stCondLst>
                                    <p:cond delay="300"/>
                                  </p:stCondLst>
                                  <p:childTnLst>
                                    <p:set>
                                      <p:cBhvr>
                                        <p:cTn id="26" dur="1" fill="hold">
                                          <p:stCondLst>
                                            <p:cond delay="0"/>
                                          </p:stCondLst>
                                        </p:cTn>
                                        <p:tgtEl>
                                          <p:spTgt spid="20"/>
                                        </p:tgtEl>
                                        <p:attrNameLst>
                                          <p:attrName>style.visibility</p:attrName>
                                        </p:attrNameLst>
                                      </p:cBhvr>
                                      <p:to>
                                        <p:strVal val="visible"/>
                                      </p:to>
                                    </p:set>
                                  </p:childTnLst>
                                </p:cTn>
                              </p:par>
                              <p:par>
                                <p:cTn id="27" presetID="63" presetClass="path" presetSubtype="0" accel="50000" decel="50000" fill="hold" grpId="1" nodeType="withEffect">
                                  <p:stCondLst>
                                    <p:cond delay="300"/>
                                  </p:stCondLst>
                                  <p:childTnLst>
                                    <p:animMotion origin="layout" path="M -9.88682E-08 3.7037E-06 L -9.88682E-08 -0.2007" pathEditMode="relative" rAng="0" ptsTypes="AA">
                                      <p:cBhvr>
                                        <p:cTn id="28" dur="300" spd="-100000" fill="hold"/>
                                        <p:tgtEl>
                                          <p:spTgt spid="20"/>
                                        </p:tgtEl>
                                        <p:attrNameLst>
                                          <p:attrName>ppt_x</p:attrName>
                                          <p:attrName>ppt_y</p:attrName>
                                        </p:attrNameLst>
                                      </p:cBhvr>
                                      <p:rCtr x="0" y="-10046"/>
                                    </p:animMotion>
                                  </p:childTnLst>
                                </p:cTn>
                              </p:par>
                              <p:par>
                                <p:cTn id="29" presetID="1" presetClass="entr" presetSubtype="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childTnLst>
                                </p:cTn>
                              </p:par>
                              <p:par>
                                <p:cTn id="31" presetID="63" presetClass="path" presetSubtype="0" accel="50000" decel="50000" fill="hold" grpId="1" nodeType="withEffect">
                                  <p:stCondLst>
                                    <p:cond delay="400"/>
                                  </p:stCondLst>
                                  <p:childTnLst>
                                    <p:animMotion origin="layout" path="M 3.00898E-06 -1.85185E-06 L -0.05347 -0.16875" pathEditMode="relative" rAng="0" ptsTypes="AA">
                                      <p:cBhvr>
                                        <p:cTn id="32" dur="300" spd="-100000" fill="hold"/>
                                        <p:tgtEl>
                                          <p:spTgt spid="21"/>
                                        </p:tgtEl>
                                        <p:attrNameLst>
                                          <p:attrName>ppt_x</p:attrName>
                                          <p:attrName>ppt_y</p:attrName>
                                        </p:attrNameLst>
                                      </p:cBhvr>
                                      <p:rCtr x="-2680" y="-8449"/>
                                    </p:animMotion>
                                  </p:childTnLst>
                                </p:cTn>
                              </p:par>
                              <p:par>
                                <p:cTn id="33" presetID="1" presetClass="entr" presetSubtype="0" fill="hold" grpId="0" nodeType="withEffect">
                                  <p:stCondLst>
                                    <p:cond delay="500"/>
                                  </p:stCondLst>
                                  <p:childTnLst>
                                    <p:set>
                                      <p:cBhvr>
                                        <p:cTn id="34" dur="1" fill="hold">
                                          <p:stCondLst>
                                            <p:cond delay="0"/>
                                          </p:stCondLst>
                                        </p:cTn>
                                        <p:tgtEl>
                                          <p:spTgt spid="22"/>
                                        </p:tgtEl>
                                        <p:attrNameLst>
                                          <p:attrName>style.visibility</p:attrName>
                                        </p:attrNameLst>
                                      </p:cBhvr>
                                      <p:to>
                                        <p:strVal val="visible"/>
                                      </p:to>
                                    </p:set>
                                  </p:childTnLst>
                                </p:cTn>
                              </p:par>
                              <p:par>
                                <p:cTn id="35" presetID="63" presetClass="path" presetSubtype="0" accel="50000" decel="50000" fill="hold" grpId="1" nodeType="withEffect">
                                  <p:stCondLst>
                                    <p:cond delay="500"/>
                                  </p:stCondLst>
                                  <p:childTnLst>
                                    <p:animMotion origin="layout" path="M 4.28516E-06 -1.48148E-06 L -0.09562 -0.09213" pathEditMode="relative" rAng="0" ptsTypes="AA">
                                      <p:cBhvr>
                                        <p:cTn id="36" dur="300" spd="-100000" fill="hold"/>
                                        <p:tgtEl>
                                          <p:spTgt spid="22"/>
                                        </p:tgtEl>
                                        <p:attrNameLst>
                                          <p:attrName>ppt_x</p:attrName>
                                          <p:attrName>ppt_y</p:attrName>
                                        </p:attrNameLst>
                                      </p:cBhvr>
                                      <p:rCtr x="-4787" y="-4606"/>
                                    </p:animMotion>
                                  </p:childTnLst>
                                </p:cTn>
                              </p:par>
                              <p:par>
                                <p:cTn id="37" presetID="1" presetClass="entr" presetSubtype="0"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childTnLst>
                                </p:cTn>
                              </p:par>
                              <p:par>
                                <p:cTn id="39" presetID="63" presetClass="path" presetSubtype="0" accel="50000" decel="50000" fill="hold" grpId="1" nodeType="withEffect">
                                  <p:stCondLst>
                                    <p:cond delay="600"/>
                                  </p:stCondLst>
                                  <p:childTnLst>
                                    <p:animMotion origin="layout" path="M 1.4492E-06 1.11111E-06 L -0.1137 1.11111E-06" pathEditMode="relative" rAng="0" ptsTypes="AA">
                                      <p:cBhvr>
                                        <p:cTn id="40" dur="300" spd="-100000" fill="hold"/>
                                        <p:tgtEl>
                                          <p:spTgt spid="23"/>
                                        </p:tgtEl>
                                        <p:attrNameLst>
                                          <p:attrName>ppt_x</p:attrName>
                                          <p:attrName>ppt_y</p:attrName>
                                        </p:attrNameLst>
                                      </p:cBhvr>
                                      <p:rCtr x="-5685" y="0"/>
                                    </p:animMotion>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par>
                                <p:cTn id="47" presetID="53" presetClass="entr" presetSubtype="16" fill="hold" nodeType="withEffect">
                                  <p:stCondLst>
                                    <p:cond delay="1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53" presetClass="entr" presetSubtype="16" fill="hold" nodeType="withEffect">
                                  <p:stCondLst>
                                    <p:cond delay="20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53" presetClass="entr" presetSubtype="16" fill="hold" nodeType="withEffect">
                                  <p:stCondLst>
                                    <p:cond delay="3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40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nodeType="withEffect">
                                  <p:stCondLst>
                                    <p:cond delay="50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nodeType="withEffect">
                                  <p:stCondLst>
                                    <p:cond delay="6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3000"/>
                            </p:stCondLst>
                            <p:childTnLst>
                              <p:par>
                                <p:cTn id="78" presetID="1" presetClass="entr" presetSubtype="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1.66667E-06 1.85185E-06 L 0.16528 0.28549" pathEditMode="relative" rAng="0" ptsTypes="AA">
                                      <p:cBhvr>
                                        <p:cTn id="81" dur="500" spd="-99900" fill="hold"/>
                                        <p:tgtEl>
                                          <p:spTgt spid="50"/>
                                        </p:tgtEl>
                                        <p:attrNameLst>
                                          <p:attrName>ppt_x</p:attrName>
                                          <p:attrName>ppt_y</p:attrName>
                                        </p:attrNameLst>
                                      </p:cBhvr>
                                      <p:rCtr x="8264" y="14259"/>
                                    </p:animMotion>
                                  </p:childTnLst>
                                </p:cTn>
                              </p:par>
                              <p:par>
                                <p:cTn id="82" presetID="1"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2.77778E-06 1.7284E-06 L -0.154 -0.26821" pathEditMode="relative" rAng="0" ptsTypes="AA">
                                      <p:cBhvr>
                                        <p:cTn id="85" dur="500" spd="-99900" fill="hold"/>
                                        <p:tgtEl>
                                          <p:spTgt spid="51"/>
                                        </p:tgtEl>
                                        <p:attrNameLst>
                                          <p:attrName>ppt_x</p:attrName>
                                          <p:attrName>ppt_y</p:attrName>
                                        </p:attrNameLst>
                                      </p:cBhvr>
                                      <p:rCtr x="-7708" y="-13426"/>
                                    </p:animMotion>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Effect transition="in" filter="fade">
                                      <p:cBhvr>
                                        <p:cTn id="90" dur="500"/>
                                        <p:tgtEl>
                                          <p:spTgt spid="48"/>
                                        </p:tgtEl>
                                      </p:cBhvr>
                                    </p:animEffect>
                                  </p:childTnLst>
                                </p:cTn>
                              </p:par>
                            </p:childTnLst>
                          </p:cTn>
                        </p:par>
                        <p:par>
                          <p:cTn id="91" fill="hold">
                            <p:stCondLst>
                              <p:cond delay="3000"/>
                            </p:stCondLst>
                            <p:childTnLst>
                              <p:par>
                                <p:cTn id="92" presetID="22" presetClass="entr" presetSubtype="1" fill="hold"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wipe(up)">
                                      <p:cBhvr>
                                        <p:cTn id="94"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48" grpId="0" animBg="1" autoUpdateAnimBg="0"/>
      <p:bldP spid="50" grpId="0" animBg="1"/>
      <p:bldP spid="50" grpId="1" animBg="1"/>
      <p:bldP spid="51" grpId="0" animBg="1"/>
      <p:bldP spid="5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研究步骤</a:t>
            </a:r>
          </a:p>
        </p:txBody>
      </p:sp>
      <p:grpSp>
        <p:nvGrpSpPr>
          <p:cNvPr id="3" name="组合 2"/>
          <p:cNvGrpSpPr/>
          <p:nvPr/>
        </p:nvGrpSpPr>
        <p:grpSpPr>
          <a:xfrm>
            <a:off x="4787968" y="1311748"/>
            <a:ext cx="1347174" cy="1482434"/>
            <a:chOff x="5987173" y="3044094"/>
            <a:chExt cx="1796700" cy="1976578"/>
          </a:xfrm>
          <a:solidFill>
            <a:srgbClr val="FFFFFF"/>
          </a:solidFill>
        </p:grpSpPr>
        <p:sp>
          <p:nvSpPr>
            <p:cNvPr id="4" name="任意多边形 3"/>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7">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solidFill>
                <a:latin typeface="+mn-ea"/>
                <a:cs typeface="+mn-ea"/>
              </a:endParaRPr>
            </a:p>
          </p:txBody>
        </p:sp>
        <p:sp>
          <p:nvSpPr>
            <p:cNvPr id="5"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1400">
                <a:solidFill>
                  <a:schemeClr val="bg2"/>
                </a:solidFill>
                <a:latin typeface="+mn-ea"/>
                <a:cs typeface="+mn-ea"/>
              </a:endParaRPr>
            </a:p>
          </p:txBody>
        </p:sp>
        <p:sp>
          <p:nvSpPr>
            <p:cNvPr id="7" name="文本框 62"/>
            <p:cNvSpPr txBox="1"/>
            <p:nvPr/>
          </p:nvSpPr>
          <p:spPr>
            <a:xfrm>
              <a:off x="6266748" y="3989043"/>
              <a:ext cx="1237550" cy="410369"/>
            </a:xfrm>
            <a:prstGeom prst="rect">
              <a:avLst/>
            </a:prstGeom>
            <a:noFill/>
          </p:spPr>
          <p:txBody>
            <a:bodyPr wrap="square" rtlCol="0">
              <a:spAutoFit/>
            </a:bodyPr>
            <a:lstStyle/>
            <a:p>
              <a:pPr algn="ctr"/>
              <a:r>
                <a:rPr lang="zh-CN" altLang="en-US" sz="1400">
                  <a:solidFill>
                    <a:schemeClr val="bg2"/>
                  </a:solidFill>
                  <a:latin typeface="+mn-ea"/>
                  <a:cs typeface="+mn-ea"/>
                </a:rPr>
                <a:t>输入标题</a:t>
              </a:r>
            </a:p>
          </p:txBody>
        </p:sp>
      </p:grpSp>
      <p:cxnSp>
        <p:nvCxnSpPr>
          <p:cNvPr id="8" name="直接连接符 7"/>
          <p:cNvCxnSpPr/>
          <p:nvPr/>
        </p:nvCxnSpPr>
        <p:spPr>
          <a:xfrm>
            <a:off x="1353554" y="2891919"/>
            <a:ext cx="66284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278491"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mn-ea"/>
              <a:cs typeface="+mn-ea"/>
            </a:endParaRPr>
          </a:p>
        </p:txBody>
      </p:sp>
      <p:sp>
        <p:nvSpPr>
          <p:cNvPr id="10" name="椭圆 9"/>
          <p:cNvSpPr/>
          <p:nvPr/>
        </p:nvSpPr>
        <p:spPr>
          <a:xfrm>
            <a:off x="7927093"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2">
                  <a:lumMod val="75000"/>
                  <a:lumOff val="25000"/>
                </a:schemeClr>
              </a:solidFill>
              <a:latin typeface="+mn-ea"/>
              <a:cs typeface="+mn-ea"/>
            </a:endParaRPr>
          </a:p>
        </p:txBody>
      </p:sp>
      <p:sp>
        <p:nvSpPr>
          <p:cNvPr id="11" name="椭圆 10"/>
          <p:cNvSpPr/>
          <p:nvPr/>
        </p:nvSpPr>
        <p:spPr>
          <a:xfrm>
            <a:off x="2288191"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mn-ea"/>
              <a:cs typeface="+mn-ea"/>
            </a:endParaRPr>
          </a:p>
        </p:txBody>
      </p:sp>
      <p:sp>
        <p:nvSpPr>
          <p:cNvPr id="12" name="椭圆 11"/>
          <p:cNvSpPr/>
          <p:nvPr/>
        </p:nvSpPr>
        <p:spPr>
          <a:xfrm>
            <a:off x="3839777"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mn-ea"/>
              <a:cs typeface="+mn-ea"/>
            </a:endParaRPr>
          </a:p>
        </p:txBody>
      </p:sp>
      <p:sp>
        <p:nvSpPr>
          <p:cNvPr id="13" name="椭圆 12"/>
          <p:cNvSpPr/>
          <p:nvPr/>
        </p:nvSpPr>
        <p:spPr>
          <a:xfrm>
            <a:off x="5417839"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mn-ea"/>
              <a:cs typeface="+mn-ea"/>
            </a:endParaRPr>
          </a:p>
        </p:txBody>
      </p:sp>
      <p:sp>
        <p:nvSpPr>
          <p:cNvPr id="14" name="椭圆 13"/>
          <p:cNvSpPr/>
          <p:nvPr/>
        </p:nvSpPr>
        <p:spPr>
          <a:xfrm>
            <a:off x="6806090" y="2837019"/>
            <a:ext cx="109772" cy="109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mn-ea"/>
              <a:cs typeface="+mn-ea"/>
            </a:endParaRPr>
          </a:p>
        </p:txBody>
      </p:sp>
      <p:grpSp>
        <p:nvGrpSpPr>
          <p:cNvPr id="15" name="组合 14"/>
          <p:cNvGrpSpPr/>
          <p:nvPr/>
        </p:nvGrpSpPr>
        <p:grpSpPr>
          <a:xfrm>
            <a:off x="1764418" y="1482891"/>
            <a:ext cx="1181498" cy="1319889"/>
            <a:chOff x="2940476" y="3272285"/>
            <a:chExt cx="1575740" cy="1759852"/>
          </a:xfrm>
        </p:grpSpPr>
        <p:sp>
          <p:nvSpPr>
            <p:cNvPr id="16" name="任意多边形 15"/>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solidFill>
                <a:latin typeface="+mn-ea"/>
                <a:cs typeface="+mn-ea"/>
              </a:endParaRPr>
            </a:p>
          </p:txBody>
        </p:sp>
        <p:sp>
          <p:nvSpPr>
            <p:cNvPr id="17"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2"/>
            </a:solidFill>
            <a:ln>
              <a:noFill/>
            </a:ln>
          </p:spPr>
          <p:txBody>
            <a:bodyPr anchor="ctr">
              <a:scene3d>
                <a:camera prst="orthographicFront"/>
                <a:lightRig rig="threePt" dir="t"/>
              </a:scene3d>
              <a:sp3d>
                <a:contourClr>
                  <a:srgbClr val="FFFFFF"/>
                </a:contourClr>
              </a:sp3d>
            </a:bodyPr>
            <a:lstStyle/>
            <a:p>
              <a:pPr algn="ctr">
                <a:defRPr/>
              </a:pPr>
              <a:endParaRPr lang="zh-CN" altLang="en-US" sz="1400">
                <a:solidFill>
                  <a:schemeClr val="bg2"/>
                </a:solidFill>
                <a:latin typeface="+mn-ea"/>
                <a:cs typeface="+mn-ea"/>
              </a:endParaRPr>
            </a:p>
          </p:txBody>
        </p:sp>
        <p:sp>
          <p:nvSpPr>
            <p:cNvPr id="18" name="文本框 59"/>
            <p:cNvSpPr txBox="1"/>
            <p:nvPr/>
          </p:nvSpPr>
          <p:spPr>
            <a:xfrm>
              <a:off x="3049734" y="4128108"/>
              <a:ext cx="1357226" cy="410369"/>
            </a:xfrm>
            <a:prstGeom prst="rect">
              <a:avLst/>
            </a:prstGeom>
            <a:noFill/>
          </p:spPr>
          <p:txBody>
            <a:bodyPr wrap="square" rtlCol="0">
              <a:spAutoFit/>
            </a:bodyPr>
            <a:lstStyle/>
            <a:p>
              <a:pPr algn="ctr"/>
              <a:r>
                <a:rPr lang="zh-CN" altLang="en-US" sz="1400">
                  <a:solidFill>
                    <a:schemeClr val="bg2"/>
                  </a:solidFill>
                  <a:latin typeface="+mn-ea"/>
                  <a:cs typeface="+mn-ea"/>
                </a:rPr>
                <a:t>输入标题</a:t>
              </a:r>
            </a:p>
          </p:txBody>
        </p:sp>
      </p:grpSp>
      <p:grpSp>
        <p:nvGrpSpPr>
          <p:cNvPr id="19" name="组合 18"/>
          <p:cNvGrpSpPr/>
          <p:nvPr/>
        </p:nvGrpSpPr>
        <p:grpSpPr>
          <a:xfrm>
            <a:off x="2974115" y="887668"/>
            <a:ext cx="1776556" cy="1915112"/>
            <a:chOff x="4078604" y="2478655"/>
            <a:chExt cx="2369358" cy="2553482"/>
          </a:xfrm>
        </p:grpSpPr>
        <p:sp>
          <p:nvSpPr>
            <p:cNvPr id="20" name="任意多边形 19"/>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solidFill>
                <a:latin typeface="+mn-ea"/>
                <a:cs typeface="+mn-ea"/>
              </a:endParaRPr>
            </a:p>
          </p:txBody>
        </p:sp>
        <p:grpSp>
          <p:nvGrpSpPr>
            <p:cNvPr id="21" name="组合 20"/>
            <p:cNvGrpSpPr/>
            <p:nvPr/>
          </p:nvGrpSpPr>
          <p:grpSpPr>
            <a:xfrm>
              <a:off x="4481858" y="3268683"/>
              <a:ext cx="1562853" cy="1096537"/>
              <a:chOff x="4584556" y="2621791"/>
              <a:chExt cx="1562853" cy="1096537"/>
            </a:xfrm>
          </p:grpSpPr>
          <p:sp>
            <p:nvSpPr>
              <p:cNvPr id="22"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2"/>
              </a:solidFill>
              <a:ln>
                <a:noFill/>
              </a:ln>
            </p:spPr>
            <p:txBody>
              <a:bodyPr anchor="ctr">
                <a:scene3d>
                  <a:camera prst="orthographicFront"/>
                  <a:lightRig rig="threePt" dir="t"/>
                </a:scene3d>
                <a:sp3d>
                  <a:contourClr>
                    <a:srgbClr val="FFFFFF"/>
                  </a:contourClr>
                </a:sp3d>
              </a:bodyPr>
              <a:lstStyle/>
              <a:p>
                <a:pPr algn="ctr">
                  <a:defRPr/>
                </a:pPr>
                <a:endParaRPr lang="zh-CN" altLang="en-US" sz="1400">
                  <a:solidFill>
                    <a:schemeClr val="bg2"/>
                  </a:solidFill>
                  <a:latin typeface="+mn-ea"/>
                  <a:cs typeface="+mn-ea"/>
                </a:endParaRPr>
              </a:p>
            </p:txBody>
          </p:sp>
          <p:sp>
            <p:nvSpPr>
              <p:cNvPr id="23" name="文本框 60"/>
              <p:cNvSpPr txBox="1"/>
              <p:nvPr/>
            </p:nvSpPr>
            <p:spPr>
              <a:xfrm>
                <a:off x="4584556" y="3225885"/>
                <a:ext cx="1562853" cy="492443"/>
              </a:xfrm>
              <a:prstGeom prst="rect">
                <a:avLst/>
              </a:prstGeom>
              <a:noFill/>
            </p:spPr>
            <p:txBody>
              <a:bodyPr wrap="square" rtlCol="0">
                <a:spAutoFit/>
              </a:bodyPr>
              <a:lstStyle/>
              <a:p>
                <a:pPr algn="ctr"/>
                <a:r>
                  <a:rPr lang="zh-CN" altLang="en-US">
                    <a:solidFill>
                      <a:schemeClr val="bg2"/>
                    </a:solidFill>
                    <a:latin typeface="+mn-ea"/>
                    <a:cs typeface="+mn-ea"/>
                  </a:rPr>
                  <a:t>输入标题</a:t>
                </a:r>
              </a:p>
            </p:txBody>
          </p:sp>
        </p:grpSp>
      </p:grpSp>
      <p:grpSp>
        <p:nvGrpSpPr>
          <p:cNvPr id="24" name="组合 23"/>
          <p:cNvGrpSpPr/>
          <p:nvPr/>
        </p:nvGrpSpPr>
        <p:grpSpPr>
          <a:xfrm>
            <a:off x="6165720" y="1299310"/>
            <a:ext cx="1375836" cy="1498258"/>
            <a:chOff x="7567273" y="3027509"/>
            <a:chExt cx="1834926" cy="1997677"/>
          </a:xfrm>
        </p:grpSpPr>
        <p:sp>
          <p:nvSpPr>
            <p:cNvPr id="25" name="任意多边形 24"/>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solidFill>
                <a:latin typeface="+mn-ea"/>
                <a:cs typeface="+mn-ea"/>
              </a:endParaRPr>
            </a:p>
          </p:txBody>
        </p:sp>
        <p:sp>
          <p:nvSpPr>
            <p:cNvPr id="26"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2"/>
            </a:solidFill>
            <a:ln>
              <a:noFill/>
            </a:ln>
          </p:spPr>
          <p:txBody>
            <a:bodyPr anchor="ctr"/>
            <a:lstStyle/>
            <a:p>
              <a:pPr algn="ctr"/>
              <a:endParaRPr lang="zh-CN" altLang="en-US" sz="1400">
                <a:solidFill>
                  <a:schemeClr val="bg2"/>
                </a:solidFill>
                <a:latin typeface="+mn-ea"/>
                <a:cs typeface="+mn-ea"/>
              </a:endParaRPr>
            </a:p>
          </p:txBody>
        </p:sp>
        <p:sp>
          <p:nvSpPr>
            <p:cNvPr id="27" name="文本框 63"/>
            <p:cNvSpPr txBox="1"/>
            <p:nvPr/>
          </p:nvSpPr>
          <p:spPr>
            <a:xfrm>
              <a:off x="7746220" y="3989044"/>
              <a:ext cx="1477034" cy="410369"/>
            </a:xfrm>
            <a:prstGeom prst="rect">
              <a:avLst/>
            </a:prstGeom>
            <a:noFill/>
          </p:spPr>
          <p:txBody>
            <a:bodyPr wrap="square" rtlCol="0">
              <a:spAutoFit/>
            </a:bodyPr>
            <a:lstStyle/>
            <a:p>
              <a:pPr algn="ctr"/>
              <a:r>
                <a:rPr lang="zh-CN" altLang="en-US" sz="1400">
                  <a:solidFill>
                    <a:schemeClr val="bg2"/>
                  </a:solidFill>
                  <a:latin typeface="+mn-ea"/>
                  <a:cs typeface="+mn-ea"/>
                </a:rPr>
                <a:t>输入标题</a:t>
              </a:r>
            </a:p>
          </p:txBody>
        </p:sp>
      </p:grpSp>
      <p:sp>
        <p:nvSpPr>
          <p:cNvPr id="28" name="矩形 27"/>
          <p:cNvSpPr/>
          <p:nvPr/>
        </p:nvSpPr>
        <p:spPr>
          <a:xfrm>
            <a:off x="1710426" y="3018507"/>
            <a:ext cx="1493421" cy="632481"/>
          </a:xfrm>
          <a:prstGeom prst="rect">
            <a:avLst/>
          </a:prstGeom>
        </p:spPr>
        <p:txBody>
          <a:bodyPr wrap="square">
            <a:spAutoFit/>
          </a:bodyPr>
          <a:lstStyle/>
          <a:p>
            <a:pPr>
              <a:lnSpc>
                <a:spcPct val="130000"/>
              </a:lnSpc>
              <a:spcBef>
                <a:spcPct val="0"/>
              </a:spcBef>
              <a:buNone/>
            </a:pPr>
            <a:r>
              <a:rPr lang="zh-CN" altLang="en-US" sz="900">
                <a:solidFill>
                  <a:schemeClr val="tx1">
                    <a:lumMod val="65000"/>
                    <a:lumOff val="35000"/>
                  </a:schemeClr>
                </a:solidFill>
                <a:latin typeface="+mn-ea"/>
                <a:cs typeface="+mn-ea"/>
              </a:rPr>
              <a:t>您的内容打在这里，或者通过复制您的文本后，在此框中选择粘贴。</a:t>
            </a:r>
          </a:p>
        </p:txBody>
      </p:sp>
      <p:sp>
        <p:nvSpPr>
          <p:cNvPr id="29" name="矩形 28"/>
          <p:cNvSpPr/>
          <p:nvPr/>
        </p:nvSpPr>
        <p:spPr>
          <a:xfrm>
            <a:off x="3232927" y="3018507"/>
            <a:ext cx="1477134" cy="632481"/>
          </a:xfrm>
          <a:prstGeom prst="rect">
            <a:avLst/>
          </a:prstGeom>
        </p:spPr>
        <p:txBody>
          <a:bodyPr wrap="square">
            <a:spAutoFit/>
          </a:bodyPr>
          <a:lstStyle/>
          <a:p>
            <a:pPr>
              <a:lnSpc>
                <a:spcPct val="130000"/>
              </a:lnSpc>
              <a:spcBef>
                <a:spcPct val="0"/>
              </a:spcBef>
              <a:buNone/>
            </a:pPr>
            <a:r>
              <a:rPr lang="zh-CN" altLang="en-US" sz="900">
                <a:solidFill>
                  <a:schemeClr val="tx1">
                    <a:lumMod val="65000"/>
                    <a:lumOff val="35000"/>
                  </a:schemeClr>
                </a:solidFill>
                <a:latin typeface="+mn-ea"/>
                <a:cs typeface="+mn-ea"/>
              </a:rPr>
              <a:t>您的内容打在这里，或者通过复制您的文本后，在此框中选择粘贴。</a:t>
            </a:r>
          </a:p>
        </p:txBody>
      </p:sp>
      <p:sp>
        <p:nvSpPr>
          <p:cNvPr id="30" name="矩形 29"/>
          <p:cNvSpPr/>
          <p:nvPr/>
        </p:nvSpPr>
        <p:spPr>
          <a:xfrm>
            <a:off x="4739141" y="3018507"/>
            <a:ext cx="1440216" cy="632481"/>
          </a:xfrm>
          <a:prstGeom prst="rect">
            <a:avLst/>
          </a:prstGeom>
        </p:spPr>
        <p:txBody>
          <a:bodyPr wrap="square">
            <a:spAutoFit/>
          </a:bodyPr>
          <a:lstStyle/>
          <a:p>
            <a:pPr>
              <a:lnSpc>
                <a:spcPct val="130000"/>
              </a:lnSpc>
              <a:spcBef>
                <a:spcPct val="0"/>
              </a:spcBef>
              <a:buNone/>
            </a:pPr>
            <a:r>
              <a:rPr lang="zh-CN" altLang="en-US" sz="900">
                <a:solidFill>
                  <a:schemeClr val="tx1">
                    <a:lumMod val="65000"/>
                    <a:lumOff val="35000"/>
                  </a:schemeClr>
                </a:solidFill>
                <a:latin typeface="+mn-ea"/>
                <a:cs typeface="+mn-ea"/>
              </a:rPr>
              <a:t>您的内容打在这里，或者通过复制您的文本后，在此框中选择粘贴。</a:t>
            </a:r>
          </a:p>
        </p:txBody>
      </p:sp>
      <p:sp>
        <p:nvSpPr>
          <p:cNvPr id="31" name="矩形 30"/>
          <p:cNvSpPr/>
          <p:nvPr/>
        </p:nvSpPr>
        <p:spPr>
          <a:xfrm>
            <a:off x="6208438" y="3018507"/>
            <a:ext cx="1459906" cy="632481"/>
          </a:xfrm>
          <a:prstGeom prst="rect">
            <a:avLst/>
          </a:prstGeom>
        </p:spPr>
        <p:txBody>
          <a:bodyPr wrap="square">
            <a:spAutoFit/>
          </a:bodyPr>
          <a:lstStyle/>
          <a:p>
            <a:pPr>
              <a:lnSpc>
                <a:spcPct val="130000"/>
              </a:lnSpc>
              <a:spcBef>
                <a:spcPct val="0"/>
              </a:spcBef>
              <a:buNone/>
            </a:pPr>
            <a:r>
              <a:rPr lang="zh-CN" altLang="en-US" sz="900">
                <a:solidFill>
                  <a:schemeClr val="tx1">
                    <a:lumMod val="65000"/>
                    <a:lumOff val="35000"/>
                  </a:schemeClr>
                </a:solidFill>
                <a:latin typeface="+mn-ea"/>
                <a:cs typeface="+mn-ea"/>
              </a:rPr>
              <a:t>您的内容打在这里，或者通过复制您的文本后，在此框中选择粘贴。</a:t>
            </a:r>
          </a:p>
        </p:txBody>
      </p:sp>
      <p:sp>
        <p:nvSpPr>
          <p:cNvPr id="32" name="文本框 61"/>
          <p:cNvSpPr txBox="1"/>
          <p:nvPr/>
        </p:nvSpPr>
        <p:spPr>
          <a:xfrm>
            <a:off x="1352468" y="4109565"/>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mn-ea"/>
                <a:cs typeface="+mn-ea"/>
              </a:rPr>
              <a:t>此处添加标题</a:t>
            </a:r>
          </a:p>
        </p:txBody>
      </p:sp>
      <p:sp>
        <p:nvSpPr>
          <p:cNvPr id="33" name="矩形 32"/>
          <p:cNvSpPr/>
          <p:nvPr/>
        </p:nvSpPr>
        <p:spPr>
          <a:xfrm>
            <a:off x="1008532" y="4356724"/>
            <a:ext cx="1725113" cy="452432"/>
          </a:xfrm>
          <a:prstGeom prst="rect">
            <a:avLst/>
          </a:prstGeom>
        </p:spPr>
        <p:txBody>
          <a:bodyPr wrap="square">
            <a:spAutoFit/>
          </a:bodyPr>
          <a:lstStyle/>
          <a:p>
            <a:pPr algn="just">
              <a:lnSpc>
                <a:spcPct val="130000"/>
              </a:lnSpc>
            </a:pPr>
            <a:r>
              <a:rPr lang="zh-CN" altLang="en-US" sz="900">
                <a:solidFill>
                  <a:schemeClr val="tx1">
                    <a:lumMod val="65000"/>
                    <a:lumOff val="35000"/>
                  </a:schemeClr>
                </a:solidFill>
                <a:latin typeface="+mn-ea"/>
                <a:cs typeface="+mn-ea"/>
              </a:rPr>
              <a:t>请在此输入您的详细文本信息和文字介绍信息。</a:t>
            </a:r>
          </a:p>
        </p:txBody>
      </p:sp>
      <p:sp>
        <p:nvSpPr>
          <p:cNvPr id="34" name="文本框 64"/>
          <p:cNvSpPr txBox="1"/>
          <p:nvPr/>
        </p:nvSpPr>
        <p:spPr>
          <a:xfrm>
            <a:off x="1117762" y="4118461"/>
            <a:ext cx="221536" cy="276999"/>
          </a:xfrm>
          <a:prstGeom prst="rect">
            <a:avLst/>
          </a:prstGeom>
          <a:solidFill>
            <a:schemeClr val="accent1"/>
          </a:solidFill>
        </p:spPr>
        <p:txBody>
          <a:bodyPr wrap="none" rtlCol="0">
            <a:spAutoFit/>
          </a:bodyPr>
          <a:lstStyle/>
          <a:p>
            <a:r>
              <a:rPr lang="en-US" altLang="zh-CN" sz="1200">
                <a:solidFill>
                  <a:schemeClr val="bg1"/>
                </a:solidFill>
                <a:latin typeface="Agency FB" panose="020B0503020202020204" pitchFamily="34" charset="0"/>
                <a:cs typeface="+mn-ea"/>
              </a:rPr>
              <a:t>1</a:t>
            </a:r>
            <a:endParaRPr lang="zh-CN" altLang="en-US" sz="1200">
              <a:solidFill>
                <a:schemeClr val="bg1"/>
              </a:solidFill>
              <a:latin typeface="Agency FB" panose="020B0503020202020204" pitchFamily="34" charset="0"/>
              <a:cs typeface="+mn-ea"/>
            </a:endParaRPr>
          </a:p>
        </p:txBody>
      </p:sp>
      <p:sp>
        <p:nvSpPr>
          <p:cNvPr id="35" name="文本框 61"/>
          <p:cNvSpPr txBox="1"/>
          <p:nvPr/>
        </p:nvSpPr>
        <p:spPr>
          <a:xfrm>
            <a:off x="3185564" y="4090005"/>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mn-ea"/>
                <a:cs typeface="+mn-ea"/>
              </a:rPr>
              <a:t>此处添加标题</a:t>
            </a:r>
          </a:p>
        </p:txBody>
      </p:sp>
      <p:sp>
        <p:nvSpPr>
          <p:cNvPr id="36" name="矩形 35"/>
          <p:cNvSpPr/>
          <p:nvPr/>
        </p:nvSpPr>
        <p:spPr>
          <a:xfrm>
            <a:off x="2841629" y="4337163"/>
            <a:ext cx="1636261" cy="452432"/>
          </a:xfrm>
          <a:prstGeom prst="rect">
            <a:avLst/>
          </a:prstGeom>
        </p:spPr>
        <p:txBody>
          <a:bodyPr wrap="square">
            <a:spAutoFit/>
          </a:bodyPr>
          <a:lstStyle/>
          <a:p>
            <a:pPr algn="just">
              <a:lnSpc>
                <a:spcPct val="130000"/>
              </a:lnSpc>
            </a:pPr>
            <a:r>
              <a:rPr lang="zh-CN" altLang="en-US" sz="900">
                <a:solidFill>
                  <a:schemeClr val="tx1">
                    <a:lumMod val="65000"/>
                    <a:lumOff val="35000"/>
                  </a:schemeClr>
                </a:solidFill>
                <a:latin typeface="+mn-ea"/>
                <a:cs typeface="+mn-ea"/>
              </a:rPr>
              <a:t>请在此输入您的详细文本信息和文字介绍信息。</a:t>
            </a:r>
          </a:p>
        </p:txBody>
      </p:sp>
      <p:sp>
        <p:nvSpPr>
          <p:cNvPr id="37" name="文本框 64"/>
          <p:cNvSpPr txBox="1"/>
          <p:nvPr/>
        </p:nvSpPr>
        <p:spPr>
          <a:xfrm>
            <a:off x="2950859" y="4098900"/>
            <a:ext cx="251992" cy="276999"/>
          </a:xfrm>
          <a:prstGeom prst="rect">
            <a:avLst/>
          </a:prstGeom>
          <a:solidFill>
            <a:schemeClr val="accent2"/>
          </a:solidFill>
        </p:spPr>
        <p:txBody>
          <a:bodyPr wrap="none" rtlCol="0">
            <a:spAutoFit/>
          </a:bodyPr>
          <a:lstStyle/>
          <a:p>
            <a:r>
              <a:rPr lang="en-US" altLang="zh-CN" sz="1200">
                <a:solidFill>
                  <a:schemeClr val="bg1"/>
                </a:solidFill>
                <a:latin typeface="Agency FB" panose="020B0503020202020204" pitchFamily="34" charset="0"/>
                <a:cs typeface="+mn-ea"/>
              </a:rPr>
              <a:t>2</a:t>
            </a:r>
            <a:endParaRPr lang="zh-CN" altLang="en-US" sz="1200">
              <a:solidFill>
                <a:schemeClr val="bg1"/>
              </a:solidFill>
              <a:latin typeface="Agency FB" panose="020B0503020202020204" pitchFamily="34" charset="0"/>
              <a:cs typeface="+mn-ea"/>
            </a:endParaRPr>
          </a:p>
        </p:txBody>
      </p:sp>
      <p:sp>
        <p:nvSpPr>
          <p:cNvPr id="38" name="文本框 61"/>
          <p:cNvSpPr txBox="1"/>
          <p:nvPr/>
        </p:nvSpPr>
        <p:spPr>
          <a:xfrm>
            <a:off x="5060478" y="4090005"/>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mn-ea"/>
                <a:cs typeface="+mn-ea"/>
              </a:rPr>
              <a:t>此处添加标题</a:t>
            </a:r>
          </a:p>
        </p:txBody>
      </p:sp>
      <p:sp>
        <p:nvSpPr>
          <p:cNvPr id="39" name="矩形 38"/>
          <p:cNvSpPr/>
          <p:nvPr/>
        </p:nvSpPr>
        <p:spPr>
          <a:xfrm>
            <a:off x="4716543" y="4337163"/>
            <a:ext cx="1636261" cy="452432"/>
          </a:xfrm>
          <a:prstGeom prst="rect">
            <a:avLst/>
          </a:prstGeom>
        </p:spPr>
        <p:txBody>
          <a:bodyPr wrap="square">
            <a:spAutoFit/>
          </a:bodyPr>
          <a:lstStyle/>
          <a:p>
            <a:pPr algn="just">
              <a:lnSpc>
                <a:spcPct val="130000"/>
              </a:lnSpc>
            </a:pPr>
            <a:r>
              <a:rPr lang="zh-CN" altLang="en-US" sz="900">
                <a:solidFill>
                  <a:schemeClr val="tx1">
                    <a:lumMod val="65000"/>
                    <a:lumOff val="35000"/>
                  </a:schemeClr>
                </a:solidFill>
                <a:latin typeface="+mn-ea"/>
                <a:cs typeface="+mn-ea"/>
              </a:rPr>
              <a:t>请在此输入您的详细文本信息和文字介绍信息。</a:t>
            </a:r>
          </a:p>
        </p:txBody>
      </p:sp>
      <p:sp>
        <p:nvSpPr>
          <p:cNvPr id="40" name="文本框 64"/>
          <p:cNvSpPr txBox="1"/>
          <p:nvPr/>
        </p:nvSpPr>
        <p:spPr>
          <a:xfrm>
            <a:off x="4825772" y="4098900"/>
            <a:ext cx="255198" cy="276999"/>
          </a:xfrm>
          <a:prstGeom prst="rect">
            <a:avLst/>
          </a:prstGeom>
          <a:solidFill>
            <a:schemeClr val="accent1"/>
          </a:solidFill>
        </p:spPr>
        <p:txBody>
          <a:bodyPr wrap="none" rtlCol="0">
            <a:spAutoFit/>
          </a:bodyPr>
          <a:lstStyle/>
          <a:p>
            <a:r>
              <a:rPr lang="en-US" altLang="zh-CN" sz="1200">
                <a:solidFill>
                  <a:schemeClr val="bg1"/>
                </a:solidFill>
                <a:latin typeface="Agency FB" panose="020B0503020202020204" pitchFamily="34" charset="0"/>
                <a:cs typeface="+mn-ea"/>
              </a:rPr>
              <a:t>3</a:t>
            </a:r>
            <a:endParaRPr lang="zh-CN" altLang="en-US" sz="1200">
              <a:solidFill>
                <a:schemeClr val="bg1"/>
              </a:solidFill>
              <a:latin typeface="Agency FB" panose="020B0503020202020204" pitchFamily="34" charset="0"/>
              <a:cs typeface="+mn-ea"/>
            </a:endParaRPr>
          </a:p>
        </p:txBody>
      </p:sp>
      <p:sp>
        <p:nvSpPr>
          <p:cNvPr id="41" name="文本框 61"/>
          <p:cNvSpPr txBox="1"/>
          <p:nvPr/>
        </p:nvSpPr>
        <p:spPr>
          <a:xfrm>
            <a:off x="6881399" y="4090005"/>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mn-ea"/>
                <a:cs typeface="+mn-ea"/>
              </a:rPr>
              <a:t>此处添加标题</a:t>
            </a:r>
          </a:p>
        </p:txBody>
      </p:sp>
      <p:sp>
        <p:nvSpPr>
          <p:cNvPr id="42" name="矩形 41"/>
          <p:cNvSpPr/>
          <p:nvPr/>
        </p:nvSpPr>
        <p:spPr>
          <a:xfrm>
            <a:off x="6537464" y="4337163"/>
            <a:ext cx="1636261" cy="452432"/>
          </a:xfrm>
          <a:prstGeom prst="rect">
            <a:avLst/>
          </a:prstGeom>
        </p:spPr>
        <p:txBody>
          <a:bodyPr wrap="square">
            <a:spAutoFit/>
          </a:bodyPr>
          <a:lstStyle/>
          <a:p>
            <a:pPr algn="just">
              <a:lnSpc>
                <a:spcPct val="130000"/>
              </a:lnSpc>
            </a:pPr>
            <a:r>
              <a:rPr lang="zh-CN" altLang="en-US" sz="900">
                <a:solidFill>
                  <a:schemeClr val="tx1">
                    <a:lumMod val="65000"/>
                    <a:lumOff val="35000"/>
                  </a:schemeClr>
                </a:solidFill>
                <a:latin typeface="+mn-ea"/>
                <a:cs typeface="+mn-ea"/>
              </a:rPr>
              <a:t>请在此输入您的详细文本信息和文字介绍信息。</a:t>
            </a:r>
          </a:p>
        </p:txBody>
      </p:sp>
      <p:sp>
        <p:nvSpPr>
          <p:cNvPr id="43" name="文本框 64"/>
          <p:cNvSpPr txBox="1"/>
          <p:nvPr/>
        </p:nvSpPr>
        <p:spPr>
          <a:xfrm>
            <a:off x="6646694" y="4098900"/>
            <a:ext cx="243978" cy="276999"/>
          </a:xfrm>
          <a:prstGeom prst="rect">
            <a:avLst/>
          </a:prstGeom>
          <a:solidFill>
            <a:schemeClr val="accent2"/>
          </a:solidFill>
        </p:spPr>
        <p:txBody>
          <a:bodyPr wrap="none" rtlCol="0">
            <a:spAutoFit/>
          </a:bodyPr>
          <a:lstStyle/>
          <a:p>
            <a:r>
              <a:rPr lang="en-US" altLang="zh-CN" sz="1200">
                <a:solidFill>
                  <a:schemeClr val="bg1"/>
                </a:solidFill>
                <a:latin typeface="Agency FB" panose="020B0503020202020204" pitchFamily="34" charset="0"/>
                <a:cs typeface="+mn-ea"/>
              </a:rPr>
              <a:t>4</a:t>
            </a:r>
            <a:endParaRPr lang="zh-CN" altLang="en-US" sz="1200">
              <a:solidFill>
                <a:schemeClr val="bg1"/>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3000"/>
                                        <p:tgtEl>
                                          <p:spTgt spid="8"/>
                                        </p:tgtEl>
                                      </p:cBhvr>
                                    </p:animEffect>
                                  </p:childTnLst>
                                </p:cTn>
                              </p:par>
                              <p:par>
                                <p:cTn id="19" presetID="49" presetClass="entr" presetSubtype="0" decel="10000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par>
                                <p:cTn id="25" presetID="49" presetClass="entr" presetSubtype="0" decel="10000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360"/>
                                          </p:val>
                                        </p:tav>
                                        <p:tav tm="100000">
                                          <p:val>
                                            <p:fltVal val="0"/>
                                          </p:val>
                                        </p:tav>
                                      </p:tavLst>
                                    </p:anim>
                                    <p:animEffect transition="in" filter="fade">
                                      <p:cBhvr>
                                        <p:cTn id="30" dur="500"/>
                                        <p:tgtEl>
                                          <p:spTgt spid="12"/>
                                        </p:tgtEl>
                                      </p:cBhvr>
                                    </p:animEffect>
                                  </p:childTnLst>
                                </p:cTn>
                              </p:par>
                              <p:par>
                                <p:cTn id="31" presetID="49" presetClass="entr" presetSubtype="0" decel="100000" fill="hold" grpId="0" nodeType="withEffect">
                                  <p:stCondLst>
                                    <p:cond delay="12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par>
                                <p:cTn id="37" presetID="49" presetClass="entr" presetSubtype="0" decel="100000" fill="hold" grpId="0" nodeType="withEffect">
                                  <p:stCondLst>
                                    <p:cond delay="175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style.rotation</p:attrName>
                                        </p:attrNameLst>
                                      </p:cBhvr>
                                      <p:tavLst>
                                        <p:tav tm="0">
                                          <p:val>
                                            <p:fltVal val="360"/>
                                          </p:val>
                                        </p:tav>
                                        <p:tav tm="100000">
                                          <p:val>
                                            <p:fltVal val="0"/>
                                          </p:val>
                                        </p:tav>
                                      </p:tavLst>
                                    </p:anim>
                                    <p:animEffect transition="in" filter="fade">
                                      <p:cBhvr>
                                        <p:cTn id="42" dur="500"/>
                                        <p:tgtEl>
                                          <p:spTgt spid="14"/>
                                        </p:tgtEl>
                                      </p:cBhvr>
                                    </p:animEffect>
                                  </p:childTnLst>
                                </p:cTn>
                              </p:par>
                              <p:par>
                                <p:cTn id="43" presetID="49" presetClass="entr" presetSubtype="0" decel="100000" fill="hold" grpId="0" nodeType="withEffect">
                                  <p:stCondLst>
                                    <p:cond delay="22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50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100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53" presetClass="entr" presetSubtype="16" fill="hold" grpId="0" nodeType="withEffect">
                                  <p:stCondLst>
                                    <p:cond delay="100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100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par>
                                <p:cTn id="108" presetID="53" presetClass="entr" presetSubtype="16" fill="hold" grpId="0" nodeType="withEffect">
                                  <p:stCondLst>
                                    <p:cond delay="100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100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100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1000"/>
                                  </p:stCondLst>
                                  <p:childTnLst>
                                    <p:set>
                                      <p:cBhvr>
                                        <p:cTn id="124" dur="1" fill="hold">
                                          <p:stCondLst>
                                            <p:cond delay="0"/>
                                          </p:stCondLst>
                                        </p:cTn>
                                        <p:tgtEl>
                                          <p:spTgt spid="38"/>
                                        </p:tgtEl>
                                        <p:attrNameLst>
                                          <p:attrName>style.visibility</p:attrName>
                                        </p:attrNameLst>
                                      </p:cBhvr>
                                      <p:to>
                                        <p:strVal val="visible"/>
                                      </p:to>
                                    </p:set>
                                    <p:anim calcmode="lin" valueType="num">
                                      <p:cBhvr>
                                        <p:cTn id="125" dur="500" fill="hold"/>
                                        <p:tgtEl>
                                          <p:spTgt spid="38"/>
                                        </p:tgtEl>
                                        <p:attrNameLst>
                                          <p:attrName>ppt_w</p:attrName>
                                        </p:attrNameLst>
                                      </p:cBhvr>
                                      <p:tavLst>
                                        <p:tav tm="0">
                                          <p:val>
                                            <p:fltVal val="0"/>
                                          </p:val>
                                        </p:tav>
                                        <p:tav tm="100000">
                                          <p:val>
                                            <p:strVal val="#ppt_w"/>
                                          </p:val>
                                        </p:tav>
                                      </p:tavLst>
                                    </p:anim>
                                    <p:anim calcmode="lin" valueType="num">
                                      <p:cBhvr>
                                        <p:cTn id="126" dur="500" fill="hold"/>
                                        <p:tgtEl>
                                          <p:spTgt spid="38"/>
                                        </p:tgtEl>
                                        <p:attrNameLst>
                                          <p:attrName>ppt_h</p:attrName>
                                        </p:attrNameLst>
                                      </p:cBhvr>
                                      <p:tavLst>
                                        <p:tav tm="0">
                                          <p:val>
                                            <p:fltVal val="0"/>
                                          </p:val>
                                        </p:tav>
                                        <p:tav tm="100000">
                                          <p:val>
                                            <p:strVal val="#ppt_h"/>
                                          </p:val>
                                        </p:tav>
                                      </p:tavLst>
                                    </p:anim>
                                    <p:animEffect transition="in" filter="fade">
                                      <p:cBhvr>
                                        <p:cTn id="127" dur="500"/>
                                        <p:tgtEl>
                                          <p:spTgt spid="38"/>
                                        </p:tgtEl>
                                      </p:cBhvr>
                                    </p:animEffect>
                                  </p:childTnLst>
                                </p:cTn>
                              </p:par>
                              <p:par>
                                <p:cTn id="128" presetID="53" presetClass="entr" presetSubtype="16" fill="hold" grpId="0" nodeType="withEffect">
                                  <p:stCondLst>
                                    <p:cond delay="100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500" fill="hold"/>
                                        <p:tgtEl>
                                          <p:spTgt spid="39"/>
                                        </p:tgtEl>
                                        <p:attrNameLst>
                                          <p:attrName>ppt_w</p:attrName>
                                        </p:attrNameLst>
                                      </p:cBhvr>
                                      <p:tavLst>
                                        <p:tav tm="0">
                                          <p:val>
                                            <p:fltVal val="0"/>
                                          </p:val>
                                        </p:tav>
                                        <p:tav tm="100000">
                                          <p:val>
                                            <p:strVal val="#ppt_w"/>
                                          </p:val>
                                        </p:tav>
                                      </p:tavLst>
                                    </p:anim>
                                    <p:anim calcmode="lin" valueType="num">
                                      <p:cBhvr>
                                        <p:cTn id="131" dur="500" fill="hold"/>
                                        <p:tgtEl>
                                          <p:spTgt spid="39"/>
                                        </p:tgtEl>
                                        <p:attrNameLst>
                                          <p:attrName>ppt_h</p:attrName>
                                        </p:attrNameLst>
                                      </p:cBhvr>
                                      <p:tavLst>
                                        <p:tav tm="0">
                                          <p:val>
                                            <p:fltVal val="0"/>
                                          </p:val>
                                        </p:tav>
                                        <p:tav tm="100000">
                                          <p:val>
                                            <p:strVal val="#ppt_h"/>
                                          </p:val>
                                        </p:tav>
                                      </p:tavLst>
                                    </p:anim>
                                    <p:animEffect transition="in" filter="fade">
                                      <p:cBhvr>
                                        <p:cTn id="132" dur="500"/>
                                        <p:tgtEl>
                                          <p:spTgt spid="39"/>
                                        </p:tgtEl>
                                      </p:cBhvr>
                                    </p:animEffect>
                                  </p:childTnLst>
                                </p:cTn>
                              </p:par>
                              <p:par>
                                <p:cTn id="133" presetID="53" presetClass="entr" presetSubtype="16" fill="hold" grpId="0" nodeType="withEffect">
                                  <p:stCondLst>
                                    <p:cond delay="1000"/>
                                  </p:stCondLst>
                                  <p:childTnLst>
                                    <p:set>
                                      <p:cBhvr>
                                        <p:cTn id="134" dur="1" fill="hold">
                                          <p:stCondLst>
                                            <p:cond delay="0"/>
                                          </p:stCondLst>
                                        </p:cTn>
                                        <p:tgtEl>
                                          <p:spTgt spid="40"/>
                                        </p:tgtEl>
                                        <p:attrNameLst>
                                          <p:attrName>style.visibility</p:attrName>
                                        </p:attrNameLst>
                                      </p:cBhvr>
                                      <p:to>
                                        <p:strVal val="visible"/>
                                      </p:to>
                                    </p:set>
                                    <p:anim calcmode="lin" valueType="num">
                                      <p:cBhvr>
                                        <p:cTn id="135" dur="500" fill="hold"/>
                                        <p:tgtEl>
                                          <p:spTgt spid="40"/>
                                        </p:tgtEl>
                                        <p:attrNameLst>
                                          <p:attrName>ppt_w</p:attrName>
                                        </p:attrNameLst>
                                      </p:cBhvr>
                                      <p:tavLst>
                                        <p:tav tm="0">
                                          <p:val>
                                            <p:fltVal val="0"/>
                                          </p:val>
                                        </p:tav>
                                        <p:tav tm="100000">
                                          <p:val>
                                            <p:strVal val="#ppt_w"/>
                                          </p:val>
                                        </p:tav>
                                      </p:tavLst>
                                    </p:anim>
                                    <p:anim calcmode="lin" valueType="num">
                                      <p:cBhvr>
                                        <p:cTn id="136" dur="500" fill="hold"/>
                                        <p:tgtEl>
                                          <p:spTgt spid="40"/>
                                        </p:tgtEl>
                                        <p:attrNameLst>
                                          <p:attrName>ppt_h</p:attrName>
                                        </p:attrNameLst>
                                      </p:cBhvr>
                                      <p:tavLst>
                                        <p:tav tm="0">
                                          <p:val>
                                            <p:fltVal val="0"/>
                                          </p:val>
                                        </p:tav>
                                        <p:tav tm="100000">
                                          <p:val>
                                            <p:strVal val="#ppt_h"/>
                                          </p:val>
                                        </p:tav>
                                      </p:tavLst>
                                    </p:anim>
                                    <p:animEffect transition="in" filter="fade">
                                      <p:cBhvr>
                                        <p:cTn id="137" dur="500"/>
                                        <p:tgtEl>
                                          <p:spTgt spid="40"/>
                                        </p:tgtEl>
                                      </p:cBhvr>
                                    </p:animEffect>
                                  </p:childTnLst>
                                </p:cTn>
                              </p:par>
                              <p:par>
                                <p:cTn id="138" presetID="53" presetClass="entr" presetSubtype="16" fill="hold" grpId="0" nodeType="withEffect">
                                  <p:stCondLst>
                                    <p:cond delay="1000"/>
                                  </p:stCondLst>
                                  <p:childTnLst>
                                    <p:set>
                                      <p:cBhvr>
                                        <p:cTn id="139" dur="1" fill="hold">
                                          <p:stCondLst>
                                            <p:cond delay="0"/>
                                          </p:stCondLst>
                                        </p:cTn>
                                        <p:tgtEl>
                                          <p:spTgt spid="41"/>
                                        </p:tgtEl>
                                        <p:attrNameLst>
                                          <p:attrName>style.visibility</p:attrName>
                                        </p:attrNameLst>
                                      </p:cBhvr>
                                      <p:to>
                                        <p:strVal val="visible"/>
                                      </p:to>
                                    </p:set>
                                    <p:anim calcmode="lin" valueType="num">
                                      <p:cBhvr>
                                        <p:cTn id="140" dur="500" fill="hold"/>
                                        <p:tgtEl>
                                          <p:spTgt spid="41"/>
                                        </p:tgtEl>
                                        <p:attrNameLst>
                                          <p:attrName>ppt_w</p:attrName>
                                        </p:attrNameLst>
                                      </p:cBhvr>
                                      <p:tavLst>
                                        <p:tav tm="0">
                                          <p:val>
                                            <p:fltVal val="0"/>
                                          </p:val>
                                        </p:tav>
                                        <p:tav tm="100000">
                                          <p:val>
                                            <p:strVal val="#ppt_w"/>
                                          </p:val>
                                        </p:tav>
                                      </p:tavLst>
                                    </p:anim>
                                    <p:anim calcmode="lin" valueType="num">
                                      <p:cBhvr>
                                        <p:cTn id="141" dur="500" fill="hold"/>
                                        <p:tgtEl>
                                          <p:spTgt spid="41"/>
                                        </p:tgtEl>
                                        <p:attrNameLst>
                                          <p:attrName>ppt_h</p:attrName>
                                        </p:attrNameLst>
                                      </p:cBhvr>
                                      <p:tavLst>
                                        <p:tav tm="0">
                                          <p:val>
                                            <p:fltVal val="0"/>
                                          </p:val>
                                        </p:tav>
                                        <p:tav tm="100000">
                                          <p:val>
                                            <p:strVal val="#ppt_h"/>
                                          </p:val>
                                        </p:tav>
                                      </p:tavLst>
                                    </p:anim>
                                    <p:animEffect transition="in" filter="fade">
                                      <p:cBhvr>
                                        <p:cTn id="142" dur="500"/>
                                        <p:tgtEl>
                                          <p:spTgt spid="41"/>
                                        </p:tgtEl>
                                      </p:cBhvr>
                                    </p:animEffect>
                                  </p:childTnLst>
                                </p:cTn>
                              </p:par>
                              <p:par>
                                <p:cTn id="143" presetID="53" presetClass="entr" presetSubtype="16" fill="hold" grpId="0" nodeType="withEffect">
                                  <p:stCondLst>
                                    <p:cond delay="100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500" fill="hold"/>
                                        <p:tgtEl>
                                          <p:spTgt spid="42"/>
                                        </p:tgtEl>
                                        <p:attrNameLst>
                                          <p:attrName>ppt_w</p:attrName>
                                        </p:attrNameLst>
                                      </p:cBhvr>
                                      <p:tavLst>
                                        <p:tav tm="0">
                                          <p:val>
                                            <p:fltVal val="0"/>
                                          </p:val>
                                        </p:tav>
                                        <p:tav tm="100000">
                                          <p:val>
                                            <p:strVal val="#ppt_w"/>
                                          </p:val>
                                        </p:tav>
                                      </p:tavLst>
                                    </p:anim>
                                    <p:anim calcmode="lin" valueType="num">
                                      <p:cBhvr>
                                        <p:cTn id="146" dur="500" fill="hold"/>
                                        <p:tgtEl>
                                          <p:spTgt spid="42"/>
                                        </p:tgtEl>
                                        <p:attrNameLst>
                                          <p:attrName>ppt_h</p:attrName>
                                        </p:attrNameLst>
                                      </p:cBhvr>
                                      <p:tavLst>
                                        <p:tav tm="0">
                                          <p:val>
                                            <p:fltVal val="0"/>
                                          </p:val>
                                        </p:tav>
                                        <p:tav tm="100000">
                                          <p:val>
                                            <p:strVal val="#ppt_h"/>
                                          </p:val>
                                        </p:tav>
                                      </p:tavLst>
                                    </p:anim>
                                    <p:animEffect transition="in" filter="fade">
                                      <p:cBhvr>
                                        <p:cTn id="147" dur="500"/>
                                        <p:tgtEl>
                                          <p:spTgt spid="42"/>
                                        </p:tgtEl>
                                      </p:cBhvr>
                                    </p:animEffect>
                                  </p:childTnLst>
                                </p:cTn>
                              </p:par>
                              <p:par>
                                <p:cTn id="148" presetID="53" presetClass="entr" presetSubtype="16" fill="hold" grpId="0" nodeType="withEffect">
                                  <p:stCondLst>
                                    <p:cond delay="1000"/>
                                  </p:stCondLst>
                                  <p:childTnLst>
                                    <p:set>
                                      <p:cBhvr>
                                        <p:cTn id="149" dur="1" fill="hold">
                                          <p:stCondLst>
                                            <p:cond delay="0"/>
                                          </p:stCondLst>
                                        </p:cTn>
                                        <p:tgtEl>
                                          <p:spTgt spid="43"/>
                                        </p:tgtEl>
                                        <p:attrNameLst>
                                          <p:attrName>style.visibility</p:attrName>
                                        </p:attrNameLst>
                                      </p:cBhvr>
                                      <p:to>
                                        <p:strVal val="visible"/>
                                      </p:to>
                                    </p:set>
                                    <p:anim calcmode="lin" valueType="num">
                                      <p:cBhvr>
                                        <p:cTn id="150" dur="500" fill="hold"/>
                                        <p:tgtEl>
                                          <p:spTgt spid="43"/>
                                        </p:tgtEl>
                                        <p:attrNameLst>
                                          <p:attrName>ppt_w</p:attrName>
                                        </p:attrNameLst>
                                      </p:cBhvr>
                                      <p:tavLst>
                                        <p:tav tm="0">
                                          <p:val>
                                            <p:fltVal val="0"/>
                                          </p:val>
                                        </p:tav>
                                        <p:tav tm="100000">
                                          <p:val>
                                            <p:strVal val="#ppt_w"/>
                                          </p:val>
                                        </p:tav>
                                      </p:tavLst>
                                    </p:anim>
                                    <p:anim calcmode="lin" valueType="num">
                                      <p:cBhvr>
                                        <p:cTn id="151" dur="500" fill="hold"/>
                                        <p:tgtEl>
                                          <p:spTgt spid="43"/>
                                        </p:tgtEl>
                                        <p:attrNameLst>
                                          <p:attrName>ppt_h</p:attrName>
                                        </p:attrNameLst>
                                      </p:cBhvr>
                                      <p:tavLst>
                                        <p:tav tm="0">
                                          <p:val>
                                            <p:fltVal val="0"/>
                                          </p:val>
                                        </p:tav>
                                        <p:tav tm="100000">
                                          <p:val>
                                            <p:strVal val="#ppt_h"/>
                                          </p:val>
                                        </p:tav>
                                      </p:tavLst>
                                    </p:anim>
                                    <p:animEffect transition="in" filter="fade">
                                      <p:cBhvr>
                                        <p:cTn id="1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14" grpId="0" animBg="1"/>
      <p:bldP spid="28" grpId="0"/>
      <p:bldP spid="29" grpId="0"/>
      <p:bldP spid="30" grpId="0"/>
      <p:bldP spid="31" grpId="0"/>
      <p:bldP spid="32" grpId="0"/>
      <p:bldP spid="33" grpId="0"/>
      <p:bldP spid="34" grpId="0" animBg="1"/>
      <p:bldP spid="35" grpId="0"/>
      <p:bldP spid="36" grpId="0"/>
      <p:bldP spid="37" grpId="0" animBg="1"/>
      <p:bldP spid="38" grpId="0"/>
      <p:bldP spid="39" grpId="0"/>
      <p:bldP spid="40" grpId="0" animBg="1"/>
      <p:bldP spid="41" grpId="0"/>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2194332" y="2280523"/>
            <a:ext cx="4755337" cy="707886"/>
          </a:xfrm>
          <a:prstGeom prst="rect">
            <a:avLst/>
          </a:prstGeom>
          <a:noFill/>
        </p:spPr>
        <p:txBody>
          <a:bodyPr wrap="square" rtlCol="0">
            <a:spAutoFit/>
          </a:bodyPr>
          <a:lstStyle/>
          <a:p>
            <a:pPr algn="dist"/>
            <a:r>
              <a:rPr lang="zh-CN" altLang="en-US" sz="4000">
                <a:solidFill>
                  <a:schemeClr val="accent1"/>
                </a:solidFill>
                <a:latin typeface="+mn-ea"/>
                <a:cs typeface="+mn-ea"/>
              </a:rPr>
              <a:t>研究成果展示与意义</a:t>
            </a:r>
          </a:p>
        </p:txBody>
      </p:sp>
      <p:sp>
        <p:nvSpPr>
          <p:cNvPr id="15" name="Footer Text"/>
          <p:cNvSpPr txBox="1"/>
          <p:nvPr/>
        </p:nvSpPr>
        <p:spPr>
          <a:xfrm flipH="1">
            <a:off x="1894202" y="2931790"/>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
        <p:nvSpPr>
          <p:cNvPr id="28" name="文本框 27"/>
          <p:cNvSpPr txBox="1"/>
          <p:nvPr/>
        </p:nvSpPr>
        <p:spPr>
          <a:xfrm>
            <a:off x="3716905" y="1635646"/>
            <a:ext cx="1710190" cy="584775"/>
          </a:xfrm>
          <a:prstGeom prst="rect">
            <a:avLst/>
          </a:prstGeom>
          <a:noFill/>
        </p:spPr>
        <p:txBody>
          <a:bodyPr wrap="square" rtlCol="0">
            <a:spAutoFit/>
          </a:bodyPr>
          <a:lstStyle/>
          <a:p>
            <a:pPr algn="dist"/>
            <a:r>
              <a:rPr lang="en-US" altLang="zh-CN" sz="3200">
                <a:latin typeface="Cambria Math" panose="02040503050406030204" pitchFamily="18" charset="0"/>
                <a:ea typeface="Cambria Math" panose="02040503050406030204" pitchFamily="18" charset="0"/>
                <a:cs typeface="+mn-ea"/>
              </a:rPr>
              <a:t>PART 03</a:t>
            </a:r>
            <a:endParaRPr lang="zh-CN" altLang="en-US" sz="3200">
              <a:latin typeface="Cambria Math" panose="02040503050406030204" pitchFamily="18"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par>
                          <p:cTn id="18" fill="hold">
                            <p:stCondLst>
                              <p:cond delay="58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36534" y="123478"/>
            <a:ext cx="2070932" cy="461665"/>
          </a:xfrm>
          <a:prstGeom prst="rect">
            <a:avLst/>
          </a:prstGeom>
          <a:noFill/>
        </p:spPr>
        <p:txBody>
          <a:bodyPr wrap="square" rtlCol="0">
            <a:spAutoFit/>
          </a:bodyPr>
          <a:lstStyle/>
          <a:p>
            <a:pPr algn="dist"/>
            <a:r>
              <a:rPr lang="zh-CN" altLang="en-US" sz="2400">
                <a:latin typeface="+mn-ea"/>
                <a:cs typeface="+mn-ea"/>
              </a:rPr>
              <a:t>研究成果展示</a:t>
            </a:r>
          </a:p>
        </p:txBody>
      </p:sp>
      <p:sp>
        <p:nvSpPr>
          <p:cNvPr id="4" name="Rectangle 7"/>
          <p:cNvSpPr/>
          <p:nvPr/>
        </p:nvSpPr>
        <p:spPr>
          <a:xfrm>
            <a:off x="683568" y="1131888"/>
            <a:ext cx="2040429" cy="1683884"/>
          </a:xfrm>
          <a:prstGeom prst="rect">
            <a:avLst/>
          </a:prstGeom>
          <a:solidFill>
            <a:schemeClr val="accent1"/>
          </a:solidFill>
          <a:ln>
            <a:noFill/>
          </a:ln>
          <a:effectLst/>
        </p:spPr>
        <p:txBody>
          <a:bodyPr vert="horz" wrap="square" lIns="91440" tIns="45720" rIns="91440" bIns="45720" numCol="1" anchor="t" anchorCtr="0" compatLnSpc="1"/>
          <a:lstStyle/>
          <a:p>
            <a:endParaRPr lang="en-US" sz="1900">
              <a:solidFill>
                <a:schemeClr val="bg1"/>
              </a:solidFill>
              <a:latin typeface="+mn-ea"/>
              <a:cs typeface="+mn-ea"/>
            </a:endParaRPr>
          </a:p>
        </p:txBody>
      </p:sp>
      <p:sp>
        <p:nvSpPr>
          <p:cNvPr id="5" name="Rectangle 8"/>
          <p:cNvSpPr/>
          <p:nvPr/>
        </p:nvSpPr>
        <p:spPr>
          <a:xfrm>
            <a:off x="2832447" y="2931790"/>
            <a:ext cx="2040429" cy="1665054"/>
          </a:xfrm>
          <a:prstGeom prst="rect">
            <a:avLst/>
          </a:prstGeom>
          <a:solidFill>
            <a:schemeClr val="accent2"/>
          </a:solidFill>
          <a:ln>
            <a:noFill/>
          </a:ln>
          <a:effectLst/>
        </p:spPr>
        <p:txBody>
          <a:bodyPr vert="horz" wrap="square" lIns="91440" tIns="45720" rIns="91440" bIns="45720" numCol="1" anchor="t" anchorCtr="0" compatLnSpc="1"/>
          <a:lstStyle/>
          <a:p>
            <a:endParaRPr lang="en-US" sz="1900">
              <a:solidFill>
                <a:schemeClr val="bg1"/>
              </a:solidFill>
              <a:latin typeface="+mn-ea"/>
              <a:cs typeface="+mn-ea"/>
            </a:endParaRPr>
          </a:p>
        </p:txBody>
      </p:sp>
      <p:sp>
        <p:nvSpPr>
          <p:cNvPr id="7" name="TextBox 22"/>
          <p:cNvSpPr txBox="1"/>
          <p:nvPr/>
        </p:nvSpPr>
        <p:spPr>
          <a:xfrm>
            <a:off x="3059282" y="3242130"/>
            <a:ext cx="1582624" cy="1073357"/>
          </a:xfrm>
          <a:prstGeom prst="rect">
            <a:avLst/>
          </a:prstGeom>
          <a:noFill/>
        </p:spPr>
        <p:txBody>
          <a:bodyPr wrap="square" lIns="34275" tIns="17138" rIns="34275" bIns="17138" rtlCol="0">
            <a:spAutoFit/>
          </a:bodyPr>
          <a:lstStyle/>
          <a:p>
            <a:pPr algn="ctr"/>
            <a:r>
              <a:rPr lang="zh-CN" altLang="en-US" sz="1350">
                <a:solidFill>
                  <a:schemeClr val="bg1"/>
                </a:solidFill>
                <a:latin typeface="+mn-ea"/>
                <a:cs typeface="+mn-ea"/>
              </a:rPr>
              <a:t>添加标题内容</a:t>
            </a:r>
          </a:p>
          <a:p>
            <a:pPr algn="ctr"/>
            <a:r>
              <a:rPr lang="en-US" sz="1200">
                <a:solidFill>
                  <a:schemeClr val="bg1"/>
                </a:solidFill>
                <a:latin typeface="+mn-ea"/>
                <a:cs typeface="+mn-ea"/>
              </a:rPr>
              <a:t>—</a:t>
            </a:r>
          </a:p>
          <a:p>
            <a:pPr algn="ctr"/>
            <a:r>
              <a:rPr lang="zh-CN" altLang="en-US" sz="1050">
                <a:solidFill>
                  <a:schemeClr val="bg1"/>
                </a:solidFill>
                <a:latin typeface="+mn-ea"/>
                <a:cs typeface="+mn-ea"/>
              </a:rPr>
              <a:t>点击此处添加文字说明内容，可以通过复制您的文本内容，在此文本框粘贴并选择只保留文字内容。</a:t>
            </a:r>
            <a:endParaRPr lang="en-US" sz="1200">
              <a:solidFill>
                <a:schemeClr val="bg1"/>
              </a:solidFill>
              <a:latin typeface="+mn-ea"/>
              <a:cs typeface="+mn-ea"/>
            </a:endParaRPr>
          </a:p>
        </p:txBody>
      </p:sp>
      <p:sp>
        <p:nvSpPr>
          <p:cNvPr id="8" name="TextBox 23"/>
          <p:cNvSpPr txBox="1"/>
          <p:nvPr/>
        </p:nvSpPr>
        <p:spPr>
          <a:xfrm>
            <a:off x="914422" y="1430511"/>
            <a:ext cx="1604925" cy="1073357"/>
          </a:xfrm>
          <a:prstGeom prst="rect">
            <a:avLst/>
          </a:prstGeom>
          <a:noFill/>
        </p:spPr>
        <p:txBody>
          <a:bodyPr wrap="square" lIns="34275" tIns="17138" rIns="34275" bIns="17138" rtlCol="0">
            <a:spAutoFit/>
          </a:bodyPr>
          <a:lstStyle/>
          <a:p>
            <a:pPr algn="ctr"/>
            <a:r>
              <a:rPr lang="zh-CN" altLang="en-US" sz="1350">
                <a:solidFill>
                  <a:schemeClr val="bg1"/>
                </a:solidFill>
                <a:latin typeface="+mn-ea"/>
                <a:cs typeface="+mn-ea"/>
              </a:rPr>
              <a:t>添加标题内容</a:t>
            </a:r>
          </a:p>
          <a:p>
            <a:pPr algn="ctr"/>
            <a:r>
              <a:rPr lang="en-US" sz="1200">
                <a:solidFill>
                  <a:schemeClr val="bg1"/>
                </a:solidFill>
                <a:latin typeface="+mn-ea"/>
                <a:cs typeface="+mn-ea"/>
              </a:rPr>
              <a:t>—</a:t>
            </a:r>
          </a:p>
          <a:p>
            <a:pPr algn="ctr"/>
            <a:r>
              <a:rPr lang="zh-CN" altLang="en-US" sz="1050">
                <a:solidFill>
                  <a:schemeClr val="bg1"/>
                </a:solidFill>
                <a:latin typeface="+mn-ea"/>
                <a:cs typeface="+mn-ea"/>
              </a:rPr>
              <a:t>点击此处添加文字说明内容，可以通过复制您的文本内容，在此文本框粘贴并选择只保留文字内容。</a:t>
            </a:r>
            <a:endParaRPr lang="en-US" sz="1200">
              <a:solidFill>
                <a:schemeClr val="bg1"/>
              </a:solidFill>
              <a:latin typeface="+mn-ea"/>
              <a:cs typeface="+mn-ea"/>
            </a:endParaRPr>
          </a:p>
        </p:txBody>
      </p:sp>
      <p:pic>
        <p:nvPicPr>
          <p:cNvPr id="9" name="图片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447" y="1131888"/>
            <a:ext cx="2040429" cy="1683884"/>
          </a:xfrm>
          <a:prstGeom prst="rect">
            <a:avLst/>
          </a:prstGeom>
          <a:blipFill>
            <a:blip r:embed="rId4"/>
            <a:stretch>
              <a:fillRect/>
            </a:stretch>
          </a:blipFill>
          <a:ln>
            <a:noFill/>
          </a:ln>
          <a:effectLst/>
        </p:spPr>
      </p:pic>
      <p:pic>
        <p:nvPicPr>
          <p:cNvPr id="10" name="图片占位符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2931790"/>
            <a:ext cx="2040429" cy="1656085"/>
          </a:xfrm>
          <a:prstGeom prst="rect">
            <a:avLst/>
          </a:prstGeom>
          <a:effectLst/>
        </p:spPr>
      </p:pic>
      <p:pic>
        <p:nvPicPr>
          <p:cNvPr id="11" name="图片占位符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325" y="1150719"/>
            <a:ext cx="3444285" cy="3437156"/>
          </a:xfrm>
          <a:prstGeom prst="rect">
            <a:avLst/>
          </a:prstGeom>
          <a:solidFill>
            <a:srgbClr val="0B6863"/>
          </a:solidFill>
          <a:ln>
            <a:noFill/>
          </a:ln>
          <a:effectLst/>
        </p:spPr>
      </p:pic>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36534" y="123478"/>
            <a:ext cx="2070932" cy="461665"/>
          </a:xfrm>
          <a:prstGeom prst="rect">
            <a:avLst/>
          </a:prstGeom>
          <a:noFill/>
        </p:spPr>
        <p:txBody>
          <a:bodyPr wrap="square" rtlCol="0">
            <a:spAutoFit/>
          </a:bodyPr>
          <a:lstStyle/>
          <a:p>
            <a:pPr algn="dist"/>
            <a:r>
              <a:rPr lang="zh-CN" altLang="en-US" sz="2400">
                <a:latin typeface="+mn-ea"/>
                <a:cs typeface="+mn-ea"/>
              </a:rPr>
              <a:t>研究成果展示</a:t>
            </a:r>
          </a:p>
        </p:txBody>
      </p:sp>
      <p:cxnSp>
        <p:nvCxnSpPr>
          <p:cNvPr id="44" name="直接连接符 43"/>
          <p:cNvCxnSpPr/>
          <p:nvPr/>
        </p:nvCxnSpPr>
        <p:spPr>
          <a:xfrm>
            <a:off x="474554" y="2294853"/>
            <a:ext cx="17457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4554" y="3423772"/>
            <a:ext cx="17457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383031" y="1221913"/>
            <a:ext cx="1974445" cy="954521"/>
            <a:chOff x="8835092" y="1945063"/>
            <a:chExt cx="2483676" cy="1198062"/>
          </a:xfrm>
        </p:grpSpPr>
        <p:sp>
          <p:nvSpPr>
            <p:cNvPr id="47" name="文本框 11"/>
            <p:cNvSpPr txBox="1"/>
            <p:nvPr/>
          </p:nvSpPr>
          <p:spPr>
            <a:xfrm>
              <a:off x="8835092" y="1945063"/>
              <a:ext cx="1248229" cy="373427"/>
            </a:xfrm>
            <a:prstGeom prst="rect">
              <a:avLst/>
            </a:prstGeom>
            <a:noFill/>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48" name="文本框 12"/>
            <p:cNvSpPr txBox="1"/>
            <p:nvPr/>
          </p:nvSpPr>
          <p:spPr>
            <a:xfrm>
              <a:off x="8872836" y="2273941"/>
              <a:ext cx="2445932" cy="869184"/>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mn-ea"/>
                  <a:cs typeface="+mn-ea"/>
                </a:rPr>
                <a:t>您的内容打在这里，或者通过复制您的文本后。您的内容打在这里，或者通过复制您的文</a:t>
              </a:r>
            </a:p>
          </p:txBody>
        </p:sp>
      </p:grpSp>
      <p:grpSp>
        <p:nvGrpSpPr>
          <p:cNvPr id="49" name="组合 48"/>
          <p:cNvGrpSpPr/>
          <p:nvPr/>
        </p:nvGrpSpPr>
        <p:grpSpPr>
          <a:xfrm>
            <a:off x="375316" y="2351593"/>
            <a:ext cx="1974445" cy="974656"/>
            <a:chOff x="8835092" y="2033592"/>
            <a:chExt cx="2483676" cy="1223322"/>
          </a:xfrm>
        </p:grpSpPr>
        <p:sp>
          <p:nvSpPr>
            <p:cNvPr id="50" name="文本框 14"/>
            <p:cNvSpPr txBox="1"/>
            <p:nvPr/>
          </p:nvSpPr>
          <p:spPr>
            <a:xfrm>
              <a:off x="8835092" y="2033592"/>
              <a:ext cx="1248229" cy="373423"/>
            </a:xfrm>
            <a:prstGeom prst="rect">
              <a:avLst/>
            </a:prstGeom>
            <a:noFill/>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51" name="文本框 15"/>
            <p:cNvSpPr txBox="1"/>
            <p:nvPr/>
          </p:nvSpPr>
          <p:spPr>
            <a:xfrm>
              <a:off x="8872836" y="2387739"/>
              <a:ext cx="2445932" cy="869175"/>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mn-ea"/>
                  <a:cs typeface="+mn-ea"/>
                </a:rPr>
                <a:t>您的内容打在这里，或者通过复制您的文本后。您的内容打在这里，或者通过复制您的文</a:t>
              </a:r>
            </a:p>
          </p:txBody>
        </p:sp>
      </p:grpSp>
      <p:grpSp>
        <p:nvGrpSpPr>
          <p:cNvPr id="52" name="组合 51"/>
          <p:cNvGrpSpPr/>
          <p:nvPr/>
        </p:nvGrpSpPr>
        <p:grpSpPr>
          <a:xfrm>
            <a:off x="383029" y="3471169"/>
            <a:ext cx="1984446" cy="964601"/>
            <a:chOff x="8835092" y="2046239"/>
            <a:chExt cx="2496257" cy="1210712"/>
          </a:xfrm>
        </p:grpSpPr>
        <p:sp>
          <p:nvSpPr>
            <p:cNvPr id="53" name="文本框 17"/>
            <p:cNvSpPr txBox="1"/>
            <p:nvPr/>
          </p:nvSpPr>
          <p:spPr>
            <a:xfrm>
              <a:off x="8835092" y="2046239"/>
              <a:ext cx="1248229" cy="373426"/>
            </a:xfrm>
            <a:prstGeom prst="rect">
              <a:avLst/>
            </a:prstGeom>
            <a:noFill/>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54" name="文本框 18"/>
            <p:cNvSpPr txBox="1"/>
            <p:nvPr/>
          </p:nvSpPr>
          <p:spPr>
            <a:xfrm>
              <a:off x="8885416" y="2387768"/>
              <a:ext cx="2445933" cy="869183"/>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mn-ea"/>
                  <a:cs typeface="+mn-ea"/>
                </a:rPr>
                <a:t>您的内容打在这里，或者通过复制您的文本后。您的内容打在这里，或者通过复制您的文</a:t>
              </a:r>
            </a:p>
          </p:txBody>
        </p:sp>
      </p:grpSp>
      <p:grpSp>
        <p:nvGrpSpPr>
          <p:cNvPr id="55" name="组合 54"/>
          <p:cNvGrpSpPr/>
          <p:nvPr/>
        </p:nvGrpSpPr>
        <p:grpSpPr>
          <a:xfrm>
            <a:off x="2598270" y="2930863"/>
            <a:ext cx="1853644" cy="1396334"/>
            <a:chOff x="3474720" y="4038600"/>
            <a:chExt cx="2331720" cy="1752600"/>
          </a:xfrm>
        </p:grpSpPr>
        <p:sp>
          <p:nvSpPr>
            <p:cNvPr id="56" name="文本框 19"/>
            <p:cNvSpPr txBox="1"/>
            <p:nvPr/>
          </p:nvSpPr>
          <p:spPr>
            <a:xfrm>
              <a:off x="3987799" y="475822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57" name="文本框 20"/>
            <p:cNvSpPr txBox="1"/>
            <p:nvPr/>
          </p:nvSpPr>
          <p:spPr>
            <a:xfrm>
              <a:off x="3987799" y="529908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58" name="文本框 21"/>
            <p:cNvSpPr txBox="1"/>
            <p:nvPr/>
          </p:nvSpPr>
          <p:spPr>
            <a:xfrm>
              <a:off x="3987799" y="421736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59" name="矩形 58"/>
            <p:cNvSpPr/>
            <p:nvPr/>
          </p:nvSpPr>
          <p:spPr>
            <a:xfrm>
              <a:off x="3474720" y="4038600"/>
              <a:ext cx="2331720" cy="1752600"/>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mn-ea"/>
                <a:cs typeface="+mn-ea"/>
              </a:endParaRPr>
            </a:p>
          </p:txBody>
        </p:sp>
        <p:cxnSp>
          <p:nvCxnSpPr>
            <p:cNvPr id="60" name="直接连接符 59"/>
            <p:cNvCxnSpPr/>
            <p:nvPr/>
          </p:nvCxnSpPr>
          <p:spPr>
            <a:xfrm>
              <a:off x="3596580" y="4643482"/>
              <a:ext cx="208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596580" y="5189592"/>
              <a:ext cx="208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4724508" y="2930863"/>
            <a:ext cx="1853644" cy="1396334"/>
            <a:chOff x="3474720" y="4038600"/>
            <a:chExt cx="2331720" cy="1752600"/>
          </a:xfrm>
        </p:grpSpPr>
        <p:sp>
          <p:nvSpPr>
            <p:cNvPr id="63" name="文本框 30"/>
            <p:cNvSpPr txBox="1"/>
            <p:nvPr/>
          </p:nvSpPr>
          <p:spPr>
            <a:xfrm>
              <a:off x="3987799" y="475822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64" name="文本框 31"/>
            <p:cNvSpPr txBox="1"/>
            <p:nvPr/>
          </p:nvSpPr>
          <p:spPr>
            <a:xfrm>
              <a:off x="3987799" y="529908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65" name="文本框 32"/>
            <p:cNvSpPr txBox="1"/>
            <p:nvPr/>
          </p:nvSpPr>
          <p:spPr>
            <a:xfrm>
              <a:off x="3987799" y="421736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66" name="矩形 65"/>
            <p:cNvSpPr/>
            <p:nvPr/>
          </p:nvSpPr>
          <p:spPr>
            <a:xfrm>
              <a:off x="3474720" y="4038600"/>
              <a:ext cx="2331720" cy="1752600"/>
            </a:xfrm>
            <a:prstGeom prst="rec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65000"/>
                    <a:lumOff val="35000"/>
                  </a:schemeClr>
                </a:solidFill>
                <a:latin typeface="+mn-ea"/>
                <a:cs typeface="+mn-ea"/>
              </a:endParaRPr>
            </a:p>
          </p:txBody>
        </p:sp>
        <p:cxnSp>
          <p:nvCxnSpPr>
            <p:cNvPr id="67" name="直接连接符 66"/>
            <p:cNvCxnSpPr/>
            <p:nvPr/>
          </p:nvCxnSpPr>
          <p:spPr>
            <a:xfrm>
              <a:off x="3596580" y="4643482"/>
              <a:ext cx="208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596580" y="5189592"/>
              <a:ext cx="208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6856806" y="2930863"/>
            <a:ext cx="1853644" cy="1396334"/>
            <a:chOff x="3474720" y="4038600"/>
            <a:chExt cx="2331720" cy="1752600"/>
          </a:xfrm>
        </p:grpSpPr>
        <p:sp>
          <p:nvSpPr>
            <p:cNvPr id="70" name="文本框 37"/>
            <p:cNvSpPr txBox="1"/>
            <p:nvPr/>
          </p:nvSpPr>
          <p:spPr>
            <a:xfrm>
              <a:off x="3987799" y="475822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71" name="文本框 38"/>
            <p:cNvSpPr txBox="1"/>
            <p:nvPr/>
          </p:nvSpPr>
          <p:spPr>
            <a:xfrm>
              <a:off x="3987799" y="529908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72" name="文本框 39"/>
            <p:cNvSpPr txBox="1"/>
            <p:nvPr/>
          </p:nvSpPr>
          <p:spPr>
            <a:xfrm>
              <a:off x="3987799" y="4217364"/>
              <a:ext cx="1248229" cy="373427"/>
            </a:xfrm>
            <a:prstGeom prst="rect">
              <a:avLst/>
            </a:prstGeom>
            <a:noFill/>
            <a:ln>
              <a:noFill/>
            </a:ln>
          </p:spPr>
          <p:txBody>
            <a:bodyPr wrap="square" rtlCol="0">
              <a:spAutoFit/>
            </a:bodyPr>
            <a:lstStyle/>
            <a:p>
              <a:pPr algn="ctr"/>
              <a:r>
                <a:rPr lang="zh-CN" altLang="en-US" sz="2000" baseline="-3000">
                  <a:solidFill>
                    <a:schemeClr val="tx1">
                      <a:lumMod val="65000"/>
                      <a:lumOff val="35000"/>
                    </a:schemeClr>
                  </a:solidFill>
                  <a:latin typeface="+mn-ea"/>
                  <a:cs typeface="+mn-ea"/>
                </a:rPr>
                <a:t>添加标题</a:t>
              </a:r>
            </a:p>
          </p:txBody>
        </p:sp>
        <p:sp>
          <p:nvSpPr>
            <p:cNvPr id="73" name="矩形 72"/>
            <p:cNvSpPr/>
            <p:nvPr/>
          </p:nvSpPr>
          <p:spPr>
            <a:xfrm>
              <a:off x="3474720" y="4038600"/>
              <a:ext cx="2331720" cy="1752600"/>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65000"/>
                    <a:lumOff val="35000"/>
                  </a:schemeClr>
                </a:solidFill>
                <a:latin typeface="+mn-ea"/>
                <a:cs typeface="+mn-ea"/>
              </a:endParaRPr>
            </a:p>
          </p:txBody>
        </p:sp>
        <p:cxnSp>
          <p:nvCxnSpPr>
            <p:cNvPr id="74" name="直接连接符 73"/>
            <p:cNvCxnSpPr/>
            <p:nvPr/>
          </p:nvCxnSpPr>
          <p:spPr>
            <a:xfrm>
              <a:off x="3596580" y="4643482"/>
              <a:ext cx="208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596580" y="5189592"/>
              <a:ext cx="208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2598270" y="1400968"/>
            <a:ext cx="1853644" cy="1529897"/>
            <a:chOff x="3569970" y="1908810"/>
            <a:chExt cx="2331720" cy="1920240"/>
          </a:xfrm>
        </p:grpSpPr>
        <p:sp>
          <p:nvSpPr>
            <p:cNvPr id="77" name="矩形 76"/>
            <p:cNvSpPr/>
            <p:nvPr/>
          </p:nvSpPr>
          <p:spPr>
            <a:xfrm>
              <a:off x="3569970" y="1908810"/>
              <a:ext cx="2331720" cy="19202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2">
                    <a:lumMod val="75000"/>
                    <a:lumOff val="25000"/>
                  </a:schemeClr>
                </a:solidFill>
                <a:latin typeface="+mn-ea"/>
                <a:cs typeface="+mn-ea"/>
              </a:endParaRPr>
            </a:p>
          </p:txBody>
        </p:sp>
        <p:sp>
          <p:nvSpPr>
            <p:cNvPr id="7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F1F3F2"/>
            </a:solidFill>
            <a:ln>
              <a:noFill/>
            </a:ln>
          </p:spPr>
          <p:txBody>
            <a:bodyPr vert="horz" wrap="square" lIns="91440" tIns="45720" rIns="91440" bIns="45720" numCol="1" anchor="t" anchorCtr="0" compatLnSpc="1"/>
            <a:lstStyle/>
            <a:p>
              <a:endParaRPr lang="zh-CN" altLang="en-US" sz="1600">
                <a:solidFill>
                  <a:schemeClr val="tx2">
                    <a:lumMod val="75000"/>
                    <a:lumOff val="25000"/>
                  </a:schemeClr>
                </a:solidFill>
                <a:latin typeface="+mn-ea"/>
                <a:cs typeface="+mn-ea"/>
              </a:endParaRPr>
            </a:p>
          </p:txBody>
        </p:sp>
        <p:sp>
          <p:nvSpPr>
            <p:cNvPr id="79" name="文本框 47"/>
            <p:cNvSpPr txBox="1"/>
            <p:nvPr/>
          </p:nvSpPr>
          <p:spPr>
            <a:xfrm>
              <a:off x="4111716" y="3381327"/>
              <a:ext cx="1248229" cy="373426"/>
            </a:xfrm>
            <a:prstGeom prst="rect">
              <a:avLst/>
            </a:prstGeom>
            <a:noFill/>
          </p:spPr>
          <p:txBody>
            <a:bodyPr wrap="square" rtlCol="0">
              <a:spAutoFit/>
            </a:bodyPr>
            <a:lstStyle/>
            <a:p>
              <a:pPr algn="ctr"/>
              <a:r>
                <a:rPr lang="zh-CN" altLang="en-US" sz="2000" baseline="-3000">
                  <a:solidFill>
                    <a:srgbClr val="F1F3F2"/>
                  </a:solidFill>
                  <a:latin typeface="+mn-ea"/>
                  <a:cs typeface="+mn-ea"/>
                </a:rPr>
                <a:t>添加标题</a:t>
              </a:r>
            </a:p>
          </p:txBody>
        </p:sp>
      </p:grpSp>
      <p:grpSp>
        <p:nvGrpSpPr>
          <p:cNvPr id="80" name="组合 79"/>
          <p:cNvGrpSpPr/>
          <p:nvPr/>
        </p:nvGrpSpPr>
        <p:grpSpPr>
          <a:xfrm>
            <a:off x="4724508" y="1400968"/>
            <a:ext cx="1853644" cy="1529897"/>
            <a:chOff x="6252210" y="1908810"/>
            <a:chExt cx="2331720" cy="1920240"/>
          </a:xfrm>
        </p:grpSpPr>
        <p:sp>
          <p:nvSpPr>
            <p:cNvPr id="81" name="矩形 80"/>
            <p:cNvSpPr/>
            <p:nvPr/>
          </p:nvSpPr>
          <p:spPr>
            <a:xfrm>
              <a:off x="6252210" y="1908810"/>
              <a:ext cx="2331720" cy="19202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2">
                    <a:lumMod val="75000"/>
                    <a:lumOff val="25000"/>
                  </a:schemeClr>
                </a:solidFill>
                <a:latin typeface="+mn-ea"/>
                <a:cs typeface="+mn-ea"/>
              </a:endParaRPr>
            </a:p>
          </p:txBody>
        </p:sp>
        <p:sp>
          <p:nvSpPr>
            <p:cNvPr id="8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1600">
                <a:solidFill>
                  <a:schemeClr val="tx2">
                    <a:lumMod val="75000"/>
                    <a:lumOff val="25000"/>
                  </a:schemeClr>
                </a:solidFill>
                <a:latin typeface="+mn-ea"/>
                <a:cs typeface="+mn-ea"/>
              </a:endParaRPr>
            </a:p>
          </p:txBody>
        </p:sp>
        <p:sp>
          <p:nvSpPr>
            <p:cNvPr id="83" name="文本框 48"/>
            <p:cNvSpPr txBox="1"/>
            <p:nvPr/>
          </p:nvSpPr>
          <p:spPr>
            <a:xfrm>
              <a:off x="6793956" y="3381327"/>
              <a:ext cx="1248229" cy="38630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00">
                  <a:solidFill>
                    <a:srgbClr val="F1F3F2"/>
                  </a:solidFill>
                  <a:latin typeface="+mn-ea"/>
                  <a:cs typeface="+mn-ea"/>
                </a:rPr>
                <a:t>添加标题</a:t>
              </a:r>
            </a:p>
          </p:txBody>
        </p:sp>
      </p:grpSp>
      <p:grpSp>
        <p:nvGrpSpPr>
          <p:cNvPr id="84" name="组合 83"/>
          <p:cNvGrpSpPr/>
          <p:nvPr/>
        </p:nvGrpSpPr>
        <p:grpSpPr>
          <a:xfrm>
            <a:off x="6856806" y="1400968"/>
            <a:ext cx="1853644" cy="1529897"/>
            <a:chOff x="9025890" y="1908810"/>
            <a:chExt cx="2331720" cy="1920240"/>
          </a:xfrm>
        </p:grpSpPr>
        <p:sp>
          <p:nvSpPr>
            <p:cNvPr id="85" name="矩形 84"/>
            <p:cNvSpPr/>
            <p:nvPr/>
          </p:nvSpPr>
          <p:spPr>
            <a:xfrm>
              <a:off x="9025890" y="1908810"/>
              <a:ext cx="2331720" cy="19202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2">
                    <a:lumMod val="75000"/>
                    <a:lumOff val="25000"/>
                  </a:schemeClr>
                </a:solidFill>
                <a:latin typeface="+mn-ea"/>
                <a:cs typeface="+mn-ea"/>
              </a:endParaRPr>
            </a:p>
          </p:txBody>
        </p:sp>
        <p:sp>
          <p:nvSpPr>
            <p:cNvPr id="8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F1F3F2"/>
            </a:solidFill>
            <a:ln>
              <a:noFill/>
            </a:ln>
          </p:spPr>
          <p:txBody>
            <a:bodyPr vert="horz" wrap="square" lIns="91440" tIns="45720" rIns="91440" bIns="45720" numCol="1" anchor="t" anchorCtr="0" compatLnSpc="1"/>
            <a:lstStyle/>
            <a:p>
              <a:endParaRPr lang="zh-CN" altLang="en-US" sz="1600">
                <a:solidFill>
                  <a:schemeClr val="tx2">
                    <a:lumMod val="75000"/>
                    <a:lumOff val="25000"/>
                  </a:schemeClr>
                </a:solidFill>
                <a:latin typeface="+mn-ea"/>
                <a:cs typeface="+mn-ea"/>
              </a:endParaRPr>
            </a:p>
          </p:txBody>
        </p:sp>
        <p:sp>
          <p:nvSpPr>
            <p:cNvPr id="87" name="文本框 49"/>
            <p:cNvSpPr txBox="1"/>
            <p:nvPr/>
          </p:nvSpPr>
          <p:spPr>
            <a:xfrm>
              <a:off x="9567636" y="3381327"/>
              <a:ext cx="1248229" cy="38630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00">
                  <a:solidFill>
                    <a:srgbClr val="F1F3F2"/>
                  </a:solidFill>
                  <a:latin typeface="+mn-ea"/>
                  <a:cs typeface="+mn-ea"/>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nodeType="withEffect">
                                  <p:stCondLst>
                                    <p:cond delay="250"/>
                                  </p:stCondLst>
                                  <p:childTnLst>
                                    <p:set>
                                      <p:cBhvr>
                                        <p:cTn id="9" dur="1" fill="hold">
                                          <p:stCondLst>
                                            <p:cond delay="0"/>
                                          </p:stCondLst>
                                        </p:cTn>
                                        <p:tgtEl>
                                          <p:spTgt spid="84"/>
                                        </p:tgtEl>
                                        <p:attrNameLst>
                                          <p:attrName>style.visibility</p:attrName>
                                        </p:attrNameLst>
                                      </p:cBhvr>
                                      <p:to>
                                        <p:strVal val="visible"/>
                                      </p:to>
                                    </p:set>
                                    <p:animEffect transition="in" filter="barn(inVertical)">
                                      <p:cBhvr>
                                        <p:cTn id="10" dur="500"/>
                                        <p:tgtEl>
                                          <p:spTgt spid="84"/>
                                        </p:tgtEl>
                                      </p:cBhvr>
                                    </p:animEffect>
                                  </p:childTnLst>
                                </p:cTn>
                              </p:par>
                              <p:par>
                                <p:cTn id="11" presetID="16" presetClass="entr" presetSubtype="21" fill="hold"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par>
                                <p:cTn id="14" presetID="16" presetClass="entr" presetSubtype="21" fill="hold" nodeType="withEffect">
                                  <p:stCondLst>
                                    <p:cond delay="1250"/>
                                  </p:stCondLst>
                                  <p:childTnLst>
                                    <p:set>
                                      <p:cBhvr>
                                        <p:cTn id="15" dur="1" fill="hold">
                                          <p:stCondLst>
                                            <p:cond delay="0"/>
                                          </p:stCondLst>
                                        </p:cTn>
                                        <p:tgtEl>
                                          <p:spTgt spid="80"/>
                                        </p:tgtEl>
                                        <p:attrNameLst>
                                          <p:attrName>style.visibility</p:attrName>
                                        </p:attrNameLst>
                                      </p:cBhvr>
                                      <p:to>
                                        <p:strVal val="visible"/>
                                      </p:to>
                                    </p:set>
                                    <p:animEffect transition="in" filter="barn(inVertical)">
                                      <p:cBhvr>
                                        <p:cTn id="16" dur="500"/>
                                        <p:tgtEl>
                                          <p:spTgt spid="80"/>
                                        </p:tgtEl>
                                      </p:cBhvr>
                                    </p:animEffect>
                                  </p:childTnLst>
                                </p:cTn>
                              </p:par>
                              <p:par>
                                <p:cTn id="17" presetID="16" presetClass="entr" presetSubtype="21" fill="hold" nodeType="withEffect">
                                  <p:stCondLst>
                                    <p:cond delay="125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nodeType="withEffect">
                                  <p:stCondLst>
                                    <p:cond delay="2250"/>
                                  </p:stCondLst>
                                  <p:childTnLst>
                                    <p:set>
                                      <p:cBhvr>
                                        <p:cTn id="21" dur="1" fill="hold">
                                          <p:stCondLst>
                                            <p:cond delay="0"/>
                                          </p:stCondLst>
                                        </p:cTn>
                                        <p:tgtEl>
                                          <p:spTgt spid="76"/>
                                        </p:tgtEl>
                                        <p:attrNameLst>
                                          <p:attrName>style.visibility</p:attrName>
                                        </p:attrNameLst>
                                      </p:cBhvr>
                                      <p:to>
                                        <p:strVal val="visible"/>
                                      </p:to>
                                    </p:set>
                                    <p:animEffect transition="in" filter="barn(inVertical)">
                                      <p:cBhvr>
                                        <p:cTn id="22" dur="500"/>
                                        <p:tgtEl>
                                          <p:spTgt spid="76"/>
                                        </p:tgtEl>
                                      </p:cBhvr>
                                    </p:animEffect>
                                  </p:childTnLst>
                                </p:cTn>
                              </p:par>
                              <p:par>
                                <p:cTn id="23" presetID="16" presetClass="entr" presetSubtype="21" fill="hold" nodeType="withEffect">
                                  <p:stCondLst>
                                    <p:cond delay="2250"/>
                                  </p:stCondLst>
                                  <p:childTnLst>
                                    <p:set>
                                      <p:cBhvr>
                                        <p:cTn id="24" dur="1" fill="hold">
                                          <p:stCondLst>
                                            <p:cond delay="0"/>
                                          </p:stCondLst>
                                        </p:cTn>
                                        <p:tgtEl>
                                          <p:spTgt spid="55"/>
                                        </p:tgtEl>
                                        <p:attrNameLst>
                                          <p:attrName>style.visibility</p:attrName>
                                        </p:attrNameLst>
                                      </p:cBhvr>
                                      <p:to>
                                        <p:strVal val="visible"/>
                                      </p:to>
                                    </p:set>
                                    <p:animEffect transition="in" filter="barn(inVertical)">
                                      <p:cBhvr>
                                        <p:cTn id="25" dur="500"/>
                                        <p:tgtEl>
                                          <p:spTgt spid="55"/>
                                        </p:tgtEl>
                                      </p:cBhvr>
                                    </p:animEffect>
                                  </p:childTnLst>
                                </p:cTn>
                              </p:par>
                              <p:par>
                                <p:cTn id="26" presetID="14" presetClass="entr" presetSubtype="10" fill="hold" nodeType="withEffect">
                                  <p:stCondLst>
                                    <p:cond delay="325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nodeType="withEffect">
                                  <p:stCondLst>
                                    <p:cond delay="325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par>
                                <p:cTn id="32" presetID="14" presetClass="entr" presetSubtype="10" fill="hold" nodeType="withEffect">
                                  <p:stCondLst>
                                    <p:cond delay="325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par>
                                <p:cTn id="35" presetID="14" presetClass="entr" presetSubtype="10" fill="hold" nodeType="withEffect">
                                  <p:stCondLst>
                                    <p:cond delay="325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par>
                                <p:cTn id="38" presetID="14" presetClass="entr" presetSubtype="10" fill="hold" nodeType="withEffect">
                                  <p:stCondLst>
                                    <p:cond delay="325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36534" y="123478"/>
            <a:ext cx="2070932" cy="461665"/>
          </a:xfrm>
          <a:prstGeom prst="rect">
            <a:avLst/>
          </a:prstGeom>
          <a:noFill/>
        </p:spPr>
        <p:txBody>
          <a:bodyPr wrap="square" rtlCol="0">
            <a:spAutoFit/>
          </a:bodyPr>
          <a:lstStyle/>
          <a:p>
            <a:pPr algn="dist"/>
            <a:r>
              <a:rPr lang="zh-CN" altLang="en-US" sz="2400">
                <a:latin typeface="+mn-ea"/>
                <a:cs typeface="+mn-ea"/>
              </a:rPr>
              <a:t>研究成果应用</a:t>
            </a:r>
          </a:p>
        </p:txBody>
      </p:sp>
      <p:grpSp>
        <p:nvGrpSpPr>
          <p:cNvPr id="3" name="Group 4"/>
          <p:cNvGrpSpPr/>
          <p:nvPr/>
        </p:nvGrpSpPr>
        <p:grpSpPr>
          <a:xfrm>
            <a:off x="3018034" y="1463314"/>
            <a:ext cx="3099359" cy="3114294"/>
            <a:chOff x="3613079" y="946078"/>
            <a:chExt cx="4952144" cy="4976003"/>
          </a:xfrm>
          <a:solidFill>
            <a:srgbClr val="ED6D0B"/>
          </a:solidFill>
        </p:grpSpPr>
        <p:grpSp>
          <p:nvGrpSpPr>
            <p:cNvPr id="4" name="Group 3"/>
            <p:cNvGrpSpPr/>
            <p:nvPr/>
          </p:nvGrpSpPr>
          <p:grpSpPr>
            <a:xfrm>
              <a:off x="3613079" y="946078"/>
              <a:ext cx="4952144" cy="4976003"/>
              <a:chOff x="3327400" y="660399"/>
              <a:chExt cx="5521926" cy="5548530"/>
            </a:xfrm>
            <a:grpFill/>
          </p:grpSpPr>
          <p:grpSp>
            <p:nvGrpSpPr>
              <p:cNvPr id="7" name="Group 111"/>
              <p:cNvGrpSpPr/>
              <p:nvPr/>
            </p:nvGrpSpPr>
            <p:grpSpPr>
              <a:xfrm>
                <a:off x="3327400" y="660399"/>
                <a:ext cx="5521926" cy="5548530"/>
                <a:chOff x="2870201" y="203200"/>
                <a:chExt cx="6433802" cy="6464795"/>
              </a:xfrm>
              <a:grpFill/>
            </p:grpSpPr>
            <p:grpSp>
              <p:nvGrpSpPr>
                <p:cNvPr id="12" name="Group 94"/>
                <p:cNvGrpSpPr/>
                <p:nvPr/>
              </p:nvGrpSpPr>
              <p:grpSpPr>
                <a:xfrm>
                  <a:off x="2870201" y="2767111"/>
                  <a:ext cx="2421259" cy="1323778"/>
                  <a:chOff x="4923518" y="2113642"/>
                  <a:chExt cx="4289062" cy="2344965"/>
                </a:xfrm>
                <a:grpFill/>
              </p:grpSpPr>
              <p:sp>
                <p:nvSpPr>
                  <p:cNvPr id="26" name="Block Arc 90"/>
                  <p:cNvSpPr/>
                  <p:nvPr/>
                </p:nvSpPr>
                <p:spPr>
                  <a:xfrm rot="16200000">
                    <a:off x="4923518" y="2113643"/>
                    <a:ext cx="2344964" cy="2344964"/>
                  </a:xfrm>
                  <a:prstGeom prst="blockArc">
                    <a:avLst>
                      <a:gd name="adj1" fmla="val 10800000"/>
                      <a:gd name="adj2" fmla="val 0"/>
                      <a:gd name="adj3" fmla="val 1719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7" name="Rectangle 92"/>
                  <p:cNvSpPr/>
                  <p:nvPr/>
                </p:nvSpPr>
                <p:spPr>
                  <a:xfrm>
                    <a:off x="6096000" y="2113642"/>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8" name="Rectangle 93"/>
                  <p:cNvSpPr/>
                  <p:nvPr/>
                </p:nvSpPr>
                <p:spPr>
                  <a:xfrm>
                    <a:off x="6096000" y="4055268"/>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grpSp>
            <p:grpSp>
              <p:nvGrpSpPr>
                <p:cNvPr id="13" name="Group 95"/>
                <p:cNvGrpSpPr/>
                <p:nvPr/>
              </p:nvGrpSpPr>
              <p:grpSpPr>
                <a:xfrm flipH="1">
                  <a:off x="6900539" y="2767111"/>
                  <a:ext cx="2403464" cy="1323778"/>
                  <a:chOff x="4955041" y="2113642"/>
                  <a:chExt cx="4257539" cy="2344965"/>
                </a:xfrm>
                <a:grpFill/>
              </p:grpSpPr>
              <p:sp>
                <p:nvSpPr>
                  <p:cNvPr id="23" name="Block Arc 96"/>
                  <p:cNvSpPr/>
                  <p:nvPr/>
                </p:nvSpPr>
                <p:spPr>
                  <a:xfrm rot="16200000">
                    <a:off x="4955041" y="2113642"/>
                    <a:ext cx="2344965" cy="2344965"/>
                  </a:xfrm>
                  <a:prstGeom prst="blockArc">
                    <a:avLst>
                      <a:gd name="adj1" fmla="val 10800000"/>
                      <a:gd name="adj2" fmla="val 0"/>
                      <a:gd name="adj3" fmla="val 1719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4" name="Rectangle 97"/>
                  <p:cNvSpPr/>
                  <p:nvPr/>
                </p:nvSpPr>
                <p:spPr>
                  <a:xfrm>
                    <a:off x="6096000" y="2113642"/>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5" name="Rectangle 98"/>
                  <p:cNvSpPr/>
                  <p:nvPr/>
                </p:nvSpPr>
                <p:spPr>
                  <a:xfrm>
                    <a:off x="6096000" y="4055268"/>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grpSp>
            <p:grpSp>
              <p:nvGrpSpPr>
                <p:cNvPr id="14" name="Group 103"/>
                <p:cNvGrpSpPr/>
                <p:nvPr/>
              </p:nvGrpSpPr>
              <p:grpSpPr>
                <a:xfrm rot="5400000">
                  <a:off x="4885371" y="751941"/>
                  <a:ext cx="2421259" cy="1323778"/>
                  <a:chOff x="4923518" y="2113642"/>
                  <a:chExt cx="4289062" cy="2344965"/>
                </a:xfrm>
                <a:grpFill/>
              </p:grpSpPr>
              <p:sp>
                <p:nvSpPr>
                  <p:cNvPr id="20" name="Block Arc 108"/>
                  <p:cNvSpPr/>
                  <p:nvPr/>
                </p:nvSpPr>
                <p:spPr>
                  <a:xfrm rot="16200000">
                    <a:off x="4923518" y="2113643"/>
                    <a:ext cx="2344964" cy="2344964"/>
                  </a:xfrm>
                  <a:prstGeom prst="blockArc">
                    <a:avLst>
                      <a:gd name="adj1" fmla="val 10800000"/>
                      <a:gd name="adj2" fmla="val 0"/>
                      <a:gd name="adj3" fmla="val 1719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1" name="Rectangle 109"/>
                  <p:cNvSpPr/>
                  <p:nvPr/>
                </p:nvSpPr>
                <p:spPr>
                  <a:xfrm>
                    <a:off x="6096000" y="2113642"/>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2" name="Rectangle 110"/>
                  <p:cNvSpPr/>
                  <p:nvPr/>
                </p:nvSpPr>
                <p:spPr>
                  <a:xfrm>
                    <a:off x="6096000" y="4055268"/>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grpSp>
            <p:grpSp>
              <p:nvGrpSpPr>
                <p:cNvPr id="15" name="Group 104"/>
                <p:cNvGrpSpPr/>
                <p:nvPr/>
              </p:nvGrpSpPr>
              <p:grpSpPr>
                <a:xfrm rot="5400000" flipH="1">
                  <a:off x="4878775" y="4788878"/>
                  <a:ext cx="2434454" cy="1323779"/>
                  <a:chOff x="4900145" y="2113639"/>
                  <a:chExt cx="4312436" cy="2344966"/>
                </a:xfrm>
                <a:grpFill/>
              </p:grpSpPr>
              <p:sp>
                <p:nvSpPr>
                  <p:cNvPr id="17" name="Block Arc 105"/>
                  <p:cNvSpPr/>
                  <p:nvPr/>
                </p:nvSpPr>
                <p:spPr>
                  <a:xfrm rot="16200000">
                    <a:off x="4900145" y="2113639"/>
                    <a:ext cx="2344964" cy="2344964"/>
                  </a:xfrm>
                  <a:prstGeom prst="blockArc">
                    <a:avLst>
                      <a:gd name="adj1" fmla="val 10800000"/>
                      <a:gd name="adj2" fmla="val 0"/>
                      <a:gd name="adj3" fmla="val 1719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18" name="Rectangle 106"/>
                  <p:cNvSpPr/>
                  <p:nvPr/>
                </p:nvSpPr>
                <p:spPr>
                  <a:xfrm>
                    <a:off x="6096004" y="2113643"/>
                    <a:ext cx="3116577" cy="403337"/>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19" name="Rectangle 107"/>
                  <p:cNvSpPr/>
                  <p:nvPr/>
                </p:nvSpPr>
                <p:spPr>
                  <a:xfrm>
                    <a:off x="6095999" y="4055268"/>
                    <a:ext cx="3116579" cy="403337"/>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grpSp>
            <p:sp>
              <p:nvSpPr>
                <p:cNvPr id="16" name="Rectangle: Rounded Corners 100"/>
                <p:cNvSpPr/>
                <p:nvPr/>
              </p:nvSpPr>
              <p:spPr>
                <a:xfrm>
                  <a:off x="5060417" y="2393417"/>
                  <a:ext cx="2071166" cy="2071166"/>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grpSp>
          <p:sp>
            <p:nvSpPr>
              <p:cNvPr id="8" name="Freeform: Shape 32"/>
              <p:cNvSpPr/>
              <p:nvPr/>
            </p:nvSpPr>
            <p:spPr bwMode="auto">
              <a:xfrm>
                <a:off x="5880195" y="1104012"/>
                <a:ext cx="431610" cy="43080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1"/>
              </a:solidFill>
              <a:ln>
                <a:noFill/>
              </a:ln>
            </p:spPr>
            <p:txBody>
              <a:bodyPr anchor="ctr"/>
              <a:lstStyle/>
              <a:p>
                <a:pPr algn="ctr"/>
                <a:endParaRPr sz="1350">
                  <a:cs typeface="+mn-ea"/>
                </a:endParaRPr>
              </a:p>
            </p:txBody>
          </p:sp>
          <p:sp>
            <p:nvSpPr>
              <p:cNvPr id="9" name="Freeform: Shape 33"/>
              <p:cNvSpPr/>
              <p:nvPr/>
            </p:nvSpPr>
            <p:spPr bwMode="auto">
              <a:xfrm>
                <a:off x="3720449" y="3249927"/>
                <a:ext cx="435746" cy="35814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sz="1350">
                  <a:cs typeface="+mn-ea"/>
                </a:endParaRPr>
              </a:p>
            </p:txBody>
          </p:sp>
          <p:sp>
            <p:nvSpPr>
              <p:cNvPr id="10" name="Freeform: Shape 34"/>
              <p:cNvSpPr/>
              <p:nvPr/>
            </p:nvSpPr>
            <p:spPr bwMode="auto">
              <a:xfrm>
                <a:off x="5880195" y="5405695"/>
                <a:ext cx="464553" cy="44765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1"/>
              </a:solidFill>
              <a:ln>
                <a:noFill/>
              </a:ln>
            </p:spPr>
            <p:txBody>
              <a:bodyPr anchor="ctr"/>
              <a:lstStyle/>
              <a:p>
                <a:pPr algn="ctr"/>
                <a:endParaRPr sz="1350">
                  <a:cs typeface="+mn-ea"/>
                </a:endParaRPr>
              </a:p>
            </p:txBody>
          </p:sp>
          <p:sp>
            <p:nvSpPr>
              <p:cNvPr id="11" name="Freeform: Shape 35"/>
              <p:cNvSpPr>
                <a:spLocks noChangeAspect="1"/>
              </p:cNvSpPr>
              <p:nvPr/>
            </p:nvSpPr>
            <p:spPr bwMode="auto">
              <a:xfrm>
                <a:off x="8065424" y="3181348"/>
                <a:ext cx="462194" cy="461706"/>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accent1"/>
              </a:solidFill>
              <a:ln>
                <a:noFill/>
              </a:ln>
            </p:spPr>
            <p:txBody>
              <a:bodyPr anchor="ctr"/>
              <a:lstStyle/>
              <a:p>
                <a:pPr algn="ctr"/>
                <a:endParaRPr sz="1350">
                  <a:cs typeface="+mn-ea"/>
                </a:endParaRPr>
              </a:p>
            </p:txBody>
          </p:sp>
        </p:grpSp>
        <p:sp>
          <p:nvSpPr>
            <p:cNvPr id="5" name="Freeform: Shape 37"/>
            <p:cNvSpPr/>
            <p:nvPr/>
          </p:nvSpPr>
          <p:spPr bwMode="auto">
            <a:xfrm>
              <a:off x="5703224" y="3036013"/>
              <a:ext cx="785552" cy="785974"/>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accent2"/>
            </a:solidFill>
            <a:ln w="9525">
              <a:noFill/>
              <a:round/>
            </a:ln>
          </p:spPr>
          <p:txBody>
            <a:bodyPr anchor="ctr"/>
            <a:lstStyle/>
            <a:p>
              <a:pPr algn="ctr"/>
              <a:endParaRPr sz="1350">
                <a:cs typeface="+mn-ea"/>
              </a:endParaRPr>
            </a:p>
          </p:txBody>
        </p:sp>
      </p:grpSp>
      <p:grpSp>
        <p:nvGrpSpPr>
          <p:cNvPr id="29" name="组合 28"/>
          <p:cNvGrpSpPr/>
          <p:nvPr/>
        </p:nvGrpSpPr>
        <p:grpSpPr>
          <a:xfrm>
            <a:off x="907832" y="1602995"/>
            <a:ext cx="2495727" cy="1132398"/>
            <a:chOff x="5133155" y="1649255"/>
            <a:chExt cx="3327636" cy="1509864"/>
          </a:xfrm>
        </p:grpSpPr>
        <p:sp>
          <p:nvSpPr>
            <p:cNvPr id="30" name="矩形 29"/>
            <p:cNvSpPr/>
            <p:nvPr/>
          </p:nvSpPr>
          <p:spPr>
            <a:xfrm>
              <a:off x="5133155" y="2001879"/>
              <a:ext cx="3327636" cy="11572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a:solidFill>
                    <a:schemeClr val="tx1">
                      <a:lumMod val="65000"/>
                      <a:lumOff val="35000"/>
                    </a:schemeClr>
                  </a:solidFill>
                  <a:latin typeface="+mn-ea"/>
                  <a:cs typeface="+mn-ea"/>
                </a:rPr>
                <a:t>点击输入简要文字内容，文字内容概括精炼，不用多余的文字修饰，言短意赅的说明该项内容，点击输入简要文字内容</a:t>
              </a:r>
            </a:p>
          </p:txBody>
        </p:sp>
        <p:sp>
          <p:nvSpPr>
            <p:cNvPr id="31" name="矩形 30"/>
            <p:cNvSpPr/>
            <p:nvPr/>
          </p:nvSpPr>
          <p:spPr>
            <a:xfrm>
              <a:off x="5133155" y="1649255"/>
              <a:ext cx="2241975" cy="4284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a:solidFill>
                    <a:schemeClr val="tx1">
                      <a:lumMod val="65000"/>
                      <a:lumOff val="35000"/>
                    </a:schemeClr>
                  </a:solidFill>
                  <a:latin typeface="+mn-ea"/>
                  <a:cs typeface="+mn-ea"/>
                </a:rPr>
                <a:t>标题文字添加</a:t>
              </a:r>
            </a:p>
          </p:txBody>
        </p:sp>
      </p:grpSp>
      <p:grpSp>
        <p:nvGrpSpPr>
          <p:cNvPr id="32" name="组合 31"/>
          <p:cNvGrpSpPr/>
          <p:nvPr/>
        </p:nvGrpSpPr>
        <p:grpSpPr>
          <a:xfrm>
            <a:off x="907832" y="3426638"/>
            <a:ext cx="2495727" cy="1132398"/>
            <a:chOff x="5133155" y="1649255"/>
            <a:chExt cx="3327636" cy="1509864"/>
          </a:xfrm>
        </p:grpSpPr>
        <p:sp>
          <p:nvSpPr>
            <p:cNvPr id="33" name="矩形 32"/>
            <p:cNvSpPr/>
            <p:nvPr/>
          </p:nvSpPr>
          <p:spPr>
            <a:xfrm>
              <a:off x="5133155" y="2001879"/>
              <a:ext cx="3327636" cy="11572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a:solidFill>
                    <a:schemeClr val="tx1">
                      <a:lumMod val="65000"/>
                      <a:lumOff val="35000"/>
                    </a:schemeClr>
                  </a:solidFill>
                  <a:latin typeface="+mn-ea"/>
                  <a:cs typeface="+mn-ea"/>
                </a:rPr>
                <a:t>点击输入简要文字内容，文字内容概括精炼，不用多余的文字修饰，言短意赅的说明该项内容，点击输入简要文字内容</a:t>
              </a:r>
            </a:p>
          </p:txBody>
        </p:sp>
        <p:sp>
          <p:nvSpPr>
            <p:cNvPr id="34" name="矩形 33"/>
            <p:cNvSpPr/>
            <p:nvPr/>
          </p:nvSpPr>
          <p:spPr>
            <a:xfrm>
              <a:off x="5133155" y="1649255"/>
              <a:ext cx="2241975" cy="4284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a:solidFill>
                    <a:schemeClr val="tx1">
                      <a:lumMod val="65000"/>
                      <a:lumOff val="35000"/>
                    </a:schemeClr>
                  </a:solidFill>
                  <a:latin typeface="+mn-ea"/>
                  <a:cs typeface="+mn-ea"/>
                </a:rPr>
                <a:t>标题文字添加</a:t>
              </a:r>
            </a:p>
          </p:txBody>
        </p:sp>
      </p:grpSp>
      <p:grpSp>
        <p:nvGrpSpPr>
          <p:cNvPr id="35" name="组合 34"/>
          <p:cNvGrpSpPr/>
          <p:nvPr/>
        </p:nvGrpSpPr>
        <p:grpSpPr>
          <a:xfrm>
            <a:off x="5851101" y="1602995"/>
            <a:ext cx="2495729" cy="1132398"/>
            <a:chOff x="5133155" y="1649255"/>
            <a:chExt cx="3327638" cy="1509864"/>
          </a:xfrm>
        </p:grpSpPr>
        <p:sp>
          <p:nvSpPr>
            <p:cNvPr id="36" name="矩形 35"/>
            <p:cNvSpPr/>
            <p:nvPr/>
          </p:nvSpPr>
          <p:spPr>
            <a:xfrm>
              <a:off x="5133155" y="2001879"/>
              <a:ext cx="3327636" cy="115724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a:solidFill>
                    <a:schemeClr val="tx1">
                      <a:lumMod val="65000"/>
                      <a:lumOff val="35000"/>
                    </a:schemeClr>
                  </a:solidFill>
                  <a:latin typeface="+mn-ea"/>
                  <a:cs typeface="+mn-ea"/>
                </a:rPr>
                <a:t>点击输入简要文字内容，文字内容概括精炼，不用多余的文字修饰，言短意赅的说明该项内容，点击输入简要文字内容</a:t>
              </a:r>
            </a:p>
          </p:txBody>
        </p:sp>
        <p:sp>
          <p:nvSpPr>
            <p:cNvPr id="37" name="矩形 36"/>
            <p:cNvSpPr/>
            <p:nvPr/>
          </p:nvSpPr>
          <p:spPr>
            <a:xfrm>
              <a:off x="6218817" y="1649255"/>
              <a:ext cx="2241976" cy="4284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a:solidFill>
                    <a:schemeClr val="tx1">
                      <a:lumMod val="65000"/>
                      <a:lumOff val="35000"/>
                    </a:schemeClr>
                  </a:solidFill>
                  <a:latin typeface="+mn-ea"/>
                  <a:cs typeface="+mn-ea"/>
                </a:rPr>
                <a:t>标题文字添加</a:t>
              </a:r>
            </a:p>
          </p:txBody>
        </p:sp>
      </p:grpSp>
      <p:grpSp>
        <p:nvGrpSpPr>
          <p:cNvPr id="38" name="组合 37"/>
          <p:cNvGrpSpPr/>
          <p:nvPr/>
        </p:nvGrpSpPr>
        <p:grpSpPr>
          <a:xfrm>
            <a:off x="5851101" y="3426638"/>
            <a:ext cx="2495729" cy="1132398"/>
            <a:chOff x="5133155" y="1649255"/>
            <a:chExt cx="3327638" cy="1509864"/>
          </a:xfrm>
        </p:grpSpPr>
        <p:sp>
          <p:nvSpPr>
            <p:cNvPr id="39" name="矩形 38"/>
            <p:cNvSpPr/>
            <p:nvPr/>
          </p:nvSpPr>
          <p:spPr>
            <a:xfrm>
              <a:off x="5133155" y="2001879"/>
              <a:ext cx="3327636" cy="115724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a:solidFill>
                    <a:schemeClr val="tx1">
                      <a:lumMod val="65000"/>
                      <a:lumOff val="35000"/>
                    </a:schemeClr>
                  </a:solidFill>
                  <a:latin typeface="+mn-ea"/>
                  <a:cs typeface="+mn-ea"/>
                </a:rPr>
                <a:t>点击输入简要文字内容，文字内容概括精炼，不用多余的文字修饰，言短意赅的说明该项内容，点击输入简要文字内容</a:t>
              </a:r>
            </a:p>
          </p:txBody>
        </p:sp>
        <p:sp>
          <p:nvSpPr>
            <p:cNvPr id="40" name="矩形 39"/>
            <p:cNvSpPr/>
            <p:nvPr/>
          </p:nvSpPr>
          <p:spPr>
            <a:xfrm>
              <a:off x="6218817" y="1649255"/>
              <a:ext cx="2241976" cy="4284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a:solidFill>
                    <a:schemeClr val="tx1">
                      <a:lumMod val="65000"/>
                      <a:lumOff val="35000"/>
                    </a:schemeClr>
                  </a:solidFill>
                  <a:latin typeface="+mn-ea"/>
                  <a:cs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36534" y="123478"/>
            <a:ext cx="2070932" cy="461665"/>
          </a:xfrm>
          <a:prstGeom prst="rect">
            <a:avLst/>
          </a:prstGeom>
          <a:noFill/>
        </p:spPr>
        <p:txBody>
          <a:bodyPr wrap="square" rtlCol="0">
            <a:spAutoFit/>
          </a:bodyPr>
          <a:lstStyle/>
          <a:p>
            <a:pPr algn="dist"/>
            <a:r>
              <a:rPr lang="zh-CN" altLang="en-US" sz="2400">
                <a:latin typeface="+mn-ea"/>
                <a:cs typeface="+mn-ea"/>
              </a:rPr>
              <a:t>研究成果应用</a:t>
            </a:r>
          </a:p>
        </p:txBody>
      </p:sp>
      <p:sp>
        <p:nvSpPr>
          <p:cNvPr id="3" name="MH_Other_1"/>
          <p:cNvSpPr/>
          <p:nvPr>
            <p:custDataLst>
              <p:tags r:id="rId1"/>
            </p:custDataLst>
          </p:nvPr>
        </p:nvSpPr>
        <p:spPr>
          <a:xfrm>
            <a:off x="4218316" y="1386579"/>
            <a:ext cx="2279765" cy="8972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3"/>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974" tIns="0" rIns="66974" bIns="0" numCol="1" spcCol="0" rtlCol="0" fromWordArt="0" anchor="ctr" anchorCtr="0" forceAA="0" compatLnSpc="1">
            <a:noAutofit/>
          </a:bodyPr>
          <a:lstStyle/>
          <a:p>
            <a:pPr algn="ctr"/>
            <a:endParaRPr lang="zh-CN" altLang="en-US" sz="2635">
              <a:solidFill>
                <a:schemeClr val="tx1">
                  <a:lumMod val="65000"/>
                  <a:lumOff val="35000"/>
                </a:schemeClr>
              </a:solidFill>
              <a:latin typeface="+mn-ea"/>
              <a:cs typeface="+mn-ea"/>
            </a:endParaRPr>
          </a:p>
        </p:txBody>
      </p:sp>
      <p:sp>
        <p:nvSpPr>
          <p:cNvPr id="4" name="MH_Other_2"/>
          <p:cNvSpPr/>
          <p:nvPr>
            <p:custDataLst>
              <p:tags r:id="rId2"/>
            </p:custDataLst>
          </p:nvPr>
        </p:nvSpPr>
        <p:spPr>
          <a:xfrm flipH="1">
            <a:off x="2617256" y="1386579"/>
            <a:ext cx="2279765" cy="8972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2"/>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974" tIns="0" rIns="66974" bIns="0" numCol="1" spcCol="0" rtlCol="0" fromWordArt="0" anchor="ctr" anchorCtr="0" forceAA="0" compatLnSpc="1">
            <a:noAutofit/>
          </a:bodyPr>
          <a:lstStyle/>
          <a:p>
            <a:pPr algn="ctr"/>
            <a:endParaRPr lang="zh-CN" altLang="en-US" sz="2635">
              <a:solidFill>
                <a:schemeClr val="tx1">
                  <a:lumMod val="65000"/>
                  <a:lumOff val="35000"/>
                </a:schemeClr>
              </a:solidFill>
              <a:latin typeface="+mn-ea"/>
              <a:cs typeface="+mn-ea"/>
            </a:endParaRPr>
          </a:p>
        </p:txBody>
      </p:sp>
      <p:sp>
        <p:nvSpPr>
          <p:cNvPr id="5" name="MH_Other_3"/>
          <p:cNvSpPr/>
          <p:nvPr>
            <p:custDataLst>
              <p:tags r:id="rId3"/>
            </p:custDataLst>
          </p:nvPr>
        </p:nvSpPr>
        <p:spPr>
          <a:xfrm flipH="1" flipV="1">
            <a:off x="4101869" y="2272190"/>
            <a:ext cx="795156" cy="759924"/>
          </a:xfrm>
          <a:custGeom>
            <a:avLst/>
            <a:gdLst>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2"/>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974" tIns="0" rIns="66974" bIns="0" numCol="1" spcCol="0" rtlCol="0" fromWordArt="0" anchor="ctr" anchorCtr="0" forceAA="0" compatLnSpc="1">
            <a:noAutofit/>
          </a:bodyPr>
          <a:lstStyle/>
          <a:p>
            <a:pPr algn="ctr">
              <a:lnSpc>
                <a:spcPct val="120000"/>
              </a:lnSpc>
            </a:pPr>
            <a:endParaRPr lang="zh-CN" altLang="en-US" sz="2635">
              <a:solidFill>
                <a:schemeClr val="tx1">
                  <a:lumMod val="65000"/>
                  <a:lumOff val="35000"/>
                </a:schemeClr>
              </a:solidFill>
              <a:latin typeface="+mn-ea"/>
              <a:cs typeface="+mn-ea"/>
            </a:endParaRPr>
          </a:p>
        </p:txBody>
      </p:sp>
      <p:sp>
        <p:nvSpPr>
          <p:cNvPr id="7" name="MH_Other_4"/>
          <p:cNvSpPr/>
          <p:nvPr>
            <p:custDataLst>
              <p:tags r:id="rId4"/>
            </p:custDataLst>
          </p:nvPr>
        </p:nvSpPr>
        <p:spPr>
          <a:xfrm flipV="1">
            <a:off x="4218314" y="2272190"/>
            <a:ext cx="795156" cy="759924"/>
          </a:xfrm>
          <a:custGeom>
            <a:avLst/>
            <a:gdLst>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974" tIns="0" rIns="66974" bIns="0" numCol="1" spcCol="0" rtlCol="0" fromWordArt="0" anchor="ctr" anchorCtr="0" forceAA="0" compatLnSpc="1">
            <a:noAutofit/>
          </a:bodyPr>
          <a:lstStyle/>
          <a:p>
            <a:pPr algn="ctr">
              <a:lnSpc>
                <a:spcPct val="120000"/>
              </a:lnSpc>
            </a:pPr>
            <a:endParaRPr lang="zh-CN" altLang="en-US" sz="2635">
              <a:solidFill>
                <a:schemeClr val="tx1">
                  <a:lumMod val="65000"/>
                  <a:lumOff val="35000"/>
                </a:schemeClr>
              </a:solidFill>
              <a:latin typeface="+mn-ea"/>
              <a:cs typeface="+mn-ea"/>
            </a:endParaRPr>
          </a:p>
        </p:txBody>
      </p:sp>
      <p:sp>
        <p:nvSpPr>
          <p:cNvPr id="8" name="MH_SubTitle_1"/>
          <p:cNvSpPr txBox="1"/>
          <p:nvPr>
            <p:custDataLst>
              <p:tags r:id="rId5"/>
            </p:custDataLst>
          </p:nvPr>
        </p:nvSpPr>
        <p:spPr>
          <a:xfrm>
            <a:off x="1205288" y="1283868"/>
            <a:ext cx="1618221" cy="653798"/>
          </a:xfrm>
          <a:prstGeom prst="rect">
            <a:avLst/>
          </a:prstGeom>
          <a:noFill/>
        </p:spPr>
        <p:txBody>
          <a:bodyPr wrap="square" lIns="66974" tIns="33487" rIns="66974" bIns="33487" rtlCol="0" anchor="ctr" anchorCtr="0">
            <a:noAutofit/>
          </a:bodyPr>
          <a:lstStyle/>
          <a:p>
            <a:pPr>
              <a:lnSpc>
                <a:spcPct val="170000"/>
              </a:lnSpc>
            </a:pPr>
            <a:r>
              <a:rPr lang="zh-CN" altLang="en-US" sz="1320">
                <a:solidFill>
                  <a:schemeClr val="tx1">
                    <a:lumMod val="65000"/>
                    <a:lumOff val="35000"/>
                  </a:schemeClr>
                </a:solidFill>
                <a:latin typeface="+mn-ea"/>
                <a:cs typeface="+mn-ea"/>
              </a:rPr>
              <a:t>添加标题</a:t>
            </a:r>
          </a:p>
        </p:txBody>
      </p:sp>
      <p:sp>
        <p:nvSpPr>
          <p:cNvPr id="9" name="MH_Text_1"/>
          <p:cNvSpPr txBox="1"/>
          <p:nvPr>
            <p:custDataLst>
              <p:tags r:id="rId6"/>
            </p:custDataLst>
          </p:nvPr>
        </p:nvSpPr>
        <p:spPr>
          <a:xfrm>
            <a:off x="1205288" y="2094383"/>
            <a:ext cx="2397870" cy="913837"/>
          </a:xfrm>
          <a:prstGeom prst="rect">
            <a:avLst/>
          </a:prstGeom>
          <a:noFill/>
        </p:spPr>
        <p:txBody>
          <a:bodyPr wrap="square" lIns="66974" tIns="33487" rIns="66974" bIns="33487" rtlCol="0">
            <a:noAutofit/>
          </a:bodyPr>
          <a:lstStyle/>
          <a:p>
            <a:pPr>
              <a:lnSpc>
                <a:spcPct val="160000"/>
              </a:lnSpc>
            </a:pPr>
            <a:r>
              <a:rPr lang="zh-CN" altLang="en-US" sz="1075">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10" name="MH_SubTitle_2"/>
          <p:cNvSpPr txBox="1"/>
          <p:nvPr>
            <p:custDataLst>
              <p:tags r:id="rId7"/>
            </p:custDataLst>
          </p:nvPr>
        </p:nvSpPr>
        <p:spPr>
          <a:xfrm>
            <a:off x="6391274" y="1319397"/>
            <a:ext cx="1526095" cy="626912"/>
          </a:xfrm>
          <a:prstGeom prst="rect">
            <a:avLst/>
          </a:prstGeom>
          <a:noFill/>
        </p:spPr>
        <p:txBody>
          <a:bodyPr wrap="square" lIns="66974" tIns="33487" rIns="66974" bIns="33487" rtlCol="0" anchor="ctr" anchorCtr="0">
            <a:noAutofit/>
          </a:bodyPr>
          <a:lstStyle/>
          <a:p>
            <a:pPr algn="r">
              <a:lnSpc>
                <a:spcPct val="170000"/>
              </a:lnSpc>
            </a:pPr>
            <a:r>
              <a:rPr lang="zh-CN" altLang="en-US" sz="1320">
                <a:solidFill>
                  <a:schemeClr val="tx1">
                    <a:lumMod val="65000"/>
                    <a:lumOff val="35000"/>
                  </a:schemeClr>
                </a:solidFill>
                <a:latin typeface="+mn-ea"/>
                <a:cs typeface="+mn-ea"/>
              </a:rPr>
              <a:t>添加标题</a:t>
            </a:r>
          </a:p>
        </p:txBody>
      </p:sp>
      <p:sp>
        <p:nvSpPr>
          <p:cNvPr id="11" name="Rectangle 5"/>
          <p:cNvSpPr/>
          <p:nvPr/>
        </p:nvSpPr>
        <p:spPr bwMode="auto">
          <a:xfrm>
            <a:off x="967484" y="3583175"/>
            <a:ext cx="7289508" cy="7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075">
                <a:solidFill>
                  <a:schemeClr val="tx1">
                    <a:lumMod val="65000"/>
                    <a:lumOff val="35000"/>
                  </a:schemeClr>
                </a:solidFill>
                <a:latin typeface="+mn-ea"/>
                <a:cs typeface="+mn-ea"/>
                <a:sym typeface="Gill Sans" charset="0"/>
              </a:rPr>
              <a:t>此处添加详细文本描述，建议与标题相关并符合整体语言风格，语言描述尽量简洁生动。尽量将每页幻灯片的字数控制在  </a:t>
            </a:r>
            <a:r>
              <a:rPr lang="en-US" altLang="zh-CN" sz="1075">
                <a:solidFill>
                  <a:schemeClr val="tx1">
                    <a:lumMod val="65000"/>
                    <a:lumOff val="35000"/>
                  </a:schemeClr>
                </a:solidFill>
                <a:latin typeface="+mn-ea"/>
                <a:cs typeface="+mn-ea"/>
                <a:sym typeface="Gill Sans" charset="0"/>
              </a:rPr>
              <a:t>200</a:t>
            </a:r>
            <a:r>
              <a:rPr lang="zh-CN" altLang="en-US" sz="1075">
                <a:solidFill>
                  <a:schemeClr val="tx1">
                    <a:lumMod val="65000"/>
                    <a:lumOff val="35000"/>
                  </a:schemeClr>
                </a:solidFill>
                <a:latin typeface="+mn-ea"/>
                <a:cs typeface="+mn-ea"/>
                <a:sym typeface="Gill Sans" charset="0"/>
              </a:rPr>
              <a:t>字以内，据统计每页幻灯片的最好控制在</a:t>
            </a:r>
            <a:r>
              <a:rPr lang="en-US" altLang="zh-CN" sz="1075">
                <a:solidFill>
                  <a:schemeClr val="tx1">
                    <a:lumMod val="65000"/>
                    <a:lumOff val="35000"/>
                  </a:schemeClr>
                </a:solidFill>
                <a:latin typeface="+mn-ea"/>
                <a:cs typeface="+mn-ea"/>
                <a:sym typeface="Gill Sans" charset="0"/>
              </a:rPr>
              <a:t>5</a:t>
            </a:r>
            <a:r>
              <a:rPr lang="zh-CN" altLang="en-US" sz="1075">
                <a:solidFill>
                  <a:schemeClr val="tx1">
                    <a:lumMod val="65000"/>
                    <a:lumOff val="35000"/>
                  </a:schemeClr>
                </a:solidFill>
                <a:latin typeface="+mn-ea"/>
                <a:cs typeface="+mn-ea"/>
                <a:sym typeface="Gill Sans" charset="0"/>
              </a:rPr>
              <a:t>分钟之内。此处添加详细文本描述</a:t>
            </a:r>
            <a:r>
              <a:rPr lang="en-US" altLang="zh-CN" sz="1075">
                <a:solidFill>
                  <a:schemeClr val="tx1">
                    <a:lumMod val="65000"/>
                    <a:lumOff val="35000"/>
                  </a:schemeClr>
                </a:solidFill>
                <a:latin typeface="+mn-ea"/>
                <a:cs typeface="+mn-ea"/>
                <a:sym typeface="Gill Sans" charset="0"/>
              </a:rPr>
              <a:t> </a:t>
            </a:r>
            <a:r>
              <a:rPr lang="zh-CN" altLang="en-US" sz="1075">
                <a:solidFill>
                  <a:schemeClr val="tx1">
                    <a:lumMod val="65000"/>
                    <a:lumOff val="35000"/>
                  </a:schemeClr>
                </a:solidFill>
                <a:latin typeface="+mn-ea"/>
                <a:cs typeface="+mn-ea"/>
                <a:sym typeface="Gill Sans" charset="0"/>
              </a:rPr>
              <a:t>，建议与标题相关并符合整体语言风格，语言描述尽量简洁生动。尽量将每页幻灯片的字数控制在  </a:t>
            </a:r>
            <a:r>
              <a:rPr lang="en-US" altLang="zh-CN" sz="1075">
                <a:solidFill>
                  <a:schemeClr val="tx1">
                    <a:lumMod val="65000"/>
                    <a:lumOff val="35000"/>
                  </a:schemeClr>
                </a:solidFill>
                <a:latin typeface="+mn-ea"/>
                <a:cs typeface="+mn-ea"/>
                <a:sym typeface="Gill Sans" charset="0"/>
              </a:rPr>
              <a:t>200</a:t>
            </a:r>
            <a:r>
              <a:rPr lang="zh-CN" altLang="en-US" sz="1075">
                <a:solidFill>
                  <a:schemeClr val="tx1">
                    <a:lumMod val="65000"/>
                    <a:lumOff val="35000"/>
                  </a:schemeClr>
                </a:solidFill>
                <a:latin typeface="+mn-ea"/>
                <a:cs typeface="+mn-ea"/>
                <a:sym typeface="Gill Sans" charset="0"/>
              </a:rPr>
              <a:t>字以内，据统计每页幻灯片的最好控制在</a:t>
            </a:r>
            <a:r>
              <a:rPr lang="en-US" altLang="zh-CN" sz="1075">
                <a:solidFill>
                  <a:schemeClr val="tx1">
                    <a:lumMod val="65000"/>
                    <a:lumOff val="35000"/>
                  </a:schemeClr>
                </a:solidFill>
                <a:latin typeface="+mn-ea"/>
                <a:cs typeface="+mn-ea"/>
                <a:sym typeface="Gill Sans" charset="0"/>
              </a:rPr>
              <a:t>5</a:t>
            </a:r>
            <a:r>
              <a:rPr lang="zh-CN" altLang="en-US" sz="1075">
                <a:solidFill>
                  <a:schemeClr val="tx1">
                    <a:lumMod val="65000"/>
                    <a:lumOff val="35000"/>
                  </a:schemeClr>
                </a:solidFill>
                <a:latin typeface="+mn-ea"/>
                <a:cs typeface="+mn-ea"/>
                <a:sym typeface="Gill Sans" charset="0"/>
              </a:rPr>
              <a:t>分钟之内。</a:t>
            </a:r>
            <a:endParaRPr lang="en-US" sz="1075">
              <a:solidFill>
                <a:schemeClr val="tx1">
                  <a:lumMod val="65000"/>
                  <a:lumOff val="35000"/>
                </a:schemeClr>
              </a:solidFill>
              <a:latin typeface="+mn-ea"/>
              <a:cs typeface="+mn-ea"/>
              <a:sym typeface="Lato Light" charset="0"/>
            </a:endParaRPr>
          </a:p>
        </p:txBody>
      </p:sp>
      <p:sp>
        <p:nvSpPr>
          <p:cNvPr id="12" name="MH_Text_1"/>
          <p:cNvSpPr txBox="1"/>
          <p:nvPr>
            <p:custDataLst>
              <p:tags r:id="rId8"/>
            </p:custDataLst>
          </p:nvPr>
        </p:nvSpPr>
        <p:spPr>
          <a:xfrm>
            <a:off x="5519500" y="2075779"/>
            <a:ext cx="2397870" cy="913837"/>
          </a:xfrm>
          <a:prstGeom prst="rect">
            <a:avLst/>
          </a:prstGeom>
          <a:noFill/>
        </p:spPr>
        <p:txBody>
          <a:bodyPr wrap="square" lIns="66974" tIns="33487" rIns="66974" bIns="33487" rtlCol="0">
            <a:noAutofit/>
          </a:bodyPr>
          <a:lstStyle/>
          <a:p>
            <a:pPr algn="r">
              <a:lnSpc>
                <a:spcPct val="160000"/>
              </a:lnSpc>
            </a:pPr>
            <a:r>
              <a:rPr lang="zh-CN" altLang="en-US" sz="1075">
                <a:solidFill>
                  <a:schemeClr val="tx1">
                    <a:lumMod val="65000"/>
                    <a:lumOff val="35000"/>
                  </a:schemeClr>
                </a:solidFill>
                <a:latin typeface="+mn-ea"/>
                <a:cs typeface="+mn-ea"/>
              </a:rPr>
              <a:t>此处添加详细文本描述，建议与标题相关并符合整体语言风格，语言描述尽量简洁生动。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2699090" y="2280523"/>
            <a:ext cx="3745820" cy="707886"/>
          </a:xfrm>
          <a:prstGeom prst="rect">
            <a:avLst/>
          </a:prstGeom>
          <a:noFill/>
        </p:spPr>
        <p:txBody>
          <a:bodyPr wrap="square" rtlCol="0">
            <a:spAutoFit/>
          </a:bodyPr>
          <a:lstStyle/>
          <a:p>
            <a:pPr algn="dist"/>
            <a:r>
              <a:rPr lang="zh-CN" altLang="en-US" sz="4000">
                <a:solidFill>
                  <a:schemeClr val="accent1"/>
                </a:solidFill>
                <a:latin typeface="+mn-ea"/>
                <a:cs typeface="+mn-ea"/>
              </a:rPr>
              <a:t>相关建议与总结</a:t>
            </a:r>
          </a:p>
        </p:txBody>
      </p:sp>
      <p:sp>
        <p:nvSpPr>
          <p:cNvPr id="15" name="Footer Text"/>
          <p:cNvSpPr txBox="1"/>
          <p:nvPr/>
        </p:nvSpPr>
        <p:spPr>
          <a:xfrm flipH="1">
            <a:off x="1894202" y="2931790"/>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
        <p:nvSpPr>
          <p:cNvPr id="28" name="文本框 27"/>
          <p:cNvSpPr txBox="1"/>
          <p:nvPr/>
        </p:nvSpPr>
        <p:spPr>
          <a:xfrm>
            <a:off x="3716905" y="1635646"/>
            <a:ext cx="1710190" cy="584775"/>
          </a:xfrm>
          <a:prstGeom prst="rect">
            <a:avLst/>
          </a:prstGeom>
          <a:noFill/>
        </p:spPr>
        <p:txBody>
          <a:bodyPr wrap="square" rtlCol="0">
            <a:spAutoFit/>
          </a:bodyPr>
          <a:lstStyle/>
          <a:p>
            <a:pPr algn="dist"/>
            <a:r>
              <a:rPr lang="en-US" altLang="zh-CN" sz="3200">
                <a:latin typeface="Cambria Math" panose="02040503050406030204" pitchFamily="18" charset="0"/>
                <a:ea typeface="Cambria Math" panose="02040503050406030204" pitchFamily="18" charset="0"/>
                <a:cs typeface="+mn-ea"/>
              </a:rPr>
              <a:t>PART 04</a:t>
            </a:r>
            <a:endParaRPr lang="zh-CN" altLang="en-US" sz="3200">
              <a:latin typeface="Cambria Math" panose="02040503050406030204" pitchFamily="18"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par>
                          <p:cTn id="18" fill="hold">
                            <p:stCondLst>
                              <p:cond delay="5599"/>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MH_Number_1">
            <a:hlinkClick r:id="" action="ppaction://noaction"/>
          </p:cNvPr>
          <p:cNvSpPr/>
          <p:nvPr>
            <p:custDataLst>
              <p:tags r:id="rId1"/>
            </p:custDataLst>
          </p:nvPr>
        </p:nvSpPr>
        <p:spPr>
          <a:xfrm>
            <a:off x="3875746" y="1203598"/>
            <a:ext cx="511803" cy="41439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a:solidFill>
                  <a:schemeClr val="tx1"/>
                </a:solidFill>
                <a:latin typeface="Agency FB" panose="020B0503020202020204" pitchFamily="34" charset="0"/>
                <a:cs typeface="+mn-ea"/>
              </a:rPr>
              <a:t>01</a:t>
            </a:r>
            <a:endParaRPr lang="zh-CN" altLang="en-US" sz="2100">
              <a:solidFill>
                <a:schemeClr val="tx1"/>
              </a:solidFill>
              <a:latin typeface="Agency FB" panose="020B0503020202020204" pitchFamily="34" charset="0"/>
              <a:cs typeface="+mn-ea"/>
            </a:endParaRPr>
          </a:p>
        </p:txBody>
      </p:sp>
      <p:sp>
        <p:nvSpPr>
          <p:cNvPr id="11" name="PA_MH_Entry_1">
            <a:hlinkClick r:id="" action="ppaction://noaction"/>
          </p:cNvPr>
          <p:cNvSpPr/>
          <p:nvPr>
            <p:custDataLst>
              <p:tags r:id="rId2"/>
            </p:custDataLst>
          </p:nvPr>
        </p:nvSpPr>
        <p:spPr>
          <a:xfrm>
            <a:off x="4499992" y="1203598"/>
            <a:ext cx="3259920" cy="414398"/>
          </a:xfrm>
          <a:prstGeom prst="rect">
            <a:avLst/>
          </a:prstGeom>
          <a:solidFill>
            <a:schemeClr val="accent1"/>
          </a:solidFill>
          <a:ln>
            <a:noFill/>
          </a:ln>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32719" tIns="79855" rIns="132719" bIns="79855" numCol="1" spcCol="1270" anchor="ctr" anchorCtr="0">
            <a:noAutofit/>
          </a:bodyPr>
          <a:lstStyle/>
          <a:p>
            <a:pPr defTabSz="1233805">
              <a:spcBef>
                <a:spcPct val="0"/>
              </a:spcBef>
              <a:spcAft>
                <a:spcPct val="35000"/>
              </a:spcAft>
            </a:pPr>
            <a:r>
              <a:rPr lang="zh-CN" altLang="en-US">
                <a:latin typeface="+mn-ea"/>
                <a:cs typeface="+mn-ea"/>
              </a:rPr>
              <a:t>选题背景与意义</a:t>
            </a:r>
          </a:p>
        </p:txBody>
      </p:sp>
      <p:sp>
        <p:nvSpPr>
          <p:cNvPr id="12" name="PA_MH_Number_1">
            <a:hlinkClick r:id="" action="ppaction://noaction"/>
          </p:cNvPr>
          <p:cNvSpPr/>
          <p:nvPr>
            <p:custDataLst>
              <p:tags r:id="rId3"/>
            </p:custDataLst>
          </p:nvPr>
        </p:nvSpPr>
        <p:spPr>
          <a:xfrm>
            <a:off x="3875746" y="1986465"/>
            <a:ext cx="511803" cy="41439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a:solidFill>
                  <a:schemeClr val="tx1"/>
                </a:solidFill>
                <a:latin typeface="Agency FB" panose="020B0503020202020204" pitchFamily="34" charset="0"/>
                <a:cs typeface="+mn-ea"/>
              </a:rPr>
              <a:t>02</a:t>
            </a:r>
            <a:endParaRPr lang="zh-CN" altLang="en-US" sz="2100">
              <a:solidFill>
                <a:schemeClr val="tx1"/>
              </a:solidFill>
              <a:latin typeface="Agency FB" panose="020B0503020202020204" pitchFamily="34" charset="0"/>
              <a:cs typeface="+mn-ea"/>
            </a:endParaRPr>
          </a:p>
        </p:txBody>
      </p:sp>
      <p:sp>
        <p:nvSpPr>
          <p:cNvPr id="13" name="PA_MH_Entry_1">
            <a:hlinkClick r:id="" action="ppaction://noaction"/>
          </p:cNvPr>
          <p:cNvSpPr/>
          <p:nvPr>
            <p:custDataLst>
              <p:tags r:id="rId4"/>
            </p:custDataLst>
          </p:nvPr>
        </p:nvSpPr>
        <p:spPr>
          <a:xfrm>
            <a:off x="4499992" y="1986465"/>
            <a:ext cx="3259920" cy="414398"/>
          </a:xfrm>
          <a:prstGeom prst="rect">
            <a:avLst/>
          </a:prstGeom>
          <a:solidFill>
            <a:schemeClr val="accent2"/>
          </a:solidFill>
          <a:ln>
            <a:noFill/>
          </a:ln>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32719" tIns="79855" rIns="132719" bIns="79855" numCol="1" spcCol="1270" anchor="ctr" anchorCtr="0">
            <a:noAutofit/>
          </a:bodyPr>
          <a:lstStyle/>
          <a:p>
            <a:pPr defTabSz="1233805">
              <a:spcBef>
                <a:spcPct val="0"/>
              </a:spcBef>
              <a:spcAft>
                <a:spcPct val="35000"/>
              </a:spcAft>
            </a:pPr>
            <a:r>
              <a:rPr lang="zh-CN" altLang="en-US">
                <a:latin typeface="+mn-ea"/>
                <a:cs typeface="+mn-ea"/>
              </a:rPr>
              <a:t>研究方法与思路</a:t>
            </a:r>
          </a:p>
        </p:txBody>
      </p:sp>
      <p:sp>
        <p:nvSpPr>
          <p:cNvPr id="18" name="PA_MH_Number_1">
            <a:hlinkClick r:id="" action="ppaction://noaction"/>
          </p:cNvPr>
          <p:cNvSpPr/>
          <p:nvPr>
            <p:custDataLst>
              <p:tags r:id="rId5"/>
            </p:custDataLst>
          </p:nvPr>
        </p:nvSpPr>
        <p:spPr>
          <a:xfrm>
            <a:off x="3875746" y="2769333"/>
            <a:ext cx="511803" cy="41439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a:solidFill>
                  <a:schemeClr val="tx1"/>
                </a:solidFill>
                <a:latin typeface="Agency FB" panose="020B0503020202020204" pitchFamily="34" charset="0"/>
                <a:cs typeface="+mn-ea"/>
              </a:rPr>
              <a:t>03</a:t>
            </a:r>
            <a:endParaRPr lang="zh-CN" altLang="en-US" sz="2100">
              <a:solidFill>
                <a:schemeClr val="tx1"/>
              </a:solidFill>
              <a:latin typeface="Agency FB" panose="020B0503020202020204" pitchFamily="34" charset="0"/>
              <a:cs typeface="+mn-ea"/>
            </a:endParaRPr>
          </a:p>
        </p:txBody>
      </p:sp>
      <p:sp>
        <p:nvSpPr>
          <p:cNvPr id="19" name="PA_MH_Entry_1">
            <a:hlinkClick r:id="" action="ppaction://noaction"/>
          </p:cNvPr>
          <p:cNvSpPr/>
          <p:nvPr>
            <p:custDataLst>
              <p:tags r:id="rId6"/>
            </p:custDataLst>
          </p:nvPr>
        </p:nvSpPr>
        <p:spPr>
          <a:xfrm>
            <a:off x="4499992" y="2769333"/>
            <a:ext cx="3259920" cy="414398"/>
          </a:xfrm>
          <a:prstGeom prst="rect">
            <a:avLst/>
          </a:prstGeom>
          <a:solidFill>
            <a:schemeClr val="accent1"/>
          </a:solidFill>
          <a:ln>
            <a:noFill/>
          </a:ln>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32719" tIns="79855" rIns="132719" bIns="79855" numCol="1" spcCol="1270" anchor="ctr" anchorCtr="0">
            <a:noAutofit/>
          </a:bodyPr>
          <a:lstStyle/>
          <a:p>
            <a:pPr defTabSz="1233805">
              <a:spcBef>
                <a:spcPct val="0"/>
              </a:spcBef>
              <a:spcAft>
                <a:spcPct val="35000"/>
              </a:spcAft>
            </a:pPr>
            <a:r>
              <a:rPr lang="zh-CN" altLang="en-US">
                <a:latin typeface="+mn-ea"/>
                <a:cs typeface="+mn-ea"/>
              </a:rPr>
              <a:t>研究成果展示与意义</a:t>
            </a:r>
          </a:p>
        </p:txBody>
      </p:sp>
      <p:sp>
        <p:nvSpPr>
          <p:cNvPr id="20" name="PA_MH_Number_1">
            <a:hlinkClick r:id="" action="ppaction://noaction"/>
          </p:cNvPr>
          <p:cNvSpPr/>
          <p:nvPr>
            <p:custDataLst>
              <p:tags r:id="rId7"/>
            </p:custDataLst>
          </p:nvPr>
        </p:nvSpPr>
        <p:spPr>
          <a:xfrm>
            <a:off x="3875746" y="3552201"/>
            <a:ext cx="511803" cy="41439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a:solidFill>
                  <a:schemeClr val="tx1"/>
                </a:solidFill>
                <a:latin typeface="Agency FB" panose="020B0503020202020204" pitchFamily="34" charset="0"/>
                <a:cs typeface="+mn-ea"/>
              </a:rPr>
              <a:t>04</a:t>
            </a:r>
            <a:endParaRPr lang="zh-CN" altLang="en-US" sz="2100">
              <a:solidFill>
                <a:schemeClr val="tx1"/>
              </a:solidFill>
              <a:latin typeface="Agency FB" panose="020B0503020202020204" pitchFamily="34" charset="0"/>
              <a:cs typeface="+mn-ea"/>
            </a:endParaRPr>
          </a:p>
        </p:txBody>
      </p:sp>
      <p:sp>
        <p:nvSpPr>
          <p:cNvPr id="21" name="PA_MH_Entry_1">
            <a:hlinkClick r:id="" action="ppaction://noaction"/>
          </p:cNvPr>
          <p:cNvSpPr/>
          <p:nvPr>
            <p:custDataLst>
              <p:tags r:id="rId8"/>
            </p:custDataLst>
          </p:nvPr>
        </p:nvSpPr>
        <p:spPr>
          <a:xfrm>
            <a:off x="4499992" y="3552201"/>
            <a:ext cx="3259920" cy="414398"/>
          </a:xfrm>
          <a:prstGeom prst="rect">
            <a:avLst/>
          </a:prstGeom>
          <a:solidFill>
            <a:schemeClr val="accent2"/>
          </a:solidFill>
          <a:ln>
            <a:noFill/>
          </a:ln>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32719" tIns="79855" rIns="132719" bIns="79855" numCol="1" spcCol="1270" anchor="ctr" anchorCtr="0">
            <a:noAutofit/>
          </a:bodyPr>
          <a:lstStyle/>
          <a:p>
            <a:pPr defTabSz="1233805">
              <a:spcBef>
                <a:spcPct val="0"/>
              </a:spcBef>
              <a:spcAft>
                <a:spcPct val="35000"/>
              </a:spcAft>
            </a:pPr>
            <a:r>
              <a:rPr lang="zh-CN" altLang="en-US">
                <a:latin typeface="+mn-ea"/>
                <a:cs typeface="+mn-ea"/>
              </a:rPr>
              <a:t>相关建议与总结</a:t>
            </a:r>
          </a:p>
        </p:txBody>
      </p:sp>
      <p:sp>
        <p:nvSpPr>
          <p:cNvPr id="24" name="TextBox 67"/>
          <p:cNvSpPr txBox="1"/>
          <p:nvPr/>
        </p:nvSpPr>
        <p:spPr>
          <a:xfrm>
            <a:off x="1149628" y="1419622"/>
            <a:ext cx="1200329" cy="1842812"/>
          </a:xfrm>
          <a:prstGeom prst="rect">
            <a:avLst/>
          </a:prstGeom>
          <a:noFill/>
        </p:spPr>
        <p:txBody>
          <a:bodyPr vert="eaVert" wrap="none" rtlCol="0">
            <a:spAutoFit/>
          </a:bodyPr>
          <a:lstStyle/>
          <a:p>
            <a:r>
              <a:rPr lang="zh-CN" altLang="en-US" sz="6600" spc="225">
                <a:ln>
                  <a:solidFill>
                    <a:schemeClr val="bg1"/>
                  </a:solidFill>
                </a:ln>
                <a:latin typeface="+mn-ea"/>
                <a:cs typeface="+mn-ea"/>
              </a:rPr>
              <a:t>目录</a:t>
            </a:r>
          </a:p>
        </p:txBody>
      </p:sp>
      <p:sp>
        <p:nvSpPr>
          <p:cNvPr id="25" name="TextBox 68"/>
          <p:cNvSpPr txBox="1"/>
          <p:nvPr/>
        </p:nvSpPr>
        <p:spPr>
          <a:xfrm>
            <a:off x="1979712" y="1833022"/>
            <a:ext cx="677108" cy="2004716"/>
          </a:xfrm>
          <a:prstGeom prst="rect">
            <a:avLst/>
          </a:prstGeom>
          <a:noFill/>
        </p:spPr>
        <p:txBody>
          <a:bodyPr vert="eaVert" wrap="none" rtlCol="0">
            <a:spAutoFit/>
          </a:bodyPr>
          <a:lstStyle/>
          <a:p>
            <a:r>
              <a:rPr lang="en-US" altLang="zh-CN" sz="3200" b="1" spc="450">
                <a:ln>
                  <a:solidFill>
                    <a:schemeClr val="bg1"/>
                  </a:solidFill>
                </a:ln>
                <a:solidFill>
                  <a:schemeClr val="tx1">
                    <a:lumMod val="65000"/>
                    <a:lumOff val="35000"/>
                  </a:schemeClr>
                </a:solidFill>
                <a:latin typeface="Agency FB" panose="020B0503020202020204" pitchFamily="34" charset="0"/>
                <a:cs typeface="+mn-ea"/>
              </a:rPr>
              <a:t>CONTENTS</a:t>
            </a:r>
            <a:endParaRPr lang="zh-CN" altLang="en-US" sz="3200" b="1" spc="450">
              <a:ln>
                <a:solidFill>
                  <a:schemeClr val="bg1"/>
                </a:solidFill>
              </a:ln>
              <a:solidFill>
                <a:schemeClr val="tx1">
                  <a:lumMod val="65000"/>
                  <a:lumOff val="35000"/>
                </a:schemeClr>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4"/>
                                        </p:tgtEl>
                                        <p:attrNameLst>
                                          <p:attrName>style.visibility</p:attrName>
                                        </p:attrNameLst>
                                      </p:cBhvr>
                                      <p:to>
                                        <p:strVal val="visible"/>
                                      </p:to>
                                    </p:set>
                                    <p:set>
                                      <p:cBhvr>
                                        <p:cTn id="7" dur="455" fill="hold">
                                          <p:stCondLst>
                                            <p:cond delay="0"/>
                                          </p:stCondLst>
                                        </p:cTn>
                                        <p:tgtEl>
                                          <p:spTgt spid="24"/>
                                        </p:tgtEl>
                                        <p:attrNameLst>
                                          <p:attrName>style.rotation</p:attrName>
                                        </p:attrNameLst>
                                      </p:cBhvr>
                                      <p:to>
                                        <p:strVal val="-45.0"/>
                                      </p:to>
                                    </p:set>
                                    <p:anim calcmode="lin" valueType="num">
                                      <p:cBhvr>
                                        <p:cTn id="8"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85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3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 calcmode="lin" valueType="num">
                                      <p:cBhvr>
                                        <p:cTn id="2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gtEl>
                                      </p:cBhvr>
                                    </p:animEffect>
                                  </p:childTnLst>
                                </p:cTn>
                              </p:par>
                            </p:childTnLst>
                          </p:cTn>
                        </p:par>
                        <p:par>
                          <p:cTn id="32" fill="hold">
                            <p:stCondLst>
                              <p:cond delay="215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26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
                                        </p:tgtEl>
                                      </p:cBhvr>
                                    </p:animEffect>
                                  </p:childTnLst>
                                </p:cTn>
                              </p:par>
                            </p:childTnLst>
                          </p:cTn>
                        </p:par>
                        <p:par>
                          <p:cTn id="46" fill="hold">
                            <p:stCondLst>
                              <p:cond delay="3449"/>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3949"/>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par>
                          <p:cTn id="60" fill="hold">
                            <p:stCondLst>
                              <p:cond delay="4849"/>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349"/>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1"/>
                                        </p:tgtEl>
                                        <p:attrNameLst>
                                          <p:attrName>ppt_y</p:attrName>
                                        </p:attrNameLst>
                                      </p:cBhvr>
                                      <p:tavLst>
                                        <p:tav tm="0">
                                          <p:val>
                                            <p:strVal val="#ppt_y"/>
                                          </p:val>
                                        </p:tav>
                                        <p:tav tm="100000">
                                          <p:val>
                                            <p:strVal val="#ppt_y"/>
                                          </p:val>
                                        </p:tav>
                                      </p:tavLst>
                                    </p:anim>
                                    <p:anim calcmode="lin" valueType="num">
                                      <p:cBhvr>
                                        <p:cTn id="7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19" grpId="0" animBg="1"/>
      <p:bldP spid="20" grpId="0" animBg="1"/>
      <p:bldP spid="21"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8243" y="123478"/>
            <a:ext cx="1467514" cy="461665"/>
          </a:xfrm>
          <a:prstGeom prst="rect">
            <a:avLst/>
          </a:prstGeom>
          <a:noFill/>
        </p:spPr>
        <p:txBody>
          <a:bodyPr wrap="square" rtlCol="0">
            <a:spAutoFit/>
          </a:bodyPr>
          <a:lstStyle/>
          <a:p>
            <a:pPr algn="dist"/>
            <a:r>
              <a:rPr lang="zh-CN" altLang="en-US" sz="2400">
                <a:latin typeface="+mn-ea"/>
                <a:cs typeface="+mn-ea"/>
              </a:rPr>
              <a:t>相关建议</a:t>
            </a:r>
          </a:p>
        </p:txBody>
      </p:sp>
      <p:sp>
        <p:nvSpPr>
          <p:cNvPr id="3" name="矩形 9"/>
          <p:cNvSpPr/>
          <p:nvPr/>
        </p:nvSpPr>
        <p:spPr>
          <a:xfrm>
            <a:off x="1225169" y="2706997"/>
            <a:ext cx="6792608" cy="151873"/>
          </a:xfrm>
          <a:custGeom>
            <a:avLst/>
            <a:gdLst/>
            <a:ahLst/>
            <a:cxnLst/>
            <a:rect l="l" t="t" r="r" b="b"/>
            <a:pathLst>
              <a:path w="144016" h="869444">
                <a:moveTo>
                  <a:pt x="0" y="0"/>
                </a:moveTo>
                <a:lnTo>
                  <a:pt x="144016" y="0"/>
                </a:lnTo>
                <a:lnTo>
                  <a:pt x="144016" y="869444"/>
                </a:lnTo>
                <a:lnTo>
                  <a:pt x="0" y="86944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253" tIns="44626" rIns="89253" bIns="44626" rtlCol="0" anchor="ctr"/>
          <a:lstStyle/>
          <a:p>
            <a:pPr algn="ctr"/>
            <a:endParaRPr lang="zh-CN" altLang="en-US" sz="1320">
              <a:solidFill>
                <a:schemeClr val="tx1">
                  <a:lumMod val="65000"/>
                  <a:lumOff val="35000"/>
                </a:schemeClr>
              </a:solidFill>
              <a:latin typeface="+mn-ea"/>
              <a:cs typeface="+mn-ea"/>
            </a:endParaRPr>
          </a:p>
        </p:txBody>
      </p:sp>
      <p:grpSp>
        <p:nvGrpSpPr>
          <p:cNvPr id="4" name="组合 3"/>
          <p:cNvGrpSpPr/>
          <p:nvPr/>
        </p:nvGrpSpPr>
        <p:grpSpPr>
          <a:xfrm>
            <a:off x="1234644" y="1233778"/>
            <a:ext cx="3166981" cy="1057942"/>
            <a:chOff x="549712" y="914400"/>
            <a:chExt cx="3888432" cy="1298476"/>
          </a:xfrm>
        </p:grpSpPr>
        <p:sp>
          <p:nvSpPr>
            <p:cNvPr id="5" name="圆角矩形 4"/>
            <p:cNvSpPr/>
            <p:nvPr/>
          </p:nvSpPr>
          <p:spPr>
            <a:xfrm>
              <a:off x="549712" y="914400"/>
              <a:ext cx="3888432" cy="1298476"/>
            </a:xfrm>
            <a:prstGeom prst="roundRect">
              <a:avLst>
                <a:gd name="adj" fmla="val 8330"/>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cxnSp>
          <p:nvCxnSpPr>
            <p:cNvPr id="7" name="直接连接符 6"/>
            <p:cNvCxnSpPr/>
            <p:nvPr/>
          </p:nvCxnSpPr>
          <p:spPr>
            <a:xfrm flipH="1">
              <a:off x="1727684" y="1087388"/>
              <a:ext cx="0" cy="952500"/>
            </a:xfrm>
            <a:prstGeom prst="line">
              <a:avLst/>
            </a:prstGeom>
            <a:ln w="63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13" descr="FD1DDF730CE4456e89755B07FE1653D0# #Rectangle 13"/>
            <p:cNvSpPr>
              <a:spLocks noChangeArrowheads="1"/>
            </p:cNvSpPr>
            <p:nvPr/>
          </p:nvSpPr>
          <p:spPr bwMode="auto">
            <a:xfrm>
              <a:off x="1876107" y="1157527"/>
              <a:ext cx="1460089" cy="3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solidFill>
                    <a:schemeClr val="tx1">
                      <a:lumMod val="65000"/>
                      <a:lumOff val="35000"/>
                    </a:schemeClr>
                  </a:solidFill>
                  <a:latin typeface="+mn-ea"/>
                  <a:ea typeface="+mn-ea"/>
                  <a:cs typeface="+mn-ea"/>
                </a:rPr>
                <a:t>添加标题</a:t>
              </a:r>
              <a:endParaRPr lang="en-US" altLang="zh-CN" sz="1465">
                <a:solidFill>
                  <a:schemeClr val="tx1">
                    <a:lumMod val="65000"/>
                    <a:lumOff val="35000"/>
                  </a:schemeClr>
                </a:solidFill>
                <a:latin typeface="+mn-ea"/>
                <a:ea typeface="+mn-ea"/>
                <a:cs typeface="+mn-ea"/>
              </a:endParaRPr>
            </a:p>
          </p:txBody>
        </p:sp>
        <p:sp>
          <p:nvSpPr>
            <p:cNvPr id="9" name="Rectangle 13" descr="FD1DDF730CE4456e89755B07FE1653D0# #Rectangle 13"/>
            <p:cNvSpPr>
              <a:spLocks noChangeArrowheads="1"/>
            </p:cNvSpPr>
            <p:nvPr/>
          </p:nvSpPr>
          <p:spPr bwMode="auto">
            <a:xfrm>
              <a:off x="1876105" y="1425238"/>
              <a:ext cx="2391678" cy="6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75">
                  <a:solidFill>
                    <a:schemeClr val="tx1">
                      <a:lumMod val="65000"/>
                      <a:lumOff val="35000"/>
                    </a:schemeClr>
                  </a:solidFill>
                  <a:latin typeface="+mn-ea"/>
                  <a:ea typeface="+mn-ea"/>
                  <a:cs typeface="+mn-ea"/>
                </a:rPr>
                <a:t>此处添加计划扼要说明，添加简短说明文字。此处添加明年计划的扼要说明，添加简短说明文字。</a:t>
              </a:r>
              <a:endParaRPr lang="en-US" altLang="zh-CN" sz="975">
                <a:solidFill>
                  <a:schemeClr val="tx1">
                    <a:lumMod val="65000"/>
                    <a:lumOff val="35000"/>
                  </a:schemeClr>
                </a:solidFill>
                <a:latin typeface="+mn-ea"/>
                <a:ea typeface="+mn-ea"/>
                <a:cs typeface="+mn-ea"/>
              </a:endParaRPr>
            </a:p>
          </p:txBody>
        </p:sp>
        <p:sp>
          <p:nvSpPr>
            <p:cNvPr id="10" name="椭圆 9"/>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sp>
          <p:nvSpPr>
            <p:cNvPr id="11"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89255" tIns="44628" rIns="89255" bIns="44628" numCol="1" anchor="t" anchorCtr="0" compatLnSpc="1"/>
            <a:lstStyle/>
            <a:p>
              <a:endParaRPr lang="zh-CN" altLang="en-US" sz="2345">
                <a:solidFill>
                  <a:schemeClr val="tx1">
                    <a:lumMod val="65000"/>
                    <a:lumOff val="35000"/>
                  </a:schemeClr>
                </a:solidFill>
                <a:latin typeface="+mn-ea"/>
                <a:cs typeface="+mn-ea"/>
              </a:endParaRPr>
            </a:p>
          </p:txBody>
        </p:sp>
      </p:grpSp>
      <p:grpSp>
        <p:nvGrpSpPr>
          <p:cNvPr id="12" name="组合 11"/>
          <p:cNvGrpSpPr/>
          <p:nvPr/>
        </p:nvGrpSpPr>
        <p:grpSpPr>
          <a:xfrm>
            <a:off x="4850796" y="1233778"/>
            <a:ext cx="3166981" cy="1057942"/>
            <a:chOff x="4651504" y="914400"/>
            <a:chExt cx="3888432" cy="1298476"/>
          </a:xfrm>
        </p:grpSpPr>
        <p:sp>
          <p:nvSpPr>
            <p:cNvPr id="13" name="圆角矩形 12"/>
            <p:cNvSpPr/>
            <p:nvPr/>
          </p:nvSpPr>
          <p:spPr>
            <a:xfrm>
              <a:off x="4651504" y="914400"/>
              <a:ext cx="3888432" cy="1298476"/>
            </a:xfrm>
            <a:prstGeom prst="roundRect">
              <a:avLst>
                <a:gd name="adj" fmla="val 8330"/>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cxnSp>
          <p:nvCxnSpPr>
            <p:cNvPr id="14" name="直接连接符 13"/>
            <p:cNvCxnSpPr/>
            <p:nvPr/>
          </p:nvCxnSpPr>
          <p:spPr>
            <a:xfrm flipH="1">
              <a:off x="5829476" y="1087388"/>
              <a:ext cx="0" cy="952500"/>
            </a:xfrm>
            <a:prstGeom prst="line">
              <a:avLst/>
            </a:prstGeom>
            <a:ln w="63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3" descr="FD1DDF730CE4456e89755B07FE1653D0# #Rectangle 13"/>
            <p:cNvSpPr>
              <a:spLocks noChangeArrowheads="1"/>
            </p:cNvSpPr>
            <p:nvPr/>
          </p:nvSpPr>
          <p:spPr bwMode="auto">
            <a:xfrm>
              <a:off x="5977899" y="1157527"/>
              <a:ext cx="1460089" cy="3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solidFill>
                    <a:schemeClr val="tx1">
                      <a:lumMod val="65000"/>
                      <a:lumOff val="35000"/>
                    </a:schemeClr>
                  </a:solidFill>
                  <a:latin typeface="+mn-ea"/>
                  <a:ea typeface="+mn-ea"/>
                  <a:cs typeface="+mn-ea"/>
                </a:rPr>
                <a:t>添加标题</a:t>
              </a:r>
              <a:endParaRPr lang="en-US" altLang="zh-CN" sz="1465">
                <a:solidFill>
                  <a:schemeClr val="tx1">
                    <a:lumMod val="65000"/>
                    <a:lumOff val="35000"/>
                  </a:schemeClr>
                </a:solidFill>
                <a:latin typeface="+mn-ea"/>
                <a:ea typeface="+mn-ea"/>
                <a:cs typeface="+mn-ea"/>
              </a:endParaRPr>
            </a:p>
          </p:txBody>
        </p:sp>
        <p:sp>
          <p:nvSpPr>
            <p:cNvPr id="16" name="Rectangle 13" descr="FD1DDF730CE4456e89755B07FE1653D0# #Rectangle 13"/>
            <p:cNvSpPr>
              <a:spLocks noChangeArrowheads="1"/>
            </p:cNvSpPr>
            <p:nvPr/>
          </p:nvSpPr>
          <p:spPr bwMode="auto">
            <a:xfrm>
              <a:off x="5977897" y="1425238"/>
              <a:ext cx="2391678" cy="6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75">
                  <a:solidFill>
                    <a:schemeClr val="tx1">
                      <a:lumMod val="65000"/>
                      <a:lumOff val="35000"/>
                    </a:schemeClr>
                  </a:solidFill>
                  <a:latin typeface="+mn-ea"/>
                  <a:ea typeface="+mn-ea"/>
                  <a:cs typeface="+mn-ea"/>
                </a:rPr>
                <a:t>此处添加计划扼要说明，添加简短说明文字。此处添加明年计划的扼要说明，添加简短说明文字。</a:t>
              </a:r>
              <a:endParaRPr lang="en-US" altLang="zh-CN" sz="975">
                <a:solidFill>
                  <a:schemeClr val="tx1">
                    <a:lumMod val="65000"/>
                    <a:lumOff val="35000"/>
                  </a:schemeClr>
                </a:solidFill>
                <a:latin typeface="+mn-ea"/>
                <a:ea typeface="+mn-ea"/>
                <a:cs typeface="+mn-ea"/>
              </a:endParaRPr>
            </a:p>
          </p:txBody>
        </p:sp>
        <p:sp>
          <p:nvSpPr>
            <p:cNvPr id="17" name="椭圆 16"/>
            <p:cNvSpPr/>
            <p:nvPr/>
          </p:nvSpPr>
          <p:spPr>
            <a:xfrm>
              <a:off x="4785360" y="1128228"/>
              <a:ext cx="870820" cy="870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sp>
          <p:nvSpPr>
            <p:cNvPr id="18"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89255" tIns="44628" rIns="89255" bIns="44628" numCol="1" anchor="t" anchorCtr="0" compatLnSpc="1"/>
            <a:lstStyle/>
            <a:p>
              <a:endParaRPr lang="zh-CN" altLang="en-US" sz="2345">
                <a:solidFill>
                  <a:schemeClr val="tx1">
                    <a:lumMod val="65000"/>
                    <a:lumOff val="35000"/>
                  </a:schemeClr>
                </a:solidFill>
                <a:latin typeface="+mn-ea"/>
                <a:cs typeface="+mn-ea"/>
              </a:endParaRPr>
            </a:p>
          </p:txBody>
        </p:sp>
      </p:grpSp>
      <p:grpSp>
        <p:nvGrpSpPr>
          <p:cNvPr id="19" name="组合 18"/>
          <p:cNvGrpSpPr/>
          <p:nvPr/>
        </p:nvGrpSpPr>
        <p:grpSpPr>
          <a:xfrm>
            <a:off x="4850796" y="3259984"/>
            <a:ext cx="3166981" cy="1057942"/>
            <a:chOff x="4651504" y="3063637"/>
            <a:chExt cx="3888432" cy="1298476"/>
          </a:xfrm>
        </p:grpSpPr>
        <p:sp>
          <p:nvSpPr>
            <p:cNvPr id="20" name="圆角矩形 19"/>
            <p:cNvSpPr/>
            <p:nvPr/>
          </p:nvSpPr>
          <p:spPr>
            <a:xfrm>
              <a:off x="4651504" y="3063637"/>
              <a:ext cx="3888432" cy="1298476"/>
            </a:xfrm>
            <a:prstGeom prst="roundRect">
              <a:avLst>
                <a:gd name="adj" fmla="val 8330"/>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cxnSp>
          <p:nvCxnSpPr>
            <p:cNvPr id="21" name="直接连接符 20"/>
            <p:cNvCxnSpPr/>
            <p:nvPr/>
          </p:nvCxnSpPr>
          <p:spPr>
            <a:xfrm flipH="1">
              <a:off x="5829476" y="3236625"/>
              <a:ext cx="0" cy="952500"/>
            </a:xfrm>
            <a:prstGeom prst="line">
              <a:avLst/>
            </a:prstGeom>
            <a:ln w="63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13" descr="FD1DDF730CE4456e89755B07FE1653D0# #Rectangle 13"/>
            <p:cNvSpPr>
              <a:spLocks noChangeArrowheads="1"/>
            </p:cNvSpPr>
            <p:nvPr/>
          </p:nvSpPr>
          <p:spPr bwMode="auto">
            <a:xfrm>
              <a:off x="5977899" y="3306764"/>
              <a:ext cx="1460089" cy="3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solidFill>
                    <a:schemeClr val="tx1">
                      <a:lumMod val="65000"/>
                      <a:lumOff val="35000"/>
                    </a:schemeClr>
                  </a:solidFill>
                  <a:latin typeface="+mn-ea"/>
                  <a:ea typeface="+mn-ea"/>
                  <a:cs typeface="+mn-ea"/>
                </a:rPr>
                <a:t>添加标题</a:t>
              </a:r>
              <a:endParaRPr lang="en-US" altLang="zh-CN" sz="1465">
                <a:solidFill>
                  <a:schemeClr val="tx1">
                    <a:lumMod val="65000"/>
                    <a:lumOff val="35000"/>
                  </a:schemeClr>
                </a:solidFill>
                <a:latin typeface="+mn-ea"/>
                <a:ea typeface="+mn-ea"/>
                <a:cs typeface="+mn-ea"/>
              </a:endParaRPr>
            </a:p>
          </p:txBody>
        </p:sp>
        <p:sp>
          <p:nvSpPr>
            <p:cNvPr id="23" name="Rectangle 13" descr="FD1DDF730CE4456e89755B07FE1653D0# #Rectangle 13"/>
            <p:cNvSpPr>
              <a:spLocks noChangeArrowheads="1"/>
            </p:cNvSpPr>
            <p:nvPr/>
          </p:nvSpPr>
          <p:spPr bwMode="auto">
            <a:xfrm>
              <a:off x="5977897" y="3574475"/>
              <a:ext cx="2391678" cy="6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75">
                  <a:solidFill>
                    <a:schemeClr val="tx1">
                      <a:lumMod val="65000"/>
                      <a:lumOff val="35000"/>
                    </a:schemeClr>
                  </a:solidFill>
                  <a:latin typeface="+mn-ea"/>
                  <a:ea typeface="+mn-ea"/>
                  <a:cs typeface="+mn-ea"/>
                </a:rPr>
                <a:t>此处添加计划扼要说明，添加简短说明文字。此处添加明年计划的扼要说明，添加简短说明文字。</a:t>
              </a:r>
              <a:endParaRPr lang="en-US" altLang="zh-CN" sz="975">
                <a:solidFill>
                  <a:schemeClr val="tx1">
                    <a:lumMod val="65000"/>
                    <a:lumOff val="35000"/>
                  </a:schemeClr>
                </a:solidFill>
                <a:latin typeface="+mn-ea"/>
                <a:ea typeface="+mn-ea"/>
                <a:cs typeface="+mn-ea"/>
              </a:endParaRPr>
            </a:p>
          </p:txBody>
        </p:sp>
        <p:grpSp>
          <p:nvGrpSpPr>
            <p:cNvPr id="24" name="组合 23"/>
            <p:cNvGrpSpPr/>
            <p:nvPr/>
          </p:nvGrpSpPr>
          <p:grpSpPr>
            <a:xfrm>
              <a:off x="4785360" y="3277465"/>
              <a:ext cx="870820" cy="870820"/>
              <a:chOff x="4785360" y="3277465"/>
              <a:chExt cx="870820" cy="870820"/>
            </a:xfrm>
          </p:grpSpPr>
          <p:sp>
            <p:nvSpPr>
              <p:cNvPr id="25" name="椭圆 24"/>
              <p:cNvSpPr/>
              <p:nvPr/>
            </p:nvSpPr>
            <p:spPr>
              <a:xfrm>
                <a:off x="4785360" y="3277465"/>
                <a:ext cx="870820" cy="870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pic>
            <p:nvPicPr>
              <p:cNvPr id="26" name="Picture 39"/>
              <p:cNvPicPr>
                <a:picLocks noChangeAspect="1"/>
              </p:cNvPicPr>
              <p:nvPr/>
            </p:nvPicPr>
            <p:blipFill>
              <a:blip r:embed="rId3"/>
              <a:stretch>
                <a:fillRect/>
              </a:stretch>
            </p:blipFill>
            <p:spPr>
              <a:xfrm>
                <a:off x="4996685" y="3438522"/>
                <a:ext cx="448170" cy="529655"/>
              </a:xfrm>
              <a:prstGeom prst="rect">
                <a:avLst/>
              </a:prstGeom>
              <a:ln>
                <a:noFill/>
              </a:ln>
            </p:spPr>
          </p:pic>
        </p:grpSp>
      </p:grpSp>
      <p:grpSp>
        <p:nvGrpSpPr>
          <p:cNvPr id="27" name="组合 26"/>
          <p:cNvGrpSpPr/>
          <p:nvPr/>
        </p:nvGrpSpPr>
        <p:grpSpPr>
          <a:xfrm>
            <a:off x="1234644" y="3271859"/>
            <a:ext cx="3166981" cy="1057942"/>
            <a:chOff x="549712" y="3075801"/>
            <a:chExt cx="3888432" cy="1298476"/>
          </a:xfrm>
        </p:grpSpPr>
        <p:sp>
          <p:nvSpPr>
            <p:cNvPr id="28" name="圆角矩形 27"/>
            <p:cNvSpPr/>
            <p:nvPr/>
          </p:nvSpPr>
          <p:spPr>
            <a:xfrm>
              <a:off x="549712" y="3075801"/>
              <a:ext cx="3888432" cy="1298476"/>
            </a:xfrm>
            <a:prstGeom prst="roundRect">
              <a:avLst>
                <a:gd name="adj" fmla="val 8330"/>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cxnSp>
          <p:nvCxnSpPr>
            <p:cNvPr id="29" name="直接连接符 28"/>
            <p:cNvCxnSpPr/>
            <p:nvPr/>
          </p:nvCxnSpPr>
          <p:spPr>
            <a:xfrm flipH="1">
              <a:off x="1727684" y="3248789"/>
              <a:ext cx="0" cy="952500"/>
            </a:xfrm>
            <a:prstGeom prst="line">
              <a:avLst/>
            </a:prstGeom>
            <a:ln w="63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13" descr="FD1DDF730CE4456e89755B07FE1653D0# #Rectangle 13"/>
            <p:cNvSpPr>
              <a:spLocks noChangeArrowheads="1"/>
            </p:cNvSpPr>
            <p:nvPr/>
          </p:nvSpPr>
          <p:spPr bwMode="auto">
            <a:xfrm>
              <a:off x="1876107" y="3289629"/>
              <a:ext cx="1460089" cy="3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solidFill>
                    <a:schemeClr val="tx1">
                      <a:lumMod val="65000"/>
                      <a:lumOff val="35000"/>
                    </a:schemeClr>
                  </a:solidFill>
                  <a:latin typeface="+mn-ea"/>
                  <a:ea typeface="+mn-ea"/>
                  <a:cs typeface="+mn-ea"/>
                </a:rPr>
                <a:t>添加标题</a:t>
              </a:r>
              <a:endParaRPr lang="en-US" altLang="zh-CN" sz="1465">
                <a:solidFill>
                  <a:schemeClr val="tx1">
                    <a:lumMod val="65000"/>
                    <a:lumOff val="35000"/>
                  </a:schemeClr>
                </a:solidFill>
                <a:latin typeface="+mn-ea"/>
                <a:ea typeface="+mn-ea"/>
                <a:cs typeface="+mn-ea"/>
              </a:endParaRPr>
            </a:p>
          </p:txBody>
        </p:sp>
        <p:sp>
          <p:nvSpPr>
            <p:cNvPr id="31" name="Rectangle 13" descr="FD1DDF730CE4456e89755B07FE1653D0# #Rectangle 13"/>
            <p:cNvSpPr>
              <a:spLocks noChangeArrowheads="1"/>
            </p:cNvSpPr>
            <p:nvPr/>
          </p:nvSpPr>
          <p:spPr bwMode="auto">
            <a:xfrm>
              <a:off x="1876105" y="3586639"/>
              <a:ext cx="2391678" cy="6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75">
                  <a:solidFill>
                    <a:schemeClr val="tx1">
                      <a:lumMod val="65000"/>
                      <a:lumOff val="35000"/>
                    </a:schemeClr>
                  </a:solidFill>
                  <a:latin typeface="+mn-ea"/>
                  <a:ea typeface="+mn-ea"/>
                  <a:cs typeface="+mn-ea"/>
                </a:rPr>
                <a:t>此处添加计划扼要说明，添加简短说明文字。此处添加明年计划的扼要说明，添加简短说明文字。</a:t>
              </a:r>
              <a:endParaRPr lang="en-US" altLang="zh-CN" sz="975">
                <a:solidFill>
                  <a:schemeClr val="tx1">
                    <a:lumMod val="65000"/>
                    <a:lumOff val="35000"/>
                  </a:schemeClr>
                </a:solidFill>
                <a:latin typeface="+mn-ea"/>
                <a:ea typeface="+mn-ea"/>
                <a:cs typeface="+mn-ea"/>
              </a:endParaRPr>
            </a:p>
          </p:txBody>
        </p:sp>
        <p:grpSp>
          <p:nvGrpSpPr>
            <p:cNvPr id="32" name="组合 31"/>
            <p:cNvGrpSpPr/>
            <p:nvPr/>
          </p:nvGrpSpPr>
          <p:grpSpPr>
            <a:xfrm>
              <a:off x="683568" y="3289629"/>
              <a:ext cx="870820" cy="870820"/>
              <a:chOff x="683568" y="3289629"/>
              <a:chExt cx="870820" cy="870820"/>
            </a:xfrm>
          </p:grpSpPr>
          <p:sp>
            <p:nvSpPr>
              <p:cNvPr id="33" name="椭圆 32"/>
              <p:cNvSpPr/>
              <p:nvPr/>
            </p:nvSpPr>
            <p:spPr>
              <a:xfrm>
                <a:off x="683568" y="3289629"/>
                <a:ext cx="870820" cy="8708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solidFill>
                    <a:schemeClr val="tx1">
                      <a:lumMod val="65000"/>
                      <a:lumOff val="35000"/>
                    </a:schemeClr>
                  </a:solidFill>
                  <a:latin typeface="+mn-ea"/>
                  <a:cs typeface="+mn-ea"/>
                </a:endParaRPr>
              </a:p>
            </p:txBody>
          </p:sp>
          <p:pic>
            <p:nvPicPr>
              <p:cNvPr id="34" name="Picture 43"/>
              <p:cNvPicPr>
                <a:picLocks noChangeAspect="1"/>
              </p:cNvPicPr>
              <p:nvPr/>
            </p:nvPicPr>
            <p:blipFill>
              <a:blip r:embed="rId4"/>
              <a:stretch>
                <a:fillRect/>
              </a:stretch>
            </p:blipFill>
            <p:spPr>
              <a:xfrm>
                <a:off x="927983" y="3463350"/>
                <a:ext cx="381990" cy="499050"/>
              </a:xfrm>
              <a:prstGeom prst="rect">
                <a:avLst/>
              </a:prstGeom>
              <a:ln>
                <a:noFill/>
              </a:ln>
            </p:spPr>
          </p:pic>
        </p:gr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8243" y="123478"/>
            <a:ext cx="1467514" cy="461665"/>
          </a:xfrm>
          <a:prstGeom prst="rect">
            <a:avLst/>
          </a:prstGeom>
          <a:noFill/>
        </p:spPr>
        <p:txBody>
          <a:bodyPr wrap="square" rtlCol="0">
            <a:spAutoFit/>
          </a:bodyPr>
          <a:lstStyle/>
          <a:p>
            <a:pPr algn="dist"/>
            <a:r>
              <a:rPr lang="zh-CN" altLang="en-US" sz="2400">
                <a:latin typeface="+mn-ea"/>
                <a:cs typeface="+mn-ea"/>
              </a:rPr>
              <a:t>相关建议</a:t>
            </a:r>
          </a:p>
        </p:txBody>
      </p:sp>
      <p:sp>
        <p:nvSpPr>
          <p:cNvPr id="3" name="Freeform 12"/>
          <p:cNvSpPr/>
          <p:nvPr/>
        </p:nvSpPr>
        <p:spPr bwMode="auto">
          <a:xfrm>
            <a:off x="4642427" y="29187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2"/>
          </a:solidFill>
          <a:ln>
            <a:noFill/>
          </a:ln>
          <a:effectLst/>
        </p:spPr>
        <p:txBody>
          <a:bodyPr vert="horz" wrap="square" lIns="91438" tIns="45719" rIns="91438" bIns="45719" numCol="1" anchor="t" anchorCtr="0" compatLnSpc="1"/>
          <a:lstStyle/>
          <a:p>
            <a:endParaRPr lang="zh-CN" altLang="en-US">
              <a:solidFill>
                <a:schemeClr val="tx1">
                  <a:lumMod val="65000"/>
                  <a:lumOff val="35000"/>
                </a:schemeClr>
              </a:solidFill>
              <a:latin typeface="+mn-ea"/>
              <a:cs typeface="+mn-ea"/>
            </a:endParaRPr>
          </a:p>
        </p:txBody>
      </p:sp>
      <p:sp>
        <p:nvSpPr>
          <p:cNvPr id="4" name="Freeform 13"/>
          <p:cNvSpPr/>
          <p:nvPr/>
        </p:nvSpPr>
        <p:spPr bwMode="auto">
          <a:xfrm>
            <a:off x="3136031" y="29187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2"/>
          </a:solidFill>
          <a:ln>
            <a:noFill/>
          </a:ln>
          <a:effectLst/>
        </p:spPr>
        <p:txBody>
          <a:bodyPr vert="horz" wrap="square" lIns="91438" tIns="45719" rIns="91438" bIns="45719" numCol="1" anchor="t" anchorCtr="0" compatLnSpc="1"/>
          <a:lstStyle/>
          <a:p>
            <a:endParaRPr lang="zh-CN" altLang="en-US">
              <a:solidFill>
                <a:schemeClr val="tx1">
                  <a:lumMod val="65000"/>
                  <a:lumOff val="35000"/>
                </a:schemeClr>
              </a:solidFill>
              <a:latin typeface="+mn-ea"/>
              <a:cs typeface="+mn-ea"/>
            </a:endParaRPr>
          </a:p>
        </p:txBody>
      </p:sp>
      <p:sp>
        <p:nvSpPr>
          <p:cNvPr id="5" name="Freeform 14"/>
          <p:cNvSpPr/>
          <p:nvPr/>
        </p:nvSpPr>
        <p:spPr bwMode="auto">
          <a:xfrm>
            <a:off x="4642427" y="1412033"/>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1"/>
          </a:solidFill>
          <a:ln>
            <a:noFill/>
          </a:ln>
          <a:effectLst/>
        </p:spPr>
        <p:txBody>
          <a:bodyPr vert="horz" wrap="square" lIns="91438" tIns="45719" rIns="91438" bIns="45719" numCol="1" anchor="t" anchorCtr="0" compatLnSpc="1"/>
          <a:lstStyle/>
          <a:p>
            <a:endParaRPr lang="zh-CN" altLang="en-US">
              <a:solidFill>
                <a:schemeClr val="tx1">
                  <a:lumMod val="65000"/>
                  <a:lumOff val="35000"/>
                </a:schemeClr>
              </a:solidFill>
              <a:latin typeface="+mn-ea"/>
              <a:cs typeface="+mn-ea"/>
            </a:endParaRPr>
          </a:p>
        </p:txBody>
      </p:sp>
      <p:sp>
        <p:nvSpPr>
          <p:cNvPr id="7" name="Freeform 15"/>
          <p:cNvSpPr/>
          <p:nvPr/>
        </p:nvSpPr>
        <p:spPr bwMode="auto">
          <a:xfrm>
            <a:off x="3136031" y="1412033"/>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3"/>
          </a:solidFill>
          <a:ln>
            <a:noFill/>
          </a:ln>
          <a:effectLst/>
        </p:spPr>
        <p:txBody>
          <a:bodyPr vert="horz" wrap="square" lIns="91438" tIns="45719" rIns="91438" bIns="45719" numCol="1" anchor="t" anchorCtr="0" compatLnSpc="1"/>
          <a:lstStyle/>
          <a:p>
            <a:endParaRPr lang="zh-CN" altLang="en-US">
              <a:solidFill>
                <a:schemeClr val="tx1">
                  <a:lumMod val="65000"/>
                  <a:lumOff val="35000"/>
                </a:schemeClr>
              </a:solidFill>
              <a:latin typeface="+mn-ea"/>
              <a:cs typeface="+mn-ea"/>
            </a:endParaRPr>
          </a:p>
        </p:txBody>
      </p:sp>
      <p:sp>
        <p:nvSpPr>
          <p:cNvPr id="8" name="TextBox 147"/>
          <p:cNvSpPr txBox="1"/>
          <p:nvPr/>
        </p:nvSpPr>
        <p:spPr>
          <a:xfrm>
            <a:off x="750499" y="1729819"/>
            <a:ext cx="2129756" cy="66588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latin typeface="+mn-ea"/>
                <a:ea typeface="+mn-ea"/>
                <a:cs typeface="+mn-ea"/>
              </a:rPr>
              <a:t>点击输入简要文字内容，文字内容需概括精炼，不用多余的文字修饰，言简意赅的说明分项内容</a:t>
            </a:r>
            <a:r>
              <a:rPr lang="en-US" altLang="zh-CN">
                <a:latin typeface="+mn-ea"/>
                <a:ea typeface="+mn-ea"/>
                <a:cs typeface="+mn-ea"/>
              </a:rPr>
              <a:t>……</a:t>
            </a:r>
          </a:p>
        </p:txBody>
      </p:sp>
      <p:sp>
        <p:nvSpPr>
          <p:cNvPr id="9" name="TextBox 148"/>
          <p:cNvSpPr txBox="1"/>
          <p:nvPr/>
        </p:nvSpPr>
        <p:spPr>
          <a:xfrm>
            <a:off x="3395604" y="1729817"/>
            <a:ext cx="898156" cy="784830"/>
          </a:xfrm>
          <a:prstGeom prst="rect">
            <a:avLst/>
          </a:prstGeom>
          <a:noFill/>
        </p:spPr>
        <p:txBody>
          <a:bodyPr wrap="square" lIns="0" tIns="45719" rIns="0" bIns="0" rtlCol="0">
            <a:spAutoFit/>
          </a:bodyPr>
          <a:lstStyle/>
          <a:p>
            <a:pPr algn="ctr"/>
            <a:r>
              <a:rPr lang="zh-CN" altLang="en-US" sz="2400" b="1">
                <a:solidFill>
                  <a:schemeClr val="bg2"/>
                </a:solidFill>
                <a:latin typeface="+mn-ea"/>
                <a:cs typeface="+mn-ea"/>
              </a:rPr>
              <a:t>添加标题</a:t>
            </a:r>
          </a:p>
        </p:txBody>
      </p:sp>
      <p:sp>
        <p:nvSpPr>
          <p:cNvPr id="10" name="TextBox 149"/>
          <p:cNvSpPr txBox="1"/>
          <p:nvPr/>
        </p:nvSpPr>
        <p:spPr>
          <a:xfrm>
            <a:off x="4917669" y="1729817"/>
            <a:ext cx="866818" cy="784830"/>
          </a:xfrm>
          <a:prstGeom prst="rect">
            <a:avLst/>
          </a:prstGeom>
          <a:noFill/>
        </p:spPr>
        <p:txBody>
          <a:bodyPr wrap="square" lIns="0" tIns="45719" rIns="0" bIns="0" rtlCol="0">
            <a:spAutoFit/>
          </a:bodyPr>
          <a:lstStyle/>
          <a:p>
            <a:pPr algn="ctr"/>
            <a:r>
              <a:rPr lang="zh-CN" altLang="en-US" sz="2400" b="1">
                <a:solidFill>
                  <a:schemeClr val="bg2"/>
                </a:solidFill>
                <a:latin typeface="+mn-ea"/>
                <a:cs typeface="+mn-ea"/>
              </a:rPr>
              <a:t>添加标题</a:t>
            </a:r>
          </a:p>
        </p:txBody>
      </p:sp>
      <p:sp>
        <p:nvSpPr>
          <p:cNvPr id="11" name="TextBox 150"/>
          <p:cNvSpPr txBox="1"/>
          <p:nvPr/>
        </p:nvSpPr>
        <p:spPr>
          <a:xfrm>
            <a:off x="3406719" y="3238072"/>
            <a:ext cx="875926" cy="784830"/>
          </a:xfrm>
          <a:prstGeom prst="rect">
            <a:avLst/>
          </a:prstGeom>
          <a:noFill/>
        </p:spPr>
        <p:txBody>
          <a:bodyPr wrap="square" lIns="0" tIns="45719" rIns="0" bIns="0" rtlCol="0">
            <a:spAutoFit/>
          </a:bodyPr>
          <a:lstStyle/>
          <a:p>
            <a:pPr algn="ctr"/>
            <a:r>
              <a:rPr lang="zh-CN" altLang="en-US" sz="2400" b="1">
                <a:solidFill>
                  <a:schemeClr val="bg2"/>
                </a:solidFill>
                <a:latin typeface="+mn-ea"/>
                <a:cs typeface="+mn-ea"/>
              </a:rPr>
              <a:t>添加标题</a:t>
            </a:r>
          </a:p>
        </p:txBody>
      </p:sp>
      <p:sp>
        <p:nvSpPr>
          <p:cNvPr id="12" name="TextBox 151"/>
          <p:cNvSpPr txBox="1"/>
          <p:nvPr/>
        </p:nvSpPr>
        <p:spPr>
          <a:xfrm>
            <a:off x="4917669" y="3238072"/>
            <a:ext cx="866818" cy="784830"/>
          </a:xfrm>
          <a:prstGeom prst="rect">
            <a:avLst/>
          </a:prstGeom>
          <a:noFill/>
        </p:spPr>
        <p:txBody>
          <a:bodyPr wrap="square" lIns="0" tIns="45719" rIns="0" bIns="0" rtlCol="0">
            <a:spAutoFit/>
          </a:bodyPr>
          <a:lstStyle/>
          <a:p>
            <a:pPr algn="ctr"/>
            <a:r>
              <a:rPr lang="zh-CN" altLang="en-US" sz="2400" b="1">
                <a:solidFill>
                  <a:schemeClr val="bg2"/>
                </a:solidFill>
                <a:latin typeface="+mn-ea"/>
                <a:cs typeface="+mn-ea"/>
              </a:rPr>
              <a:t>添加标题</a:t>
            </a:r>
          </a:p>
        </p:txBody>
      </p:sp>
      <p:sp>
        <p:nvSpPr>
          <p:cNvPr id="13" name="TextBox 152"/>
          <p:cNvSpPr txBox="1"/>
          <p:nvPr/>
        </p:nvSpPr>
        <p:spPr>
          <a:xfrm>
            <a:off x="6326074" y="1729819"/>
            <a:ext cx="2129756" cy="66588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latin typeface="+mn-ea"/>
                <a:ea typeface="+mn-ea"/>
                <a:cs typeface="+mn-ea"/>
              </a:rPr>
              <a:t>点击输入简要文字内容，文字内容需概括精炼，不用多余的文字修饰，言简意赅的说明分项内容</a:t>
            </a:r>
            <a:r>
              <a:rPr lang="en-US" altLang="zh-CN">
                <a:latin typeface="+mn-ea"/>
                <a:ea typeface="+mn-ea"/>
                <a:cs typeface="+mn-ea"/>
              </a:rPr>
              <a:t>……</a:t>
            </a:r>
          </a:p>
        </p:txBody>
      </p:sp>
      <p:sp>
        <p:nvSpPr>
          <p:cNvPr id="14" name="TextBox 153"/>
          <p:cNvSpPr txBox="1"/>
          <p:nvPr/>
        </p:nvSpPr>
        <p:spPr>
          <a:xfrm>
            <a:off x="750498" y="3330407"/>
            <a:ext cx="2166862" cy="66588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latin typeface="+mn-ea"/>
                <a:ea typeface="+mn-ea"/>
                <a:cs typeface="+mn-ea"/>
              </a:rPr>
              <a:t>点击输入简要文字内容，文字内容需概括精炼，不用多余的文字修饰，言简意赅的说明分项内容</a:t>
            </a:r>
            <a:r>
              <a:rPr lang="en-US" altLang="zh-CN">
                <a:latin typeface="+mn-ea"/>
                <a:ea typeface="+mn-ea"/>
                <a:cs typeface="+mn-ea"/>
              </a:rPr>
              <a:t>……</a:t>
            </a:r>
          </a:p>
        </p:txBody>
      </p:sp>
      <p:sp>
        <p:nvSpPr>
          <p:cNvPr id="15" name="TextBox 154"/>
          <p:cNvSpPr txBox="1"/>
          <p:nvPr/>
        </p:nvSpPr>
        <p:spPr>
          <a:xfrm>
            <a:off x="6326074" y="3330407"/>
            <a:ext cx="2129756" cy="66588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latin typeface="+mn-ea"/>
                <a:ea typeface="+mn-ea"/>
                <a:cs typeface="+mn-ea"/>
              </a:rPr>
              <a:t>点击输入简要文字内容，文字内容需概括精炼，不用多余的文字修饰，言简意赅的说明分项内容</a:t>
            </a:r>
            <a:r>
              <a:rPr lang="en-US" altLang="zh-CN">
                <a:latin typeface="+mn-ea"/>
                <a:ea typeface="+mn-ea"/>
                <a:cs typeface="+mn-ea"/>
              </a:rPr>
              <a:t>……</a:t>
            </a: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ntr" presetSubtype="16" repeatCount="2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400" fill="hold"/>
                                        <p:tgtEl>
                                          <p:spTgt spid="9"/>
                                        </p:tgtEl>
                                        <p:attrNameLst>
                                          <p:attrName>ppt_w</p:attrName>
                                        </p:attrNameLst>
                                      </p:cBhvr>
                                      <p:tavLst>
                                        <p:tav tm="0">
                                          <p:val>
                                            <p:fltVal val="0"/>
                                          </p:val>
                                        </p:tav>
                                        <p:tav tm="100000">
                                          <p:val>
                                            <p:strVal val="#ppt_w"/>
                                          </p:val>
                                        </p:tav>
                                      </p:tavLst>
                                    </p:anim>
                                    <p:anim calcmode="lin" valueType="num">
                                      <p:cBhvr>
                                        <p:cTn id="11" dur="400" fill="hold"/>
                                        <p:tgtEl>
                                          <p:spTgt spid="9"/>
                                        </p:tgtEl>
                                        <p:attrNameLst>
                                          <p:attrName>ppt_h</p:attrName>
                                        </p:attrNameLst>
                                      </p:cBhvr>
                                      <p:tavLst>
                                        <p:tav tm="0">
                                          <p:val>
                                            <p:fltVal val="0"/>
                                          </p:val>
                                        </p:tav>
                                        <p:tav tm="100000">
                                          <p:val>
                                            <p:strVal val="#ppt_h"/>
                                          </p:val>
                                        </p:tav>
                                      </p:tavLst>
                                    </p:anim>
                                    <p:animEffect transition="in" filter="fade">
                                      <p:cBhvr>
                                        <p:cTn id="12" dur="400"/>
                                        <p:tgtEl>
                                          <p:spTgt spid="9"/>
                                        </p:tgtEl>
                                      </p:cBhvr>
                                    </p:animEffect>
                                    <p:anim calcmode="lin" valueType="num">
                                      <p:cBhvr>
                                        <p:cTn id="13" dur="400" fill="hold"/>
                                        <p:tgtEl>
                                          <p:spTgt spid="9"/>
                                        </p:tgtEl>
                                        <p:attrNameLst>
                                          <p:attrName>ppt_x</p:attrName>
                                        </p:attrNameLst>
                                      </p:cBhvr>
                                      <p:tavLst>
                                        <p:tav tm="0">
                                          <p:val>
                                            <p:fltVal val="0.5"/>
                                          </p:val>
                                        </p:tav>
                                        <p:tav tm="100000">
                                          <p:val>
                                            <p:strVal val="#ppt_x"/>
                                          </p:val>
                                        </p:tav>
                                      </p:tavLst>
                                    </p:anim>
                                    <p:anim calcmode="lin" valueType="num">
                                      <p:cBhvr>
                                        <p:cTn id="14" dur="400" fill="hold"/>
                                        <p:tgtEl>
                                          <p:spTgt spid="9"/>
                                        </p:tgtEl>
                                        <p:attrNameLst>
                                          <p:attrName>ppt_y</p:attrName>
                                        </p:attrNameLst>
                                      </p:cBhvr>
                                      <p:tavLst>
                                        <p:tav tm="0">
                                          <p:val>
                                            <p:fltVal val="0.5"/>
                                          </p:val>
                                        </p:tav>
                                        <p:tav tm="100000">
                                          <p:val>
                                            <p:strVal val="#ppt_y"/>
                                          </p:val>
                                        </p:tav>
                                      </p:tavLst>
                                    </p:anim>
                                  </p:childTnLst>
                                </p:cTn>
                              </p:par>
                              <p:par>
                                <p:cTn id="15" presetID="53" presetClass="entr" presetSubtype="16" repeatCount="2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400" fill="hold"/>
                                        <p:tgtEl>
                                          <p:spTgt spid="7"/>
                                        </p:tgtEl>
                                        <p:attrNameLst>
                                          <p:attrName>ppt_w</p:attrName>
                                        </p:attrNameLst>
                                      </p:cBhvr>
                                      <p:tavLst>
                                        <p:tav tm="0">
                                          <p:val>
                                            <p:fltVal val="0"/>
                                          </p:val>
                                        </p:tav>
                                        <p:tav tm="100000">
                                          <p:val>
                                            <p:strVal val="#ppt_w"/>
                                          </p:val>
                                        </p:tav>
                                      </p:tavLst>
                                    </p:anim>
                                    <p:anim calcmode="lin" valueType="num">
                                      <p:cBhvr>
                                        <p:cTn id="18" dur="400" fill="hold"/>
                                        <p:tgtEl>
                                          <p:spTgt spid="7"/>
                                        </p:tgtEl>
                                        <p:attrNameLst>
                                          <p:attrName>ppt_h</p:attrName>
                                        </p:attrNameLst>
                                      </p:cBhvr>
                                      <p:tavLst>
                                        <p:tav tm="0">
                                          <p:val>
                                            <p:fltVal val="0"/>
                                          </p:val>
                                        </p:tav>
                                        <p:tav tm="100000">
                                          <p:val>
                                            <p:strVal val="#ppt_h"/>
                                          </p:val>
                                        </p:tav>
                                      </p:tavLst>
                                    </p:anim>
                                    <p:animEffect transition="in" filter="fade">
                                      <p:cBhvr>
                                        <p:cTn id="19" dur="400"/>
                                        <p:tgtEl>
                                          <p:spTgt spid="7"/>
                                        </p:tgtEl>
                                      </p:cBhvr>
                                    </p:animEffect>
                                    <p:anim calcmode="lin" valueType="num">
                                      <p:cBhvr>
                                        <p:cTn id="20" dur="400" fill="hold"/>
                                        <p:tgtEl>
                                          <p:spTgt spid="7"/>
                                        </p:tgtEl>
                                        <p:attrNameLst>
                                          <p:attrName>ppt_x</p:attrName>
                                        </p:attrNameLst>
                                      </p:cBhvr>
                                      <p:tavLst>
                                        <p:tav tm="0">
                                          <p:val>
                                            <p:fltVal val="0.5"/>
                                          </p:val>
                                        </p:tav>
                                        <p:tav tm="100000">
                                          <p:val>
                                            <p:strVal val="#ppt_x"/>
                                          </p:val>
                                        </p:tav>
                                      </p:tavLst>
                                    </p:anim>
                                    <p:anim calcmode="lin" valueType="num">
                                      <p:cBhvr>
                                        <p:cTn id="21" dur="400" fill="hold"/>
                                        <p:tgtEl>
                                          <p:spTgt spid="7"/>
                                        </p:tgtEl>
                                        <p:attrNameLst>
                                          <p:attrName>ppt_y</p:attrName>
                                        </p:attrNameLst>
                                      </p:cBhvr>
                                      <p:tavLst>
                                        <p:tav tm="0">
                                          <p:val>
                                            <p:fltVal val="0.5"/>
                                          </p:val>
                                        </p:tav>
                                        <p:tav tm="100000">
                                          <p:val>
                                            <p:strVal val="#ppt_y"/>
                                          </p:val>
                                        </p:tav>
                                      </p:tavLst>
                                    </p:anim>
                                  </p:childTnLst>
                                </p:cTn>
                              </p:par>
                            </p:childTnLst>
                          </p:cTn>
                        </p:par>
                        <p:par>
                          <p:cTn id="22" fill="hold">
                            <p:stCondLst>
                              <p:cond delay="500"/>
                            </p:stCondLst>
                            <p:childTnLst>
                              <p:par>
                                <p:cTn id="23" presetID="53" presetClass="entr" presetSubtype="16" repeatCount="2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400" fill="hold"/>
                                        <p:tgtEl>
                                          <p:spTgt spid="10"/>
                                        </p:tgtEl>
                                        <p:attrNameLst>
                                          <p:attrName>ppt_w</p:attrName>
                                        </p:attrNameLst>
                                      </p:cBhvr>
                                      <p:tavLst>
                                        <p:tav tm="0">
                                          <p:val>
                                            <p:fltVal val="0"/>
                                          </p:val>
                                        </p:tav>
                                        <p:tav tm="100000">
                                          <p:val>
                                            <p:strVal val="#ppt_w"/>
                                          </p:val>
                                        </p:tav>
                                      </p:tavLst>
                                    </p:anim>
                                    <p:anim calcmode="lin" valueType="num">
                                      <p:cBhvr>
                                        <p:cTn id="26" dur="400" fill="hold"/>
                                        <p:tgtEl>
                                          <p:spTgt spid="10"/>
                                        </p:tgtEl>
                                        <p:attrNameLst>
                                          <p:attrName>ppt_h</p:attrName>
                                        </p:attrNameLst>
                                      </p:cBhvr>
                                      <p:tavLst>
                                        <p:tav tm="0">
                                          <p:val>
                                            <p:fltVal val="0"/>
                                          </p:val>
                                        </p:tav>
                                        <p:tav tm="100000">
                                          <p:val>
                                            <p:strVal val="#ppt_h"/>
                                          </p:val>
                                        </p:tav>
                                      </p:tavLst>
                                    </p:anim>
                                    <p:animEffect transition="in" filter="fade">
                                      <p:cBhvr>
                                        <p:cTn id="27" dur="400"/>
                                        <p:tgtEl>
                                          <p:spTgt spid="10"/>
                                        </p:tgtEl>
                                      </p:cBhvr>
                                    </p:animEffect>
                                    <p:anim calcmode="lin" valueType="num">
                                      <p:cBhvr>
                                        <p:cTn id="28" dur="400" fill="hold"/>
                                        <p:tgtEl>
                                          <p:spTgt spid="10"/>
                                        </p:tgtEl>
                                        <p:attrNameLst>
                                          <p:attrName>ppt_x</p:attrName>
                                        </p:attrNameLst>
                                      </p:cBhvr>
                                      <p:tavLst>
                                        <p:tav tm="0">
                                          <p:val>
                                            <p:fltVal val="0.5"/>
                                          </p:val>
                                        </p:tav>
                                        <p:tav tm="100000">
                                          <p:val>
                                            <p:strVal val="#ppt_x"/>
                                          </p:val>
                                        </p:tav>
                                      </p:tavLst>
                                    </p:anim>
                                    <p:anim calcmode="lin" valueType="num">
                                      <p:cBhvr>
                                        <p:cTn id="29" dur="400" fill="hold"/>
                                        <p:tgtEl>
                                          <p:spTgt spid="10"/>
                                        </p:tgtEl>
                                        <p:attrNameLst>
                                          <p:attrName>ppt_y</p:attrName>
                                        </p:attrNameLst>
                                      </p:cBhvr>
                                      <p:tavLst>
                                        <p:tav tm="0">
                                          <p:val>
                                            <p:fltVal val="0.5"/>
                                          </p:val>
                                        </p:tav>
                                        <p:tav tm="100000">
                                          <p:val>
                                            <p:strVal val="#ppt_y"/>
                                          </p:val>
                                        </p:tav>
                                      </p:tavLst>
                                    </p:anim>
                                  </p:childTnLst>
                                </p:cTn>
                              </p:par>
                              <p:par>
                                <p:cTn id="30" presetID="53" presetClass="entr" presetSubtype="16" repeatCount="2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400" fill="hold"/>
                                        <p:tgtEl>
                                          <p:spTgt spid="5"/>
                                        </p:tgtEl>
                                        <p:attrNameLst>
                                          <p:attrName>ppt_w</p:attrName>
                                        </p:attrNameLst>
                                      </p:cBhvr>
                                      <p:tavLst>
                                        <p:tav tm="0">
                                          <p:val>
                                            <p:fltVal val="0"/>
                                          </p:val>
                                        </p:tav>
                                        <p:tav tm="100000">
                                          <p:val>
                                            <p:strVal val="#ppt_w"/>
                                          </p:val>
                                        </p:tav>
                                      </p:tavLst>
                                    </p:anim>
                                    <p:anim calcmode="lin" valueType="num">
                                      <p:cBhvr>
                                        <p:cTn id="33" dur="400" fill="hold"/>
                                        <p:tgtEl>
                                          <p:spTgt spid="5"/>
                                        </p:tgtEl>
                                        <p:attrNameLst>
                                          <p:attrName>ppt_h</p:attrName>
                                        </p:attrNameLst>
                                      </p:cBhvr>
                                      <p:tavLst>
                                        <p:tav tm="0">
                                          <p:val>
                                            <p:fltVal val="0"/>
                                          </p:val>
                                        </p:tav>
                                        <p:tav tm="100000">
                                          <p:val>
                                            <p:strVal val="#ppt_h"/>
                                          </p:val>
                                        </p:tav>
                                      </p:tavLst>
                                    </p:anim>
                                    <p:animEffect transition="in" filter="fade">
                                      <p:cBhvr>
                                        <p:cTn id="34" dur="400"/>
                                        <p:tgtEl>
                                          <p:spTgt spid="5"/>
                                        </p:tgtEl>
                                      </p:cBhvr>
                                    </p:animEffect>
                                    <p:anim calcmode="lin" valueType="num">
                                      <p:cBhvr>
                                        <p:cTn id="35" dur="400" fill="hold"/>
                                        <p:tgtEl>
                                          <p:spTgt spid="5"/>
                                        </p:tgtEl>
                                        <p:attrNameLst>
                                          <p:attrName>ppt_x</p:attrName>
                                        </p:attrNameLst>
                                      </p:cBhvr>
                                      <p:tavLst>
                                        <p:tav tm="0">
                                          <p:val>
                                            <p:fltVal val="0.5"/>
                                          </p:val>
                                        </p:tav>
                                        <p:tav tm="100000">
                                          <p:val>
                                            <p:strVal val="#ppt_x"/>
                                          </p:val>
                                        </p:tav>
                                      </p:tavLst>
                                    </p:anim>
                                    <p:anim calcmode="lin" valueType="num">
                                      <p:cBhvr>
                                        <p:cTn id="36" dur="400" fill="hold"/>
                                        <p:tgtEl>
                                          <p:spTgt spid="5"/>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repeatCount="2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400" fill="hold"/>
                                        <p:tgtEl>
                                          <p:spTgt spid="11"/>
                                        </p:tgtEl>
                                        <p:attrNameLst>
                                          <p:attrName>ppt_w</p:attrName>
                                        </p:attrNameLst>
                                      </p:cBhvr>
                                      <p:tavLst>
                                        <p:tav tm="0">
                                          <p:val>
                                            <p:fltVal val="0"/>
                                          </p:val>
                                        </p:tav>
                                        <p:tav tm="100000">
                                          <p:val>
                                            <p:strVal val="#ppt_w"/>
                                          </p:val>
                                        </p:tav>
                                      </p:tavLst>
                                    </p:anim>
                                    <p:anim calcmode="lin" valueType="num">
                                      <p:cBhvr>
                                        <p:cTn id="41" dur="400" fill="hold"/>
                                        <p:tgtEl>
                                          <p:spTgt spid="11"/>
                                        </p:tgtEl>
                                        <p:attrNameLst>
                                          <p:attrName>ppt_h</p:attrName>
                                        </p:attrNameLst>
                                      </p:cBhvr>
                                      <p:tavLst>
                                        <p:tav tm="0">
                                          <p:val>
                                            <p:fltVal val="0"/>
                                          </p:val>
                                        </p:tav>
                                        <p:tav tm="100000">
                                          <p:val>
                                            <p:strVal val="#ppt_h"/>
                                          </p:val>
                                        </p:tav>
                                      </p:tavLst>
                                    </p:anim>
                                    <p:animEffect transition="in" filter="fade">
                                      <p:cBhvr>
                                        <p:cTn id="42" dur="400"/>
                                        <p:tgtEl>
                                          <p:spTgt spid="11"/>
                                        </p:tgtEl>
                                      </p:cBhvr>
                                    </p:animEffect>
                                    <p:anim calcmode="lin" valueType="num">
                                      <p:cBhvr>
                                        <p:cTn id="43" dur="400" fill="hold"/>
                                        <p:tgtEl>
                                          <p:spTgt spid="11"/>
                                        </p:tgtEl>
                                        <p:attrNameLst>
                                          <p:attrName>ppt_x</p:attrName>
                                        </p:attrNameLst>
                                      </p:cBhvr>
                                      <p:tavLst>
                                        <p:tav tm="0">
                                          <p:val>
                                            <p:fltVal val="0.5"/>
                                          </p:val>
                                        </p:tav>
                                        <p:tav tm="100000">
                                          <p:val>
                                            <p:strVal val="#ppt_x"/>
                                          </p:val>
                                        </p:tav>
                                      </p:tavLst>
                                    </p:anim>
                                    <p:anim calcmode="lin" valueType="num">
                                      <p:cBhvr>
                                        <p:cTn id="44" dur="400" fill="hold"/>
                                        <p:tgtEl>
                                          <p:spTgt spid="11"/>
                                        </p:tgtEl>
                                        <p:attrNameLst>
                                          <p:attrName>ppt_y</p:attrName>
                                        </p:attrNameLst>
                                      </p:cBhvr>
                                      <p:tavLst>
                                        <p:tav tm="0">
                                          <p:val>
                                            <p:fltVal val="0.5"/>
                                          </p:val>
                                        </p:tav>
                                        <p:tav tm="100000">
                                          <p:val>
                                            <p:strVal val="#ppt_y"/>
                                          </p:val>
                                        </p:tav>
                                      </p:tavLst>
                                    </p:anim>
                                  </p:childTnLst>
                                </p:cTn>
                              </p:par>
                              <p:par>
                                <p:cTn id="45" presetID="53" presetClass="entr" presetSubtype="16" repeatCount="2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400" fill="hold"/>
                                        <p:tgtEl>
                                          <p:spTgt spid="4"/>
                                        </p:tgtEl>
                                        <p:attrNameLst>
                                          <p:attrName>ppt_w</p:attrName>
                                        </p:attrNameLst>
                                      </p:cBhvr>
                                      <p:tavLst>
                                        <p:tav tm="0">
                                          <p:val>
                                            <p:fltVal val="0"/>
                                          </p:val>
                                        </p:tav>
                                        <p:tav tm="100000">
                                          <p:val>
                                            <p:strVal val="#ppt_w"/>
                                          </p:val>
                                        </p:tav>
                                      </p:tavLst>
                                    </p:anim>
                                    <p:anim calcmode="lin" valueType="num">
                                      <p:cBhvr>
                                        <p:cTn id="48" dur="400" fill="hold"/>
                                        <p:tgtEl>
                                          <p:spTgt spid="4"/>
                                        </p:tgtEl>
                                        <p:attrNameLst>
                                          <p:attrName>ppt_h</p:attrName>
                                        </p:attrNameLst>
                                      </p:cBhvr>
                                      <p:tavLst>
                                        <p:tav tm="0">
                                          <p:val>
                                            <p:fltVal val="0"/>
                                          </p:val>
                                        </p:tav>
                                        <p:tav tm="100000">
                                          <p:val>
                                            <p:strVal val="#ppt_h"/>
                                          </p:val>
                                        </p:tav>
                                      </p:tavLst>
                                    </p:anim>
                                    <p:animEffect transition="in" filter="fade">
                                      <p:cBhvr>
                                        <p:cTn id="49" dur="400"/>
                                        <p:tgtEl>
                                          <p:spTgt spid="4"/>
                                        </p:tgtEl>
                                      </p:cBhvr>
                                    </p:animEffect>
                                    <p:anim calcmode="lin" valueType="num">
                                      <p:cBhvr>
                                        <p:cTn id="50" dur="400" fill="hold"/>
                                        <p:tgtEl>
                                          <p:spTgt spid="4"/>
                                        </p:tgtEl>
                                        <p:attrNameLst>
                                          <p:attrName>ppt_x</p:attrName>
                                        </p:attrNameLst>
                                      </p:cBhvr>
                                      <p:tavLst>
                                        <p:tav tm="0">
                                          <p:val>
                                            <p:fltVal val="0.5"/>
                                          </p:val>
                                        </p:tav>
                                        <p:tav tm="100000">
                                          <p:val>
                                            <p:strVal val="#ppt_x"/>
                                          </p:val>
                                        </p:tav>
                                      </p:tavLst>
                                    </p:anim>
                                    <p:anim calcmode="lin" valueType="num">
                                      <p:cBhvr>
                                        <p:cTn id="51" dur="4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1500"/>
                            </p:stCondLst>
                            <p:childTnLst>
                              <p:par>
                                <p:cTn id="53" presetID="53" presetClass="entr" presetSubtype="16" repeatCount="2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400" fill="hold"/>
                                        <p:tgtEl>
                                          <p:spTgt spid="12"/>
                                        </p:tgtEl>
                                        <p:attrNameLst>
                                          <p:attrName>ppt_w</p:attrName>
                                        </p:attrNameLst>
                                      </p:cBhvr>
                                      <p:tavLst>
                                        <p:tav tm="0">
                                          <p:val>
                                            <p:fltVal val="0"/>
                                          </p:val>
                                        </p:tav>
                                        <p:tav tm="100000">
                                          <p:val>
                                            <p:strVal val="#ppt_w"/>
                                          </p:val>
                                        </p:tav>
                                      </p:tavLst>
                                    </p:anim>
                                    <p:anim calcmode="lin" valueType="num">
                                      <p:cBhvr>
                                        <p:cTn id="56" dur="400" fill="hold"/>
                                        <p:tgtEl>
                                          <p:spTgt spid="12"/>
                                        </p:tgtEl>
                                        <p:attrNameLst>
                                          <p:attrName>ppt_h</p:attrName>
                                        </p:attrNameLst>
                                      </p:cBhvr>
                                      <p:tavLst>
                                        <p:tav tm="0">
                                          <p:val>
                                            <p:fltVal val="0"/>
                                          </p:val>
                                        </p:tav>
                                        <p:tav tm="100000">
                                          <p:val>
                                            <p:strVal val="#ppt_h"/>
                                          </p:val>
                                        </p:tav>
                                      </p:tavLst>
                                    </p:anim>
                                    <p:animEffect transition="in" filter="fade">
                                      <p:cBhvr>
                                        <p:cTn id="57" dur="400"/>
                                        <p:tgtEl>
                                          <p:spTgt spid="12"/>
                                        </p:tgtEl>
                                      </p:cBhvr>
                                    </p:animEffect>
                                    <p:anim calcmode="lin" valueType="num">
                                      <p:cBhvr>
                                        <p:cTn id="58" dur="400" fill="hold"/>
                                        <p:tgtEl>
                                          <p:spTgt spid="12"/>
                                        </p:tgtEl>
                                        <p:attrNameLst>
                                          <p:attrName>ppt_x</p:attrName>
                                        </p:attrNameLst>
                                      </p:cBhvr>
                                      <p:tavLst>
                                        <p:tav tm="0">
                                          <p:val>
                                            <p:fltVal val="0.5"/>
                                          </p:val>
                                        </p:tav>
                                        <p:tav tm="100000">
                                          <p:val>
                                            <p:strVal val="#ppt_x"/>
                                          </p:val>
                                        </p:tav>
                                      </p:tavLst>
                                    </p:anim>
                                    <p:anim calcmode="lin" valueType="num">
                                      <p:cBhvr>
                                        <p:cTn id="59" dur="4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16" repeatCount="200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400" fill="hold"/>
                                        <p:tgtEl>
                                          <p:spTgt spid="3"/>
                                        </p:tgtEl>
                                        <p:attrNameLst>
                                          <p:attrName>ppt_w</p:attrName>
                                        </p:attrNameLst>
                                      </p:cBhvr>
                                      <p:tavLst>
                                        <p:tav tm="0">
                                          <p:val>
                                            <p:fltVal val="0"/>
                                          </p:val>
                                        </p:tav>
                                        <p:tav tm="100000">
                                          <p:val>
                                            <p:strVal val="#ppt_w"/>
                                          </p:val>
                                        </p:tav>
                                      </p:tavLst>
                                    </p:anim>
                                    <p:anim calcmode="lin" valueType="num">
                                      <p:cBhvr>
                                        <p:cTn id="63" dur="400" fill="hold"/>
                                        <p:tgtEl>
                                          <p:spTgt spid="3"/>
                                        </p:tgtEl>
                                        <p:attrNameLst>
                                          <p:attrName>ppt_h</p:attrName>
                                        </p:attrNameLst>
                                      </p:cBhvr>
                                      <p:tavLst>
                                        <p:tav tm="0">
                                          <p:val>
                                            <p:fltVal val="0"/>
                                          </p:val>
                                        </p:tav>
                                        <p:tav tm="100000">
                                          <p:val>
                                            <p:strVal val="#ppt_h"/>
                                          </p:val>
                                        </p:tav>
                                      </p:tavLst>
                                    </p:anim>
                                    <p:animEffect transition="in" filter="fade">
                                      <p:cBhvr>
                                        <p:cTn id="64" dur="400"/>
                                        <p:tgtEl>
                                          <p:spTgt spid="3"/>
                                        </p:tgtEl>
                                      </p:cBhvr>
                                    </p:animEffect>
                                    <p:anim calcmode="lin" valueType="num">
                                      <p:cBhvr>
                                        <p:cTn id="65" dur="400" fill="hold"/>
                                        <p:tgtEl>
                                          <p:spTgt spid="3"/>
                                        </p:tgtEl>
                                        <p:attrNameLst>
                                          <p:attrName>ppt_x</p:attrName>
                                        </p:attrNameLst>
                                      </p:cBhvr>
                                      <p:tavLst>
                                        <p:tav tm="0">
                                          <p:val>
                                            <p:fltVal val="0.5"/>
                                          </p:val>
                                        </p:tav>
                                        <p:tav tm="100000">
                                          <p:val>
                                            <p:strVal val="#ppt_x"/>
                                          </p:val>
                                        </p:tav>
                                      </p:tavLst>
                                    </p:anim>
                                    <p:anim calcmode="lin" valueType="num">
                                      <p:cBhvr>
                                        <p:cTn id="66" dur="400" fill="hold"/>
                                        <p:tgtEl>
                                          <p:spTgt spid="3"/>
                                        </p:tgtEl>
                                        <p:attrNameLst>
                                          <p:attrName>ppt_y</p:attrName>
                                        </p:attrNameLst>
                                      </p:cBhvr>
                                      <p:tavLst>
                                        <p:tav tm="0">
                                          <p:val>
                                            <p:fltVal val="0.5"/>
                                          </p:val>
                                        </p:tav>
                                        <p:tav tm="100000">
                                          <p:val>
                                            <p:strVal val="#ppt_y"/>
                                          </p:val>
                                        </p:tav>
                                      </p:tavLst>
                                    </p:anim>
                                  </p:childTnLst>
                                </p:cTn>
                              </p:par>
                            </p:childTnLst>
                          </p:cTn>
                        </p:par>
                        <p:par>
                          <p:cTn id="67" fill="hold">
                            <p:stCondLst>
                              <p:cond delay="2000"/>
                            </p:stCondLst>
                            <p:childTnLst>
                              <p:par>
                                <p:cTn id="68" presetID="22" presetClass="entr" presetSubtype="2"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right)">
                                      <p:cBhvr>
                                        <p:cTn id="70" dur="500"/>
                                        <p:tgtEl>
                                          <p:spTgt spid="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right)">
                                      <p:cBhvr>
                                        <p:cTn id="76" dur="500"/>
                                        <p:tgtEl>
                                          <p:spTgt spid="1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8243" y="123478"/>
            <a:ext cx="1467514" cy="461665"/>
          </a:xfrm>
          <a:prstGeom prst="rect">
            <a:avLst/>
          </a:prstGeom>
          <a:noFill/>
        </p:spPr>
        <p:txBody>
          <a:bodyPr wrap="square" rtlCol="0">
            <a:spAutoFit/>
          </a:bodyPr>
          <a:lstStyle/>
          <a:p>
            <a:pPr algn="dist"/>
            <a:r>
              <a:rPr lang="zh-CN" altLang="en-US" sz="2400">
                <a:latin typeface="+mn-ea"/>
                <a:cs typeface="+mn-ea"/>
              </a:rPr>
              <a:t>论文总结</a:t>
            </a:r>
          </a:p>
        </p:txBody>
      </p:sp>
      <p:sp>
        <p:nvSpPr>
          <p:cNvPr id="3" name="燕尾形箭头 2"/>
          <p:cNvSpPr>
            <a:spLocks noChangeArrowheads="1"/>
          </p:cNvSpPr>
          <p:nvPr/>
        </p:nvSpPr>
        <p:spPr bwMode="auto">
          <a:xfrm>
            <a:off x="1078708" y="2718197"/>
            <a:ext cx="7054454" cy="171450"/>
          </a:xfrm>
          <a:prstGeom prst="notchedRightArrow">
            <a:avLst>
              <a:gd name="adj1" fmla="val 50000"/>
              <a:gd name="adj2" fmla="val 49908"/>
            </a:avLst>
          </a:prstGeom>
          <a:solidFill>
            <a:schemeClr val="accent1"/>
          </a:solidFill>
          <a:ln>
            <a:solidFill>
              <a:schemeClr val="bg1">
                <a:lumMod val="65000"/>
              </a:schemeClr>
            </a:solidFill>
          </a:ln>
          <a:effectLst/>
        </p:spPr>
        <p:txBody>
          <a:bodyPr lIns="68571" tIns="34286" rIns="68571"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mn-ea"/>
              <a:ea typeface="+mn-ea"/>
              <a:cs typeface="+mn-ea"/>
              <a:sym typeface="Arial" panose="020B0604020202020204" pitchFamily="34" charset="0"/>
            </a:endParaRPr>
          </a:p>
        </p:txBody>
      </p:sp>
      <p:sp>
        <p:nvSpPr>
          <p:cNvPr id="4" name="椭圆 8"/>
          <p:cNvSpPr>
            <a:spLocks noChangeArrowheads="1"/>
          </p:cNvSpPr>
          <p:nvPr/>
        </p:nvSpPr>
        <p:spPr bwMode="auto">
          <a:xfrm>
            <a:off x="3597710" y="2740819"/>
            <a:ext cx="125015" cy="125016"/>
          </a:xfrm>
          <a:prstGeom prst="ellipse">
            <a:avLst/>
          </a:prstGeom>
          <a:solidFill>
            <a:schemeClr val="accent2"/>
          </a:solidFill>
          <a:ln>
            <a:noFill/>
          </a:ln>
          <a:effectLst/>
        </p:spPr>
        <p:txBody>
          <a:bodyPr lIns="68571" tIns="34286" rIns="68571"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mn-ea"/>
              <a:ea typeface="+mn-ea"/>
              <a:cs typeface="+mn-ea"/>
              <a:sym typeface="Arial" panose="020B0604020202020204" pitchFamily="34" charset="0"/>
            </a:endParaRPr>
          </a:p>
        </p:txBody>
      </p:sp>
      <p:sp>
        <p:nvSpPr>
          <p:cNvPr id="5" name="椭圆 9"/>
          <p:cNvSpPr>
            <a:spLocks noChangeArrowheads="1"/>
          </p:cNvSpPr>
          <p:nvPr/>
        </p:nvSpPr>
        <p:spPr bwMode="auto">
          <a:xfrm>
            <a:off x="5494234" y="2740819"/>
            <a:ext cx="125015" cy="125016"/>
          </a:xfrm>
          <a:prstGeom prst="ellipse">
            <a:avLst/>
          </a:prstGeom>
          <a:solidFill>
            <a:schemeClr val="accent2"/>
          </a:solidFill>
          <a:ln>
            <a:noFill/>
          </a:ln>
          <a:effectLst/>
        </p:spPr>
        <p:txBody>
          <a:bodyPr lIns="68571" tIns="34286" rIns="68571"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mn-ea"/>
              <a:ea typeface="+mn-ea"/>
              <a:cs typeface="+mn-ea"/>
              <a:sym typeface="Arial" panose="020B0604020202020204" pitchFamily="34" charset="0"/>
            </a:endParaRPr>
          </a:p>
        </p:txBody>
      </p:sp>
      <p:sp>
        <p:nvSpPr>
          <p:cNvPr id="7" name="椭圆 10"/>
          <p:cNvSpPr>
            <a:spLocks noChangeArrowheads="1"/>
          </p:cNvSpPr>
          <p:nvPr/>
        </p:nvSpPr>
        <p:spPr bwMode="auto">
          <a:xfrm>
            <a:off x="7390758" y="2740819"/>
            <a:ext cx="125015" cy="125016"/>
          </a:xfrm>
          <a:prstGeom prst="ellipse">
            <a:avLst/>
          </a:prstGeom>
          <a:solidFill>
            <a:schemeClr val="accent2"/>
          </a:solidFill>
          <a:ln>
            <a:noFill/>
          </a:ln>
          <a:effectLst/>
        </p:spPr>
        <p:txBody>
          <a:bodyPr lIns="68571" tIns="34286" rIns="68571"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mn-ea"/>
              <a:ea typeface="+mn-ea"/>
              <a:cs typeface="+mn-ea"/>
              <a:sym typeface="Arial" panose="020B0604020202020204" pitchFamily="34" charset="0"/>
            </a:endParaRPr>
          </a:p>
        </p:txBody>
      </p:sp>
      <p:sp>
        <p:nvSpPr>
          <p:cNvPr id="8" name="椭圆 11"/>
          <p:cNvSpPr>
            <a:spLocks noChangeArrowheads="1"/>
          </p:cNvSpPr>
          <p:nvPr/>
        </p:nvSpPr>
        <p:spPr bwMode="auto">
          <a:xfrm>
            <a:off x="1701185" y="2740819"/>
            <a:ext cx="125016" cy="125016"/>
          </a:xfrm>
          <a:prstGeom prst="ellipse">
            <a:avLst/>
          </a:prstGeom>
          <a:solidFill>
            <a:schemeClr val="accent2"/>
          </a:solidFill>
          <a:ln>
            <a:noFill/>
          </a:ln>
          <a:effectLst/>
        </p:spPr>
        <p:txBody>
          <a:bodyPr lIns="68571" tIns="34286" rIns="68571"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mn-ea"/>
              <a:ea typeface="+mn-ea"/>
              <a:cs typeface="+mn-ea"/>
              <a:sym typeface="Arial" panose="020B0604020202020204" pitchFamily="34" charset="0"/>
            </a:endParaRPr>
          </a:p>
        </p:txBody>
      </p:sp>
      <p:grpSp>
        <p:nvGrpSpPr>
          <p:cNvPr id="9" name="组合 12"/>
          <p:cNvGrpSpPr/>
          <p:nvPr/>
        </p:nvGrpSpPr>
        <p:grpSpPr>
          <a:xfrm>
            <a:off x="3296060" y="2001645"/>
            <a:ext cx="718825" cy="461665"/>
            <a:chOff x="70647" y="280955"/>
            <a:chExt cx="958429" cy="615551"/>
          </a:xfrm>
        </p:grpSpPr>
        <p:sp>
          <p:nvSpPr>
            <p:cNvPr id="10" name="文本框 38"/>
            <p:cNvSpPr>
              <a:spLocks noChangeArrowheads="1"/>
            </p:cNvSpPr>
            <p:nvPr/>
          </p:nvSpPr>
          <p:spPr bwMode="auto">
            <a:xfrm>
              <a:off x="70647" y="280955"/>
              <a:ext cx="958429"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tx1">
                      <a:lumMod val="65000"/>
                      <a:lumOff val="35000"/>
                    </a:schemeClr>
                  </a:solidFill>
                  <a:latin typeface="Agency FB" panose="020B0503020202020204" pitchFamily="34" charset="0"/>
                  <a:ea typeface="+mn-ea"/>
                  <a:cs typeface="+mn-ea"/>
                  <a:sym typeface="Arial" panose="020B0604020202020204" pitchFamily="34" charset="0"/>
                </a:rPr>
                <a:t>201X</a:t>
              </a:r>
              <a:endParaRPr lang="zh-CN" altLang="en-US" sz="2400" baseline="-3000">
                <a:solidFill>
                  <a:schemeClr val="tx1">
                    <a:lumMod val="65000"/>
                    <a:lumOff val="35000"/>
                  </a:schemeClr>
                </a:solidFill>
                <a:latin typeface="Agency FB" panose="020B0503020202020204" pitchFamily="34" charset="0"/>
                <a:ea typeface="+mn-ea"/>
                <a:cs typeface="+mn-ea"/>
                <a:sym typeface="Arial" panose="020B0604020202020204" pitchFamily="34" charset="0"/>
              </a:endParaRPr>
            </a:p>
          </p:txBody>
        </p:sp>
      </p:grpSp>
      <p:grpSp>
        <p:nvGrpSpPr>
          <p:cNvPr id="11" name="组合 4"/>
          <p:cNvGrpSpPr/>
          <p:nvPr/>
        </p:nvGrpSpPr>
        <p:grpSpPr>
          <a:xfrm>
            <a:off x="1443539" y="2001645"/>
            <a:ext cx="640301" cy="490584"/>
            <a:chOff x="54145" y="252681"/>
            <a:chExt cx="853730" cy="654110"/>
          </a:xfrm>
        </p:grpSpPr>
        <p:sp>
          <p:nvSpPr>
            <p:cNvPr id="12" name="文本框 39"/>
            <p:cNvSpPr>
              <a:spLocks noChangeArrowheads="1"/>
            </p:cNvSpPr>
            <p:nvPr/>
          </p:nvSpPr>
          <p:spPr bwMode="auto">
            <a:xfrm>
              <a:off x="54145" y="252681"/>
              <a:ext cx="853730" cy="65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2400">
                  <a:solidFill>
                    <a:schemeClr val="tx1">
                      <a:lumMod val="65000"/>
                      <a:lumOff val="35000"/>
                    </a:schemeClr>
                  </a:solidFill>
                  <a:latin typeface="Agency FB" panose="020B0503020202020204" pitchFamily="34" charset="0"/>
                  <a:ea typeface="+mn-ea"/>
                  <a:cs typeface="+mn-ea"/>
                  <a:sym typeface="Arial" panose="020B0604020202020204" pitchFamily="34" charset="0"/>
                </a:rPr>
                <a:t>201X</a:t>
              </a:r>
              <a:endParaRPr lang="zh-CN" altLang="en-US" sz="2400" baseline="-3000">
                <a:solidFill>
                  <a:schemeClr val="tx1">
                    <a:lumMod val="65000"/>
                    <a:lumOff val="35000"/>
                  </a:schemeClr>
                </a:solidFill>
                <a:latin typeface="Agency FB" panose="020B0503020202020204" pitchFamily="34" charset="0"/>
                <a:ea typeface="+mn-ea"/>
                <a:cs typeface="+mn-ea"/>
                <a:sym typeface="Arial" panose="020B0604020202020204" pitchFamily="34" charset="0"/>
              </a:endParaRPr>
            </a:p>
          </p:txBody>
        </p:sp>
      </p:grpSp>
      <p:grpSp>
        <p:nvGrpSpPr>
          <p:cNvPr id="13" name="组合 14"/>
          <p:cNvGrpSpPr/>
          <p:nvPr/>
        </p:nvGrpSpPr>
        <p:grpSpPr>
          <a:xfrm>
            <a:off x="7079626" y="2001645"/>
            <a:ext cx="747279" cy="461665"/>
            <a:chOff x="70649" y="309227"/>
            <a:chExt cx="996367" cy="615551"/>
          </a:xfrm>
        </p:grpSpPr>
        <p:sp>
          <p:nvSpPr>
            <p:cNvPr id="14" name="文本框 40"/>
            <p:cNvSpPr>
              <a:spLocks noChangeArrowheads="1"/>
            </p:cNvSpPr>
            <p:nvPr/>
          </p:nvSpPr>
          <p:spPr bwMode="auto">
            <a:xfrm>
              <a:off x="70649" y="309227"/>
              <a:ext cx="996367"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tx1">
                      <a:lumMod val="65000"/>
                      <a:lumOff val="35000"/>
                    </a:schemeClr>
                  </a:solidFill>
                  <a:latin typeface="Agency FB" panose="020B0503020202020204" pitchFamily="34" charset="0"/>
                  <a:ea typeface="+mn-ea"/>
                  <a:cs typeface="+mn-ea"/>
                  <a:sym typeface="Arial" panose="020B0604020202020204" pitchFamily="34" charset="0"/>
                </a:rPr>
                <a:t>201X</a:t>
              </a:r>
              <a:endParaRPr lang="zh-CN" altLang="en-US" sz="2400" baseline="-3000">
                <a:solidFill>
                  <a:schemeClr val="tx1">
                    <a:lumMod val="65000"/>
                    <a:lumOff val="35000"/>
                  </a:schemeClr>
                </a:solidFill>
                <a:latin typeface="Agency FB" panose="020B0503020202020204" pitchFamily="34" charset="0"/>
                <a:ea typeface="+mn-ea"/>
                <a:cs typeface="+mn-ea"/>
                <a:sym typeface="Arial" panose="020B0604020202020204" pitchFamily="34" charset="0"/>
              </a:endParaRPr>
            </a:p>
          </p:txBody>
        </p:sp>
      </p:grpSp>
      <p:grpSp>
        <p:nvGrpSpPr>
          <p:cNvPr id="15" name="组合 13"/>
          <p:cNvGrpSpPr/>
          <p:nvPr/>
        </p:nvGrpSpPr>
        <p:grpSpPr>
          <a:xfrm>
            <a:off x="5227105" y="2001645"/>
            <a:ext cx="640301" cy="490584"/>
            <a:chOff x="54145" y="280955"/>
            <a:chExt cx="853730" cy="654110"/>
          </a:xfrm>
        </p:grpSpPr>
        <p:sp>
          <p:nvSpPr>
            <p:cNvPr id="16" name="文本框 41"/>
            <p:cNvSpPr>
              <a:spLocks noChangeArrowheads="1"/>
            </p:cNvSpPr>
            <p:nvPr/>
          </p:nvSpPr>
          <p:spPr bwMode="auto">
            <a:xfrm>
              <a:off x="54145" y="280955"/>
              <a:ext cx="853730" cy="65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2400">
                  <a:solidFill>
                    <a:schemeClr val="tx1">
                      <a:lumMod val="65000"/>
                      <a:lumOff val="35000"/>
                    </a:schemeClr>
                  </a:solidFill>
                  <a:latin typeface="Agency FB" panose="020B0503020202020204" pitchFamily="34" charset="0"/>
                  <a:ea typeface="+mn-ea"/>
                  <a:cs typeface="+mn-ea"/>
                  <a:sym typeface="Arial" panose="020B0604020202020204" pitchFamily="34" charset="0"/>
                </a:rPr>
                <a:t>201X</a:t>
              </a:r>
              <a:endParaRPr lang="zh-CN" altLang="en-US" sz="2400" baseline="-3000">
                <a:solidFill>
                  <a:schemeClr val="tx1">
                    <a:lumMod val="65000"/>
                    <a:lumOff val="35000"/>
                  </a:schemeClr>
                </a:solidFill>
                <a:latin typeface="Agency FB" panose="020B0503020202020204" pitchFamily="34" charset="0"/>
                <a:ea typeface="+mn-ea"/>
                <a:cs typeface="+mn-ea"/>
                <a:sym typeface="Arial" panose="020B0604020202020204" pitchFamily="34" charset="0"/>
              </a:endParaRPr>
            </a:p>
          </p:txBody>
        </p:sp>
      </p:grpSp>
      <p:sp>
        <p:nvSpPr>
          <p:cNvPr id="17" name="矩形 16"/>
          <p:cNvSpPr>
            <a:spLocks noChangeArrowheads="1"/>
          </p:cNvSpPr>
          <p:nvPr/>
        </p:nvSpPr>
        <p:spPr bwMode="auto">
          <a:xfrm>
            <a:off x="1229581" y="3112298"/>
            <a:ext cx="1068224" cy="3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ea"/>
                <a:ea typeface="+mn-ea"/>
                <a:cs typeface="+mn-ea"/>
                <a:sym typeface="方正兰亭黑_GBK" panose="02000000000000000000" pitchFamily="2" charset="-122"/>
              </a:rPr>
              <a:t>添加标题</a:t>
            </a:r>
            <a:endParaRPr lang="en-US" altLang="zh-CN">
              <a:solidFill>
                <a:schemeClr val="tx1">
                  <a:lumMod val="65000"/>
                  <a:lumOff val="35000"/>
                </a:schemeClr>
              </a:solidFill>
              <a:latin typeface="+mn-ea"/>
              <a:ea typeface="+mn-ea"/>
              <a:cs typeface="+mn-ea"/>
              <a:sym typeface="方正兰亭黑_GBK" panose="02000000000000000000" pitchFamily="2" charset="-122"/>
            </a:endParaRPr>
          </a:p>
        </p:txBody>
      </p:sp>
      <p:sp>
        <p:nvSpPr>
          <p:cNvPr id="18" name="矩形 47"/>
          <p:cNvSpPr>
            <a:spLocks noChangeArrowheads="1"/>
          </p:cNvSpPr>
          <p:nvPr/>
        </p:nvSpPr>
        <p:spPr bwMode="auto">
          <a:xfrm>
            <a:off x="899593" y="3403999"/>
            <a:ext cx="1728192" cy="9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a:solidFill>
                  <a:schemeClr val="tx1">
                    <a:lumMod val="65000"/>
                    <a:lumOff val="35000"/>
                  </a:schemeClr>
                </a:solidFill>
                <a:latin typeface="+mn-ea"/>
                <a:ea typeface="+mn-ea"/>
                <a:cs typeface="+mn-ea"/>
                <a:sym typeface="方正兰亭黑_GBK" panose="02000000000000000000" pitchFamily="2" charset="-122"/>
              </a:rPr>
              <a:t>在此录入上述图表的描述说明，在此录入上述图表的描述说明，在此录入上述图表的描述说明。</a:t>
            </a:r>
            <a:endParaRPr lang="zh-CN" altLang="en-US" sz="1200">
              <a:solidFill>
                <a:schemeClr val="tx1">
                  <a:lumMod val="65000"/>
                  <a:lumOff val="35000"/>
                </a:schemeClr>
              </a:solidFill>
              <a:latin typeface="+mn-ea"/>
              <a:ea typeface="+mn-ea"/>
              <a:cs typeface="+mn-ea"/>
            </a:endParaRPr>
          </a:p>
        </p:txBody>
      </p:sp>
      <p:sp>
        <p:nvSpPr>
          <p:cNvPr id="19" name="矩形 47"/>
          <p:cNvSpPr>
            <a:spLocks noChangeArrowheads="1"/>
          </p:cNvSpPr>
          <p:nvPr/>
        </p:nvSpPr>
        <p:spPr bwMode="auto">
          <a:xfrm>
            <a:off x="1002510" y="1171578"/>
            <a:ext cx="7184231" cy="4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100">
                <a:solidFill>
                  <a:schemeClr val="tx1">
                    <a:lumMod val="65000"/>
                    <a:lumOff val="35000"/>
                  </a:schemeClr>
                </a:solidFill>
                <a:latin typeface="+mn-ea"/>
                <a:ea typeface="+mn-ea"/>
                <a:cs typeface="+mn-ea"/>
                <a:sym typeface="方正兰亭黑_GBK" panose="02000000000000000000"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a:solidFill>
                <a:schemeClr val="tx1">
                  <a:lumMod val="65000"/>
                  <a:lumOff val="35000"/>
                </a:schemeClr>
              </a:solidFill>
              <a:latin typeface="+mn-ea"/>
              <a:ea typeface="+mn-ea"/>
              <a:cs typeface="+mn-ea"/>
            </a:endParaRPr>
          </a:p>
        </p:txBody>
      </p:sp>
      <p:sp>
        <p:nvSpPr>
          <p:cNvPr id="20" name="矩形 45"/>
          <p:cNvSpPr>
            <a:spLocks noChangeArrowheads="1"/>
          </p:cNvSpPr>
          <p:nvPr/>
        </p:nvSpPr>
        <p:spPr bwMode="auto">
          <a:xfrm>
            <a:off x="3093132" y="3112298"/>
            <a:ext cx="1068224" cy="3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ea"/>
                <a:ea typeface="+mn-ea"/>
                <a:cs typeface="+mn-ea"/>
                <a:sym typeface="方正兰亭黑_GBK" panose="02000000000000000000" pitchFamily="2" charset="-122"/>
              </a:rPr>
              <a:t>添加标题</a:t>
            </a:r>
            <a:endParaRPr lang="en-US" altLang="zh-CN">
              <a:solidFill>
                <a:schemeClr val="tx1">
                  <a:lumMod val="65000"/>
                  <a:lumOff val="35000"/>
                </a:schemeClr>
              </a:solidFill>
              <a:latin typeface="+mn-ea"/>
              <a:ea typeface="+mn-ea"/>
              <a:cs typeface="+mn-ea"/>
              <a:sym typeface="方正兰亭黑_GBK" panose="02000000000000000000" pitchFamily="2" charset="-122"/>
            </a:endParaRPr>
          </a:p>
        </p:txBody>
      </p:sp>
      <p:sp>
        <p:nvSpPr>
          <p:cNvPr id="21" name="矩形 47"/>
          <p:cNvSpPr>
            <a:spLocks noChangeArrowheads="1"/>
          </p:cNvSpPr>
          <p:nvPr/>
        </p:nvSpPr>
        <p:spPr bwMode="auto">
          <a:xfrm>
            <a:off x="2806579" y="3403997"/>
            <a:ext cx="1704380" cy="9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a:solidFill>
                  <a:schemeClr val="tx1">
                    <a:lumMod val="65000"/>
                    <a:lumOff val="35000"/>
                  </a:schemeClr>
                </a:solidFill>
                <a:latin typeface="+mn-ea"/>
                <a:ea typeface="+mn-ea"/>
                <a:cs typeface="+mn-ea"/>
                <a:sym typeface="方正兰亭黑_GBK" panose="02000000000000000000" pitchFamily="2" charset="-122"/>
              </a:rPr>
              <a:t>在此录入上述图表的描述说明，在此录入上述图表的描述说明，在此录入上述图表的描述说明。</a:t>
            </a:r>
            <a:endParaRPr lang="zh-CN" altLang="en-US" sz="1200">
              <a:solidFill>
                <a:schemeClr val="tx1">
                  <a:lumMod val="65000"/>
                  <a:lumOff val="35000"/>
                </a:schemeClr>
              </a:solidFill>
              <a:latin typeface="+mn-ea"/>
              <a:ea typeface="+mn-ea"/>
              <a:cs typeface="+mn-ea"/>
            </a:endParaRPr>
          </a:p>
        </p:txBody>
      </p:sp>
      <p:sp>
        <p:nvSpPr>
          <p:cNvPr id="22" name="矩形 47"/>
          <p:cNvSpPr>
            <a:spLocks noChangeArrowheads="1"/>
          </p:cNvSpPr>
          <p:nvPr/>
        </p:nvSpPr>
        <p:spPr bwMode="auto">
          <a:xfrm>
            <a:off x="4987416" y="3112298"/>
            <a:ext cx="1068224" cy="3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ea"/>
                <a:ea typeface="+mn-ea"/>
                <a:cs typeface="+mn-ea"/>
                <a:sym typeface="方正兰亭黑_GBK" panose="02000000000000000000" pitchFamily="2" charset="-122"/>
              </a:rPr>
              <a:t>添加标题</a:t>
            </a:r>
            <a:endParaRPr lang="en-US" altLang="zh-CN">
              <a:solidFill>
                <a:schemeClr val="tx1">
                  <a:lumMod val="65000"/>
                  <a:lumOff val="35000"/>
                </a:schemeClr>
              </a:solidFill>
              <a:latin typeface="+mn-ea"/>
              <a:ea typeface="+mn-ea"/>
              <a:cs typeface="+mn-ea"/>
              <a:sym typeface="方正兰亭黑_GBK" panose="02000000000000000000" pitchFamily="2" charset="-122"/>
            </a:endParaRPr>
          </a:p>
        </p:txBody>
      </p:sp>
      <p:sp>
        <p:nvSpPr>
          <p:cNvPr id="23" name="矩形 47"/>
          <p:cNvSpPr>
            <a:spLocks noChangeArrowheads="1"/>
          </p:cNvSpPr>
          <p:nvPr/>
        </p:nvSpPr>
        <p:spPr bwMode="auto">
          <a:xfrm>
            <a:off x="4689752" y="3403999"/>
            <a:ext cx="1721569" cy="9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a:solidFill>
                  <a:schemeClr val="tx1">
                    <a:lumMod val="65000"/>
                    <a:lumOff val="35000"/>
                  </a:schemeClr>
                </a:solidFill>
                <a:latin typeface="+mn-ea"/>
                <a:ea typeface="+mn-ea"/>
                <a:cs typeface="+mn-ea"/>
                <a:sym typeface="方正兰亭黑_GBK" panose="02000000000000000000" pitchFamily="2" charset="-122"/>
              </a:rPr>
              <a:t>在此录入上述图表的描述说明，在此录入上述图表的描述说明，在此录入上述图表的描述说明。</a:t>
            </a:r>
            <a:endParaRPr lang="zh-CN" altLang="en-US" sz="1200">
              <a:solidFill>
                <a:schemeClr val="tx1">
                  <a:lumMod val="65000"/>
                  <a:lumOff val="35000"/>
                </a:schemeClr>
              </a:solidFill>
              <a:latin typeface="+mn-ea"/>
              <a:ea typeface="+mn-ea"/>
              <a:cs typeface="+mn-ea"/>
            </a:endParaRPr>
          </a:p>
        </p:txBody>
      </p:sp>
      <p:sp>
        <p:nvSpPr>
          <p:cNvPr id="24" name="矩形 49"/>
          <p:cNvSpPr>
            <a:spLocks noChangeArrowheads="1"/>
          </p:cNvSpPr>
          <p:nvPr/>
        </p:nvSpPr>
        <p:spPr bwMode="auto">
          <a:xfrm>
            <a:off x="6919153" y="3112298"/>
            <a:ext cx="1068224" cy="3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ea"/>
                <a:ea typeface="+mn-ea"/>
                <a:cs typeface="+mn-ea"/>
                <a:sym typeface="方正兰亭黑_GBK" panose="02000000000000000000" pitchFamily="2" charset="-122"/>
              </a:rPr>
              <a:t>添加标题</a:t>
            </a:r>
            <a:endParaRPr lang="en-US" altLang="zh-CN">
              <a:solidFill>
                <a:schemeClr val="tx1">
                  <a:lumMod val="65000"/>
                  <a:lumOff val="35000"/>
                </a:schemeClr>
              </a:solidFill>
              <a:latin typeface="+mn-ea"/>
              <a:ea typeface="+mn-ea"/>
              <a:cs typeface="+mn-ea"/>
              <a:sym typeface="方正兰亭黑_GBK" panose="02000000000000000000" pitchFamily="2" charset="-122"/>
            </a:endParaRPr>
          </a:p>
        </p:txBody>
      </p:sp>
      <p:sp>
        <p:nvSpPr>
          <p:cNvPr id="25" name="矩形 47"/>
          <p:cNvSpPr>
            <a:spLocks noChangeArrowheads="1"/>
          </p:cNvSpPr>
          <p:nvPr/>
        </p:nvSpPr>
        <p:spPr bwMode="auto">
          <a:xfrm>
            <a:off x="6590112" y="3403999"/>
            <a:ext cx="1726306" cy="94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a:solidFill>
                  <a:schemeClr val="tx1">
                    <a:lumMod val="65000"/>
                    <a:lumOff val="35000"/>
                  </a:schemeClr>
                </a:solidFill>
                <a:latin typeface="+mn-ea"/>
                <a:ea typeface="+mn-ea"/>
                <a:cs typeface="+mn-ea"/>
                <a:sym typeface="方正兰亭黑_GBK" panose="02000000000000000000" pitchFamily="2" charset="-122"/>
              </a:rPr>
              <a:t>在此录入上述图表的描述说明，在此录入上述图表的描述说明，在此录入上述图表的描述说明。</a:t>
            </a:r>
            <a:endParaRPr lang="zh-CN" altLang="en-US" sz="1200">
              <a:solidFill>
                <a:schemeClr val="tx1">
                  <a:lumMod val="65000"/>
                  <a:lumOff val="35000"/>
                </a:schemeClr>
              </a:solidFill>
              <a:latin typeface="+mn-ea"/>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filter="">
                                      <p:cBhvr>
                                        <p:cTn id="11" dur="400"/>
                                        <p:tgtEl>
                                          <p:spTgt spid="3"/>
                                        </p:tgtEl>
                                      </p:cBhvr>
                                    </p:animEffect>
                                  </p:childTnLst>
                                </p:cTn>
                              </p:par>
                              <p:par>
                                <p:cTn id="12" presetID="2" presetClass="entr" presetSubtype="1" fill="hold" nodeType="withEffect">
                                  <p:stCondLst>
                                    <p:cond delay="85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Effect filter="">
                                      <p:cBhvr>
                                        <p:cTn id="20" dur="250"/>
                                        <p:tgtEl>
                                          <p:spTgt spid="8"/>
                                        </p:tgtEl>
                                      </p:cBhvr>
                                    </p:animEffect>
                                  </p:childTnLst>
                                </p:cTn>
                              </p:par>
                              <p:par>
                                <p:cTn id="21" presetID="14" presetClass="entr" presetSubtype="10" fill="hold" grpId="0" nodeType="withEffect">
                                  <p:stCondLst>
                                    <p:cond delay="1750"/>
                                  </p:stCondLst>
                                  <p:childTnLst>
                                    <p:set>
                                      <p:cBhvr>
                                        <p:cTn id="22" dur="1" fill="hold">
                                          <p:stCondLst>
                                            <p:cond delay="0"/>
                                          </p:stCondLst>
                                        </p:cTn>
                                        <p:tgtEl>
                                          <p:spTgt spid="17"/>
                                        </p:tgtEl>
                                        <p:attrNameLst>
                                          <p:attrName>style.visibility</p:attrName>
                                        </p:attrNameLst>
                                      </p:cBhvr>
                                      <p:to>
                                        <p:strVal val="visible"/>
                                      </p:to>
                                    </p:set>
                                    <p:animEffect filter="">
                                      <p:cBhvr>
                                        <p:cTn id="23" dur="400"/>
                                        <p:tgtEl>
                                          <p:spTgt spid="17"/>
                                        </p:tgtEl>
                                      </p:cBhvr>
                                    </p:animEffect>
                                  </p:childTnLst>
                                </p:cTn>
                              </p:par>
                              <p:par>
                                <p:cTn id="24" presetID="14" presetClass="entr" presetSubtype="10" fill="hold" grpId="0" nodeType="withEffect">
                                  <p:stCondLst>
                                    <p:cond delay="1750"/>
                                  </p:stCondLst>
                                  <p:childTnLst>
                                    <p:set>
                                      <p:cBhvr>
                                        <p:cTn id="25" dur="1" fill="hold">
                                          <p:stCondLst>
                                            <p:cond delay="0"/>
                                          </p:stCondLst>
                                        </p:cTn>
                                        <p:tgtEl>
                                          <p:spTgt spid="18"/>
                                        </p:tgtEl>
                                        <p:attrNameLst>
                                          <p:attrName>style.visibility</p:attrName>
                                        </p:attrNameLst>
                                      </p:cBhvr>
                                      <p:to>
                                        <p:strVal val="visible"/>
                                      </p:to>
                                    </p:set>
                                    <p:animEffect filter="">
                                      <p:cBhvr>
                                        <p:cTn id="26" dur="400"/>
                                        <p:tgtEl>
                                          <p:spTgt spid="18"/>
                                        </p:tgtEl>
                                      </p:cBhvr>
                                    </p:animEffect>
                                  </p:childTnLst>
                                </p:cTn>
                              </p:par>
                              <p:par>
                                <p:cTn id="27" presetID="2" presetClass="entr" presetSubtype="1" fill="hold" nodeType="withEffect">
                                  <p:stCondLst>
                                    <p:cond delay="2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100000">
                                          <p:val>
                                            <p:strVal val="#ppt_x"/>
                                          </p:val>
                                        </p:tav>
                                      </p:tavLst>
                                    </p:anim>
                                    <p:anim calcmode="lin" valueType="num">
                                      <p:cBhvr>
                                        <p:cTn id="30" dur="250" fill="hold"/>
                                        <p:tgtEl>
                                          <p:spTgt spid="9"/>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2900"/>
                                  </p:stCondLst>
                                  <p:childTnLst>
                                    <p:set>
                                      <p:cBhvr>
                                        <p:cTn id="32" dur="1" fill="hold">
                                          <p:stCondLst>
                                            <p:cond delay="0"/>
                                          </p:stCondLst>
                                        </p:cTn>
                                        <p:tgtEl>
                                          <p:spTgt spid="4"/>
                                        </p:tgtEl>
                                        <p:attrNameLst>
                                          <p:attrName>style.visibility</p:attrName>
                                        </p:attrNameLst>
                                      </p:cBhvr>
                                      <p:to>
                                        <p:strVal val="visible"/>
                                      </p:to>
                                    </p:set>
                                    <p:anim calcmode="lin" valueType="num">
                                      <p:cBhvr>
                                        <p:cTn id="33" dur="250" fill="hold"/>
                                        <p:tgtEl>
                                          <p:spTgt spid="4"/>
                                        </p:tgtEl>
                                        <p:attrNameLst>
                                          <p:attrName>ppt_w</p:attrName>
                                        </p:attrNameLst>
                                      </p:cBhvr>
                                      <p:tavLst>
                                        <p:tav tm="0">
                                          <p:val>
                                            <p:fltVal val="0"/>
                                          </p:val>
                                        </p:tav>
                                        <p:tav tm="100000">
                                          <p:val>
                                            <p:strVal val="#ppt_w"/>
                                          </p:val>
                                        </p:tav>
                                      </p:tavLst>
                                    </p:anim>
                                    <p:anim calcmode="lin" valueType="num">
                                      <p:cBhvr>
                                        <p:cTn id="34" dur="250" fill="hold"/>
                                        <p:tgtEl>
                                          <p:spTgt spid="4"/>
                                        </p:tgtEl>
                                        <p:attrNameLst>
                                          <p:attrName>ppt_h</p:attrName>
                                        </p:attrNameLst>
                                      </p:cBhvr>
                                      <p:tavLst>
                                        <p:tav tm="0">
                                          <p:val>
                                            <p:fltVal val="0"/>
                                          </p:val>
                                        </p:tav>
                                        <p:tav tm="100000">
                                          <p:val>
                                            <p:strVal val="#ppt_h"/>
                                          </p:val>
                                        </p:tav>
                                      </p:tavLst>
                                    </p:anim>
                                    <p:animEffect filter="">
                                      <p:cBhvr>
                                        <p:cTn id="35" dur="250"/>
                                        <p:tgtEl>
                                          <p:spTgt spid="4"/>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Effect filter="">
                                      <p:cBhvr>
                                        <p:cTn id="38" dur="400"/>
                                        <p:tgtEl>
                                          <p:spTgt spid="20"/>
                                        </p:tgtEl>
                                      </p:cBhvr>
                                    </p:animEffect>
                                  </p:childTnLst>
                                </p:cTn>
                              </p:par>
                              <p:par>
                                <p:cTn id="39" presetID="14" presetClass="entr" presetSubtype="10" fill="hold" grpId="0" nodeType="withEffect">
                                  <p:stCondLst>
                                    <p:cond delay="3500"/>
                                  </p:stCondLst>
                                  <p:childTnLst>
                                    <p:set>
                                      <p:cBhvr>
                                        <p:cTn id="40" dur="1" fill="hold">
                                          <p:stCondLst>
                                            <p:cond delay="0"/>
                                          </p:stCondLst>
                                        </p:cTn>
                                        <p:tgtEl>
                                          <p:spTgt spid="21"/>
                                        </p:tgtEl>
                                        <p:attrNameLst>
                                          <p:attrName>style.visibility</p:attrName>
                                        </p:attrNameLst>
                                      </p:cBhvr>
                                      <p:to>
                                        <p:strVal val="visible"/>
                                      </p:to>
                                    </p:set>
                                    <p:animEffect filter="">
                                      <p:cBhvr>
                                        <p:cTn id="41" dur="400"/>
                                        <p:tgtEl>
                                          <p:spTgt spid="21"/>
                                        </p:tgtEl>
                                      </p:cBhvr>
                                    </p:animEffect>
                                  </p:childTnLst>
                                </p:cTn>
                              </p:par>
                              <p:par>
                                <p:cTn id="42" presetID="2" presetClass="entr" presetSubtype="1" fill="hold" nodeType="withEffect">
                                  <p:stCondLst>
                                    <p:cond delay="41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0-#ppt_h/2"/>
                                          </p:val>
                                        </p:tav>
                                        <p:tav tm="100000">
                                          <p:val>
                                            <p:strVal val="#ppt_y"/>
                                          </p:val>
                                        </p:tav>
                                      </p:tavLst>
                                    </p:anim>
                                  </p:childTnLst>
                                </p:cTn>
                              </p:par>
                              <p:par>
                                <p:cTn id="46" presetID="10" presetClass="entr" presetSubtype="0" fill="hold" grpId="0" nodeType="withEffect">
                                  <p:stCondLst>
                                    <p:cond delay="4500"/>
                                  </p:stCondLst>
                                  <p:childTnLst>
                                    <p:set>
                                      <p:cBhvr>
                                        <p:cTn id="47" dur="1" fill="hold">
                                          <p:stCondLst>
                                            <p:cond delay="0"/>
                                          </p:stCondLst>
                                        </p:cTn>
                                        <p:tgtEl>
                                          <p:spTgt spid="5"/>
                                        </p:tgtEl>
                                        <p:attrNameLst>
                                          <p:attrName>style.visibility</p:attrName>
                                        </p:attrNameLst>
                                      </p:cBhvr>
                                      <p:to>
                                        <p:strVal val="visible"/>
                                      </p:to>
                                    </p:set>
                                    <p:anim calcmode="lin" valueType="num">
                                      <p:cBhvr>
                                        <p:cTn id="48" dur="250" fill="hold"/>
                                        <p:tgtEl>
                                          <p:spTgt spid="5"/>
                                        </p:tgtEl>
                                        <p:attrNameLst>
                                          <p:attrName>ppt_w</p:attrName>
                                        </p:attrNameLst>
                                      </p:cBhvr>
                                      <p:tavLst>
                                        <p:tav tm="0">
                                          <p:val>
                                            <p:fltVal val="0"/>
                                          </p:val>
                                        </p:tav>
                                        <p:tav tm="100000">
                                          <p:val>
                                            <p:strVal val="#ppt_w"/>
                                          </p:val>
                                        </p:tav>
                                      </p:tavLst>
                                    </p:anim>
                                    <p:anim calcmode="lin" valueType="num">
                                      <p:cBhvr>
                                        <p:cTn id="49" dur="250" fill="hold"/>
                                        <p:tgtEl>
                                          <p:spTgt spid="5"/>
                                        </p:tgtEl>
                                        <p:attrNameLst>
                                          <p:attrName>ppt_h</p:attrName>
                                        </p:attrNameLst>
                                      </p:cBhvr>
                                      <p:tavLst>
                                        <p:tav tm="0">
                                          <p:val>
                                            <p:fltVal val="0"/>
                                          </p:val>
                                        </p:tav>
                                        <p:tav tm="100000">
                                          <p:val>
                                            <p:strVal val="#ppt_h"/>
                                          </p:val>
                                        </p:tav>
                                      </p:tavLst>
                                    </p:anim>
                                    <p:animEffect filter="">
                                      <p:cBhvr>
                                        <p:cTn id="50" dur="250"/>
                                        <p:tgtEl>
                                          <p:spTgt spid="5"/>
                                        </p:tgtEl>
                                      </p:cBhvr>
                                    </p:animEffect>
                                  </p:childTnLst>
                                </p:cTn>
                              </p:par>
                              <p:par>
                                <p:cTn id="51" presetID="14" presetClass="entr" presetSubtype="10" fill="hold" grpId="0" nodeType="withEffect">
                                  <p:stCondLst>
                                    <p:cond delay="5000"/>
                                  </p:stCondLst>
                                  <p:childTnLst>
                                    <p:set>
                                      <p:cBhvr>
                                        <p:cTn id="52" dur="1" fill="hold">
                                          <p:stCondLst>
                                            <p:cond delay="0"/>
                                          </p:stCondLst>
                                        </p:cTn>
                                        <p:tgtEl>
                                          <p:spTgt spid="22"/>
                                        </p:tgtEl>
                                        <p:attrNameLst>
                                          <p:attrName>style.visibility</p:attrName>
                                        </p:attrNameLst>
                                      </p:cBhvr>
                                      <p:to>
                                        <p:strVal val="visible"/>
                                      </p:to>
                                    </p:set>
                                    <p:animEffect filter="">
                                      <p:cBhvr>
                                        <p:cTn id="53" dur="400"/>
                                        <p:tgtEl>
                                          <p:spTgt spid="22"/>
                                        </p:tgtEl>
                                      </p:cBhvr>
                                    </p:animEffect>
                                  </p:childTnLst>
                                </p:cTn>
                              </p:par>
                              <p:par>
                                <p:cTn id="54" presetID="14" presetClass="entr" presetSubtype="10" fill="hold" grpId="0" nodeType="withEffect">
                                  <p:stCondLst>
                                    <p:cond delay="5000"/>
                                  </p:stCondLst>
                                  <p:childTnLst>
                                    <p:set>
                                      <p:cBhvr>
                                        <p:cTn id="55" dur="1" fill="hold">
                                          <p:stCondLst>
                                            <p:cond delay="0"/>
                                          </p:stCondLst>
                                        </p:cTn>
                                        <p:tgtEl>
                                          <p:spTgt spid="23"/>
                                        </p:tgtEl>
                                        <p:attrNameLst>
                                          <p:attrName>style.visibility</p:attrName>
                                        </p:attrNameLst>
                                      </p:cBhvr>
                                      <p:to>
                                        <p:strVal val="visible"/>
                                      </p:to>
                                    </p:set>
                                    <p:animEffect filter="">
                                      <p:cBhvr>
                                        <p:cTn id="56" dur="400"/>
                                        <p:tgtEl>
                                          <p:spTgt spid="23"/>
                                        </p:tgtEl>
                                      </p:cBhvr>
                                    </p:animEffect>
                                  </p:childTnLst>
                                </p:cTn>
                              </p:par>
                              <p:par>
                                <p:cTn id="57" presetID="2" presetClass="entr" presetSubtype="1" fill="hold" nodeType="withEffect">
                                  <p:stCondLst>
                                    <p:cond delay="5650"/>
                                  </p:stCondLst>
                                  <p:childTnLst>
                                    <p:set>
                                      <p:cBhvr>
                                        <p:cTn id="58" dur="1" fill="hold">
                                          <p:stCondLst>
                                            <p:cond delay="0"/>
                                          </p:stCondLst>
                                        </p:cTn>
                                        <p:tgtEl>
                                          <p:spTgt spid="13"/>
                                        </p:tgtEl>
                                        <p:attrNameLst>
                                          <p:attrName>style.visibility</p:attrName>
                                        </p:attrNameLst>
                                      </p:cBhvr>
                                      <p:to>
                                        <p:strVal val="visible"/>
                                      </p:to>
                                    </p:set>
                                    <p:anim calcmode="lin" valueType="num">
                                      <p:cBhvr>
                                        <p:cTn id="59" dur="250" fill="hold"/>
                                        <p:tgtEl>
                                          <p:spTgt spid="13"/>
                                        </p:tgtEl>
                                        <p:attrNameLst>
                                          <p:attrName>ppt_x</p:attrName>
                                        </p:attrNameLst>
                                      </p:cBhvr>
                                      <p:tavLst>
                                        <p:tav tm="0">
                                          <p:val>
                                            <p:strVal val="#ppt_x"/>
                                          </p:val>
                                        </p:tav>
                                        <p:tav tm="100000">
                                          <p:val>
                                            <p:strVal val="#ppt_x"/>
                                          </p:val>
                                        </p:tav>
                                      </p:tavLst>
                                    </p:anim>
                                    <p:anim calcmode="lin" valueType="num">
                                      <p:cBhvr>
                                        <p:cTn id="60" dur="250" fill="hold"/>
                                        <p:tgtEl>
                                          <p:spTgt spid="13"/>
                                        </p:tgtEl>
                                        <p:attrNameLst>
                                          <p:attrName>ppt_y</p:attrName>
                                        </p:attrNameLst>
                                      </p:cBhvr>
                                      <p:tavLst>
                                        <p:tav tm="0">
                                          <p:val>
                                            <p:strVal val="0-#ppt_h/2"/>
                                          </p:val>
                                        </p:tav>
                                        <p:tav tm="100000">
                                          <p:val>
                                            <p:strVal val="#ppt_y"/>
                                          </p:val>
                                        </p:tav>
                                      </p:tavLst>
                                    </p:anim>
                                  </p:childTnLst>
                                </p:cTn>
                              </p:par>
                              <p:par>
                                <p:cTn id="61" presetID="10" presetClass="entr" presetSubtype="0" fill="hold" grpId="0" nodeType="withEffect">
                                  <p:stCondLst>
                                    <p:cond delay="6050"/>
                                  </p:stCondLst>
                                  <p:childTnLst>
                                    <p:set>
                                      <p:cBhvr>
                                        <p:cTn id="62" dur="1" fill="hold">
                                          <p:stCondLst>
                                            <p:cond delay="0"/>
                                          </p:stCondLst>
                                        </p:cTn>
                                        <p:tgtEl>
                                          <p:spTgt spid="7"/>
                                        </p:tgtEl>
                                        <p:attrNameLst>
                                          <p:attrName>style.visibility</p:attrName>
                                        </p:attrNameLst>
                                      </p:cBhvr>
                                      <p:to>
                                        <p:strVal val="visible"/>
                                      </p:to>
                                    </p:set>
                                    <p:anim calcmode="lin" valueType="num">
                                      <p:cBhvr>
                                        <p:cTn id="63" dur="250" fill="hold"/>
                                        <p:tgtEl>
                                          <p:spTgt spid="7"/>
                                        </p:tgtEl>
                                        <p:attrNameLst>
                                          <p:attrName>ppt_w</p:attrName>
                                        </p:attrNameLst>
                                      </p:cBhvr>
                                      <p:tavLst>
                                        <p:tav tm="0">
                                          <p:val>
                                            <p:fltVal val="0"/>
                                          </p:val>
                                        </p:tav>
                                        <p:tav tm="100000">
                                          <p:val>
                                            <p:strVal val="#ppt_w"/>
                                          </p:val>
                                        </p:tav>
                                      </p:tavLst>
                                    </p:anim>
                                    <p:anim calcmode="lin" valueType="num">
                                      <p:cBhvr>
                                        <p:cTn id="64" dur="250" fill="hold"/>
                                        <p:tgtEl>
                                          <p:spTgt spid="7"/>
                                        </p:tgtEl>
                                        <p:attrNameLst>
                                          <p:attrName>ppt_h</p:attrName>
                                        </p:attrNameLst>
                                      </p:cBhvr>
                                      <p:tavLst>
                                        <p:tav tm="0">
                                          <p:val>
                                            <p:fltVal val="0"/>
                                          </p:val>
                                        </p:tav>
                                        <p:tav tm="100000">
                                          <p:val>
                                            <p:strVal val="#ppt_h"/>
                                          </p:val>
                                        </p:tav>
                                      </p:tavLst>
                                    </p:anim>
                                    <p:animEffect filter="">
                                      <p:cBhvr>
                                        <p:cTn id="65" dur="250"/>
                                        <p:tgtEl>
                                          <p:spTgt spid="7"/>
                                        </p:tgtEl>
                                      </p:cBhvr>
                                    </p:animEffect>
                                  </p:childTnLst>
                                </p:cTn>
                              </p:par>
                              <p:par>
                                <p:cTn id="66" presetID="14" presetClass="entr" presetSubtype="10" fill="hold" grpId="0" nodeType="withEffect">
                                  <p:stCondLst>
                                    <p:cond delay="6500"/>
                                  </p:stCondLst>
                                  <p:childTnLst>
                                    <p:set>
                                      <p:cBhvr>
                                        <p:cTn id="67" dur="1" fill="hold">
                                          <p:stCondLst>
                                            <p:cond delay="0"/>
                                          </p:stCondLst>
                                        </p:cTn>
                                        <p:tgtEl>
                                          <p:spTgt spid="24"/>
                                        </p:tgtEl>
                                        <p:attrNameLst>
                                          <p:attrName>style.visibility</p:attrName>
                                        </p:attrNameLst>
                                      </p:cBhvr>
                                      <p:to>
                                        <p:strVal val="visible"/>
                                      </p:to>
                                    </p:set>
                                    <p:animEffect filter="">
                                      <p:cBhvr>
                                        <p:cTn id="68" dur="400"/>
                                        <p:tgtEl>
                                          <p:spTgt spid="24"/>
                                        </p:tgtEl>
                                      </p:cBhvr>
                                    </p:animEffect>
                                  </p:childTnLst>
                                </p:cTn>
                              </p:par>
                              <p:par>
                                <p:cTn id="69" presetID="14" presetClass="entr" presetSubtype="10" fill="hold" grpId="0" nodeType="withEffect">
                                  <p:stCondLst>
                                    <p:cond delay="6500"/>
                                  </p:stCondLst>
                                  <p:childTnLst>
                                    <p:set>
                                      <p:cBhvr>
                                        <p:cTn id="70" dur="1" fill="hold">
                                          <p:stCondLst>
                                            <p:cond delay="0"/>
                                          </p:stCondLst>
                                        </p:cTn>
                                        <p:tgtEl>
                                          <p:spTgt spid="25"/>
                                        </p:tgtEl>
                                        <p:attrNameLst>
                                          <p:attrName>style.visibility</p:attrName>
                                        </p:attrNameLst>
                                      </p:cBhvr>
                                      <p:to>
                                        <p:strVal val="visible"/>
                                      </p:to>
                                    </p:set>
                                    <p:animEffect filter="">
                                      <p:cBhvr>
                                        <p:cTn id="71" dur="400"/>
                                        <p:tgtEl>
                                          <p:spTgt spid="25"/>
                                        </p:tgtEl>
                                      </p:cBhvr>
                                    </p:animEffect>
                                  </p:childTnLst>
                                </p:cTn>
                              </p:par>
                            </p:childTnLst>
                          </p:cTn>
                        </p:par>
                        <p:par>
                          <p:cTn id="72" fill="hold">
                            <p:stCondLst>
                              <p:cond delay="1250"/>
                            </p:stCondLst>
                            <p:childTnLst>
                              <p:par>
                                <p:cTn id="73" presetID="16" presetClass="entr" presetSubtype="37"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filter="">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autoUpdateAnimBg="0"/>
      <p:bldP spid="4" grpId="0" bldLvl="0" animBg="1" autoUpdateAnimBg="0"/>
      <p:bldP spid="5" grpId="0" bldLvl="0" animBg="1" autoUpdateAnimBg="0"/>
      <p:bldP spid="7" grpId="0" bldLvl="0" animBg="1" autoUpdateAnimBg="0"/>
      <p:bldP spid="8"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8243" y="123478"/>
            <a:ext cx="1467514" cy="461665"/>
          </a:xfrm>
          <a:prstGeom prst="rect">
            <a:avLst/>
          </a:prstGeom>
          <a:noFill/>
        </p:spPr>
        <p:txBody>
          <a:bodyPr wrap="square" rtlCol="0">
            <a:spAutoFit/>
          </a:bodyPr>
          <a:lstStyle/>
          <a:p>
            <a:pPr algn="dist"/>
            <a:r>
              <a:rPr lang="zh-CN" altLang="en-US" sz="2400">
                <a:latin typeface="+mn-ea"/>
                <a:cs typeface="+mn-ea"/>
              </a:rPr>
              <a:t>论文总结</a:t>
            </a:r>
          </a:p>
        </p:txBody>
      </p:sp>
      <p:sp>
        <p:nvSpPr>
          <p:cNvPr id="3" name="Rectangle 2"/>
          <p:cNvSpPr>
            <a:spLocks noChangeArrowheads="1"/>
          </p:cNvSpPr>
          <p:nvPr/>
        </p:nvSpPr>
        <p:spPr bwMode="auto">
          <a:xfrm>
            <a:off x="4572001" y="993299"/>
            <a:ext cx="3662363" cy="1750219"/>
          </a:xfrm>
          <a:prstGeom prst="rect">
            <a:avLst/>
          </a:prstGeom>
          <a:blipFill dpi="0" rotWithShape="1">
            <a:blip r:embed="rId3"/>
            <a:stretch>
              <a:fillRect/>
            </a:stretch>
          </a:blipFill>
          <a:ln>
            <a:noFill/>
          </a:ln>
        </p:spPr>
        <p:txBody>
          <a:bodyPr lIns="91438" tIns="45719" rIns="91438" bIns="45719"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grpSp>
        <p:nvGrpSpPr>
          <p:cNvPr id="4" name="Group 20"/>
          <p:cNvGrpSpPr/>
          <p:nvPr/>
        </p:nvGrpSpPr>
        <p:grpSpPr>
          <a:xfrm>
            <a:off x="1403800" y="3198018"/>
            <a:ext cx="401240" cy="404813"/>
            <a:chOff x="0" y="0"/>
            <a:chExt cx="401822" cy="404317"/>
          </a:xfrm>
          <a:solidFill>
            <a:schemeClr val="accent1"/>
          </a:solidFill>
        </p:grpSpPr>
        <p:sp>
          <p:nvSpPr>
            <p:cNvPr id="5"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51435" tIns="25718" rIns="51435" bIns="25718" numCol="1" anchor="t" anchorCtr="0" compatLnSpc="1"/>
            <a:lstStyle/>
            <a:p>
              <a:endParaRPr lang="zh-CN" altLang="en-US" sz="1500">
                <a:solidFill>
                  <a:schemeClr val="tx2">
                    <a:lumMod val="75000"/>
                    <a:lumOff val="25000"/>
                  </a:schemeClr>
                </a:solidFill>
                <a:latin typeface="+mn-ea"/>
                <a:cs typeface="+mn-ea"/>
              </a:endParaRPr>
            </a:p>
          </p:txBody>
        </p:sp>
        <p:sp>
          <p:nvSpPr>
            <p:cNvPr id="7"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51435" tIns="25718" rIns="51435" bIns="25718" numCol="1" anchor="t" anchorCtr="0" compatLnSpc="1"/>
            <a:lstStyle/>
            <a:p>
              <a:endParaRPr lang="zh-CN" altLang="en-US" sz="1500">
                <a:solidFill>
                  <a:schemeClr val="tx2">
                    <a:lumMod val="75000"/>
                    <a:lumOff val="25000"/>
                  </a:schemeClr>
                </a:solidFill>
                <a:latin typeface="+mn-ea"/>
                <a:cs typeface="+mn-ea"/>
              </a:endParaRPr>
            </a:p>
          </p:txBody>
        </p:sp>
      </p:grpSp>
      <p:grpSp>
        <p:nvGrpSpPr>
          <p:cNvPr id="8" name="Group 23"/>
          <p:cNvGrpSpPr/>
          <p:nvPr/>
        </p:nvGrpSpPr>
        <p:grpSpPr>
          <a:xfrm>
            <a:off x="3417784" y="3263502"/>
            <a:ext cx="389334" cy="339329"/>
            <a:chOff x="0" y="0"/>
            <a:chExt cx="389342" cy="339426"/>
          </a:xfrm>
          <a:solidFill>
            <a:schemeClr val="accent2"/>
          </a:solidFill>
        </p:grpSpPr>
        <p:sp>
          <p:nvSpPr>
            <p:cNvPr id="9"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0"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1"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2"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3"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4"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5"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16"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zh-CN" sz="1350">
                <a:solidFill>
                  <a:schemeClr val="tx2">
                    <a:lumMod val="75000"/>
                    <a:lumOff val="25000"/>
                  </a:schemeClr>
                </a:solidFill>
                <a:latin typeface="+mn-ea"/>
                <a:cs typeface="+mn-ea"/>
              </a:endParaRPr>
            </a:p>
          </p:txBody>
        </p:sp>
        <p:sp>
          <p:nvSpPr>
            <p:cNvPr id="17"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zh-CN" sz="1350">
                <a:solidFill>
                  <a:schemeClr val="tx2">
                    <a:lumMod val="75000"/>
                    <a:lumOff val="25000"/>
                  </a:schemeClr>
                </a:solidFill>
                <a:latin typeface="+mn-ea"/>
                <a:cs typeface="+mn-ea"/>
              </a:endParaRPr>
            </a:p>
          </p:txBody>
        </p:sp>
        <p:sp>
          <p:nvSpPr>
            <p:cNvPr id="18"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zh-CN" sz="1350">
                <a:solidFill>
                  <a:schemeClr val="tx2">
                    <a:lumMod val="75000"/>
                    <a:lumOff val="25000"/>
                  </a:schemeClr>
                </a:solidFill>
                <a:latin typeface="+mn-ea"/>
                <a:cs typeface="+mn-ea"/>
              </a:endParaRPr>
            </a:p>
          </p:txBody>
        </p:sp>
        <p:sp>
          <p:nvSpPr>
            <p:cNvPr id="19"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zh-CN" sz="1350">
                <a:solidFill>
                  <a:schemeClr val="tx2">
                    <a:lumMod val="75000"/>
                    <a:lumOff val="25000"/>
                  </a:schemeClr>
                </a:solidFill>
                <a:latin typeface="+mn-ea"/>
                <a:cs typeface="+mn-ea"/>
              </a:endParaRPr>
            </a:p>
          </p:txBody>
        </p:sp>
      </p:grpSp>
      <p:grpSp>
        <p:nvGrpSpPr>
          <p:cNvPr id="20" name="Group 35"/>
          <p:cNvGrpSpPr/>
          <p:nvPr/>
        </p:nvGrpSpPr>
        <p:grpSpPr>
          <a:xfrm>
            <a:off x="7332643" y="3226593"/>
            <a:ext cx="379809" cy="376238"/>
            <a:chOff x="0" y="0"/>
            <a:chExt cx="379359" cy="376864"/>
          </a:xfrm>
          <a:solidFill>
            <a:schemeClr val="accent2"/>
          </a:solidFill>
        </p:grpSpPr>
        <p:sp>
          <p:nvSpPr>
            <p:cNvPr id="21"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22" name="Rectangle 151"/>
            <p:cNvSpPr>
              <a:spLocks noChangeArrowheads="1"/>
            </p:cNvSpPr>
            <p:nvPr/>
          </p:nvSpPr>
          <p:spPr bwMode="auto">
            <a:xfrm>
              <a:off x="144756" y="272040"/>
              <a:ext cx="22463"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sp>
          <p:nvSpPr>
            <p:cNvPr id="23" name="Rectangle 152"/>
            <p:cNvSpPr>
              <a:spLocks noChangeArrowheads="1"/>
            </p:cNvSpPr>
            <p:nvPr/>
          </p:nvSpPr>
          <p:spPr bwMode="auto">
            <a:xfrm>
              <a:off x="179697" y="272040"/>
              <a:ext cx="19966"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sp>
          <p:nvSpPr>
            <p:cNvPr id="24" name="Rectangle 153"/>
            <p:cNvSpPr>
              <a:spLocks noChangeArrowheads="1"/>
            </p:cNvSpPr>
            <p:nvPr/>
          </p:nvSpPr>
          <p:spPr bwMode="auto">
            <a:xfrm>
              <a:off x="214638" y="272040"/>
              <a:ext cx="19966"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sp>
          <p:nvSpPr>
            <p:cNvPr id="25"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26"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27"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28"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29"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0" name="Rectangle 159"/>
            <p:cNvSpPr>
              <a:spLocks noChangeArrowheads="1"/>
            </p:cNvSpPr>
            <p:nvPr/>
          </p:nvSpPr>
          <p:spPr bwMode="auto">
            <a:xfrm>
              <a:off x="187185" y="34941"/>
              <a:ext cx="7488" cy="22463"/>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sp>
          <p:nvSpPr>
            <p:cNvPr id="31"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2"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3"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4"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5"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6"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cmpd="sng">
              <a:noFill/>
              <a:bevel/>
            </a:ln>
          </p:spPr>
          <p:txBody>
            <a:bodyPr/>
            <a:lstStyle/>
            <a:p>
              <a:endParaRPr lang="zh-CN" altLang="en-US" sz="1350">
                <a:solidFill>
                  <a:schemeClr val="tx2">
                    <a:lumMod val="75000"/>
                    <a:lumOff val="25000"/>
                  </a:schemeClr>
                </a:solidFill>
                <a:latin typeface="+mn-ea"/>
                <a:cs typeface="+mn-ea"/>
              </a:endParaRPr>
            </a:p>
          </p:txBody>
        </p:sp>
        <p:sp>
          <p:nvSpPr>
            <p:cNvPr id="37" name="Rectangle 166"/>
            <p:cNvSpPr>
              <a:spLocks noChangeArrowheads="1"/>
            </p:cNvSpPr>
            <p:nvPr/>
          </p:nvSpPr>
          <p:spPr bwMode="auto">
            <a:xfrm>
              <a:off x="39933" y="174705"/>
              <a:ext cx="24958" cy="7488"/>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sp>
          <p:nvSpPr>
            <p:cNvPr id="38" name="Rectangle 167"/>
            <p:cNvSpPr>
              <a:spLocks noChangeArrowheads="1"/>
            </p:cNvSpPr>
            <p:nvPr/>
          </p:nvSpPr>
          <p:spPr bwMode="auto">
            <a:xfrm>
              <a:off x="316965" y="177200"/>
              <a:ext cx="27454" cy="7488"/>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tx2">
                    <a:lumMod val="75000"/>
                    <a:lumOff val="25000"/>
                  </a:schemeClr>
                </a:solidFill>
                <a:latin typeface="+mn-ea"/>
                <a:ea typeface="+mn-ea"/>
                <a:cs typeface="+mn-ea"/>
              </a:endParaRPr>
            </a:p>
          </p:txBody>
        </p:sp>
      </p:grpSp>
      <p:grpSp>
        <p:nvGrpSpPr>
          <p:cNvPr id="39" name="Group 54"/>
          <p:cNvGrpSpPr/>
          <p:nvPr/>
        </p:nvGrpSpPr>
        <p:grpSpPr>
          <a:xfrm>
            <a:off x="5419862" y="3213497"/>
            <a:ext cx="300038" cy="389334"/>
            <a:chOff x="0" y="0"/>
            <a:chExt cx="299494" cy="389342"/>
          </a:xfrm>
          <a:solidFill>
            <a:schemeClr val="accent1"/>
          </a:solidFill>
        </p:grpSpPr>
        <p:sp>
          <p:nvSpPr>
            <p:cNvPr id="40"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sp>
          <p:nvSpPr>
            <p:cNvPr id="41"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51435" tIns="25718" rIns="51435" bIns="25718" numCol="1" anchor="t" anchorCtr="0" compatLnSpc="1"/>
            <a:lstStyle/>
            <a:p>
              <a:endParaRPr lang="zh-CN" altLang="en-US" sz="1350">
                <a:solidFill>
                  <a:schemeClr val="tx2">
                    <a:lumMod val="75000"/>
                    <a:lumOff val="25000"/>
                  </a:schemeClr>
                </a:solidFill>
                <a:latin typeface="+mn-ea"/>
                <a:cs typeface="+mn-ea"/>
              </a:endParaRPr>
            </a:p>
          </p:txBody>
        </p:sp>
      </p:grpSp>
      <p:sp>
        <p:nvSpPr>
          <p:cNvPr id="42" name="矩形 41"/>
          <p:cNvSpPr/>
          <p:nvPr/>
        </p:nvSpPr>
        <p:spPr>
          <a:xfrm>
            <a:off x="755576" y="3770456"/>
            <a:ext cx="1697688" cy="657870"/>
          </a:xfrm>
          <a:prstGeom prst="rect">
            <a:avLst/>
          </a:prstGeom>
        </p:spPr>
        <p:txBody>
          <a:bodyPr wrap="square" lIns="91438" tIns="45719" rIns="91438" bIns="45719">
            <a:spAutoFit/>
          </a:bodyPr>
          <a:lstStyle/>
          <a:p>
            <a:pPr algn="ctr"/>
            <a:r>
              <a:rPr lang="zh-CN" altLang="en-US" sz="1200">
                <a:solidFill>
                  <a:schemeClr val="tx1">
                    <a:lumMod val="65000"/>
                    <a:lumOff val="35000"/>
                  </a:schemeClr>
                </a:solidFill>
                <a:latin typeface="+mn-ea"/>
                <a:cs typeface="+mn-ea"/>
                <a:sym typeface="+mn-lt"/>
              </a:rPr>
              <a:t>添加标题</a:t>
            </a:r>
          </a:p>
          <a:p>
            <a:pPr algn="ctr"/>
            <a:r>
              <a:rPr lang="zh-CN" altLang="en-US" sz="825">
                <a:solidFill>
                  <a:schemeClr val="tx1">
                    <a:lumMod val="65000"/>
                    <a:lumOff val="35000"/>
                  </a:schemeClr>
                </a:solidFill>
                <a:latin typeface="+mn-ea"/>
                <a:cs typeface="+mn-ea"/>
                <a:sym typeface="+mn-lt"/>
              </a:rPr>
              <a:t>此处添加详细文本描述，建议与标题相关并符合整体语言风格，语言描述尽量简洁生动。</a:t>
            </a:r>
          </a:p>
        </p:txBody>
      </p:sp>
      <p:sp>
        <p:nvSpPr>
          <p:cNvPr id="43" name="矩形 42"/>
          <p:cNvSpPr/>
          <p:nvPr/>
        </p:nvSpPr>
        <p:spPr>
          <a:xfrm>
            <a:off x="2728285" y="3770456"/>
            <a:ext cx="1697688" cy="657870"/>
          </a:xfrm>
          <a:prstGeom prst="rect">
            <a:avLst/>
          </a:prstGeom>
        </p:spPr>
        <p:txBody>
          <a:bodyPr wrap="square" lIns="91438" tIns="45719" rIns="91438" bIns="45719">
            <a:spAutoFit/>
          </a:bodyPr>
          <a:lstStyle/>
          <a:p>
            <a:pPr algn="ctr"/>
            <a:r>
              <a:rPr lang="zh-CN" altLang="en-US" sz="1200">
                <a:solidFill>
                  <a:schemeClr val="tx1">
                    <a:lumMod val="65000"/>
                    <a:lumOff val="35000"/>
                  </a:schemeClr>
                </a:solidFill>
                <a:latin typeface="+mn-ea"/>
                <a:cs typeface="+mn-ea"/>
                <a:sym typeface="+mn-lt"/>
              </a:rPr>
              <a:t>添加标题</a:t>
            </a:r>
          </a:p>
          <a:p>
            <a:pPr algn="ctr"/>
            <a:r>
              <a:rPr lang="zh-CN" altLang="en-US" sz="825">
                <a:solidFill>
                  <a:schemeClr val="tx1">
                    <a:lumMod val="65000"/>
                    <a:lumOff val="35000"/>
                  </a:schemeClr>
                </a:solidFill>
                <a:latin typeface="+mn-ea"/>
                <a:cs typeface="+mn-ea"/>
                <a:sym typeface="+mn-lt"/>
              </a:rPr>
              <a:t>此处添加详细文本描述，建议与标题相关并符合整体语言风格，语言描述尽量简洁生动。</a:t>
            </a:r>
          </a:p>
        </p:txBody>
      </p:sp>
      <p:sp>
        <p:nvSpPr>
          <p:cNvPr id="44" name="矩形 43"/>
          <p:cNvSpPr/>
          <p:nvPr/>
        </p:nvSpPr>
        <p:spPr>
          <a:xfrm>
            <a:off x="4700994" y="3770456"/>
            <a:ext cx="1697688" cy="657870"/>
          </a:xfrm>
          <a:prstGeom prst="rect">
            <a:avLst/>
          </a:prstGeom>
        </p:spPr>
        <p:txBody>
          <a:bodyPr wrap="square" lIns="91438" tIns="45719" rIns="91438" bIns="45719">
            <a:spAutoFit/>
          </a:bodyPr>
          <a:lstStyle/>
          <a:p>
            <a:pPr algn="ctr"/>
            <a:r>
              <a:rPr lang="zh-CN" altLang="en-US" sz="1200">
                <a:solidFill>
                  <a:schemeClr val="tx1">
                    <a:lumMod val="65000"/>
                    <a:lumOff val="35000"/>
                  </a:schemeClr>
                </a:solidFill>
                <a:latin typeface="+mn-ea"/>
                <a:cs typeface="+mn-ea"/>
                <a:sym typeface="+mn-lt"/>
              </a:rPr>
              <a:t>添加标题</a:t>
            </a:r>
          </a:p>
          <a:p>
            <a:pPr algn="ctr"/>
            <a:r>
              <a:rPr lang="zh-CN" altLang="en-US" sz="825">
                <a:solidFill>
                  <a:schemeClr val="tx1">
                    <a:lumMod val="65000"/>
                    <a:lumOff val="35000"/>
                  </a:schemeClr>
                </a:solidFill>
                <a:latin typeface="+mn-ea"/>
                <a:cs typeface="+mn-ea"/>
                <a:sym typeface="+mn-lt"/>
              </a:rPr>
              <a:t>此处添加详细文本描述，建议与标题相关并符合整体语言风格，语言描述尽量简洁生动。</a:t>
            </a:r>
          </a:p>
        </p:txBody>
      </p:sp>
      <p:sp>
        <p:nvSpPr>
          <p:cNvPr id="45" name="矩形 44"/>
          <p:cNvSpPr/>
          <p:nvPr/>
        </p:nvSpPr>
        <p:spPr>
          <a:xfrm>
            <a:off x="6673703" y="3770456"/>
            <a:ext cx="1697688" cy="657870"/>
          </a:xfrm>
          <a:prstGeom prst="rect">
            <a:avLst/>
          </a:prstGeom>
        </p:spPr>
        <p:txBody>
          <a:bodyPr wrap="square" lIns="91438" tIns="45719" rIns="91438" bIns="45719">
            <a:spAutoFit/>
          </a:bodyPr>
          <a:lstStyle/>
          <a:p>
            <a:pPr algn="ctr"/>
            <a:r>
              <a:rPr lang="zh-CN" altLang="en-US" sz="1200">
                <a:solidFill>
                  <a:schemeClr val="tx1">
                    <a:lumMod val="65000"/>
                    <a:lumOff val="35000"/>
                  </a:schemeClr>
                </a:solidFill>
                <a:latin typeface="+mn-ea"/>
                <a:cs typeface="+mn-ea"/>
                <a:sym typeface="+mn-lt"/>
              </a:rPr>
              <a:t>添加标题</a:t>
            </a:r>
          </a:p>
          <a:p>
            <a:pPr algn="ctr"/>
            <a:r>
              <a:rPr lang="zh-CN" altLang="en-US" sz="825">
                <a:solidFill>
                  <a:schemeClr val="tx1">
                    <a:lumMod val="65000"/>
                    <a:lumOff val="35000"/>
                  </a:schemeClr>
                </a:solidFill>
                <a:latin typeface="+mn-ea"/>
                <a:cs typeface="+mn-ea"/>
                <a:sym typeface="+mn-lt"/>
              </a:rPr>
              <a:t>此处添加详细文本描述，建议与标题相关并符合整体语言风格，语言描述尽量简洁生动。</a:t>
            </a:r>
          </a:p>
        </p:txBody>
      </p:sp>
      <p:sp>
        <p:nvSpPr>
          <p:cNvPr id="46" name="矩形 45"/>
          <p:cNvSpPr/>
          <p:nvPr/>
        </p:nvSpPr>
        <p:spPr>
          <a:xfrm>
            <a:off x="611560" y="1177288"/>
            <a:ext cx="3672408" cy="1352997"/>
          </a:xfrm>
          <a:prstGeom prst="rect">
            <a:avLst/>
          </a:prstGeom>
        </p:spPr>
        <p:txBody>
          <a:bodyPr wrap="square" lIns="91438" tIns="45719" rIns="91438" bIns="45719">
            <a:spAutoFit/>
          </a:bodyPr>
          <a:lstStyle/>
          <a:p>
            <a:pPr>
              <a:lnSpc>
                <a:spcPct val="127000"/>
              </a:lnSpc>
            </a:pPr>
            <a:r>
              <a:rPr lang="zh-CN" altLang="en-US" sz="1575">
                <a:solidFill>
                  <a:schemeClr val="tx1">
                    <a:lumMod val="65000"/>
                    <a:lumOff val="35000"/>
                  </a:schemeClr>
                </a:solidFill>
                <a:latin typeface="+mn-ea"/>
                <a:cs typeface="+mn-ea"/>
                <a:sym typeface="+mn-lt"/>
              </a:rPr>
              <a:t>添加标题</a:t>
            </a:r>
          </a:p>
          <a:p>
            <a:pPr>
              <a:lnSpc>
                <a:spcPct val="127000"/>
              </a:lnSpc>
            </a:pPr>
            <a:r>
              <a:rPr lang="zh-CN" altLang="en-US" sz="975">
                <a:solidFill>
                  <a:schemeClr val="tx1">
                    <a:lumMod val="65000"/>
                    <a:lumOff val="35000"/>
                  </a:schemeClr>
                </a:solidFill>
                <a:latin typeface="+mn-ea"/>
                <a:cs typeface="+mn-ea"/>
                <a:sym typeface="+mn-lt"/>
              </a:rPr>
              <a:t>此处添加详细文本描述，建议与标题相关并符合整体语言风格，语言描述尽量简洁生动。尽量将每页幻灯片的字数控制在  </a:t>
            </a:r>
            <a:r>
              <a:rPr lang="en-US" altLang="zh-CN" sz="975">
                <a:solidFill>
                  <a:schemeClr val="tx1">
                    <a:lumMod val="65000"/>
                    <a:lumOff val="35000"/>
                  </a:schemeClr>
                </a:solidFill>
                <a:latin typeface="+mn-ea"/>
                <a:cs typeface="+mn-ea"/>
                <a:sym typeface="+mn-lt"/>
              </a:rPr>
              <a:t>200</a:t>
            </a:r>
            <a:r>
              <a:rPr lang="zh-CN" altLang="en-US" sz="975">
                <a:solidFill>
                  <a:schemeClr val="tx1">
                    <a:lumMod val="65000"/>
                    <a:lumOff val="35000"/>
                  </a:schemeClr>
                </a:solidFill>
                <a:latin typeface="+mn-ea"/>
                <a:cs typeface="+mn-ea"/>
                <a:sym typeface="+mn-lt"/>
              </a:rPr>
              <a:t>字以内，据统计每页幻灯片的最好控制在</a:t>
            </a:r>
            <a:r>
              <a:rPr lang="en-US" altLang="zh-CN" sz="975">
                <a:solidFill>
                  <a:schemeClr val="tx1">
                    <a:lumMod val="65000"/>
                    <a:lumOff val="35000"/>
                  </a:schemeClr>
                </a:solidFill>
                <a:latin typeface="+mn-ea"/>
                <a:cs typeface="+mn-ea"/>
                <a:sym typeface="+mn-lt"/>
              </a:rPr>
              <a:t>5</a:t>
            </a:r>
            <a:r>
              <a:rPr lang="zh-CN" altLang="en-US" sz="975">
                <a:solidFill>
                  <a:schemeClr val="tx1">
                    <a:lumMod val="65000"/>
                    <a:lumOff val="35000"/>
                  </a:schemeClr>
                </a:solidFill>
                <a:latin typeface="+mn-ea"/>
                <a:cs typeface="+mn-ea"/>
                <a:sym typeface="+mn-lt"/>
              </a:rPr>
              <a:t>分钟之内。此处添加详细文本描述，建议与标题相关并符合整体语言风格，语言描述尽量简洁生动。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0-#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filter="">
                                      <p:cBhvr>
                                        <p:cTn id="16" dur="2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filter="">
                                      <p:cBhvr>
                                        <p:cTn id="19" dur="25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filter="">
                                      <p:cBhvr>
                                        <p:cTn id="22" dur="25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filter="">
                                      <p:cBhvr>
                                        <p:cTn id="25" dur="250"/>
                                        <p:tgtEl>
                                          <p:spTgt spid="20"/>
                                        </p:tgtEl>
                                      </p:cBhvr>
                                    </p:animEffect>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1+#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1+#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autoUpdateAnimBg="0"/>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8243" y="123478"/>
            <a:ext cx="1467514" cy="461665"/>
          </a:xfrm>
          <a:prstGeom prst="rect">
            <a:avLst/>
          </a:prstGeom>
          <a:noFill/>
        </p:spPr>
        <p:txBody>
          <a:bodyPr wrap="square" rtlCol="0">
            <a:spAutoFit/>
          </a:bodyPr>
          <a:lstStyle/>
          <a:p>
            <a:pPr algn="dist"/>
            <a:r>
              <a:rPr lang="zh-CN" altLang="en-US" sz="2400">
                <a:latin typeface="+mn-ea"/>
                <a:cs typeface="+mn-ea"/>
              </a:rPr>
              <a:t>参考文献</a:t>
            </a:r>
          </a:p>
        </p:txBody>
      </p:sp>
      <p:sp>
        <p:nvSpPr>
          <p:cNvPr id="3" name="Freeform 42"/>
          <p:cNvSpPr/>
          <p:nvPr/>
        </p:nvSpPr>
        <p:spPr bwMode="auto">
          <a:xfrm>
            <a:off x="1823377" y="1435593"/>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bg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3" tIns="31041" rIns="62083" bIns="31041"/>
          <a:lstStyle/>
          <a:p>
            <a:endParaRPr lang="zh-CN" altLang="en-US">
              <a:solidFill>
                <a:schemeClr val="tx1">
                  <a:lumMod val="75000"/>
                  <a:lumOff val="25000"/>
                </a:schemeClr>
              </a:solidFill>
              <a:latin typeface="+mn-ea"/>
              <a:cs typeface="+mn-ea"/>
            </a:endParaRPr>
          </a:p>
        </p:txBody>
      </p:sp>
      <p:sp>
        <p:nvSpPr>
          <p:cNvPr id="4" name="Freeform 42"/>
          <p:cNvSpPr/>
          <p:nvPr/>
        </p:nvSpPr>
        <p:spPr bwMode="auto">
          <a:xfrm flipH="1">
            <a:off x="5072369" y="1435593"/>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bg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3" tIns="31041" rIns="62083" bIns="31041"/>
          <a:lstStyle/>
          <a:p>
            <a:endParaRPr lang="zh-CN" altLang="en-US">
              <a:solidFill>
                <a:schemeClr val="tx1">
                  <a:lumMod val="75000"/>
                  <a:lumOff val="25000"/>
                </a:schemeClr>
              </a:solidFill>
              <a:latin typeface="+mn-ea"/>
              <a:cs typeface="+mn-ea"/>
            </a:endParaRPr>
          </a:p>
        </p:txBody>
      </p:sp>
      <p:sp>
        <p:nvSpPr>
          <p:cNvPr id="5" name="Freeform 42"/>
          <p:cNvSpPr/>
          <p:nvPr/>
        </p:nvSpPr>
        <p:spPr bwMode="auto">
          <a:xfrm flipV="1">
            <a:off x="1823377" y="3700476"/>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bg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3" tIns="31041" rIns="62083" bIns="31041"/>
          <a:lstStyle/>
          <a:p>
            <a:endParaRPr lang="zh-CN" altLang="en-US">
              <a:solidFill>
                <a:schemeClr val="tx1">
                  <a:lumMod val="75000"/>
                  <a:lumOff val="25000"/>
                </a:schemeClr>
              </a:solidFill>
              <a:latin typeface="+mn-ea"/>
              <a:cs typeface="+mn-ea"/>
            </a:endParaRPr>
          </a:p>
        </p:txBody>
      </p:sp>
      <p:sp>
        <p:nvSpPr>
          <p:cNvPr id="7" name="Freeform 42"/>
          <p:cNvSpPr/>
          <p:nvPr/>
        </p:nvSpPr>
        <p:spPr bwMode="auto">
          <a:xfrm flipH="1" flipV="1">
            <a:off x="5072369" y="3648717"/>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bg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3" tIns="31041" rIns="62083" bIns="31041"/>
          <a:lstStyle/>
          <a:p>
            <a:endParaRPr lang="zh-CN" altLang="en-US">
              <a:solidFill>
                <a:schemeClr val="tx1">
                  <a:lumMod val="75000"/>
                  <a:lumOff val="25000"/>
                </a:schemeClr>
              </a:solidFill>
              <a:latin typeface="+mn-ea"/>
              <a:cs typeface="+mn-ea"/>
            </a:endParaRPr>
          </a:p>
        </p:txBody>
      </p:sp>
      <p:sp>
        <p:nvSpPr>
          <p:cNvPr id="8" name="矩形 32"/>
          <p:cNvSpPr>
            <a:spLocks noChangeArrowheads="1"/>
          </p:cNvSpPr>
          <p:nvPr/>
        </p:nvSpPr>
        <p:spPr bwMode="auto">
          <a:xfrm>
            <a:off x="0" y="2476856"/>
            <a:ext cx="9144000" cy="782295"/>
          </a:xfrm>
          <a:prstGeom prst="rect">
            <a:avLst/>
          </a:prstGeom>
          <a:solidFill>
            <a:schemeClr val="accent2"/>
          </a:solidFill>
          <a:ln>
            <a:noFill/>
          </a:ln>
        </p:spPr>
        <p:txBody>
          <a:bodyPr lIns="62083" tIns="31041" rIns="62083" bIns="3104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mn-ea"/>
              <a:ea typeface="+mn-ea"/>
              <a:cs typeface="+mn-ea"/>
            </a:endParaRPr>
          </a:p>
        </p:txBody>
      </p:sp>
      <p:sp>
        <p:nvSpPr>
          <p:cNvPr id="9" name="TextBox 33"/>
          <p:cNvSpPr txBox="1">
            <a:spLocks noChangeArrowheads="1"/>
          </p:cNvSpPr>
          <p:nvPr/>
        </p:nvSpPr>
        <p:spPr bwMode="auto">
          <a:xfrm>
            <a:off x="3226909" y="2699136"/>
            <a:ext cx="2690183" cy="370465"/>
          </a:xfrm>
          <a:prstGeom prst="rect">
            <a:avLst/>
          </a:prstGeom>
          <a:noFill/>
          <a:ln>
            <a:noFill/>
          </a:ln>
        </p:spPr>
        <p:txBody>
          <a:bodyPr wrap="none"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bg2"/>
                </a:solidFill>
                <a:latin typeface="+mn-ea"/>
                <a:ea typeface="+mn-ea"/>
                <a:cs typeface="+mn-ea"/>
              </a:rPr>
              <a:t>点击添加表述内容标题</a:t>
            </a:r>
          </a:p>
        </p:txBody>
      </p:sp>
      <p:grpSp>
        <p:nvGrpSpPr>
          <p:cNvPr id="10" name="组合 34"/>
          <p:cNvGrpSpPr/>
          <p:nvPr/>
        </p:nvGrpSpPr>
        <p:grpSpPr>
          <a:xfrm>
            <a:off x="1442978" y="1889865"/>
            <a:ext cx="783427" cy="785533"/>
            <a:chOff x="0" y="0"/>
            <a:chExt cx="1154113" cy="1155699"/>
          </a:xfrm>
          <a:solidFill>
            <a:schemeClr val="bg1">
              <a:lumMod val="65000"/>
            </a:schemeClr>
          </a:solidFill>
        </p:grpSpPr>
        <p:sp>
          <p:nvSpPr>
            <p:cNvPr id="11" name="Oval 30"/>
            <p:cNvSpPr>
              <a:spLocks noChangeArrowheads="1"/>
            </p:cNvSpPr>
            <p:nvPr/>
          </p:nvSpPr>
          <p:spPr bwMode="auto">
            <a:xfrm>
              <a:off x="0" y="0"/>
              <a:ext cx="1154113" cy="1155699"/>
            </a:xfrm>
            <a:prstGeom prst="ellipse">
              <a:avLst/>
            </a:prstGeom>
            <a:solidFill>
              <a:schemeClr val="accent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accent2"/>
                </a:solidFill>
                <a:latin typeface="+mn-ea"/>
                <a:ea typeface="+mn-ea"/>
                <a:cs typeface="+mn-ea"/>
              </a:endParaRPr>
            </a:p>
          </p:txBody>
        </p:sp>
        <p:sp>
          <p:nvSpPr>
            <p:cNvPr id="12"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1F3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latin typeface="+mn-ea"/>
                <a:cs typeface="+mn-ea"/>
              </a:endParaRPr>
            </a:p>
          </p:txBody>
        </p:sp>
      </p:grpSp>
      <p:grpSp>
        <p:nvGrpSpPr>
          <p:cNvPr id="13" name="组合 37"/>
          <p:cNvGrpSpPr/>
          <p:nvPr/>
        </p:nvGrpSpPr>
        <p:grpSpPr>
          <a:xfrm>
            <a:off x="1442978" y="2980764"/>
            <a:ext cx="783427" cy="785533"/>
            <a:chOff x="0" y="0"/>
            <a:chExt cx="1154113" cy="1155698"/>
          </a:xfrm>
          <a:solidFill>
            <a:schemeClr val="bg1">
              <a:lumMod val="65000"/>
            </a:schemeClr>
          </a:solidFill>
        </p:grpSpPr>
        <p:sp>
          <p:nvSpPr>
            <p:cNvPr id="14" name="Oval 31"/>
            <p:cNvSpPr>
              <a:spLocks noChangeArrowheads="1"/>
            </p:cNvSpPr>
            <p:nvPr/>
          </p:nvSpPr>
          <p:spPr bwMode="auto">
            <a:xfrm>
              <a:off x="0" y="0"/>
              <a:ext cx="1154113" cy="1155699"/>
            </a:xfrm>
            <a:prstGeom prst="ellipse">
              <a:avLst/>
            </a:prstGeom>
            <a:solidFill>
              <a:schemeClr val="accent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lumMod val="75000"/>
                    <a:lumOff val="25000"/>
                  </a:schemeClr>
                </a:solidFill>
                <a:latin typeface="+mn-ea"/>
                <a:ea typeface="+mn-ea"/>
                <a:cs typeface="+mn-ea"/>
              </a:endParaRPr>
            </a:p>
          </p:txBody>
        </p:sp>
        <p:sp>
          <p:nvSpPr>
            <p:cNvPr id="15"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1F3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latin typeface="+mn-ea"/>
                <a:cs typeface="+mn-ea"/>
              </a:endParaRPr>
            </a:p>
          </p:txBody>
        </p:sp>
      </p:grpSp>
      <p:grpSp>
        <p:nvGrpSpPr>
          <p:cNvPr id="16" name="组合 40"/>
          <p:cNvGrpSpPr/>
          <p:nvPr/>
        </p:nvGrpSpPr>
        <p:grpSpPr>
          <a:xfrm>
            <a:off x="6883840" y="1889865"/>
            <a:ext cx="784505" cy="785533"/>
            <a:chOff x="0" y="0"/>
            <a:chExt cx="1155700" cy="1155698"/>
          </a:xfrm>
          <a:solidFill>
            <a:schemeClr val="bg1">
              <a:lumMod val="65000"/>
            </a:schemeClr>
          </a:solidFill>
        </p:grpSpPr>
        <p:sp>
          <p:nvSpPr>
            <p:cNvPr id="17" name="Oval 33"/>
            <p:cNvSpPr>
              <a:spLocks noChangeArrowheads="1"/>
            </p:cNvSpPr>
            <p:nvPr/>
          </p:nvSpPr>
          <p:spPr bwMode="auto">
            <a:xfrm>
              <a:off x="0" y="0"/>
              <a:ext cx="1155700" cy="1155698"/>
            </a:xfrm>
            <a:prstGeom prst="ellipse">
              <a:avLst/>
            </a:prstGeom>
            <a:solidFill>
              <a:schemeClr val="accent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accent2"/>
                </a:solidFill>
                <a:latin typeface="+mn-ea"/>
                <a:ea typeface="+mn-ea"/>
                <a:cs typeface="+mn-ea"/>
              </a:endParaRPr>
            </a:p>
          </p:txBody>
        </p:sp>
        <p:sp>
          <p:nvSpPr>
            <p:cNvPr id="18"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1F3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2"/>
                </a:solidFill>
                <a:latin typeface="+mn-ea"/>
                <a:cs typeface="+mn-ea"/>
              </a:endParaRPr>
            </a:p>
          </p:txBody>
        </p:sp>
      </p:grpSp>
      <p:grpSp>
        <p:nvGrpSpPr>
          <p:cNvPr id="19" name="组合 43"/>
          <p:cNvGrpSpPr/>
          <p:nvPr/>
        </p:nvGrpSpPr>
        <p:grpSpPr>
          <a:xfrm>
            <a:off x="6884918" y="2980764"/>
            <a:ext cx="783427" cy="785533"/>
            <a:chOff x="0" y="0"/>
            <a:chExt cx="1154113" cy="1155698"/>
          </a:xfrm>
          <a:solidFill>
            <a:schemeClr val="bg1">
              <a:lumMod val="65000"/>
            </a:schemeClr>
          </a:solidFill>
        </p:grpSpPr>
        <p:sp>
          <p:nvSpPr>
            <p:cNvPr id="20" name="Oval 32"/>
            <p:cNvSpPr>
              <a:spLocks noChangeArrowheads="1"/>
            </p:cNvSpPr>
            <p:nvPr/>
          </p:nvSpPr>
          <p:spPr bwMode="auto">
            <a:xfrm>
              <a:off x="0" y="0"/>
              <a:ext cx="1154113" cy="1155698"/>
            </a:xfrm>
            <a:prstGeom prst="ellipse">
              <a:avLst/>
            </a:prstGeom>
            <a:solidFill>
              <a:schemeClr val="accent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lumMod val="75000"/>
                    <a:lumOff val="25000"/>
                  </a:schemeClr>
                </a:solidFill>
                <a:latin typeface="+mn-ea"/>
                <a:ea typeface="+mn-ea"/>
                <a:cs typeface="+mn-ea"/>
              </a:endParaRPr>
            </a:p>
          </p:txBody>
        </p:sp>
        <p:sp>
          <p:nvSpPr>
            <p:cNvPr id="21"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1F3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latin typeface="+mn-ea"/>
                <a:cs typeface="+mn-ea"/>
              </a:endParaRPr>
            </a:p>
          </p:txBody>
        </p:sp>
      </p:grpSp>
      <p:sp>
        <p:nvSpPr>
          <p:cNvPr id="22" name="TextBox 46"/>
          <p:cNvSpPr txBox="1">
            <a:spLocks noChangeArrowheads="1"/>
          </p:cNvSpPr>
          <p:nvPr/>
        </p:nvSpPr>
        <p:spPr bwMode="auto">
          <a:xfrm>
            <a:off x="2291060" y="1128068"/>
            <a:ext cx="1409672" cy="2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tx1">
                    <a:lumMod val="65000"/>
                    <a:lumOff val="35000"/>
                  </a:schemeClr>
                </a:solidFill>
                <a:latin typeface="+mn-ea"/>
                <a:ea typeface="+mn-ea"/>
                <a:cs typeface="+mn-ea"/>
              </a:rPr>
              <a:t>添加标题内容</a:t>
            </a:r>
            <a:endParaRPr lang="en-US" altLang="zh-CN" sz="1400">
              <a:solidFill>
                <a:schemeClr val="tx1">
                  <a:lumMod val="65000"/>
                  <a:lumOff val="35000"/>
                </a:schemeClr>
              </a:solidFill>
              <a:latin typeface="+mn-ea"/>
              <a:ea typeface="+mn-ea"/>
              <a:cs typeface="+mn-ea"/>
            </a:endParaRPr>
          </a:p>
        </p:txBody>
      </p:sp>
      <p:sp>
        <p:nvSpPr>
          <p:cNvPr id="23" name="TextBox 47"/>
          <p:cNvSpPr txBox="1">
            <a:spLocks noChangeArrowheads="1"/>
          </p:cNvSpPr>
          <p:nvPr/>
        </p:nvSpPr>
        <p:spPr bwMode="auto">
          <a:xfrm>
            <a:off x="2239337" y="1519621"/>
            <a:ext cx="1759747" cy="7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lumMod val="65000"/>
                    <a:lumOff val="35000"/>
                  </a:schemeClr>
                </a:solidFill>
                <a:latin typeface="+mn-ea"/>
                <a:ea typeface="+mn-ea"/>
                <a:cs typeface="+mn-ea"/>
              </a:rPr>
              <a:t>这里可以添加主要内容这里可以添加主要内容这里可以添加主要内容这里可以添加主要内容</a:t>
            </a:r>
          </a:p>
        </p:txBody>
      </p:sp>
      <p:sp>
        <p:nvSpPr>
          <p:cNvPr id="24" name="TextBox 48"/>
          <p:cNvSpPr txBox="1">
            <a:spLocks noChangeArrowheads="1"/>
          </p:cNvSpPr>
          <p:nvPr/>
        </p:nvSpPr>
        <p:spPr bwMode="auto">
          <a:xfrm>
            <a:off x="5421703" y="1128068"/>
            <a:ext cx="1350066" cy="2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a:solidFill>
                  <a:schemeClr val="tx1">
                    <a:lumMod val="65000"/>
                    <a:lumOff val="35000"/>
                  </a:schemeClr>
                </a:solidFill>
                <a:latin typeface="+mn-ea"/>
                <a:ea typeface="+mn-ea"/>
                <a:cs typeface="+mn-ea"/>
              </a:rPr>
              <a:t>添加标题内容</a:t>
            </a:r>
            <a:endParaRPr lang="en-US" altLang="zh-CN" sz="1400">
              <a:solidFill>
                <a:schemeClr val="tx1">
                  <a:lumMod val="65000"/>
                  <a:lumOff val="35000"/>
                </a:schemeClr>
              </a:solidFill>
              <a:latin typeface="+mn-ea"/>
              <a:ea typeface="+mn-ea"/>
              <a:cs typeface="+mn-ea"/>
            </a:endParaRPr>
          </a:p>
        </p:txBody>
      </p:sp>
      <p:sp>
        <p:nvSpPr>
          <p:cNvPr id="25" name="TextBox 49"/>
          <p:cNvSpPr txBox="1">
            <a:spLocks noChangeArrowheads="1"/>
          </p:cNvSpPr>
          <p:nvPr/>
        </p:nvSpPr>
        <p:spPr bwMode="auto">
          <a:xfrm>
            <a:off x="5076679" y="1519621"/>
            <a:ext cx="1759747" cy="7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lumMod val="65000"/>
                    <a:lumOff val="35000"/>
                  </a:schemeClr>
                </a:solidFill>
                <a:latin typeface="+mn-ea"/>
                <a:ea typeface="+mn-ea"/>
                <a:cs typeface="+mn-ea"/>
              </a:rPr>
              <a:t>这里可以添加主要内容这里可以添加主要内容这里可以添加主要内容这里可以添加主要内容</a:t>
            </a:r>
          </a:p>
        </p:txBody>
      </p:sp>
      <p:sp>
        <p:nvSpPr>
          <p:cNvPr id="26" name="TextBox 50"/>
          <p:cNvSpPr txBox="1">
            <a:spLocks noChangeArrowheads="1"/>
          </p:cNvSpPr>
          <p:nvPr/>
        </p:nvSpPr>
        <p:spPr bwMode="auto">
          <a:xfrm>
            <a:off x="2239337" y="4233987"/>
            <a:ext cx="1461431" cy="2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400">
                <a:solidFill>
                  <a:schemeClr val="tx1">
                    <a:lumMod val="65000"/>
                    <a:lumOff val="35000"/>
                  </a:schemeClr>
                </a:solidFill>
                <a:latin typeface="+mn-ea"/>
                <a:ea typeface="+mn-ea"/>
                <a:cs typeface="+mn-ea"/>
              </a:rPr>
              <a:t>添加标题内容</a:t>
            </a:r>
            <a:endParaRPr lang="en-US" altLang="zh-CN" sz="1400">
              <a:solidFill>
                <a:schemeClr val="tx1">
                  <a:lumMod val="65000"/>
                  <a:lumOff val="35000"/>
                </a:schemeClr>
              </a:solidFill>
              <a:latin typeface="+mn-ea"/>
              <a:ea typeface="+mn-ea"/>
              <a:cs typeface="+mn-ea"/>
            </a:endParaRPr>
          </a:p>
        </p:txBody>
      </p:sp>
      <p:sp>
        <p:nvSpPr>
          <p:cNvPr id="27" name="TextBox 51"/>
          <p:cNvSpPr txBox="1">
            <a:spLocks noChangeArrowheads="1"/>
          </p:cNvSpPr>
          <p:nvPr/>
        </p:nvSpPr>
        <p:spPr bwMode="auto">
          <a:xfrm>
            <a:off x="2239337" y="3363838"/>
            <a:ext cx="1759747" cy="7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lumMod val="65000"/>
                    <a:lumOff val="35000"/>
                  </a:schemeClr>
                </a:solidFill>
                <a:latin typeface="+mn-ea"/>
                <a:ea typeface="+mn-ea"/>
                <a:cs typeface="+mn-ea"/>
              </a:rPr>
              <a:t>这里可以添加主要内容这里可以添加主要内容这里可以添加主要内容这里可以添加主要内容</a:t>
            </a:r>
          </a:p>
        </p:txBody>
      </p:sp>
      <p:sp>
        <p:nvSpPr>
          <p:cNvPr id="28" name="TextBox 52"/>
          <p:cNvSpPr txBox="1">
            <a:spLocks noChangeArrowheads="1"/>
          </p:cNvSpPr>
          <p:nvPr/>
        </p:nvSpPr>
        <p:spPr bwMode="auto">
          <a:xfrm>
            <a:off x="5434602" y="4233987"/>
            <a:ext cx="1401824" cy="2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a:solidFill>
                  <a:schemeClr val="tx1">
                    <a:lumMod val="65000"/>
                    <a:lumOff val="35000"/>
                  </a:schemeClr>
                </a:solidFill>
                <a:latin typeface="+mn-ea"/>
                <a:ea typeface="+mn-ea"/>
                <a:cs typeface="+mn-ea"/>
              </a:rPr>
              <a:t>添加标题内容</a:t>
            </a:r>
            <a:endParaRPr lang="en-US" altLang="zh-CN" sz="1400">
              <a:solidFill>
                <a:schemeClr val="tx1">
                  <a:lumMod val="65000"/>
                  <a:lumOff val="35000"/>
                </a:schemeClr>
              </a:solidFill>
              <a:latin typeface="+mn-ea"/>
              <a:ea typeface="+mn-ea"/>
              <a:cs typeface="+mn-ea"/>
            </a:endParaRPr>
          </a:p>
        </p:txBody>
      </p:sp>
      <p:sp>
        <p:nvSpPr>
          <p:cNvPr id="29" name="TextBox 53"/>
          <p:cNvSpPr txBox="1">
            <a:spLocks noChangeArrowheads="1"/>
          </p:cNvSpPr>
          <p:nvPr/>
        </p:nvSpPr>
        <p:spPr bwMode="auto">
          <a:xfrm>
            <a:off x="5076679" y="3363838"/>
            <a:ext cx="1759747" cy="75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3" tIns="31041" rIns="62083" bIns="3104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lumMod val="65000"/>
                    <a:lumOff val="35000"/>
                  </a:schemeClr>
                </a:solidFill>
                <a:latin typeface="+mn-ea"/>
                <a:ea typeface="+mn-ea"/>
                <a:cs typeface="+mn-ea"/>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1450"/>
                            </p:stCondLst>
                            <p:childTnLst>
                              <p:par>
                                <p:cTn id="21" presetID="1"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1.46481E-06 -2.96296E-06 L -0.313 -0.10856" pathEditMode="relative" rAng="0" ptsTypes="AA">
                                      <p:cBhvr>
                                        <p:cTn id="30" dur="1000" spd="-99900" fill="hold"/>
                                        <p:tgtEl>
                                          <p:spTgt spid="19"/>
                                        </p:tgtEl>
                                        <p:attrNameLst>
                                          <p:attrName>ppt_x</p:attrName>
                                          <p:attrName>ppt_y</p:attrName>
                                        </p:attrNameLst>
                                      </p:cBhvr>
                                      <p:rCtr x="-15500" y="-5300"/>
                                    </p:animMotion>
                                  </p:childTnLst>
                                </p:cTn>
                              </p:par>
                              <p:par>
                                <p:cTn id="31" presetID="56" presetClass="path" presetSubtype="0" accel="50000" decel="50000" fill="hold" nodeType="withEffect">
                                  <p:stCondLst>
                                    <p:cond delay="0"/>
                                  </p:stCondLst>
                                  <p:childTnLst>
                                    <p:animMotion origin="layout" path="M 1.67816E-07 4.81481E-06 L 0.30831 0.12546" pathEditMode="relative" rAng="0" ptsTypes="AA">
                                      <p:cBhvr>
                                        <p:cTn id="32" dur="1000" spd="-99900" fill="hold"/>
                                        <p:tgtEl>
                                          <p:spTgt spid="10"/>
                                        </p:tgtEl>
                                        <p:attrNameLst>
                                          <p:attrName>ppt_x</p:attrName>
                                          <p:attrName>ppt_y</p:attrName>
                                        </p:attrNameLst>
                                      </p:cBhvr>
                                      <p:rCtr x="15400" y="6300"/>
                                    </p:animMotion>
                                  </p:childTnLst>
                                </p:cTn>
                              </p:par>
                              <p:par>
                                <p:cTn id="33" presetID="56" presetClass="path" presetSubtype="0" accel="50000" decel="50000" fill="hold" nodeType="withEffect">
                                  <p:stCondLst>
                                    <p:cond delay="0"/>
                                  </p:stCondLst>
                                  <p:childTnLst>
                                    <p:animMotion origin="layout" path="M -1.26838E-06 -4.81481E-06 L 0.30623 -0.10416" pathEditMode="relative" rAng="0" ptsTypes="AA">
                                      <p:cBhvr>
                                        <p:cTn id="34" dur="1000" spd="-99900" fill="hold"/>
                                        <p:tgtEl>
                                          <p:spTgt spid="13"/>
                                        </p:tgtEl>
                                        <p:attrNameLst>
                                          <p:attrName>ppt_x</p:attrName>
                                          <p:attrName>ppt_y</p:attrName>
                                        </p:attrNameLst>
                                      </p:cBhvr>
                                      <p:rCtr x="15300" y="-5100"/>
                                    </p:animMotion>
                                  </p:childTnLst>
                                </p:cTn>
                              </p:par>
                              <p:par>
                                <p:cTn id="35" presetID="56" presetClass="path" presetSubtype="0" accel="50000" decel="50000" fill="hold" nodeType="withEffect">
                                  <p:stCondLst>
                                    <p:cond delay="0"/>
                                  </p:stCondLst>
                                  <p:childTnLst>
                                    <p:animMotion origin="layout" path="M 4.06791E-06 -4.81481E-06 L -0.30923 0.12084" pathEditMode="relative" rAng="0" ptsTypes="AA">
                                      <p:cBhvr>
                                        <p:cTn id="36" dur="1000" spd="-99900" fill="hold"/>
                                        <p:tgtEl>
                                          <p:spTgt spid="16"/>
                                        </p:tgtEl>
                                        <p:attrNameLst>
                                          <p:attrName>ppt_x</p:attrName>
                                          <p:attrName>ppt_y</p:attrName>
                                        </p:attrNameLst>
                                      </p:cBhvr>
                                      <p:rCtr x="-15400" y="6000"/>
                                    </p:animMotion>
                                  </p:childTnLst>
                                </p:cTn>
                              </p:par>
                            </p:childTnLst>
                          </p:cTn>
                        </p:par>
                        <p:par>
                          <p:cTn id="37" fill="hold">
                            <p:stCondLst>
                              <p:cond delay="145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1950"/>
                            </p:stCondLst>
                            <p:childTnLst>
                              <p:par>
                                <p:cTn id="51" presetID="47"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2950"/>
                            </p:stCondLst>
                            <p:childTnLst>
                              <p:par>
                                <p:cTn id="72" presetID="22" presetClass="entr" presetSubtype="1"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up)">
                                      <p:cBhvr>
                                        <p:cTn id="74" dur="500"/>
                                        <p:tgtEl>
                                          <p:spTgt spid="23"/>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500"/>
                                        <p:tgtEl>
                                          <p:spTgt spid="2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autoUpdateAnimBg="0"/>
      <p:bldP spid="9" grpId="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2370137" y="1992491"/>
            <a:ext cx="4403727" cy="723275"/>
          </a:xfrm>
          <a:prstGeom prst="rect">
            <a:avLst/>
          </a:prstGeom>
          <a:noFill/>
        </p:spPr>
        <p:txBody>
          <a:bodyPr wrap="square" rtlCol="0">
            <a:spAutoFit/>
          </a:bodyPr>
          <a:lstStyle/>
          <a:p>
            <a:pPr algn="dist"/>
            <a:r>
              <a:rPr lang="zh-CN" altLang="en-US" sz="4100">
                <a:solidFill>
                  <a:schemeClr val="accent2"/>
                </a:solidFill>
                <a:latin typeface="+mn-ea"/>
                <a:cs typeface="+mn-ea"/>
              </a:rPr>
              <a:t>演讲完毕</a:t>
            </a:r>
            <a:r>
              <a:rPr lang="zh-CN" altLang="en-US" sz="4100">
                <a:latin typeface="+mn-ea"/>
                <a:cs typeface="+mn-ea"/>
              </a:rPr>
              <a:t>感谢聆听</a:t>
            </a:r>
          </a:p>
        </p:txBody>
      </p:sp>
      <p:sp>
        <p:nvSpPr>
          <p:cNvPr id="15" name="Footer Text"/>
          <p:cNvSpPr txBox="1"/>
          <p:nvPr/>
        </p:nvSpPr>
        <p:spPr>
          <a:xfrm flipH="1">
            <a:off x="1894202" y="2643758"/>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grpSp>
        <p:nvGrpSpPr>
          <p:cNvPr id="16" name="组合 15"/>
          <p:cNvGrpSpPr/>
          <p:nvPr/>
        </p:nvGrpSpPr>
        <p:grpSpPr>
          <a:xfrm>
            <a:off x="2286000" y="3036634"/>
            <a:ext cx="4572000" cy="399212"/>
            <a:chOff x="2249996" y="2787774"/>
            <a:chExt cx="4572000" cy="399212"/>
          </a:xfrm>
        </p:grpSpPr>
        <p:sp>
          <p:nvSpPr>
            <p:cNvPr id="17" name="矩形 16"/>
            <p:cNvSpPr/>
            <p:nvPr/>
          </p:nvSpPr>
          <p:spPr>
            <a:xfrm>
              <a:off x="2249996" y="2787774"/>
              <a:ext cx="4572000" cy="399212"/>
            </a:xfrm>
            <a:prstGeom prst="rect">
              <a:avLst/>
            </a:prstGeom>
          </p:spPr>
          <p:txBody>
            <a:bodyPr>
              <a:spAutoFit/>
            </a:bodyPr>
            <a:lstStyle/>
            <a:p>
              <a:pPr algn="ctr">
                <a:lnSpc>
                  <a:spcPct val="120000"/>
                </a:lnSpc>
              </a:pPr>
              <a:r>
                <a:rPr lang="zh-CN" altLang="en-US">
                  <a:solidFill>
                    <a:schemeClr val="tx1">
                      <a:lumMod val="65000"/>
                      <a:lumOff val="35000"/>
                    </a:schemeClr>
                  </a:solidFill>
                  <a:latin typeface="+mn-ea"/>
                  <a:cs typeface="+mn-ea"/>
                </a:rPr>
                <a:t>内容详细实用宽架完整</a:t>
              </a:r>
            </a:p>
          </p:txBody>
        </p:sp>
        <p:cxnSp>
          <p:nvCxnSpPr>
            <p:cNvPr id="22" name="直接连接符 21"/>
            <p:cNvCxnSpPr/>
            <p:nvPr/>
          </p:nvCxnSpPr>
          <p:spPr>
            <a:xfrm>
              <a:off x="5724128" y="2986578"/>
              <a:ext cx="5760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71800" y="2986578"/>
              <a:ext cx="5760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3743908" y="1275606"/>
            <a:ext cx="1656184" cy="723275"/>
          </a:xfrm>
          <a:prstGeom prst="rect">
            <a:avLst/>
          </a:prstGeom>
          <a:noFill/>
        </p:spPr>
        <p:txBody>
          <a:bodyPr wrap="square" rtlCol="0">
            <a:spAutoFit/>
          </a:bodyPr>
          <a:lstStyle/>
          <a:p>
            <a:pPr algn="dist"/>
            <a:r>
              <a:rPr lang="en-US" altLang="zh-CN" sz="4100">
                <a:solidFill>
                  <a:schemeClr val="tx1">
                    <a:lumMod val="65000"/>
                    <a:lumOff val="35000"/>
                  </a:schemeClr>
                </a:solidFill>
                <a:latin typeface="Cambria Math" panose="02040503050406030204" pitchFamily="18" charset="0"/>
                <a:ea typeface="Cambria Math" panose="02040503050406030204" pitchFamily="18" charset="0"/>
                <a:cs typeface="+mn-ea"/>
              </a:rPr>
              <a:t>LOGO</a:t>
            </a:r>
            <a:endParaRPr lang="zh-CN" altLang="en-US" sz="4100">
              <a:solidFill>
                <a:schemeClr val="tx1">
                  <a:lumMod val="65000"/>
                  <a:lumOff val="35000"/>
                </a:schemeClr>
              </a:solidFill>
              <a:latin typeface="Cambria Math" panose="02040503050406030204" pitchFamily="18"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par>
                          <p:cTn id="18" fill="hold">
                            <p:stCondLst>
                              <p:cond delay="4199"/>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par>
                          <p:cTn id="22" fill="hold">
                            <p:stCondLst>
                              <p:cond delay="5199"/>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2696983" y="2280523"/>
            <a:ext cx="3750035" cy="723275"/>
          </a:xfrm>
          <a:prstGeom prst="rect">
            <a:avLst/>
          </a:prstGeom>
          <a:noFill/>
        </p:spPr>
        <p:txBody>
          <a:bodyPr wrap="square" rtlCol="0">
            <a:spAutoFit/>
          </a:bodyPr>
          <a:lstStyle/>
          <a:p>
            <a:pPr algn="dist"/>
            <a:r>
              <a:rPr lang="zh-CN" altLang="en-US" sz="4000">
                <a:solidFill>
                  <a:schemeClr val="accent1"/>
                </a:solidFill>
                <a:latin typeface="+mn-ea"/>
                <a:cs typeface="+mn-ea"/>
              </a:rPr>
              <a:t>选题背景与意义</a:t>
            </a:r>
          </a:p>
        </p:txBody>
      </p:sp>
      <p:sp>
        <p:nvSpPr>
          <p:cNvPr id="15" name="Footer Text"/>
          <p:cNvSpPr txBox="1"/>
          <p:nvPr/>
        </p:nvSpPr>
        <p:spPr>
          <a:xfrm flipH="1">
            <a:off x="1894202" y="2931790"/>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
        <p:nvSpPr>
          <p:cNvPr id="28" name="文本框 27"/>
          <p:cNvSpPr txBox="1"/>
          <p:nvPr/>
        </p:nvSpPr>
        <p:spPr>
          <a:xfrm>
            <a:off x="3716905" y="1635646"/>
            <a:ext cx="1710190" cy="584775"/>
          </a:xfrm>
          <a:prstGeom prst="rect">
            <a:avLst/>
          </a:prstGeom>
          <a:noFill/>
        </p:spPr>
        <p:txBody>
          <a:bodyPr wrap="square" rtlCol="0">
            <a:spAutoFit/>
          </a:bodyPr>
          <a:lstStyle/>
          <a:p>
            <a:pPr algn="dist"/>
            <a:r>
              <a:rPr lang="en-US" altLang="zh-CN" sz="3200">
                <a:latin typeface="Cambria Math" panose="02040503050406030204" pitchFamily="18" charset="0"/>
                <a:ea typeface="Cambria Math" panose="02040503050406030204" pitchFamily="18" charset="0"/>
                <a:cs typeface="+mn-ea"/>
              </a:rPr>
              <a:t>PART 01</a:t>
            </a:r>
            <a:endParaRPr lang="zh-CN" altLang="en-US" sz="3200">
              <a:latin typeface="Cambria Math" panose="02040503050406030204" pitchFamily="18"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par>
                          <p:cTn id="18" fill="hold">
                            <p:stCondLst>
                              <p:cond delay="5599"/>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选题背景</a:t>
            </a:r>
          </a:p>
        </p:txBody>
      </p:sp>
      <p:sp>
        <p:nvSpPr>
          <p:cNvPr id="7" name="矩形 6"/>
          <p:cNvSpPr/>
          <p:nvPr/>
        </p:nvSpPr>
        <p:spPr>
          <a:xfrm>
            <a:off x="3779912" y="1825853"/>
            <a:ext cx="2350304" cy="752514"/>
          </a:xfrm>
          <a:prstGeom prst="rect">
            <a:avLst/>
          </a:prstGeom>
        </p:spPr>
        <p:txBody>
          <a:bodyPr wrap="square">
            <a:spAutoFit/>
          </a:bodyPr>
          <a:lstStyle/>
          <a:p>
            <a:pPr defTabSz="685800">
              <a:lnSpc>
                <a:spcPct val="130000"/>
              </a:lnSpc>
              <a:spcBef>
                <a:spcPct val="0"/>
              </a:spcBef>
            </a:pPr>
            <a:r>
              <a:rPr lang="zh-CN" altLang="en-US" sz="825">
                <a:solidFill>
                  <a:schemeClr val="tx1">
                    <a:lumMod val="65000"/>
                    <a:lumOff val="35000"/>
                  </a:schemeClr>
                </a:solidFill>
                <a:latin typeface="+mn-ea"/>
                <a:cs typeface="+mn-ea"/>
              </a:rPr>
              <a:t>请在此处添加具体内容，请尽量言简意赅，简单说明即可，不必繁琐。请在此处添加具体内容，请尽量言简意赅，简单说明即可，不必繁琐。</a:t>
            </a:r>
            <a:endParaRPr lang="zh-CN" altLang="en-US" sz="825">
              <a:solidFill>
                <a:schemeClr val="tx1">
                  <a:lumMod val="65000"/>
                  <a:lumOff val="35000"/>
                </a:schemeClr>
              </a:solidFill>
              <a:latin typeface="+mn-ea"/>
              <a:cs typeface="+mn-ea"/>
              <a:sym typeface="+mn-ea"/>
            </a:endParaRPr>
          </a:p>
        </p:txBody>
      </p:sp>
      <p:grpSp>
        <p:nvGrpSpPr>
          <p:cNvPr id="8" name="组合 7"/>
          <p:cNvGrpSpPr/>
          <p:nvPr/>
        </p:nvGrpSpPr>
        <p:grpSpPr>
          <a:xfrm>
            <a:off x="3813552" y="1351501"/>
            <a:ext cx="1848293" cy="420887"/>
            <a:chOff x="5435732" y="1578011"/>
            <a:chExt cx="1854752" cy="422357"/>
          </a:xfrm>
        </p:grpSpPr>
        <p:grpSp>
          <p:nvGrpSpPr>
            <p:cNvPr id="9" name="组合 8"/>
            <p:cNvGrpSpPr/>
            <p:nvPr/>
          </p:nvGrpSpPr>
          <p:grpSpPr>
            <a:xfrm>
              <a:off x="5435732" y="1578011"/>
              <a:ext cx="422357" cy="422357"/>
              <a:chOff x="503238" y="1734936"/>
              <a:chExt cx="612620" cy="612620"/>
            </a:xfrm>
          </p:grpSpPr>
          <p:sp>
            <p:nvSpPr>
              <p:cNvPr id="11" name="椭圆 10"/>
              <p:cNvSpPr/>
              <p:nvPr/>
            </p:nvSpPr>
            <p:spPr>
              <a:xfrm>
                <a:off x="503238" y="1734936"/>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endParaRPr>
              </a:p>
            </p:txBody>
          </p:sp>
          <p:grpSp>
            <p:nvGrpSpPr>
              <p:cNvPr id="12" name="组合 11"/>
              <p:cNvGrpSpPr/>
              <p:nvPr/>
            </p:nvGrpSpPr>
            <p:grpSpPr>
              <a:xfrm>
                <a:off x="650052" y="1881750"/>
                <a:ext cx="318993" cy="318993"/>
                <a:chOff x="13405334" y="-598488"/>
                <a:chExt cx="479425" cy="479425"/>
              </a:xfrm>
              <a:solidFill>
                <a:schemeClr val="bg1"/>
              </a:solidFill>
            </p:grpSpPr>
            <p:sp>
              <p:nvSpPr>
                <p:cNvPr id="13" name="Freeform 7"/>
                <p:cNvSpPr/>
                <p:nvPr/>
              </p:nvSpPr>
              <p:spPr bwMode="auto">
                <a:xfrm>
                  <a:off x="13494234"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1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17" name="Freeform 9"/>
                <p:cNvSpPr/>
                <p:nvPr/>
              </p:nvSpPr>
              <p:spPr bwMode="auto">
                <a:xfrm>
                  <a:off x="13405334"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18" name="Rectangle 10"/>
                <p:cNvSpPr>
                  <a:spLocks noChangeArrowheads="1"/>
                </p:cNvSpPr>
                <p:nvPr/>
              </p:nvSpPr>
              <p:spPr bwMode="auto">
                <a:xfrm>
                  <a:off x="13494234"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19" name="Rectangle 11"/>
                <p:cNvSpPr>
                  <a:spLocks noChangeArrowheads="1"/>
                </p:cNvSpPr>
                <p:nvPr/>
              </p:nvSpPr>
              <p:spPr bwMode="auto">
                <a:xfrm>
                  <a:off x="13494234"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20" name="Rectangle 12"/>
                <p:cNvSpPr>
                  <a:spLocks noChangeArrowheads="1"/>
                </p:cNvSpPr>
                <p:nvPr/>
              </p:nvSpPr>
              <p:spPr bwMode="auto">
                <a:xfrm>
                  <a:off x="13494234"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grpSp>
        </p:grpSp>
        <p:sp>
          <p:nvSpPr>
            <p:cNvPr id="10" name="矩形 9"/>
            <p:cNvSpPr/>
            <p:nvPr/>
          </p:nvSpPr>
          <p:spPr>
            <a:xfrm>
              <a:off x="5862633" y="1634710"/>
              <a:ext cx="1427851" cy="339736"/>
            </a:xfrm>
            <a:prstGeom prst="rect">
              <a:avLst/>
            </a:prstGeom>
          </p:spPr>
          <p:txBody>
            <a:bodyPr wrap="square" anchor="ctr">
              <a:spAutoFit/>
            </a:bodyPr>
            <a:lstStyle/>
            <a:p>
              <a:r>
                <a:rPr lang="zh-CN" altLang="en-US" sz="1600">
                  <a:solidFill>
                    <a:schemeClr val="tx1">
                      <a:lumMod val="65000"/>
                      <a:lumOff val="35000"/>
                    </a:schemeClr>
                  </a:solidFill>
                  <a:latin typeface="+mn-ea"/>
                  <a:cs typeface="+mn-ea"/>
                </a:rPr>
                <a:t>添加标题</a:t>
              </a:r>
              <a:endParaRPr lang="en-US" altLang="zh-CN" sz="1600">
                <a:solidFill>
                  <a:schemeClr val="tx1">
                    <a:lumMod val="65000"/>
                    <a:lumOff val="35000"/>
                  </a:schemeClr>
                </a:solidFill>
                <a:latin typeface="+mn-ea"/>
                <a:cs typeface="+mn-ea"/>
              </a:endParaRPr>
            </a:p>
          </p:txBody>
        </p:sp>
      </p:grpSp>
      <p:sp>
        <p:nvSpPr>
          <p:cNvPr id="21" name="矩形 20"/>
          <p:cNvSpPr/>
          <p:nvPr/>
        </p:nvSpPr>
        <p:spPr>
          <a:xfrm>
            <a:off x="6325096" y="1825853"/>
            <a:ext cx="2350304" cy="752514"/>
          </a:xfrm>
          <a:prstGeom prst="rect">
            <a:avLst/>
          </a:prstGeom>
        </p:spPr>
        <p:txBody>
          <a:bodyPr wrap="square">
            <a:spAutoFit/>
          </a:bodyPr>
          <a:lstStyle/>
          <a:p>
            <a:pPr defTabSz="685800">
              <a:lnSpc>
                <a:spcPct val="130000"/>
              </a:lnSpc>
              <a:spcBef>
                <a:spcPct val="0"/>
              </a:spcBef>
            </a:pPr>
            <a:r>
              <a:rPr lang="zh-CN" altLang="en-US" sz="825">
                <a:solidFill>
                  <a:schemeClr val="tx1">
                    <a:lumMod val="65000"/>
                    <a:lumOff val="35000"/>
                  </a:schemeClr>
                </a:solidFill>
                <a:latin typeface="+mn-ea"/>
                <a:cs typeface="+mn-ea"/>
              </a:rPr>
              <a:t>请在此处添加具体内容，请尽量言简意赅，简单说明即可，不必繁琐。请在此处添加具体内容，请尽量言简意赅，简单说明即可，不必繁琐。</a:t>
            </a:r>
            <a:endParaRPr lang="zh-CN" altLang="en-US" sz="825">
              <a:solidFill>
                <a:schemeClr val="tx1">
                  <a:lumMod val="65000"/>
                  <a:lumOff val="35000"/>
                </a:schemeClr>
              </a:solidFill>
              <a:latin typeface="+mn-ea"/>
              <a:cs typeface="+mn-ea"/>
              <a:sym typeface="+mn-ea"/>
            </a:endParaRPr>
          </a:p>
        </p:txBody>
      </p:sp>
      <p:grpSp>
        <p:nvGrpSpPr>
          <p:cNvPr id="22" name="组合 21"/>
          <p:cNvGrpSpPr/>
          <p:nvPr/>
        </p:nvGrpSpPr>
        <p:grpSpPr>
          <a:xfrm>
            <a:off x="6358736" y="1351501"/>
            <a:ext cx="1848293" cy="420887"/>
            <a:chOff x="8380808" y="1802002"/>
            <a:chExt cx="2464390" cy="561182"/>
          </a:xfrm>
        </p:grpSpPr>
        <p:sp>
          <p:nvSpPr>
            <p:cNvPr id="23" name="矩形 22"/>
            <p:cNvSpPr/>
            <p:nvPr/>
          </p:nvSpPr>
          <p:spPr>
            <a:xfrm>
              <a:off x="8948027" y="1877339"/>
              <a:ext cx="1897171" cy="451405"/>
            </a:xfrm>
            <a:prstGeom prst="rect">
              <a:avLst/>
            </a:prstGeom>
          </p:spPr>
          <p:txBody>
            <a:bodyPr wrap="square" anchor="ctr">
              <a:spAutoFit/>
            </a:bodyPr>
            <a:lstStyle/>
            <a:p>
              <a:r>
                <a:rPr lang="zh-CN" altLang="en-US" sz="1600">
                  <a:solidFill>
                    <a:schemeClr val="tx1">
                      <a:lumMod val="65000"/>
                      <a:lumOff val="35000"/>
                    </a:schemeClr>
                  </a:solidFill>
                  <a:latin typeface="+mn-ea"/>
                  <a:cs typeface="+mn-ea"/>
                </a:rPr>
                <a:t>添加标题</a:t>
              </a:r>
              <a:endParaRPr lang="en-US" altLang="zh-CN" sz="1600">
                <a:solidFill>
                  <a:schemeClr val="tx1">
                    <a:lumMod val="65000"/>
                    <a:lumOff val="35000"/>
                  </a:schemeClr>
                </a:solidFill>
                <a:latin typeface="+mn-ea"/>
                <a:cs typeface="+mn-ea"/>
              </a:endParaRPr>
            </a:p>
          </p:txBody>
        </p:sp>
        <p:grpSp>
          <p:nvGrpSpPr>
            <p:cNvPr id="24" name="组合 23"/>
            <p:cNvGrpSpPr/>
            <p:nvPr/>
          </p:nvGrpSpPr>
          <p:grpSpPr>
            <a:xfrm>
              <a:off x="8380808" y="1802002"/>
              <a:ext cx="561182" cy="561182"/>
              <a:chOff x="8469135" y="1590622"/>
              <a:chExt cx="561182" cy="561182"/>
            </a:xfrm>
          </p:grpSpPr>
          <p:sp>
            <p:nvSpPr>
              <p:cNvPr id="25" name="椭圆 24"/>
              <p:cNvSpPr/>
              <p:nvPr/>
            </p:nvSpPr>
            <p:spPr>
              <a:xfrm>
                <a:off x="8469135" y="1590622"/>
                <a:ext cx="561182" cy="5611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endParaRPr>
              </a:p>
            </p:txBody>
          </p:sp>
          <p:grpSp>
            <p:nvGrpSpPr>
              <p:cNvPr id="26" name="组合 25"/>
              <p:cNvGrpSpPr/>
              <p:nvPr/>
            </p:nvGrpSpPr>
            <p:grpSpPr>
              <a:xfrm>
                <a:off x="8603619" y="1779293"/>
                <a:ext cx="292209" cy="201257"/>
                <a:chOff x="9641770" y="1952307"/>
                <a:chExt cx="219923" cy="151470"/>
              </a:xfrm>
            </p:grpSpPr>
            <p:sp>
              <p:nvSpPr>
                <p:cNvPr id="27"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29"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0"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1"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2"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3"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4"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5"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6"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37"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grpSp>
        </p:grpSp>
      </p:grpSp>
      <p:sp>
        <p:nvSpPr>
          <p:cNvPr id="38" name="矩形 37"/>
          <p:cNvSpPr/>
          <p:nvPr/>
        </p:nvSpPr>
        <p:spPr>
          <a:xfrm>
            <a:off x="3779912" y="3607283"/>
            <a:ext cx="2350304" cy="752514"/>
          </a:xfrm>
          <a:prstGeom prst="rect">
            <a:avLst/>
          </a:prstGeom>
        </p:spPr>
        <p:txBody>
          <a:bodyPr wrap="square">
            <a:spAutoFit/>
          </a:bodyPr>
          <a:lstStyle/>
          <a:p>
            <a:pPr defTabSz="685800">
              <a:lnSpc>
                <a:spcPct val="130000"/>
              </a:lnSpc>
              <a:spcBef>
                <a:spcPct val="0"/>
              </a:spcBef>
            </a:pPr>
            <a:r>
              <a:rPr lang="zh-CN" altLang="en-US" sz="825">
                <a:solidFill>
                  <a:schemeClr val="tx1">
                    <a:lumMod val="65000"/>
                    <a:lumOff val="35000"/>
                  </a:schemeClr>
                </a:solidFill>
                <a:latin typeface="+mn-ea"/>
                <a:cs typeface="+mn-ea"/>
              </a:rPr>
              <a:t>请在此处添加具体内容，请尽量言简意赅，简单说明即可，不必繁琐。请在此处添加具体内容，请尽量言简意赅，简单说明即可，不必繁琐。</a:t>
            </a:r>
            <a:endParaRPr lang="zh-CN" altLang="en-US" sz="825">
              <a:solidFill>
                <a:schemeClr val="tx1">
                  <a:lumMod val="65000"/>
                  <a:lumOff val="35000"/>
                </a:schemeClr>
              </a:solidFill>
              <a:latin typeface="+mn-ea"/>
              <a:cs typeface="+mn-ea"/>
              <a:sym typeface="+mn-ea"/>
            </a:endParaRPr>
          </a:p>
        </p:txBody>
      </p:sp>
      <p:grpSp>
        <p:nvGrpSpPr>
          <p:cNvPr id="39" name="组合 38"/>
          <p:cNvGrpSpPr/>
          <p:nvPr/>
        </p:nvGrpSpPr>
        <p:grpSpPr>
          <a:xfrm>
            <a:off x="3813552" y="3132931"/>
            <a:ext cx="1848293" cy="420887"/>
            <a:chOff x="4987229" y="4177242"/>
            <a:chExt cx="2464390" cy="561182"/>
          </a:xfrm>
        </p:grpSpPr>
        <p:sp>
          <p:nvSpPr>
            <p:cNvPr id="40" name="矩形 39"/>
            <p:cNvSpPr/>
            <p:nvPr/>
          </p:nvSpPr>
          <p:spPr>
            <a:xfrm>
              <a:off x="5554448" y="4252579"/>
              <a:ext cx="1897171" cy="451405"/>
            </a:xfrm>
            <a:prstGeom prst="rect">
              <a:avLst/>
            </a:prstGeom>
          </p:spPr>
          <p:txBody>
            <a:bodyPr wrap="square" anchor="ctr">
              <a:spAutoFit/>
            </a:bodyPr>
            <a:lstStyle/>
            <a:p>
              <a:r>
                <a:rPr lang="zh-CN" altLang="en-US" sz="1600">
                  <a:solidFill>
                    <a:schemeClr val="tx1">
                      <a:lumMod val="65000"/>
                      <a:lumOff val="35000"/>
                    </a:schemeClr>
                  </a:solidFill>
                  <a:latin typeface="+mn-ea"/>
                  <a:cs typeface="+mn-ea"/>
                </a:rPr>
                <a:t>添加标题</a:t>
              </a:r>
              <a:endParaRPr lang="en-US" altLang="zh-CN" sz="1600">
                <a:solidFill>
                  <a:schemeClr val="tx1">
                    <a:lumMod val="65000"/>
                    <a:lumOff val="35000"/>
                  </a:schemeClr>
                </a:solidFill>
                <a:latin typeface="+mn-ea"/>
                <a:cs typeface="+mn-ea"/>
              </a:endParaRPr>
            </a:p>
          </p:txBody>
        </p:sp>
        <p:grpSp>
          <p:nvGrpSpPr>
            <p:cNvPr id="41" name="组合 40"/>
            <p:cNvGrpSpPr/>
            <p:nvPr/>
          </p:nvGrpSpPr>
          <p:grpSpPr>
            <a:xfrm>
              <a:off x="4987229" y="4177242"/>
              <a:ext cx="561182" cy="561182"/>
              <a:chOff x="5075556" y="3735768"/>
              <a:chExt cx="561182" cy="561182"/>
            </a:xfrm>
          </p:grpSpPr>
          <p:sp>
            <p:nvSpPr>
              <p:cNvPr id="42" name="椭圆 41"/>
              <p:cNvSpPr/>
              <p:nvPr/>
            </p:nvSpPr>
            <p:spPr>
              <a:xfrm>
                <a:off x="5075556" y="3735768"/>
                <a:ext cx="561182" cy="561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endParaRPr>
              </a:p>
            </p:txBody>
          </p:sp>
          <p:grpSp>
            <p:nvGrpSpPr>
              <p:cNvPr id="43" name="组合 42"/>
              <p:cNvGrpSpPr/>
              <p:nvPr/>
            </p:nvGrpSpPr>
            <p:grpSpPr>
              <a:xfrm>
                <a:off x="5210977" y="3873554"/>
                <a:ext cx="290337" cy="285609"/>
                <a:chOff x="14627709" y="5551488"/>
                <a:chExt cx="487362" cy="479425"/>
              </a:xfrm>
              <a:solidFill>
                <a:schemeClr val="bg1"/>
              </a:solidFill>
            </p:grpSpPr>
            <p:sp>
              <p:nvSpPr>
                <p:cNvPr id="44"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45" name="Freeform 38"/>
                <p:cNvSpPr/>
                <p:nvPr/>
              </p:nvSpPr>
              <p:spPr bwMode="auto">
                <a:xfrm>
                  <a:off x="14627709"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46" name="Freeform 39"/>
                <p:cNvSpPr/>
                <p:nvPr/>
              </p:nvSpPr>
              <p:spPr bwMode="auto">
                <a:xfrm>
                  <a:off x="14919809"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47"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8"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48"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49"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50" name="Freeform 43"/>
                <p:cNvSpPr/>
                <p:nvPr/>
              </p:nvSpPr>
              <p:spPr bwMode="auto">
                <a:xfrm>
                  <a:off x="14837259"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8">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5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8">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grpSp>
        </p:grpSp>
      </p:grpSp>
      <p:sp>
        <p:nvSpPr>
          <p:cNvPr id="52" name="矩形 51"/>
          <p:cNvSpPr/>
          <p:nvPr/>
        </p:nvSpPr>
        <p:spPr>
          <a:xfrm>
            <a:off x="6325096" y="3607283"/>
            <a:ext cx="2350304" cy="752514"/>
          </a:xfrm>
          <a:prstGeom prst="rect">
            <a:avLst/>
          </a:prstGeom>
        </p:spPr>
        <p:txBody>
          <a:bodyPr wrap="square">
            <a:spAutoFit/>
          </a:bodyPr>
          <a:lstStyle/>
          <a:p>
            <a:pPr defTabSz="685800">
              <a:lnSpc>
                <a:spcPct val="130000"/>
              </a:lnSpc>
              <a:spcBef>
                <a:spcPct val="0"/>
              </a:spcBef>
            </a:pPr>
            <a:r>
              <a:rPr lang="zh-CN" altLang="en-US" sz="825">
                <a:solidFill>
                  <a:schemeClr val="tx1">
                    <a:lumMod val="65000"/>
                    <a:lumOff val="35000"/>
                  </a:schemeClr>
                </a:solidFill>
                <a:latin typeface="+mn-ea"/>
                <a:cs typeface="+mn-ea"/>
              </a:rPr>
              <a:t>请在此处添加具体内容，请尽量言简意赅，简单说明即可，不必繁琐。请在此处添加具体内容，请尽量言简意赅，简单说明即可，不必繁琐。</a:t>
            </a:r>
            <a:endParaRPr lang="zh-CN" altLang="en-US" sz="825">
              <a:solidFill>
                <a:schemeClr val="tx1">
                  <a:lumMod val="65000"/>
                  <a:lumOff val="35000"/>
                </a:schemeClr>
              </a:solidFill>
              <a:latin typeface="+mn-ea"/>
              <a:cs typeface="+mn-ea"/>
              <a:sym typeface="+mn-ea"/>
            </a:endParaRPr>
          </a:p>
        </p:txBody>
      </p:sp>
      <p:grpSp>
        <p:nvGrpSpPr>
          <p:cNvPr id="53" name="组合 52"/>
          <p:cNvGrpSpPr/>
          <p:nvPr/>
        </p:nvGrpSpPr>
        <p:grpSpPr>
          <a:xfrm>
            <a:off x="6358736" y="3132931"/>
            <a:ext cx="1848293" cy="420887"/>
            <a:chOff x="8380808" y="4177242"/>
            <a:chExt cx="2464390" cy="561182"/>
          </a:xfrm>
        </p:grpSpPr>
        <p:sp>
          <p:nvSpPr>
            <p:cNvPr id="54" name="矩形 53"/>
            <p:cNvSpPr/>
            <p:nvPr/>
          </p:nvSpPr>
          <p:spPr>
            <a:xfrm>
              <a:off x="8948027" y="4252579"/>
              <a:ext cx="1897171" cy="451405"/>
            </a:xfrm>
            <a:prstGeom prst="rect">
              <a:avLst/>
            </a:prstGeom>
          </p:spPr>
          <p:txBody>
            <a:bodyPr wrap="square" anchor="ctr">
              <a:spAutoFit/>
            </a:bodyPr>
            <a:lstStyle/>
            <a:p>
              <a:r>
                <a:rPr lang="zh-CN" altLang="en-US" sz="1600">
                  <a:solidFill>
                    <a:schemeClr val="tx1">
                      <a:lumMod val="65000"/>
                      <a:lumOff val="35000"/>
                    </a:schemeClr>
                  </a:solidFill>
                  <a:latin typeface="+mn-ea"/>
                  <a:cs typeface="+mn-ea"/>
                </a:rPr>
                <a:t>添加标题</a:t>
              </a:r>
              <a:endParaRPr lang="en-US" altLang="zh-CN" sz="1600">
                <a:solidFill>
                  <a:schemeClr val="tx1">
                    <a:lumMod val="65000"/>
                    <a:lumOff val="35000"/>
                  </a:schemeClr>
                </a:solidFill>
                <a:latin typeface="+mn-ea"/>
                <a:cs typeface="+mn-ea"/>
              </a:endParaRPr>
            </a:p>
          </p:txBody>
        </p:sp>
        <p:grpSp>
          <p:nvGrpSpPr>
            <p:cNvPr id="55" name="组合 54"/>
            <p:cNvGrpSpPr/>
            <p:nvPr/>
          </p:nvGrpSpPr>
          <p:grpSpPr>
            <a:xfrm>
              <a:off x="8380808" y="4177242"/>
              <a:ext cx="561182" cy="561182"/>
              <a:chOff x="8469135" y="3735768"/>
              <a:chExt cx="561182" cy="561182"/>
            </a:xfrm>
          </p:grpSpPr>
          <p:sp>
            <p:nvSpPr>
              <p:cNvPr id="56" name="椭圆 55"/>
              <p:cNvSpPr/>
              <p:nvPr/>
            </p:nvSpPr>
            <p:spPr>
              <a:xfrm>
                <a:off x="8469135" y="3735768"/>
                <a:ext cx="561182" cy="5611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endParaRPr>
              </a:p>
            </p:txBody>
          </p:sp>
          <p:grpSp>
            <p:nvGrpSpPr>
              <p:cNvPr id="57" name="组合 56"/>
              <p:cNvGrpSpPr/>
              <p:nvPr/>
            </p:nvGrpSpPr>
            <p:grpSpPr>
              <a:xfrm>
                <a:off x="8621844" y="3874607"/>
                <a:ext cx="282534" cy="283503"/>
                <a:chOff x="13416445" y="3094038"/>
                <a:chExt cx="463550" cy="465138"/>
              </a:xfrm>
              <a:solidFill>
                <a:schemeClr val="bg1"/>
              </a:solidFill>
            </p:grpSpPr>
            <p:sp>
              <p:nvSpPr>
                <p:cNvPr id="58"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59"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60" name="Freeform 25"/>
                <p:cNvSpPr/>
                <p:nvPr/>
              </p:nvSpPr>
              <p:spPr bwMode="auto">
                <a:xfrm>
                  <a:off x="13427559"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sp>
              <p:nvSpPr>
                <p:cNvPr id="61"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65000"/>
                        <a:lumOff val="35000"/>
                      </a:schemeClr>
                    </a:solidFill>
                    <a:latin typeface="+mn-ea"/>
                    <a:cs typeface="+mn-ea"/>
                  </a:endParaRPr>
                </a:p>
              </p:txBody>
            </p:sp>
          </p:grpSp>
        </p:grpSp>
      </p:grpSp>
      <p:sp>
        <p:nvSpPr>
          <p:cNvPr id="62" name="矩形 61"/>
          <p:cNvSpPr/>
          <p:nvPr/>
        </p:nvSpPr>
        <p:spPr bwMode="auto">
          <a:xfrm>
            <a:off x="611188" y="1275606"/>
            <a:ext cx="2880692" cy="3168352"/>
          </a:xfrm>
          <a:prstGeom prst="rect">
            <a:avLst/>
          </a:prstGeom>
          <a:blipFill>
            <a:blip r:embed="rId3"/>
            <a:stretch>
              <a:fillRect l="-24705" r="-24317"/>
            </a:stretch>
          </a:blipFill>
          <a:ln w="15875">
            <a:noFill/>
          </a:ln>
          <a:effectLst/>
        </p:spPr>
        <p:txBody>
          <a:bodyPr vert="horz" wrap="square" lIns="91440" tIns="45720" rIns="91440" bIns="45720" numCol="1" rtlCol="0" anchor="t" anchorCtr="0" compatLnSpc="1"/>
          <a:lstStyle/>
          <a:p>
            <a:pPr algn="ct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1000"/>
                                        <p:tgtEl>
                                          <p:spTgt spid="62"/>
                                        </p:tgtEl>
                                      </p:cBhvr>
                                    </p:animEffect>
                                    <p:anim calcmode="lin" valueType="num">
                                      <p:cBhvr>
                                        <p:cTn id="11" dur="1000" fill="hold"/>
                                        <p:tgtEl>
                                          <p:spTgt spid="62"/>
                                        </p:tgtEl>
                                        <p:attrNameLst>
                                          <p:attrName>ppt_x</p:attrName>
                                        </p:attrNameLst>
                                      </p:cBhvr>
                                      <p:tavLst>
                                        <p:tav tm="0">
                                          <p:val>
                                            <p:strVal val="#ppt_x"/>
                                          </p:val>
                                        </p:tav>
                                        <p:tav tm="100000">
                                          <p:val>
                                            <p:strVal val="#ppt_x"/>
                                          </p:val>
                                        </p:tav>
                                      </p:tavLst>
                                    </p:anim>
                                    <p:anim calcmode="lin" valueType="num">
                                      <p:cBhvr>
                                        <p:cTn id="12" dur="1000" fill="hold"/>
                                        <p:tgtEl>
                                          <p:spTgt spid="62"/>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38" grpId="0"/>
      <p:bldP spid="52" grpId="0"/>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选题背景</a:t>
            </a:r>
          </a:p>
        </p:txBody>
      </p:sp>
      <p:sp>
        <p:nvSpPr>
          <p:cNvPr id="57" name="文本框 70"/>
          <p:cNvSpPr txBox="1">
            <a:spLocks noChangeArrowheads="1"/>
          </p:cNvSpPr>
          <p:nvPr/>
        </p:nvSpPr>
        <p:spPr bwMode="auto">
          <a:xfrm>
            <a:off x="5883880" y="1407350"/>
            <a:ext cx="2387922" cy="769441"/>
          </a:xfrm>
          <a:prstGeom prst="rect">
            <a:avLst/>
          </a:prstGeom>
          <a:noFill/>
          <a:ln w="9525">
            <a:noFill/>
            <a:miter lim="800000"/>
          </a:ln>
        </p:spPr>
        <p:txBody>
          <a:bodyPr wrap="square" lIns="68580" tIns="34290" rIns="68580" bIns="34290">
            <a:spAutoFit/>
          </a:bodyPr>
          <a:lstStyle/>
          <a:p>
            <a:r>
              <a:rPr lang="zh-CN" altLang="en-US" sz="1400">
                <a:solidFill>
                  <a:schemeClr val="tx1">
                    <a:lumMod val="65000"/>
                    <a:lumOff val="35000"/>
                  </a:schemeClr>
                </a:solidFill>
                <a:latin typeface="+mn-ea"/>
                <a:cs typeface="+mn-ea"/>
              </a:rPr>
              <a:t>添加标题</a:t>
            </a:r>
            <a:endParaRPr lang="en-US" altLang="zh-CN" sz="1400">
              <a:solidFill>
                <a:schemeClr val="tx1">
                  <a:lumMod val="65000"/>
                  <a:lumOff val="35000"/>
                </a:schemeClr>
              </a:solidFill>
              <a:latin typeface="+mn-ea"/>
              <a:cs typeface="+mn-ea"/>
            </a:endParaRPr>
          </a:p>
          <a:p>
            <a:r>
              <a:rPr lang="zh-CN" altLang="en-US" sz="1050">
                <a:solidFill>
                  <a:schemeClr val="tx1">
                    <a:lumMod val="65000"/>
                    <a:lumOff val="35000"/>
                  </a:schemeClr>
                </a:solidFill>
                <a:latin typeface="+mn-ea"/>
                <a:cs typeface="+mn-ea"/>
              </a:rPr>
              <a:t>您的内容打在这里，或者通过复制您的文本后，在此框中选择粘贴，并选择只保留文字。</a:t>
            </a:r>
          </a:p>
        </p:txBody>
      </p:sp>
      <p:sp>
        <p:nvSpPr>
          <p:cNvPr id="58" name="文本框 71"/>
          <p:cNvSpPr txBox="1">
            <a:spLocks noChangeArrowheads="1"/>
          </p:cNvSpPr>
          <p:nvPr/>
        </p:nvSpPr>
        <p:spPr bwMode="auto">
          <a:xfrm>
            <a:off x="2164265" y="1407350"/>
            <a:ext cx="2321744" cy="769441"/>
          </a:xfrm>
          <a:prstGeom prst="rect">
            <a:avLst/>
          </a:prstGeom>
          <a:noFill/>
          <a:ln w="9525">
            <a:noFill/>
            <a:miter lim="800000"/>
          </a:ln>
        </p:spPr>
        <p:txBody>
          <a:bodyPr wrap="square" lIns="68580" tIns="34290" rIns="68580" bIns="34290">
            <a:spAutoFit/>
          </a:bodyPr>
          <a:lstStyle/>
          <a:p>
            <a:r>
              <a:rPr lang="zh-CN" altLang="en-US" sz="1400">
                <a:solidFill>
                  <a:schemeClr val="tx1">
                    <a:lumMod val="65000"/>
                    <a:lumOff val="35000"/>
                  </a:schemeClr>
                </a:solidFill>
                <a:latin typeface="+mn-ea"/>
                <a:cs typeface="+mn-ea"/>
              </a:rPr>
              <a:t>添加标题</a:t>
            </a:r>
            <a:endParaRPr lang="en-US" altLang="zh-CN" sz="1400">
              <a:solidFill>
                <a:schemeClr val="tx1">
                  <a:lumMod val="65000"/>
                  <a:lumOff val="35000"/>
                </a:schemeClr>
              </a:solidFill>
              <a:latin typeface="+mn-ea"/>
              <a:cs typeface="+mn-ea"/>
            </a:endParaRPr>
          </a:p>
          <a:p>
            <a:r>
              <a:rPr lang="zh-CN" altLang="en-US" sz="1050">
                <a:solidFill>
                  <a:schemeClr val="tx1">
                    <a:lumMod val="65000"/>
                    <a:lumOff val="35000"/>
                  </a:schemeClr>
                </a:solidFill>
                <a:latin typeface="+mn-ea"/>
                <a:cs typeface="+mn-ea"/>
              </a:rPr>
              <a:t>您的内容打在这里，或者通过复制您的文本后，在此框中选择粘贴，并选择只保留文字。</a:t>
            </a:r>
          </a:p>
        </p:txBody>
      </p:sp>
      <p:sp>
        <p:nvSpPr>
          <p:cNvPr id="59" name="文本框 72"/>
          <p:cNvSpPr txBox="1">
            <a:spLocks noChangeArrowheads="1"/>
          </p:cNvSpPr>
          <p:nvPr/>
        </p:nvSpPr>
        <p:spPr bwMode="auto">
          <a:xfrm>
            <a:off x="5883880" y="2758201"/>
            <a:ext cx="2325106" cy="769441"/>
          </a:xfrm>
          <a:prstGeom prst="rect">
            <a:avLst/>
          </a:prstGeom>
          <a:noFill/>
          <a:ln w="9525">
            <a:noFill/>
            <a:miter lim="800000"/>
          </a:ln>
        </p:spPr>
        <p:txBody>
          <a:bodyPr wrap="square" lIns="68580" tIns="34290" rIns="68580" bIns="34290">
            <a:spAutoFit/>
          </a:bodyPr>
          <a:lstStyle/>
          <a:p>
            <a:r>
              <a:rPr lang="zh-CN" altLang="en-US" sz="1400">
                <a:solidFill>
                  <a:schemeClr val="tx1">
                    <a:lumMod val="65000"/>
                    <a:lumOff val="35000"/>
                  </a:schemeClr>
                </a:solidFill>
                <a:latin typeface="+mn-ea"/>
                <a:cs typeface="+mn-ea"/>
              </a:rPr>
              <a:t>添加标题</a:t>
            </a:r>
            <a:endParaRPr lang="en-US" altLang="zh-CN" sz="1400">
              <a:solidFill>
                <a:schemeClr val="tx1">
                  <a:lumMod val="65000"/>
                  <a:lumOff val="35000"/>
                </a:schemeClr>
              </a:solidFill>
              <a:latin typeface="+mn-ea"/>
              <a:cs typeface="+mn-ea"/>
            </a:endParaRPr>
          </a:p>
          <a:p>
            <a:r>
              <a:rPr lang="zh-CN" altLang="en-US" sz="1050">
                <a:solidFill>
                  <a:schemeClr val="tx1">
                    <a:lumMod val="65000"/>
                    <a:lumOff val="35000"/>
                  </a:schemeClr>
                </a:solidFill>
                <a:latin typeface="+mn-ea"/>
                <a:cs typeface="+mn-ea"/>
              </a:rPr>
              <a:t>您的内容打在这里，或者通过复制您的文本后，在此框中选择粘贴，并选择只保留文字。</a:t>
            </a:r>
          </a:p>
        </p:txBody>
      </p:sp>
      <p:sp>
        <p:nvSpPr>
          <p:cNvPr id="60" name="文本框 73"/>
          <p:cNvSpPr txBox="1">
            <a:spLocks noChangeArrowheads="1"/>
          </p:cNvSpPr>
          <p:nvPr/>
        </p:nvSpPr>
        <p:spPr bwMode="auto">
          <a:xfrm>
            <a:off x="2164265" y="2758201"/>
            <a:ext cx="2321744" cy="769441"/>
          </a:xfrm>
          <a:prstGeom prst="rect">
            <a:avLst/>
          </a:prstGeom>
          <a:noFill/>
          <a:ln w="9525">
            <a:noFill/>
            <a:miter lim="800000"/>
          </a:ln>
        </p:spPr>
        <p:txBody>
          <a:bodyPr wrap="square" lIns="68580" tIns="34290" rIns="68580" bIns="34290">
            <a:spAutoFit/>
          </a:bodyPr>
          <a:lstStyle/>
          <a:p>
            <a:r>
              <a:rPr lang="zh-CN" altLang="en-US" sz="1400">
                <a:solidFill>
                  <a:schemeClr val="tx1">
                    <a:lumMod val="65000"/>
                    <a:lumOff val="35000"/>
                  </a:schemeClr>
                </a:solidFill>
                <a:latin typeface="+mn-ea"/>
                <a:cs typeface="+mn-ea"/>
              </a:rPr>
              <a:t>添加标题</a:t>
            </a:r>
            <a:endParaRPr lang="en-US" altLang="zh-CN" sz="1400">
              <a:solidFill>
                <a:schemeClr val="tx1">
                  <a:lumMod val="65000"/>
                  <a:lumOff val="35000"/>
                </a:schemeClr>
              </a:solidFill>
              <a:latin typeface="+mn-ea"/>
              <a:cs typeface="+mn-ea"/>
            </a:endParaRPr>
          </a:p>
          <a:p>
            <a:r>
              <a:rPr lang="zh-CN" altLang="en-US" sz="1050">
                <a:solidFill>
                  <a:schemeClr val="tx1">
                    <a:lumMod val="65000"/>
                    <a:lumOff val="35000"/>
                  </a:schemeClr>
                </a:solidFill>
                <a:latin typeface="+mn-ea"/>
                <a:cs typeface="+mn-ea"/>
              </a:rPr>
              <a:t>您的内容打在这里，或者通过复制您的文本后，在此框中选择粘贴，并选择只保留文字。</a:t>
            </a:r>
          </a:p>
        </p:txBody>
      </p:sp>
      <p:grpSp>
        <p:nvGrpSpPr>
          <p:cNvPr id="61" name="组合 60"/>
          <p:cNvGrpSpPr>
            <a:grpSpLocks noChangeAspect="1"/>
          </p:cNvGrpSpPr>
          <p:nvPr/>
        </p:nvGrpSpPr>
        <p:grpSpPr>
          <a:xfrm>
            <a:off x="1044738" y="1354076"/>
            <a:ext cx="868294" cy="868294"/>
            <a:chOff x="834532" y="1888629"/>
            <a:chExt cx="1155699" cy="1155699"/>
          </a:xfrm>
          <a:solidFill>
            <a:srgbClr val="FFC000"/>
          </a:solidFill>
          <a:effectLst/>
        </p:grpSpPr>
        <p:sp>
          <p:nvSpPr>
            <p:cNvPr id="62" name="椭圆 61"/>
            <p:cNvSpPr/>
            <p:nvPr/>
          </p:nvSpPr>
          <p:spPr>
            <a:xfrm>
              <a:off x="834532" y="1888629"/>
              <a:ext cx="1155699" cy="1155699"/>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300">
                <a:solidFill>
                  <a:schemeClr val="bg2"/>
                </a:solidFill>
                <a:latin typeface="Agency FB" panose="020B0503020202020204" pitchFamily="34" charset="0"/>
                <a:cs typeface="+mn-ea"/>
              </a:endParaRPr>
            </a:p>
          </p:txBody>
        </p:sp>
        <p:sp>
          <p:nvSpPr>
            <p:cNvPr id="63" name="文本框 71"/>
            <p:cNvSpPr txBox="1">
              <a:spLocks noChangeArrowheads="1"/>
            </p:cNvSpPr>
            <p:nvPr/>
          </p:nvSpPr>
          <p:spPr bwMode="auto">
            <a:xfrm>
              <a:off x="919474" y="2124076"/>
              <a:ext cx="985814" cy="665682"/>
            </a:xfrm>
            <a:prstGeom prst="rect">
              <a:avLst/>
            </a:prstGeom>
            <a:noFill/>
            <a:ln w="9525">
              <a:noFill/>
              <a:miter lim="800000"/>
            </a:ln>
          </p:spPr>
          <p:txBody>
            <a:bodyPr wrap="square" lIns="68580" tIns="34290" rIns="68580" bIns="34290">
              <a:spAutoFit/>
            </a:bodyPr>
            <a:lstStyle/>
            <a:p>
              <a:pPr algn="ctr"/>
              <a:r>
                <a:rPr lang="en-US" altLang="zh-CN" sz="2800">
                  <a:solidFill>
                    <a:schemeClr val="bg2"/>
                  </a:solidFill>
                  <a:latin typeface="Agency FB" panose="020B0503020202020204" pitchFamily="34" charset="0"/>
                  <a:cs typeface="+mn-ea"/>
                </a:rPr>
                <a:t>01</a:t>
              </a:r>
              <a:endParaRPr lang="zh-CN" altLang="en-US" sz="2000">
                <a:solidFill>
                  <a:schemeClr val="bg2"/>
                </a:solidFill>
                <a:latin typeface="Agency FB" panose="020B0503020202020204" pitchFamily="34" charset="0"/>
                <a:cs typeface="+mn-ea"/>
              </a:endParaRPr>
            </a:p>
          </p:txBody>
        </p:sp>
      </p:grpSp>
      <p:grpSp>
        <p:nvGrpSpPr>
          <p:cNvPr id="64" name="组合 63"/>
          <p:cNvGrpSpPr>
            <a:grpSpLocks noChangeAspect="1"/>
          </p:cNvGrpSpPr>
          <p:nvPr/>
        </p:nvGrpSpPr>
        <p:grpSpPr>
          <a:xfrm>
            <a:off x="4777299" y="1354076"/>
            <a:ext cx="868294" cy="868294"/>
            <a:chOff x="4847492" y="1888629"/>
            <a:chExt cx="1155699" cy="1155699"/>
          </a:xfrm>
          <a:effectLst/>
        </p:grpSpPr>
        <p:sp>
          <p:nvSpPr>
            <p:cNvPr id="65" name="椭圆 64"/>
            <p:cNvSpPr/>
            <p:nvPr/>
          </p:nvSpPr>
          <p:spPr>
            <a:xfrm>
              <a:off x="4847492" y="1888629"/>
              <a:ext cx="1155699" cy="1155699"/>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300">
                <a:solidFill>
                  <a:schemeClr val="bg2"/>
                </a:solidFill>
                <a:latin typeface="Agency FB" panose="020B0503020202020204" pitchFamily="34" charset="0"/>
                <a:cs typeface="+mn-ea"/>
              </a:endParaRPr>
            </a:p>
          </p:txBody>
        </p:sp>
        <p:sp>
          <p:nvSpPr>
            <p:cNvPr id="66" name="文本框 71"/>
            <p:cNvSpPr txBox="1">
              <a:spLocks noChangeArrowheads="1"/>
            </p:cNvSpPr>
            <p:nvPr/>
          </p:nvSpPr>
          <p:spPr bwMode="auto">
            <a:xfrm>
              <a:off x="4932434" y="2124076"/>
              <a:ext cx="985814" cy="665682"/>
            </a:xfrm>
            <a:prstGeom prst="rect">
              <a:avLst/>
            </a:prstGeom>
            <a:noFill/>
            <a:ln w="9525">
              <a:noFill/>
              <a:miter lim="800000"/>
            </a:ln>
          </p:spPr>
          <p:txBody>
            <a:bodyPr wrap="square" lIns="68580" tIns="34290" rIns="68580" bIns="34290">
              <a:spAutoFit/>
            </a:bodyPr>
            <a:lstStyle/>
            <a:p>
              <a:pPr algn="ctr"/>
              <a:r>
                <a:rPr lang="en-US" altLang="zh-CN" sz="2800">
                  <a:solidFill>
                    <a:schemeClr val="bg2"/>
                  </a:solidFill>
                  <a:latin typeface="Agency FB" panose="020B0503020202020204" pitchFamily="34" charset="0"/>
                  <a:cs typeface="+mn-ea"/>
                </a:rPr>
                <a:t>02</a:t>
              </a:r>
              <a:endParaRPr lang="zh-CN" altLang="en-US" sz="2000">
                <a:solidFill>
                  <a:schemeClr val="bg2"/>
                </a:solidFill>
                <a:latin typeface="Agency FB" panose="020B0503020202020204" pitchFamily="34" charset="0"/>
                <a:cs typeface="+mn-ea"/>
              </a:endParaRPr>
            </a:p>
          </p:txBody>
        </p:sp>
      </p:grpSp>
      <p:grpSp>
        <p:nvGrpSpPr>
          <p:cNvPr id="67" name="组合 66"/>
          <p:cNvGrpSpPr>
            <a:grpSpLocks noChangeAspect="1"/>
          </p:cNvGrpSpPr>
          <p:nvPr/>
        </p:nvGrpSpPr>
        <p:grpSpPr>
          <a:xfrm>
            <a:off x="1044738" y="2704927"/>
            <a:ext cx="868294" cy="868294"/>
            <a:chOff x="834532" y="3374197"/>
            <a:chExt cx="1155699" cy="1155699"/>
          </a:xfrm>
          <a:effectLst/>
        </p:grpSpPr>
        <p:sp>
          <p:nvSpPr>
            <p:cNvPr id="68" name="椭圆 67"/>
            <p:cNvSpPr/>
            <p:nvPr/>
          </p:nvSpPr>
          <p:spPr>
            <a:xfrm>
              <a:off x="834532" y="3374197"/>
              <a:ext cx="1155699" cy="1155699"/>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300">
                <a:solidFill>
                  <a:schemeClr val="bg2"/>
                </a:solidFill>
                <a:latin typeface="Agency FB" panose="020B0503020202020204" pitchFamily="34" charset="0"/>
                <a:cs typeface="+mn-ea"/>
              </a:endParaRPr>
            </a:p>
          </p:txBody>
        </p:sp>
        <p:sp>
          <p:nvSpPr>
            <p:cNvPr id="69" name="文本框 71"/>
            <p:cNvSpPr txBox="1">
              <a:spLocks noChangeArrowheads="1"/>
            </p:cNvSpPr>
            <p:nvPr/>
          </p:nvSpPr>
          <p:spPr bwMode="auto">
            <a:xfrm>
              <a:off x="919474" y="3637656"/>
              <a:ext cx="985814" cy="665682"/>
            </a:xfrm>
            <a:prstGeom prst="rect">
              <a:avLst/>
            </a:prstGeom>
            <a:noFill/>
            <a:ln w="9525">
              <a:noFill/>
              <a:miter lim="800000"/>
            </a:ln>
          </p:spPr>
          <p:txBody>
            <a:bodyPr wrap="square" lIns="68580" tIns="34290" rIns="68580" bIns="34290">
              <a:spAutoFit/>
            </a:bodyPr>
            <a:lstStyle/>
            <a:p>
              <a:pPr algn="ctr"/>
              <a:r>
                <a:rPr lang="en-US" altLang="zh-CN" sz="2800">
                  <a:solidFill>
                    <a:schemeClr val="bg2"/>
                  </a:solidFill>
                  <a:latin typeface="Agency FB" panose="020B0503020202020204" pitchFamily="34" charset="0"/>
                  <a:cs typeface="+mn-ea"/>
                </a:rPr>
                <a:t>03</a:t>
              </a:r>
              <a:endParaRPr lang="zh-CN" altLang="en-US" sz="2000">
                <a:solidFill>
                  <a:schemeClr val="bg2"/>
                </a:solidFill>
                <a:latin typeface="Agency FB" panose="020B0503020202020204" pitchFamily="34" charset="0"/>
                <a:cs typeface="+mn-ea"/>
              </a:endParaRPr>
            </a:p>
          </p:txBody>
        </p:sp>
      </p:grpSp>
      <p:grpSp>
        <p:nvGrpSpPr>
          <p:cNvPr id="70" name="组合 69"/>
          <p:cNvGrpSpPr>
            <a:grpSpLocks noChangeAspect="1"/>
          </p:cNvGrpSpPr>
          <p:nvPr/>
        </p:nvGrpSpPr>
        <p:grpSpPr>
          <a:xfrm>
            <a:off x="4777299" y="2704927"/>
            <a:ext cx="868294" cy="868294"/>
            <a:chOff x="4847492" y="3374197"/>
            <a:chExt cx="1155699" cy="1155699"/>
          </a:xfrm>
          <a:effectLst/>
        </p:grpSpPr>
        <p:sp>
          <p:nvSpPr>
            <p:cNvPr id="71" name="椭圆 70"/>
            <p:cNvSpPr/>
            <p:nvPr/>
          </p:nvSpPr>
          <p:spPr>
            <a:xfrm>
              <a:off x="4847492" y="3374197"/>
              <a:ext cx="1155699" cy="1155699"/>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300">
                <a:solidFill>
                  <a:schemeClr val="bg2"/>
                </a:solidFill>
                <a:latin typeface="Agency FB" panose="020B0503020202020204" pitchFamily="34" charset="0"/>
                <a:cs typeface="+mn-ea"/>
              </a:endParaRPr>
            </a:p>
          </p:txBody>
        </p:sp>
        <p:sp>
          <p:nvSpPr>
            <p:cNvPr id="72" name="文本框 71"/>
            <p:cNvSpPr txBox="1">
              <a:spLocks noChangeArrowheads="1"/>
            </p:cNvSpPr>
            <p:nvPr/>
          </p:nvSpPr>
          <p:spPr bwMode="auto">
            <a:xfrm>
              <a:off x="4932434" y="3637656"/>
              <a:ext cx="985814" cy="665682"/>
            </a:xfrm>
            <a:prstGeom prst="rect">
              <a:avLst/>
            </a:prstGeom>
            <a:noFill/>
            <a:ln w="9525">
              <a:noFill/>
              <a:miter lim="800000"/>
            </a:ln>
          </p:spPr>
          <p:txBody>
            <a:bodyPr wrap="square" lIns="68580" tIns="34290" rIns="68580" bIns="34290">
              <a:spAutoFit/>
            </a:bodyPr>
            <a:lstStyle/>
            <a:p>
              <a:pPr algn="ctr"/>
              <a:r>
                <a:rPr lang="en-US" altLang="zh-CN" sz="2800">
                  <a:solidFill>
                    <a:schemeClr val="bg2"/>
                  </a:solidFill>
                  <a:latin typeface="Agency FB" panose="020B0503020202020204" pitchFamily="34" charset="0"/>
                  <a:cs typeface="+mn-ea"/>
                </a:rPr>
                <a:t>04</a:t>
              </a:r>
              <a:endParaRPr lang="zh-CN" altLang="en-US" sz="2000">
                <a:solidFill>
                  <a:schemeClr val="bg2"/>
                </a:solidFill>
                <a:latin typeface="Agency FB" panose="020B0503020202020204" pitchFamily="34" charset="0"/>
                <a:cs typeface="+mn-ea"/>
              </a:endParaRPr>
            </a:p>
          </p:txBody>
        </p:sp>
      </p:grpSp>
      <p:sp>
        <p:nvSpPr>
          <p:cNvPr id="73" name="矩形 47"/>
          <p:cNvSpPr>
            <a:spLocks noChangeArrowheads="1"/>
          </p:cNvSpPr>
          <p:nvPr/>
        </p:nvSpPr>
        <p:spPr bwMode="auto">
          <a:xfrm>
            <a:off x="1052456" y="4003331"/>
            <a:ext cx="7039088"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65000"/>
                    <a:lumOff val="35000"/>
                  </a:schemeClr>
                </a:solidFill>
                <a:latin typeface="+mn-ea"/>
                <a:ea typeface="+mn-ea"/>
                <a:cs typeface="+mn-ea"/>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cxnSp>
        <p:nvCxnSpPr>
          <p:cNvPr id="74" name="直接连接符 8"/>
          <p:cNvCxnSpPr/>
          <p:nvPr/>
        </p:nvCxnSpPr>
        <p:spPr>
          <a:xfrm>
            <a:off x="1062038" y="3911572"/>
            <a:ext cx="701992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8"/>
                                        </p:tgtEl>
                                        <p:attrNameLst>
                                          <p:attrName>style.visibility</p:attrName>
                                        </p:attrNameLst>
                                      </p:cBhvr>
                                      <p:to>
                                        <p:strVal val="visible"/>
                                      </p:to>
                                    </p:set>
                                    <p:anim calcmode="lin" valueType="num">
                                      <p:cBhvr>
                                        <p:cTn id="16" dur="1000" fill="hold"/>
                                        <p:tgtEl>
                                          <p:spTgt spid="58"/>
                                        </p:tgtEl>
                                        <p:attrNameLst>
                                          <p:attrName>ppt_w</p:attrName>
                                        </p:attrNameLst>
                                      </p:cBhvr>
                                      <p:tavLst>
                                        <p:tav tm="0">
                                          <p:val>
                                            <p:strVal val="#ppt_w*0.70"/>
                                          </p:val>
                                        </p:tav>
                                        <p:tav tm="100000">
                                          <p:val>
                                            <p:strVal val="#ppt_w"/>
                                          </p:val>
                                        </p:tav>
                                      </p:tavLst>
                                    </p:anim>
                                    <p:anim calcmode="lin" valueType="num">
                                      <p:cBhvr>
                                        <p:cTn id="17" dur="1000" fill="hold"/>
                                        <p:tgtEl>
                                          <p:spTgt spid="58"/>
                                        </p:tgtEl>
                                        <p:attrNameLst>
                                          <p:attrName>ppt_h</p:attrName>
                                        </p:attrNameLst>
                                      </p:cBhvr>
                                      <p:tavLst>
                                        <p:tav tm="0">
                                          <p:val>
                                            <p:strVal val="#ppt_h"/>
                                          </p:val>
                                        </p:tav>
                                        <p:tav tm="100000">
                                          <p:val>
                                            <p:strVal val="#ppt_h"/>
                                          </p:val>
                                        </p:tav>
                                      </p:tavLst>
                                    </p:anim>
                                    <p:animEffect transition="in" filter="fade">
                                      <p:cBhvr>
                                        <p:cTn id="18" dur="1000"/>
                                        <p:tgtEl>
                                          <p:spTgt spid="58"/>
                                        </p:tgtEl>
                                      </p:cBhvr>
                                    </p:animEffect>
                                  </p:childTnLst>
                                </p:cTn>
                              </p:par>
                            </p:childTnLst>
                          </p:cTn>
                        </p:par>
                        <p:par>
                          <p:cTn id="19" fill="hold">
                            <p:stCondLst>
                              <p:cond delay="5699"/>
                            </p:stCondLst>
                            <p:childTnLst>
                              <p:par>
                                <p:cTn id="20" presetID="2" presetClass="entr" presetSubtype="4"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ppt_x"/>
                                          </p:val>
                                        </p:tav>
                                        <p:tav tm="100000">
                                          <p:val>
                                            <p:strVal val="#ppt_x"/>
                                          </p:val>
                                        </p:tav>
                                      </p:tavLst>
                                    </p:anim>
                                    <p:anim calcmode="lin" valueType="num">
                                      <p:cBhvr additive="base">
                                        <p:cTn id="23" dur="500" fill="hold"/>
                                        <p:tgtEl>
                                          <p:spTgt spid="64"/>
                                        </p:tgtEl>
                                        <p:attrNameLst>
                                          <p:attrName>ppt_y</p:attrName>
                                        </p:attrNameLst>
                                      </p:cBhvr>
                                      <p:tavLst>
                                        <p:tav tm="0">
                                          <p:val>
                                            <p:strVal val="1+#ppt_h/2"/>
                                          </p:val>
                                        </p:tav>
                                        <p:tav tm="100000">
                                          <p:val>
                                            <p:strVal val="#ppt_y"/>
                                          </p:val>
                                        </p:tav>
                                      </p:tavLst>
                                    </p:anim>
                                  </p:childTnLst>
                                </p:cTn>
                              </p:par>
                            </p:childTnLst>
                          </p:cTn>
                        </p:par>
                        <p:par>
                          <p:cTn id="24" fill="hold">
                            <p:stCondLst>
                              <p:cond delay="6199"/>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1000" fill="hold"/>
                                        <p:tgtEl>
                                          <p:spTgt spid="57"/>
                                        </p:tgtEl>
                                        <p:attrNameLst>
                                          <p:attrName>ppt_w</p:attrName>
                                        </p:attrNameLst>
                                      </p:cBhvr>
                                      <p:tavLst>
                                        <p:tav tm="0">
                                          <p:val>
                                            <p:strVal val="#ppt_w*0.70"/>
                                          </p:val>
                                        </p:tav>
                                        <p:tav tm="100000">
                                          <p:val>
                                            <p:strVal val="#ppt_w"/>
                                          </p:val>
                                        </p:tav>
                                      </p:tavLst>
                                    </p:anim>
                                    <p:anim calcmode="lin" valueType="num">
                                      <p:cBhvr>
                                        <p:cTn id="28" dur="1000" fill="hold"/>
                                        <p:tgtEl>
                                          <p:spTgt spid="57"/>
                                        </p:tgtEl>
                                        <p:attrNameLst>
                                          <p:attrName>ppt_h</p:attrName>
                                        </p:attrNameLst>
                                      </p:cBhvr>
                                      <p:tavLst>
                                        <p:tav tm="0">
                                          <p:val>
                                            <p:strVal val="#ppt_h"/>
                                          </p:val>
                                        </p:tav>
                                        <p:tav tm="100000">
                                          <p:val>
                                            <p:strVal val="#ppt_h"/>
                                          </p:val>
                                        </p:tav>
                                      </p:tavLst>
                                    </p:anim>
                                    <p:animEffect transition="in" filter="fade">
                                      <p:cBhvr>
                                        <p:cTn id="29" dur="1000"/>
                                        <p:tgtEl>
                                          <p:spTgt spid="57"/>
                                        </p:tgtEl>
                                      </p:cBhvr>
                                    </p:animEffect>
                                  </p:childTnLst>
                                </p:cTn>
                              </p:par>
                            </p:childTnLst>
                          </p:cTn>
                        </p:par>
                        <p:par>
                          <p:cTn id="30" fill="hold">
                            <p:stCondLst>
                              <p:cond delay="11399"/>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11899"/>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60"/>
                                        </p:tgtEl>
                                        <p:attrNameLst>
                                          <p:attrName>style.visibility</p:attrName>
                                        </p:attrNameLst>
                                      </p:cBhvr>
                                      <p:to>
                                        <p:strVal val="visible"/>
                                      </p:to>
                                    </p:set>
                                    <p:anim calcmode="lin" valueType="num">
                                      <p:cBhvr>
                                        <p:cTn id="38" dur="1000" fill="hold"/>
                                        <p:tgtEl>
                                          <p:spTgt spid="60"/>
                                        </p:tgtEl>
                                        <p:attrNameLst>
                                          <p:attrName>ppt_w</p:attrName>
                                        </p:attrNameLst>
                                      </p:cBhvr>
                                      <p:tavLst>
                                        <p:tav tm="0">
                                          <p:val>
                                            <p:strVal val="#ppt_w*0.70"/>
                                          </p:val>
                                        </p:tav>
                                        <p:tav tm="100000">
                                          <p:val>
                                            <p:strVal val="#ppt_w"/>
                                          </p:val>
                                        </p:tav>
                                      </p:tavLst>
                                    </p:anim>
                                    <p:anim calcmode="lin" valueType="num">
                                      <p:cBhvr>
                                        <p:cTn id="39" dur="1000" fill="hold"/>
                                        <p:tgtEl>
                                          <p:spTgt spid="60"/>
                                        </p:tgtEl>
                                        <p:attrNameLst>
                                          <p:attrName>ppt_h</p:attrName>
                                        </p:attrNameLst>
                                      </p:cBhvr>
                                      <p:tavLst>
                                        <p:tav tm="0">
                                          <p:val>
                                            <p:strVal val="#ppt_h"/>
                                          </p:val>
                                        </p:tav>
                                        <p:tav tm="100000">
                                          <p:val>
                                            <p:strVal val="#ppt_h"/>
                                          </p:val>
                                        </p:tav>
                                      </p:tavLst>
                                    </p:anim>
                                    <p:animEffect transition="in" filter="fade">
                                      <p:cBhvr>
                                        <p:cTn id="40" dur="1000"/>
                                        <p:tgtEl>
                                          <p:spTgt spid="60"/>
                                        </p:tgtEl>
                                      </p:cBhvr>
                                    </p:animEffect>
                                  </p:childTnLst>
                                </p:cTn>
                              </p:par>
                            </p:childTnLst>
                          </p:cTn>
                        </p:par>
                        <p:par>
                          <p:cTn id="41" fill="hold">
                            <p:stCondLst>
                              <p:cond delay="17099"/>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17599"/>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59"/>
                                        </p:tgtEl>
                                        <p:attrNameLst>
                                          <p:attrName>style.visibility</p:attrName>
                                        </p:attrNameLst>
                                      </p:cBhvr>
                                      <p:to>
                                        <p:strVal val="visible"/>
                                      </p:to>
                                    </p:set>
                                    <p:anim calcmode="lin" valueType="num">
                                      <p:cBhvr>
                                        <p:cTn id="49" dur="1000" fill="hold"/>
                                        <p:tgtEl>
                                          <p:spTgt spid="59"/>
                                        </p:tgtEl>
                                        <p:attrNameLst>
                                          <p:attrName>ppt_w</p:attrName>
                                        </p:attrNameLst>
                                      </p:cBhvr>
                                      <p:tavLst>
                                        <p:tav tm="0">
                                          <p:val>
                                            <p:strVal val="#ppt_w*0.70"/>
                                          </p:val>
                                        </p:tav>
                                        <p:tav tm="100000">
                                          <p:val>
                                            <p:strVal val="#ppt_w"/>
                                          </p:val>
                                        </p:tav>
                                      </p:tavLst>
                                    </p:anim>
                                    <p:anim calcmode="lin" valueType="num">
                                      <p:cBhvr>
                                        <p:cTn id="50" dur="1000" fill="hold"/>
                                        <p:tgtEl>
                                          <p:spTgt spid="59"/>
                                        </p:tgtEl>
                                        <p:attrNameLst>
                                          <p:attrName>ppt_h</p:attrName>
                                        </p:attrNameLst>
                                      </p:cBhvr>
                                      <p:tavLst>
                                        <p:tav tm="0">
                                          <p:val>
                                            <p:strVal val="#ppt_h"/>
                                          </p:val>
                                        </p:tav>
                                        <p:tav tm="100000">
                                          <p:val>
                                            <p:strVal val="#ppt_h"/>
                                          </p:val>
                                        </p:tav>
                                      </p:tavLst>
                                    </p:anim>
                                    <p:animEffect transition="in" filter="fade">
                                      <p:cBhvr>
                                        <p:cTn id="51" dur="1000"/>
                                        <p:tgtEl>
                                          <p:spTgt spid="59"/>
                                        </p:tgtEl>
                                      </p:cBhvr>
                                    </p:animEffect>
                                  </p:childTnLst>
                                </p:cTn>
                              </p:par>
                            </p:childTnLst>
                          </p:cTn>
                        </p:par>
                        <p:par>
                          <p:cTn id="52" fill="hold">
                            <p:stCondLst>
                              <p:cond delay="22799"/>
                            </p:stCondLst>
                            <p:childTnLst>
                              <p:par>
                                <p:cTn id="53" presetID="16" presetClass="entr" presetSubtype="37"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barn(outVertical)">
                                      <p:cBhvr>
                                        <p:cTn id="55" dur="750"/>
                                        <p:tgtEl>
                                          <p:spTgt spid="74"/>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p:bldP spid="58" grpId="0"/>
      <p:bldP spid="59" grpId="0"/>
      <p:bldP spid="60"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研究意义</a:t>
            </a:r>
          </a:p>
        </p:txBody>
      </p:sp>
      <p:sp>
        <p:nvSpPr>
          <p:cNvPr id="3" name="圆角矩形标注 2"/>
          <p:cNvSpPr/>
          <p:nvPr/>
        </p:nvSpPr>
        <p:spPr>
          <a:xfrm>
            <a:off x="2699421" y="2548590"/>
            <a:ext cx="1610100" cy="528588"/>
          </a:xfrm>
          <a:prstGeom prst="wedgeRoundRectCallout">
            <a:avLst>
              <a:gd name="adj1" fmla="val -20833"/>
              <a:gd name="adj2" fmla="val 101383"/>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1500">
                <a:latin typeface="+mn-ea"/>
                <a:cs typeface="+mn-ea"/>
              </a:rPr>
              <a:t>标题内容</a:t>
            </a:r>
          </a:p>
        </p:txBody>
      </p:sp>
      <p:sp>
        <p:nvSpPr>
          <p:cNvPr id="4" name="圆角矩形标注 3"/>
          <p:cNvSpPr/>
          <p:nvPr/>
        </p:nvSpPr>
        <p:spPr>
          <a:xfrm>
            <a:off x="6479655" y="2548590"/>
            <a:ext cx="1610100" cy="528588"/>
          </a:xfrm>
          <a:prstGeom prst="wedgeRoundRectCallout">
            <a:avLst>
              <a:gd name="adj1" fmla="val -20833"/>
              <a:gd name="adj2" fmla="val 101383"/>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1500">
                <a:latin typeface="+mn-ea"/>
                <a:cs typeface="+mn-ea"/>
              </a:rPr>
              <a:t>标题内容</a:t>
            </a:r>
          </a:p>
        </p:txBody>
      </p:sp>
      <p:sp>
        <p:nvSpPr>
          <p:cNvPr id="5" name="任意多边形 4"/>
          <p:cNvSpPr/>
          <p:nvPr/>
        </p:nvSpPr>
        <p:spPr>
          <a:xfrm>
            <a:off x="80930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1500">
                <a:latin typeface="+mn-ea"/>
                <a:cs typeface="+mn-ea"/>
              </a:rPr>
              <a:t>标题内容</a:t>
            </a:r>
          </a:p>
        </p:txBody>
      </p:sp>
      <p:sp>
        <p:nvSpPr>
          <p:cNvPr id="7" name="任意多边形 6"/>
          <p:cNvSpPr/>
          <p:nvPr/>
        </p:nvSpPr>
        <p:spPr>
          <a:xfrm>
            <a:off x="4589538"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1500">
                <a:latin typeface="+mn-ea"/>
                <a:cs typeface="+mn-ea"/>
              </a:rPr>
              <a:t>标题内容</a:t>
            </a:r>
          </a:p>
        </p:txBody>
      </p:sp>
      <p:sp>
        <p:nvSpPr>
          <p:cNvPr id="8" name="矩形 7"/>
          <p:cNvSpPr/>
          <p:nvPr/>
        </p:nvSpPr>
        <p:spPr>
          <a:xfrm>
            <a:off x="755576" y="1130768"/>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a:solidFill>
                  <a:schemeClr val="tx1">
                    <a:lumMod val="65000"/>
                    <a:lumOff val="35000"/>
                  </a:schemeClr>
                </a:solidFill>
                <a:latin typeface="+mn-ea"/>
                <a:cs typeface="+mn-ea"/>
              </a:rPr>
              <a:t>添加对的说明文字添加对的说明文字添加对的说明文字添加对的说明文字添加文字</a:t>
            </a:r>
          </a:p>
        </p:txBody>
      </p:sp>
      <p:sp>
        <p:nvSpPr>
          <p:cNvPr id="9" name="矩形 8"/>
          <p:cNvSpPr/>
          <p:nvPr/>
        </p:nvSpPr>
        <p:spPr>
          <a:xfrm>
            <a:off x="2735240" y="3147815"/>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a:solidFill>
                  <a:schemeClr val="tx1">
                    <a:lumMod val="65000"/>
                    <a:lumOff val="35000"/>
                  </a:schemeClr>
                </a:solidFill>
                <a:latin typeface="+mn-ea"/>
                <a:cs typeface="+mn-ea"/>
              </a:rPr>
              <a:t>添加对的说明文字添加对的说明文字添加对的说明文字添加对的说明文字添加文字</a:t>
            </a:r>
          </a:p>
        </p:txBody>
      </p:sp>
      <p:sp>
        <p:nvSpPr>
          <p:cNvPr id="10" name="矩形 9"/>
          <p:cNvSpPr/>
          <p:nvPr/>
        </p:nvSpPr>
        <p:spPr>
          <a:xfrm>
            <a:off x="4607448" y="1130768"/>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a:solidFill>
                  <a:schemeClr val="tx1">
                    <a:lumMod val="65000"/>
                    <a:lumOff val="35000"/>
                  </a:schemeClr>
                </a:solidFill>
                <a:latin typeface="+mn-ea"/>
                <a:cs typeface="+mn-ea"/>
              </a:rPr>
              <a:t>添加对的说明文字添加对的说明文字添加对的说明文字添加对的说明文字添加文字</a:t>
            </a:r>
          </a:p>
        </p:txBody>
      </p:sp>
      <p:sp>
        <p:nvSpPr>
          <p:cNvPr id="11" name="矩形 10"/>
          <p:cNvSpPr/>
          <p:nvPr/>
        </p:nvSpPr>
        <p:spPr>
          <a:xfrm>
            <a:off x="6479657" y="3147815"/>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a:solidFill>
                  <a:schemeClr val="tx1">
                    <a:lumMod val="65000"/>
                    <a:lumOff val="35000"/>
                  </a:schemeClr>
                </a:solidFill>
                <a:latin typeface="+mn-ea"/>
                <a:cs typeface="+mn-ea"/>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研究综述</a:t>
            </a:r>
          </a:p>
        </p:txBody>
      </p:sp>
      <p:grpSp>
        <p:nvGrpSpPr>
          <p:cNvPr id="3" name="组合 2"/>
          <p:cNvGrpSpPr/>
          <p:nvPr/>
        </p:nvGrpSpPr>
        <p:grpSpPr>
          <a:xfrm>
            <a:off x="837323" y="1940483"/>
            <a:ext cx="6614997" cy="736045"/>
            <a:chOff x="1898189" y="2451347"/>
            <a:chExt cx="7523748" cy="1052209"/>
          </a:xfrm>
        </p:grpSpPr>
        <p:sp>
          <p:nvSpPr>
            <p:cNvPr id="4" name="圆角矩形 3"/>
            <p:cNvSpPr/>
            <p:nvPr/>
          </p:nvSpPr>
          <p:spPr>
            <a:xfrm>
              <a:off x="1898189" y="2451347"/>
              <a:ext cx="7463076" cy="1052209"/>
            </a:xfrm>
            <a:prstGeom prst="roundRect">
              <a:avLst>
                <a:gd name="adj" fmla="val 11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endParaRPr>
            </a:p>
          </p:txBody>
        </p:sp>
        <p:sp>
          <p:nvSpPr>
            <p:cNvPr id="5" name="文本框 31"/>
            <p:cNvSpPr txBox="1"/>
            <p:nvPr/>
          </p:nvSpPr>
          <p:spPr>
            <a:xfrm>
              <a:off x="2055610" y="2647466"/>
              <a:ext cx="7366327" cy="659971"/>
            </a:xfrm>
            <a:prstGeom prst="rect">
              <a:avLst/>
            </a:prstGeom>
            <a:noFill/>
          </p:spPr>
          <p:txBody>
            <a:bodyPr wrap="square" rtlCol="0">
              <a:spAutoFit/>
            </a:bodyPr>
            <a:lstStyle/>
            <a:p>
              <a:pPr indent="342900"/>
              <a:r>
                <a:rPr lang="zh-CN" altLang="en-US" sz="1200">
                  <a:solidFill>
                    <a:schemeClr val="bg1"/>
                  </a:solidFill>
                  <a:latin typeface="微软雅黑" panose="020B0503020204020204" pitchFamily="34" charset="-122"/>
                  <a:cs typeface="+mn-ea"/>
                </a:rPr>
                <a:t>您的内容打在这里，或者通过复制您的文本后，在此框中选择粘贴，并选择只保留文字。您的内容打在这里，在此框中选择粘贴，并选择只保留文字。</a:t>
              </a:r>
              <a:endParaRPr lang="zh-CN" altLang="en-US" sz="1200" b="1">
                <a:solidFill>
                  <a:schemeClr val="bg1"/>
                </a:solidFill>
                <a:latin typeface="微软雅黑" panose="020B0503020204020204" pitchFamily="34" charset="-122"/>
                <a:cs typeface="+mn-ea"/>
              </a:endParaRPr>
            </a:p>
          </p:txBody>
        </p:sp>
      </p:grpSp>
      <p:grpSp>
        <p:nvGrpSpPr>
          <p:cNvPr id="7" name="组合 6"/>
          <p:cNvGrpSpPr/>
          <p:nvPr/>
        </p:nvGrpSpPr>
        <p:grpSpPr>
          <a:xfrm>
            <a:off x="1307744" y="2922146"/>
            <a:ext cx="6561653" cy="736045"/>
            <a:chOff x="2525417" y="3853299"/>
            <a:chExt cx="7463076" cy="1052209"/>
          </a:xfrm>
          <a:solidFill>
            <a:schemeClr val="tx1"/>
          </a:solidFill>
        </p:grpSpPr>
        <p:sp>
          <p:nvSpPr>
            <p:cNvPr id="8" name="圆角矩形 7"/>
            <p:cNvSpPr/>
            <p:nvPr/>
          </p:nvSpPr>
          <p:spPr>
            <a:xfrm>
              <a:off x="2525417" y="3853299"/>
              <a:ext cx="7463076" cy="1052209"/>
            </a:xfrm>
            <a:prstGeom prst="roundRect">
              <a:avLst>
                <a:gd name="adj" fmla="val 11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endParaRPr>
            </a:p>
          </p:txBody>
        </p:sp>
        <p:sp>
          <p:nvSpPr>
            <p:cNvPr id="9" name="文本框 32"/>
            <p:cNvSpPr txBox="1"/>
            <p:nvPr/>
          </p:nvSpPr>
          <p:spPr>
            <a:xfrm>
              <a:off x="2646567" y="4049418"/>
              <a:ext cx="7220776" cy="659971"/>
            </a:xfrm>
            <a:prstGeom prst="rect">
              <a:avLst/>
            </a:prstGeom>
            <a:noFill/>
          </p:spPr>
          <p:txBody>
            <a:bodyPr wrap="square" rtlCol="0">
              <a:spAutoFit/>
            </a:bodyPr>
            <a:lstStyle/>
            <a:p>
              <a:pPr indent="342900"/>
              <a:r>
                <a:rPr lang="zh-CN" altLang="en-US" sz="1200">
                  <a:solidFill>
                    <a:schemeClr val="bg1"/>
                  </a:solidFill>
                  <a:latin typeface="微软雅黑" panose="020B0503020204020204" pitchFamily="34" charset="-122"/>
                  <a:cs typeface="+mn-ea"/>
                </a:rPr>
                <a:t>您的内容打在这里，或者通过复制您的文本后，在此框中选择粘贴，并选择只保留文字。您的内容打在这里，在此框中选择粘贴，并选择只保留文字。</a:t>
              </a:r>
              <a:endParaRPr lang="zh-CN" altLang="en-US" sz="1200" b="1">
                <a:solidFill>
                  <a:schemeClr val="bg1"/>
                </a:solidFill>
                <a:latin typeface="微软雅黑" panose="020B0503020204020204" pitchFamily="34" charset="-122"/>
                <a:cs typeface="+mn-ea"/>
              </a:endParaRPr>
            </a:p>
          </p:txBody>
        </p:sp>
      </p:grpSp>
      <p:grpSp>
        <p:nvGrpSpPr>
          <p:cNvPr id="10" name="组合 9"/>
          <p:cNvGrpSpPr/>
          <p:nvPr/>
        </p:nvGrpSpPr>
        <p:grpSpPr>
          <a:xfrm>
            <a:off x="1752444" y="3905432"/>
            <a:ext cx="6561653" cy="736045"/>
            <a:chOff x="3117897" y="5248106"/>
            <a:chExt cx="7463076" cy="1052209"/>
          </a:xfrm>
        </p:grpSpPr>
        <p:sp>
          <p:nvSpPr>
            <p:cNvPr id="11" name="圆角矩形 10"/>
            <p:cNvSpPr/>
            <p:nvPr/>
          </p:nvSpPr>
          <p:spPr>
            <a:xfrm>
              <a:off x="3117897" y="5248106"/>
              <a:ext cx="7463076" cy="1052209"/>
            </a:xfrm>
            <a:prstGeom prst="roundRect">
              <a:avLst>
                <a:gd name="adj" fmla="val 11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endParaRPr>
            </a:p>
          </p:txBody>
        </p:sp>
        <p:sp>
          <p:nvSpPr>
            <p:cNvPr id="12" name="文本框 33"/>
            <p:cNvSpPr txBox="1"/>
            <p:nvPr/>
          </p:nvSpPr>
          <p:spPr>
            <a:xfrm>
              <a:off x="3161068" y="5444225"/>
              <a:ext cx="7376731" cy="659971"/>
            </a:xfrm>
            <a:prstGeom prst="rect">
              <a:avLst/>
            </a:prstGeom>
            <a:noFill/>
          </p:spPr>
          <p:txBody>
            <a:bodyPr wrap="square" rtlCol="0">
              <a:spAutoFit/>
            </a:bodyPr>
            <a:lstStyle/>
            <a:p>
              <a:pPr indent="342900"/>
              <a:r>
                <a:rPr lang="zh-CN" altLang="en-US" sz="1200">
                  <a:solidFill>
                    <a:schemeClr val="bg1"/>
                  </a:solidFill>
                  <a:latin typeface="微软雅黑" panose="020B0503020204020204" pitchFamily="34" charset="-122"/>
                  <a:cs typeface="+mn-ea"/>
                </a:rPr>
                <a:t>您的内容打在这里，或者通过复制您的文本后，在此框中选择粘贴，并选择只保留文字。您的内容打在这里，或者通过复制您的文本后，在此框中选择粘贴，并选择只保留文字。</a:t>
              </a:r>
              <a:endParaRPr lang="zh-CN" altLang="en-US" sz="1200" b="1">
                <a:solidFill>
                  <a:schemeClr val="bg1"/>
                </a:solidFill>
                <a:latin typeface="微软雅黑" panose="020B0503020204020204" pitchFamily="34" charset="-122"/>
                <a:cs typeface="+mn-ea"/>
              </a:endParaRPr>
            </a:p>
          </p:txBody>
        </p:sp>
      </p:grpSp>
      <p:grpSp>
        <p:nvGrpSpPr>
          <p:cNvPr id="13" name="组合 12"/>
          <p:cNvGrpSpPr/>
          <p:nvPr/>
        </p:nvGrpSpPr>
        <p:grpSpPr>
          <a:xfrm>
            <a:off x="796989" y="1153358"/>
            <a:ext cx="7540098" cy="554793"/>
            <a:chOff x="790009" y="1062617"/>
            <a:chExt cx="7540098" cy="554793"/>
          </a:xfrm>
        </p:grpSpPr>
        <p:grpSp>
          <p:nvGrpSpPr>
            <p:cNvPr id="14" name="组合 13"/>
            <p:cNvGrpSpPr/>
            <p:nvPr/>
          </p:nvGrpSpPr>
          <p:grpSpPr>
            <a:xfrm>
              <a:off x="790009" y="1062617"/>
              <a:ext cx="7540098" cy="554793"/>
              <a:chOff x="1053345" y="1373137"/>
              <a:chExt cx="10053464" cy="914033"/>
            </a:xfrm>
          </p:grpSpPr>
          <p:grpSp>
            <p:nvGrpSpPr>
              <p:cNvPr id="16" name="组合 15"/>
              <p:cNvGrpSpPr/>
              <p:nvPr/>
            </p:nvGrpSpPr>
            <p:grpSpPr>
              <a:xfrm>
                <a:off x="1053345" y="1373137"/>
                <a:ext cx="7917056" cy="914033"/>
                <a:chOff x="611187" y="1307273"/>
                <a:chExt cx="7917056" cy="914033"/>
              </a:xfrm>
            </p:grpSpPr>
            <p:sp>
              <p:nvSpPr>
                <p:cNvPr id="19" name="任意多边形 18"/>
                <p:cNvSpPr/>
                <p:nvPr/>
              </p:nvSpPr>
              <p:spPr>
                <a:xfrm>
                  <a:off x="611187"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algn="ctr" defTabSz="966470">
                    <a:spcAft>
                      <a:spcPct val="35000"/>
                    </a:spcAft>
                  </a:pPr>
                  <a:endParaRPr lang="zh-CN" altLang="en-US" sz="2025">
                    <a:solidFill>
                      <a:schemeClr val="bg1"/>
                    </a:solidFill>
                    <a:cs typeface="+mn-ea"/>
                  </a:endParaRPr>
                </a:p>
              </p:txBody>
            </p:sp>
            <p:sp>
              <p:nvSpPr>
                <p:cNvPr id="20" name="任意多边形 19"/>
                <p:cNvSpPr/>
                <p:nvPr/>
              </p:nvSpPr>
              <p:spPr>
                <a:xfrm>
                  <a:off x="2286916"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3571" rIns="55870" bIns="43571" numCol="1" spcCol="1270" anchor="ctr" anchorCtr="0">
                  <a:noAutofit/>
                </a:bodyPr>
                <a:lstStyle/>
                <a:p>
                  <a:pPr algn="ctr" defTabSz="400050">
                    <a:spcAft>
                      <a:spcPct val="35000"/>
                    </a:spcAft>
                  </a:pPr>
                  <a:endParaRPr lang="zh-CN" altLang="en-US" sz="825">
                    <a:solidFill>
                      <a:schemeClr val="bg1"/>
                    </a:solidFill>
                    <a:cs typeface="+mn-ea"/>
                  </a:endParaRPr>
                </a:p>
              </p:txBody>
            </p:sp>
            <p:sp>
              <p:nvSpPr>
                <p:cNvPr id="21" name="任意多边形 20"/>
                <p:cNvSpPr/>
                <p:nvPr/>
              </p:nvSpPr>
              <p:spPr>
                <a:xfrm>
                  <a:off x="2739363"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2" tIns="101162" rIns="101162" bIns="101162" numCol="1" spcCol="1270" anchor="ctr" anchorCtr="0">
                  <a:noAutofit/>
                </a:bodyPr>
                <a:lstStyle/>
                <a:p>
                  <a:pPr algn="ctr" defTabSz="1000125">
                    <a:spcAft>
                      <a:spcPct val="35000"/>
                    </a:spcAft>
                  </a:pPr>
                  <a:endParaRPr lang="zh-CN" altLang="en-US" sz="2025">
                    <a:solidFill>
                      <a:schemeClr val="bg1"/>
                    </a:solidFill>
                    <a:cs typeface="+mn-ea"/>
                  </a:endParaRPr>
                </a:p>
              </p:txBody>
            </p:sp>
            <p:sp>
              <p:nvSpPr>
                <p:cNvPr id="22" name="任意多边形 21"/>
                <p:cNvSpPr/>
                <p:nvPr/>
              </p:nvSpPr>
              <p:spPr>
                <a:xfrm>
                  <a:off x="4419662"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3571" rIns="55870" bIns="43571" numCol="1" spcCol="1270" anchor="ctr" anchorCtr="0">
                  <a:noAutofit/>
                </a:bodyPr>
                <a:lstStyle/>
                <a:p>
                  <a:pPr algn="ctr" defTabSz="400050">
                    <a:spcAft>
                      <a:spcPct val="35000"/>
                    </a:spcAft>
                  </a:pPr>
                  <a:endParaRPr lang="zh-CN" altLang="en-US" sz="825">
                    <a:solidFill>
                      <a:schemeClr val="bg1"/>
                    </a:solidFill>
                    <a:cs typeface="+mn-ea"/>
                  </a:endParaRPr>
                </a:p>
              </p:txBody>
            </p:sp>
            <p:sp>
              <p:nvSpPr>
                <p:cNvPr id="23" name="任意多边形 22"/>
                <p:cNvSpPr/>
                <p:nvPr/>
              </p:nvSpPr>
              <p:spPr>
                <a:xfrm>
                  <a:off x="4881250"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algn="ctr" defTabSz="966470">
                    <a:spcAft>
                      <a:spcPct val="35000"/>
                    </a:spcAft>
                  </a:pPr>
                  <a:endParaRPr lang="zh-CN" altLang="en-US" sz="2025">
                    <a:solidFill>
                      <a:schemeClr val="bg1"/>
                    </a:solidFill>
                    <a:cs typeface="+mn-ea"/>
                  </a:endParaRPr>
                </a:p>
              </p:txBody>
            </p:sp>
            <p:sp>
              <p:nvSpPr>
                <p:cNvPr id="24" name="任意多边形 23"/>
                <p:cNvSpPr/>
                <p:nvPr/>
              </p:nvSpPr>
              <p:spPr>
                <a:xfrm>
                  <a:off x="6552407"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3571" rIns="55870" bIns="43571" numCol="1" spcCol="1270" anchor="ctr" anchorCtr="0">
                  <a:noAutofit/>
                </a:bodyPr>
                <a:lstStyle/>
                <a:p>
                  <a:pPr algn="ctr" defTabSz="400050">
                    <a:spcAft>
                      <a:spcPct val="35000"/>
                    </a:spcAft>
                  </a:pPr>
                  <a:endParaRPr lang="zh-CN" altLang="en-US" sz="825">
                    <a:solidFill>
                      <a:schemeClr val="bg1"/>
                    </a:solidFill>
                    <a:cs typeface="+mn-ea"/>
                  </a:endParaRPr>
                </a:p>
              </p:txBody>
            </p:sp>
            <p:sp>
              <p:nvSpPr>
                <p:cNvPr id="25" name="任意多边形 24"/>
                <p:cNvSpPr/>
                <p:nvPr/>
              </p:nvSpPr>
              <p:spPr>
                <a:xfrm>
                  <a:off x="7004854"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algn="ctr" defTabSz="966470">
                    <a:spcAft>
                      <a:spcPct val="35000"/>
                    </a:spcAft>
                  </a:pPr>
                  <a:endParaRPr lang="zh-CN" altLang="en-US" sz="2025">
                    <a:solidFill>
                      <a:schemeClr val="bg1"/>
                    </a:solidFill>
                    <a:cs typeface="+mn-ea"/>
                  </a:endParaRPr>
                </a:p>
              </p:txBody>
            </p:sp>
            <p:sp>
              <p:nvSpPr>
                <p:cNvPr id="26" name="文本框 20"/>
                <p:cNvSpPr txBox="1"/>
                <p:nvPr/>
              </p:nvSpPr>
              <p:spPr>
                <a:xfrm>
                  <a:off x="615756" y="1536109"/>
                  <a:ext cx="1514251" cy="456362"/>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cs typeface="+mn-ea"/>
                    </a:rPr>
                    <a:t>输入内容</a:t>
                  </a:r>
                </a:p>
              </p:txBody>
            </p:sp>
            <p:sp>
              <p:nvSpPr>
                <p:cNvPr id="27" name="文本框 21"/>
                <p:cNvSpPr txBox="1"/>
                <p:nvPr/>
              </p:nvSpPr>
              <p:spPr>
                <a:xfrm>
                  <a:off x="2743932" y="1536109"/>
                  <a:ext cx="1514251" cy="456362"/>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cs typeface="+mn-ea"/>
                    </a:rPr>
                    <a:t>输入内容</a:t>
                  </a:r>
                </a:p>
              </p:txBody>
            </p:sp>
            <p:sp>
              <p:nvSpPr>
                <p:cNvPr id="28" name="文本框 22"/>
                <p:cNvSpPr txBox="1"/>
                <p:nvPr/>
              </p:nvSpPr>
              <p:spPr>
                <a:xfrm>
                  <a:off x="4885819" y="1536109"/>
                  <a:ext cx="1514251" cy="456362"/>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cs typeface="+mn-ea"/>
                    </a:rPr>
                    <a:t>输入内容</a:t>
                  </a:r>
                </a:p>
              </p:txBody>
            </p:sp>
            <p:sp>
              <p:nvSpPr>
                <p:cNvPr id="29" name="文本框 23"/>
                <p:cNvSpPr txBox="1"/>
                <p:nvPr/>
              </p:nvSpPr>
              <p:spPr>
                <a:xfrm>
                  <a:off x="7009423" y="1536109"/>
                  <a:ext cx="1514251" cy="456362"/>
                </a:xfrm>
                <a:prstGeom prst="rect">
                  <a:avLst/>
                </a:prstGeom>
                <a:noFill/>
              </p:spPr>
              <p:txBody>
                <a:bodyPr wrap="square" rtlCol="0">
                  <a:spAutoFit/>
                </a:bodyPr>
                <a:lstStyle/>
                <a:p>
                  <a:pPr algn="ctr"/>
                  <a:r>
                    <a:rPr lang="zh-CN" altLang="en-US" sz="1200">
                      <a:solidFill>
                        <a:schemeClr val="bg1"/>
                      </a:solidFill>
                      <a:latin typeface="微软雅黑" panose="020B0503020204020204" pitchFamily="34" charset="-122"/>
                      <a:cs typeface="+mn-ea"/>
                    </a:rPr>
                    <a:t>输入内容</a:t>
                  </a:r>
                </a:p>
              </p:txBody>
            </p:sp>
          </p:grpSp>
          <p:sp>
            <p:nvSpPr>
              <p:cNvPr id="17" name="任意多边形 16"/>
              <p:cNvSpPr/>
              <p:nvPr/>
            </p:nvSpPr>
            <p:spPr>
              <a:xfrm>
                <a:off x="9130973" y="1641253"/>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3571" rIns="55870" bIns="43571" numCol="1" spcCol="1270" anchor="ctr" anchorCtr="0">
                <a:noAutofit/>
              </a:bodyPr>
              <a:lstStyle/>
              <a:p>
                <a:pPr algn="ctr" defTabSz="400050">
                  <a:spcAft>
                    <a:spcPct val="35000"/>
                  </a:spcAft>
                </a:pPr>
                <a:endParaRPr lang="zh-CN" altLang="en-US" sz="825">
                  <a:solidFill>
                    <a:schemeClr val="bg1"/>
                  </a:solidFill>
                  <a:cs typeface="+mn-ea"/>
                </a:endParaRPr>
              </a:p>
            </p:txBody>
          </p:sp>
          <p:sp>
            <p:nvSpPr>
              <p:cNvPr id="18" name="任意多边形 17"/>
              <p:cNvSpPr/>
              <p:nvPr/>
            </p:nvSpPr>
            <p:spPr>
              <a:xfrm>
                <a:off x="9583420" y="1373137"/>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algn="ctr" defTabSz="966470">
                  <a:spcAft>
                    <a:spcPct val="35000"/>
                  </a:spcAft>
                </a:pPr>
                <a:endParaRPr lang="zh-CN" altLang="en-US" sz="2025">
                  <a:solidFill>
                    <a:schemeClr val="bg1"/>
                  </a:solidFill>
                  <a:cs typeface="+mn-ea"/>
                </a:endParaRPr>
              </a:p>
            </p:txBody>
          </p:sp>
        </p:grpSp>
        <p:sp>
          <p:nvSpPr>
            <p:cNvPr id="15" name="文本框 23"/>
            <p:cNvSpPr txBox="1"/>
            <p:nvPr/>
          </p:nvSpPr>
          <p:spPr>
            <a:xfrm>
              <a:off x="7190992" y="1221711"/>
              <a:ext cx="1135688" cy="236604"/>
            </a:xfrm>
            <a:prstGeom prst="rect">
              <a:avLst/>
            </a:prstGeom>
            <a:noFill/>
          </p:spPr>
          <p:txBody>
            <a:bodyPr wrap="square" lIns="51435" tIns="25718" rIns="51435" bIns="25718" rtlCol="0">
              <a:spAutoFit/>
            </a:bodyPr>
            <a:lstStyle/>
            <a:p>
              <a:pPr algn="ctr"/>
              <a:r>
                <a:rPr lang="zh-CN" altLang="en-US" sz="1200">
                  <a:solidFill>
                    <a:schemeClr val="bg1"/>
                  </a:solidFill>
                  <a:latin typeface="微软雅黑" panose="020B0503020204020204" pitchFamily="34" charset="-122"/>
                  <a:cs typeface="+mn-ea"/>
                </a:rPr>
                <a:t>输入内容</a:t>
              </a:r>
            </a:p>
          </p:txBody>
        </p:sp>
      </p:gr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640" b="1102"/>
          <a:stretch>
            <a:fillRect/>
          </a:stretch>
        </p:blipFill>
        <p:spPr>
          <a:xfrm>
            <a:off x="-1" y="0"/>
            <a:ext cx="9144001" cy="5143500"/>
          </a:xfrm>
          <a:prstGeom prst="rect">
            <a:avLst/>
          </a:prstGeom>
        </p:spPr>
      </p:pic>
      <p:sp>
        <p:nvSpPr>
          <p:cNvPr id="14" name="文本框 13"/>
          <p:cNvSpPr txBox="1"/>
          <p:nvPr/>
        </p:nvSpPr>
        <p:spPr>
          <a:xfrm>
            <a:off x="2696983" y="2280523"/>
            <a:ext cx="3750035" cy="723275"/>
          </a:xfrm>
          <a:prstGeom prst="rect">
            <a:avLst/>
          </a:prstGeom>
          <a:noFill/>
        </p:spPr>
        <p:txBody>
          <a:bodyPr wrap="square" rtlCol="0">
            <a:spAutoFit/>
          </a:bodyPr>
          <a:lstStyle/>
          <a:p>
            <a:pPr algn="dist"/>
            <a:r>
              <a:rPr lang="zh-CN" altLang="en-US" sz="4000">
                <a:solidFill>
                  <a:schemeClr val="accent1"/>
                </a:solidFill>
                <a:latin typeface="+mn-ea"/>
                <a:cs typeface="+mn-ea"/>
              </a:rPr>
              <a:t>研究方法与思路</a:t>
            </a:r>
          </a:p>
        </p:txBody>
      </p:sp>
      <p:sp>
        <p:nvSpPr>
          <p:cNvPr id="15" name="Footer Text"/>
          <p:cNvSpPr txBox="1"/>
          <p:nvPr/>
        </p:nvSpPr>
        <p:spPr>
          <a:xfrm flipH="1">
            <a:off x="1894202" y="2931790"/>
            <a:ext cx="5355595" cy="215444"/>
          </a:xfrm>
          <a:prstGeom prst="rect">
            <a:avLst/>
          </a:prstGeom>
          <a:noFill/>
        </p:spPr>
        <p:txBody>
          <a:bodyPr wrap="square" lIns="0" tIns="0" rIns="0" bIns="0" rtlCol="0">
            <a:spAutoFit/>
          </a:bodyPr>
          <a:lstStyle/>
          <a:p>
            <a:pPr algn="ctr" defTabSz="837565">
              <a:defRPr/>
            </a:pPr>
            <a:r>
              <a:rPr lang="en-US" altLang="zh-CN" sz="7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Arial" panose="020B0604020202020204" pitchFamily="34" charset="0"/>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
        <p:nvSpPr>
          <p:cNvPr id="28" name="文本框 27"/>
          <p:cNvSpPr txBox="1"/>
          <p:nvPr/>
        </p:nvSpPr>
        <p:spPr>
          <a:xfrm>
            <a:off x="3716905" y="1635646"/>
            <a:ext cx="1710190" cy="584775"/>
          </a:xfrm>
          <a:prstGeom prst="rect">
            <a:avLst/>
          </a:prstGeom>
          <a:noFill/>
        </p:spPr>
        <p:txBody>
          <a:bodyPr wrap="square" rtlCol="0">
            <a:spAutoFit/>
          </a:bodyPr>
          <a:lstStyle/>
          <a:p>
            <a:pPr algn="dist"/>
            <a:r>
              <a:rPr lang="en-US" altLang="zh-CN" sz="3200">
                <a:latin typeface="Cambria Math" panose="02040503050406030204" pitchFamily="18" charset="0"/>
                <a:ea typeface="Cambria Math" panose="02040503050406030204" pitchFamily="18" charset="0"/>
                <a:cs typeface="+mn-ea"/>
              </a:rPr>
              <a:t>PART 02</a:t>
            </a:r>
            <a:endParaRPr lang="zh-CN" altLang="en-US" sz="3200">
              <a:latin typeface="Cambria Math" panose="02040503050406030204" pitchFamily="18"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par>
                          <p:cTn id="18" fill="hold">
                            <p:stCondLst>
                              <p:cond delay="5599"/>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69220" y="123478"/>
            <a:ext cx="1405560" cy="461665"/>
          </a:xfrm>
          <a:prstGeom prst="rect">
            <a:avLst/>
          </a:prstGeom>
          <a:noFill/>
        </p:spPr>
        <p:txBody>
          <a:bodyPr wrap="square" rtlCol="0">
            <a:spAutoFit/>
          </a:bodyPr>
          <a:lstStyle/>
          <a:p>
            <a:pPr algn="dist"/>
            <a:r>
              <a:rPr lang="zh-CN" altLang="en-US" sz="2400">
                <a:latin typeface="+mn-ea"/>
                <a:cs typeface="+mn-ea"/>
              </a:rPr>
              <a:t>研究方法</a:t>
            </a:r>
          </a:p>
        </p:txBody>
      </p:sp>
      <p:sp>
        <p:nvSpPr>
          <p:cNvPr id="3" name="TextBox 5"/>
          <p:cNvSpPr txBox="1"/>
          <p:nvPr/>
        </p:nvSpPr>
        <p:spPr>
          <a:xfrm>
            <a:off x="746702" y="1588582"/>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4" name="TextBox 6"/>
          <p:cNvSpPr txBox="1"/>
          <p:nvPr/>
        </p:nvSpPr>
        <p:spPr>
          <a:xfrm>
            <a:off x="1241345" y="2516039"/>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5" name="TextBox 7"/>
          <p:cNvSpPr txBox="1"/>
          <p:nvPr/>
        </p:nvSpPr>
        <p:spPr>
          <a:xfrm>
            <a:off x="2333760" y="3097421"/>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7" name="TextBox 9"/>
          <p:cNvSpPr txBox="1"/>
          <p:nvPr/>
        </p:nvSpPr>
        <p:spPr>
          <a:xfrm>
            <a:off x="3915025" y="3457139"/>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8" name="TextBox 10"/>
          <p:cNvSpPr txBox="1"/>
          <p:nvPr/>
        </p:nvSpPr>
        <p:spPr>
          <a:xfrm>
            <a:off x="7524328" y="2198719"/>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9" name="TextBox 11"/>
          <p:cNvSpPr txBox="1"/>
          <p:nvPr/>
        </p:nvSpPr>
        <p:spPr>
          <a:xfrm>
            <a:off x="6785001" y="1470885"/>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10" name="TextBox 12"/>
          <p:cNvSpPr txBox="1"/>
          <p:nvPr/>
        </p:nvSpPr>
        <p:spPr>
          <a:xfrm>
            <a:off x="5230348" y="1094992"/>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11" name="TextBox 13"/>
          <p:cNvSpPr txBox="1"/>
          <p:nvPr/>
        </p:nvSpPr>
        <p:spPr>
          <a:xfrm>
            <a:off x="1085285" y="4027876"/>
            <a:ext cx="6973431" cy="614399"/>
          </a:xfrm>
          <a:prstGeom prst="rect">
            <a:avLst/>
          </a:prstGeom>
          <a:noFill/>
        </p:spPr>
        <p:txBody>
          <a:bodyPr wrap="square" rtlCol="0">
            <a:spAutoFit/>
          </a:bodyPr>
          <a:lstStyle/>
          <a:p>
            <a:pPr algn="ctr">
              <a:lnSpc>
                <a:spcPct val="150000"/>
              </a:lnSpc>
            </a:pPr>
            <a:r>
              <a:rPr lang="zh-CN" altLang="en-US" sz="1200">
                <a:solidFill>
                  <a:schemeClr val="tx1">
                    <a:lumMod val="65000"/>
                    <a:lumOff val="35000"/>
                  </a:schemeClr>
                </a:solidFill>
                <a:latin typeface="+mn-ea"/>
                <a:cs typeface="+mn-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200">
                <a:solidFill>
                  <a:schemeClr val="tx1">
                    <a:lumMod val="65000"/>
                    <a:lumOff val="35000"/>
                  </a:schemeClr>
                </a:solidFill>
                <a:latin typeface="+mn-ea"/>
                <a:cs typeface="+mn-ea"/>
              </a:rPr>
              <a:t>……</a:t>
            </a:r>
          </a:p>
        </p:txBody>
      </p:sp>
      <p:sp>
        <p:nvSpPr>
          <p:cNvPr id="12" name="椭圆 11"/>
          <p:cNvSpPr/>
          <p:nvPr/>
        </p:nvSpPr>
        <p:spPr>
          <a:xfrm>
            <a:off x="1937357" y="1218103"/>
            <a:ext cx="958364" cy="958364"/>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13" name="TextBox 33"/>
          <p:cNvSpPr txBox="1"/>
          <p:nvPr/>
        </p:nvSpPr>
        <p:spPr>
          <a:xfrm>
            <a:off x="5383727" y="2851200"/>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sp>
        <p:nvSpPr>
          <p:cNvPr id="14" name="TextBox 34"/>
          <p:cNvSpPr txBox="1"/>
          <p:nvPr/>
        </p:nvSpPr>
        <p:spPr>
          <a:xfrm>
            <a:off x="4051560" y="1761461"/>
            <a:ext cx="992579" cy="253916"/>
          </a:xfrm>
          <a:prstGeom prst="rect">
            <a:avLst/>
          </a:prstGeom>
          <a:noFill/>
        </p:spPr>
        <p:txBody>
          <a:bodyPr wrap="none" rtlCol="0">
            <a:spAutoFit/>
          </a:bodyPr>
          <a:lstStyle/>
          <a:p>
            <a:pPr algn="ctr"/>
            <a:r>
              <a:rPr lang="zh-CN" altLang="en-US" sz="1050">
                <a:solidFill>
                  <a:schemeClr val="tx1">
                    <a:lumMod val="65000"/>
                    <a:lumOff val="35000"/>
                  </a:schemeClr>
                </a:solidFill>
                <a:latin typeface="+mn-ea"/>
                <a:cs typeface="+mn-ea"/>
              </a:rPr>
              <a:t>点击添加标题</a:t>
            </a:r>
          </a:p>
        </p:txBody>
      </p:sp>
      <p:grpSp>
        <p:nvGrpSpPr>
          <p:cNvPr id="15" name="组合 14"/>
          <p:cNvGrpSpPr/>
          <p:nvPr/>
        </p:nvGrpSpPr>
        <p:grpSpPr>
          <a:xfrm>
            <a:off x="2623915" y="1697284"/>
            <a:ext cx="976555" cy="976555"/>
            <a:chOff x="304800" y="673100"/>
            <a:chExt cx="4000500" cy="4000500"/>
          </a:xfrm>
          <a:solidFill>
            <a:schemeClr val="accent1"/>
          </a:solidFill>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17" name="椭圆 16"/>
            <p:cNvSpPr/>
            <p:nvPr/>
          </p:nvSpPr>
          <p:spPr>
            <a:xfrm>
              <a:off x="392112" y="760412"/>
              <a:ext cx="3825874" cy="382587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sp>
        <p:nvSpPr>
          <p:cNvPr id="18" name="椭圆 17"/>
          <p:cNvSpPr>
            <a:spLocks noChangeAspect="1"/>
          </p:cNvSpPr>
          <p:nvPr/>
        </p:nvSpPr>
        <p:spPr>
          <a:xfrm>
            <a:off x="3223970" y="2307779"/>
            <a:ext cx="986590" cy="986590"/>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nvGrpSpPr>
          <p:cNvPr id="19" name="组合 18"/>
          <p:cNvGrpSpPr/>
          <p:nvPr/>
        </p:nvGrpSpPr>
        <p:grpSpPr>
          <a:xfrm>
            <a:off x="3988279" y="2503624"/>
            <a:ext cx="842166" cy="842166"/>
            <a:chOff x="304800" y="673100"/>
            <a:chExt cx="4000500" cy="4000500"/>
          </a:xfrm>
          <a:solidFill>
            <a:schemeClr val="accent1"/>
          </a:solidFill>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21" name="椭圆 2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sp>
        <p:nvSpPr>
          <p:cNvPr id="22" name="椭圆 21"/>
          <p:cNvSpPr>
            <a:spLocks noChangeAspect="1"/>
          </p:cNvSpPr>
          <p:nvPr/>
        </p:nvSpPr>
        <p:spPr>
          <a:xfrm>
            <a:off x="4675708" y="2283718"/>
            <a:ext cx="544364" cy="544364"/>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nvGrpSpPr>
          <p:cNvPr id="23" name="组合 22"/>
          <p:cNvGrpSpPr/>
          <p:nvPr/>
        </p:nvGrpSpPr>
        <p:grpSpPr>
          <a:xfrm>
            <a:off x="4993621" y="1818241"/>
            <a:ext cx="716450" cy="716450"/>
            <a:chOff x="304800" y="673100"/>
            <a:chExt cx="4000500" cy="4000500"/>
          </a:xfrm>
          <a:solidFill>
            <a:schemeClr val="accent1"/>
          </a:solidFill>
          <a:effectLst/>
        </p:grpSpPr>
        <p:sp>
          <p:nvSpPr>
            <p:cNvPr id="24" name="同心圆 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25" name="椭圆 2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sp>
        <p:nvSpPr>
          <p:cNvPr id="26" name="椭圆 25"/>
          <p:cNvSpPr>
            <a:spLocks noChangeAspect="1"/>
          </p:cNvSpPr>
          <p:nvPr/>
        </p:nvSpPr>
        <p:spPr>
          <a:xfrm>
            <a:off x="5476546" y="1472972"/>
            <a:ext cx="834807" cy="834807"/>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nvGrpSpPr>
          <p:cNvPr id="27" name="组合 26"/>
          <p:cNvGrpSpPr/>
          <p:nvPr/>
        </p:nvGrpSpPr>
        <p:grpSpPr>
          <a:xfrm>
            <a:off x="6183298" y="1580490"/>
            <a:ext cx="583583" cy="583583"/>
            <a:chOff x="304800" y="673100"/>
            <a:chExt cx="4000500" cy="4000500"/>
          </a:xfrm>
          <a:solidFill>
            <a:schemeClr val="accent1"/>
          </a:solidFill>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
          <p:nvSpPr>
            <p:cNvPr id="29" name="椭圆 2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grpSp>
      <p:sp>
        <p:nvSpPr>
          <p:cNvPr id="30" name="椭圆 29"/>
          <p:cNvSpPr/>
          <p:nvPr/>
        </p:nvSpPr>
        <p:spPr>
          <a:xfrm>
            <a:off x="6475089" y="1750960"/>
            <a:ext cx="858542" cy="858542"/>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
                                        <p:tgtEl>
                                          <p:spTgt spid="2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
                                        <p:tgtEl>
                                          <p:spTgt spid="2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200"/>
                                        <p:tgtEl>
                                          <p:spTgt spid="1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
                                        <p:tgtEl>
                                          <p:spTgt spid="2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00"/>
                                        <p:tgtEl>
                                          <p:spTgt spid="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00"/>
                                        <p:tgtEl>
                                          <p:spTgt spid="3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200"/>
                                        <p:tgtEl>
                                          <p:spTgt spid="8"/>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wipe(up)">
                                      <p:cBhvr>
                                        <p:cTn id="83" dur="19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P spid="7" grpId="0"/>
      <p:bldP spid="8" grpId="0"/>
      <p:bldP spid="9" grpId="0"/>
      <p:bldP spid="10" grpId="0"/>
      <p:bldP spid="12" grpId="0" animBg="1"/>
      <p:bldP spid="13" grpId="0"/>
      <p:bldP spid="14" grpId="0"/>
      <p:bldP spid="18" grpId="0" animBg="1"/>
      <p:bldP spid="22" grpId="0" animBg="1"/>
      <p:bldP spid="26"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 name="MH_CONTENTSID" val="1283"/>
  <p:tag name="MH_SECTIONID" val="1284,1285,"/>
</p:tagLst>
</file>

<file path=ppt/tags/tag1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1"/>
  <p:tag name="MH_TYPE" val="Other"/>
</p:tagLst>
</file>

<file path=ppt/tags/tag1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2"/>
  <p:tag name="MH_TYPE" val="Other"/>
</p:tagLst>
</file>

<file path=ppt/tags/tag1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3"/>
  <p:tag name="MH_TYPE" val="Other"/>
</p:tagLst>
</file>

<file path=ppt/tags/tag1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4"/>
  <p:tag name="MH_TYPE" val="Other"/>
</p:tagLst>
</file>

<file path=ppt/tags/tag1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1"/>
  <p:tag name="MH_TYPE" val="SubTitle"/>
</p:tagLst>
</file>

<file path=ppt/tags/tag1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1"/>
  <p:tag name="MH_TYPE" val="Text"/>
</p:tagLst>
</file>

<file path=ppt/tags/tag1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2"/>
  <p:tag name="MH_TYPE" val="SubTitle"/>
</p:tagLst>
</file>

<file path=ppt/tags/tag1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ORDER" val="1"/>
  <p:tag name="MH_TYPE" val="Text"/>
</p:tagLst>
</file>

<file path=ppt/tags/tag2.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NUMBER"/>
  <p:tag name="PA" val="v3.2.0"/>
</p:tagLst>
</file>

<file path=ppt/tags/tag3.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ENTRY"/>
  <p:tag name="PA" val="v3.2.0"/>
</p:tagLst>
</file>

<file path=ppt/tags/tag4.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NUMBER"/>
  <p:tag name="PA" val="v3.2.0"/>
</p:tagLst>
</file>

<file path=ppt/tags/tag5.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ENTRY"/>
  <p:tag name="PA" val="v3.2.0"/>
</p:tagLst>
</file>

<file path=ppt/tags/tag6.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NUMBER"/>
  <p:tag name="PA" val="v3.2.0"/>
</p:tagLst>
</file>

<file path=ppt/tags/tag7.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ENTRY"/>
  <p:tag name="PA" val="v3.2.0"/>
</p:tagLst>
</file>

<file path=ppt/tags/tag8.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NUMBER"/>
  <p:tag name="PA" val="v3.2.0"/>
</p:tagLst>
</file>

<file path=ppt/tags/tag9.xml><?xml version="1.0" encoding="utf-8"?>
<p:tagLst xmlns:a="http://schemas.openxmlformats.org/drawingml/2006/main" xmlns:r="http://schemas.openxmlformats.org/officeDocument/2006/relationships" xmlns:p="http://schemas.openxmlformats.org/presentationml/2006/main">
  <p:tag name="ID" val="545841"/>
  <p:tag name="MH" val="20170626134538"/>
  <p:tag name="MH_LIBRARY" val="CONTENTS"/>
  <p:tag name="MH_ORDER" val="1"/>
  <p:tag name="MH_TYPE" val="ENTRY"/>
  <p:tag name="PA" val="v3.2.0"/>
</p:tagLst>
</file>

<file path=ppt/theme/theme1.xml><?xml version="1.0" encoding="utf-8"?>
<a:theme xmlns:a="http://schemas.openxmlformats.org/drawingml/2006/main" name="Office 主题​​">
  <a:themeElements>
    <a:clrScheme name="自定义 926">
      <a:dk1>
        <a:srgbClr val="000000"/>
      </a:dk1>
      <a:lt1>
        <a:srgbClr val="FFFFFF"/>
      </a:lt1>
      <a:dk2>
        <a:srgbClr val="000000"/>
      </a:dk2>
      <a:lt2>
        <a:srgbClr val="FFFFFF"/>
      </a:lt2>
      <a:accent1>
        <a:srgbClr val="896B9C"/>
      </a:accent1>
      <a:accent2>
        <a:srgbClr val="FF9396"/>
      </a:accent2>
      <a:accent3>
        <a:srgbClr val="896B9C"/>
      </a:accent3>
      <a:accent4>
        <a:srgbClr val="FF9396"/>
      </a:accent4>
      <a:accent5>
        <a:srgbClr val="896B9C"/>
      </a:accent5>
      <a:accent6>
        <a:srgbClr val="FF9396"/>
      </a:accent6>
      <a:hlink>
        <a:srgbClr val="896B9C"/>
      </a:hlink>
      <a:folHlink>
        <a:srgbClr val="FF9396"/>
      </a:folHlink>
    </a:clrScheme>
    <a:fontScheme name="Temp">
      <a:majorFont>
        <a:latin typeface="方正苏新诗柳楷简体"/>
        <a:ea typeface="方正美黑简体"/>
        <a:cs typeface="Arial"/>
      </a:majorFont>
      <a:minorFont>
        <a:latin typeface="方正苏新诗柳楷简体"/>
        <a:ea typeface="方正美黑简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2739</Words>
  <Application>Microsoft Office PowerPoint</Application>
  <PresentationFormat>全屏显示(16:9)</PresentationFormat>
  <Paragraphs>260</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方正清刻本悦宋简体</vt:lpstr>
      <vt:lpstr>微软雅黑</vt:lpstr>
      <vt:lpstr>Cambria Math</vt:lpstr>
      <vt:lpstr>Calibri</vt:lpstr>
      <vt:lpstr>方正苏新诗柳楷简体</vt:lpstr>
      <vt:lpstr>方正美黑简体</vt:lpstr>
      <vt:lpstr>Arial</vt:lpstr>
      <vt:lpstr>Agency FB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4005</cp:revision>
  <dcterms:created xsi:type="dcterms:W3CDTF">2016-03-09T04:37:00Z</dcterms:created>
  <dcterms:modified xsi:type="dcterms:W3CDTF">2021-01-05T22:36:55Z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