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59" r:id="rId10"/>
    <p:sldId id="271" r:id="rId11"/>
    <p:sldId id="272" r:id="rId12"/>
    <p:sldId id="273" r:id="rId13"/>
    <p:sldId id="274" r:id="rId14"/>
    <p:sldId id="260" r:id="rId15"/>
    <p:sldId id="275" r:id="rId16"/>
    <p:sldId id="276" r:id="rId17"/>
    <p:sldId id="277" r:id="rId18"/>
    <p:sldId id="278" r:id="rId19"/>
    <p:sldId id="261" r:id="rId20"/>
    <p:sldId id="279" r:id="rId21"/>
    <p:sldId id="280" r:id="rId22"/>
    <p:sldId id="281" r:id="rId23"/>
    <p:sldId id="282" r:id="rId24"/>
    <p:sldId id="262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CA8"/>
    <a:srgbClr val="EA6057"/>
    <a:srgbClr val="F8AE2D"/>
    <a:srgbClr val="50C2DB"/>
    <a:srgbClr val="4E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-606" y="-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46DD5-3397-436F-BEC6-B84A011F8C3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485AD-CD9D-4294-B7D3-0083B72818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1493-53A1-4E14-A093-31A608A347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705A-993E-40F8-B9F4-CCA6ADB246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任意多边形: 形状 73"/>
          <p:cNvSpPr/>
          <p:nvPr/>
        </p:nvSpPr>
        <p:spPr bwMode="auto">
          <a:xfrm>
            <a:off x="7310438" y="5695950"/>
            <a:ext cx="4671878" cy="1182687"/>
          </a:xfrm>
          <a:custGeom>
            <a:avLst/>
            <a:gdLst>
              <a:gd name="connsiteX0" fmla="*/ 39688 w 4671878"/>
              <a:gd name="connsiteY0" fmla="*/ 0 h 1182687"/>
              <a:gd name="connsiteX1" fmla="*/ 4671878 w 4671878"/>
              <a:gd name="connsiteY1" fmla="*/ 1182687 h 1182687"/>
              <a:gd name="connsiteX2" fmla="*/ 4024601 w 4671878"/>
              <a:gd name="connsiteY2" fmla="*/ 1182687 h 1182687"/>
              <a:gd name="connsiteX3" fmla="*/ 0 w 4671878"/>
              <a:gd name="connsiteY3" fmla="*/ 153988 h 118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878" h="1182687">
                <a:moveTo>
                  <a:pt x="39688" y="0"/>
                </a:moveTo>
                <a:lnTo>
                  <a:pt x="4671878" y="1182687"/>
                </a:lnTo>
                <a:lnTo>
                  <a:pt x="4024601" y="1182687"/>
                </a:lnTo>
                <a:lnTo>
                  <a:pt x="0" y="153988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76" name="任意多边形: 形状 75"/>
          <p:cNvSpPr/>
          <p:nvPr/>
        </p:nvSpPr>
        <p:spPr bwMode="auto">
          <a:xfrm>
            <a:off x="7415214" y="5356226"/>
            <a:ext cx="4776787" cy="1316211"/>
          </a:xfrm>
          <a:custGeom>
            <a:avLst/>
            <a:gdLst>
              <a:gd name="connsiteX0" fmla="*/ 22225 w 4776787"/>
              <a:gd name="connsiteY0" fmla="*/ 0 h 1316211"/>
              <a:gd name="connsiteX1" fmla="*/ 4776787 w 4776787"/>
              <a:gd name="connsiteY1" fmla="*/ 1214936 h 1316211"/>
              <a:gd name="connsiteX2" fmla="*/ 4776787 w 4776787"/>
              <a:gd name="connsiteY2" fmla="*/ 1316211 h 1316211"/>
              <a:gd name="connsiteX3" fmla="*/ 0 w 4776787"/>
              <a:gd name="connsiteY3" fmla="*/ 95250 h 131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6787" h="1316211">
                <a:moveTo>
                  <a:pt x="22225" y="0"/>
                </a:moveTo>
                <a:lnTo>
                  <a:pt x="4776787" y="1214936"/>
                </a:lnTo>
                <a:lnTo>
                  <a:pt x="4776787" y="1316211"/>
                </a:lnTo>
                <a:lnTo>
                  <a:pt x="0" y="95250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73" name="任意多边形: 形状 72"/>
          <p:cNvSpPr/>
          <p:nvPr/>
        </p:nvSpPr>
        <p:spPr bwMode="auto">
          <a:xfrm>
            <a:off x="7196138" y="6146800"/>
            <a:ext cx="2902905" cy="731837"/>
          </a:xfrm>
          <a:custGeom>
            <a:avLst/>
            <a:gdLst>
              <a:gd name="connsiteX0" fmla="*/ 38100 w 2902905"/>
              <a:gd name="connsiteY0" fmla="*/ 0 h 731837"/>
              <a:gd name="connsiteX1" fmla="*/ 2902905 w 2902905"/>
              <a:gd name="connsiteY1" fmla="*/ 731837 h 731837"/>
              <a:gd name="connsiteX2" fmla="*/ 2257026 w 2902905"/>
              <a:gd name="connsiteY2" fmla="*/ 731837 h 731837"/>
              <a:gd name="connsiteX3" fmla="*/ 0 w 2902905"/>
              <a:gd name="connsiteY3" fmla="*/ 155575 h 73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905" h="731837">
                <a:moveTo>
                  <a:pt x="38100" y="0"/>
                </a:moveTo>
                <a:lnTo>
                  <a:pt x="2902905" y="731837"/>
                </a:lnTo>
                <a:lnTo>
                  <a:pt x="2257026" y="731837"/>
                </a:lnTo>
                <a:lnTo>
                  <a:pt x="0" y="155575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6" name="任意多边形: 形状 65"/>
          <p:cNvSpPr/>
          <p:nvPr/>
        </p:nvSpPr>
        <p:spPr bwMode="auto">
          <a:xfrm>
            <a:off x="1093787" y="-36513"/>
            <a:ext cx="159410" cy="806450"/>
          </a:xfrm>
          <a:custGeom>
            <a:avLst/>
            <a:gdLst>
              <a:gd name="connsiteX0" fmla="*/ 659 w 159410"/>
              <a:gd name="connsiteY0" fmla="*/ 0 h 806450"/>
              <a:gd name="connsiteX1" fmla="*/ 159410 w 159410"/>
              <a:gd name="connsiteY1" fmla="*/ 0 h 806450"/>
              <a:gd name="connsiteX2" fmla="*/ 158751 w 159410"/>
              <a:gd name="connsiteY2" fmla="*/ 806450 h 806450"/>
              <a:gd name="connsiteX3" fmla="*/ 0 w 159410"/>
              <a:gd name="connsiteY3" fmla="*/ 806450 h 8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10" h="806450">
                <a:moveTo>
                  <a:pt x="659" y="0"/>
                </a:moveTo>
                <a:lnTo>
                  <a:pt x="159410" y="0"/>
                </a:lnTo>
                <a:lnTo>
                  <a:pt x="158751" y="806450"/>
                </a:lnTo>
                <a:lnTo>
                  <a:pt x="0" y="806450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5" name="任意多边形: 形状 64"/>
          <p:cNvSpPr/>
          <p:nvPr/>
        </p:nvSpPr>
        <p:spPr bwMode="auto">
          <a:xfrm>
            <a:off x="630237" y="-36513"/>
            <a:ext cx="159410" cy="806450"/>
          </a:xfrm>
          <a:custGeom>
            <a:avLst/>
            <a:gdLst>
              <a:gd name="connsiteX0" fmla="*/ 1097 w 159410"/>
              <a:gd name="connsiteY0" fmla="*/ 0 h 806450"/>
              <a:gd name="connsiteX1" fmla="*/ 159410 w 159410"/>
              <a:gd name="connsiteY1" fmla="*/ 0 h 806450"/>
              <a:gd name="connsiteX2" fmla="*/ 158751 w 159410"/>
              <a:gd name="connsiteY2" fmla="*/ 806450 h 806450"/>
              <a:gd name="connsiteX3" fmla="*/ 0 w 159410"/>
              <a:gd name="connsiteY3" fmla="*/ 804863 h 80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10" h="806450">
                <a:moveTo>
                  <a:pt x="1097" y="0"/>
                </a:moveTo>
                <a:lnTo>
                  <a:pt x="159410" y="0"/>
                </a:lnTo>
                <a:lnTo>
                  <a:pt x="158751" y="806450"/>
                </a:lnTo>
                <a:lnTo>
                  <a:pt x="0" y="804863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7" name="任意多边形: 形状 66"/>
          <p:cNvSpPr/>
          <p:nvPr/>
        </p:nvSpPr>
        <p:spPr bwMode="auto">
          <a:xfrm>
            <a:off x="2979737" y="-36512"/>
            <a:ext cx="2946413" cy="1323975"/>
          </a:xfrm>
          <a:custGeom>
            <a:avLst/>
            <a:gdLst>
              <a:gd name="connsiteX0" fmla="*/ 1536207 w 2946413"/>
              <a:gd name="connsiteY0" fmla="*/ 0 h 1323975"/>
              <a:gd name="connsiteX1" fmla="*/ 1684916 w 2946413"/>
              <a:gd name="connsiteY1" fmla="*/ 0 h 1323975"/>
              <a:gd name="connsiteX2" fmla="*/ 2592388 w 2946413"/>
              <a:gd name="connsiteY2" fmla="*/ 422275 h 1323975"/>
              <a:gd name="connsiteX3" fmla="*/ 2784280 w 2946413"/>
              <a:gd name="connsiteY3" fmla="*/ 0 h 1323975"/>
              <a:gd name="connsiteX4" fmla="*/ 2946413 w 2946413"/>
              <a:gd name="connsiteY4" fmla="*/ 0 h 1323975"/>
              <a:gd name="connsiteX5" fmla="*/ 2665413 w 2946413"/>
              <a:gd name="connsiteY5" fmla="*/ 617538 h 1323975"/>
              <a:gd name="connsiteX6" fmla="*/ 1635125 w 2946413"/>
              <a:gd name="connsiteY6" fmla="*/ 139700 h 1323975"/>
              <a:gd name="connsiteX7" fmla="*/ 1096963 w 2946413"/>
              <a:gd name="connsiteY7" fmla="*/ 1323975 h 1323975"/>
              <a:gd name="connsiteX8" fmla="*/ 0 w 2946413"/>
              <a:gd name="connsiteY8" fmla="*/ 814387 h 1323975"/>
              <a:gd name="connsiteX9" fmla="*/ 60325 w 2946413"/>
              <a:gd name="connsiteY9" fmla="*/ 679450 h 1323975"/>
              <a:gd name="connsiteX10" fmla="*/ 1025525 w 2946413"/>
              <a:gd name="connsiteY10" fmla="*/ 1127125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6413" h="1323975">
                <a:moveTo>
                  <a:pt x="1536207" y="0"/>
                </a:moveTo>
                <a:lnTo>
                  <a:pt x="1684916" y="0"/>
                </a:lnTo>
                <a:lnTo>
                  <a:pt x="2592388" y="422275"/>
                </a:lnTo>
                <a:lnTo>
                  <a:pt x="2784280" y="0"/>
                </a:lnTo>
                <a:lnTo>
                  <a:pt x="2946413" y="0"/>
                </a:lnTo>
                <a:lnTo>
                  <a:pt x="2665413" y="617538"/>
                </a:lnTo>
                <a:lnTo>
                  <a:pt x="1635125" y="139700"/>
                </a:lnTo>
                <a:lnTo>
                  <a:pt x="1096963" y="1323975"/>
                </a:lnTo>
                <a:lnTo>
                  <a:pt x="0" y="814387"/>
                </a:lnTo>
                <a:lnTo>
                  <a:pt x="60325" y="679450"/>
                </a:lnTo>
                <a:lnTo>
                  <a:pt x="1025525" y="1127125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8" name="任意多边形: 形状 67"/>
          <p:cNvSpPr/>
          <p:nvPr/>
        </p:nvSpPr>
        <p:spPr bwMode="auto">
          <a:xfrm>
            <a:off x="4756151" y="-36512"/>
            <a:ext cx="2947171" cy="1323975"/>
          </a:xfrm>
          <a:custGeom>
            <a:avLst/>
            <a:gdLst>
              <a:gd name="connsiteX0" fmla="*/ 1537717 w 2947171"/>
              <a:gd name="connsiteY0" fmla="*/ 0 h 1323975"/>
              <a:gd name="connsiteX1" fmla="*/ 1686503 w 2947171"/>
              <a:gd name="connsiteY1" fmla="*/ 0 h 1323975"/>
              <a:gd name="connsiteX2" fmla="*/ 2593974 w 2947171"/>
              <a:gd name="connsiteY2" fmla="*/ 422275 h 1323975"/>
              <a:gd name="connsiteX3" fmla="*/ 2785300 w 2947171"/>
              <a:gd name="connsiteY3" fmla="*/ 0 h 1323975"/>
              <a:gd name="connsiteX4" fmla="*/ 2947171 w 2947171"/>
              <a:gd name="connsiteY4" fmla="*/ 0 h 1323975"/>
              <a:gd name="connsiteX5" fmla="*/ 2666999 w 2947171"/>
              <a:gd name="connsiteY5" fmla="*/ 617538 h 1323975"/>
              <a:gd name="connsiteX6" fmla="*/ 1633537 w 2947171"/>
              <a:gd name="connsiteY6" fmla="*/ 139700 h 1323975"/>
              <a:gd name="connsiteX7" fmla="*/ 1098549 w 2947171"/>
              <a:gd name="connsiteY7" fmla="*/ 1323975 h 1323975"/>
              <a:gd name="connsiteX8" fmla="*/ 0 w 2947171"/>
              <a:gd name="connsiteY8" fmla="*/ 814387 h 1323975"/>
              <a:gd name="connsiteX9" fmla="*/ 60325 w 2947171"/>
              <a:gd name="connsiteY9" fmla="*/ 679450 h 1323975"/>
              <a:gd name="connsiteX10" fmla="*/ 1025524 w 2947171"/>
              <a:gd name="connsiteY10" fmla="*/ 1127125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7171" h="1323975">
                <a:moveTo>
                  <a:pt x="1537717" y="0"/>
                </a:moveTo>
                <a:lnTo>
                  <a:pt x="1686503" y="0"/>
                </a:lnTo>
                <a:lnTo>
                  <a:pt x="2593974" y="422275"/>
                </a:lnTo>
                <a:lnTo>
                  <a:pt x="2785300" y="0"/>
                </a:lnTo>
                <a:lnTo>
                  <a:pt x="2947171" y="0"/>
                </a:lnTo>
                <a:lnTo>
                  <a:pt x="2666999" y="617538"/>
                </a:lnTo>
                <a:lnTo>
                  <a:pt x="1633537" y="139700"/>
                </a:lnTo>
                <a:lnTo>
                  <a:pt x="1098549" y="1323975"/>
                </a:lnTo>
                <a:lnTo>
                  <a:pt x="0" y="814387"/>
                </a:lnTo>
                <a:lnTo>
                  <a:pt x="60325" y="679450"/>
                </a:lnTo>
                <a:lnTo>
                  <a:pt x="1025524" y="1127125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5" name="Freeform 13"/>
          <p:cNvSpPr/>
          <p:nvPr/>
        </p:nvSpPr>
        <p:spPr bwMode="auto">
          <a:xfrm>
            <a:off x="887412" y="5065712"/>
            <a:ext cx="1035050" cy="1068388"/>
          </a:xfrm>
          <a:custGeom>
            <a:avLst/>
            <a:gdLst>
              <a:gd name="T0" fmla="*/ 0 w 652"/>
              <a:gd name="T1" fmla="*/ 0 h 673"/>
              <a:gd name="T2" fmla="*/ 30 w 652"/>
              <a:gd name="T3" fmla="*/ 673 h 673"/>
              <a:gd name="T4" fmla="*/ 652 w 652"/>
              <a:gd name="T5" fmla="*/ 222 h 673"/>
              <a:gd name="T6" fmla="*/ 0 w 652"/>
              <a:gd name="T7" fmla="*/ 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" h="673">
                <a:moveTo>
                  <a:pt x="0" y="0"/>
                </a:moveTo>
                <a:lnTo>
                  <a:pt x="30" y="673"/>
                </a:lnTo>
                <a:lnTo>
                  <a:pt x="652" y="222"/>
                </a:lnTo>
                <a:lnTo>
                  <a:pt x="0" y="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4"/>
          <p:cNvSpPr/>
          <p:nvPr/>
        </p:nvSpPr>
        <p:spPr bwMode="auto">
          <a:xfrm>
            <a:off x="6724656" y="625475"/>
            <a:ext cx="1025525" cy="1101725"/>
          </a:xfrm>
          <a:custGeom>
            <a:avLst/>
            <a:gdLst>
              <a:gd name="T0" fmla="*/ 40 w 646"/>
              <a:gd name="T1" fmla="*/ 694 h 694"/>
              <a:gd name="T2" fmla="*/ 646 w 646"/>
              <a:gd name="T3" fmla="*/ 414 h 694"/>
              <a:gd name="T4" fmla="*/ 0 w 646"/>
              <a:gd name="T5" fmla="*/ 0 h 694"/>
              <a:gd name="T6" fmla="*/ 40 w 646"/>
              <a:gd name="T7" fmla="*/ 694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6" h="694">
                <a:moveTo>
                  <a:pt x="40" y="694"/>
                </a:moveTo>
                <a:lnTo>
                  <a:pt x="646" y="414"/>
                </a:lnTo>
                <a:lnTo>
                  <a:pt x="0" y="0"/>
                </a:lnTo>
                <a:lnTo>
                  <a:pt x="40" y="694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5"/>
          <p:cNvSpPr/>
          <p:nvPr/>
        </p:nvSpPr>
        <p:spPr bwMode="auto">
          <a:xfrm>
            <a:off x="10063163" y="3778250"/>
            <a:ext cx="1323975" cy="1217613"/>
          </a:xfrm>
          <a:custGeom>
            <a:avLst/>
            <a:gdLst>
              <a:gd name="T0" fmla="*/ 668 w 834"/>
              <a:gd name="T1" fmla="*/ 767 h 767"/>
              <a:gd name="T2" fmla="*/ 834 w 834"/>
              <a:gd name="T3" fmla="*/ 0 h 767"/>
              <a:gd name="T4" fmla="*/ 0 w 834"/>
              <a:gd name="T5" fmla="*/ 319 h 767"/>
              <a:gd name="T6" fmla="*/ 668 w 834"/>
              <a:gd name="T7" fmla="*/ 767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767">
                <a:moveTo>
                  <a:pt x="668" y="767"/>
                </a:moveTo>
                <a:lnTo>
                  <a:pt x="834" y="0"/>
                </a:lnTo>
                <a:lnTo>
                  <a:pt x="0" y="319"/>
                </a:lnTo>
                <a:lnTo>
                  <a:pt x="668" y="767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任意多边形: 形状 70"/>
          <p:cNvSpPr/>
          <p:nvPr/>
        </p:nvSpPr>
        <p:spPr bwMode="auto">
          <a:xfrm>
            <a:off x="466725" y="5386387"/>
            <a:ext cx="1873250" cy="1492250"/>
          </a:xfrm>
          <a:custGeom>
            <a:avLst/>
            <a:gdLst>
              <a:gd name="connsiteX0" fmla="*/ 25400 w 1873250"/>
              <a:gd name="connsiteY0" fmla="*/ 0 h 1492250"/>
              <a:gd name="connsiteX1" fmla="*/ 1873250 w 1873250"/>
              <a:gd name="connsiteY1" fmla="*/ 349250 h 1492250"/>
              <a:gd name="connsiteX2" fmla="*/ 1170872 w 1873250"/>
              <a:gd name="connsiteY2" fmla="*/ 1492250 h 1492250"/>
              <a:gd name="connsiteX3" fmla="*/ 1008330 w 1873250"/>
              <a:gd name="connsiteY3" fmla="*/ 1492250 h 1492250"/>
              <a:gd name="connsiteX4" fmla="*/ 1647825 w 1873250"/>
              <a:gd name="connsiteY4" fmla="*/ 450850 h 1492250"/>
              <a:gd name="connsiteX5" fmla="*/ 0 w 1873250"/>
              <a:gd name="connsiteY5" fmla="*/ 138113 h 14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3250" h="1492250">
                <a:moveTo>
                  <a:pt x="25400" y="0"/>
                </a:moveTo>
                <a:lnTo>
                  <a:pt x="1873250" y="349250"/>
                </a:lnTo>
                <a:lnTo>
                  <a:pt x="1170872" y="1492250"/>
                </a:lnTo>
                <a:lnTo>
                  <a:pt x="1008330" y="1492250"/>
                </a:lnTo>
                <a:lnTo>
                  <a:pt x="1647825" y="450850"/>
                </a:lnTo>
                <a:lnTo>
                  <a:pt x="0" y="138113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9" name="Freeform 17"/>
          <p:cNvSpPr/>
          <p:nvPr/>
        </p:nvSpPr>
        <p:spPr bwMode="auto">
          <a:xfrm>
            <a:off x="10360025" y="3910012"/>
            <a:ext cx="1576388" cy="1793875"/>
          </a:xfrm>
          <a:custGeom>
            <a:avLst/>
            <a:gdLst>
              <a:gd name="T0" fmla="*/ 883 w 993"/>
              <a:gd name="T1" fmla="*/ 1130 h 1130"/>
              <a:gd name="T2" fmla="*/ 807 w 993"/>
              <a:gd name="T3" fmla="*/ 1115 h 1130"/>
              <a:gd name="T4" fmla="*/ 906 w 993"/>
              <a:gd name="T5" fmla="*/ 104 h 1130"/>
              <a:gd name="T6" fmla="*/ 19 w 993"/>
              <a:gd name="T7" fmla="*/ 293 h 1130"/>
              <a:gd name="T8" fmla="*/ 0 w 993"/>
              <a:gd name="T9" fmla="*/ 212 h 1130"/>
              <a:gd name="T10" fmla="*/ 993 w 993"/>
              <a:gd name="T11" fmla="*/ 0 h 1130"/>
              <a:gd name="T12" fmla="*/ 883 w 993"/>
              <a:gd name="T13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3" h="1130">
                <a:moveTo>
                  <a:pt x="883" y="1130"/>
                </a:moveTo>
                <a:lnTo>
                  <a:pt x="807" y="1115"/>
                </a:lnTo>
                <a:lnTo>
                  <a:pt x="906" y="104"/>
                </a:lnTo>
                <a:lnTo>
                  <a:pt x="19" y="293"/>
                </a:lnTo>
                <a:lnTo>
                  <a:pt x="0" y="212"/>
                </a:lnTo>
                <a:lnTo>
                  <a:pt x="993" y="0"/>
                </a:lnTo>
                <a:lnTo>
                  <a:pt x="883" y="113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343946" y="2003198"/>
            <a:ext cx="785813" cy="793750"/>
          </a:xfrm>
          <a:prstGeom prst="rect">
            <a:avLst/>
          </a:pr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任意多边形: 形状 71"/>
          <p:cNvSpPr>
            <a:spLocks noChangeArrowheads="1"/>
          </p:cNvSpPr>
          <p:nvPr/>
        </p:nvSpPr>
        <p:spPr bwMode="auto">
          <a:xfrm>
            <a:off x="5186362" y="6545262"/>
            <a:ext cx="784225" cy="333375"/>
          </a:xfrm>
          <a:custGeom>
            <a:avLst/>
            <a:gdLst>
              <a:gd name="connsiteX0" fmla="*/ 0 w 784225"/>
              <a:gd name="connsiteY0" fmla="*/ 0 h 333375"/>
              <a:gd name="connsiteX1" fmla="*/ 784225 w 784225"/>
              <a:gd name="connsiteY1" fmla="*/ 0 h 333375"/>
              <a:gd name="connsiteX2" fmla="*/ 784225 w 784225"/>
              <a:gd name="connsiteY2" fmla="*/ 333375 h 333375"/>
              <a:gd name="connsiteX3" fmla="*/ 0 w 784225"/>
              <a:gd name="connsiteY3" fmla="*/ 33337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4225" h="333375">
                <a:moveTo>
                  <a:pt x="0" y="0"/>
                </a:moveTo>
                <a:lnTo>
                  <a:pt x="784225" y="0"/>
                </a:lnTo>
                <a:lnTo>
                  <a:pt x="784225" y="333375"/>
                </a:lnTo>
                <a:lnTo>
                  <a:pt x="0" y="333375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9912350" y="1389062"/>
            <a:ext cx="1116013" cy="1125538"/>
          </a:xfrm>
          <a:prstGeom prst="ellipse">
            <a:avLst/>
          </a:pr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10401300" y="307975"/>
            <a:ext cx="1535113" cy="1552575"/>
          </a:xfrm>
          <a:custGeom>
            <a:avLst/>
            <a:gdLst>
              <a:gd name="T0" fmla="*/ 305 w 610"/>
              <a:gd name="T1" fmla="*/ 616 h 616"/>
              <a:gd name="T2" fmla="*/ 0 w 610"/>
              <a:gd name="T3" fmla="*/ 308 h 616"/>
              <a:gd name="T4" fmla="*/ 305 w 610"/>
              <a:gd name="T5" fmla="*/ 0 h 616"/>
              <a:gd name="T6" fmla="*/ 610 w 610"/>
              <a:gd name="T7" fmla="*/ 308 h 616"/>
              <a:gd name="T8" fmla="*/ 305 w 610"/>
              <a:gd name="T9" fmla="*/ 616 h 616"/>
              <a:gd name="T10" fmla="*/ 305 w 610"/>
              <a:gd name="T11" fmla="*/ 55 h 616"/>
              <a:gd name="T12" fmla="*/ 55 w 610"/>
              <a:gd name="T13" fmla="*/ 308 h 616"/>
              <a:gd name="T14" fmla="*/ 305 w 610"/>
              <a:gd name="T15" fmla="*/ 560 h 616"/>
              <a:gd name="T16" fmla="*/ 555 w 610"/>
              <a:gd name="T17" fmla="*/ 308 h 616"/>
              <a:gd name="T18" fmla="*/ 305 w 610"/>
              <a:gd name="T19" fmla="*/ 55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0" h="616">
                <a:moveTo>
                  <a:pt x="305" y="616"/>
                </a:moveTo>
                <a:cubicBezTo>
                  <a:pt x="137" y="616"/>
                  <a:pt x="0" y="477"/>
                  <a:pt x="0" y="308"/>
                </a:cubicBezTo>
                <a:cubicBezTo>
                  <a:pt x="0" y="138"/>
                  <a:pt x="137" y="0"/>
                  <a:pt x="305" y="0"/>
                </a:cubicBezTo>
                <a:cubicBezTo>
                  <a:pt x="473" y="0"/>
                  <a:pt x="610" y="138"/>
                  <a:pt x="610" y="308"/>
                </a:cubicBezTo>
                <a:cubicBezTo>
                  <a:pt x="610" y="477"/>
                  <a:pt x="473" y="616"/>
                  <a:pt x="305" y="616"/>
                </a:cubicBezTo>
                <a:close/>
                <a:moveTo>
                  <a:pt x="305" y="55"/>
                </a:moveTo>
                <a:cubicBezTo>
                  <a:pt x="167" y="55"/>
                  <a:pt x="55" y="169"/>
                  <a:pt x="55" y="308"/>
                </a:cubicBezTo>
                <a:cubicBezTo>
                  <a:pt x="55" y="447"/>
                  <a:pt x="167" y="560"/>
                  <a:pt x="305" y="560"/>
                </a:cubicBezTo>
                <a:cubicBezTo>
                  <a:pt x="443" y="560"/>
                  <a:pt x="555" y="447"/>
                  <a:pt x="555" y="308"/>
                </a:cubicBezTo>
                <a:cubicBezTo>
                  <a:pt x="555" y="169"/>
                  <a:pt x="443" y="55"/>
                  <a:pt x="305" y="55"/>
                </a:cubicBez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1485234" y="1277710"/>
            <a:ext cx="138113" cy="2566988"/>
          </a:xfrm>
          <a:prstGeom prst="rect">
            <a:avLst/>
          </a:pr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3940175" y="5800725"/>
            <a:ext cx="1566863" cy="1295400"/>
          </a:xfrm>
          <a:custGeom>
            <a:avLst/>
            <a:gdLst>
              <a:gd name="T0" fmla="*/ 987 w 987"/>
              <a:gd name="T1" fmla="*/ 816 h 816"/>
              <a:gd name="T2" fmla="*/ 0 w 987"/>
              <a:gd name="T3" fmla="*/ 816 h 816"/>
              <a:gd name="T4" fmla="*/ 0 w 987"/>
              <a:gd name="T5" fmla="*/ 0 h 816"/>
              <a:gd name="T6" fmla="*/ 987 w 987"/>
              <a:gd name="T7" fmla="*/ 0 h 816"/>
              <a:gd name="T8" fmla="*/ 987 w 987"/>
              <a:gd name="T9" fmla="*/ 816 h 816"/>
              <a:gd name="T10" fmla="*/ 87 w 987"/>
              <a:gd name="T11" fmla="*/ 727 h 816"/>
              <a:gd name="T12" fmla="*/ 899 w 987"/>
              <a:gd name="T13" fmla="*/ 727 h 816"/>
              <a:gd name="T14" fmla="*/ 899 w 987"/>
              <a:gd name="T15" fmla="*/ 89 h 816"/>
              <a:gd name="T16" fmla="*/ 87 w 987"/>
              <a:gd name="T17" fmla="*/ 89 h 816"/>
              <a:gd name="T18" fmla="*/ 87 w 987"/>
              <a:gd name="T19" fmla="*/ 727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86" h="816">
                <a:moveTo>
                  <a:pt x="987" y="816"/>
                </a:moveTo>
                <a:lnTo>
                  <a:pt x="0" y="816"/>
                </a:lnTo>
                <a:lnTo>
                  <a:pt x="0" y="0"/>
                </a:lnTo>
                <a:lnTo>
                  <a:pt x="987" y="0"/>
                </a:lnTo>
                <a:lnTo>
                  <a:pt x="987" y="816"/>
                </a:lnTo>
                <a:close/>
                <a:moveTo>
                  <a:pt x="87" y="727"/>
                </a:moveTo>
                <a:lnTo>
                  <a:pt x="899" y="727"/>
                </a:lnTo>
                <a:lnTo>
                  <a:pt x="899" y="89"/>
                </a:lnTo>
                <a:lnTo>
                  <a:pt x="87" y="89"/>
                </a:lnTo>
                <a:lnTo>
                  <a:pt x="87" y="727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任意多边形: 形状 55"/>
          <p:cNvSpPr>
            <a:spLocks noChangeArrowheads="1"/>
          </p:cNvSpPr>
          <p:nvPr/>
        </p:nvSpPr>
        <p:spPr bwMode="auto">
          <a:xfrm>
            <a:off x="0" y="1461850"/>
            <a:ext cx="355601" cy="1046352"/>
          </a:xfrm>
          <a:custGeom>
            <a:avLst/>
            <a:gdLst>
              <a:gd name="connsiteX0" fmla="*/ 0 w 355601"/>
              <a:gd name="connsiteY0" fmla="*/ 0 h 1046352"/>
              <a:gd name="connsiteX1" fmla="*/ 14796 w 355601"/>
              <a:gd name="connsiteY1" fmla="*/ 4632 h 1046352"/>
              <a:gd name="connsiteX2" fmla="*/ 355601 w 355601"/>
              <a:gd name="connsiteY2" fmla="*/ 523176 h 1046352"/>
              <a:gd name="connsiteX3" fmla="*/ 14796 w 355601"/>
              <a:gd name="connsiteY3" fmla="*/ 1041720 h 1046352"/>
              <a:gd name="connsiteX4" fmla="*/ 0 w 355601"/>
              <a:gd name="connsiteY4" fmla="*/ 1046352 h 104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601" h="1046352">
                <a:moveTo>
                  <a:pt x="0" y="0"/>
                </a:moveTo>
                <a:lnTo>
                  <a:pt x="14796" y="4632"/>
                </a:lnTo>
                <a:cubicBezTo>
                  <a:pt x="215073" y="90065"/>
                  <a:pt x="355601" y="290070"/>
                  <a:pt x="355601" y="523176"/>
                </a:cubicBezTo>
                <a:cubicBezTo>
                  <a:pt x="355601" y="756283"/>
                  <a:pt x="215073" y="956287"/>
                  <a:pt x="14796" y="1041720"/>
                </a:cubicBezTo>
                <a:lnTo>
                  <a:pt x="0" y="1046352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77" name="矩形 471"/>
          <p:cNvSpPr>
            <a:spLocks noChangeArrowheads="1"/>
          </p:cNvSpPr>
          <p:nvPr/>
        </p:nvSpPr>
        <p:spPr bwMode="auto">
          <a:xfrm>
            <a:off x="3483734" y="3210768"/>
            <a:ext cx="52424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THESIS DEFENSE GENERAL PPT GUIDE TEMPLATE</a:t>
            </a:r>
          </a:p>
        </p:txBody>
      </p:sp>
      <p:cxnSp>
        <p:nvCxnSpPr>
          <p:cNvPr id="78" name="直接连接符 77"/>
          <p:cNvCxnSpPr/>
          <p:nvPr/>
        </p:nvCxnSpPr>
        <p:spPr>
          <a:xfrm>
            <a:off x="3422741" y="3200317"/>
            <a:ext cx="5349698" cy="0"/>
          </a:xfrm>
          <a:prstGeom prst="line">
            <a:avLst/>
          </a:prstGeom>
          <a:ln>
            <a:solidFill>
              <a:srgbClr val="EA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>
            <a:spLocks noChangeArrowheads="1"/>
          </p:cNvSpPr>
          <p:nvPr/>
        </p:nvSpPr>
        <p:spPr bwMode="auto">
          <a:xfrm>
            <a:off x="3864183" y="3664883"/>
            <a:ext cx="195598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>
            <a:spLocks noChangeArrowheads="1"/>
          </p:cNvSpPr>
          <p:nvPr/>
        </p:nvSpPr>
        <p:spPr bwMode="auto">
          <a:xfrm>
            <a:off x="3972226" y="4118426"/>
            <a:ext cx="1962150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>
            <a:spLocks noChangeArrowheads="1"/>
          </p:cNvSpPr>
          <p:nvPr/>
        </p:nvSpPr>
        <p:spPr bwMode="auto">
          <a:xfrm>
            <a:off x="6645050" y="3651273"/>
            <a:ext cx="196239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课题时间：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6645050" y="4103099"/>
            <a:ext cx="1449387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学院：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KSO_Shape"/>
          <p:cNvSpPr/>
          <p:nvPr/>
        </p:nvSpPr>
        <p:spPr bwMode="auto">
          <a:xfrm>
            <a:off x="3585475" y="3563904"/>
            <a:ext cx="371781" cy="451556"/>
          </a:xfrm>
          <a:custGeom>
            <a:avLst/>
            <a:gdLst>
              <a:gd name="T0" fmla="*/ 440790 w 2792413"/>
              <a:gd name="T1" fmla="*/ 2575798 h 3389313"/>
              <a:gd name="T2" fmla="*/ 1147253 w 2792413"/>
              <a:gd name="T3" fmla="*/ 1201035 h 3389313"/>
              <a:gd name="T4" fmla="*/ 1223433 w 2792413"/>
              <a:gd name="T5" fmla="*/ 1473921 h 3389313"/>
              <a:gd name="T6" fmla="*/ 1315165 w 2792413"/>
              <a:gd name="T7" fmla="*/ 1458373 h 3389313"/>
              <a:gd name="T8" fmla="*/ 1462128 w 2792413"/>
              <a:gd name="T9" fmla="*/ 1368574 h 3389313"/>
              <a:gd name="T10" fmla="*/ 1552274 w 2792413"/>
              <a:gd name="T11" fmla="*/ 1517392 h 3389313"/>
              <a:gd name="T12" fmla="*/ 1632262 w 2792413"/>
              <a:gd name="T13" fmla="*/ 1262910 h 3389313"/>
              <a:gd name="T14" fmla="*/ 1689714 w 2792413"/>
              <a:gd name="T15" fmla="*/ 1093784 h 3389313"/>
              <a:gd name="T16" fmla="*/ 1947454 w 2792413"/>
              <a:gd name="T17" fmla="*/ 1176285 h 3389313"/>
              <a:gd name="T18" fmla="*/ 2040457 w 2792413"/>
              <a:gd name="T19" fmla="*/ 1240064 h 3389313"/>
              <a:gd name="T20" fmla="*/ 2124889 w 2792413"/>
              <a:gd name="T21" fmla="*/ 1394276 h 3389313"/>
              <a:gd name="T22" fmla="*/ 2358823 w 2792413"/>
              <a:gd name="T23" fmla="*/ 1575460 h 3389313"/>
              <a:gd name="T24" fmla="*/ 2669254 w 2792413"/>
              <a:gd name="T25" fmla="*/ 1240381 h 3389313"/>
              <a:gd name="T26" fmla="*/ 2738767 w 2792413"/>
              <a:gd name="T27" fmla="*/ 1227371 h 3389313"/>
              <a:gd name="T28" fmla="*/ 2783840 w 2792413"/>
              <a:gd name="T29" fmla="*/ 1283853 h 3389313"/>
              <a:gd name="T30" fmla="*/ 2705122 w 2792413"/>
              <a:gd name="T31" fmla="*/ 1422200 h 3389313"/>
              <a:gd name="T32" fmla="*/ 2761621 w 2792413"/>
              <a:gd name="T33" fmla="*/ 1492008 h 3389313"/>
              <a:gd name="T34" fmla="*/ 2775270 w 2792413"/>
              <a:gd name="T35" fmla="*/ 1582441 h 3389313"/>
              <a:gd name="T36" fmla="*/ 2740355 w 2792413"/>
              <a:gd name="T37" fmla="*/ 1669383 h 3389313"/>
              <a:gd name="T38" fmla="*/ 2438811 w 2792413"/>
              <a:gd name="T39" fmla="*/ 2001606 h 3389313"/>
              <a:gd name="T40" fmla="*/ 2326447 w 2792413"/>
              <a:gd name="T41" fmla="*/ 2083155 h 3389313"/>
              <a:gd name="T42" fmla="*/ 2234397 w 2792413"/>
              <a:gd name="T43" fmla="*/ 2095530 h 3389313"/>
              <a:gd name="T44" fmla="*/ 2140759 w 2792413"/>
              <a:gd name="T45" fmla="*/ 2059674 h 3389313"/>
              <a:gd name="T46" fmla="*/ 2049979 w 2792413"/>
              <a:gd name="T47" fmla="*/ 1965116 h 3389313"/>
              <a:gd name="T48" fmla="*/ 1428165 w 2792413"/>
              <a:gd name="T49" fmla="*/ 2143126 h 3389313"/>
              <a:gd name="T50" fmla="*/ 1429434 w 2792413"/>
              <a:gd name="T51" fmla="*/ 1759182 h 3389313"/>
              <a:gd name="T52" fmla="*/ 1368174 w 2792413"/>
              <a:gd name="T53" fmla="*/ 1755057 h 3389313"/>
              <a:gd name="T54" fmla="*/ 1337384 w 2792413"/>
              <a:gd name="T55" fmla="*/ 1826769 h 3389313"/>
              <a:gd name="T56" fmla="*/ 852376 w 2792413"/>
              <a:gd name="T57" fmla="*/ 1682710 h 3389313"/>
              <a:gd name="T58" fmla="*/ 784766 w 2792413"/>
              <a:gd name="T59" fmla="*/ 2018424 h 3389313"/>
              <a:gd name="T60" fmla="*/ 485762 w 2792413"/>
              <a:gd name="T61" fmla="*/ 1784884 h 3389313"/>
              <a:gd name="T62" fmla="*/ 583526 w 2792413"/>
              <a:gd name="T63" fmla="*/ 1432036 h 3389313"/>
              <a:gd name="T64" fmla="*/ 667641 w 2792413"/>
              <a:gd name="T65" fmla="*/ 1278141 h 3389313"/>
              <a:gd name="T66" fmla="*/ 848249 w 2792413"/>
              <a:gd name="T67" fmla="*/ 1188343 h 3389313"/>
              <a:gd name="T68" fmla="*/ 1117099 w 2792413"/>
              <a:gd name="T69" fmla="*/ 1090294 h 3389313"/>
              <a:gd name="T70" fmla="*/ 1495426 w 2792413"/>
              <a:gd name="T71" fmla="*/ 10798 h 3389313"/>
              <a:gd name="T72" fmla="*/ 1596073 w 2792413"/>
              <a:gd name="T73" fmla="*/ 50816 h 3389313"/>
              <a:gd name="T74" fmla="*/ 1679258 w 2792413"/>
              <a:gd name="T75" fmla="*/ 116241 h 3389313"/>
              <a:gd name="T76" fmla="*/ 1743076 w 2792413"/>
              <a:gd name="T77" fmla="*/ 203263 h 3389313"/>
              <a:gd name="T78" fmla="*/ 1802448 w 2792413"/>
              <a:gd name="T79" fmla="*/ 402397 h 3389313"/>
              <a:gd name="T80" fmla="*/ 1849121 w 2792413"/>
              <a:gd name="T81" fmla="*/ 458612 h 3389313"/>
              <a:gd name="T82" fmla="*/ 1861186 w 2792413"/>
              <a:gd name="T83" fmla="*/ 526260 h 3389313"/>
              <a:gd name="T84" fmla="*/ 1823086 w 2792413"/>
              <a:gd name="T85" fmla="*/ 626621 h 3389313"/>
              <a:gd name="T86" fmla="*/ 1771651 w 2792413"/>
              <a:gd name="T87" fmla="*/ 681248 h 3389313"/>
              <a:gd name="T88" fmla="*/ 1688148 w 2792413"/>
              <a:gd name="T89" fmla="*/ 863867 h 3389313"/>
              <a:gd name="T90" fmla="*/ 1552576 w 2792413"/>
              <a:gd name="T91" fmla="*/ 992176 h 3389313"/>
              <a:gd name="T92" fmla="*/ 1464628 w 2792413"/>
              <a:gd name="T93" fmla="*/ 1024254 h 3389313"/>
              <a:gd name="T94" fmla="*/ 1364933 w 2792413"/>
              <a:gd name="T95" fmla="*/ 1028383 h 3389313"/>
              <a:gd name="T96" fmla="*/ 1273493 w 2792413"/>
              <a:gd name="T97" fmla="*/ 1003928 h 3389313"/>
              <a:gd name="T98" fmla="*/ 1136333 w 2792413"/>
              <a:gd name="T99" fmla="*/ 893721 h 3389313"/>
              <a:gd name="T100" fmla="*/ 1043305 w 2792413"/>
              <a:gd name="T101" fmla="*/ 719677 h 3389313"/>
              <a:gd name="T102" fmla="*/ 984250 w 2792413"/>
              <a:gd name="T103" fmla="*/ 642183 h 3389313"/>
              <a:gd name="T104" fmla="*/ 943610 w 2792413"/>
              <a:gd name="T105" fmla="*/ 580887 h 3389313"/>
              <a:gd name="T106" fmla="*/ 930275 w 2792413"/>
              <a:gd name="T107" fmla="*/ 508792 h 3389313"/>
              <a:gd name="T108" fmla="*/ 958215 w 2792413"/>
              <a:gd name="T109" fmla="*/ 440826 h 3389313"/>
              <a:gd name="T110" fmla="*/ 1010603 w 2792413"/>
              <a:gd name="T111" fmla="*/ 336019 h 3389313"/>
              <a:gd name="T112" fmla="*/ 1081405 w 2792413"/>
              <a:gd name="T113" fmla="*/ 168327 h 3389313"/>
              <a:gd name="T114" fmla="*/ 1152525 w 2792413"/>
              <a:gd name="T115" fmla="*/ 89245 h 3389313"/>
              <a:gd name="T116" fmla="*/ 1242060 w 2792413"/>
              <a:gd name="T117" fmla="*/ 32713 h 3389313"/>
              <a:gd name="T118" fmla="*/ 1348105 w 2792413"/>
              <a:gd name="T119" fmla="*/ 3494 h 3389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92413" h="3389313">
                <a:moveTo>
                  <a:pt x="520700" y="2665413"/>
                </a:moveTo>
                <a:lnTo>
                  <a:pt x="2271713" y="2665413"/>
                </a:lnTo>
                <a:lnTo>
                  <a:pt x="2258063" y="3389313"/>
                </a:lnTo>
                <a:lnTo>
                  <a:pt x="534985" y="3389313"/>
                </a:lnTo>
                <a:lnTo>
                  <a:pt x="520700" y="2665413"/>
                </a:lnTo>
                <a:close/>
                <a:moveTo>
                  <a:pt x="0" y="2312988"/>
                </a:moveTo>
                <a:lnTo>
                  <a:pt x="2792413" y="2312988"/>
                </a:lnTo>
                <a:lnTo>
                  <a:pt x="2504058" y="3016251"/>
                </a:lnTo>
                <a:lnTo>
                  <a:pt x="2343366" y="3016251"/>
                </a:lnTo>
                <a:lnTo>
                  <a:pt x="2351623" y="2575798"/>
                </a:lnTo>
                <a:lnTo>
                  <a:pt x="440790" y="2575798"/>
                </a:lnTo>
                <a:lnTo>
                  <a:pt x="449047" y="3016251"/>
                </a:lnTo>
                <a:lnTo>
                  <a:pt x="288355" y="3016251"/>
                </a:lnTo>
                <a:lnTo>
                  <a:pt x="0" y="2312988"/>
                </a:lnTo>
                <a:close/>
                <a:moveTo>
                  <a:pt x="1131065" y="1087438"/>
                </a:moveTo>
                <a:lnTo>
                  <a:pt x="1131065" y="1087755"/>
                </a:lnTo>
                <a:lnTo>
                  <a:pt x="1131700" y="1087438"/>
                </a:lnTo>
                <a:lnTo>
                  <a:pt x="1133287" y="1104890"/>
                </a:lnTo>
                <a:lnTo>
                  <a:pt x="1135826" y="1125198"/>
                </a:lnTo>
                <a:lnTo>
                  <a:pt x="1138683" y="1148044"/>
                </a:lnTo>
                <a:lnTo>
                  <a:pt x="1142492" y="1173112"/>
                </a:lnTo>
                <a:lnTo>
                  <a:pt x="1147253" y="1201035"/>
                </a:lnTo>
                <a:lnTo>
                  <a:pt x="1153284" y="1231179"/>
                </a:lnTo>
                <a:lnTo>
                  <a:pt x="1160267" y="1262910"/>
                </a:lnTo>
                <a:lnTo>
                  <a:pt x="1168520" y="1297180"/>
                </a:lnTo>
                <a:lnTo>
                  <a:pt x="1178042" y="1333670"/>
                </a:lnTo>
                <a:lnTo>
                  <a:pt x="1183439" y="1352074"/>
                </a:lnTo>
                <a:lnTo>
                  <a:pt x="1188835" y="1371430"/>
                </a:lnTo>
                <a:lnTo>
                  <a:pt x="1195183" y="1391103"/>
                </a:lnTo>
                <a:lnTo>
                  <a:pt x="1201531" y="1411094"/>
                </a:lnTo>
                <a:lnTo>
                  <a:pt x="1208514" y="1431719"/>
                </a:lnTo>
                <a:lnTo>
                  <a:pt x="1215497" y="1452344"/>
                </a:lnTo>
                <a:lnTo>
                  <a:pt x="1223433" y="1473921"/>
                </a:lnTo>
                <a:lnTo>
                  <a:pt x="1231685" y="1495498"/>
                </a:lnTo>
                <a:lnTo>
                  <a:pt x="1240573" y="1517392"/>
                </a:lnTo>
                <a:lnTo>
                  <a:pt x="1249461" y="1539604"/>
                </a:lnTo>
                <a:lnTo>
                  <a:pt x="1258983" y="1562450"/>
                </a:lnTo>
                <a:lnTo>
                  <a:pt x="1269458" y="1585296"/>
                </a:lnTo>
                <a:lnTo>
                  <a:pt x="1279932" y="1608460"/>
                </a:lnTo>
                <a:lnTo>
                  <a:pt x="1291359" y="1632258"/>
                </a:lnTo>
                <a:lnTo>
                  <a:pt x="1294851" y="1601162"/>
                </a:lnTo>
                <a:lnTo>
                  <a:pt x="1298977" y="1571018"/>
                </a:lnTo>
                <a:lnTo>
                  <a:pt x="1306913" y="1512315"/>
                </a:lnTo>
                <a:lnTo>
                  <a:pt x="1315165" y="1458373"/>
                </a:lnTo>
                <a:lnTo>
                  <a:pt x="1323101" y="1409824"/>
                </a:lnTo>
                <a:lnTo>
                  <a:pt x="1330084" y="1368574"/>
                </a:lnTo>
                <a:lnTo>
                  <a:pt x="1336115" y="1335574"/>
                </a:lnTo>
                <a:lnTo>
                  <a:pt x="1342780" y="1300670"/>
                </a:lnTo>
                <a:lnTo>
                  <a:pt x="1298025" y="1196275"/>
                </a:lnTo>
                <a:lnTo>
                  <a:pt x="1370395" y="1127736"/>
                </a:lnTo>
                <a:lnTo>
                  <a:pt x="1421817" y="1127736"/>
                </a:lnTo>
                <a:lnTo>
                  <a:pt x="1494187" y="1196275"/>
                </a:lnTo>
                <a:lnTo>
                  <a:pt x="1449749" y="1300670"/>
                </a:lnTo>
                <a:lnTo>
                  <a:pt x="1456415" y="1335574"/>
                </a:lnTo>
                <a:lnTo>
                  <a:pt x="1462128" y="1368574"/>
                </a:lnTo>
                <a:lnTo>
                  <a:pt x="1469746" y="1409824"/>
                </a:lnTo>
                <a:lnTo>
                  <a:pt x="1477364" y="1458373"/>
                </a:lnTo>
                <a:lnTo>
                  <a:pt x="1485617" y="1512315"/>
                </a:lnTo>
                <a:lnTo>
                  <a:pt x="1493869" y="1571018"/>
                </a:lnTo>
                <a:lnTo>
                  <a:pt x="1497678" y="1601162"/>
                </a:lnTo>
                <a:lnTo>
                  <a:pt x="1501170" y="1632258"/>
                </a:lnTo>
                <a:lnTo>
                  <a:pt x="1512279" y="1608460"/>
                </a:lnTo>
                <a:lnTo>
                  <a:pt x="1523072" y="1585296"/>
                </a:lnTo>
                <a:lnTo>
                  <a:pt x="1533229" y="1562450"/>
                </a:lnTo>
                <a:lnTo>
                  <a:pt x="1542751" y="1539604"/>
                </a:lnTo>
                <a:lnTo>
                  <a:pt x="1552274" y="1517392"/>
                </a:lnTo>
                <a:lnTo>
                  <a:pt x="1560844" y="1495498"/>
                </a:lnTo>
                <a:lnTo>
                  <a:pt x="1568779" y="1473921"/>
                </a:lnTo>
                <a:lnTo>
                  <a:pt x="1576715" y="1452344"/>
                </a:lnTo>
                <a:lnTo>
                  <a:pt x="1584015" y="1431719"/>
                </a:lnTo>
                <a:lnTo>
                  <a:pt x="1590681" y="1411094"/>
                </a:lnTo>
                <a:lnTo>
                  <a:pt x="1597346" y="1391103"/>
                </a:lnTo>
                <a:lnTo>
                  <a:pt x="1603377" y="1371430"/>
                </a:lnTo>
                <a:lnTo>
                  <a:pt x="1609408" y="1352074"/>
                </a:lnTo>
                <a:lnTo>
                  <a:pt x="1614487" y="1333670"/>
                </a:lnTo>
                <a:lnTo>
                  <a:pt x="1624327" y="1297180"/>
                </a:lnTo>
                <a:lnTo>
                  <a:pt x="1632262" y="1262910"/>
                </a:lnTo>
                <a:lnTo>
                  <a:pt x="1639563" y="1231179"/>
                </a:lnTo>
                <a:lnTo>
                  <a:pt x="1644959" y="1201035"/>
                </a:lnTo>
                <a:lnTo>
                  <a:pt x="1649720" y="1173112"/>
                </a:lnTo>
                <a:lnTo>
                  <a:pt x="1653846" y="1148044"/>
                </a:lnTo>
                <a:lnTo>
                  <a:pt x="1657020" y="1125198"/>
                </a:lnTo>
                <a:lnTo>
                  <a:pt x="1659242" y="1104890"/>
                </a:lnTo>
                <a:lnTo>
                  <a:pt x="1660829" y="1087438"/>
                </a:lnTo>
                <a:lnTo>
                  <a:pt x="1661464" y="1087755"/>
                </a:lnTo>
                <a:lnTo>
                  <a:pt x="1661464" y="1087438"/>
                </a:lnTo>
                <a:lnTo>
                  <a:pt x="1675430" y="1090294"/>
                </a:lnTo>
                <a:lnTo>
                  <a:pt x="1689714" y="1093784"/>
                </a:lnTo>
                <a:lnTo>
                  <a:pt x="1703998" y="1097592"/>
                </a:lnTo>
                <a:lnTo>
                  <a:pt x="1718916" y="1101400"/>
                </a:lnTo>
                <a:lnTo>
                  <a:pt x="1749705" y="1110919"/>
                </a:lnTo>
                <a:lnTo>
                  <a:pt x="1782399" y="1120756"/>
                </a:lnTo>
                <a:lnTo>
                  <a:pt x="1812871" y="1129640"/>
                </a:lnTo>
                <a:lnTo>
                  <a:pt x="1841120" y="1138208"/>
                </a:lnTo>
                <a:lnTo>
                  <a:pt x="1866831" y="1146458"/>
                </a:lnTo>
                <a:lnTo>
                  <a:pt x="1890002" y="1154390"/>
                </a:lnTo>
                <a:lnTo>
                  <a:pt x="1911269" y="1162006"/>
                </a:lnTo>
                <a:lnTo>
                  <a:pt x="1930314" y="1168987"/>
                </a:lnTo>
                <a:lnTo>
                  <a:pt x="1947454" y="1176285"/>
                </a:lnTo>
                <a:lnTo>
                  <a:pt x="1962690" y="1183266"/>
                </a:lnTo>
                <a:lnTo>
                  <a:pt x="1976021" y="1189612"/>
                </a:lnTo>
                <a:lnTo>
                  <a:pt x="1987766" y="1195958"/>
                </a:lnTo>
                <a:lnTo>
                  <a:pt x="1998240" y="1201670"/>
                </a:lnTo>
                <a:lnTo>
                  <a:pt x="2006811" y="1207381"/>
                </a:lnTo>
                <a:lnTo>
                  <a:pt x="2014111" y="1212775"/>
                </a:lnTo>
                <a:lnTo>
                  <a:pt x="2020142" y="1218487"/>
                </a:lnTo>
                <a:lnTo>
                  <a:pt x="2025221" y="1223564"/>
                </a:lnTo>
                <a:lnTo>
                  <a:pt x="2029030" y="1228641"/>
                </a:lnTo>
                <a:lnTo>
                  <a:pt x="2035061" y="1234035"/>
                </a:lnTo>
                <a:lnTo>
                  <a:pt x="2040457" y="1240064"/>
                </a:lnTo>
                <a:lnTo>
                  <a:pt x="2046170" y="1246410"/>
                </a:lnTo>
                <a:lnTo>
                  <a:pt x="2051249" y="1252756"/>
                </a:lnTo>
                <a:lnTo>
                  <a:pt x="2056010" y="1259420"/>
                </a:lnTo>
                <a:lnTo>
                  <a:pt x="2060771" y="1266401"/>
                </a:lnTo>
                <a:lnTo>
                  <a:pt x="2065215" y="1273699"/>
                </a:lnTo>
                <a:lnTo>
                  <a:pt x="2068706" y="1281631"/>
                </a:lnTo>
                <a:lnTo>
                  <a:pt x="2069976" y="1283535"/>
                </a:lnTo>
                <a:lnTo>
                  <a:pt x="2072833" y="1289564"/>
                </a:lnTo>
                <a:lnTo>
                  <a:pt x="2083942" y="1312410"/>
                </a:lnTo>
                <a:lnTo>
                  <a:pt x="2101717" y="1348584"/>
                </a:lnTo>
                <a:lnTo>
                  <a:pt x="2124889" y="1394276"/>
                </a:lnTo>
                <a:lnTo>
                  <a:pt x="2151869" y="1446950"/>
                </a:lnTo>
                <a:lnTo>
                  <a:pt x="2182341" y="1504382"/>
                </a:lnTo>
                <a:lnTo>
                  <a:pt x="2197894" y="1534210"/>
                </a:lnTo>
                <a:lnTo>
                  <a:pt x="2214399" y="1563719"/>
                </a:lnTo>
                <a:lnTo>
                  <a:pt x="2230588" y="1593229"/>
                </a:lnTo>
                <a:lnTo>
                  <a:pt x="2247093" y="1622104"/>
                </a:lnTo>
                <a:lnTo>
                  <a:pt x="2260742" y="1645902"/>
                </a:lnTo>
                <a:lnTo>
                  <a:pt x="2274073" y="1668431"/>
                </a:lnTo>
                <a:lnTo>
                  <a:pt x="2305497" y="1634479"/>
                </a:lnTo>
                <a:lnTo>
                  <a:pt x="2332478" y="1604652"/>
                </a:lnTo>
                <a:lnTo>
                  <a:pt x="2358823" y="1575460"/>
                </a:lnTo>
                <a:lnTo>
                  <a:pt x="2406752" y="1520883"/>
                </a:lnTo>
                <a:lnTo>
                  <a:pt x="2443572" y="1478046"/>
                </a:lnTo>
                <a:lnTo>
                  <a:pt x="2465157" y="1453296"/>
                </a:lnTo>
                <a:lnTo>
                  <a:pt x="2468013" y="1449805"/>
                </a:lnTo>
                <a:lnTo>
                  <a:pt x="2471822" y="1445681"/>
                </a:lnTo>
                <a:lnTo>
                  <a:pt x="2475631" y="1441555"/>
                </a:lnTo>
                <a:lnTo>
                  <a:pt x="2483567" y="1434257"/>
                </a:lnTo>
                <a:lnTo>
                  <a:pt x="2491819" y="1427276"/>
                </a:lnTo>
                <a:lnTo>
                  <a:pt x="2500390" y="1420930"/>
                </a:lnTo>
                <a:lnTo>
                  <a:pt x="2664175" y="1245141"/>
                </a:lnTo>
                <a:lnTo>
                  <a:pt x="2669254" y="1240381"/>
                </a:lnTo>
                <a:lnTo>
                  <a:pt x="2674967" y="1235939"/>
                </a:lnTo>
                <a:lnTo>
                  <a:pt x="2680681" y="1232131"/>
                </a:lnTo>
                <a:lnTo>
                  <a:pt x="2686712" y="1229275"/>
                </a:lnTo>
                <a:lnTo>
                  <a:pt x="2693060" y="1227054"/>
                </a:lnTo>
                <a:lnTo>
                  <a:pt x="2699408" y="1225150"/>
                </a:lnTo>
                <a:lnTo>
                  <a:pt x="2706074" y="1224198"/>
                </a:lnTo>
                <a:lnTo>
                  <a:pt x="2712422" y="1223247"/>
                </a:lnTo>
                <a:lnTo>
                  <a:pt x="2719088" y="1223247"/>
                </a:lnTo>
                <a:lnTo>
                  <a:pt x="2725754" y="1224198"/>
                </a:lnTo>
                <a:lnTo>
                  <a:pt x="2732419" y="1225468"/>
                </a:lnTo>
                <a:lnTo>
                  <a:pt x="2738767" y="1227371"/>
                </a:lnTo>
                <a:lnTo>
                  <a:pt x="2745116" y="1229910"/>
                </a:lnTo>
                <a:lnTo>
                  <a:pt x="2751147" y="1233400"/>
                </a:lnTo>
                <a:lnTo>
                  <a:pt x="2757178" y="1237525"/>
                </a:lnTo>
                <a:lnTo>
                  <a:pt x="2762574" y="1241968"/>
                </a:lnTo>
                <a:lnTo>
                  <a:pt x="2767335" y="1247045"/>
                </a:lnTo>
                <a:lnTo>
                  <a:pt x="2771779" y="1252756"/>
                </a:lnTo>
                <a:lnTo>
                  <a:pt x="2775270" y="1258151"/>
                </a:lnTo>
                <a:lnTo>
                  <a:pt x="2778444" y="1264497"/>
                </a:lnTo>
                <a:lnTo>
                  <a:pt x="2780666" y="1270843"/>
                </a:lnTo>
                <a:lnTo>
                  <a:pt x="2782571" y="1277189"/>
                </a:lnTo>
                <a:lnTo>
                  <a:pt x="2783840" y="1283853"/>
                </a:lnTo>
                <a:lnTo>
                  <a:pt x="2784475" y="1290199"/>
                </a:lnTo>
                <a:lnTo>
                  <a:pt x="2784475" y="1296862"/>
                </a:lnTo>
                <a:lnTo>
                  <a:pt x="2783840" y="1303526"/>
                </a:lnTo>
                <a:lnTo>
                  <a:pt x="2782253" y="1310189"/>
                </a:lnTo>
                <a:lnTo>
                  <a:pt x="2780349" y="1316535"/>
                </a:lnTo>
                <a:lnTo>
                  <a:pt x="2777492" y="1322882"/>
                </a:lnTo>
                <a:lnTo>
                  <a:pt x="2774635" y="1328911"/>
                </a:lnTo>
                <a:lnTo>
                  <a:pt x="2770509" y="1334622"/>
                </a:lnTo>
                <a:lnTo>
                  <a:pt x="2766065" y="1340334"/>
                </a:lnTo>
                <a:lnTo>
                  <a:pt x="2694964" y="1416171"/>
                </a:lnTo>
                <a:lnTo>
                  <a:pt x="2705122" y="1422200"/>
                </a:lnTo>
                <a:lnTo>
                  <a:pt x="2709883" y="1426007"/>
                </a:lnTo>
                <a:lnTo>
                  <a:pt x="2714644" y="1429815"/>
                </a:lnTo>
                <a:lnTo>
                  <a:pt x="2721310" y="1435844"/>
                </a:lnTo>
                <a:lnTo>
                  <a:pt x="2727658" y="1441873"/>
                </a:lnTo>
                <a:lnTo>
                  <a:pt x="2733689" y="1448854"/>
                </a:lnTo>
                <a:lnTo>
                  <a:pt x="2739085" y="1455517"/>
                </a:lnTo>
                <a:lnTo>
                  <a:pt x="2744481" y="1462498"/>
                </a:lnTo>
                <a:lnTo>
                  <a:pt x="2749242" y="1469478"/>
                </a:lnTo>
                <a:lnTo>
                  <a:pt x="2753686" y="1476777"/>
                </a:lnTo>
                <a:lnTo>
                  <a:pt x="2757812" y="1484392"/>
                </a:lnTo>
                <a:lnTo>
                  <a:pt x="2761621" y="1492008"/>
                </a:lnTo>
                <a:lnTo>
                  <a:pt x="2764478" y="1499940"/>
                </a:lnTo>
                <a:lnTo>
                  <a:pt x="2767335" y="1507873"/>
                </a:lnTo>
                <a:lnTo>
                  <a:pt x="2770191" y="1515806"/>
                </a:lnTo>
                <a:lnTo>
                  <a:pt x="2771779" y="1524056"/>
                </a:lnTo>
                <a:lnTo>
                  <a:pt x="2773683" y="1532306"/>
                </a:lnTo>
                <a:lnTo>
                  <a:pt x="2774953" y="1540556"/>
                </a:lnTo>
                <a:lnTo>
                  <a:pt x="2775905" y="1548806"/>
                </a:lnTo>
                <a:lnTo>
                  <a:pt x="2776222" y="1557373"/>
                </a:lnTo>
                <a:lnTo>
                  <a:pt x="2776222" y="1565623"/>
                </a:lnTo>
                <a:lnTo>
                  <a:pt x="2775905" y="1574191"/>
                </a:lnTo>
                <a:lnTo>
                  <a:pt x="2775270" y="1582441"/>
                </a:lnTo>
                <a:lnTo>
                  <a:pt x="2774000" y="1591008"/>
                </a:lnTo>
                <a:lnTo>
                  <a:pt x="2772731" y="1598941"/>
                </a:lnTo>
                <a:lnTo>
                  <a:pt x="2770826" y="1607508"/>
                </a:lnTo>
                <a:lnTo>
                  <a:pt x="2768604" y="1615758"/>
                </a:lnTo>
                <a:lnTo>
                  <a:pt x="2765430" y="1623691"/>
                </a:lnTo>
                <a:lnTo>
                  <a:pt x="2762574" y="1631624"/>
                </a:lnTo>
                <a:lnTo>
                  <a:pt x="2758765" y="1639556"/>
                </a:lnTo>
                <a:lnTo>
                  <a:pt x="2754956" y="1647489"/>
                </a:lnTo>
                <a:lnTo>
                  <a:pt x="2750194" y="1654787"/>
                </a:lnTo>
                <a:lnTo>
                  <a:pt x="2745433" y="1662085"/>
                </a:lnTo>
                <a:lnTo>
                  <a:pt x="2740355" y="1669383"/>
                </a:lnTo>
                <a:lnTo>
                  <a:pt x="2734641" y="1676364"/>
                </a:lnTo>
                <a:lnTo>
                  <a:pt x="2716549" y="1697941"/>
                </a:lnTo>
                <a:lnTo>
                  <a:pt x="2670206" y="1751249"/>
                </a:lnTo>
                <a:lnTo>
                  <a:pt x="2639417" y="1786470"/>
                </a:lnTo>
                <a:lnTo>
                  <a:pt x="2605136" y="1824865"/>
                </a:lnTo>
                <a:lnTo>
                  <a:pt x="2569586" y="1864529"/>
                </a:lnTo>
                <a:lnTo>
                  <a:pt x="2532766" y="1904827"/>
                </a:lnTo>
                <a:lnTo>
                  <a:pt x="2508325" y="1930529"/>
                </a:lnTo>
                <a:lnTo>
                  <a:pt x="2484519" y="1955914"/>
                </a:lnTo>
                <a:lnTo>
                  <a:pt x="2461030" y="1979712"/>
                </a:lnTo>
                <a:lnTo>
                  <a:pt x="2438811" y="2001606"/>
                </a:lnTo>
                <a:lnTo>
                  <a:pt x="2426115" y="2013347"/>
                </a:lnTo>
                <a:lnTo>
                  <a:pt x="2413418" y="2025087"/>
                </a:lnTo>
                <a:lnTo>
                  <a:pt x="2400722" y="2035876"/>
                </a:lnTo>
                <a:lnTo>
                  <a:pt x="2387708" y="2046664"/>
                </a:lnTo>
                <a:lnTo>
                  <a:pt x="2380090" y="2052376"/>
                </a:lnTo>
                <a:lnTo>
                  <a:pt x="2371837" y="2058405"/>
                </a:lnTo>
                <a:lnTo>
                  <a:pt x="2362314" y="2064751"/>
                </a:lnTo>
                <a:lnTo>
                  <a:pt x="2351205" y="2071414"/>
                </a:lnTo>
                <a:lnTo>
                  <a:pt x="2343904" y="2075222"/>
                </a:lnTo>
                <a:lnTo>
                  <a:pt x="2335969" y="2079347"/>
                </a:lnTo>
                <a:lnTo>
                  <a:pt x="2326447" y="2083155"/>
                </a:lnTo>
                <a:lnTo>
                  <a:pt x="2315337" y="2087280"/>
                </a:lnTo>
                <a:lnTo>
                  <a:pt x="2307719" y="2089501"/>
                </a:lnTo>
                <a:lnTo>
                  <a:pt x="2300101" y="2091405"/>
                </a:lnTo>
                <a:lnTo>
                  <a:pt x="2292801" y="2093309"/>
                </a:lnTo>
                <a:lnTo>
                  <a:pt x="2284865" y="2094578"/>
                </a:lnTo>
                <a:lnTo>
                  <a:pt x="2277565" y="2095530"/>
                </a:lnTo>
                <a:lnTo>
                  <a:pt x="2270582" y="2096164"/>
                </a:lnTo>
                <a:lnTo>
                  <a:pt x="2262964" y="2096799"/>
                </a:lnTo>
                <a:lnTo>
                  <a:pt x="2255981" y="2097116"/>
                </a:lnTo>
                <a:lnTo>
                  <a:pt x="2244871" y="2096799"/>
                </a:lnTo>
                <a:lnTo>
                  <a:pt x="2234397" y="2095530"/>
                </a:lnTo>
                <a:lnTo>
                  <a:pt x="2224557" y="2093943"/>
                </a:lnTo>
                <a:lnTo>
                  <a:pt x="2215034" y="2092357"/>
                </a:lnTo>
                <a:lnTo>
                  <a:pt x="2206147" y="2090453"/>
                </a:lnTo>
                <a:lnTo>
                  <a:pt x="2197894" y="2087597"/>
                </a:lnTo>
                <a:lnTo>
                  <a:pt x="2190593" y="2085058"/>
                </a:lnTo>
                <a:lnTo>
                  <a:pt x="2183610" y="2082520"/>
                </a:lnTo>
                <a:lnTo>
                  <a:pt x="2176945" y="2079982"/>
                </a:lnTo>
                <a:lnTo>
                  <a:pt x="2170596" y="2077126"/>
                </a:lnTo>
                <a:lnTo>
                  <a:pt x="2159487" y="2071097"/>
                </a:lnTo>
                <a:lnTo>
                  <a:pt x="2149647" y="2065385"/>
                </a:lnTo>
                <a:lnTo>
                  <a:pt x="2140759" y="2059674"/>
                </a:lnTo>
                <a:lnTo>
                  <a:pt x="2133141" y="2053962"/>
                </a:lnTo>
                <a:lnTo>
                  <a:pt x="2125841" y="2048251"/>
                </a:lnTo>
                <a:lnTo>
                  <a:pt x="2119175" y="2043174"/>
                </a:lnTo>
                <a:lnTo>
                  <a:pt x="2113462" y="2037779"/>
                </a:lnTo>
                <a:lnTo>
                  <a:pt x="2102670" y="2027308"/>
                </a:lnTo>
                <a:lnTo>
                  <a:pt x="2092512" y="2017154"/>
                </a:lnTo>
                <a:lnTo>
                  <a:pt x="2083307" y="2006683"/>
                </a:lnTo>
                <a:lnTo>
                  <a:pt x="2074737" y="1996847"/>
                </a:lnTo>
                <a:lnTo>
                  <a:pt x="2066167" y="1986375"/>
                </a:lnTo>
                <a:lnTo>
                  <a:pt x="2057914" y="1975904"/>
                </a:lnTo>
                <a:lnTo>
                  <a:pt x="2049979" y="1965116"/>
                </a:lnTo>
                <a:lnTo>
                  <a:pt x="2042044" y="1954010"/>
                </a:lnTo>
                <a:lnTo>
                  <a:pt x="2026490" y="1931798"/>
                </a:lnTo>
                <a:lnTo>
                  <a:pt x="2013476" y="1912125"/>
                </a:lnTo>
                <a:lnTo>
                  <a:pt x="2000462" y="1891817"/>
                </a:lnTo>
                <a:lnTo>
                  <a:pt x="1987131" y="1870557"/>
                </a:lnTo>
                <a:lnTo>
                  <a:pt x="1974117" y="1848663"/>
                </a:lnTo>
                <a:lnTo>
                  <a:pt x="1961103" y="1826769"/>
                </a:lnTo>
                <a:lnTo>
                  <a:pt x="1948089" y="1803922"/>
                </a:lnTo>
                <a:lnTo>
                  <a:pt x="1922061" y="1758547"/>
                </a:lnTo>
                <a:lnTo>
                  <a:pt x="1922061" y="2143126"/>
                </a:lnTo>
                <a:lnTo>
                  <a:pt x="1428165" y="2143126"/>
                </a:lnTo>
                <a:lnTo>
                  <a:pt x="1455462" y="1826769"/>
                </a:lnTo>
                <a:lnTo>
                  <a:pt x="1455145" y="1818519"/>
                </a:lnTo>
                <a:lnTo>
                  <a:pt x="1454510" y="1810269"/>
                </a:lnTo>
                <a:lnTo>
                  <a:pt x="1452923" y="1802653"/>
                </a:lnTo>
                <a:lnTo>
                  <a:pt x="1450701" y="1795038"/>
                </a:lnTo>
                <a:lnTo>
                  <a:pt x="1448479" y="1788057"/>
                </a:lnTo>
                <a:lnTo>
                  <a:pt x="1445623" y="1781076"/>
                </a:lnTo>
                <a:lnTo>
                  <a:pt x="1441814" y="1774730"/>
                </a:lnTo>
                <a:lnTo>
                  <a:pt x="1438005" y="1769018"/>
                </a:lnTo>
                <a:lnTo>
                  <a:pt x="1433878" y="1763941"/>
                </a:lnTo>
                <a:lnTo>
                  <a:pt x="1429434" y="1759182"/>
                </a:lnTo>
                <a:lnTo>
                  <a:pt x="1424673" y="1755057"/>
                </a:lnTo>
                <a:lnTo>
                  <a:pt x="1419595" y="1751566"/>
                </a:lnTo>
                <a:lnTo>
                  <a:pt x="1413881" y="1748711"/>
                </a:lnTo>
                <a:lnTo>
                  <a:pt x="1408485" y="1746807"/>
                </a:lnTo>
                <a:lnTo>
                  <a:pt x="1402454" y="1745538"/>
                </a:lnTo>
                <a:lnTo>
                  <a:pt x="1396423" y="1744903"/>
                </a:lnTo>
                <a:lnTo>
                  <a:pt x="1390710" y="1745538"/>
                </a:lnTo>
                <a:lnTo>
                  <a:pt x="1384679" y="1746807"/>
                </a:lnTo>
                <a:lnTo>
                  <a:pt x="1378966" y="1748711"/>
                </a:lnTo>
                <a:lnTo>
                  <a:pt x="1373570" y="1751566"/>
                </a:lnTo>
                <a:lnTo>
                  <a:pt x="1368174" y="1755057"/>
                </a:lnTo>
                <a:lnTo>
                  <a:pt x="1363412" y="1759182"/>
                </a:lnTo>
                <a:lnTo>
                  <a:pt x="1358969" y="1763941"/>
                </a:lnTo>
                <a:lnTo>
                  <a:pt x="1354842" y="1769018"/>
                </a:lnTo>
                <a:lnTo>
                  <a:pt x="1351351" y="1774730"/>
                </a:lnTo>
                <a:lnTo>
                  <a:pt x="1347542" y="1781076"/>
                </a:lnTo>
                <a:lnTo>
                  <a:pt x="1344367" y="1788057"/>
                </a:lnTo>
                <a:lnTo>
                  <a:pt x="1342146" y="1795038"/>
                </a:lnTo>
                <a:lnTo>
                  <a:pt x="1339924" y="1802653"/>
                </a:lnTo>
                <a:lnTo>
                  <a:pt x="1338971" y="1810269"/>
                </a:lnTo>
                <a:lnTo>
                  <a:pt x="1337702" y="1818519"/>
                </a:lnTo>
                <a:lnTo>
                  <a:pt x="1337384" y="1826769"/>
                </a:lnTo>
                <a:lnTo>
                  <a:pt x="1364999" y="2143126"/>
                </a:lnTo>
                <a:lnTo>
                  <a:pt x="870151" y="2143126"/>
                </a:lnTo>
                <a:lnTo>
                  <a:pt x="870151" y="1651297"/>
                </a:lnTo>
                <a:lnTo>
                  <a:pt x="869833" y="1651297"/>
                </a:lnTo>
                <a:lnTo>
                  <a:pt x="868881" y="1652249"/>
                </a:lnTo>
                <a:lnTo>
                  <a:pt x="867294" y="1653201"/>
                </a:lnTo>
                <a:lnTo>
                  <a:pt x="864755" y="1656691"/>
                </a:lnTo>
                <a:lnTo>
                  <a:pt x="861581" y="1661133"/>
                </a:lnTo>
                <a:lnTo>
                  <a:pt x="858724" y="1667162"/>
                </a:lnTo>
                <a:lnTo>
                  <a:pt x="855867" y="1674143"/>
                </a:lnTo>
                <a:lnTo>
                  <a:pt x="852376" y="1682710"/>
                </a:lnTo>
                <a:lnTo>
                  <a:pt x="848884" y="1691912"/>
                </a:lnTo>
                <a:lnTo>
                  <a:pt x="845710" y="1702701"/>
                </a:lnTo>
                <a:lnTo>
                  <a:pt x="839044" y="1726816"/>
                </a:lnTo>
                <a:lnTo>
                  <a:pt x="832061" y="1755057"/>
                </a:lnTo>
                <a:lnTo>
                  <a:pt x="824443" y="1786153"/>
                </a:lnTo>
                <a:lnTo>
                  <a:pt x="817460" y="1820423"/>
                </a:lnTo>
                <a:lnTo>
                  <a:pt x="810477" y="1856913"/>
                </a:lnTo>
                <a:lnTo>
                  <a:pt x="803811" y="1895308"/>
                </a:lnTo>
                <a:lnTo>
                  <a:pt x="797145" y="1935606"/>
                </a:lnTo>
                <a:lnTo>
                  <a:pt x="790797" y="1976221"/>
                </a:lnTo>
                <a:lnTo>
                  <a:pt x="784766" y="2018424"/>
                </a:lnTo>
                <a:lnTo>
                  <a:pt x="779688" y="2060308"/>
                </a:lnTo>
                <a:lnTo>
                  <a:pt x="774609" y="2101876"/>
                </a:lnTo>
                <a:lnTo>
                  <a:pt x="771118" y="2143126"/>
                </a:lnTo>
                <a:lnTo>
                  <a:pt x="438150" y="2143126"/>
                </a:lnTo>
                <a:lnTo>
                  <a:pt x="443864" y="2084741"/>
                </a:lnTo>
                <a:lnTo>
                  <a:pt x="449894" y="2028577"/>
                </a:lnTo>
                <a:lnTo>
                  <a:pt x="455925" y="1975269"/>
                </a:lnTo>
                <a:lnTo>
                  <a:pt x="463226" y="1923865"/>
                </a:lnTo>
                <a:lnTo>
                  <a:pt x="470209" y="1875317"/>
                </a:lnTo>
                <a:lnTo>
                  <a:pt x="478144" y="1828990"/>
                </a:lnTo>
                <a:lnTo>
                  <a:pt x="485762" y="1784884"/>
                </a:lnTo>
                <a:lnTo>
                  <a:pt x="494015" y="1742682"/>
                </a:lnTo>
                <a:lnTo>
                  <a:pt x="502585" y="1702701"/>
                </a:lnTo>
                <a:lnTo>
                  <a:pt x="511155" y="1665258"/>
                </a:lnTo>
                <a:lnTo>
                  <a:pt x="520043" y="1629085"/>
                </a:lnTo>
                <a:lnTo>
                  <a:pt x="528931" y="1595450"/>
                </a:lnTo>
                <a:lnTo>
                  <a:pt x="537818" y="1563719"/>
                </a:lnTo>
                <a:lnTo>
                  <a:pt x="547023" y="1533892"/>
                </a:lnTo>
                <a:lnTo>
                  <a:pt x="556228" y="1505969"/>
                </a:lnTo>
                <a:lnTo>
                  <a:pt x="565116" y="1479632"/>
                </a:lnTo>
                <a:lnTo>
                  <a:pt x="574638" y="1454882"/>
                </a:lnTo>
                <a:lnTo>
                  <a:pt x="583526" y="1432036"/>
                </a:lnTo>
                <a:lnTo>
                  <a:pt x="592413" y="1410777"/>
                </a:lnTo>
                <a:lnTo>
                  <a:pt x="601301" y="1391420"/>
                </a:lnTo>
                <a:lnTo>
                  <a:pt x="609871" y="1373334"/>
                </a:lnTo>
                <a:lnTo>
                  <a:pt x="618124" y="1356516"/>
                </a:lnTo>
                <a:lnTo>
                  <a:pt x="626059" y="1341920"/>
                </a:lnTo>
                <a:lnTo>
                  <a:pt x="633995" y="1327959"/>
                </a:lnTo>
                <a:lnTo>
                  <a:pt x="641930" y="1315266"/>
                </a:lnTo>
                <a:lnTo>
                  <a:pt x="648913" y="1304160"/>
                </a:lnTo>
                <a:lnTo>
                  <a:pt x="655579" y="1294324"/>
                </a:lnTo>
                <a:lnTo>
                  <a:pt x="661927" y="1285756"/>
                </a:lnTo>
                <a:lnTo>
                  <a:pt x="667641" y="1278141"/>
                </a:lnTo>
                <a:lnTo>
                  <a:pt x="673037" y="1271478"/>
                </a:lnTo>
                <a:lnTo>
                  <a:pt x="677798" y="1266083"/>
                </a:lnTo>
                <a:lnTo>
                  <a:pt x="681924" y="1261641"/>
                </a:lnTo>
                <a:lnTo>
                  <a:pt x="699065" y="1252756"/>
                </a:lnTo>
                <a:lnTo>
                  <a:pt x="717475" y="1243237"/>
                </a:lnTo>
                <a:lnTo>
                  <a:pt x="737154" y="1234035"/>
                </a:lnTo>
                <a:lnTo>
                  <a:pt x="758104" y="1224833"/>
                </a:lnTo>
                <a:lnTo>
                  <a:pt x="779688" y="1215948"/>
                </a:lnTo>
                <a:lnTo>
                  <a:pt x="801907" y="1206746"/>
                </a:lnTo>
                <a:lnTo>
                  <a:pt x="824761" y="1197227"/>
                </a:lnTo>
                <a:lnTo>
                  <a:pt x="848249" y="1188343"/>
                </a:lnTo>
                <a:lnTo>
                  <a:pt x="895544" y="1170891"/>
                </a:lnTo>
                <a:lnTo>
                  <a:pt x="942204" y="1154390"/>
                </a:lnTo>
                <a:lnTo>
                  <a:pt x="987594" y="1138525"/>
                </a:lnTo>
                <a:lnTo>
                  <a:pt x="1030445" y="1124564"/>
                </a:lnTo>
                <a:lnTo>
                  <a:pt x="1041554" y="1118217"/>
                </a:lnTo>
                <a:lnTo>
                  <a:pt x="1053299" y="1112188"/>
                </a:lnTo>
                <a:lnTo>
                  <a:pt x="1065678" y="1107111"/>
                </a:lnTo>
                <a:lnTo>
                  <a:pt x="1077740" y="1102352"/>
                </a:lnTo>
                <a:lnTo>
                  <a:pt x="1090754" y="1097909"/>
                </a:lnTo>
                <a:lnTo>
                  <a:pt x="1103768" y="1094102"/>
                </a:lnTo>
                <a:lnTo>
                  <a:pt x="1117099" y="1090294"/>
                </a:lnTo>
                <a:lnTo>
                  <a:pt x="1131065" y="1087438"/>
                </a:lnTo>
                <a:close/>
                <a:moveTo>
                  <a:pt x="1401445" y="0"/>
                </a:moveTo>
                <a:lnTo>
                  <a:pt x="1412240" y="318"/>
                </a:lnTo>
                <a:lnTo>
                  <a:pt x="1423353" y="635"/>
                </a:lnTo>
                <a:lnTo>
                  <a:pt x="1433513" y="1588"/>
                </a:lnTo>
                <a:lnTo>
                  <a:pt x="1444308" y="2223"/>
                </a:lnTo>
                <a:lnTo>
                  <a:pt x="1454786" y="3494"/>
                </a:lnTo>
                <a:lnTo>
                  <a:pt x="1465263" y="4764"/>
                </a:lnTo>
                <a:lnTo>
                  <a:pt x="1475423" y="6670"/>
                </a:lnTo>
                <a:lnTo>
                  <a:pt x="1485266" y="8575"/>
                </a:lnTo>
                <a:lnTo>
                  <a:pt x="1495426" y="10798"/>
                </a:lnTo>
                <a:lnTo>
                  <a:pt x="1505268" y="13339"/>
                </a:lnTo>
                <a:lnTo>
                  <a:pt x="1515111" y="15880"/>
                </a:lnTo>
                <a:lnTo>
                  <a:pt x="1524636" y="19056"/>
                </a:lnTo>
                <a:lnTo>
                  <a:pt x="1533843" y="22232"/>
                </a:lnTo>
                <a:lnTo>
                  <a:pt x="1543368" y="25726"/>
                </a:lnTo>
                <a:lnTo>
                  <a:pt x="1552576" y="29219"/>
                </a:lnTo>
                <a:lnTo>
                  <a:pt x="1561466" y="33030"/>
                </a:lnTo>
                <a:lnTo>
                  <a:pt x="1570356" y="37159"/>
                </a:lnTo>
                <a:lnTo>
                  <a:pt x="1578928" y="41605"/>
                </a:lnTo>
                <a:lnTo>
                  <a:pt x="1587818" y="46052"/>
                </a:lnTo>
                <a:lnTo>
                  <a:pt x="1596073" y="50816"/>
                </a:lnTo>
                <a:lnTo>
                  <a:pt x="1604646" y="55897"/>
                </a:lnTo>
                <a:lnTo>
                  <a:pt x="1612583" y="60979"/>
                </a:lnTo>
                <a:lnTo>
                  <a:pt x="1620521" y="66378"/>
                </a:lnTo>
                <a:lnTo>
                  <a:pt x="1628776" y="72095"/>
                </a:lnTo>
                <a:lnTo>
                  <a:pt x="1636078" y="77812"/>
                </a:lnTo>
                <a:lnTo>
                  <a:pt x="1644016" y="83528"/>
                </a:lnTo>
                <a:lnTo>
                  <a:pt x="1651318" y="89880"/>
                </a:lnTo>
                <a:lnTo>
                  <a:pt x="1658303" y="96232"/>
                </a:lnTo>
                <a:lnTo>
                  <a:pt x="1665606" y="102902"/>
                </a:lnTo>
                <a:lnTo>
                  <a:pt x="1672591" y="109571"/>
                </a:lnTo>
                <a:lnTo>
                  <a:pt x="1679258" y="116241"/>
                </a:lnTo>
                <a:lnTo>
                  <a:pt x="1685926" y="123546"/>
                </a:lnTo>
                <a:lnTo>
                  <a:pt x="1692593" y="130851"/>
                </a:lnTo>
                <a:lnTo>
                  <a:pt x="1698943" y="138155"/>
                </a:lnTo>
                <a:lnTo>
                  <a:pt x="1704976" y="145778"/>
                </a:lnTo>
                <a:lnTo>
                  <a:pt x="1710691" y="153400"/>
                </a:lnTo>
                <a:lnTo>
                  <a:pt x="1716723" y="161658"/>
                </a:lnTo>
                <a:lnTo>
                  <a:pt x="1722438" y="169597"/>
                </a:lnTo>
                <a:lnTo>
                  <a:pt x="1727836" y="177537"/>
                </a:lnTo>
                <a:lnTo>
                  <a:pt x="1733233" y="186113"/>
                </a:lnTo>
                <a:lnTo>
                  <a:pt x="1738313" y="194688"/>
                </a:lnTo>
                <a:lnTo>
                  <a:pt x="1743076" y="203263"/>
                </a:lnTo>
                <a:lnTo>
                  <a:pt x="1747838" y="212156"/>
                </a:lnTo>
                <a:lnTo>
                  <a:pt x="1752283" y="221048"/>
                </a:lnTo>
                <a:lnTo>
                  <a:pt x="1760856" y="239469"/>
                </a:lnTo>
                <a:lnTo>
                  <a:pt x="1768793" y="258207"/>
                </a:lnTo>
                <a:lnTo>
                  <a:pt x="1776096" y="277581"/>
                </a:lnTo>
                <a:lnTo>
                  <a:pt x="1782446" y="297272"/>
                </a:lnTo>
                <a:lnTo>
                  <a:pt x="1788161" y="317916"/>
                </a:lnTo>
                <a:lnTo>
                  <a:pt x="1792923" y="338560"/>
                </a:lnTo>
                <a:lnTo>
                  <a:pt x="1797051" y="359521"/>
                </a:lnTo>
                <a:lnTo>
                  <a:pt x="1799908" y="380800"/>
                </a:lnTo>
                <a:lnTo>
                  <a:pt x="1802448" y="402397"/>
                </a:lnTo>
                <a:lnTo>
                  <a:pt x="1804036" y="424946"/>
                </a:lnTo>
                <a:lnTo>
                  <a:pt x="1809751" y="426534"/>
                </a:lnTo>
                <a:lnTo>
                  <a:pt x="1815148" y="428758"/>
                </a:lnTo>
                <a:lnTo>
                  <a:pt x="1819911" y="431616"/>
                </a:lnTo>
                <a:lnTo>
                  <a:pt x="1825308" y="434474"/>
                </a:lnTo>
                <a:lnTo>
                  <a:pt x="1829753" y="437968"/>
                </a:lnTo>
                <a:lnTo>
                  <a:pt x="1834198" y="441144"/>
                </a:lnTo>
                <a:lnTo>
                  <a:pt x="1838326" y="445273"/>
                </a:lnTo>
                <a:lnTo>
                  <a:pt x="1842453" y="449401"/>
                </a:lnTo>
                <a:lnTo>
                  <a:pt x="1845628" y="453848"/>
                </a:lnTo>
                <a:lnTo>
                  <a:pt x="1849121" y="458612"/>
                </a:lnTo>
                <a:lnTo>
                  <a:pt x="1851978" y="463693"/>
                </a:lnTo>
                <a:lnTo>
                  <a:pt x="1854201" y="469728"/>
                </a:lnTo>
                <a:lnTo>
                  <a:pt x="1856423" y="475762"/>
                </a:lnTo>
                <a:lnTo>
                  <a:pt x="1858328" y="482114"/>
                </a:lnTo>
                <a:lnTo>
                  <a:pt x="1859916" y="488784"/>
                </a:lnTo>
                <a:lnTo>
                  <a:pt x="1860868" y="496088"/>
                </a:lnTo>
                <a:lnTo>
                  <a:pt x="1861503" y="502123"/>
                </a:lnTo>
                <a:lnTo>
                  <a:pt x="1862138" y="507839"/>
                </a:lnTo>
                <a:lnTo>
                  <a:pt x="1862138" y="513874"/>
                </a:lnTo>
                <a:lnTo>
                  <a:pt x="1861503" y="519908"/>
                </a:lnTo>
                <a:lnTo>
                  <a:pt x="1861186" y="526260"/>
                </a:lnTo>
                <a:lnTo>
                  <a:pt x="1860868" y="532294"/>
                </a:lnTo>
                <a:lnTo>
                  <a:pt x="1858963" y="544998"/>
                </a:lnTo>
                <a:lnTo>
                  <a:pt x="1856106" y="557385"/>
                </a:lnTo>
                <a:lnTo>
                  <a:pt x="1852296" y="569771"/>
                </a:lnTo>
                <a:lnTo>
                  <a:pt x="1847851" y="582157"/>
                </a:lnTo>
                <a:lnTo>
                  <a:pt x="1842771" y="593908"/>
                </a:lnTo>
                <a:lnTo>
                  <a:pt x="1836738" y="605342"/>
                </a:lnTo>
                <a:lnTo>
                  <a:pt x="1833881" y="611059"/>
                </a:lnTo>
                <a:lnTo>
                  <a:pt x="1830071" y="616140"/>
                </a:lnTo>
                <a:lnTo>
                  <a:pt x="1826578" y="621540"/>
                </a:lnTo>
                <a:lnTo>
                  <a:pt x="1823086" y="626621"/>
                </a:lnTo>
                <a:lnTo>
                  <a:pt x="1818958" y="631385"/>
                </a:lnTo>
                <a:lnTo>
                  <a:pt x="1814831" y="635831"/>
                </a:lnTo>
                <a:lnTo>
                  <a:pt x="1810703" y="640278"/>
                </a:lnTo>
                <a:lnTo>
                  <a:pt x="1806258" y="644407"/>
                </a:lnTo>
                <a:lnTo>
                  <a:pt x="1801813" y="648218"/>
                </a:lnTo>
                <a:lnTo>
                  <a:pt x="1797051" y="652029"/>
                </a:lnTo>
                <a:lnTo>
                  <a:pt x="1792288" y="655205"/>
                </a:lnTo>
                <a:lnTo>
                  <a:pt x="1787208" y="658063"/>
                </a:lnTo>
                <a:lnTo>
                  <a:pt x="1782128" y="660922"/>
                </a:lnTo>
                <a:lnTo>
                  <a:pt x="1777048" y="663145"/>
                </a:lnTo>
                <a:lnTo>
                  <a:pt x="1771651" y="681248"/>
                </a:lnTo>
                <a:lnTo>
                  <a:pt x="1766571" y="699033"/>
                </a:lnTo>
                <a:lnTo>
                  <a:pt x="1760538" y="716501"/>
                </a:lnTo>
                <a:lnTo>
                  <a:pt x="1754188" y="733969"/>
                </a:lnTo>
                <a:lnTo>
                  <a:pt x="1747521" y="751437"/>
                </a:lnTo>
                <a:lnTo>
                  <a:pt x="1740218" y="768587"/>
                </a:lnTo>
                <a:lnTo>
                  <a:pt x="1732598" y="785420"/>
                </a:lnTo>
                <a:lnTo>
                  <a:pt x="1724661" y="801618"/>
                </a:lnTo>
                <a:lnTo>
                  <a:pt x="1716406" y="817497"/>
                </a:lnTo>
                <a:lnTo>
                  <a:pt x="1707516" y="833695"/>
                </a:lnTo>
                <a:lnTo>
                  <a:pt x="1698308" y="848940"/>
                </a:lnTo>
                <a:lnTo>
                  <a:pt x="1688148" y="863867"/>
                </a:lnTo>
                <a:lnTo>
                  <a:pt x="1677988" y="878159"/>
                </a:lnTo>
                <a:lnTo>
                  <a:pt x="1667511" y="892451"/>
                </a:lnTo>
                <a:lnTo>
                  <a:pt x="1656716" y="905790"/>
                </a:lnTo>
                <a:lnTo>
                  <a:pt x="1644968" y="918811"/>
                </a:lnTo>
                <a:lnTo>
                  <a:pt x="1633221" y="931515"/>
                </a:lnTo>
                <a:lnTo>
                  <a:pt x="1620838" y="943266"/>
                </a:lnTo>
                <a:lnTo>
                  <a:pt x="1607821" y="954382"/>
                </a:lnTo>
                <a:lnTo>
                  <a:pt x="1594803" y="964863"/>
                </a:lnTo>
                <a:lnTo>
                  <a:pt x="1581151" y="974709"/>
                </a:lnTo>
                <a:lnTo>
                  <a:pt x="1567181" y="983919"/>
                </a:lnTo>
                <a:lnTo>
                  <a:pt x="1552576" y="992176"/>
                </a:lnTo>
                <a:lnTo>
                  <a:pt x="1545273" y="996305"/>
                </a:lnTo>
                <a:lnTo>
                  <a:pt x="1537336" y="1000116"/>
                </a:lnTo>
                <a:lnTo>
                  <a:pt x="1530033" y="1003610"/>
                </a:lnTo>
                <a:lnTo>
                  <a:pt x="1522096" y="1006786"/>
                </a:lnTo>
                <a:lnTo>
                  <a:pt x="1513841" y="1010279"/>
                </a:lnTo>
                <a:lnTo>
                  <a:pt x="1506221" y="1012820"/>
                </a:lnTo>
                <a:lnTo>
                  <a:pt x="1497966" y="1015679"/>
                </a:lnTo>
                <a:lnTo>
                  <a:pt x="1489711" y="1017902"/>
                </a:lnTo>
                <a:lnTo>
                  <a:pt x="1481456" y="1020443"/>
                </a:lnTo>
                <a:lnTo>
                  <a:pt x="1473201" y="1022348"/>
                </a:lnTo>
                <a:lnTo>
                  <a:pt x="1464628" y="1024254"/>
                </a:lnTo>
                <a:lnTo>
                  <a:pt x="1455738" y="1025842"/>
                </a:lnTo>
                <a:lnTo>
                  <a:pt x="1447166" y="1027112"/>
                </a:lnTo>
                <a:lnTo>
                  <a:pt x="1438276" y="1028383"/>
                </a:lnTo>
                <a:lnTo>
                  <a:pt x="1429068" y="1029018"/>
                </a:lnTo>
                <a:lnTo>
                  <a:pt x="1419860" y="1029971"/>
                </a:lnTo>
                <a:lnTo>
                  <a:pt x="1410653" y="1030288"/>
                </a:lnTo>
                <a:lnTo>
                  <a:pt x="1401445" y="1030288"/>
                </a:lnTo>
                <a:lnTo>
                  <a:pt x="1391920" y="1030288"/>
                </a:lnTo>
                <a:lnTo>
                  <a:pt x="1382713" y="1029971"/>
                </a:lnTo>
                <a:lnTo>
                  <a:pt x="1373823" y="1029018"/>
                </a:lnTo>
                <a:lnTo>
                  <a:pt x="1364933" y="1028383"/>
                </a:lnTo>
                <a:lnTo>
                  <a:pt x="1356043" y="1027112"/>
                </a:lnTo>
                <a:lnTo>
                  <a:pt x="1347153" y="1025842"/>
                </a:lnTo>
                <a:lnTo>
                  <a:pt x="1338580" y="1024254"/>
                </a:lnTo>
                <a:lnTo>
                  <a:pt x="1330008" y="1022348"/>
                </a:lnTo>
                <a:lnTo>
                  <a:pt x="1321753" y="1020443"/>
                </a:lnTo>
                <a:lnTo>
                  <a:pt x="1313180" y="1018219"/>
                </a:lnTo>
                <a:lnTo>
                  <a:pt x="1305243" y="1015679"/>
                </a:lnTo>
                <a:lnTo>
                  <a:pt x="1297305" y="1013138"/>
                </a:lnTo>
                <a:lnTo>
                  <a:pt x="1289050" y="1010279"/>
                </a:lnTo>
                <a:lnTo>
                  <a:pt x="1281430" y="1007104"/>
                </a:lnTo>
                <a:lnTo>
                  <a:pt x="1273493" y="1003928"/>
                </a:lnTo>
                <a:lnTo>
                  <a:pt x="1266190" y="1000434"/>
                </a:lnTo>
                <a:lnTo>
                  <a:pt x="1250950" y="992812"/>
                </a:lnTo>
                <a:lnTo>
                  <a:pt x="1236345" y="984554"/>
                </a:lnTo>
                <a:lnTo>
                  <a:pt x="1222693" y="975344"/>
                </a:lnTo>
                <a:lnTo>
                  <a:pt x="1209040" y="965498"/>
                </a:lnTo>
                <a:lnTo>
                  <a:pt x="1196023" y="955017"/>
                </a:lnTo>
                <a:lnTo>
                  <a:pt x="1183005" y="943901"/>
                </a:lnTo>
                <a:lnTo>
                  <a:pt x="1170623" y="932150"/>
                </a:lnTo>
                <a:lnTo>
                  <a:pt x="1158875" y="919764"/>
                </a:lnTo>
                <a:lnTo>
                  <a:pt x="1147128" y="907378"/>
                </a:lnTo>
                <a:lnTo>
                  <a:pt x="1136333" y="893721"/>
                </a:lnTo>
                <a:lnTo>
                  <a:pt x="1125538" y="879747"/>
                </a:lnTo>
                <a:lnTo>
                  <a:pt x="1115695" y="865455"/>
                </a:lnTo>
                <a:lnTo>
                  <a:pt x="1105853" y="850845"/>
                </a:lnTo>
                <a:lnTo>
                  <a:pt x="1096645" y="835601"/>
                </a:lnTo>
                <a:lnTo>
                  <a:pt x="1087755" y="820038"/>
                </a:lnTo>
                <a:lnTo>
                  <a:pt x="1079183" y="803841"/>
                </a:lnTo>
                <a:lnTo>
                  <a:pt x="1070928" y="787643"/>
                </a:lnTo>
                <a:lnTo>
                  <a:pt x="1063625" y="770811"/>
                </a:lnTo>
                <a:lnTo>
                  <a:pt x="1056323" y="753978"/>
                </a:lnTo>
                <a:lnTo>
                  <a:pt x="1049655" y="737145"/>
                </a:lnTo>
                <a:lnTo>
                  <a:pt x="1043305" y="719677"/>
                </a:lnTo>
                <a:lnTo>
                  <a:pt x="1037273" y="702209"/>
                </a:lnTo>
                <a:lnTo>
                  <a:pt x="1031558" y="684106"/>
                </a:lnTo>
                <a:lnTo>
                  <a:pt x="1026795" y="666321"/>
                </a:lnTo>
                <a:lnTo>
                  <a:pt x="1020763" y="664415"/>
                </a:lnTo>
                <a:lnTo>
                  <a:pt x="1015365" y="662827"/>
                </a:lnTo>
                <a:lnTo>
                  <a:pt x="1009650" y="659969"/>
                </a:lnTo>
                <a:lnTo>
                  <a:pt x="1004253" y="657110"/>
                </a:lnTo>
                <a:lnTo>
                  <a:pt x="998855" y="653617"/>
                </a:lnTo>
                <a:lnTo>
                  <a:pt x="993775" y="650441"/>
                </a:lnTo>
                <a:lnTo>
                  <a:pt x="989013" y="646312"/>
                </a:lnTo>
                <a:lnTo>
                  <a:pt x="984250" y="642183"/>
                </a:lnTo>
                <a:lnTo>
                  <a:pt x="979805" y="637737"/>
                </a:lnTo>
                <a:lnTo>
                  <a:pt x="975360" y="632973"/>
                </a:lnTo>
                <a:lnTo>
                  <a:pt x="970598" y="627891"/>
                </a:lnTo>
                <a:lnTo>
                  <a:pt x="966788" y="622492"/>
                </a:lnTo>
                <a:lnTo>
                  <a:pt x="962978" y="617411"/>
                </a:lnTo>
                <a:lnTo>
                  <a:pt x="959168" y="611376"/>
                </a:lnTo>
                <a:lnTo>
                  <a:pt x="955358" y="605660"/>
                </a:lnTo>
                <a:lnTo>
                  <a:pt x="952500" y="599625"/>
                </a:lnTo>
                <a:lnTo>
                  <a:pt x="949325" y="593591"/>
                </a:lnTo>
                <a:lnTo>
                  <a:pt x="946468" y="587239"/>
                </a:lnTo>
                <a:lnTo>
                  <a:pt x="943610" y="580887"/>
                </a:lnTo>
                <a:lnTo>
                  <a:pt x="941388" y="574535"/>
                </a:lnTo>
                <a:lnTo>
                  <a:pt x="939165" y="567865"/>
                </a:lnTo>
                <a:lnTo>
                  <a:pt x="937260" y="561196"/>
                </a:lnTo>
                <a:lnTo>
                  <a:pt x="935355" y="554526"/>
                </a:lnTo>
                <a:lnTo>
                  <a:pt x="934085" y="547857"/>
                </a:lnTo>
                <a:lnTo>
                  <a:pt x="932815" y="541505"/>
                </a:lnTo>
                <a:lnTo>
                  <a:pt x="931863" y="534835"/>
                </a:lnTo>
                <a:lnTo>
                  <a:pt x="930910" y="528166"/>
                </a:lnTo>
                <a:lnTo>
                  <a:pt x="930593" y="521496"/>
                </a:lnTo>
                <a:lnTo>
                  <a:pt x="930275" y="515144"/>
                </a:lnTo>
                <a:lnTo>
                  <a:pt x="930275" y="508792"/>
                </a:lnTo>
                <a:lnTo>
                  <a:pt x="930593" y="502440"/>
                </a:lnTo>
                <a:lnTo>
                  <a:pt x="931228" y="496088"/>
                </a:lnTo>
                <a:lnTo>
                  <a:pt x="932498" y="488148"/>
                </a:lnTo>
                <a:lnTo>
                  <a:pt x="934403" y="480526"/>
                </a:lnTo>
                <a:lnTo>
                  <a:pt x="936625" y="473539"/>
                </a:lnTo>
                <a:lnTo>
                  <a:pt x="939165" y="466869"/>
                </a:lnTo>
                <a:lnTo>
                  <a:pt x="942023" y="460835"/>
                </a:lnTo>
                <a:lnTo>
                  <a:pt x="945515" y="455436"/>
                </a:lnTo>
                <a:lnTo>
                  <a:pt x="949325" y="450037"/>
                </a:lnTo>
                <a:lnTo>
                  <a:pt x="953770" y="445273"/>
                </a:lnTo>
                <a:lnTo>
                  <a:pt x="958215" y="440826"/>
                </a:lnTo>
                <a:lnTo>
                  <a:pt x="962978" y="437015"/>
                </a:lnTo>
                <a:lnTo>
                  <a:pt x="968058" y="433204"/>
                </a:lnTo>
                <a:lnTo>
                  <a:pt x="973773" y="430345"/>
                </a:lnTo>
                <a:lnTo>
                  <a:pt x="979805" y="427805"/>
                </a:lnTo>
                <a:lnTo>
                  <a:pt x="985520" y="425264"/>
                </a:lnTo>
                <a:lnTo>
                  <a:pt x="992188" y="423358"/>
                </a:lnTo>
                <a:lnTo>
                  <a:pt x="998855" y="421453"/>
                </a:lnTo>
                <a:lnTo>
                  <a:pt x="1000443" y="399538"/>
                </a:lnTo>
                <a:lnTo>
                  <a:pt x="1002983" y="377942"/>
                </a:lnTo>
                <a:lnTo>
                  <a:pt x="1006475" y="356663"/>
                </a:lnTo>
                <a:lnTo>
                  <a:pt x="1010603" y="336019"/>
                </a:lnTo>
                <a:lnTo>
                  <a:pt x="1015365" y="315057"/>
                </a:lnTo>
                <a:lnTo>
                  <a:pt x="1020763" y="295049"/>
                </a:lnTo>
                <a:lnTo>
                  <a:pt x="1027748" y="275358"/>
                </a:lnTo>
                <a:lnTo>
                  <a:pt x="1034733" y="256302"/>
                </a:lnTo>
                <a:lnTo>
                  <a:pt x="1042353" y="237564"/>
                </a:lnTo>
                <a:lnTo>
                  <a:pt x="1051243" y="219143"/>
                </a:lnTo>
                <a:lnTo>
                  <a:pt x="1060768" y="201675"/>
                </a:lnTo>
                <a:lnTo>
                  <a:pt x="1065530" y="193417"/>
                </a:lnTo>
                <a:lnTo>
                  <a:pt x="1070610" y="184842"/>
                </a:lnTo>
                <a:lnTo>
                  <a:pt x="1076008" y="176585"/>
                </a:lnTo>
                <a:lnTo>
                  <a:pt x="1081405" y="168327"/>
                </a:lnTo>
                <a:lnTo>
                  <a:pt x="1087120" y="160070"/>
                </a:lnTo>
                <a:lnTo>
                  <a:pt x="1092835" y="152447"/>
                </a:lnTo>
                <a:lnTo>
                  <a:pt x="1098868" y="144507"/>
                </a:lnTo>
                <a:lnTo>
                  <a:pt x="1104900" y="137202"/>
                </a:lnTo>
                <a:lnTo>
                  <a:pt x="1111250" y="129580"/>
                </a:lnTo>
                <a:lnTo>
                  <a:pt x="1117600" y="122593"/>
                </a:lnTo>
                <a:lnTo>
                  <a:pt x="1124268" y="115606"/>
                </a:lnTo>
                <a:lnTo>
                  <a:pt x="1131253" y="108619"/>
                </a:lnTo>
                <a:lnTo>
                  <a:pt x="1137920" y="101949"/>
                </a:lnTo>
                <a:lnTo>
                  <a:pt x="1144905" y="95597"/>
                </a:lnTo>
                <a:lnTo>
                  <a:pt x="1152525" y="89245"/>
                </a:lnTo>
                <a:lnTo>
                  <a:pt x="1159828" y="82893"/>
                </a:lnTo>
                <a:lnTo>
                  <a:pt x="1167130" y="76859"/>
                </a:lnTo>
                <a:lnTo>
                  <a:pt x="1175068" y="71460"/>
                </a:lnTo>
                <a:lnTo>
                  <a:pt x="1183005" y="65743"/>
                </a:lnTo>
                <a:lnTo>
                  <a:pt x="1190943" y="60661"/>
                </a:lnTo>
                <a:lnTo>
                  <a:pt x="1198880" y="55262"/>
                </a:lnTo>
                <a:lnTo>
                  <a:pt x="1207453" y="50498"/>
                </a:lnTo>
                <a:lnTo>
                  <a:pt x="1216025" y="45734"/>
                </a:lnTo>
                <a:lnTo>
                  <a:pt x="1224598" y="41288"/>
                </a:lnTo>
                <a:lnTo>
                  <a:pt x="1233170" y="36841"/>
                </a:lnTo>
                <a:lnTo>
                  <a:pt x="1242060" y="32713"/>
                </a:lnTo>
                <a:lnTo>
                  <a:pt x="1250950" y="28902"/>
                </a:lnTo>
                <a:lnTo>
                  <a:pt x="1260158" y="25408"/>
                </a:lnTo>
                <a:lnTo>
                  <a:pt x="1269365" y="21914"/>
                </a:lnTo>
                <a:lnTo>
                  <a:pt x="1278890" y="19056"/>
                </a:lnTo>
                <a:lnTo>
                  <a:pt x="1288415" y="15880"/>
                </a:lnTo>
                <a:lnTo>
                  <a:pt x="1297940" y="13339"/>
                </a:lnTo>
                <a:lnTo>
                  <a:pt x="1307783" y="10798"/>
                </a:lnTo>
                <a:lnTo>
                  <a:pt x="1317625" y="8575"/>
                </a:lnTo>
                <a:lnTo>
                  <a:pt x="1327785" y="6670"/>
                </a:lnTo>
                <a:lnTo>
                  <a:pt x="1337945" y="4764"/>
                </a:lnTo>
                <a:lnTo>
                  <a:pt x="1348105" y="3494"/>
                </a:lnTo>
                <a:lnTo>
                  <a:pt x="1358583" y="2223"/>
                </a:lnTo>
                <a:lnTo>
                  <a:pt x="1369060" y="1588"/>
                </a:lnTo>
                <a:lnTo>
                  <a:pt x="1379855" y="635"/>
                </a:lnTo>
                <a:lnTo>
                  <a:pt x="1390650" y="318"/>
                </a:lnTo>
                <a:lnTo>
                  <a:pt x="1401445" y="0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585475" y="4080998"/>
            <a:ext cx="333202" cy="408257"/>
            <a:chOff x="5772292" y="7500829"/>
            <a:chExt cx="225879" cy="276759"/>
          </a:xfrm>
          <a:solidFill>
            <a:srgbClr val="F8AE2D"/>
          </a:solidFill>
        </p:grpSpPr>
        <p:sp>
          <p:nvSpPr>
            <p:cNvPr id="85" name="Freeform 16"/>
            <p:cNvSpPr/>
            <p:nvPr/>
          </p:nvSpPr>
          <p:spPr bwMode="auto">
            <a:xfrm>
              <a:off x="5962506" y="7612299"/>
              <a:ext cx="35665" cy="32427"/>
            </a:xfrm>
            <a:custGeom>
              <a:avLst/>
              <a:gdLst>
                <a:gd name="T0" fmla="*/ 13 w 14"/>
                <a:gd name="T1" fmla="*/ 1 h 4"/>
                <a:gd name="T2" fmla="*/ 12 w 14"/>
                <a:gd name="T3" fmla="*/ 0 h 4"/>
                <a:gd name="T4" fmla="*/ 3 w 14"/>
                <a:gd name="T5" fmla="*/ 0 h 4"/>
                <a:gd name="T6" fmla="*/ 1 w 14"/>
                <a:gd name="T7" fmla="*/ 1 h 4"/>
                <a:gd name="T8" fmla="*/ 0 w 14"/>
                <a:gd name="T9" fmla="*/ 2 h 4"/>
                <a:gd name="T10" fmla="*/ 1 w 14"/>
                <a:gd name="T11" fmla="*/ 4 h 4"/>
                <a:gd name="T12" fmla="*/ 3 w 14"/>
                <a:gd name="T13" fmla="*/ 4 h 4"/>
                <a:gd name="T14" fmla="*/ 12 w 14"/>
                <a:gd name="T15" fmla="*/ 4 h 4"/>
                <a:gd name="T16" fmla="*/ 13 w 14"/>
                <a:gd name="T17" fmla="*/ 4 h 4"/>
                <a:gd name="T18" fmla="*/ 14 w 14"/>
                <a:gd name="T19" fmla="*/ 2 h 4"/>
                <a:gd name="T20" fmla="*/ 13 w 14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3" y="1"/>
                  </a:moveTo>
                  <a:cubicBezTo>
                    <a:pt x="13" y="0"/>
                    <a:pt x="12" y="0"/>
                    <a:pt x="1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4" y="2"/>
                    <a:pt x="14" y="1"/>
                    <a:pt x="1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Freeform 17"/>
            <p:cNvSpPr/>
            <p:nvPr/>
          </p:nvSpPr>
          <p:spPr bwMode="auto">
            <a:xfrm>
              <a:off x="5954941" y="7559378"/>
              <a:ext cx="32423" cy="32427"/>
            </a:xfrm>
            <a:custGeom>
              <a:avLst/>
              <a:gdLst>
                <a:gd name="T0" fmla="*/ 3 w 13"/>
                <a:gd name="T1" fmla="*/ 9 h 9"/>
                <a:gd name="T2" fmla="*/ 4 w 13"/>
                <a:gd name="T3" fmla="*/ 9 h 9"/>
                <a:gd name="T4" fmla="*/ 12 w 13"/>
                <a:gd name="T5" fmla="*/ 4 h 9"/>
                <a:gd name="T6" fmla="*/ 12 w 13"/>
                <a:gd name="T7" fmla="*/ 4 h 9"/>
                <a:gd name="T8" fmla="*/ 12 w 13"/>
                <a:gd name="T9" fmla="*/ 4 h 9"/>
                <a:gd name="T10" fmla="*/ 12 w 13"/>
                <a:gd name="T11" fmla="*/ 1 h 9"/>
                <a:gd name="T12" fmla="*/ 11 w 13"/>
                <a:gd name="T13" fmla="*/ 0 h 9"/>
                <a:gd name="T14" fmla="*/ 9 w 13"/>
                <a:gd name="T15" fmla="*/ 1 h 9"/>
                <a:gd name="T16" fmla="*/ 2 w 13"/>
                <a:gd name="T17" fmla="*/ 5 h 9"/>
                <a:gd name="T18" fmla="*/ 1 w 13"/>
                <a:gd name="T19" fmla="*/ 5 h 9"/>
                <a:gd name="T20" fmla="*/ 1 w 13"/>
                <a:gd name="T21" fmla="*/ 8 h 9"/>
                <a:gd name="T22" fmla="*/ 3 w 13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3" y="9"/>
                  </a:moveTo>
                  <a:cubicBezTo>
                    <a:pt x="3" y="9"/>
                    <a:pt x="3" y="9"/>
                    <a:pt x="4" y="9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5923598" y="7513215"/>
              <a:ext cx="31125" cy="33928"/>
            </a:xfrm>
            <a:custGeom>
              <a:avLst/>
              <a:gdLst>
                <a:gd name="T0" fmla="*/ 8 w 10"/>
                <a:gd name="T1" fmla="*/ 1 h 13"/>
                <a:gd name="T2" fmla="*/ 6 w 10"/>
                <a:gd name="T3" fmla="*/ 1 h 13"/>
                <a:gd name="T4" fmla="*/ 5 w 10"/>
                <a:gd name="T5" fmla="*/ 2 h 13"/>
                <a:gd name="T6" fmla="*/ 1 w 10"/>
                <a:gd name="T7" fmla="*/ 10 h 13"/>
                <a:gd name="T8" fmla="*/ 2 w 10"/>
                <a:gd name="T9" fmla="*/ 12 h 13"/>
                <a:gd name="T10" fmla="*/ 3 w 10"/>
                <a:gd name="T11" fmla="*/ 13 h 13"/>
                <a:gd name="T12" fmla="*/ 4 w 10"/>
                <a:gd name="T13" fmla="*/ 12 h 13"/>
                <a:gd name="T14" fmla="*/ 5 w 10"/>
                <a:gd name="T15" fmla="*/ 12 h 13"/>
                <a:gd name="T16" fmla="*/ 9 w 10"/>
                <a:gd name="T17" fmla="*/ 4 h 13"/>
                <a:gd name="T18" fmla="*/ 8 w 10"/>
                <a:gd name="T1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3">
                  <a:moveTo>
                    <a:pt x="8" y="1"/>
                  </a:moveTo>
                  <a:cubicBezTo>
                    <a:pt x="7" y="0"/>
                    <a:pt x="6" y="0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1" y="12"/>
                    <a:pt x="2" y="12"/>
                  </a:cubicBezTo>
                  <a:cubicBezTo>
                    <a:pt x="2" y="13"/>
                    <a:pt x="2" y="13"/>
                    <a:pt x="3" y="13"/>
                  </a:cubicBezTo>
                  <a:cubicBezTo>
                    <a:pt x="3" y="13"/>
                    <a:pt x="4" y="13"/>
                    <a:pt x="4" y="12"/>
                  </a:cubicBezTo>
                  <a:cubicBezTo>
                    <a:pt x="4" y="12"/>
                    <a:pt x="4" y="12"/>
                    <a:pt x="5" y="1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3"/>
                    <a:pt x="9" y="1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Freeform 19"/>
            <p:cNvSpPr/>
            <p:nvPr/>
          </p:nvSpPr>
          <p:spPr bwMode="auto">
            <a:xfrm>
              <a:off x="5777696" y="7556001"/>
              <a:ext cx="33504" cy="32427"/>
            </a:xfrm>
            <a:custGeom>
              <a:avLst/>
              <a:gdLst>
                <a:gd name="T0" fmla="*/ 2 w 13"/>
                <a:gd name="T1" fmla="*/ 5 h 9"/>
                <a:gd name="T2" fmla="*/ 10 w 13"/>
                <a:gd name="T3" fmla="*/ 9 h 9"/>
                <a:gd name="T4" fmla="*/ 11 w 13"/>
                <a:gd name="T5" fmla="*/ 9 h 9"/>
                <a:gd name="T6" fmla="*/ 12 w 13"/>
                <a:gd name="T7" fmla="*/ 9 h 9"/>
                <a:gd name="T8" fmla="*/ 13 w 13"/>
                <a:gd name="T9" fmla="*/ 8 h 9"/>
                <a:gd name="T10" fmla="*/ 12 w 13"/>
                <a:gd name="T11" fmla="*/ 5 h 9"/>
                <a:gd name="T12" fmla="*/ 4 w 13"/>
                <a:gd name="T13" fmla="*/ 1 h 9"/>
                <a:gd name="T14" fmla="*/ 1 w 13"/>
                <a:gd name="T15" fmla="*/ 1 h 9"/>
                <a:gd name="T16" fmla="*/ 1 w 13"/>
                <a:gd name="T17" fmla="*/ 2 h 9"/>
                <a:gd name="T18" fmla="*/ 2 w 13"/>
                <a:gd name="T1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2" y="5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3" y="7"/>
                    <a:pt x="13" y="6"/>
                    <a:pt x="12" y="5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9" name="Freeform 20"/>
            <p:cNvSpPr/>
            <p:nvPr/>
          </p:nvSpPr>
          <p:spPr bwMode="auto">
            <a:xfrm>
              <a:off x="5954941" y="7649455"/>
              <a:ext cx="32423" cy="32427"/>
            </a:xfrm>
            <a:custGeom>
              <a:avLst/>
              <a:gdLst>
                <a:gd name="T0" fmla="*/ 12 w 13"/>
                <a:gd name="T1" fmla="*/ 5 h 9"/>
                <a:gd name="T2" fmla="*/ 4 w 13"/>
                <a:gd name="T3" fmla="*/ 1 h 9"/>
                <a:gd name="T4" fmla="*/ 1 w 13"/>
                <a:gd name="T5" fmla="*/ 1 h 9"/>
                <a:gd name="T6" fmla="*/ 1 w 13"/>
                <a:gd name="T7" fmla="*/ 1 h 9"/>
                <a:gd name="T8" fmla="*/ 2 w 13"/>
                <a:gd name="T9" fmla="*/ 4 h 9"/>
                <a:gd name="T10" fmla="*/ 10 w 13"/>
                <a:gd name="T11" fmla="*/ 9 h 9"/>
                <a:gd name="T12" fmla="*/ 11 w 13"/>
                <a:gd name="T13" fmla="*/ 9 h 9"/>
                <a:gd name="T14" fmla="*/ 12 w 13"/>
                <a:gd name="T15" fmla="*/ 9 h 9"/>
                <a:gd name="T16" fmla="*/ 12 w 13"/>
                <a:gd name="T17" fmla="*/ 8 h 9"/>
                <a:gd name="T18" fmla="*/ 12 w 13"/>
                <a:gd name="T1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12" y="5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6"/>
                    <a:pt x="1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Freeform 21"/>
            <p:cNvSpPr/>
            <p:nvPr/>
          </p:nvSpPr>
          <p:spPr bwMode="auto">
            <a:xfrm>
              <a:off x="5780937" y="7652833"/>
              <a:ext cx="31125" cy="32427"/>
            </a:xfrm>
            <a:custGeom>
              <a:avLst/>
              <a:gdLst>
                <a:gd name="T0" fmla="*/ 10 w 12"/>
                <a:gd name="T1" fmla="*/ 0 h 9"/>
                <a:gd name="T2" fmla="*/ 9 w 12"/>
                <a:gd name="T3" fmla="*/ 1 h 9"/>
                <a:gd name="T4" fmla="*/ 1 w 12"/>
                <a:gd name="T5" fmla="*/ 5 h 9"/>
                <a:gd name="T6" fmla="*/ 1 w 12"/>
                <a:gd name="T7" fmla="*/ 6 h 9"/>
                <a:gd name="T8" fmla="*/ 0 w 12"/>
                <a:gd name="T9" fmla="*/ 8 h 9"/>
                <a:gd name="T10" fmla="*/ 2 w 12"/>
                <a:gd name="T11" fmla="*/ 9 h 9"/>
                <a:gd name="T12" fmla="*/ 3 w 12"/>
                <a:gd name="T13" fmla="*/ 9 h 9"/>
                <a:gd name="T14" fmla="*/ 11 w 12"/>
                <a:gd name="T15" fmla="*/ 4 h 9"/>
                <a:gd name="T16" fmla="*/ 11 w 12"/>
                <a:gd name="T17" fmla="*/ 4 h 9"/>
                <a:gd name="T18" fmla="*/ 12 w 12"/>
                <a:gd name="T19" fmla="*/ 2 h 9"/>
                <a:gd name="T20" fmla="*/ 10 w 12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9">
                  <a:moveTo>
                    <a:pt x="10" y="0"/>
                  </a:moveTo>
                  <a:cubicBezTo>
                    <a:pt x="10" y="0"/>
                    <a:pt x="9" y="0"/>
                    <a:pt x="9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1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Freeform 22"/>
            <p:cNvSpPr/>
            <p:nvPr/>
          </p:nvSpPr>
          <p:spPr bwMode="auto">
            <a:xfrm>
              <a:off x="5818764" y="7513214"/>
              <a:ext cx="31125" cy="32427"/>
            </a:xfrm>
            <a:custGeom>
              <a:avLst/>
              <a:gdLst>
                <a:gd name="T0" fmla="*/ 4 w 9"/>
                <a:gd name="T1" fmla="*/ 1 h 12"/>
                <a:gd name="T2" fmla="*/ 3 w 9"/>
                <a:gd name="T3" fmla="*/ 0 h 12"/>
                <a:gd name="T4" fmla="*/ 1 w 9"/>
                <a:gd name="T5" fmla="*/ 0 h 12"/>
                <a:gd name="T6" fmla="*/ 1 w 9"/>
                <a:gd name="T7" fmla="*/ 0 h 12"/>
                <a:gd name="T8" fmla="*/ 0 w 9"/>
                <a:gd name="T9" fmla="*/ 3 h 12"/>
                <a:gd name="T10" fmla="*/ 5 w 9"/>
                <a:gd name="T11" fmla="*/ 11 h 12"/>
                <a:gd name="T12" fmla="*/ 7 w 9"/>
                <a:gd name="T13" fmla="*/ 12 h 12"/>
                <a:gd name="T14" fmla="*/ 8 w 9"/>
                <a:gd name="T15" fmla="*/ 12 h 12"/>
                <a:gd name="T16" fmla="*/ 8 w 9"/>
                <a:gd name="T17" fmla="*/ 11 h 12"/>
                <a:gd name="T18" fmla="*/ 9 w 9"/>
                <a:gd name="T19" fmla="*/ 9 h 12"/>
                <a:gd name="T20" fmla="*/ 4 w 9"/>
                <a:gd name="T2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2">
                  <a:moveTo>
                    <a:pt x="4" y="1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6" y="12"/>
                    <a:pt x="7" y="12"/>
                  </a:cubicBezTo>
                  <a:cubicBezTo>
                    <a:pt x="7" y="12"/>
                    <a:pt x="7" y="12"/>
                    <a:pt x="8" y="12"/>
                  </a:cubicBezTo>
                  <a:cubicBezTo>
                    <a:pt x="8" y="12"/>
                    <a:pt x="8" y="11"/>
                    <a:pt x="8" y="11"/>
                  </a:cubicBezTo>
                  <a:cubicBezTo>
                    <a:pt x="9" y="11"/>
                    <a:pt x="9" y="10"/>
                    <a:pt x="9" y="9"/>
                  </a:cubicBezTo>
                  <a:lnTo>
                    <a:pt x="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5878207" y="7500829"/>
              <a:ext cx="31125" cy="32833"/>
            </a:xfrm>
            <a:custGeom>
              <a:avLst/>
              <a:gdLst>
                <a:gd name="T0" fmla="*/ 2 w 5"/>
                <a:gd name="T1" fmla="*/ 0 h 13"/>
                <a:gd name="T2" fmla="*/ 1 w 5"/>
                <a:gd name="T3" fmla="*/ 0 h 13"/>
                <a:gd name="T4" fmla="*/ 0 w 5"/>
                <a:gd name="T5" fmla="*/ 2 h 13"/>
                <a:gd name="T6" fmla="*/ 0 w 5"/>
                <a:gd name="T7" fmla="*/ 11 h 13"/>
                <a:gd name="T8" fmla="*/ 3 w 5"/>
                <a:gd name="T9" fmla="*/ 13 h 13"/>
                <a:gd name="T10" fmla="*/ 4 w 5"/>
                <a:gd name="T11" fmla="*/ 13 h 13"/>
                <a:gd name="T12" fmla="*/ 5 w 5"/>
                <a:gd name="T13" fmla="*/ 11 h 13"/>
                <a:gd name="T14" fmla="*/ 5 w 5"/>
                <a:gd name="T15" fmla="*/ 2 h 13"/>
                <a:gd name="T16" fmla="*/ 2 w 5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1" y="13"/>
                    <a:pt x="3" y="13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4" y="12"/>
                    <a:pt x="5" y="12"/>
                    <a:pt x="5" y="1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5772292" y="7612298"/>
              <a:ext cx="36746" cy="32427"/>
            </a:xfrm>
            <a:custGeom>
              <a:avLst/>
              <a:gdLst>
                <a:gd name="T0" fmla="*/ 13 w 14"/>
                <a:gd name="T1" fmla="*/ 4 h 5"/>
                <a:gd name="T2" fmla="*/ 14 w 14"/>
                <a:gd name="T3" fmla="*/ 2 h 5"/>
                <a:gd name="T4" fmla="*/ 13 w 14"/>
                <a:gd name="T5" fmla="*/ 1 h 5"/>
                <a:gd name="T6" fmla="*/ 12 w 14"/>
                <a:gd name="T7" fmla="*/ 0 h 5"/>
                <a:gd name="T8" fmla="*/ 3 w 14"/>
                <a:gd name="T9" fmla="*/ 0 h 5"/>
                <a:gd name="T10" fmla="*/ 1 w 14"/>
                <a:gd name="T11" fmla="*/ 1 h 5"/>
                <a:gd name="T12" fmla="*/ 0 w 14"/>
                <a:gd name="T13" fmla="*/ 2 h 5"/>
                <a:gd name="T14" fmla="*/ 3 w 14"/>
                <a:gd name="T15" fmla="*/ 5 h 5"/>
                <a:gd name="T16" fmla="*/ 12 w 14"/>
                <a:gd name="T17" fmla="*/ 5 h 5"/>
                <a:gd name="T18" fmla="*/ 13 w 14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5">
                  <a:moveTo>
                    <a:pt x="13" y="4"/>
                  </a:moveTo>
                  <a:cubicBezTo>
                    <a:pt x="14" y="3"/>
                    <a:pt x="14" y="3"/>
                    <a:pt x="14" y="2"/>
                  </a:cubicBezTo>
                  <a:cubicBezTo>
                    <a:pt x="14" y="2"/>
                    <a:pt x="14" y="1"/>
                    <a:pt x="13" y="1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3" y="4"/>
                    <a:pt x="1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5859834" y="7708004"/>
              <a:ext cx="50796" cy="32427"/>
            </a:xfrm>
            <a:custGeom>
              <a:avLst/>
              <a:gdLst>
                <a:gd name="T0" fmla="*/ 20 w 20"/>
                <a:gd name="T1" fmla="*/ 2 h 5"/>
                <a:gd name="T2" fmla="*/ 18 w 20"/>
                <a:gd name="T3" fmla="*/ 4 h 5"/>
                <a:gd name="T4" fmla="*/ 2 w 20"/>
                <a:gd name="T5" fmla="*/ 4 h 5"/>
                <a:gd name="T6" fmla="*/ 0 w 20"/>
                <a:gd name="T7" fmla="*/ 2 h 5"/>
                <a:gd name="T8" fmla="*/ 3 w 20"/>
                <a:gd name="T9" fmla="*/ 0 h 5"/>
                <a:gd name="T10" fmla="*/ 18 w 20"/>
                <a:gd name="T11" fmla="*/ 0 h 5"/>
                <a:gd name="T12" fmla="*/ 20 w 20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5">
                  <a:moveTo>
                    <a:pt x="20" y="2"/>
                  </a:moveTo>
                  <a:cubicBezTo>
                    <a:pt x="20" y="3"/>
                    <a:pt x="20" y="4"/>
                    <a:pt x="18" y="4"/>
                  </a:cubicBezTo>
                  <a:cubicBezTo>
                    <a:pt x="13" y="5"/>
                    <a:pt x="7" y="5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7" y="1"/>
                    <a:pt x="13" y="1"/>
                    <a:pt x="18" y="0"/>
                  </a:cubicBezTo>
                  <a:cubicBezTo>
                    <a:pt x="19" y="0"/>
                    <a:pt x="20" y="0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" name="Freeform 26"/>
            <p:cNvSpPr/>
            <p:nvPr/>
          </p:nvSpPr>
          <p:spPr bwMode="auto">
            <a:xfrm>
              <a:off x="5857672" y="7721516"/>
              <a:ext cx="52958" cy="32427"/>
            </a:xfrm>
            <a:custGeom>
              <a:avLst/>
              <a:gdLst>
                <a:gd name="T0" fmla="*/ 21 w 21"/>
                <a:gd name="T1" fmla="*/ 2 h 5"/>
                <a:gd name="T2" fmla="*/ 19 w 21"/>
                <a:gd name="T3" fmla="*/ 4 h 5"/>
                <a:gd name="T4" fmla="*/ 2 w 21"/>
                <a:gd name="T5" fmla="*/ 4 h 5"/>
                <a:gd name="T6" fmla="*/ 1 w 21"/>
                <a:gd name="T7" fmla="*/ 2 h 5"/>
                <a:gd name="T8" fmla="*/ 3 w 21"/>
                <a:gd name="T9" fmla="*/ 0 h 5"/>
                <a:gd name="T10" fmla="*/ 18 w 21"/>
                <a:gd name="T11" fmla="*/ 0 h 5"/>
                <a:gd name="T12" fmla="*/ 21 w 21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5">
                  <a:moveTo>
                    <a:pt x="21" y="2"/>
                  </a:moveTo>
                  <a:cubicBezTo>
                    <a:pt x="21" y="3"/>
                    <a:pt x="20" y="4"/>
                    <a:pt x="19" y="4"/>
                  </a:cubicBezTo>
                  <a:cubicBezTo>
                    <a:pt x="13" y="5"/>
                    <a:pt x="8" y="5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8" y="1"/>
                    <a:pt x="13" y="1"/>
                    <a:pt x="18" y="0"/>
                  </a:cubicBezTo>
                  <a:cubicBezTo>
                    <a:pt x="19" y="0"/>
                    <a:pt x="21" y="0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5857672" y="7735027"/>
              <a:ext cx="52958" cy="32427"/>
            </a:xfrm>
            <a:custGeom>
              <a:avLst/>
              <a:gdLst>
                <a:gd name="T0" fmla="*/ 21 w 21"/>
                <a:gd name="T1" fmla="*/ 2 h 5"/>
                <a:gd name="T2" fmla="*/ 19 w 21"/>
                <a:gd name="T3" fmla="*/ 4 h 5"/>
                <a:gd name="T4" fmla="*/ 2 w 21"/>
                <a:gd name="T5" fmla="*/ 4 h 5"/>
                <a:gd name="T6" fmla="*/ 1 w 21"/>
                <a:gd name="T7" fmla="*/ 2 h 5"/>
                <a:gd name="T8" fmla="*/ 3 w 21"/>
                <a:gd name="T9" fmla="*/ 0 h 5"/>
                <a:gd name="T10" fmla="*/ 18 w 21"/>
                <a:gd name="T11" fmla="*/ 0 h 5"/>
                <a:gd name="T12" fmla="*/ 21 w 21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5">
                  <a:moveTo>
                    <a:pt x="21" y="2"/>
                  </a:moveTo>
                  <a:cubicBezTo>
                    <a:pt x="21" y="3"/>
                    <a:pt x="20" y="4"/>
                    <a:pt x="19" y="4"/>
                  </a:cubicBezTo>
                  <a:cubicBezTo>
                    <a:pt x="13" y="5"/>
                    <a:pt x="8" y="5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8" y="1"/>
                    <a:pt x="13" y="1"/>
                    <a:pt x="18" y="0"/>
                  </a:cubicBezTo>
                  <a:cubicBezTo>
                    <a:pt x="19" y="0"/>
                    <a:pt x="21" y="0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7" name="Freeform 28"/>
            <p:cNvSpPr/>
            <p:nvPr/>
          </p:nvSpPr>
          <p:spPr bwMode="auto">
            <a:xfrm>
              <a:off x="5869560" y="7745161"/>
              <a:ext cx="31342" cy="32427"/>
            </a:xfrm>
            <a:custGeom>
              <a:avLst/>
              <a:gdLst>
                <a:gd name="T0" fmla="*/ 11 w 12"/>
                <a:gd name="T1" fmla="*/ 1 h 3"/>
                <a:gd name="T2" fmla="*/ 10 w 12"/>
                <a:gd name="T3" fmla="*/ 3 h 3"/>
                <a:gd name="T4" fmla="*/ 1 w 12"/>
                <a:gd name="T5" fmla="*/ 3 h 3"/>
                <a:gd name="T6" fmla="*/ 0 w 12"/>
                <a:gd name="T7" fmla="*/ 1 h 3"/>
                <a:gd name="T8" fmla="*/ 1 w 12"/>
                <a:gd name="T9" fmla="*/ 0 h 3"/>
                <a:gd name="T10" fmla="*/ 10 w 12"/>
                <a:gd name="T11" fmla="*/ 0 h 3"/>
                <a:gd name="T12" fmla="*/ 11 w 12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">
                  <a:moveTo>
                    <a:pt x="11" y="1"/>
                  </a:moveTo>
                  <a:cubicBezTo>
                    <a:pt x="12" y="2"/>
                    <a:pt x="11" y="3"/>
                    <a:pt x="10" y="3"/>
                  </a:cubicBezTo>
                  <a:cubicBezTo>
                    <a:pt x="7" y="3"/>
                    <a:pt x="4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4" y="0"/>
                    <a:pt x="7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8" name="Freeform 29"/>
            <p:cNvSpPr>
              <a:spLocks noEditPoints="1"/>
            </p:cNvSpPr>
            <p:nvPr/>
          </p:nvSpPr>
          <p:spPr bwMode="auto">
            <a:xfrm>
              <a:off x="5816603" y="7543616"/>
              <a:ext cx="138338" cy="159789"/>
            </a:xfrm>
            <a:custGeom>
              <a:avLst/>
              <a:gdLst>
                <a:gd name="T0" fmla="*/ 27 w 54"/>
                <a:gd name="T1" fmla="*/ 0 h 62"/>
                <a:gd name="T2" fmla="*/ 0 w 54"/>
                <a:gd name="T3" fmla="*/ 27 h 62"/>
                <a:gd name="T4" fmla="*/ 16 w 54"/>
                <a:gd name="T5" fmla="*/ 60 h 62"/>
                <a:gd name="T6" fmla="*/ 38 w 54"/>
                <a:gd name="T7" fmla="*/ 60 h 62"/>
                <a:gd name="T8" fmla="*/ 54 w 54"/>
                <a:gd name="T9" fmla="*/ 27 h 62"/>
                <a:gd name="T10" fmla="*/ 27 w 54"/>
                <a:gd name="T11" fmla="*/ 0 h 62"/>
                <a:gd name="T12" fmla="*/ 46 w 54"/>
                <a:gd name="T13" fmla="*/ 24 h 62"/>
                <a:gd name="T14" fmla="*/ 46 w 54"/>
                <a:gd name="T15" fmla="*/ 24 h 62"/>
                <a:gd name="T16" fmla="*/ 38 w 54"/>
                <a:gd name="T17" fmla="*/ 11 h 62"/>
                <a:gd name="T18" fmla="*/ 37 w 54"/>
                <a:gd name="T19" fmla="*/ 9 h 62"/>
                <a:gd name="T20" fmla="*/ 40 w 54"/>
                <a:gd name="T21" fmla="*/ 8 h 62"/>
                <a:gd name="T22" fmla="*/ 50 w 54"/>
                <a:gd name="T23" fmla="*/ 21 h 62"/>
                <a:gd name="T24" fmla="*/ 48 w 54"/>
                <a:gd name="T25" fmla="*/ 25 h 62"/>
                <a:gd name="T26" fmla="*/ 46 w 54"/>
                <a:gd name="T27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62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38"/>
                    <a:pt x="12" y="50"/>
                    <a:pt x="16" y="60"/>
                  </a:cubicBezTo>
                  <a:cubicBezTo>
                    <a:pt x="17" y="62"/>
                    <a:pt x="37" y="62"/>
                    <a:pt x="38" y="60"/>
                  </a:cubicBezTo>
                  <a:cubicBezTo>
                    <a:pt x="41" y="53"/>
                    <a:pt x="54" y="38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4"/>
                  </a:cubicBezTo>
                  <a:cubicBezTo>
                    <a:pt x="45" y="18"/>
                    <a:pt x="42" y="14"/>
                    <a:pt x="38" y="11"/>
                  </a:cubicBezTo>
                  <a:cubicBezTo>
                    <a:pt x="37" y="11"/>
                    <a:pt x="37" y="10"/>
                    <a:pt x="37" y="9"/>
                  </a:cubicBezTo>
                  <a:cubicBezTo>
                    <a:pt x="37" y="8"/>
                    <a:pt x="39" y="7"/>
                    <a:pt x="40" y="8"/>
                  </a:cubicBezTo>
                  <a:cubicBezTo>
                    <a:pt x="44" y="10"/>
                    <a:pt x="48" y="15"/>
                    <a:pt x="50" y="21"/>
                  </a:cubicBezTo>
                  <a:cubicBezTo>
                    <a:pt x="50" y="23"/>
                    <a:pt x="50" y="25"/>
                    <a:pt x="48" y="25"/>
                  </a:cubicBezTo>
                  <a:cubicBezTo>
                    <a:pt x="47" y="26"/>
                    <a:pt x="46" y="25"/>
                    <a:pt x="4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just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9" name="直接连接符 98"/>
          <p:cNvCxnSpPr/>
          <p:nvPr/>
        </p:nvCxnSpPr>
        <p:spPr>
          <a:xfrm>
            <a:off x="4066051" y="4050672"/>
            <a:ext cx="1847778" cy="0"/>
          </a:xfrm>
          <a:prstGeom prst="line">
            <a:avLst/>
          </a:prstGeom>
          <a:ln>
            <a:solidFill>
              <a:srgbClr val="EA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4066051" y="4525445"/>
            <a:ext cx="1847778" cy="0"/>
          </a:xfrm>
          <a:prstGeom prst="line">
            <a:avLst/>
          </a:prstGeom>
          <a:ln>
            <a:solidFill>
              <a:srgbClr val="EA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6738875" y="4049426"/>
            <a:ext cx="1847778" cy="0"/>
          </a:xfrm>
          <a:prstGeom prst="line">
            <a:avLst/>
          </a:prstGeom>
          <a:ln>
            <a:solidFill>
              <a:srgbClr val="EA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>
            <a:off x="6738875" y="4504924"/>
            <a:ext cx="1847778" cy="0"/>
          </a:xfrm>
          <a:prstGeom prst="line">
            <a:avLst/>
          </a:prstGeom>
          <a:ln>
            <a:solidFill>
              <a:srgbClr val="EA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KSO_Shape"/>
          <p:cNvSpPr/>
          <p:nvPr/>
        </p:nvSpPr>
        <p:spPr bwMode="auto">
          <a:xfrm>
            <a:off x="6258299" y="3675441"/>
            <a:ext cx="354398" cy="354989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Freeform 11"/>
          <p:cNvSpPr>
            <a:spLocks noEditPoints="1"/>
          </p:cNvSpPr>
          <p:nvPr/>
        </p:nvSpPr>
        <p:spPr bwMode="auto">
          <a:xfrm>
            <a:off x="6258299" y="4134286"/>
            <a:ext cx="341125" cy="414297"/>
          </a:xfrm>
          <a:custGeom>
            <a:avLst/>
            <a:gdLst>
              <a:gd name="T0" fmla="*/ 289 w 1658"/>
              <a:gd name="T1" fmla="*/ 272 h 2016"/>
              <a:gd name="T2" fmla="*/ 1081 w 1658"/>
              <a:gd name="T3" fmla="*/ 171 h 2016"/>
              <a:gd name="T4" fmla="*/ 1206 w 1658"/>
              <a:gd name="T5" fmla="*/ 273 h 2016"/>
              <a:gd name="T6" fmla="*/ 1206 w 1658"/>
              <a:gd name="T7" fmla="*/ 305 h 2016"/>
              <a:gd name="T8" fmla="*/ 456 w 1658"/>
              <a:gd name="T9" fmla="*/ 401 h 2016"/>
              <a:gd name="T10" fmla="*/ 383 w 1658"/>
              <a:gd name="T11" fmla="*/ 521 h 2016"/>
              <a:gd name="T12" fmla="*/ 383 w 1658"/>
              <a:gd name="T13" fmla="*/ 1626 h 2016"/>
              <a:gd name="T14" fmla="*/ 289 w 1658"/>
              <a:gd name="T15" fmla="*/ 1638 h 2016"/>
              <a:gd name="T16" fmla="*/ 289 w 1658"/>
              <a:gd name="T17" fmla="*/ 272 h 2016"/>
              <a:gd name="T18" fmla="*/ 894 w 1658"/>
              <a:gd name="T19" fmla="*/ 809 h 2016"/>
              <a:gd name="T20" fmla="*/ 894 w 1658"/>
              <a:gd name="T21" fmla="*/ 1088 h 2016"/>
              <a:gd name="T22" fmla="*/ 1513 w 1658"/>
              <a:gd name="T23" fmla="*/ 1009 h 2016"/>
              <a:gd name="T24" fmla="*/ 1513 w 1658"/>
              <a:gd name="T25" fmla="*/ 729 h 2016"/>
              <a:gd name="T26" fmla="*/ 894 w 1658"/>
              <a:gd name="T27" fmla="*/ 809 h 2016"/>
              <a:gd name="T28" fmla="*/ 742 w 1658"/>
              <a:gd name="T29" fmla="*/ 624 h 2016"/>
              <a:gd name="T30" fmla="*/ 742 w 1658"/>
              <a:gd name="T31" fmla="*/ 1990 h 2016"/>
              <a:gd name="T32" fmla="*/ 1534 w 1658"/>
              <a:gd name="T33" fmla="*/ 1888 h 2016"/>
              <a:gd name="T34" fmla="*/ 1658 w 1658"/>
              <a:gd name="T35" fmla="*/ 1755 h 2016"/>
              <a:gd name="T36" fmla="*/ 1658 w 1658"/>
              <a:gd name="T37" fmla="*/ 625 h 2016"/>
              <a:gd name="T38" fmla="*/ 1534 w 1658"/>
              <a:gd name="T39" fmla="*/ 523 h 2016"/>
              <a:gd name="T40" fmla="*/ 742 w 1658"/>
              <a:gd name="T41" fmla="*/ 624 h 2016"/>
              <a:gd name="T42" fmla="*/ 491 w 1658"/>
              <a:gd name="T43" fmla="*/ 476 h 2016"/>
              <a:gd name="T44" fmla="*/ 452 w 1658"/>
              <a:gd name="T45" fmla="*/ 513 h 2016"/>
              <a:gd name="T46" fmla="*/ 452 w 1658"/>
              <a:gd name="T47" fmla="*/ 1826 h 2016"/>
              <a:gd name="T48" fmla="*/ 491 w 1658"/>
              <a:gd name="T49" fmla="*/ 1911 h 2016"/>
              <a:gd name="T50" fmla="*/ 634 w 1658"/>
              <a:gd name="T51" fmla="*/ 2003 h 2016"/>
              <a:gd name="T52" fmla="*/ 672 w 1658"/>
              <a:gd name="T53" fmla="*/ 1966 h 2016"/>
              <a:gd name="T54" fmla="*/ 672 w 1658"/>
              <a:gd name="T55" fmla="*/ 653 h 2016"/>
              <a:gd name="T56" fmla="*/ 634 w 1658"/>
              <a:gd name="T57" fmla="*/ 567 h 2016"/>
              <a:gd name="T58" fmla="*/ 491 w 1658"/>
              <a:gd name="T59" fmla="*/ 476 h 2016"/>
              <a:gd name="T60" fmla="*/ 591 w 1658"/>
              <a:gd name="T61" fmla="*/ 453 h 2016"/>
              <a:gd name="T62" fmla="*/ 676 w 1658"/>
              <a:gd name="T63" fmla="*/ 507 h 2016"/>
              <a:gd name="T64" fmla="*/ 688 w 1658"/>
              <a:gd name="T65" fmla="*/ 516 h 2016"/>
              <a:gd name="T66" fmla="*/ 1445 w 1658"/>
              <a:gd name="T67" fmla="*/ 419 h 2016"/>
              <a:gd name="T68" fmla="*/ 1329 w 1658"/>
              <a:gd name="T69" fmla="*/ 359 h 2016"/>
              <a:gd name="T70" fmla="*/ 591 w 1658"/>
              <a:gd name="T71" fmla="*/ 453 h 2016"/>
              <a:gd name="T72" fmla="*/ 38 w 1658"/>
              <a:gd name="T73" fmla="*/ 124 h 2016"/>
              <a:gd name="T74" fmla="*/ 181 w 1658"/>
              <a:gd name="T75" fmla="*/ 215 h 2016"/>
              <a:gd name="T76" fmla="*/ 220 w 1658"/>
              <a:gd name="T77" fmla="*/ 301 h 2016"/>
              <a:gd name="T78" fmla="*/ 220 w 1658"/>
              <a:gd name="T79" fmla="*/ 1614 h 2016"/>
              <a:gd name="T80" fmla="*/ 181 w 1658"/>
              <a:gd name="T81" fmla="*/ 1651 h 2016"/>
              <a:gd name="T82" fmla="*/ 38 w 1658"/>
              <a:gd name="T83" fmla="*/ 1559 h 2016"/>
              <a:gd name="T84" fmla="*/ 0 w 1658"/>
              <a:gd name="T85" fmla="*/ 1474 h 2016"/>
              <a:gd name="T86" fmla="*/ 0 w 1658"/>
              <a:gd name="T87" fmla="*/ 161 h 2016"/>
              <a:gd name="T88" fmla="*/ 38 w 1658"/>
              <a:gd name="T89" fmla="*/ 124 h 2016"/>
              <a:gd name="T90" fmla="*/ 139 w 1658"/>
              <a:gd name="T91" fmla="*/ 101 h 2016"/>
              <a:gd name="T92" fmla="*/ 223 w 1658"/>
              <a:gd name="T93" fmla="*/ 155 h 2016"/>
              <a:gd name="T94" fmla="*/ 236 w 1658"/>
              <a:gd name="T95" fmla="*/ 164 h 2016"/>
              <a:gd name="T96" fmla="*/ 992 w 1658"/>
              <a:gd name="T97" fmla="*/ 67 h 2016"/>
              <a:gd name="T98" fmla="*/ 876 w 1658"/>
              <a:gd name="T99" fmla="*/ 7 h 2016"/>
              <a:gd name="T100" fmla="*/ 139 w 1658"/>
              <a:gd name="T101" fmla="*/ 101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58" h="2015">
                <a:moveTo>
                  <a:pt x="289" y="272"/>
                </a:moveTo>
                <a:cubicBezTo>
                  <a:pt x="1081" y="171"/>
                  <a:pt x="1081" y="171"/>
                  <a:pt x="1081" y="171"/>
                </a:cubicBezTo>
                <a:cubicBezTo>
                  <a:pt x="1150" y="162"/>
                  <a:pt x="1206" y="208"/>
                  <a:pt x="1206" y="273"/>
                </a:cubicBezTo>
                <a:cubicBezTo>
                  <a:pt x="1206" y="305"/>
                  <a:pt x="1206" y="305"/>
                  <a:pt x="1206" y="305"/>
                </a:cubicBezTo>
                <a:cubicBezTo>
                  <a:pt x="456" y="401"/>
                  <a:pt x="456" y="401"/>
                  <a:pt x="456" y="401"/>
                </a:cubicBezTo>
                <a:cubicBezTo>
                  <a:pt x="403" y="416"/>
                  <a:pt x="381" y="450"/>
                  <a:pt x="383" y="521"/>
                </a:cubicBezTo>
                <a:cubicBezTo>
                  <a:pt x="383" y="1626"/>
                  <a:pt x="383" y="1626"/>
                  <a:pt x="383" y="1626"/>
                </a:cubicBezTo>
                <a:cubicBezTo>
                  <a:pt x="289" y="1638"/>
                  <a:pt x="289" y="1638"/>
                  <a:pt x="289" y="1638"/>
                </a:cubicBezTo>
                <a:cubicBezTo>
                  <a:pt x="289" y="272"/>
                  <a:pt x="289" y="272"/>
                  <a:pt x="289" y="272"/>
                </a:cubicBezTo>
                <a:close/>
                <a:moveTo>
                  <a:pt x="894" y="809"/>
                </a:moveTo>
                <a:cubicBezTo>
                  <a:pt x="894" y="1088"/>
                  <a:pt x="894" y="1088"/>
                  <a:pt x="894" y="1088"/>
                </a:cubicBezTo>
                <a:cubicBezTo>
                  <a:pt x="1513" y="1009"/>
                  <a:pt x="1513" y="1009"/>
                  <a:pt x="1513" y="1009"/>
                </a:cubicBezTo>
                <a:cubicBezTo>
                  <a:pt x="1513" y="729"/>
                  <a:pt x="1513" y="729"/>
                  <a:pt x="1513" y="729"/>
                </a:cubicBezTo>
                <a:cubicBezTo>
                  <a:pt x="894" y="809"/>
                  <a:pt x="894" y="809"/>
                  <a:pt x="894" y="809"/>
                </a:cubicBezTo>
                <a:close/>
                <a:moveTo>
                  <a:pt x="742" y="624"/>
                </a:moveTo>
                <a:cubicBezTo>
                  <a:pt x="742" y="1990"/>
                  <a:pt x="742" y="1990"/>
                  <a:pt x="742" y="1990"/>
                </a:cubicBezTo>
                <a:cubicBezTo>
                  <a:pt x="1534" y="1888"/>
                  <a:pt x="1534" y="1888"/>
                  <a:pt x="1534" y="1888"/>
                </a:cubicBezTo>
                <a:cubicBezTo>
                  <a:pt x="1602" y="1880"/>
                  <a:pt x="1658" y="1819"/>
                  <a:pt x="1658" y="1755"/>
                </a:cubicBezTo>
                <a:cubicBezTo>
                  <a:pt x="1658" y="625"/>
                  <a:pt x="1658" y="625"/>
                  <a:pt x="1658" y="625"/>
                </a:cubicBezTo>
                <a:cubicBezTo>
                  <a:pt x="1658" y="560"/>
                  <a:pt x="1602" y="514"/>
                  <a:pt x="1534" y="523"/>
                </a:cubicBezTo>
                <a:cubicBezTo>
                  <a:pt x="742" y="624"/>
                  <a:pt x="742" y="624"/>
                  <a:pt x="742" y="624"/>
                </a:cubicBezTo>
                <a:close/>
                <a:moveTo>
                  <a:pt x="491" y="476"/>
                </a:moveTo>
                <a:cubicBezTo>
                  <a:pt x="470" y="463"/>
                  <a:pt x="452" y="479"/>
                  <a:pt x="452" y="513"/>
                </a:cubicBezTo>
                <a:cubicBezTo>
                  <a:pt x="452" y="1826"/>
                  <a:pt x="452" y="1826"/>
                  <a:pt x="452" y="1826"/>
                </a:cubicBezTo>
                <a:cubicBezTo>
                  <a:pt x="452" y="1859"/>
                  <a:pt x="470" y="1898"/>
                  <a:pt x="491" y="1911"/>
                </a:cubicBezTo>
                <a:cubicBezTo>
                  <a:pt x="634" y="2003"/>
                  <a:pt x="634" y="2003"/>
                  <a:pt x="634" y="2003"/>
                </a:cubicBezTo>
                <a:cubicBezTo>
                  <a:pt x="655" y="2016"/>
                  <a:pt x="672" y="2000"/>
                  <a:pt x="672" y="1966"/>
                </a:cubicBezTo>
                <a:cubicBezTo>
                  <a:pt x="672" y="653"/>
                  <a:pt x="672" y="653"/>
                  <a:pt x="672" y="653"/>
                </a:cubicBezTo>
                <a:cubicBezTo>
                  <a:pt x="672" y="619"/>
                  <a:pt x="655" y="581"/>
                  <a:pt x="634" y="567"/>
                </a:cubicBezTo>
                <a:cubicBezTo>
                  <a:pt x="491" y="476"/>
                  <a:pt x="491" y="476"/>
                  <a:pt x="491" y="476"/>
                </a:cubicBezTo>
                <a:close/>
                <a:moveTo>
                  <a:pt x="591" y="453"/>
                </a:moveTo>
                <a:cubicBezTo>
                  <a:pt x="676" y="507"/>
                  <a:pt x="676" y="507"/>
                  <a:pt x="676" y="507"/>
                </a:cubicBezTo>
                <a:cubicBezTo>
                  <a:pt x="680" y="510"/>
                  <a:pt x="684" y="513"/>
                  <a:pt x="688" y="516"/>
                </a:cubicBezTo>
                <a:cubicBezTo>
                  <a:pt x="1445" y="419"/>
                  <a:pt x="1445" y="419"/>
                  <a:pt x="1445" y="419"/>
                </a:cubicBezTo>
                <a:cubicBezTo>
                  <a:pt x="1427" y="377"/>
                  <a:pt x="1381" y="352"/>
                  <a:pt x="1329" y="359"/>
                </a:cubicBezTo>
                <a:cubicBezTo>
                  <a:pt x="591" y="453"/>
                  <a:pt x="591" y="453"/>
                  <a:pt x="591" y="453"/>
                </a:cubicBezTo>
                <a:close/>
                <a:moveTo>
                  <a:pt x="38" y="124"/>
                </a:moveTo>
                <a:cubicBezTo>
                  <a:pt x="181" y="215"/>
                  <a:pt x="181" y="215"/>
                  <a:pt x="181" y="215"/>
                </a:cubicBezTo>
                <a:cubicBezTo>
                  <a:pt x="202" y="229"/>
                  <a:pt x="220" y="267"/>
                  <a:pt x="220" y="301"/>
                </a:cubicBezTo>
                <a:cubicBezTo>
                  <a:pt x="220" y="1614"/>
                  <a:pt x="220" y="1614"/>
                  <a:pt x="220" y="1614"/>
                </a:cubicBezTo>
                <a:cubicBezTo>
                  <a:pt x="220" y="1648"/>
                  <a:pt x="202" y="1664"/>
                  <a:pt x="181" y="1651"/>
                </a:cubicBezTo>
                <a:cubicBezTo>
                  <a:pt x="38" y="1559"/>
                  <a:pt x="38" y="1559"/>
                  <a:pt x="38" y="1559"/>
                </a:cubicBezTo>
                <a:cubicBezTo>
                  <a:pt x="17" y="1546"/>
                  <a:pt x="0" y="1507"/>
                  <a:pt x="0" y="1474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27"/>
                  <a:pt x="17" y="111"/>
                  <a:pt x="38" y="124"/>
                </a:cubicBezTo>
                <a:close/>
                <a:moveTo>
                  <a:pt x="139" y="101"/>
                </a:moveTo>
                <a:cubicBezTo>
                  <a:pt x="223" y="155"/>
                  <a:pt x="223" y="155"/>
                  <a:pt x="223" y="155"/>
                </a:cubicBezTo>
                <a:cubicBezTo>
                  <a:pt x="227" y="158"/>
                  <a:pt x="232" y="161"/>
                  <a:pt x="236" y="164"/>
                </a:cubicBezTo>
                <a:cubicBezTo>
                  <a:pt x="992" y="67"/>
                  <a:pt x="992" y="67"/>
                  <a:pt x="992" y="67"/>
                </a:cubicBezTo>
                <a:cubicBezTo>
                  <a:pt x="974" y="25"/>
                  <a:pt x="929" y="0"/>
                  <a:pt x="876" y="7"/>
                </a:cubicBezTo>
                <a:lnTo>
                  <a:pt x="139" y="101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3263481" y="2291440"/>
            <a:ext cx="5682966" cy="92333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5400" b="1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</a:t>
            </a:r>
            <a:r>
              <a:rPr lang="en-US" altLang="zh-CN" sz="5400" b="1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400" b="1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80" grpId="0"/>
      <p:bldP spid="81" grpId="0"/>
      <p:bldP spid="82" grpId="0"/>
      <p:bldP spid="83" grpId="0" animBg="1"/>
      <p:bldP spid="103" grpId="0" animBg="1"/>
      <p:bldP spid="104" grpId="0" animBg="1"/>
      <p:bldP spid="1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课题研究目的阐述</a:t>
            </a:r>
          </a:p>
        </p:txBody>
      </p:sp>
      <p:sp>
        <p:nvSpPr>
          <p:cNvPr id="9" name="MH_Desc_1"/>
          <p:cNvSpPr txBox="1">
            <a:spLocks noChangeArrowheads="1"/>
          </p:cNvSpPr>
          <p:nvPr/>
        </p:nvSpPr>
        <p:spPr bwMode="auto">
          <a:xfrm>
            <a:off x="8851900" y="2252663"/>
            <a:ext cx="2913063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0" name="MH_SubTitle_1"/>
          <p:cNvSpPr/>
          <p:nvPr/>
        </p:nvSpPr>
        <p:spPr bwMode="auto">
          <a:xfrm>
            <a:off x="5383213" y="2235200"/>
            <a:ext cx="3209925" cy="804863"/>
          </a:xfrm>
          <a:custGeom>
            <a:avLst/>
            <a:gdLst>
              <a:gd name="T0" fmla="*/ 52232 w 5009091"/>
              <a:gd name="T1" fmla="*/ 2731 h 1255217"/>
              <a:gd name="T2" fmla="*/ 51475 w 5009091"/>
              <a:gd name="T3" fmla="*/ 3046 h 1255217"/>
              <a:gd name="T4" fmla="*/ 51462 w 5009091"/>
              <a:gd name="T5" fmla="*/ 3059 h 1255217"/>
              <a:gd name="T6" fmla="*/ 51274 w 5009091"/>
              <a:gd name="T7" fmla="*/ 3375 h 1255217"/>
              <a:gd name="T8" fmla="*/ 54470 w 5009091"/>
              <a:gd name="T9" fmla="*/ 6588 h 1255217"/>
              <a:gd name="T10" fmla="*/ 54783 w 5009091"/>
              <a:gd name="T11" fmla="*/ 7349 h 1255217"/>
              <a:gd name="T12" fmla="*/ 54780 w 5009091"/>
              <a:gd name="T13" fmla="*/ 7371 h 1255217"/>
              <a:gd name="T14" fmla="*/ 54470 w 5009091"/>
              <a:gd name="T15" fmla="*/ 8153 h 1255217"/>
              <a:gd name="T16" fmla="*/ 51274 w 5009091"/>
              <a:gd name="T17" fmla="*/ 11367 h 1255217"/>
              <a:gd name="T18" fmla="*/ 51462 w 5009091"/>
              <a:gd name="T19" fmla="*/ 11682 h 1255217"/>
              <a:gd name="T20" fmla="*/ 51475 w 5009091"/>
              <a:gd name="T21" fmla="*/ 11696 h 1255217"/>
              <a:gd name="T22" fmla="*/ 52988 w 5009091"/>
              <a:gd name="T23" fmla="*/ 11696 h 1255217"/>
              <a:gd name="T24" fmla="*/ 56511 w 5009091"/>
              <a:gd name="T25" fmla="*/ 8153 h 1255217"/>
              <a:gd name="T26" fmla="*/ 56823 w 5009091"/>
              <a:gd name="T27" fmla="*/ 7371 h 1255217"/>
              <a:gd name="T28" fmla="*/ 56825 w 5009091"/>
              <a:gd name="T29" fmla="*/ 7349 h 1255217"/>
              <a:gd name="T30" fmla="*/ 56511 w 5009091"/>
              <a:gd name="T31" fmla="*/ 6588 h 1255217"/>
              <a:gd name="T32" fmla="*/ 52988 w 5009091"/>
              <a:gd name="T33" fmla="*/ 3046 h 1255217"/>
              <a:gd name="T34" fmla="*/ 52232 w 5009091"/>
              <a:gd name="T35" fmla="*/ 2731 h 1255217"/>
              <a:gd name="T36" fmla="*/ 51208 w 5009091"/>
              <a:gd name="T37" fmla="*/ 0 h 1255217"/>
              <a:gd name="T38" fmla="*/ 52409 w 5009091"/>
              <a:gd name="T39" fmla="*/ 500 h 1255217"/>
              <a:gd name="T40" fmla="*/ 58006 w 5009091"/>
              <a:gd name="T41" fmla="*/ 6128 h 1255217"/>
              <a:gd name="T42" fmla="*/ 58503 w 5009091"/>
              <a:gd name="T43" fmla="*/ 7336 h 1255217"/>
              <a:gd name="T44" fmla="*/ 58500 w 5009091"/>
              <a:gd name="T45" fmla="*/ 7371 h 1255217"/>
              <a:gd name="T46" fmla="*/ 58006 w 5009091"/>
              <a:gd name="T47" fmla="*/ 8613 h 1255217"/>
              <a:gd name="T48" fmla="*/ 52409 w 5009091"/>
              <a:gd name="T49" fmla="*/ 14241 h 1255217"/>
              <a:gd name="T50" fmla="*/ 50007 w 5009091"/>
              <a:gd name="T51" fmla="*/ 14241 h 1255217"/>
              <a:gd name="T52" fmla="*/ 49988 w 5009091"/>
              <a:gd name="T53" fmla="*/ 14221 h 1255217"/>
              <a:gd name="T54" fmla="*/ 49938 w 5009091"/>
              <a:gd name="T55" fmla="*/ 14232 h 1255217"/>
              <a:gd name="T56" fmla="*/ 1483 w 5009091"/>
              <a:gd name="T57" fmla="*/ 14232 h 1255217"/>
              <a:gd name="T58" fmla="*/ 0 w 5009091"/>
              <a:gd name="T59" fmla="*/ 12740 h 1255217"/>
              <a:gd name="T60" fmla="*/ 0 w 5009091"/>
              <a:gd name="T61" fmla="*/ 2001 h 1255217"/>
              <a:gd name="T62" fmla="*/ 1483 w 5009091"/>
              <a:gd name="T63" fmla="*/ 510 h 1255217"/>
              <a:gd name="T64" fmla="*/ 49938 w 5009091"/>
              <a:gd name="T65" fmla="*/ 510 h 1255217"/>
              <a:gd name="T66" fmla="*/ 49988 w 5009091"/>
              <a:gd name="T67" fmla="*/ 519 h 1255217"/>
              <a:gd name="T68" fmla="*/ 50007 w 5009091"/>
              <a:gd name="T69" fmla="*/ 500 h 1255217"/>
              <a:gd name="T70" fmla="*/ 51208 w 5009091"/>
              <a:gd name="T71" fmla="*/ 0 h 1255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09091"/>
              <a:gd name="T109" fmla="*/ 0 h 1255217"/>
              <a:gd name="T110" fmla="*/ 5009091 w 5009091"/>
              <a:gd name="T111" fmla="*/ 1255217 h 1255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09091" h="1255217">
                <a:moveTo>
                  <a:pt x="4472112" y="232513"/>
                </a:moveTo>
                <a:cubicBezTo>
                  <a:pt x="4448677" y="232513"/>
                  <a:pt x="4425242" y="241454"/>
                  <a:pt x="4407361" y="259336"/>
                </a:cubicBezTo>
                <a:lnTo>
                  <a:pt x="4406178" y="260519"/>
                </a:lnTo>
                <a:lnTo>
                  <a:pt x="4390099" y="287363"/>
                </a:lnTo>
                <a:lnTo>
                  <a:pt x="4663721" y="561011"/>
                </a:lnTo>
                <a:cubicBezTo>
                  <a:pt x="4681601" y="578892"/>
                  <a:pt x="4690542" y="602330"/>
                  <a:pt x="4690542" y="625767"/>
                </a:cubicBezTo>
                <a:cubicBezTo>
                  <a:pt x="4690542" y="626383"/>
                  <a:pt x="4690535" y="626998"/>
                  <a:pt x="4690365" y="627610"/>
                </a:cubicBezTo>
                <a:cubicBezTo>
                  <a:pt x="4691004" y="651655"/>
                  <a:pt x="4682071" y="675856"/>
                  <a:pt x="4663721" y="694208"/>
                </a:cubicBezTo>
                <a:lnTo>
                  <a:pt x="4390100" y="967855"/>
                </a:lnTo>
                <a:lnTo>
                  <a:pt x="4406179" y="994698"/>
                </a:lnTo>
                <a:lnTo>
                  <a:pt x="4407362" y="995881"/>
                </a:lnTo>
                <a:cubicBezTo>
                  <a:pt x="4443122" y="1031646"/>
                  <a:pt x="4501103" y="1031646"/>
                  <a:pt x="4536863" y="995881"/>
                </a:cubicBezTo>
                <a:lnTo>
                  <a:pt x="4838508" y="694208"/>
                </a:lnTo>
                <a:cubicBezTo>
                  <a:pt x="4856858" y="675856"/>
                  <a:pt x="4865792" y="651655"/>
                  <a:pt x="4865152" y="627610"/>
                </a:cubicBezTo>
                <a:cubicBezTo>
                  <a:pt x="4865322" y="626998"/>
                  <a:pt x="4865329" y="626383"/>
                  <a:pt x="4865329" y="625767"/>
                </a:cubicBezTo>
                <a:cubicBezTo>
                  <a:pt x="4865329" y="602330"/>
                  <a:pt x="4856388" y="578892"/>
                  <a:pt x="4838508" y="561011"/>
                </a:cubicBezTo>
                <a:lnTo>
                  <a:pt x="4536862" y="259336"/>
                </a:lnTo>
                <a:cubicBezTo>
                  <a:pt x="4518982" y="241454"/>
                  <a:pt x="4495547" y="232513"/>
                  <a:pt x="4472112" y="232513"/>
                </a:cubicBezTo>
                <a:close/>
                <a:moveTo>
                  <a:pt x="4384468" y="0"/>
                </a:moveTo>
                <a:cubicBezTo>
                  <a:pt x="4421694" y="0"/>
                  <a:pt x="4458920" y="14203"/>
                  <a:pt x="4487323" y="42608"/>
                </a:cubicBezTo>
                <a:lnTo>
                  <a:pt x="4966487" y="521818"/>
                </a:lnTo>
                <a:cubicBezTo>
                  <a:pt x="4994889" y="550223"/>
                  <a:pt x="5009091" y="587454"/>
                  <a:pt x="5009091" y="624683"/>
                </a:cubicBezTo>
                <a:cubicBezTo>
                  <a:pt x="5009091" y="625661"/>
                  <a:pt x="5009080" y="626638"/>
                  <a:pt x="5008811" y="627610"/>
                </a:cubicBezTo>
                <a:cubicBezTo>
                  <a:pt x="5009826" y="665805"/>
                  <a:pt x="4995635" y="704250"/>
                  <a:pt x="4966487" y="733401"/>
                </a:cubicBezTo>
                <a:lnTo>
                  <a:pt x="4487324" y="1212608"/>
                </a:lnTo>
                <a:cubicBezTo>
                  <a:pt x="4430520" y="1269420"/>
                  <a:pt x="4338418" y="1269420"/>
                  <a:pt x="4281613" y="1212608"/>
                </a:cubicBezTo>
                <a:lnTo>
                  <a:pt x="4279948" y="1210943"/>
                </a:lnTo>
                <a:lnTo>
                  <a:pt x="4275661" y="1211808"/>
                </a:lnTo>
                <a:lnTo>
                  <a:pt x="127005" y="1211808"/>
                </a:lnTo>
                <a:cubicBezTo>
                  <a:pt x="56862" y="1211808"/>
                  <a:pt x="0" y="1154946"/>
                  <a:pt x="0" y="1084803"/>
                </a:cubicBezTo>
                <a:lnTo>
                  <a:pt x="0" y="170413"/>
                </a:lnTo>
                <a:cubicBezTo>
                  <a:pt x="0" y="100270"/>
                  <a:pt x="56862" y="43408"/>
                  <a:pt x="127005" y="43408"/>
                </a:cubicBezTo>
                <a:lnTo>
                  <a:pt x="4275661" y="43408"/>
                </a:lnTo>
                <a:lnTo>
                  <a:pt x="4279946" y="44273"/>
                </a:lnTo>
                <a:lnTo>
                  <a:pt x="4281611" y="42608"/>
                </a:lnTo>
                <a:cubicBezTo>
                  <a:pt x="4310014" y="14203"/>
                  <a:pt x="4347241" y="0"/>
                  <a:pt x="43844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rIns="54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  <p:sp>
        <p:nvSpPr>
          <p:cNvPr id="11" name="MH_SubTitle_2"/>
          <p:cNvSpPr/>
          <p:nvPr/>
        </p:nvSpPr>
        <p:spPr bwMode="auto">
          <a:xfrm flipH="1">
            <a:off x="5383213" y="3511550"/>
            <a:ext cx="3209925" cy="803275"/>
          </a:xfrm>
          <a:custGeom>
            <a:avLst/>
            <a:gdLst>
              <a:gd name="T0" fmla="*/ 52232 w 5009091"/>
              <a:gd name="T1" fmla="*/ 2683 h 1255217"/>
              <a:gd name="T2" fmla="*/ 51475 w 5009091"/>
              <a:gd name="T3" fmla="*/ 2992 h 1255217"/>
              <a:gd name="T4" fmla="*/ 51462 w 5009091"/>
              <a:gd name="T5" fmla="*/ 3006 h 1255217"/>
              <a:gd name="T6" fmla="*/ 51274 w 5009091"/>
              <a:gd name="T7" fmla="*/ 3316 h 1255217"/>
              <a:gd name="T8" fmla="*/ 54470 w 5009091"/>
              <a:gd name="T9" fmla="*/ 6472 h 1255217"/>
              <a:gd name="T10" fmla="*/ 54783 w 5009091"/>
              <a:gd name="T11" fmla="*/ 7220 h 1255217"/>
              <a:gd name="T12" fmla="*/ 54780 w 5009091"/>
              <a:gd name="T13" fmla="*/ 7241 h 1255217"/>
              <a:gd name="T14" fmla="*/ 54470 w 5009091"/>
              <a:gd name="T15" fmla="*/ 8009 h 1255217"/>
              <a:gd name="T16" fmla="*/ 51274 w 5009091"/>
              <a:gd name="T17" fmla="*/ 11166 h 1255217"/>
              <a:gd name="T18" fmla="*/ 51462 w 5009091"/>
              <a:gd name="T19" fmla="*/ 11476 h 1255217"/>
              <a:gd name="T20" fmla="*/ 51475 w 5009091"/>
              <a:gd name="T21" fmla="*/ 11490 h 1255217"/>
              <a:gd name="T22" fmla="*/ 52988 w 5009091"/>
              <a:gd name="T23" fmla="*/ 11490 h 1255217"/>
              <a:gd name="T24" fmla="*/ 56511 w 5009091"/>
              <a:gd name="T25" fmla="*/ 8009 h 1255217"/>
              <a:gd name="T26" fmla="*/ 56823 w 5009091"/>
              <a:gd name="T27" fmla="*/ 7241 h 1255217"/>
              <a:gd name="T28" fmla="*/ 56825 w 5009091"/>
              <a:gd name="T29" fmla="*/ 7220 h 1255217"/>
              <a:gd name="T30" fmla="*/ 56511 w 5009091"/>
              <a:gd name="T31" fmla="*/ 6472 h 1255217"/>
              <a:gd name="T32" fmla="*/ 52988 w 5009091"/>
              <a:gd name="T33" fmla="*/ 2992 h 1255217"/>
              <a:gd name="T34" fmla="*/ 52232 w 5009091"/>
              <a:gd name="T35" fmla="*/ 2683 h 1255217"/>
              <a:gd name="T36" fmla="*/ 51208 w 5009091"/>
              <a:gd name="T37" fmla="*/ 0 h 1255217"/>
              <a:gd name="T38" fmla="*/ 52409 w 5009091"/>
              <a:gd name="T39" fmla="*/ 492 h 1255217"/>
              <a:gd name="T40" fmla="*/ 58006 w 5009091"/>
              <a:gd name="T41" fmla="*/ 6021 h 1255217"/>
              <a:gd name="T42" fmla="*/ 58503 w 5009091"/>
              <a:gd name="T43" fmla="*/ 7207 h 1255217"/>
              <a:gd name="T44" fmla="*/ 58500 w 5009091"/>
              <a:gd name="T45" fmla="*/ 7241 h 1255217"/>
              <a:gd name="T46" fmla="*/ 58006 w 5009091"/>
              <a:gd name="T47" fmla="*/ 8461 h 1255217"/>
              <a:gd name="T48" fmla="*/ 52409 w 5009091"/>
              <a:gd name="T49" fmla="*/ 13990 h 1255217"/>
              <a:gd name="T50" fmla="*/ 50007 w 5009091"/>
              <a:gd name="T51" fmla="*/ 13990 h 1255217"/>
              <a:gd name="T52" fmla="*/ 49988 w 5009091"/>
              <a:gd name="T53" fmla="*/ 13971 h 1255217"/>
              <a:gd name="T54" fmla="*/ 49938 w 5009091"/>
              <a:gd name="T55" fmla="*/ 13981 h 1255217"/>
              <a:gd name="T56" fmla="*/ 1483 w 5009091"/>
              <a:gd name="T57" fmla="*/ 13981 h 1255217"/>
              <a:gd name="T58" fmla="*/ 0 w 5009091"/>
              <a:gd name="T59" fmla="*/ 12515 h 1255217"/>
              <a:gd name="T60" fmla="*/ 0 w 5009091"/>
              <a:gd name="T61" fmla="*/ 1966 h 1255217"/>
              <a:gd name="T62" fmla="*/ 1483 w 5009091"/>
              <a:gd name="T63" fmla="*/ 501 h 1255217"/>
              <a:gd name="T64" fmla="*/ 49938 w 5009091"/>
              <a:gd name="T65" fmla="*/ 501 h 1255217"/>
              <a:gd name="T66" fmla="*/ 49988 w 5009091"/>
              <a:gd name="T67" fmla="*/ 511 h 1255217"/>
              <a:gd name="T68" fmla="*/ 50007 w 5009091"/>
              <a:gd name="T69" fmla="*/ 492 h 1255217"/>
              <a:gd name="T70" fmla="*/ 51208 w 5009091"/>
              <a:gd name="T71" fmla="*/ 0 h 1255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09091"/>
              <a:gd name="T109" fmla="*/ 0 h 1255217"/>
              <a:gd name="T110" fmla="*/ 5009091 w 5009091"/>
              <a:gd name="T111" fmla="*/ 1255217 h 1255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09091" h="1255217">
                <a:moveTo>
                  <a:pt x="4472112" y="232513"/>
                </a:moveTo>
                <a:cubicBezTo>
                  <a:pt x="4448677" y="232513"/>
                  <a:pt x="4425242" y="241454"/>
                  <a:pt x="4407361" y="259336"/>
                </a:cubicBezTo>
                <a:lnTo>
                  <a:pt x="4406178" y="260519"/>
                </a:lnTo>
                <a:lnTo>
                  <a:pt x="4390099" y="287363"/>
                </a:lnTo>
                <a:lnTo>
                  <a:pt x="4663721" y="561011"/>
                </a:lnTo>
                <a:cubicBezTo>
                  <a:pt x="4681601" y="578892"/>
                  <a:pt x="4690542" y="602330"/>
                  <a:pt x="4690542" y="625767"/>
                </a:cubicBezTo>
                <a:cubicBezTo>
                  <a:pt x="4690542" y="626383"/>
                  <a:pt x="4690535" y="626998"/>
                  <a:pt x="4690365" y="627610"/>
                </a:cubicBezTo>
                <a:cubicBezTo>
                  <a:pt x="4691004" y="651655"/>
                  <a:pt x="4682071" y="675856"/>
                  <a:pt x="4663721" y="694208"/>
                </a:cubicBezTo>
                <a:lnTo>
                  <a:pt x="4390100" y="967855"/>
                </a:lnTo>
                <a:lnTo>
                  <a:pt x="4406179" y="994698"/>
                </a:lnTo>
                <a:lnTo>
                  <a:pt x="4407362" y="995881"/>
                </a:lnTo>
                <a:cubicBezTo>
                  <a:pt x="4443122" y="1031646"/>
                  <a:pt x="4501103" y="1031646"/>
                  <a:pt x="4536863" y="995881"/>
                </a:cubicBezTo>
                <a:lnTo>
                  <a:pt x="4838508" y="694208"/>
                </a:lnTo>
                <a:cubicBezTo>
                  <a:pt x="4856858" y="675856"/>
                  <a:pt x="4865792" y="651655"/>
                  <a:pt x="4865152" y="627610"/>
                </a:cubicBezTo>
                <a:cubicBezTo>
                  <a:pt x="4865322" y="626998"/>
                  <a:pt x="4865329" y="626383"/>
                  <a:pt x="4865329" y="625767"/>
                </a:cubicBezTo>
                <a:cubicBezTo>
                  <a:pt x="4865329" y="602330"/>
                  <a:pt x="4856388" y="578892"/>
                  <a:pt x="4838508" y="561011"/>
                </a:cubicBezTo>
                <a:lnTo>
                  <a:pt x="4536862" y="259336"/>
                </a:lnTo>
                <a:cubicBezTo>
                  <a:pt x="4518982" y="241454"/>
                  <a:pt x="4495547" y="232513"/>
                  <a:pt x="4472112" y="232513"/>
                </a:cubicBezTo>
                <a:close/>
                <a:moveTo>
                  <a:pt x="4384468" y="0"/>
                </a:moveTo>
                <a:cubicBezTo>
                  <a:pt x="4421694" y="0"/>
                  <a:pt x="4458920" y="14203"/>
                  <a:pt x="4487323" y="42608"/>
                </a:cubicBezTo>
                <a:lnTo>
                  <a:pt x="4966487" y="521818"/>
                </a:lnTo>
                <a:cubicBezTo>
                  <a:pt x="4994889" y="550223"/>
                  <a:pt x="5009091" y="587454"/>
                  <a:pt x="5009091" y="624683"/>
                </a:cubicBezTo>
                <a:cubicBezTo>
                  <a:pt x="5009091" y="625661"/>
                  <a:pt x="5009080" y="626638"/>
                  <a:pt x="5008811" y="627610"/>
                </a:cubicBezTo>
                <a:cubicBezTo>
                  <a:pt x="5009826" y="665805"/>
                  <a:pt x="4995635" y="704250"/>
                  <a:pt x="4966487" y="733401"/>
                </a:cubicBezTo>
                <a:lnTo>
                  <a:pt x="4487324" y="1212608"/>
                </a:lnTo>
                <a:cubicBezTo>
                  <a:pt x="4430520" y="1269420"/>
                  <a:pt x="4338418" y="1269420"/>
                  <a:pt x="4281613" y="1212608"/>
                </a:cubicBezTo>
                <a:lnTo>
                  <a:pt x="4279948" y="1210943"/>
                </a:lnTo>
                <a:lnTo>
                  <a:pt x="4275661" y="1211808"/>
                </a:lnTo>
                <a:lnTo>
                  <a:pt x="127005" y="1211808"/>
                </a:lnTo>
                <a:cubicBezTo>
                  <a:pt x="56862" y="1211808"/>
                  <a:pt x="0" y="1154946"/>
                  <a:pt x="0" y="1084803"/>
                </a:cubicBezTo>
                <a:lnTo>
                  <a:pt x="0" y="170413"/>
                </a:lnTo>
                <a:cubicBezTo>
                  <a:pt x="0" y="100270"/>
                  <a:pt x="56862" y="43408"/>
                  <a:pt x="127005" y="43408"/>
                </a:cubicBezTo>
                <a:lnTo>
                  <a:pt x="4275661" y="43408"/>
                </a:lnTo>
                <a:lnTo>
                  <a:pt x="4279946" y="44273"/>
                </a:lnTo>
                <a:lnTo>
                  <a:pt x="4281611" y="42608"/>
                </a:lnTo>
                <a:cubicBezTo>
                  <a:pt x="4310014" y="14203"/>
                  <a:pt x="4347241" y="0"/>
                  <a:pt x="43844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540000" rIns="9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  <p:sp>
        <p:nvSpPr>
          <p:cNvPr id="12" name="MH_SubTitle_3"/>
          <p:cNvSpPr/>
          <p:nvPr/>
        </p:nvSpPr>
        <p:spPr bwMode="auto">
          <a:xfrm>
            <a:off x="5383213" y="4786313"/>
            <a:ext cx="3209925" cy="804862"/>
          </a:xfrm>
          <a:custGeom>
            <a:avLst/>
            <a:gdLst>
              <a:gd name="T0" fmla="*/ 52232 w 5009091"/>
              <a:gd name="T1" fmla="*/ 2731 h 1255217"/>
              <a:gd name="T2" fmla="*/ 51475 w 5009091"/>
              <a:gd name="T3" fmla="*/ 3046 h 1255217"/>
              <a:gd name="T4" fmla="*/ 51462 w 5009091"/>
              <a:gd name="T5" fmla="*/ 3059 h 1255217"/>
              <a:gd name="T6" fmla="*/ 51274 w 5009091"/>
              <a:gd name="T7" fmla="*/ 3375 h 1255217"/>
              <a:gd name="T8" fmla="*/ 54470 w 5009091"/>
              <a:gd name="T9" fmla="*/ 6588 h 1255217"/>
              <a:gd name="T10" fmla="*/ 54783 w 5009091"/>
              <a:gd name="T11" fmla="*/ 7349 h 1255217"/>
              <a:gd name="T12" fmla="*/ 54780 w 5009091"/>
              <a:gd name="T13" fmla="*/ 7371 h 1255217"/>
              <a:gd name="T14" fmla="*/ 54470 w 5009091"/>
              <a:gd name="T15" fmla="*/ 8153 h 1255217"/>
              <a:gd name="T16" fmla="*/ 51274 w 5009091"/>
              <a:gd name="T17" fmla="*/ 11367 h 1255217"/>
              <a:gd name="T18" fmla="*/ 51462 w 5009091"/>
              <a:gd name="T19" fmla="*/ 11682 h 1255217"/>
              <a:gd name="T20" fmla="*/ 51475 w 5009091"/>
              <a:gd name="T21" fmla="*/ 11696 h 1255217"/>
              <a:gd name="T22" fmla="*/ 52988 w 5009091"/>
              <a:gd name="T23" fmla="*/ 11696 h 1255217"/>
              <a:gd name="T24" fmla="*/ 56511 w 5009091"/>
              <a:gd name="T25" fmla="*/ 8153 h 1255217"/>
              <a:gd name="T26" fmla="*/ 56823 w 5009091"/>
              <a:gd name="T27" fmla="*/ 7371 h 1255217"/>
              <a:gd name="T28" fmla="*/ 56825 w 5009091"/>
              <a:gd name="T29" fmla="*/ 7349 h 1255217"/>
              <a:gd name="T30" fmla="*/ 56511 w 5009091"/>
              <a:gd name="T31" fmla="*/ 6588 h 1255217"/>
              <a:gd name="T32" fmla="*/ 52988 w 5009091"/>
              <a:gd name="T33" fmla="*/ 3046 h 1255217"/>
              <a:gd name="T34" fmla="*/ 52232 w 5009091"/>
              <a:gd name="T35" fmla="*/ 2731 h 1255217"/>
              <a:gd name="T36" fmla="*/ 51208 w 5009091"/>
              <a:gd name="T37" fmla="*/ 0 h 1255217"/>
              <a:gd name="T38" fmla="*/ 52409 w 5009091"/>
              <a:gd name="T39" fmla="*/ 500 h 1255217"/>
              <a:gd name="T40" fmla="*/ 58006 w 5009091"/>
              <a:gd name="T41" fmla="*/ 6128 h 1255217"/>
              <a:gd name="T42" fmla="*/ 58503 w 5009091"/>
              <a:gd name="T43" fmla="*/ 7337 h 1255217"/>
              <a:gd name="T44" fmla="*/ 58500 w 5009091"/>
              <a:gd name="T45" fmla="*/ 7371 h 1255217"/>
              <a:gd name="T46" fmla="*/ 58006 w 5009091"/>
              <a:gd name="T47" fmla="*/ 8613 h 1255217"/>
              <a:gd name="T48" fmla="*/ 52409 w 5009091"/>
              <a:gd name="T49" fmla="*/ 14241 h 1255217"/>
              <a:gd name="T50" fmla="*/ 50007 w 5009091"/>
              <a:gd name="T51" fmla="*/ 14241 h 1255217"/>
              <a:gd name="T52" fmla="*/ 49988 w 5009091"/>
              <a:gd name="T53" fmla="*/ 14222 h 1255217"/>
              <a:gd name="T54" fmla="*/ 49938 w 5009091"/>
              <a:gd name="T55" fmla="*/ 14232 h 1255217"/>
              <a:gd name="T56" fmla="*/ 1483 w 5009091"/>
              <a:gd name="T57" fmla="*/ 14232 h 1255217"/>
              <a:gd name="T58" fmla="*/ 0 w 5009091"/>
              <a:gd name="T59" fmla="*/ 12740 h 1255217"/>
              <a:gd name="T60" fmla="*/ 0 w 5009091"/>
              <a:gd name="T61" fmla="*/ 2001 h 1255217"/>
              <a:gd name="T62" fmla="*/ 1483 w 5009091"/>
              <a:gd name="T63" fmla="*/ 510 h 1255217"/>
              <a:gd name="T64" fmla="*/ 49938 w 5009091"/>
              <a:gd name="T65" fmla="*/ 510 h 1255217"/>
              <a:gd name="T66" fmla="*/ 49988 w 5009091"/>
              <a:gd name="T67" fmla="*/ 519 h 1255217"/>
              <a:gd name="T68" fmla="*/ 50007 w 5009091"/>
              <a:gd name="T69" fmla="*/ 500 h 1255217"/>
              <a:gd name="T70" fmla="*/ 51208 w 5009091"/>
              <a:gd name="T71" fmla="*/ 0 h 1255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09091"/>
              <a:gd name="T109" fmla="*/ 0 h 1255217"/>
              <a:gd name="T110" fmla="*/ 5009091 w 5009091"/>
              <a:gd name="T111" fmla="*/ 1255217 h 1255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09091" h="1255217">
                <a:moveTo>
                  <a:pt x="4472112" y="232513"/>
                </a:moveTo>
                <a:cubicBezTo>
                  <a:pt x="4448677" y="232513"/>
                  <a:pt x="4425242" y="241454"/>
                  <a:pt x="4407361" y="259336"/>
                </a:cubicBezTo>
                <a:lnTo>
                  <a:pt x="4406178" y="260519"/>
                </a:lnTo>
                <a:lnTo>
                  <a:pt x="4390099" y="287363"/>
                </a:lnTo>
                <a:lnTo>
                  <a:pt x="4663721" y="561011"/>
                </a:lnTo>
                <a:cubicBezTo>
                  <a:pt x="4681601" y="578892"/>
                  <a:pt x="4690542" y="602330"/>
                  <a:pt x="4690542" y="625767"/>
                </a:cubicBezTo>
                <a:cubicBezTo>
                  <a:pt x="4690542" y="626383"/>
                  <a:pt x="4690535" y="626998"/>
                  <a:pt x="4690365" y="627610"/>
                </a:cubicBezTo>
                <a:cubicBezTo>
                  <a:pt x="4691004" y="651655"/>
                  <a:pt x="4682071" y="675856"/>
                  <a:pt x="4663721" y="694208"/>
                </a:cubicBezTo>
                <a:lnTo>
                  <a:pt x="4390100" y="967855"/>
                </a:lnTo>
                <a:lnTo>
                  <a:pt x="4406179" y="994698"/>
                </a:lnTo>
                <a:lnTo>
                  <a:pt x="4407362" y="995881"/>
                </a:lnTo>
                <a:cubicBezTo>
                  <a:pt x="4443122" y="1031646"/>
                  <a:pt x="4501103" y="1031646"/>
                  <a:pt x="4536863" y="995881"/>
                </a:cubicBezTo>
                <a:lnTo>
                  <a:pt x="4838508" y="694208"/>
                </a:lnTo>
                <a:cubicBezTo>
                  <a:pt x="4856858" y="675856"/>
                  <a:pt x="4865792" y="651655"/>
                  <a:pt x="4865152" y="627610"/>
                </a:cubicBezTo>
                <a:cubicBezTo>
                  <a:pt x="4865322" y="626998"/>
                  <a:pt x="4865329" y="626383"/>
                  <a:pt x="4865329" y="625767"/>
                </a:cubicBezTo>
                <a:cubicBezTo>
                  <a:pt x="4865329" y="602330"/>
                  <a:pt x="4856388" y="578892"/>
                  <a:pt x="4838508" y="561011"/>
                </a:cubicBezTo>
                <a:lnTo>
                  <a:pt x="4536862" y="259336"/>
                </a:lnTo>
                <a:cubicBezTo>
                  <a:pt x="4518982" y="241454"/>
                  <a:pt x="4495547" y="232513"/>
                  <a:pt x="4472112" y="232513"/>
                </a:cubicBezTo>
                <a:close/>
                <a:moveTo>
                  <a:pt x="4384468" y="0"/>
                </a:moveTo>
                <a:cubicBezTo>
                  <a:pt x="4421694" y="0"/>
                  <a:pt x="4458920" y="14203"/>
                  <a:pt x="4487323" y="42608"/>
                </a:cubicBezTo>
                <a:lnTo>
                  <a:pt x="4966487" y="521818"/>
                </a:lnTo>
                <a:cubicBezTo>
                  <a:pt x="4994889" y="550223"/>
                  <a:pt x="5009091" y="587454"/>
                  <a:pt x="5009091" y="624683"/>
                </a:cubicBezTo>
                <a:cubicBezTo>
                  <a:pt x="5009091" y="625661"/>
                  <a:pt x="5009080" y="626638"/>
                  <a:pt x="5008811" y="627610"/>
                </a:cubicBezTo>
                <a:cubicBezTo>
                  <a:pt x="5009826" y="665805"/>
                  <a:pt x="4995635" y="704250"/>
                  <a:pt x="4966487" y="733401"/>
                </a:cubicBezTo>
                <a:lnTo>
                  <a:pt x="4487324" y="1212608"/>
                </a:lnTo>
                <a:cubicBezTo>
                  <a:pt x="4430520" y="1269420"/>
                  <a:pt x="4338418" y="1269420"/>
                  <a:pt x="4281613" y="1212608"/>
                </a:cubicBezTo>
                <a:lnTo>
                  <a:pt x="4279948" y="1210943"/>
                </a:lnTo>
                <a:lnTo>
                  <a:pt x="4275661" y="1211808"/>
                </a:lnTo>
                <a:lnTo>
                  <a:pt x="127005" y="1211808"/>
                </a:lnTo>
                <a:cubicBezTo>
                  <a:pt x="56862" y="1211808"/>
                  <a:pt x="0" y="1154946"/>
                  <a:pt x="0" y="1084803"/>
                </a:cubicBezTo>
                <a:lnTo>
                  <a:pt x="0" y="170413"/>
                </a:lnTo>
                <a:cubicBezTo>
                  <a:pt x="0" y="100270"/>
                  <a:pt x="56862" y="43408"/>
                  <a:pt x="127005" y="43408"/>
                </a:cubicBezTo>
                <a:lnTo>
                  <a:pt x="4275661" y="43408"/>
                </a:lnTo>
                <a:lnTo>
                  <a:pt x="4279946" y="44273"/>
                </a:lnTo>
                <a:lnTo>
                  <a:pt x="4281611" y="42608"/>
                </a:lnTo>
                <a:cubicBezTo>
                  <a:pt x="4310014" y="14203"/>
                  <a:pt x="4347241" y="0"/>
                  <a:pt x="43844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rIns="54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  <p:sp>
        <p:nvSpPr>
          <p:cNvPr id="13" name="MH_SubTitle_4"/>
          <p:cNvSpPr/>
          <p:nvPr/>
        </p:nvSpPr>
        <p:spPr>
          <a:xfrm>
            <a:off x="1325563" y="3141663"/>
            <a:ext cx="2519362" cy="598487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4" name="MH_SubTitle_3"/>
          <p:cNvSpPr/>
          <p:nvPr/>
        </p:nvSpPr>
        <p:spPr>
          <a:xfrm>
            <a:off x="1325563" y="3824288"/>
            <a:ext cx="2519362" cy="59848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5" name="MH_SubTitle_2"/>
          <p:cNvSpPr/>
          <p:nvPr/>
        </p:nvSpPr>
        <p:spPr>
          <a:xfrm>
            <a:off x="1325563" y="4506913"/>
            <a:ext cx="2519362" cy="598487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6" name="MH_SubTitle_1"/>
          <p:cNvSpPr/>
          <p:nvPr/>
        </p:nvSpPr>
        <p:spPr>
          <a:xfrm>
            <a:off x="1325563" y="5189538"/>
            <a:ext cx="2519362" cy="5984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7" name="MH_SubTitle_5"/>
          <p:cNvSpPr/>
          <p:nvPr/>
        </p:nvSpPr>
        <p:spPr>
          <a:xfrm>
            <a:off x="552450" y="1101725"/>
            <a:ext cx="4086225" cy="1971675"/>
          </a:xfrm>
          <a:prstGeom prst="upArrow">
            <a:avLst>
              <a:gd name="adj1" fmla="val 61514"/>
              <a:gd name="adj2" fmla="val 83131"/>
            </a:avLst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课题研究目的阐述</a:t>
            </a:r>
          </a:p>
        </p:txBody>
      </p:sp>
      <p:sp>
        <p:nvSpPr>
          <p:cNvPr id="9" name="L 形 8"/>
          <p:cNvSpPr/>
          <p:nvPr/>
        </p:nvSpPr>
        <p:spPr>
          <a:xfrm rot="13509573">
            <a:off x="3644900" y="2328863"/>
            <a:ext cx="674688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" name="L 形 9"/>
          <p:cNvSpPr/>
          <p:nvPr/>
        </p:nvSpPr>
        <p:spPr>
          <a:xfrm rot="13509573">
            <a:off x="7721600" y="2328863"/>
            <a:ext cx="674688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六边形 10"/>
          <p:cNvSpPr/>
          <p:nvPr/>
        </p:nvSpPr>
        <p:spPr bwMode="auto">
          <a:xfrm>
            <a:off x="1028700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2" name="KSO_Shape"/>
          <p:cNvSpPr/>
          <p:nvPr/>
        </p:nvSpPr>
        <p:spPr bwMode="auto">
          <a:xfrm>
            <a:off x="1709738" y="1849438"/>
            <a:ext cx="906462" cy="1011237"/>
          </a:xfrm>
          <a:custGeom>
            <a:avLst/>
            <a:gdLst>
              <a:gd name="T0" fmla="*/ 527033 w 2960688"/>
              <a:gd name="T1" fmla="*/ 1877159 h 3298826"/>
              <a:gd name="T2" fmla="*/ 409443 w 2960688"/>
              <a:gd name="T3" fmla="*/ 2000501 h 3298826"/>
              <a:gd name="T4" fmla="*/ 411355 w 2960688"/>
              <a:gd name="T5" fmla="*/ 2233197 h 3298826"/>
              <a:gd name="T6" fmla="*/ 351125 w 2960688"/>
              <a:gd name="T7" fmla="*/ 2312034 h 3298826"/>
              <a:gd name="T8" fmla="*/ 273369 w 2960688"/>
              <a:gd name="T9" fmla="*/ 2124161 h 3298826"/>
              <a:gd name="T10" fmla="*/ 346027 w 2960688"/>
              <a:gd name="T11" fmla="*/ 1891464 h 3298826"/>
              <a:gd name="T12" fmla="*/ 896304 w 2960688"/>
              <a:gd name="T13" fmla="*/ 1785321 h 3298826"/>
              <a:gd name="T14" fmla="*/ 1068706 w 2960688"/>
              <a:gd name="T15" fmla="*/ 2016555 h 3298826"/>
              <a:gd name="T16" fmla="*/ 1068071 w 2960688"/>
              <a:gd name="T17" fmla="*/ 2228732 h 3298826"/>
              <a:gd name="T18" fmla="*/ 959169 w 2960688"/>
              <a:gd name="T19" fmla="*/ 2409781 h 3298826"/>
              <a:gd name="T20" fmla="*/ 713741 w 2960688"/>
              <a:gd name="T21" fmla="*/ 2518728 h 3298826"/>
              <a:gd name="T22" fmla="*/ 693421 w 2960688"/>
              <a:gd name="T23" fmla="*/ 1957476 h 3298826"/>
              <a:gd name="T24" fmla="*/ 640080 w 2960688"/>
              <a:gd name="T25" fmla="*/ 1634173 h 3298826"/>
              <a:gd name="T26" fmla="*/ 392430 w 2960688"/>
              <a:gd name="T27" fmla="*/ 1729423 h 3298826"/>
              <a:gd name="T28" fmla="*/ 232092 w 2960688"/>
              <a:gd name="T29" fmla="*/ 1935163 h 3298826"/>
              <a:gd name="T30" fmla="*/ 200025 w 2960688"/>
              <a:gd name="T31" fmla="*/ 2188846 h 3298826"/>
              <a:gd name="T32" fmla="*/ 307658 w 2960688"/>
              <a:gd name="T33" fmla="*/ 2432368 h 3298826"/>
              <a:gd name="T34" fmla="*/ 520065 w 2960688"/>
              <a:gd name="T35" fmla="*/ 2581276 h 3298826"/>
              <a:gd name="T36" fmla="*/ 775335 w 2960688"/>
              <a:gd name="T37" fmla="*/ 2601279 h 3298826"/>
              <a:gd name="T38" fmla="*/ 1014095 w 2960688"/>
              <a:gd name="T39" fmla="*/ 2481581 h 3298826"/>
              <a:gd name="T40" fmla="*/ 1151890 w 2960688"/>
              <a:gd name="T41" fmla="*/ 2263141 h 3298826"/>
              <a:gd name="T42" fmla="*/ 1159510 w 2960688"/>
              <a:gd name="T43" fmla="*/ 2006283 h 3298826"/>
              <a:gd name="T44" fmla="*/ 1027748 w 2960688"/>
              <a:gd name="T45" fmla="*/ 1773556 h 3298826"/>
              <a:gd name="T46" fmla="*/ 803275 w 2960688"/>
              <a:gd name="T47" fmla="*/ 1647190 h 3298826"/>
              <a:gd name="T48" fmla="*/ 1574800 w 2960688"/>
              <a:gd name="T49" fmla="*/ 2092842 h 3298826"/>
              <a:gd name="T50" fmla="*/ 2153920 w 2960688"/>
              <a:gd name="T51" fmla="*/ 1496357 h 3298826"/>
              <a:gd name="T52" fmla="*/ 2773363 w 2960688"/>
              <a:gd name="T53" fmla="*/ 1705761 h 3298826"/>
              <a:gd name="T54" fmla="*/ 2930208 w 2960688"/>
              <a:gd name="T55" fmla="*/ 2034463 h 3298826"/>
              <a:gd name="T56" fmla="*/ 2534285 w 2960688"/>
              <a:gd name="T57" fmla="*/ 2333022 h 3298826"/>
              <a:gd name="T58" fmla="*/ 2062798 w 2960688"/>
              <a:gd name="T59" fmla="*/ 2832102 h 3298826"/>
              <a:gd name="T60" fmla="*/ 1393825 w 2960688"/>
              <a:gd name="T61" fmla="*/ 2435503 h 3298826"/>
              <a:gd name="T62" fmla="*/ 1449705 w 2960688"/>
              <a:gd name="T63" fmla="*/ 1990995 h 3298826"/>
              <a:gd name="T64" fmla="*/ 1293813 w 2960688"/>
              <a:gd name="T65" fmla="*/ 1642623 h 3298826"/>
              <a:gd name="T66" fmla="*/ 818833 w 2960688"/>
              <a:gd name="T67" fmla="*/ 1450340 h 3298826"/>
              <a:gd name="T68" fmla="*/ 1141095 w 2960688"/>
              <a:gd name="T69" fmla="*/ 1611630 h 3298826"/>
              <a:gd name="T70" fmla="*/ 1340803 w 2960688"/>
              <a:gd name="T71" fmla="*/ 1927861 h 3298826"/>
              <a:gd name="T72" fmla="*/ 1348423 w 2960688"/>
              <a:gd name="T73" fmla="*/ 2284731 h 3298826"/>
              <a:gd name="T74" fmla="*/ 1223010 w 2960688"/>
              <a:gd name="T75" fmla="*/ 2541906 h 3298826"/>
              <a:gd name="T76" fmla="*/ 1473200 w 2960688"/>
              <a:gd name="T77" fmla="*/ 3188336 h 3298826"/>
              <a:gd name="T78" fmla="*/ 1409700 w 2960688"/>
              <a:gd name="T79" fmla="*/ 3287079 h 3298826"/>
              <a:gd name="T80" fmla="*/ 1293813 w 2960688"/>
              <a:gd name="T81" fmla="*/ 3278189 h 3298826"/>
              <a:gd name="T82" fmla="*/ 780415 w 2960688"/>
              <a:gd name="T83" fmla="*/ 2798129 h 3298826"/>
              <a:gd name="T84" fmla="*/ 485775 w 2960688"/>
              <a:gd name="T85" fmla="*/ 2775904 h 3298826"/>
              <a:gd name="T86" fmla="*/ 179387 w 2960688"/>
              <a:gd name="T87" fmla="*/ 2582863 h 3298826"/>
              <a:gd name="T88" fmla="*/ 11747 w 2960688"/>
              <a:gd name="T89" fmla="*/ 2248853 h 3298826"/>
              <a:gd name="T90" fmla="*/ 39687 w 2960688"/>
              <a:gd name="T91" fmla="*/ 1891666 h 3298826"/>
              <a:gd name="T92" fmla="*/ 248285 w 2960688"/>
              <a:gd name="T93" fmla="*/ 1593533 h 3298826"/>
              <a:gd name="T94" fmla="*/ 589598 w 2960688"/>
              <a:gd name="T95" fmla="*/ 1443356 h 3298826"/>
              <a:gd name="T96" fmla="*/ 2009571 w 2960688"/>
              <a:gd name="T97" fmla="*/ 44471 h 3298826"/>
              <a:gd name="T98" fmla="*/ 2211293 w 2960688"/>
              <a:gd name="T99" fmla="*/ 227752 h 3298826"/>
              <a:gd name="T100" fmla="*/ 2308501 w 2960688"/>
              <a:gd name="T101" fmla="*/ 511410 h 3298826"/>
              <a:gd name="T102" fmla="*/ 2385695 w 2960688"/>
              <a:gd name="T103" fmla="*/ 681985 h 3298826"/>
              <a:gd name="T104" fmla="*/ 2326608 w 2960688"/>
              <a:gd name="T105" fmla="*/ 854149 h 3298826"/>
              <a:gd name="T106" fmla="*/ 2142358 w 2960688"/>
              <a:gd name="T107" fmla="*/ 1198477 h 3298826"/>
              <a:gd name="T108" fmla="*/ 1940000 w 2960688"/>
              <a:gd name="T109" fmla="*/ 1360477 h 3298826"/>
              <a:gd name="T110" fmla="*/ 1698569 w 2960688"/>
              <a:gd name="T111" fmla="*/ 1367782 h 3298826"/>
              <a:gd name="T112" fmla="*/ 1505106 w 2960688"/>
              <a:gd name="T113" fmla="*/ 1235642 h 3298826"/>
              <a:gd name="T114" fmla="*/ 1298619 w 2960688"/>
              <a:gd name="T115" fmla="*/ 873208 h 3298826"/>
              <a:gd name="T116" fmla="*/ 1219200 w 2960688"/>
              <a:gd name="T117" fmla="*/ 700409 h 3298826"/>
              <a:gd name="T118" fmla="*/ 1306560 w 2960688"/>
              <a:gd name="T119" fmla="*/ 536504 h 3298826"/>
              <a:gd name="T120" fmla="*/ 1394873 w 2960688"/>
              <a:gd name="T121" fmla="*/ 248081 h 3298826"/>
              <a:gd name="T122" fmla="*/ 1587383 w 2960688"/>
              <a:gd name="T123" fmla="*/ 54953 h 3298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60688" h="3298826">
                <a:moveTo>
                  <a:pt x="472859" y="1797050"/>
                </a:moveTo>
                <a:lnTo>
                  <a:pt x="478276" y="1797050"/>
                </a:lnTo>
                <a:lnTo>
                  <a:pt x="483375" y="1797686"/>
                </a:lnTo>
                <a:lnTo>
                  <a:pt x="488792" y="1798640"/>
                </a:lnTo>
                <a:lnTo>
                  <a:pt x="493891" y="1800229"/>
                </a:lnTo>
                <a:lnTo>
                  <a:pt x="499309" y="1802454"/>
                </a:lnTo>
                <a:lnTo>
                  <a:pt x="503770" y="1804679"/>
                </a:lnTo>
                <a:lnTo>
                  <a:pt x="508550" y="1807858"/>
                </a:lnTo>
                <a:lnTo>
                  <a:pt x="512693" y="1811355"/>
                </a:lnTo>
                <a:lnTo>
                  <a:pt x="516836" y="1815170"/>
                </a:lnTo>
                <a:lnTo>
                  <a:pt x="520341" y="1819302"/>
                </a:lnTo>
                <a:lnTo>
                  <a:pt x="523846" y="1824071"/>
                </a:lnTo>
                <a:lnTo>
                  <a:pt x="526396" y="1829157"/>
                </a:lnTo>
                <a:lnTo>
                  <a:pt x="528945" y="1834561"/>
                </a:lnTo>
                <a:lnTo>
                  <a:pt x="530220" y="1839648"/>
                </a:lnTo>
                <a:lnTo>
                  <a:pt x="531495" y="1845370"/>
                </a:lnTo>
                <a:lnTo>
                  <a:pt x="531813" y="1850774"/>
                </a:lnTo>
                <a:lnTo>
                  <a:pt x="531813" y="1855860"/>
                </a:lnTo>
                <a:lnTo>
                  <a:pt x="531495" y="1861264"/>
                </a:lnTo>
                <a:lnTo>
                  <a:pt x="530220" y="1866668"/>
                </a:lnTo>
                <a:lnTo>
                  <a:pt x="528945" y="1871755"/>
                </a:lnTo>
                <a:lnTo>
                  <a:pt x="527033" y="1877159"/>
                </a:lnTo>
                <a:lnTo>
                  <a:pt x="524165" y="1881609"/>
                </a:lnTo>
                <a:lnTo>
                  <a:pt x="520978" y="1886378"/>
                </a:lnTo>
                <a:lnTo>
                  <a:pt x="517792" y="1890510"/>
                </a:lnTo>
                <a:lnTo>
                  <a:pt x="513968" y="1894643"/>
                </a:lnTo>
                <a:lnTo>
                  <a:pt x="509506" y="1898140"/>
                </a:lnTo>
                <a:lnTo>
                  <a:pt x="504726" y="1901636"/>
                </a:lnTo>
                <a:lnTo>
                  <a:pt x="495803" y="1907358"/>
                </a:lnTo>
                <a:lnTo>
                  <a:pt x="486880" y="1913080"/>
                </a:lnTo>
                <a:lnTo>
                  <a:pt x="478913" y="1918803"/>
                </a:lnTo>
                <a:lnTo>
                  <a:pt x="471265" y="1924842"/>
                </a:lnTo>
                <a:lnTo>
                  <a:pt x="463936" y="1931200"/>
                </a:lnTo>
                <a:lnTo>
                  <a:pt x="457244" y="1937240"/>
                </a:lnTo>
                <a:lnTo>
                  <a:pt x="450870" y="1943280"/>
                </a:lnTo>
                <a:lnTo>
                  <a:pt x="444815" y="1949320"/>
                </a:lnTo>
                <a:lnTo>
                  <a:pt x="439398" y="1955678"/>
                </a:lnTo>
                <a:lnTo>
                  <a:pt x="433980" y="1962036"/>
                </a:lnTo>
                <a:lnTo>
                  <a:pt x="429519" y="1968076"/>
                </a:lnTo>
                <a:lnTo>
                  <a:pt x="424739" y="1974751"/>
                </a:lnTo>
                <a:lnTo>
                  <a:pt x="420596" y="1980791"/>
                </a:lnTo>
                <a:lnTo>
                  <a:pt x="416453" y="1987467"/>
                </a:lnTo>
                <a:lnTo>
                  <a:pt x="412948" y="1993825"/>
                </a:lnTo>
                <a:lnTo>
                  <a:pt x="409443" y="2000501"/>
                </a:lnTo>
                <a:lnTo>
                  <a:pt x="406256" y="2006858"/>
                </a:lnTo>
                <a:lnTo>
                  <a:pt x="403388" y="2013534"/>
                </a:lnTo>
                <a:lnTo>
                  <a:pt x="400838" y="2019892"/>
                </a:lnTo>
                <a:lnTo>
                  <a:pt x="398608" y="2026886"/>
                </a:lnTo>
                <a:lnTo>
                  <a:pt x="394465" y="2039919"/>
                </a:lnTo>
                <a:lnTo>
                  <a:pt x="391278" y="2053271"/>
                </a:lnTo>
                <a:lnTo>
                  <a:pt x="388729" y="2066622"/>
                </a:lnTo>
                <a:lnTo>
                  <a:pt x="387135" y="2079974"/>
                </a:lnTo>
                <a:lnTo>
                  <a:pt x="386498" y="2093007"/>
                </a:lnTo>
                <a:lnTo>
                  <a:pt x="385861" y="2106041"/>
                </a:lnTo>
                <a:lnTo>
                  <a:pt x="385861" y="2118439"/>
                </a:lnTo>
                <a:lnTo>
                  <a:pt x="386817" y="2130518"/>
                </a:lnTo>
                <a:lnTo>
                  <a:pt x="387773" y="2141962"/>
                </a:lnTo>
                <a:lnTo>
                  <a:pt x="389366" y="2153724"/>
                </a:lnTo>
                <a:lnTo>
                  <a:pt x="391278" y="2164215"/>
                </a:lnTo>
                <a:lnTo>
                  <a:pt x="393190" y="2174705"/>
                </a:lnTo>
                <a:lnTo>
                  <a:pt x="395421" y="2184242"/>
                </a:lnTo>
                <a:lnTo>
                  <a:pt x="397970" y="2193461"/>
                </a:lnTo>
                <a:lnTo>
                  <a:pt x="402432" y="2209038"/>
                </a:lnTo>
                <a:lnTo>
                  <a:pt x="406574" y="2221435"/>
                </a:lnTo>
                <a:lnTo>
                  <a:pt x="409761" y="2229383"/>
                </a:lnTo>
                <a:lnTo>
                  <a:pt x="411355" y="2233197"/>
                </a:lnTo>
                <a:lnTo>
                  <a:pt x="413585" y="2238602"/>
                </a:lnTo>
                <a:lnTo>
                  <a:pt x="415179" y="2244006"/>
                </a:lnTo>
                <a:lnTo>
                  <a:pt x="416453" y="2249728"/>
                </a:lnTo>
                <a:lnTo>
                  <a:pt x="416772" y="2255132"/>
                </a:lnTo>
                <a:lnTo>
                  <a:pt x="416772" y="2260536"/>
                </a:lnTo>
                <a:lnTo>
                  <a:pt x="415816" y="2265940"/>
                </a:lnTo>
                <a:lnTo>
                  <a:pt x="414860" y="2271026"/>
                </a:lnTo>
                <a:lnTo>
                  <a:pt x="413267" y="2276113"/>
                </a:lnTo>
                <a:lnTo>
                  <a:pt x="411036" y="2281199"/>
                </a:lnTo>
                <a:lnTo>
                  <a:pt x="408168" y="2285967"/>
                </a:lnTo>
                <a:lnTo>
                  <a:pt x="405300" y="2290736"/>
                </a:lnTo>
                <a:lnTo>
                  <a:pt x="401794" y="2294868"/>
                </a:lnTo>
                <a:lnTo>
                  <a:pt x="397970" y="2298683"/>
                </a:lnTo>
                <a:lnTo>
                  <a:pt x="393509" y="2302180"/>
                </a:lnTo>
                <a:lnTo>
                  <a:pt x="389047" y="2305359"/>
                </a:lnTo>
                <a:lnTo>
                  <a:pt x="383630" y="2307902"/>
                </a:lnTo>
                <a:lnTo>
                  <a:pt x="378213" y="2309809"/>
                </a:lnTo>
                <a:lnTo>
                  <a:pt x="372795" y="2311717"/>
                </a:lnTo>
                <a:lnTo>
                  <a:pt x="367696" y="2312670"/>
                </a:lnTo>
                <a:lnTo>
                  <a:pt x="361642" y="2312988"/>
                </a:lnTo>
                <a:lnTo>
                  <a:pt x="356543" y="2312988"/>
                </a:lnTo>
                <a:lnTo>
                  <a:pt x="351125" y="2312034"/>
                </a:lnTo>
                <a:lnTo>
                  <a:pt x="345708" y="2311081"/>
                </a:lnTo>
                <a:lnTo>
                  <a:pt x="340609" y="2309491"/>
                </a:lnTo>
                <a:lnTo>
                  <a:pt x="335829" y="2307584"/>
                </a:lnTo>
                <a:lnTo>
                  <a:pt x="330730" y="2304723"/>
                </a:lnTo>
                <a:lnTo>
                  <a:pt x="326587" y="2301862"/>
                </a:lnTo>
                <a:lnTo>
                  <a:pt x="322126" y="2298365"/>
                </a:lnTo>
                <a:lnTo>
                  <a:pt x="318302" y="2294550"/>
                </a:lnTo>
                <a:lnTo>
                  <a:pt x="314478" y="2289782"/>
                </a:lnTo>
                <a:lnTo>
                  <a:pt x="311610" y="2285332"/>
                </a:lnTo>
                <a:lnTo>
                  <a:pt x="308742" y="2280245"/>
                </a:lnTo>
                <a:lnTo>
                  <a:pt x="306830" y="2275795"/>
                </a:lnTo>
                <a:lnTo>
                  <a:pt x="302687" y="2264987"/>
                </a:lnTo>
                <a:lnTo>
                  <a:pt x="296951" y="2249092"/>
                </a:lnTo>
                <a:lnTo>
                  <a:pt x="293764" y="2239237"/>
                </a:lnTo>
                <a:lnTo>
                  <a:pt x="290259" y="2228111"/>
                </a:lnTo>
                <a:lnTo>
                  <a:pt x="287391" y="2216349"/>
                </a:lnTo>
                <a:lnTo>
                  <a:pt x="284204" y="2202998"/>
                </a:lnTo>
                <a:lnTo>
                  <a:pt x="281017" y="2189328"/>
                </a:lnTo>
                <a:lnTo>
                  <a:pt x="278468" y="2173752"/>
                </a:lnTo>
                <a:lnTo>
                  <a:pt x="276556" y="2158175"/>
                </a:lnTo>
                <a:lnTo>
                  <a:pt x="274644" y="2141645"/>
                </a:lnTo>
                <a:lnTo>
                  <a:pt x="273369" y="2124161"/>
                </a:lnTo>
                <a:lnTo>
                  <a:pt x="273050" y="2106041"/>
                </a:lnTo>
                <a:lnTo>
                  <a:pt x="273369" y="2088239"/>
                </a:lnTo>
                <a:lnTo>
                  <a:pt x="274325" y="2078384"/>
                </a:lnTo>
                <a:lnTo>
                  <a:pt x="274962" y="2069483"/>
                </a:lnTo>
                <a:lnTo>
                  <a:pt x="275918" y="2059629"/>
                </a:lnTo>
                <a:lnTo>
                  <a:pt x="277193" y="2049774"/>
                </a:lnTo>
                <a:lnTo>
                  <a:pt x="278786" y="2040237"/>
                </a:lnTo>
                <a:lnTo>
                  <a:pt x="280698" y="2030382"/>
                </a:lnTo>
                <a:lnTo>
                  <a:pt x="282929" y="2020846"/>
                </a:lnTo>
                <a:lnTo>
                  <a:pt x="285479" y="2010673"/>
                </a:lnTo>
                <a:lnTo>
                  <a:pt x="288347" y="2000819"/>
                </a:lnTo>
                <a:lnTo>
                  <a:pt x="291533" y="1990328"/>
                </a:lnTo>
                <a:lnTo>
                  <a:pt x="295039" y="1980473"/>
                </a:lnTo>
                <a:lnTo>
                  <a:pt x="299181" y="1970619"/>
                </a:lnTo>
                <a:lnTo>
                  <a:pt x="303324" y="1960446"/>
                </a:lnTo>
                <a:lnTo>
                  <a:pt x="308423" y="1950274"/>
                </a:lnTo>
                <a:lnTo>
                  <a:pt x="313522" y="1940419"/>
                </a:lnTo>
                <a:lnTo>
                  <a:pt x="319258" y="1930247"/>
                </a:lnTo>
                <a:lnTo>
                  <a:pt x="325313" y="1920710"/>
                </a:lnTo>
                <a:lnTo>
                  <a:pt x="331368" y="1910855"/>
                </a:lnTo>
                <a:lnTo>
                  <a:pt x="338697" y="1901318"/>
                </a:lnTo>
                <a:lnTo>
                  <a:pt x="346027" y="1891464"/>
                </a:lnTo>
                <a:lnTo>
                  <a:pt x="353675" y="1881927"/>
                </a:lnTo>
                <a:lnTo>
                  <a:pt x="362279" y="1872708"/>
                </a:lnTo>
                <a:lnTo>
                  <a:pt x="370883" y="1863807"/>
                </a:lnTo>
                <a:lnTo>
                  <a:pt x="380125" y="1854906"/>
                </a:lnTo>
                <a:lnTo>
                  <a:pt x="389685" y="1846005"/>
                </a:lnTo>
                <a:lnTo>
                  <a:pt x="400201" y="1837740"/>
                </a:lnTo>
                <a:lnTo>
                  <a:pt x="411036" y="1829157"/>
                </a:lnTo>
                <a:lnTo>
                  <a:pt x="422190" y="1820892"/>
                </a:lnTo>
                <a:lnTo>
                  <a:pt x="433980" y="1813263"/>
                </a:lnTo>
                <a:lnTo>
                  <a:pt x="446409" y="1805315"/>
                </a:lnTo>
                <a:lnTo>
                  <a:pt x="451189" y="1802772"/>
                </a:lnTo>
                <a:lnTo>
                  <a:pt x="456606" y="1800547"/>
                </a:lnTo>
                <a:lnTo>
                  <a:pt x="461705" y="1798957"/>
                </a:lnTo>
                <a:lnTo>
                  <a:pt x="467441" y="1797686"/>
                </a:lnTo>
                <a:lnTo>
                  <a:pt x="472859" y="1797050"/>
                </a:lnTo>
                <a:close/>
                <a:moveTo>
                  <a:pt x="799783" y="1741488"/>
                </a:moveTo>
                <a:lnTo>
                  <a:pt x="816611" y="1747205"/>
                </a:lnTo>
                <a:lnTo>
                  <a:pt x="833438" y="1753558"/>
                </a:lnTo>
                <a:lnTo>
                  <a:pt x="849631" y="1760228"/>
                </a:lnTo>
                <a:lnTo>
                  <a:pt x="865506" y="1767851"/>
                </a:lnTo>
                <a:lnTo>
                  <a:pt x="881064" y="1776427"/>
                </a:lnTo>
                <a:lnTo>
                  <a:pt x="896304" y="1785321"/>
                </a:lnTo>
                <a:lnTo>
                  <a:pt x="910909" y="1795167"/>
                </a:lnTo>
                <a:lnTo>
                  <a:pt x="925514" y="1805332"/>
                </a:lnTo>
                <a:lnTo>
                  <a:pt x="939166" y="1816131"/>
                </a:lnTo>
                <a:lnTo>
                  <a:pt x="952819" y="1827566"/>
                </a:lnTo>
                <a:lnTo>
                  <a:pt x="965201" y="1839953"/>
                </a:lnTo>
                <a:lnTo>
                  <a:pt x="977584" y="1852976"/>
                </a:lnTo>
                <a:lnTo>
                  <a:pt x="989331" y="1866317"/>
                </a:lnTo>
                <a:lnTo>
                  <a:pt x="1000444" y="1879975"/>
                </a:lnTo>
                <a:lnTo>
                  <a:pt x="1011239" y="1894586"/>
                </a:lnTo>
                <a:lnTo>
                  <a:pt x="1021081" y="1909514"/>
                </a:lnTo>
                <a:lnTo>
                  <a:pt x="1026479" y="1918090"/>
                </a:lnTo>
                <a:lnTo>
                  <a:pt x="1031559" y="1926666"/>
                </a:lnTo>
                <a:lnTo>
                  <a:pt x="1036004" y="1935242"/>
                </a:lnTo>
                <a:lnTo>
                  <a:pt x="1040766" y="1944136"/>
                </a:lnTo>
                <a:lnTo>
                  <a:pt x="1044894" y="1952712"/>
                </a:lnTo>
                <a:lnTo>
                  <a:pt x="1049021" y="1961605"/>
                </a:lnTo>
                <a:lnTo>
                  <a:pt x="1052831" y="1970817"/>
                </a:lnTo>
                <a:lnTo>
                  <a:pt x="1056324" y="1979710"/>
                </a:lnTo>
                <a:lnTo>
                  <a:pt x="1059816" y="1988922"/>
                </a:lnTo>
                <a:lnTo>
                  <a:pt x="1062991" y="1997815"/>
                </a:lnTo>
                <a:lnTo>
                  <a:pt x="1065849" y="2007026"/>
                </a:lnTo>
                <a:lnTo>
                  <a:pt x="1068706" y="2016555"/>
                </a:lnTo>
                <a:lnTo>
                  <a:pt x="1070929" y="2025767"/>
                </a:lnTo>
                <a:lnTo>
                  <a:pt x="1073151" y="2035295"/>
                </a:lnTo>
                <a:lnTo>
                  <a:pt x="1075056" y="2044507"/>
                </a:lnTo>
                <a:lnTo>
                  <a:pt x="1076961" y="2054353"/>
                </a:lnTo>
                <a:lnTo>
                  <a:pt x="1078549" y="2063882"/>
                </a:lnTo>
                <a:lnTo>
                  <a:pt x="1079819" y="2073411"/>
                </a:lnTo>
                <a:lnTo>
                  <a:pt x="1080771" y="2082940"/>
                </a:lnTo>
                <a:lnTo>
                  <a:pt x="1081724" y="2092786"/>
                </a:lnTo>
                <a:lnTo>
                  <a:pt x="1082359" y="2102315"/>
                </a:lnTo>
                <a:lnTo>
                  <a:pt x="1082676" y="2111844"/>
                </a:lnTo>
                <a:lnTo>
                  <a:pt x="1082676" y="2122008"/>
                </a:lnTo>
                <a:lnTo>
                  <a:pt x="1082676" y="2131537"/>
                </a:lnTo>
                <a:lnTo>
                  <a:pt x="1082359" y="2141066"/>
                </a:lnTo>
                <a:lnTo>
                  <a:pt x="1081724" y="2150913"/>
                </a:lnTo>
                <a:lnTo>
                  <a:pt x="1080771" y="2160442"/>
                </a:lnTo>
                <a:lnTo>
                  <a:pt x="1079819" y="2170606"/>
                </a:lnTo>
                <a:lnTo>
                  <a:pt x="1078231" y="2180135"/>
                </a:lnTo>
                <a:lnTo>
                  <a:pt x="1076644" y="2189981"/>
                </a:lnTo>
                <a:lnTo>
                  <a:pt x="1075056" y="2199510"/>
                </a:lnTo>
                <a:lnTo>
                  <a:pt x="1072834" y="2209674"/>
                </a:lnTo>
                <a:lnTo>
                  <a:pt x="1070611" y="2219203"/>
                </a:lnTo>
                <a:lnTo>
                  <a:pt x="1068071" y="2228732"/>
                </a:lnTo>
                <a:lnTo>
                  <a:pt x="1065214" y="2238261"/>
                </a:lnTo>
                <a:lnTo>
                  <a:pt x="1062356" y="2247472"/>
                </a:lnTo>
                <a:lnTo>
                  <a:pt x="1058864" y="2257001"/>
                </a:lnTo>
                <a:lnTo>
                  <a:pt x="1055689" y="2266212"/>
                </a:lnTo>
                <a:lnTo>
                  <a:pt x="1052196" y="2275106"/>
                </a:lnTo>
                <a:lnTo>
                  <a:pt x="1048386" y="2284317"/>
                </a:lnTo>
                <a:lnTo>
                  <a:pt x="1044259" y="2292893"/>
                </a:lnTo>
                <a:lnTo>
                  <a:pt x="1039814" y="2301787"/>
                </a:lnTo>
                <a:lnTo>
                  <a:pt x="1035369" y="2310045"/>
                </a:lnTo>
                <a:lnTo>
                  <a:pt x="1030606" y="2318621"/>
                </a:lnTo>
                <a:lnTo>
                  <a:pt x="1025844" y="2327197"/>
                </a:lnTo>
                <a:lnTo>
                  <a:pt x="1020764" y="2335456"/>
                </a:lnTo>
                <a:lnTo>
                  <a:pt x="1015366" y="2343396"/>
                </a:lnTo>
                <a:lnTo>
                  <a:pt x="1009969" y="2351655"/>
                </a:lnTo>
                <a:lnTo>
                  <a:pt x="1004254" y="2359278"/>
                </a:lnTo>
                <a:lnTo>
                  <a:pt x="998539" y="2366901"/>
                </a:lnTo>
                <a:lnTo>
                  <a:pt x="992506" y="2374524"/>
                </a:lnTo>
                <a:lnTo>
                  <a:pt x="985839" y="2381830"/>
                </a:lnTo>
                <a:lnTo>
                  <a:pt x="979806" y="2389135"/>
                </a:lnTo>
                <a:lnTo>
                  <a:pt x="972821" y="2396440"/>
                </a:lnTo>
                <a:lnTo>
                  <a:pt x="966471" y="2403111"/>
                </a:lnTo>
                <a:lnTo>
                  <a:pt x="959169" y="2409781"/>
                </a:lnTo>
                <a:lnTo>
                  <a:pt x="952184" y="2416451"/>
                </a:lnTo>
                <a:lnTo>
                  <a:pt x="944564" y="2423121"/>
                </a:lnTo>
                <a:lnTo>
                  <a:pt x="937261" y="2429156"/>
                </a:lnTo>
                <a:lnTo>
                  <a:pt x="929641" y="2435191"/>
                </a:lnTo>
                <a:lnTo>
                  <a:pt x="921704" y="2441544"/>
                </a:lnTo>
                <a:lnTo>
                  <a:pt x="913766" y="2447261"/>
                </a:lnTo>
                <a:lnTo>
                  <a:pt x="905511" y="2452661"/>
                </a:lnTo>
                <a:lnTo>
                  <a:pt x="897256" y="2458061"/>
                </a:lnTo>
                <a:lnTo>
                  <a:pt x="884874" y="2465684"/>
                </a:lnTo>
                <a:lnTo>
                  <a:pt x="872809" y="2472354"/>
                </a:lnTo>
                <a:lnTo>
                  <a:pt x="860426" y="2478707"/>
                </a:lnTo>
                <a:lnTo>
                  <a:pt x="847726" y="2484742"/>
                </a:lnTo>
                <a:lnTo>
                  <a:pt x="834708" y="2490141"/>
                </a:lnTo>
                <a:lnTo>
                  <a:pt x="821691" y="2495541"/>
                </a:lnTo>
                <a:lnTo>
                  <a:pt x="808991" y="2499988"/>
                </a:lnTo>
                <a:lnTo>
                  <a:pt x="795338" y="2503799"/>
                </a:lnTo>
                <a:lnTo>
                  <a:pt x="782003" y="2507611"/>
                </a:lnTo>
                <a:lnTo>
                  <a:pt x="768668" y="2510787"/>
                </a:lnTo>
                <a:lnTo>
                  <a:pt x="755016" y="2513328"/>
                </a:lnTo>
                <a:lnTo>
                  <a:pt x="741046" y="2515552"/>
                </a:lnTo>
                <a:lnTo>
                  <a:pt x="727393" y="2517140"/>
                </a:lnTo>
                <a:lnTo>
                  <a:pt x="713741" y="2518728"/>
                </a:lnTo>
                <a:lnTo>
                  <a:pt x="699771" y="2519363"/>
                </a:lnTo>
                <a:lnTo>
                  <a:pt x="685801" y="2519363"/>
                </a:lnTo>
                <a:lnTo>
                  <a:pt x="675958" y="2519363"/>
                </a:lnTo>
                <a:lnTo>
                  <a:pt x="666116" y="2519046"/>
                </a:lnTo>
                <a:lnTo>
                  <a:pt x="646113" y="2517140"/>
                </a:lnTo>
                <a:lnTo>
                  <a:pt x="647701" y="2406922"/>
                </a:lnTo>
                <a:lnTo>
                  <a:pt x="648971" y="2312586"/>
                </a:lnTo>
                <a:lnTo>
                  <a:pt x="650241" y="2242708"/>
                </a:lnTo>
                <a:lnTo>
                  <a:pt x="650876" y="2220156"/>
                </a:lnTo>
                <a:lnTo>
                  <a:pt x="651193" y="2207133"/>
                </a:lnTo>
                <a:lnTo>
                  <a:pt x="653416" y="2182040"/>
                </a:lnTo>
                <a:lnTo>
                  <a:pt x="656273" y="2157583"/>
                </a:lnTo>
                <a:lnTo>
                  <a:pt x="658813" y="2134078"/>
                </a:lnTo>
                <a:lnTo>
                  <a:pt x="661988" y="2111209"/>
                </a:lnTo>
                <a:lnTo>
                  <a:pt x="665481" y="2089293"/>
                </a:lnTo>
                <a:lnTo>
                  <a:pt x="668973" y="2068329"/>
                </a:lnTo>
                <a:lnTo>
                  <a:pt x="672148" y="2048001"/>
                </a:lnTo>
                <a:lnTo>
                  <a:pt x="675958" y="2028625"/>
                </a:lnTo>
                <a:lnTo>
                  <a:pt x="680403" y="2009885"/>
                </a:lnTo>
                <a:lnTo>
                  <a:pt x="684531" y="1991463"/>
                </a:lnTo>
                <a:lnTo>
                  <a:pt x="688658" y="1974311"/>
                </a:lnTo>
                <a:lnTo>
                  <a:pt x="693421" y="1957476"/>
                </a:lnTo>
                <a:lnTo>
                  <a:pt x="697866" y="1941595"/>
                </a:lnTo>
                <a:lnTo>
                  <a:pt x="702946" y="1926031"/>
                </a:lnTo>
                <a:lnTo>
                  <a:pt x="707708" y="1911420"/>
                </a:lnTo>
                <a:lnTo>
                  <a:pt x="712788" y="1897444"/>
                </a:lnTo>
                <a:lnTo>
                  <a:pt x="717868" y="1883786"/>
                </a:lnTo>
                <a:lnTo>
                  <a:pt x="723266" y="1870763"/>
                </a:lnTo>
                <a:lnTo>
                  <a:pt x="728663" y="1858693"/>
                </a:lnTo>
                <a:lnTo>
                  <a:pt x="733743" y="1846941"/>
                </a:lnTo>
                <a:lnTo>
                  <a:pt x="739141" y="1835824"/>
                </a:lnTo>
                <a:lnTo>
                  <a:pt x="744538" y="1825025"/>
                </a:lnTo>
                <a:lnTo>
                  <a:pt x="750253" y="1814543"/>
                </a:lnTo>
                <a:lnTo>
                  <a:pt x="755651" y="1804696"/>
                </a:lnTo>
                <a:lnTo>
                  <a:pt x="761366" y="1795485"/>
                </a:lnTo>
                <a:lnTo>
                  <a:pt x="766763" y="1786591"/>
                </a:lnTo>
                <a:lnTo>
                  <a:pt x="777876" y="1770392"/>
                </a:lnTo>
                <a:lnTo>
                  <a:pt x="788988" y="1755464"/>
                </a:lnTo>
                <a:lnTo>
                  <a:pt x="799783" y="1741488"/>
                </a:lnTo>
                <a:close/>
                <a:moveTo>
                  <a:pt x="687070" y="1632268"/>
                </a:moveTo>
                <a:lnTo>
                  <a:pt x="675640" y="1632585"/>
                </a:lnTo>
                <a:lnTo>
                  <a:pt x="663575" y="1632585"/>
                </a:lnTo>
                <a:lnTo>
                  <a:pt x="651828" y="1633538"/>
                </a:lnTo>
                <a:lnTo>
                  <a:pt x="640080" y="1634173"/>
                </a:lnTo>
                <a:lnTo>
                  <a:pt x="628015" y="1635760"/>
                </a:lnTo>
                <a:lnTo>
                  <a:pt x="616585" y="1637348"/>
                </a:lnTo>
                <a:lnTo>
                  <a:pt x="604838" y="1638935"/>
                </a:lnTo>
                <a:lnTo>
                  <a:pt x="592773" y="1641158"/>
                </a:lnTo>
                <a:lnTo>
                  <a:pt x="581343" y="1643381"/>
                </a:lnTo>
                <a:lnTo>
                  <a:pt x="569595" y="1645920"/>
                </a:lnTo>
                <a:lnTo>
                  <a:pt x="558165" y="1649095"/>
                </a:lnTo>
                <a:lnTo>
                  <a:pt x="546735" y="1652270"/>
                </a:lnTo>
                <a:lnTo>
                  <a:pt x="534670" y="1655763"/>
                </a:lnTo>
                <a:lnTo>
                  <a:pt x="523240" y="1659573"/>
                </a:lnTo>
                <a:lnTo>
                  <a:pt x="512128" y="1663700"/>
                </a:lnTo>
                <a:lnTo>
                  <a:pt x="500698" y="1668145"/>
                </a:lnTo>
                <a:lnTo>
                  <a:pt x="489268" y="1672908"/>
                </a:lnTo>
                <a:lnTo>
                  <a:pt x="478155" y="1678305"/>
                </a:lnTo>
                <a:lnTo>
                  <a:pt x="467043" y="1683703"/>
                </a:lnTo>
                <a:lnTo>
                  <a:pt x="455930" y="1689418"/>
                </a:lnTo>
                <a:lnTo>
                  <a:pt x="444818" y="1695133"/>
                </a:lnTo>
                <a:lnTo>
                  <a:pt x="434023" y="1701483"/>
                </a:lnTo>
                <a:lnTo>
                  <a:pt x="423545" y="1708150"/>
                </a:lnTo>
                <a:lnTo>
                  <a:pt x="412750" y="1714818"/>
                </a:lnTo>
                <a:lnTo>
                  <a:pt x="402273" y="1721803"/>
                </a:lnTo>
                <a:lnTo>
                  <a:pt x="392430" y="1729423"/>
                </a:lnTo>
                <a:lnTo>
                  <a:pt x="382588" y="1736726"/>
                </a:lnTo>
                <a:lnTo>
                  <a:pt x="373063" y="1744663"/>
                </a:lnTo>
                <a:lnTo>
                  <a:pt x="363220" y="1752283"/>
                </a:lnTo>
                <a:lnTo>
                  <a:pt x="354330" y="1760856"/>
                </a:lnTo>
                <a:lnTo>
                  <a:pt x="345440" y="1768793"/>
                </a:lnTo>
                <a:lnTo>
                  <a:pt x="336550" y="1777683"/>
                </a:lnTo>
                <a:lnTo>
                  <a:pt x="328295" y="1785938"/>
                </a:lnTo>
                <a:lnTo>
                  <a:pt x="320040" y="1795146"/>
                </a:lnTo>
                <a:lnTo>
                  <a:pt x="312103" y="1804036"/>
                </a:lnTo>
                <a:lnTo>
                  <a:pt x="304483" y="1813243"/>
                </a:lnTo>
                <a:lnTo>
                  <a:pt x="297180" y="1822768"/>
                </a:lnTo>
                <a:lnTo>
                  <a:pt x="289878" y="1832293"/>
                </a:lnTo>
                <a:lnTo>
                  <a:pt x="282893" y="1841818"/>
                </a:lnTo>
                <a:lnTo>
                  <a:pt x="276225" y="1851978"/>
                </a:lnTo>
                <a:lnTo>
                  <a:pt x="269875" y="1861821"/>
                </a:lnTo>
                <a:lnTo>
                  <a:pt x="263842" y="1871663"/>
                </a:lnTo>
                <a:lnTo>
                  <a:pt x="257810" y="1882141"/>
                </a:lnTo>
                <a:lnTo>
                  <a:pt x="252095" y="1892301"/>
                </a:lnTo>
                <a:lnTo>
                  <a:pt x="246697" y="1903096"/>
                </a:lnTo>
                <a:lnTo>
                  <a:pt x="241617" y="1913573"/>
                </a:lnTo>
                <a:lnTo>
                  <a:pt x="236855" y="1924051"/>
                </a:lnTo>
                <a:lnTo>
                  <a:pt x="232092" y="1935163"/>
                </a:lnTo>
                <a:lnTo>
                  <a:pt x="227965" y="1945958"/>
                </a:lnTo>
                <a:lnTo>
                  <a:pt x="223837" y="1957071"/>
                </a:lnTo>
                <a:lnTo>
                  <a:pt x="220027" y="1968183"/>
                </a:lnTo>
                <a:lnTo>
                  <a:pt x="216535" y="1979296"/>
                </a:lnTo>
                <a:lnTo>
                  <a:pt x="213360" y="1990726"/>
                </a:lnTo>
                <a:lnTo>
                  <a:pt x="210502" y="2001838"/>
                </a:lnTo>
                <a:lnTo>
                  <a:pt x="207645" y="2013268"/>
                </a:lnTo>
                <a:lnTo>
                  <a:pt x="205105" y="2024698"/>
                </a:lnTo>
                <a:lnTo>
                  <a:pt x="203200" y="2036763"/>
                </a:lnTo>
                <a:lnTo>
                  <a:pt x="201295" y="2048193"/>
                </a:lnTo>
                <a:lnTo>
                  <a:pt x="199390" y="2059623"/>
                </a:lnTo>
                <a:lnTo>
                  <a:pt x="198120" y="2071371"/>
                </a:lnTo>
                <a:lnTo>
                  <a:pt x="196850" y="2082801"/>
                </a:lnTo>
                <a:lnTo>
                  <a:pt x="196215" y="2094866"/>
                </a:lnTo>
                <a:lnTo>
                  <a:pt x="195897" y="2106613"/>
                </a:lnTo>
                <a:lnTo>
                  <a:pt x="195580" y="2118043"/>
                </a:lnTo>
                <a:lnTo>
                  <a:pt x="195580" y="2129791"/>
                </a:lnTo>
                <a:lnTo>
                  <a:pt x="195897" y="2141856"/>
                </a:lnTo>
                <a:lnTo>
                  <a:pt x="196532" y="2153603"/>
                </a:lnTo>
                <a:lnTo>
                  <a:pt x="197485" y="2165668"/>
                </a:lnTo>
                <a:lnTo>
                  <a:pt x="198437" y="2177098"/>
                </a:lnTo>
                <a:lnTo>
                  <a:pt x="200025" y="2188846"/>
                </a:lnTo>
                <a:lnTo>
                  <a:pt x="201930" y="2200593"/>
                </a:lnTo>
                <a:lnTo>
                  <a:pt x="203835" y="2212023"/>
                </a:lnTo>
                <a:lnTo>
                  <a:pt x="206057" y="2224088"/>
                </a:lnTo>
                <a:lnTo>
                  <a:pt x="208915" y="2235518"/>
                </a:lnTo>
                <a:lnTo>
                  <a:pt x="211772" y="2247266"/>
                </a:lnTo>
                <a:lnTo>
                  <a:pt x="215265" y="2258696"/>
                </a:lnTo>
                <a:lnTo>
                  <a:pt x="218757" y="2270443"/>
                </a:lnTo>
                <a:lnTo>
                  <a:pt x="222567" y="2281873"/>
                </a:lnTo>
                <a:lnTo>
                  <a:pt x="226695" y="2293303"/>
                </a:lnTo>
                <a:lnTo>
                  <a:pt x="231140" y="2304733"/>
                </a:lnTo>
                <a:lnTo>
                  <a:pt x="235902" y="2315846"/>
                </a:lnTo>
                <a:lnTo>
                  <a:pt x="240982" y="2327276"/>
                </a:lnTo>
                <a:lnTo>
                  <a:pt x="246380" y="2338388"/>
                </a:lnTo>
                <a:lnTo>
                  <a:pt x="252095" y="2349501"/>
                </a:lnTo>
                <a:lnTo>
                  <a:pt x="257810" y="2360296"/>
                </a:lnTo>
                <a:lnTo>
                  <a:pt x="264160" y="2371408"/>
                </a:lnTo>
                <a:lnTo>
                  <a:pt x="270827" y="2381886"/>
                </a:lnTo>
                <a:lnTo>
                  <a:pt x="277813" y="2392681"/>
                </a:lnTo>
                <a:lnTo>
                  <a:pt x="284798" y="2403158"/>
                </a:lnTo>
                <a:lnTo>
                  <a:pt x="292100" y="2413001"/>
                </a:lnTo>
                <a:lnTo>
                  <a:pt x="299720" y="2422843"/>
                </a:lnTo>
                <a:lnTo>
                  <a:pt x="307658" y="2432368"/>
                </a:lnTo>
                <a:lnTo>
                  <a:pt x="315595" y="2442211"/>
                </a:lnTo>
                <a:lnTo>
                  <a:pt x="323533" y="2451101"/>
                </a:lnTo>
                <a:lnTo>
                  <a:pt x="332105" y="2459991"/>
                </a:lnTo>
                <a:lnTo>
                  <a:pt x="340360" y="2468881"/>
                </a:lnTo>
                <a:lnTo>
                  <a:pt x="349250" y="2477136"/>
                </a:lnTo>
                <a:lnTo>
                  <a:pt x="358140" y="2485391"/>
                </a:lnTo>
                <a:lnTo>
                  <a:pt x="367348" y="2493328"/>
                </a:lnTo>
                <a:lnTo>
                  <a:pt x="376238" y="2500948"/>
                </a:lnTo>
                <a:lnTo>
                  <a:pt x="385445" y="2508251"/>
                </a:lnTo>
                <a:lnTo>
                  <a:pt x="394970" y="2515553"/>
                </a:lnTo>
                <a:lnTo>
                  <a:pt x="405130" y="2522538"/>
                </a:lnTo>
                <a:lnTo>
                  <a:pt x="414655" y="2528888"/>
                </a:lnTo>
                <a:lnTo>
                  <a:pt x="424498" y="2535556"/>
                </a:lnTo>
                <a:lnTo>
                  <a:pt x="434975" y="2541588"/>
                </a:lnTo>
                <a:lnTo>
                  <a:pt x="445135" y="2547621"/>
                </a:lnTo>
                <a:lnTo>
                  <a:pt x="455613" y="2553018"/>
                </a:lnTo>
                <a:lnTo>
                  <a:pt x="465773" y="2558416"/>
                </a:lnTo>
                <a:lnTo>
                  <a:pt x="476568" y="2563813"/>
                </a:lnTo>
                <a:lnTo>
                  <a:pt x="487363" y="2568258"/>
                </a:lnTo>
                <a:lnTo>
                  <a:pt x="498158" y="2573021"/>
                </a:lnTo>
                <a:lnTo>
                  <a:pt x="509270" y="2577466"/>
                </a:lnTo>
                <a:lnTo>
                  <a:pt x="520065" y="2581276"/>
                </a:lnTo>
                <a:lnTo>
                  <a:pt x="531178" y="2585086"/>
                </a:lnTo>
                <a:lnTo>
                  <a:pt x="542290" y="2588896"/>
                </a:lnTo>
                <a:lnTo>
                  <a:pt x="553720" y="2592071"/>
                </a:lnTo>
                <a:lnTo>
                  <a:pt x="564833" y="2594928"/>
                </a:lnTo>
                <a:lnTo>
                  <a:pt x="576580" y="2597786"/>
                </a:lnTo>
                <a:lnTo>
                  <a:pt x="588010" y="2600326"/>
                </a:lnTo>
                <a:lnTo>
                  <a:pt x="599440" y="2602231"/>
                </a:lnTo>
                <a:lnTo>
                  <a:pt x="611188" y="2604136"/>
                </a:lnTo>
                <a:lnTo>
                  <a:pt x="622618" y="2605724"/>
                </a:lnTo>
                <a:lnTo>
                  <a:pt x="634683" y="2607311"/>
                </a:lnTo>
                <a:lnTo>
                  <a:pt x="646113" y="2608581"/>
                </a:lnTo>
                <a:lnTo>
                  <a:pt x="657860" y="2609216"/>
                </a:lnTo>
                <a:lnTo>
                  <a:pt x="669925" y="2609534"/>
                </a:lnTo>
                <a:lnTo>
                  <a:pt x="681355" y="2609851"/>
                </a:lnTo>
                <a:lnTo>
                  <a:pt x="693103" y="2609851"/>
                </a:lnTo>
                <a:lnTo>
                  <a:pt x="704850" y="2609534"/>
                </a:lnTo>
                <a:lnTo>
                  <a:pt x="716915" y="2608899"/>
                </a:lnTo>
                <a:lnTo>
                  <a:pt x="728345" y="2607946"/>
                </a:lnTo>
                <a:lnTo>
                  <a:pt x="740093" y="2606676"/>
                </a:lnTo>
                <a:lnTo>
                  <a:pt x="752158" y="2605406"/>
                </a:lnTo>
                <a:lnTo>
                  <a:pt x="763905" y="2603501"/>
                </a:lnTo>
                <a:lnTo>
                  <a:pt x="775335" y="2601279"/>
                </a:lnTo>
                <a:lnTo>
                  <a:pt x="787083" y="2598738"/>
                </a:lnTo>
                <a:lnTo>
                  <a:pt x="798830" y="2596198"/>
                </a:lnTo>
                <a:lnTo>
                  <a:pt x="810578" y="2593658"/>
                </a:lnTo>
                <a:lnTo>
                  <a:pt x="822008" y="2590166"/>
                </a:lnTo>
                <a:lnTo>
                  <a:pt x="833438" y="2586673"/>
                </a:lnTo>
                <a:lnTo>
                  <a:pt x="844868" y="2582863"/>
                </a:lnTo>
                <a:lnTo>
                  <a:pt x="856615" y="2578736"/>
                </a:lnTo>
                <a:lnTo>
                  <a:pt x="867410" y="2573973"/>
                </a:lnTo>
                <a:lnTo>
                  <a:pt x="879158" y="2569528"/>
                </a:lnTo>
                <a:lnTo>
                  <a:pt x="890270" y="2564131"/>
                </a:lnTo>
                <a:lnTo>
                  <a:pt x="901383" y="2558733"/>
                </a:lnTo>
                <a:lnTo>
                  <a:pt x="912178" y="2553336"/>
                </a:lnTo>
                <a:lnTo>
                  <a:pt x="923290" y="2547303"/>
                </a:lnTo>
                <a:lnTo>
                  <a:pt x="934085" y="2540636"/>
                </a:lnTo>
                <a:lnTo>
                  <a:pt x="944880" y="2534286"/>
                </a:lnTo>
                <a:lnTo>
                  <a:pt x="955675" y="2527301"/>
                </a:lnTo>
                <a:lnTo>
                  <a:pt x="965835" y="2520633"/>
                </a:lnTo>
                <a:lnTo>
                  <a:pt x="976313" y="2512696"/>
                </a:lnTo>
                <a:lnTo>
                  <a:pt x="986155" y="2505711"/>
                </a:lnTo>
                <a:lnTo>
                  <a:pt x="995680" y="2497456"/>
                </a:lnTo>
                <a:lnTo>
                  <a:pt x="1005205" y="2489836"/>
                </a:lnTo>
                <a:lnTo>
                  <a:pt x="1014095" y="2481581"/>
                </a:lnTo>
                <a:lnTo>
                  <a:pt x="1023303" y="2473326"/>
                </a:lnTo>
                <a:lnTo>
                  <a:pt x="1031558" y="2464753"/>
                </a:lnTo>
                <a:lnTo>
                  <a:pt x="1040130" y="2456181"/>
                </a:lnTo>
                <a:lnTo>
                  <a:pt x="1048385" y="2446973"/>
                </a:lnTo>
                <a:lnTo>
                  <a:pt x="1056640" y="2438083"/>
                </a:lnTo>
                <a:lnTo>
                  <a:pt x="1064260" y="2429193"/>
                </a:lnTo>
                <a:lnTo>
                  <a:pt x="1071563" y="2419351"/>
                </a:lnTo>
                <a:lnTo>
                  <a:pt x="1078865" y="2409826"/>
                </a:lnTo>
                <a:lnTo>
                  <a:pt x="1085533" y="2400301"/>
                </a:lnTo>
                <a:lnTo>
                  <a:pt x="1092200" y="2390458"/>
                </a:lnTo>
                <a:lnTo>
                  <a:pt x="1098550" y="2380616"/>
                </a:lnTo>
                <a:lnTo>
                  <a:pt x="1104583" y="2370456"/>
                </a:lnTo>
                <a:lnTo>
                  <a:pt x="1110933" y="2360296"/>
                </a:lnTo>
                <a:lnTo>
                  <a:pt x="1116330" y="2349818"/>
                </a:lnTo>
                <a:lnTo>
                  <a:pt x="1121728" y="2339023"/>
                </a:lnTo>
                <a:lnTo>
                  <a:pt x="1126808" y="2328863"/>
                </a:lnTo>
                <a:lnTo>
                  <a:pt x="1131570" y="2318068"/>
                </a:lnTo>
                <a:lnTo>
                  <a:pt x="1136015" y="2306956"/>
                </a:lnTo>
                <a:lnTo>
                  <a:pt x="1140778" y="2296478"/>
                </a:lnTo>
                <a:lnTo>
                  <a:pt x="1144588" y="2285366"/>
                </a:lnTo>
                <a:lnTo>
                  <a:pt x="1148398" y="2274253"/>
                </a:lnTo>
                <a:lnTo>
                  <a:pt x="1151890" y="2263141"/>
                </a:lnTo>
                <a:lnTo>
                  <a:pt x="1155383" y="2251711"/>
                </a:lnTo>
                <a:lnTo>
                  <a:pt x="1158240" y="2240598"/>
                </a:lnTo>
                <a:lnTo>
                  <a:pt x="1161098" y="2228851"/>
                </a:lnTo>
                <a:lnTo>
                  <a:pt x="1163320" y="2217421"/>
                </a:lnTo>
                <a:lnTo>
                  <a:pt x="1165543" y="2205673"/>
                </a:lnTo>
                <a:lnTo>
                  <a:pt x="1167448" y="2194243"/>
                </a:lnTo>
                <a:lnTo>
                  <a:pt x="1169035" y="2182813"/>
                </a:lnTo>
                <a:lnTo>
                  <a:pt x="1170305" y="2170748"/>
                </a:lnTo>
                <a:lnTo>
                  <a:pt x="1171258" y="2159318"/>
                </a:lnTo>
                <a:lnTo>
                  <a:pt x="1172210" y="2147571"/>
                </a:lnTo>
                <a:lnTo>
                  <a:pt x="1172845" y="2135823"/>
                </a:lnTo>
                <a:lnTo>
                  <a:pt x="1172845" y="2123758"/>
                </a:lnTo>
                <a:lnTo>
                  <a:pt x="1172845" y="2112328"/>
                </a:lnTo>
                <a:lnTo>
                  <a:pt x="1172528" y="2100581"/>
                </a:lnTo>
                <a:lnTo>
                  <a:pt x="1172210" y="2088516"/>
                </a:lnTo>
                <a:lnTo>
                  <a:pt x="1170940" y="2076768"/>
                </a:lnTo>
                <a:lnTo>
                  <a:pt x="1169670" y="2065021"/>
                </a:lnTo>
                <a:lnTo>
                  <a:pt x="1168083" y="2053591"/>
                </a:lnTo>
                <a:lnTo>
                  <a:pt x="1166813" y="2041526"/>
                </a:lnTo>
                <a:lnTo>
                  <a:pt x="1164273" y="2029778"/>
                </a:lnTo>
                <a:lnTo>
                  <a:pt x="1162050" y="2018348"/>
                </a:lnTo>
                <a:lnTo>
                  <a:pt x="1159510" y="2006283"/>
                </a:lnTo>
                <a:lnTo>
                  <a:pt x="1156335" y="1994853"/>
                </a:lnTo>
                <a:lnTo>
                  <a:pt x="1153478" y="1983423"/>
                </a:lnTo>
                <a:lnTo>
                  <a:pt x="1149985" y="1971993"/>
                </a:lnTo>
                <a:lnTo>
                  <a:pt x="1145540" y="1960563"/>
                </a:lnTo>
                <a:lnTo>
                  <a:pt x="1141730" y="1949133"/>
                </a:lnTo>
                <a:lnTo>
                  <a:pt x="1137285" y="1937386"/>
                </a:lnTo>
                <a:lnTo>
                  <a:pt x="1132205" y="1926591"/>
                </a:lnTo>
                <a:lnTo>
                  <a:pt x="1127443" y="1914843"/>
                </a:lnTo>
                <a:lnTo>
                  <a:pt x="1122045" y="1903731"/>
                </a:lnTo>
                <a:lnTo>
                  <a:pt x="1116330" y="1892936"/>
                </a:lnTo>
                <a:lnTo>
                  <a:pt x="1110615" y="1882141"/>
                </a:lnTo>
                <a:lnTo>
                  <a:pt x="1103948" y="1871028"/>
                </a:lnTo>
                <a:lnTo>
                  <a:pt x="1097598" y="1860233"/>
                </a:lnTo>
                <a:lnTo>
                  <a:pt x="1090613" y="1849438"/>
                </a:lnTo>
                <a:lnTo>
                  <a:pt x="1083310" y="1839278"/>
                </a:lnTo>
                <a:lnTo>
                  <a:pt x="1076008" y="1829436"/>
                </a:lnTo>
                <a:lnTo>
                  <a:pt x="1068388" y="1819276"/>
                </a:lnTo>
                <a:lnTo>
                  <a:pt x="1060768" y="1809751"/>
                </a:lnTo>
                <a:lnTo>
                  <a:pt x="1053148" y="1800226"/>
                </a:lnTo>
                <a:lnTo>
                  <a:pt x="1044575" y="1791018"/>
                </a:lnTo>
                <a:lnTo>
                  <a:pt x="1036320" y="1782128"/>
                </a:lnTo>
                <a:lnTo>
                  <a:pt x="1027748" y="1773556"/>
                </a:lnTo>
                <a:lnTo>
                  <a:pt x="1019175" y="1764983"/>
                </a:lnTo>
                <a:lnTo>
                  <a:pt x="1010285" y="1757046"/>
                </a:lnTo>
                <a:lnTo>
                  <a:pt x="1001395" y="1749108"/>
                </a:lnTo>
                <a:lnTo>
                  <a:pt x="992188" y="1741171"/>
                </a:lnTo>
                <a:lnTo>
                  <a:pt x="982663" y="1734186"/>
                </a:lnTo>
                <a:lnTo>
                  <a:pt x="973138" y="1726883"/>
                </a:lnTo>
                <a:lnTo>
                  <a:pt x="963613" y="1719898"/>
                </a:lnTo>
                <a:lnTo>
                  <a:pt x="953770" y="1713230"/>
                </a:lnTo>
                <a:lnTo>
                  <a:pt x="943610" y="1706880"/>
                </a:lnTo>
                <a:lnTo>
                  <a:pt x="933768" y="1700848"/>
                </a:lnTo>
                <a:lnTo>
                  <a:pt x="923290" y="1695133"/>
                </a:lnTo>
                <a:lnTo>
                  <a:pt x="913130" y="1689418"/>
                </a:lnTo>
                <a:lnTo>
                  <a:pt x="902335" y="1684020"/>
                </a:lnTo>
                <a:lnTo>
                  <a:pt x="892175" y="1678623"/>
                </a:lnTo>
                <a:lnTo>
                  <a:pt x="881380" y="1673860"/>
                </a:lnTo>
                <a:lnTo>
                  <a:pt x="870268" y="1669415"/>
                </a:lnTo>
                <a:lnTo>
                  <a:pt x="859473" y="1664653"/>
                </a:lnTo>
                <a:lnTo>
                  <a:pt x="848360" y="1660843"/>
                </a:lnTo>
                <a:lnTo>
                  <a:pt x="837248" y="1657033"/>
                </a:lnTo>
                <a:lnTo>
                  <a:pt x="825818" y="1653858"/>
                </a:lnTo>
                <a:lnTo>
                  <a:pt x="814705" y="1650365"/>
                </a:lnTo>
                <a:lnTo>
                  <a:pt x="803275" y="1647190"/>
                </a:lnTo>
                <a:lnTo>
                  <a:pt x="791845" y="1644651"/>
                </a:lnTo>
                <a:lnTo>
                  <a:pt x="780415" y="1642111"/>
                </a:lnTo>
                <a:lnTo>
                  <a:pt x="768985" y="1639888"/>
                </a:lnTo>
                <a:lnTo>
                  <a:pt x="757238" y="1637983"/>
                </a:lnTo>
                <a:lnTo>
                  <a:pt x="745490" y="1636395"/>
                </a:lnTo>
                <a:lnTo>
                  <a:pt x="734060" y="1635125"/>
                </a:lnTo>
                <a:lnTo>
                  <a:pt x="722313" y="1633855"/>
                </a:lnTo>
                <a:lnTo>
                  <a:pt x="710565" y="1632903"/>
                </a:lnTo>
                <a:lnTo>
                  <a:pt x="698818" y="1632585"/>
                </a:lnTo>
                <a:lnTo>
                  <a:pt x="687070" y="1632268"/>
                </a:lnTo>
                <a:close/>
                <a:moveTo>
                  <a:pt x="1446848" y="1466850"/>
                </a:moveTo>
                <a:lnTo>
                  <a:pt x="1448435" y="1479858"/>
                </a:lnTo>
                <a:lnTo>
                  <a:pt x="1450658" y="1496357"/>
                </a:lnTo>
                <a:lnTo>
                  <a:pt x="1453833" y="1515711"/>
                </a:lnTo>
                <a:lnTo>
                  <a:pt x="1457960" y="1538238"/>
                </a:lnTo>
                <a:lnTo>
                  <a:pt x="1468120" y="1591541"/>
                </a:lnTo>
                <a:lnTo>
                  <a:pt x="1480185" y="1653093"/>
                </a:lnTo>
                <a:lnTo>
                  <a:pt x="1494155" y="1721308"/>
                </a:lnTo>
                <a:lnTo>
                  <a:pt x="1509713" y="1794282"/>
                </a:lnTo>
                <a:lnTo>
                  <a:pt x="1525905" y="1870112"/>
                </a:lnTo>
                <a:lnTo>
                  <a:pt x="1542098" y="1946576"/>
                </a:lnTo>
                <a:lnTo>
                  <a:pt x="1574800" y="2092842"/>
                </a:lnTo>
                <a:lnTo>
                  <a:pt x="1602740" y="2217533"/>
                </a:lnTo>
                <a:lnTo>
                  <a:pt x="1629410" y="2336830"/>
                </a:lnTo>
                <a:lnTo>
                  <a:pt x="1730693" y="1746690"/>
                </a:lnTo>
                <a:lnTo>
                  <a:pt x="1671003" y="1606453"/>
                </a:lnTo>
                <a:lnTo>
                  <a:pt x="1768475" y="1514442"/>
                </a:lnTo>
                <a:lnTo>
                  <a:pt x="1798955" y="1514442"/>
                </a:lnTo>
                <a:lnTo>
                  <a:pt x="1806258" y="1514442"/>
                </a:lnTo>
                <a:lnTo>
                  <a:pt x="1836420" y="1514442"/>
                </a:lnTo>
                <a:lnTo>
                  <a:pt x="1933575" y="1606453"/>
                </a:lnTo>
                <a:lnTo>
                  <a:pt x="1873885" y="1746690"/>
                </a:lnTo>
                <a:lnTo>
                  <a:pt x="1975168" y="2336830"/>
                </a:lnTo>
                <a:lnTo>
                  <a:pt x="2002155" y="2217533"/>
                </a:lnTo>
                <a:lnTo>
                  <a:pt x="2030095" y="2092842"/>
                </a:lnTo>
                <a:lnTo>
                  <a:pt x="2062480" y="1946576"/>
                </a:lnTo>
                <a:lnTo>
                  <a:pt x="2078990" y="1870112"/>
                </a:lnTo>
                <a:lnTo>
                  <a:pt x="2094865" y="1794282"/>
                </a:lnTo>
                <a:lnTo>
                  <a:pt x="2110740" y="1721308"/>
                </a:lnTo>
                <a:lnTo>
                  <a:pt x="2124393" y="1653093"/>
                </a:lnTo>
                <a:lnTo>
                  <a:pt x="2136775" y="1591541"/>
                </a:lnTo>
                <a:lnTo>
                  <a:pt x="2146618" y="1538238"/>
                </a:lnTo>
                <a:lnTo>
                  <a:pt x="2150428" y="1515711"/>
                </a:lnTo>
                <a:lnTo>
                  <a:pt x="2153920" y="1496357"/>
                </a:lnTo>
                <a:lnTo>
                  <a:pt x="2156143" y="1479858"/>
                </a:lnTo>
                <a:lnTo>
                  <a:pt x="2157730" y="1466850"/>
                </a:lnTo>
                <a:lnTo>
                  <a:pt x="2164398" y="1469071"/>
                </a:lnTo>
                <a:lnTo>
                  <a:pt x="2173923" y="1471609"/>
                </a:lnTo>
                <a:lnTo>
                  <a:pt x="2226628" y="1488108"/>
                </a:lnTo>
                <a:lnTo>
                  <a:pt x="2293620" y="1509683"/>
                </a:lnTo>
                <a:lnTo>
                  <a:pt x="2331085" y="1522374"/>
                </a:lnTo>
                <a:lnTo>
                  <a:pt x="2370455" y="1535700"/>
                </a:lnTo>
                <a:lnTo>
                  <a:pt x="2411730" y="1549660"/>
                </a:lnTo>
                <a:lnTo>
                  <a:pt x="2453323" y="1564255"/>
                </a:lnTo>
                <a:lnTo>
                  <a:pt x="2495868" y="1579801"/>
                </a:lnTo>
                <a:lnTo>
                  <a:pt x="2538413" y="1595665"/>
                </a:lnTo>
                <a:lnTo>
                  <a:pt x="2580005" y="1612164"/>
                </a:lnTo>
                <a:lnTo>
                  <a:pt x="2620645" y="1628345"/>
                </a:lnTo>
                <a:lnTo>
                  <a:pt x="2659698" y="1644844"/>
                </a:lnTo>
                <a:lnTo>
                  <a:pt x="2678430" y="1653410"/>
                </a:lnTo>
                <a:lnTo>
                  <a:pt x="2696210" y="1661342"/>
                </a:lnTo>
                <a:lnTo>
                  <a:pt x="2713990" y="1669909"/>
                </a:lnTo>
                <a:lnTo>
                  <a:pt x="2730818" y="1678158"/>
                </a:lnTo>
                <a:lnTo>
                  <a:pt x="2747010" y="1686090"/>
                </a:lnTo>
                <a:lnTo>
                  <a:pt x="2761933" y="1694339"/>
                </a:lnTo>
                <a:lnTo>
                  <a:pt x="2773363" y="1705761"/>
                </a:lnTo>
                <a:lnTo>
                  <a:pt x="2785110" y="1718770"/>
                </a:lnTo>
                <a:lnTo>
                  <a:pt x="2798128" y="1733364"/>
                </a:lnTo>
                <a:lnTo>
                  <a:pt x="2805113" y="1741296"/>
                </a:lnTo>
                <a:lnTo>
                  <a:pt x="2811780" y="1749546"/>
                </a:lnTo>
                <a:lnTo>
                  <a:pt x="2818766" y="1758747"/>
                </a:lnTo>
                <a:lnTo>
                  <a:pt x="2825750" y="1768265"/>
                </a:lnTo>
                <a:lnTo>
                  <a:pt x="2833053" y="1778735"/>
                </a:lnTo>
                <a:lnTo>
                  <a:pt x="2839720" y="1789840"/>
                </a:lnTo>
                <a:lnTo>
                  <a:pt x="2847023" y="1801262"/>
                </a:lnTo>
                <a:lnTo>
                  <a:pt x="2854326" y="1813636"/>
                </a:lnTo>
                <a:lnTo>
                  <a:pt x="2861310" y="1826962"/>
                </a:lnTo>
                <a:lnTo>
                  <a:pt x="2867978" y="1840922"/>
                </a:lnTo>
                <a:lnTo>
                  <a:pt x="2874963" y="1855517"/>
                </a:lnTo>
                <a:lnTo>
                  <a:pt x="2881948" y="1871698"/>
                </a:lnTo>
                <a:lnTo>
                  <a:pt x="2888933" y="1887880"/>
                </a:lnTo>
                <a:lnTo>
                  <a:pt x="2895283" y="1905964"/>
                </a:lnTo>
                <a:lnTo>
                  <a:pt x="2901316" y="1924367"/>
                </a:lnTo>
                <a:lnTo>
                  <a:pt x="2907666" y="1944355"/>
                </a:lnTo>
                <a:lnTo>
                  <a:pt x="2913698" y="1964978"/>
                </a:lnTo>
                <a:lnTo>
                  <a:pt x="2919413" y="1986871"/>
                </a:lnTo>
                <a:lnTo>
                  <a:pt x="2924810" y="2010032"/>
                </a:lnTo>
                <a:lnTo>
                  <a:pt x="2930208" y="2034463"/>
                </a:lnTo>
                <a:lnTo>
                  <a:pt x="2934653" y="2059528"/>
                </a:lnTo>
                <a:lnTo>
                  <a:pt x="2939416" y="2086496"/>
                </a:lnTo>
                <a:lnTo>
                  <a:pt x="2943543" y="2114734"/>
                </a:lnTo>
                <a:lnTo>
                  <a:pt x="2947353" y="2144241"/>
                </a:lnTo>
                <a:lnTo>
                  <a:pt x="2950846" y="2175017"/>
                </a:lnTo>
                <a:lnTo>
                  <a:pt x="2953703" y="2207062"/>
                </a:lnTo>
                <a:lnTo>
                  <a:pt x="2954338" y="2215946"/>
                </a:lnTo>
                <a:lnTo>
                  <a:pt x="2954656" y="2230858"/>
                </a:lnTo>
                <a:lnTo>
                  <a:pt x="2955608" y="2275595"/>
                </a:lnTo>
                <a:lnTo>
                  <a:pt x="2957196" y="2411390"/>
                </a:lnTo>
                <a:lnTo>
                  <a:pt x="2959100" y="2583673"/>
                </a:lnTo>
                <a:lnTo>
                  <a:pt x="2960688" y="2760715"/>
                </a:lnTo>
                <a:lnTo>
                  <a:pt x="2908936" y="2767695"/>
                </a:lnTo>
                <a:lnTo>
                  <a:pt x="2857818" y="2773723"/>
                </a:lnTo>
                <a:lnTo>
                  <a:pt x="2806383" y="2779434"/>
                </a:lnTo>
                <a:lnTo>
                  <a:pt x="2755266" y="2784511"/>
                </a:lnTo>
                <a:lnTo>
                  <a:pt x="2702878" y="2788952"/>
                </a:lnTo>
                <a:lnTo>
                  <a:pt x="2649220" y="2793712"/>
                </a:lnTo>
                <a:lnTo>
                  <a:pt x="2536825" y="2802278"/>
                </a:lnTo>
                <a:lnTo>
                  <a:pt x="2535555" y="2668704"/>
                </a:lnTo>
                <a:lnTo>
                  <a:pt x="2534920" y="2527832"/>
                </a:lnTo>
                <a:lnTo>
                  <a:pt x="2534285" y="2333022"/>
                </a:lnTo>
                <a:lnTo>
                  <a:pt x="2534285" y="2318745"/>
                </a:lnTo>
                <a:lnTo>
                  <a:pt x="2533333" y="2305102"/>
                </a:lnTo>
                <a:lnTo>
                  <a:pt x="2531745" y="2291776"/>
                </a:lnTo>
                <a:lnTo>
                  <a:pt x="2530475" y="2279085"/>
                </a:lnTo>
                <a:lnTo>
                  <a:pt x="2527935" y="2266711"/>
                </a:lnTo>
                <a:lnTo>
                  <a:pt x="2525713" y="2254654"/>
                </a:lnTo>
                <a:lnTo>
                  <a:pt x="2522538" y="2243232"/>
                </a:lnTo>
                <a:lnTo>
                  <a:pt x="2519680" y="2232127"/>
                </a:lnTo>
                <a:lnTo>
                  <a:pt x="2515870" y="2221340"/>
                </a:lnTo>
                <a:lnTo>
                  <a:pt x="2512060" y="2210870"/>
                </a:lnTo>
                <a:lnTo>
                  <a:pt x="2508250" y="2200717"/>
                </a:lnTo>
                <a:lnTo>
                  <a:pt x="2503488" y="2191198"/>
                </a:lnTo>
                <a:lnTo>
                  <a:pt x="2499360" y="2181680"/>
                </a:lnTo>
                <a:lnTo>
                  <a:pt x="2494280" y="2172796"/>
                </a:lnTo>
                <a:lnTo>
                  <a:pt x="2489835" y="2163912"/>
                </a:lnTo>
                <a:lnTo>
                  <a:pt x="2484755" y="2155346"/>
                </a:lnTo>
                <a:lnTo>
                  <a:pt x="2484755" y="2813383"/>
                </a:lnTo>
                <a:lnTo>
                  <a:pt x="2405698" y="2818459"/>
                </a:lnTo>
                <a:lnTo>
                  <a:pt x="2323148" y="2822584"/>
                </a:lnTo>
                <a:lnTo>
                  <a:pt x="2238058" y="2826391"/>
                </a:lnTo>
                <a:lnTo>
                  <a:pt x="2150745" y="2829881"/>
                </a:lnTo>
                <a:lnTo>
                  <a:pt x="2062798" y="2832102"/>
                </a:lnTo>
                <a:lnTo>
                  <a:pt x="1974850" y="2834006"/>
                </a:lnTo>
                <a:lnTo>
                  <a:pt x="1887538" y="2835275"/>
                </a:lnTo>
                <a:lnTo>
                  <a:pt x="1802448" y="2835275"/>
                </a:lnTo>
                <a:lnTo>
                  <a:pt x="1750378" y="2835275"/>
                </a:lnTo>
                <a:lnTo>
                  <a:pt x="1697673" y="2834958"/>
                </a:lnTo>
                <a:lnTo>
                  <a:pt x="1644333" y="2834006"/>
                </a:lnTo>
                <a:lnTo>
                  <a:pt x="1590358" y="2833372"/>
                </a:lnTo>
                <a:lnTo>
                  <a:pt x="1536065" y="2832102"/>
                </a:lnTo>
                <a:lnTo>
                  <a:pt x="1482090" y="2830516"/>
                </a:lnTo>
                <a:lnTo>
                  <a:pt x="1427798" y="2829247"/>
                </a:lnTo>
                <a:lnTo>
                  <a:pt x="1374775" y="2826709"/>
                </a:lnTo>
                <a:lnTo>
                  <a:pt x="1257300" y="2643639"/>
                </a:lnTo>
                <a:lnTo>
                  <a:pt x="1274128" y="2624919"/>
                </a:lnTo>
                <a:lnTo>
                  <a:pt x="1290003" y="2605882"/>
                </a:lnTo>
                <a:lnTo>
                  <a:pt x="1305560" y="2585894"/>
                </a:lnTo>
                <a:lnTo>
                  <a:pt x="1319848" y="2565588"/>
                </a:lnTo>
                <a:lnTo>
                  <a:pt x="1334135" y="2544965"/>
                </a:lnTo>
                <a:lnTo>
                  <a:pt x="1347470" y="2524024"/>
                </a:lnTo>
                <a:lnTo>
                  <a:pt x="1360170" y="2502132"/>
                </a:lnTo>
                <a:lnTo>
                  <a:pt x="1371918" y="2480557"/>
                </a:lnTo>
                <a:lnTo>
                  <a:pt x="1383348" y="2458348"/>
                </a:lnTo>
                <a:lnTo>
                  <a:pt x="1393825" y="2435503"/>
                </a:lnTo>
                <a:lnTo>
                  <a:pt x="1403668" y="2412342"/>
                </a:lnTo>
                <a:lnTo>
                  <a:pt x="1412558" y="2389181"/>
                </a:lnTo>
                <a:lnTo>
                  <a:pt x="1420813" y="2365385"/>
                </a:lnTo>
                <a:lnTo>
                  <a:pt x="1428115" y="2341589"/>
                </a:lnTo>
                <a:lnTo>
                  <a:pt x="1435100" y="2317158"/>
                </a:lnTo>
                <a:lnTo>
                  <a:pt x="1441133" y="2293045"/>
                </a:lnTo>
                <a:lnTo>
                  <a:pt x="1444943" y="2274008"/>
                </a:lnTo>
                <a:lnTo>
                  <a:pt x="1448753" y="2254972"/>
                </a:lnTo>
                <a:lnTo>
                  <a:pt x="1451928" y="2236252"/>
                </a:lnTo>
                <a:lnTo>
                  <a:pt x="1454785" y="2217215"/>
                </a:lnTo>
                <a:lnTo>
                  <a:pt x="1456690" y="2198179"/>
                </a:lnTo>
                <a:lnTo>
                  <a:pt x="1458595" y="2179142"/>
                </a:lnTo>
                <a:lnTo>
                  <a:pt x="1459548" y="2160105"/>
                </a:lnTo>
                <a:lnTo>
                  <a:pt x="1460500" y="2141068"/>
                </a:lnTo>
                <a:lnTo>
                  <a:pt x="1460818" y="2122349"/>
                </a:lnTo>
                <a:lnTo>
                  <a:pt x="1460500" y="2103312"/>
                </a:lnTo>
                <a:lnTo>
                  <a:pt x="1459548" y="2084593"/>
                </a:lnTo>
                <a:lnTo>
                  <a:pt x="1458913" y="2065873"/>
                </a:lnTo>
                <a:lnTo>
                  <a:pt x="1457008" y="2046519"/>
                </a:lnTo>
                <a:lnTo>
                  <a:pt x="1455103" y="2027800"/>
                </a:lnTo>
                <a:lnTo>
                  <a:pt x="1452880" y="2009715"/>
                </a:lnTo>
                <a:lnTo>
                  <a:pt x="1449705" y="1990995"/>
                </a:lnTo>
                <a:lnTo>
                  <a:pt x="1446213" y="1971958"/>
                </a:lnTo>
                <a:lnTo>
                  <a:pt x="1442403" y="1953874"/>
                </a:lnTo>
                <a:lnTo>
                  <a:pt x="1437958" y="1935471"/>
                </a:lnTo>
                <a:lnTo>
                  <a:pt x="1433195" y="1917069"/>
                </a:lnTo>
                <a:lnTo>
                  <a:pt x="1427798" y="1898984"/>
                </a:lnTo>
                <a:lnTo>
                  <a:pt x="1422083" y="1881217"/>
                </a:lnTo>
                <a:lnTo>
                  <a:pt x="1416050" y="1863132"/>
                </a:lnTo>
                <a:lnTo>
                  <a:pt x="1409383" y="1845364"/>
                </a:lnTo>
                <a:lnTo>
                  <a:pt x="1402715" y="1827596"/>
                </a:lnTo>
                <a:lnTo>
                  <a:pt x="1395095" y="1810146"/>
                </a:lnTo>
                <a:lnTo>
                  <a:pt x="1386840" y="1792696"/>
                </a:lnTo>
                <a:lnTo>
                  <a:pt x="1378585" y="1775563"/>
                </a:lnTo>
                <a:lnTo>
                  <a:pt x="1369695" y="1758429"/>
                </a:lnTo>
                <a:lnTo>
                  <a:pt x="1360488" y="1741614"/>
                </a:lnTo>
                <a:lnTo>
                  <a:pt x="1350963" y="1724798"/>
                </a:lnTo>
                <a:lnTo>
                  <a:pt x="1340485" y="1708299"/>
                </a:lnTo>
                <a:lnTo>
                  <a:pt x="1333500" y="1696877"/>
                </a:lnTo>
                <a:lnTo>
                  <a:pt x="1325563" y="1685773"/>
                </a:lnTo>
                <a:lnTo>
                  <a:pt x="1317943" y="1674668"/>
                </a:lnTo>
                <a:lnTo>
                  <a:pt x="1310323" y="1663563"/>
                </a:lnTo>
                <a:lnTo>
                  <a:pt x="1302385" y="1653093"/>
                </a:lnTo>
                <a:lnTo>
                  <a:pt x="1293813" y="1642623"/>
                </a:lnTo>
                <a:lnTo>
                  <a:pt x="1285558" y="1632152"/>
                </a:lnTo>
                <a:lnTo>
                  <a:pt x="1276985" y="1621999"/>
                </a:lnTo>
                <a:lnTo>
                  <a:pt x="1259523" y="1602011"/>
                </a:lnTo>
                <a:lnTo>
                  <a:pt x="1241425" y="1582657"/>
                </a:lnTo>
                <a:lnTo>
                  <a:pt x="1222693" y="1564255"/>
                </a:lnTo>
                <a:lnTo>
                  <a:pt x="1203325" y="1546170"/>
                </a:lnTo>
                <a:lnTo>
                  <a:pt x="1270953" y="1523008"/>
                </a:lnTo>
                <a:lnTo>
                  <a:pt x="1332865" y="1502702"/>
                </a:lnTo>
                <a:lnTo>
                  <a:pt x="1386840" y="1485569"/>
                </a:lnTo>
                <a:lnTo>
                  <a:pt x="1430655" y="1471609"/>
                </a:lnTo>
                <a:lnTo>
                  <a:pt x="1440815" y="1468754"/>
                </a:lnTo>
                <a:lnTo>
                  <a:pt x="1446848" y="1466850"/>
                </a:lnTo>
                <a:close/>
                <a:moveTo>
                  <a:pt x="671830" y="1436688"/>
                </a:moveTo>
                <a:lnTo>
                  <a:pt x="688658" y="1436688"/>
                </a:lnTo>
                <a:lnTo>
                  <a:pt x="704850" y="1437323"/>
                </a:lnTo>
                <a:lnTo>
                  <a:pt x="721360" y="1437958"/>
                </a:lnTo>
                <a:lnTo>
                  <a:pt x="737870" y="1439228"/>
                </a:lnTo>
                <a:lnTo>
                  <a:pt x="754380" y="1440816"/>
                </a:lnTo>
                <a:lnTo>
                  <a:pt x="770255" y="1442721"/>
                </a:lnTo>
                <a:lnTo>
                  <a:pt x="786765" y="1444943"/>
                </a:lnTo>
                <a:lnTo>
                  <a:pt x="802958" y="1447483"/>
                </a:lnTo>
                <a:lnTo>
                  <a:pt x="818833" y="1450340"/>
                </a:lnTo>
                <a:lnTo>
                  <a:pt x="835025" y="1453515"/>
                </a:lnTo>
                <a:lnTo>
                  <a:pt x="851218" y="1457643"/>
                </a:lnTo>
                <a:lnTo>
                  <a:pt x="866775" y="1461771"/>
                </a:lnTo>
                <a:lnTo>
                  <a:pt x="882333" y="1466215"/>
                </a:lnTo>
                <a:lnTo>
                  <a:pt x="898208" y="1471295"/>
                </a:lnTo>
                <a:lnTo>
                  <a:pt x="913765" y="1476693"/>
                </a:lnTo>
                <a:lnTo>
                  <a:pt x="929005" y="1482408"/>
                </a:lnTo>
                <a:lnTo>
                  <a:pt x="944563" y="1488440"/>
                </a:lnTo>
                <a:lnTo>
                  <a:pt x="959803" y="1495108"/>
                </a:lnTo>
                <a:lnTo>
                  <a:pt x="974725" y="1501458"/>
                </a:lnTo>
                <a:lnTo>
                  <a:pt x="989648" y="1508760"/>
                </a:lnTo>
                <a:lnTo>
                  <a:pt x="1004253" y="1516380"/>
                </a:lnTo>
                <a:lnTo>
                  <a:pt x="1018540" y="1524318"/>
                </a:lnTo>
                <a:lnTo>
                  <a:pt x="1033145" y="1532573"/>
                </a:lnTo>
                <a:lnTo>
                  <a:pt x="1047433" y="1541146"/>
                </a:lnTo>
                <a:lnTo>
                  <a:pt x="1061085" y="1550035"/>
                </a:lnTo>
                <a:lnTo>
                  <a:pt x="1075373" y="1559560"/>
                </a:lnTo>
                <a:lnTo>
                  <a:pt x="1088708" y="1569085"/>
                </a:lnTo>
                <a:lnTo>
                  <a:pt x="1102043" y="1579245"/>
                </a:lnTo>
                <a:lnTo>
                  <a:pt x="1115378" y="1589723"/>
                </a:lnTo>
                <a:lnTo>
                  <a:pt x="1128078" y="1600518"/>
                </a:lnTo>
                <a:lnTo>
                  <a:pt x="1141095" y="1611630"/>
                </a:lnTo>
                <a:lnTo>
                  <a:pt x="1153478" y="1623061"/>
                </a:lnTo>
                <a:lnTo>
                  <a:pt x="1165543" y="1634490"/>
                </a:lnTo>
                <a:lnTo>
                  <a:pt x="1177290" y="1646873"/>
                </a:lnTo>
                <a:lnTo>
                  <a:pt x="1189355" y="1659573"/>
                </a:lnTo>
                <a:lnTo>
                  <a:pt x="1200785" y="1671955"/>
                </a:lnTo>
                <a:lnTo>
                  <a:pt x="1211898" y="1685608"/>
                </a:lnTo>
                <a:lnTo>
                  <a:pt x="1222693" y="1698943"/>
                </a:lnTo>
                <a:lnTo>
                  <a:pt x="1233170" y="1712595"/>
                </a:lnTo>
                <a:lnTo>
                  <a:pt x="1243330" y="1726883"/>
                </a:lnTo>
                <a:lnTo>
                  <a:pt x="1253173" y="1741171"/>
                </a:lnTo>
                <a:lnTo>
                  <a:pt x="1262698" y="1755776"/>
                </a:lnTo>
                <a:lnTo>
                  <a:pt x="1272223" y="1771016"/>
                </a:lnTo>
                <a:lnTo>
                  <a:pt x="1280795" y="1785938"/>
                </a:lnTo>
                <a:lnTo>
                  <a:pt x="1289050" y="1801496"/>
                </a:lnTo>
                <a:lnTo>
                  <a:pt x="1297305" y="1817053"/>
                </a:lnTo>
                <a:lnTo>
                  <a:pt x="1304925" y="1832293"/>
                </a:lnTo>
                <a:lnTo>
                  <a:pt x="1311593" y="1848168"/>
                </a:lnTo>
                <a:lnTo>
                  <a:pt x="1318578" y="1864043"/>
                </a:lnTo>
                <a:lnTo>
                  <a:pt x="1324610" y="1879918"/>
                </a:lnTo>
                <a:lnTo>
                  <a:pt x="1330325" y="1895793"/>
                </a:lnTo>
                <a:lnTo>
                  <a:pt x="1335723" y="1911986"/>
                </a:lnTo>
                <a:lnTo>
                  <a:pt x="1340803" y="1927861"/>
                </a:lnTo>
                <a:lnTo>
                  <a:pt x="1345248" y="1944371"/>
                </a:lnTo>
                <a:lnTo>
                  <a:pt x="1349693" y="1960881"/>
                </a:lnTo>
                <a:lnTo>
                  <a:pt x="1353503" y="1977073"/>
                </a:lnTo>
                <a:lnTo>
                  <a:pt x="1356360" y="1993266"/>
                </a:lnTo>
                <a:lnTo>
                  <a:pt x="1359535" y="2009776"/>
                </a:lnTo>
                <a:lnTo>
                  <a:pt x="1361758" y="2026286"/>
                </a:lnTo>
                <a:lnTo>
                  <a:pt x="1363980" y="2042796"/>
                </a:lnTo>
                <a:lnTo>
                  <a:pt x="1365568" y="2059623"/>
                </a:lnTo>
                <a:lnTo>
                  <a:pt x="1367155" y="2076133"/>
                </a:lnTo>
                <a:lnTo>
                  <a:pt x="1367790" y="2092326"/>
                </a:lnTo>
                <a:lnTo>
                  <a:pt x="1368425" y="2108836"/>
                </a:lnTo>
                <a:lnTo>
                  <a:pt x="1368425" y="2125346"/>
                </a:lnTo>
                <a:lnTo>
                  <a:pt x="1368425" y="2141856"/>
                </a:lnTo>
                <a:lnTo>
                  <a:pt x="1367473" y="2158366"/>
                </a:lnTo>
                <a:lnTo>
                  <a:pt x="1366520" y="2174558"/>
                </a:lnTo>
                <a:lnTo>
                  <a:pt x="1364933" y="2191068"/>
                </a:lnTo>
                <a:lnTo>
                  <a:pt x="1363028" y="2207578"/>
                </a:lnTo>
                <a:lnTo>
                  <a:pt x="1360805" y="2223771"/>
                </a:lnTo>
                <a:lnTo>
                  <a:pt x="1357948" y="2239963"/>
                </a:lnTo>
                <a:lnTo>
                  <a:pt x="1354773" y="2256156"/>
                </a:lnTo>
                <a:lnTo>
                  <a:pt x="1351598" y="2272348"/>
                </a:lnTo>
                <a:lnTo>
                  <a:pt x="1348423" y="2284731"/>
                </a:lnTo>
                <a:lnTo>
                  <a:pt x="1345248" y="2297431"/>
                </a:lnTo>
                <a:lnTo>
                  <a:pt x="1342073" y="2309813"/>
                </a:lnTo>
                <a:lnTo>
                  <a:pt x="1337945" y="2322196"/>
                </a:lnTo>
                <a:lnTo>
                  <a:pt x="1334135" y="2334578"/>
                </a:lnTo>
                <a:lnTo>
                  <a:pt x="1330008" y="2347278"/>
                </a:lnTo>
                <a:lnTo>
                  <a:pt x="1325563" y="2359343"/>
                </a:lnTo>
                <a:lnTo>
                  <a:pt x="1320800" y="2371408"/>
                </a:lnTo>
                <a:lnTo>
                  <a:pt x="1316038" y="2383473"/>
                </a:lnTo>
                <a:lnTo>
                  <a:pt x="1310958" y="2395538"/>
                </a:lnTo>
                <a:lnTo>
                  <a:pt x="1305560" y="2407286"/>
                </a:lnTo>
                <a:lnTo>
                  <a:pt x="1299845" y="2419033"/>
                </a:lnTo>
                <a:lnTo>
                  <a:pt x="1294130" y="2431098"/>
                </a:lnTo>
                <a:lnTo>
                  <a:pt x="1288098" y="2442528"/>
                </a:lnTo>
                <a:lnTo>
                  <a:pt x="1281430" y="2453958"/>
                </a:lnTo>
                <a:lnTo>
                  <a:pt x="1275080" y="2465388"/>
                </a:lnTo>
                <a:lnTo>
                  <a:pt x="1268413" y="2476818"/>
                </a:lnTo>
                <a:lnTo>
                  <a:pt x="1261110" y="2487931"/>
                </a:lnTo>
                <a:lnTo>
                  <a:pt x="1253808" y="2499043"/>
                </a:lnTo>
                <a:lnTo>
                  <a:pt x="1246505" y="2509838"/>
                </a:lnTo>
                <a:lnTo>
                  <a:pt x="1238885" y="2520951"/>
                </a:lnTo>
                <a:lnTo>
                  <a:pt x="1230948" y="2531428"/>
                </a:lnTo>
                <a:lnTo>
                  <a:pt x="1223010" y="2541906"/>
                </a:lnTo>
                <a:lnTo>
                  <a:pt x="1214438" y="2552383"/>
                </a:lnTo>
                <a:lnTo>
                  <a:pt x="1206183" y="2562543"/>
                </a:lnTo>
                <a:lnTo>
                  <a:pt x="1197293" y="2573021"/>
                </a:lnTo>
                <a:lnTo>
                  <a:pt x="1188403" y="2582863"/>
                </a:lnTo>
                <a:lnTo>
                  <a:pt x="1179195" y="2592388"/>
                </a:lnTo>
                <a:lnTo>
                  <a:pt x="1169670" y="2602231"/>
                </a:lnTo>
                <a:lnTo>
                  <a:pt x="1160145" y="2611439"/>
                </a:lnTo>
                <a:lnTo>
                  <a:pt x="1150303" y="2620964"/>
                </a:lnTo>
                <a:lnTo>
                  <a:pt x="1140460" y="2630171"/>
                </a:lnTo>
                <a:lnTo>
                  <a:pt x="1455420" y="3124201"/>
                </a:lnTo>
                <a:lnTo>
                  <a:pt x="1458595" y="3128964"/>
                </a:lnTo>
                <a:lnTo>
                  <a:pt x="1461135" y="3134044"/>
                </a:lnTo>
                <a:lnTo>
                  <a:pt x="1463675" y="3139441"/>
                </a:lnTo>
                <a:lnTo>
                  <a:pt x="1465898" y="3144839"/>
                </a:lnTo>
                <a:lnTo>
                  <a:pt x="1467803" y="3150236"/>
                </a:lnTo>
                <a:lnTo>
                  <a:pt x="1469390" y="3155316"/>
                </a:lnTo>
                <a:lnTo>
                  <a:pt x="1470343" y="3160714"/>
                </a:lnTo>
                <a:lnTo>
                  <a:pt x="1471613" y="3166111"/>
                </a:lnTo>
                <a:lnTo>
                  <a:pt x="1472248" y="3171826"/>
                </a:lnTo>
                <a:lnTo>
                  <a:pt x="1472883" y="3177224"/>
                </a:lnTo>
                <a:lnTo>
                  <a:pt x="1473200" y="3182621"/>
                </a:lnTo>
                <a:lnTo>
                  <a:pt x="1473200" y="3188336"/>
                </a:lnTo>
                <a:lnTo>
                  <a:pt x="1472883" y="3193734"/>
                </a:lnTo>
                <a:lnTo>
                  <a:pt x="1471930" y="3199131"/>
                </a:lnTo>
                <a:lnTo>
                  <a:pt x="1471295" y="3204529"/>
                </a:lnTo>
                <a:lnTo>
                  <a:pt x="1470025" y="3209609"/>
                </a:lnTo>
                <a:lnTo>
                  <a:pt x="1469073" y="3215006"/>
                </a:lnTo>
                <a:lnTo>
                  <a:pt x="1467485" y="3220404"/>
                </a:lnTo>
                <a:lnTo>
                  <a:pt x="1465580" y="3225484"/>
                </a:lnTo>
                <a:lnTo>
                  <a:pt x="1463675" y="3230881"/>
                </a:lnTo>
                <a:lnTo>
                  <a:pt x="1461135" y="3235644"/>
                </a:lnTo>
                <a:lnTo>
                  <a:pt x="1458595" y="3240406"/>
                </a:lnTo>
                <a:lnTo>
                  <a:pt x="1455420" y="3245486"/>
                </a:lnTo>
                <a:lnTo>
                  <a:pt x="1452563" y="3249931"/>
                </a:lnTo>
                <a:lnTo>
                  <a:pt x="1449388" y="3254376"/>
                </a:lnTo>
                <a:lnTo>
                  <a:pt x="1445895" y="3258821"/>
                </a:lnTo>
                <a:lnTo>
                  <a:pt x="1442085" y="3262949"/>
                </a:lnTo>
                <a:lnTo>
                  <a:pt x="1437958" y="3266759"/>
                </a:lnTo>
                <a:lnTo>
                  <a:pt x="1433830" y="3270886"/>
                </a:lnTo>
                <a:lnTo>
                  <a:pt x="1429385" y="3274379"/>
                </a:lnTo>
                <a:lnTo>
                  <a:pt x="1424940" y="3277871"/>
                </a:lnTo>
                <a:lnTo>
                  <a:pt x="1419860" y="3281364"/>
                </a:lnTo>
                <a:lnTo>
                  <a:pt x="1415098" y="3283904"/>
                </a:lnTo>
                <a:lnTo>
                  <a:pt x="1409700" y="3287079"/>
                </a:lnTo>
                <a:lnTo>
                  <a:pt x="1404620" y="3289301"/>
                </a:lnTo>
                <a:lnTo>
                  <a:pt x="1399223" y="3291524"/>
                </a:lnTo>
                <a:lnTo>
                  <a:pt x="1393825" y="3293429"/>
                </a:lnTo>
                <a:lnTo>
                  <a:pt x="1388428" y="3295016"/>
                </a:lnTo>
                <a:lnTo>
                  <a:pt x="1382713" y="3296286"/>
                </a:lnTo>
                <a:lnTo>
                  <a:pt x="1377633" y="3297239"/>
                </a:lnTo>
                <a:lnTo>
                  <a:pt x="1372235" y="3298191"/>
                </a:lnTo>
                <a:lnTo>
                  <a:pt x="1366520" y="3298509"/>
                </a:lnTo>
                <a:lnTo>
                  <a:pt x="1361123" y="3298826"/>
                </a:lnTo>
                <a:lnTo>
                  <a:pt x="1355725" y="3298826"/>
                </a:lnTo>
                <a:lnTo>
                  <a:pt x="1350010" y="3298509"/>
                </a:lnTo>
                <a:lnTo>
                  <a:pt x="1344613" y="3297874"/>
                </a:lnTo>
                <a:lnTo>
                  <a:pt x="1339215" y="3296921"/>
                </a:lnTo>
                <a:lnTo>
                  <a:pt x="1333818" y="3295969"/>
                </a:lnTo>
                <a:lnTo>
                  <a:pt x="1328420" y="3294699"/>
                </a:lnTo>
                <a:lnTo>
                  <a:pt x="1323658" y="3293111"/>
                </a:lnTo>
                <a:lnTo>
                  <a:pt x="1318260" y="3291206"/>
                </a:lnTo>
                <a:lnTo>
                  <a:pt x="1313180" y="3289301"/>
                </a:lnTo>
                <a:lnTo>
                  <a:pt x="1308100" y="3287079"/>
                </a:lnTo>
                <a:lnTo>
                  <a:pt x="1303338" y="3284221"/>
                </a:lnTo>
                <a:lnTo>
                  <a:pt x="1298575" y="3281364"/>
                </a:lnTo>
                <a:lnTo>
                  <a:pt x="1293813" y="3278189"/>
                </a:lnTo>
                <a:lnTo>
                  <a:pt x="1289368" y="3275014"/>
                </a:lnTo>
                <a:lnTo>
                  <a:pt x="1284923" y="3271839"/>
                </a:lnTo>
                <a:lnTo>
                  <a:pt x="1280795" y="3268029"/>
                </a:lnTo>
                <a:lnTo>
                  <a:pt x="1276985" y="3263584"/>
                </a:lnTo>
                <a:lnTo>
                  <a:pt x="1273175" y="3259456"/>
                </a:lnTo>
                <a:lnTo>
                  <a:pt x="1269365" y="3255329"/>
                </a:lnTo>
                <a:lnTo>
                  <a:pt x="1265873" y="3250249"/>
                </a:lnTo>
                <a:lnTo>
                  <a:pt x="1262698" y="3245804"/>
                </a:lnTo>
                <a:lnTo>
                  <a:pt x="947420" y="2751774"/>
                </a:lnTo>
                <a:lnTo>
                  <a:pt x="935038" y="2756854"/>
                </a:lnTo>
                <a:lnTo>
                  <a:pt x="922338" y="2761934"/>
                </a:lnTo>
                <a:lnTo>
                  <a:pt x="909638" y="2766379"/>
                </a:lnTo>
                <a:lnTo>
                  <a:pt x="896938" y="2770506"/>
                </a:lnTo>
                <a:lnTo>
                  <a:pt x="883920" y="2774951"/>
                </a:lnTo>
                <a:lnTo>
                  <a:pt x="871538" y="2778761"/>
                </a:lnTo>
                <a:lnTo>
                  <a:pt x="858520" y="2782254"/>
                </a:lnTo>
                <a:lnTo>
                  <a:pt x="845503" y="2785429"/>
                </a:lnTo>
                <a:lnTo>
                  <a:pt x="832485" y="2788604"/>
                </a:lnTo>
                <a:lnTo>
                  <a:pt x="819468" y="2791144"/>
                </a:lnTo>
                <a:lnTo>
                  <a:pt x="806450" y="2794001"/>
                </a:lnTo>
                <a:lnTo>
                  <a:pt x="793433" y="2796224"/>
                </a:lnTo>
                <a:lnTo>
                  <a:pt x="780415" y="2798129"/>
                </a:lnTo>
                <a:lnTo>
                  <a:pt x="767398" y="2799716"/>
                </a:lnTo>
                <a:lnTo>
                  <a:pt x="754063" y="2801304"/>
                </a:lnTo>
                <a:lnTo>
                  <a:pt x="741045" y="2802891"/>
                </a:lnTo>
                <a:lnTo>
                  <a:pt x="728028" y="2803526"/>
                </a:lnTo>
                <a:lnTo>
                  <a:pt x="715010" y="2804161"/>
                </a:lnTo>
                <a:lnTo>
                  <a:pt x="701675" y="2804796"/>
                </a:lnTo>
                <a:lnTo>
                  <a:pt x="688658" y="2805114"/>
                </a:lnTo>
                <a:lnTo>
                  <a:pt x="675640" y="2805114"/>
                </a:lnTo>
                <a:lnTo>
                  <a:pt x="662623" y="2804796"/>
                </a:lnTo>
                <a:lnTo>
                  <a:pt x="649605" y="2804161"/>
                </a:lnTo>
                <a:lnTo>
                  <a:pt x="636588" y="2803526"/>
                </a:lnTo>
                <a:lnTo>
                  <a:pt x="623570" y="2802256"/>
                </a:lnTo>
                <a:lnTo>
                  <a:pt x="610553" y="2801304"/>
                </a:lnTo>
                <a:lnTo>
                  <a:pt x="597535" y="2799716"/>
                </a:lnTo>
                <a:lnTo>
                  <a:pt x="584518" y="2797811"/>
                </a:lnTo>
                <a:lnTo>
                  <a:pt x="571818" y="2795906"/>
                </a:lnTo>
                <a:lnTo>
                  <a:pt x="558800" y="2793684"/>
                </a:lnTo>
                <a:lnTo>
                  <a:pt x="546100" y="2791144"/>
                </a:lnTo>
                <a:lnTo>
                  <a:pt x="533718" y="2788286"/>
                </a:lnTo>
                <a:lnTo>
                  <a:pt x="517525" y="2784794"/>
                </a:lnTo>
                <a:lnTo>
                  <a:pt x="501968" y="2780666"/>
                </a:lnTo>
                <a:lnTo>
                  <a:pt x="485775" y="2775904"/>
                </a:lnTo>
                <a:lnTo>
                  <a:pt x="470218" y="2771141"/>
                </a:lnTo>
                <a:lnTo>
                  <a:pt x="454660" y="2765744"/>
                </a:lnTo>
                <a:lnTo>
                  <a:pt x="439103" y="2760029"/>
                </a:lnTo>
                <a:lnTo>
                  <a:pt x="424180" y="2753679"/>
                </a:lnTo>
                <a:lnTo>
                  <a:pt x="408940" y="2747329"/>
                </a:lnTo>
                <a:lnTo>
                  <a:pt x="394018" y="2740661"/>
                </a:lnTo>
                <a:lnTo>
                  <a:pt x="379095" y="2733676"/>
                </a:lnTo>
                <a:lnTo>
                  <a:pt x="364173" y="2725739"/>
                </a:lnTo>
                <a:lnTo>
                  <a:pt x="349568" y="2717801"/>
                </a:lnTo>
                <a:lnTo>
                  <a:pt x="335598" y="2709864"/>
                </a:lnTo>
                <a:lnTo>
                  <a:pt x="321310" y="2700974"/>
                </a:lnTo>
                <a:lnTo>
                  <a:pt x="307023" y="2692084"/>
                </a:lnTo>
                <a:lnTo>
                  <a:pt x="293370" y="2682559"/>
                </a:lnTo>
                <a:lnTo>
                  <a:pt x="279718" y="2673034"/>
                </a:lnTo>
                <a:lnTo>
                  <a:pt x="266065" y="2663191"/>
                </a:lnTo>
                <a:lnTo>
                  <a:pt x="253047" y="2652396"/>
                </a:lnTo>
                <a:lnTo>
                  <a:pt x="240347" y="2641601"/>
                </a:lnTo>
                <a:lnTo>
                  <a:pt x="227647" y="2630489"/>
                </a:lnTo>
                <a:lnTo>
                  <a:pt x="214947" y="2619059"/>
                </a:lnTo>
                <a:lnTo>
                  <a:pt x="203200" y="2607629"/>
                </a:lnTo>
                <a:lnTo>
                  <a:pt x="190817" y="2595563"/>
                </a:lnTo>
                <a:lnTo>
                  <a:pt x="179387" y="2582863"/>
                </a:lnTo>
                <a:lnTo>
                  <a:pt x="167957" y="2570163"/>
                </a:lnTo>
                <a:lnTo>
                  <a:pt x="156845" y="2556828"/>
                </a:lnTo>
                <a:lnTo>
                  <a:pt x="146050" y="2543493"/>
                </a:lnTo>
                <a:lnTo>
                  <a:pt x="135255" y="2529523"/>
                </a:lnTo>
                <a:lnTo>
                  <a:pt x="125095" y="2515553"/>
                </a:lnTo>
                <a:lnTo>
                  <a:pt x="115252" y="2500948"/>
                </a:lnTo>
                <a:lnTo>
                  <a:pt x="105410" y="2486343"/>
                </a:lnTo>
                <a:lnTo>
                  <a:pt x="96202" y="2471103"/>
                </a:lnTo>
                <a:lnTo>
                  <a:pt x="87630" y="2456181"/>
                </a:lnTo>
                <a:lnTo>
                  <a:pt x="79057" y="2440941"/>
                </a:lnTo>
                <a:lnTo>
                  <a:pt x="71437" y="2425383"/>
                </a:lnTo>
                <a:lnTo>
                  <a:pt x="63817" y="2409826"/>
                </a:lnTo>
                <a:lnTo>
                  <a:pt x="56515" y="2394268"/>
                </a:lnTo>
                <a:lnTo>
                  <a:pt x="50165" y="2378076"/>
                </a:lnTo>
                <a:lnTo>
                  <a:pt x="43815" y="2362518"/>
                </a:lnTo>
                <a:lnTo>
                  <a:pt x="38100" y="2346326"/>
                </a:lnTo>
                <a:lnTo>
                  <a:pt x="32385" y="2330451"/>
                </a:lnTo>
                <a:lnTo>
                  <a:pt x="27622" y="2313941"/>
                </a:lnTo>
                <a:lnTo>
                  <a:pt x="23177" y="2297748"/>
                </a:lnTo>
                <a:lnTo>
                  <a:pt x="19050" y="2281556"/>
                </a:lnTo>
                <a:lnTo>
                  <a:pt x="15240" y="2265363"/>
                </a:lnTo>
                <a:lnTo>
                  <a:pt x="11747" y="2248853"/>
                </a:lnTo>
                <a:lnTo>
                  <a:pt x="9207" y="2232343"/>
                </a:lnTo>
                <a:lnTo>
                  <a:pt x="6350" y="2216151"/>
                </a:lnTo>
                <a:lnTo>
                  <a:pt x="4445" y="2199641"/>
                </a:lnTo>
                <a:lnTo>
                  <a:pt x="2540" y="2182813"/>
                </a:lnTo>
                <a:lnTo>
                  <a:pt x="1587" y="2166303"/>
                </a:lnTo>
                <a:lnTo>
                  <a:pt x="635" y="2149793"/>
                </a:lnTo>
                <a:lnTo>
                  <a:pt x="0" y="2133283"/>
                </a:lnTo>
                <a:lnTo>
                  <a:pt x="0" y="2117091"/>
                </a:lnTo>
                <a:lnTo>
                  <a:pt x="317" y="2100581"/>
                </a:lnTo>
                <a:lnTo>
                  <a:pt x="952" y="2084071"/>
                </a:lnTo>
                <a:lnTo>
                  <a:pt x="2222" y="2067561"/>
                </a:lnTo>
                <a:lnTo>
                  <a:pt x="3810" y="2051051"/>
                </a:lnTo>
                <a:lnTo>
                  <a:pt x="5715" y="2034541"/>
                </a:lnTo>
                <a:lnTo>
                  <a:pt x="7937" y="2018666"/>
                </a:lnTo>
                <a:lnTo>
                  <a:pt x="10795" y="2002473"/>
                </a:lnTo>
                <a:lnTo>
                  <a:pt x="13652" y="1986598"/>
                </a:lnTo>
                <a:lnTo>
                  <a:pt x="17145" y="1970406"/>
                </a:lnTo>
                <a:lnTo>
                  <a:pt x="20955" y="1954213"/>
                </a:lnTo>
                <a:lnTo>
                  <a:pt x="24765" y="1938656"/>
                </a:lnTo>
                <a:lnTo>
                  <a:pt x="29527" y="1922463"/>
                </a:lnTo>
                <a:lnTo>
                  <a:pt x="34290" y="1906906"/>
                </a:lnTo>
                <a:lnTo>
                  <a:pt x="39687" y="1891666"/>
                </a:lnTo>
                <a:lnTo>
                  <a:pt x="45402" y="1876426"/>
                </a:lnTo>
                <a:lnTo>
                  <a:pt x="51752" y="1861186"/>
                </a:lnTo>
                <a:lnTo>
                  <a:pt x="58102" y="1845628"/>
                </a:lnTo>
                <a:lnTo>
                  <a:pt x="64452" y="1830706"/>
                </a:lnTo>
                <a:lnTo>
                  <a:pt x="71755" y="1815783"/>
                </a:lnTo>
                <a:lnTo>
                  <a:pt x="79375" y="1800861"/>
                </a:lnTo>
                <a:lnTo>
                  <a:pt x="87630" y="1786573"/>
                </a:lnTo>
                <a:lnTo>
                  <a:pt x="95567" y="1772286"/>
                </a:lnTo>
                <a:lnTo>
                  <a:pt x="104457" y="1757998"/>
                </a:lnTo>
                <a:lnTo>
                  <a:pt x="113030" y="1744028"/>
                </a:lnTo>
                <a:lnTo>
                  <a:pt x="122872" y="1730376"/>
                </a:lnTo>
                <a:lnTo>
                  <a:pt x="132397" y="1716723"/>
                </a:lnTo>
                <a:lnTo>
                  <a:pt x="142240" y="1703388"/>
                </a:lnTo>
                <a:lnTo>
                  <a:pt x="152717" y="1690053"/>
                </a:lnTo>
                <a:lnTo>
                  <a:pt x="163195" y="1677353"/>
                </a:lnTo>
                <a:lnTo>
                  <a:pt x="174307" y="1664335"/>
                </a:lnTo>
                <a:lnTo>
                  <a:pt x="185737" y="1652270"/>
                </a:lnTo>
                <a:lnTo>
                  <a:pt x="197802" y="1639888"/>
                </a:lnTo>
                <a:lnTo>
                  <a:pt x="209867" y="1628140"/>
                </a:lnTo>
                <a:lnTo>
                  <a:pt x="222250" y="1616075"/>
                </a:lnTo>
                <a:lnTo>
                  <a:pt x="235267" y="1604646"/>
                </a:lnTo>
                <a:lnTo>
                  <a:pt x="248285" y="1593533"/>
                </a:lnTo>
                <a:lnTo>
                  <a:pt x="261937" y="1583056"/>
                </a:lnTo>
                <a:lnTo>
                  <a:pt x="275908" y="1572260"/>
                </a:lnTo>
                <a:lnTo>
                  <a:pt x="289878" y="1561783"/>
                </a:lnTo>
                <a:lnTo>
                  <a:pt x="304165" y="1552258"/>
                </a:lnTo>
                <a:lnTo>
                  <a:pt x="319088" y="1542416"/>
                </a:lnTo>
                <a:lnTo>
                  <a:pt x="334010" y="1533208"/>
                </a:lnTo>
                <a:lnTo>
                  <a:pt x="349250" y="1524318"/>
                </a:lnTo>
                <a:lnTo>
                  <a:pt x="364490" y="1516063"/>
                </a:lnTo>
                <a:lnTo>
                  <a:pt x="379730" y="1508443"/>
                </a:lnTo>
                <a:lnTo>
                  <a:pt x="395605" y="1500823"/>
                </a:lnTo>
                <a:lnTo>
                  <a:pt x="411163" y="1493838"/>
                </a:lnTo>
                <a:lnTo>
                  <a:pt x="426720" y="1486853"/>
                </a:lnTo>
                <a:lnTo>
                  <a:pt x="442913" y="1480821"/>
                </a:lnTo>
                <a:lnTo>
                  <a:pt x="459105" y="1475105"/>
                </a:lnTo>
                <a:lnTo>
                  <a:pt x="474980" y="1469708"/>
                </a:lnTo>
                <a:lnTo>
                  <a:pt x="491173" y="1464628"/>
                </a:lnTo>
                <a:lnTo>
                  <a:pt x="507365" y="1460183"/>
                </a:lnTo>
                <a:lnTo>
                  <a:pt x="523558" y="1456055"/>
                </a:lnTo>
                <a:lnTo>
                  <a:pt x="540068" y="1452245"/>
                </a:lnTo>
                <a:lnTo>
                  <a:pt x="556578" y="1449070"/>
                </a:lnTo>
                <a:lnTo>
                  <a:pt x="573088" y="1445895"/>
                </a:lnTo>
                <a:lnTo>
                  <a:pt x="589598" y="1443356"/>
                </a:lnTo>
                <a:lnTo>
                  <a:pt x="605790" y="1441451"/>
                </a:lnTo>
                <a:lnTo>
                  <a:pt x="622300" y="1439546"/>
                </a:lnTo>
                <a:lnTo>
                  <a:pt x="638810" y="1438275"/>
                </a:lnTo>
                <a:lnTo>
                  <a:pt x="655320" y="1437640"/>
                </a:lnTo>
                <a:lnTo>
                  <a:pt x="671830" y="1436688"/>
                </a:lnTo>
                <a:close/>
                <a:moveTo>
                  <a:pt x="1808801" y="0"/>
                </a:moveTo>
                <a:lnTo>
                  <a:pt x="1822779" y="318"/>
                </a:lnTo>
                <a:lnTo>
                  <a:pt x="1836121" y="635"/>
                </a:lnTo>
                <a:lnTo>
                  <a:pt x="1849463" y="1588"/>
                </a:lnTo>
                <a:lnTo>
                  <a:pt x="1862806" y="3177"/>
                </a:lnTo>
                <a:lnTo>
                  <a:pt x="1875830" y="4447"/>
                </a:lnTo>
                <a:lnTo>
                  <a:pt x="1888855" y="6353"/>
                </a:lnTo>
                <a:lnTo>
                  <a:pt x="1901562" y="8894"/>
                </a:lnTo>
                <a:lnTo>
                  <a:pt x="1914269" y="11435"/>
                </a:lnTo>
                <a:lnTo>
                  <a:pt x="1926658" y="14612"/>
                </a:lnTo>
                <a:lnTo>
                  <a:pt x="1939047" y="17471"/>
                </a:lnTo>
                <a:lnTo>
                  <a:pt x="1951119" y="21282"/>
                </a:lnTo>
                <a:lnTo>
                  <a:pt x="1963190" y="25412"/>
                </a:lnTo>
                <a:lnTo>
                  <a:pt x="1974944" y="29859"/>
                </a:lnTo>
                <a:lnTo>
                  <a:pt x="1986698" y="34306"/>
                </a:lnTo>
                <a:lnTo>
                  <a:pt x="1998452" y="39071"/>
                </a:lnTo>
                <a:lnTo>
                  <a:pt x="2009571" y="44471"/>
                </a:lnTo>
                <a:lnTo>
                  <a:pt x="2020689" y="49870"/>
                </a:lnTo>
                <a:lnTo>
                  <a:pt x="2031490" y="55906"/>
                </a:lnTo>
                <a:lnTo>
                  <a:pt x="2042291" y="61941"/>
                </a:lnTo>
                <a:lnTo>
                  <a:pt x="2053092" y="67976"/>
                </a:lnTo>
                <a:lnTo>
                  <a:pt x="2063257" y="74964"/>
                </a:lnTo>
                <a:lnTo>
                  <a:pt x="2073741" y="81953"/>
                </a:lnTo>
                <a:lnTo>
                  <a:pt x="2083589" y="89259"/>
                </a:lnTo>
                <a:lnTo>
                  <a:pt x="2093754" y="96564"/>
                </a:lnTo>
                <a:lnTo>
                  <a:pt x="2103284" y="104506"/>
                </a:lnTo>
                <a:lnTo>
                  <a:pt x="2112814" y="112447"/>
                </a:lnTo>
                <a:lnTo>
                  <a:pt x="2122027" y="120388"/>
                </a:lnTo>
                <a:lnTo>
                  <a:pt x="2131239" y="129282"/>
                </a:lnTo>
                <a:lnTo>
                  <a:pt x="2139816" y="138176"/>
                </a:lnTo>
                <a:lnTo>
                  <a:pt x="2148711" y="147070"/>
                </a:lnTo>
                <a:lnTo>
                  <a:pt x="2157288" y="156282"/>
                </a:lnTo>
                <a:lnTo>
                  <a:pt x="2165548" y="165811"/>
                </a:lnTo>
                <a:lnTo>
                  <a:pt x="2173490" y="175658"/>
                </a:lnTo>
                <a:lnTo>
                  <a:pt x="2181749" y="185505"/>
                </a:lnTo>
                <a:lnTo>
                  <a:pt x="2189373" y="195987"/>
                </a:lnTo>
                <a:lnTo>
                  <a:pt x="2196680" y="206152"/>
                </a:lnTo>
                <a:lnTo>
                  <a:pt x="2203986" y="216952"/>
                </a:lnTo>
                <a:lnTo>
                  <a:pt x="2211293" y="227752"/>
                </a:lnTo>
                <a:lnTo>
                  <a:pt x="2217646" y="238870"/>
                </a:lnTo>
                <a:lnTo>
                  <a:pt x="2224635" y="249987"/>
                </a:lnTo>
                <a:lnTo>
                  <a:pt x="2230671" y="261423"/>
                </a:lnTo>
                <a:lnTo>
                  <a:pt x="2237024" y="273175"/>
                </a:lnTo>
                <a:lnTo>
                  <a:pt x="2243060" y="285246"/>
                </a:lnTo>
                <a:lnTo>
                  <a:pt x="2248778" y="296999"/>
                </a:lnTo>
                <a:lnTo>
                  <a:pt x="2253861" y="309069"/>
                </a:lnTo>
                <a:lnTo>
                  <a:pt x="2259261" y="321458"/>
                </a:lnTo>
                <a:lnTo>
                  <a:pt x="2264344" y="334163"/>
                </a:lnTo>
                <a:lnTo>
                  <a:pt x="2269427" y="347187"/>
                </a:lnTo>
                <a:lnTo>
                  <a:pt x="2273874" y="359575"/>
                </a:lnTo>
                <a:lnTo>
                  <a:pt x="2278004" y="372599"/>
                </a:lnTo>
                <a:lnTo>
                  <a:pt x="2282452" y="386257"/>
                </a:lnTo>
                <a:lnTo>
                  <a:pt x="2286264" y="399598"/>
                </a:lnTo>
                <a:lnTo>
                  <a:pt x="2290076" y="412939"/>
                </a:lnTo>
                <a:lnTo>
                  <a:pt x="2292935" y="426598"/>
                </a:lnTo>
                <a:lnTo>
                  <a:pt x="2296429" y="440575"/>
                </a:lnTo>
                <a:lnTo>
                  <a:pt x="2299288" y="454233"/>
                </a:lnTo>
                <a:lnTo>
                  <a:pt x="2301830" y="468527"/>
                </a:lnTo>
                <a:lnTo>
                  <a:pt x="2304053" y="482504"/>
                </a:lnTo>
                <a:lnTo>
                  <a:pt x="2306595" y="497116"/>
                </a:lnTo>
                <a:lnTo>
                  <a:pt x="2308501" y="511410"/>
                </a:lnTo>
                <a:lnTo>
                  <a:pt x="2309772" y="526339"/>
                </a:lnTo>
                <a:lnTo>
                  <a:pt x="2311360" y="540633"/>
                </a:lnTo>
                <a:lnTo>
                  <a:pt x="2312630" y="555245"/>
                </a:lnTo>
                <a:lnTo>
                  <a:pt x="2313266" y="570174"/>
                </a:lnTo>
                <a:lnTo>
                  <a:pt x="2320255" y="573033"/>
                </a:lnTo>
                <a:lnTo>
                  <a:pt x="2327244" y="576209"/>
                </a:lnTo>
                <a:lnTo>
                  <a:pt x="2333597" y="579704"/>
                </a:lnTo>
                <a:lnTo>
                  <a:pt x="2339633" y="583515"/>
                </a:lnTo>
                <a:lnTo>
                  <a:pt x="2345351" y="587645"/>
                </a:lnTo>
                <a:lnTo>
                  <a:pt x="2350751" y="592727"/>
                </a:lnTo>
                <a:lnTo>
                  <a:pt x="2356152" y="597809"/>
                </a:lnTo>
                <a:lnTo>
                  <a:pt x="2361234" y="603527"/>
                </a:lnTo>
                <a:lnTo>
                  <a:pt x="2365364" y="609562"/>
                </a:lnTo>
                <a:lnTo>
                  <a:pt x="2369494" y="616233"/>
                </a:lnTo>
                <a:lnTo>
                  <a:pt x="2372988" y="622903"/>
                </a:lnTo>
                <a:lnTo>
                  <a:pt x="2376483" y="630527"/>
                </a:lnTo>
                <a:lnTo>
                  <a:pt x="2379024" y="638786"/>
                </a:lnTo>
                <a:lnTo>
                  <a:pt x="2381566" y="647362"/>
                </a:lnTo>
                <a:lnTo>
                  <a:pt x="2383472" y="656574"/>
                </a:lnTo>
                <a:lnTo>
                  <a:pt x="2384425" y="666103"/>
                </a:lnTo>
                <a:lnTo>
                  <a:pt x="2385378" y="674362"/>
                </a:lnTo>
                <a:lnTo>
                  <a:pt x="2385695" y="681985"/>
                </a:lnTo>
                <a:lnTo>
                  <a:pt x="2386013" y="689927"/>
                </a:lnTo>
                <a:lnTo>
                  <a:pt x="2385695" y="698503"/>
                </a:lnTo>
                <a:lnTo>
                  <a:pt x="2385378" y="706444"/>
                </a:lnTo>
                <a:lnTo>
                  <a:pt x="2384425" y="714703"/>
                </a:lnTo>
                <a:lnTo>
                  <a:pt x="2383472" y="723279"/>
                </a:lnTo>
                <a:lnTo>
                  <a:pt x="2381883" y="731538"/>
                </a:lnTo>
                <a:lnTo>
                  <a:pt x="2380295" y="740115"/>
                </a:lnTo>
                <a:lnTo>
                  <a:pt x="2378389" y="748373"/>
                </a:lnTo>
                <a:lnTo>
                  <a:pt x="2376483" y="756950"/>
                </a:lnTo>
                <a:lnTo>
                  <a:pt x="2374259" y="765526"/>
                </a:lnTo>
                <a:lnTo>
                  <a:pt x="2371400" y="773467"/>
                </a:lnTo>
                <a:lnTo>
                  <a:pt x="2368541" y="781726"/>
                </a:lnTo>
                <a:lnTo>
                  <a:pt x="2365364" y="789985"/>
                </a:lnTo>
                <a:lnTo>
                  <a:pt x="2361870" y="797926"/>
                </a:lnTo>
                <a:lnTo>
                  <a:pt x="2358376" y="805550"/>
                </a:lnTo>
                <a:lnTo>
                  <a:pt x="2354563" y="813173"/>
                </a:lnTo>
                <a:lnTo>
                  <a:pt x="2350434" y="820479"/>
                </a:lnTo>
                <a:lnTo>
                  <a:pt x="2346304" y="827785"/>
                </a:lnTo>
                <a:lnTo>
                  <a:pt x="2341539" y="834773"/>
                </a:lnTo>
                <a:lnTo>
                  <a:pt x="2337091" y="841444"/>
                </a:lnTo>
                <a:lnTo>
                  <a:pt x="2332009" y="848114"/>
                </a:lnTo>
                <a:lnTo>
                  <a:pt x="2326608" y="854149"/>
                </a:lnTo>
                <a:lnTo>
                  <a:pt x="2321843" y="859867"/>
                </a:lnTo>
                <a:lnTo>
                  <a:pt x="2316125" y="865585"/>
                </a:lnTo>
                <a:lnTo>
                  <a:pt x="2310407" y="870667"/>
                </a:lnTo>
                <a:lnTo>
                  <a:pt x="2304689" y="875432"/>
                </a:lnTo>
                <a:lnTo>
                  <a:pt x="2298335" y="879879"/>
                </a:lnTo>
                <a:lnTo>
                  <a:pt x="2292300" y="884008"/>
                </a:lnTo>
                <a:lnTo>
                  <a:pt x="2285628" y="887502"/>
                </a:lnTo>
                <a:lnTo>
                  <a:pt x="2279275" y="890996"/>
                </a:lnTo>
                <a:lnTo>
                  <a:pt x="2273239" y="915137"/>
                </a:lnTo>
                <a:lnTo>
                  <a:pt x="2266250" y="938643"/>
                </a:lnTo>
                <a:lnTo>
                  <a:pt x="2258626" y="962467"/>
                </a:lnTo>
                <a:lnTo>
                  <a:pt x="2251002" y="986290"/>
                </a:lnTo>
                <a:lnTo>
                  <a:pt x="2242425" y="1009161"/>
                </a:lnTo>
                <a:lnTo>
                  <a:pt x="2233212" y="1032031"/>
                </a:lnTo>
                <a:lnTo>
                  <a:pt x="2223682" y="1054584"/>
                </a:lnTo>
                <a:lnTo>
                  <a:pt x="2213834" y="1076819"/>
                </a:lnTo>
                <a:lnTo>
                  <a:pt x="2203351" y="1098419"/>
                </a:lnTo>
                <a:lnTo>
                  <a:pt x="2192232" y="1119701"/>
                </a:lnTo>
                <a:lnTo>
                  <a:pt x="2180479" y="1140348"/>
                </a:lnTo>
                <a:lnTo>
                  <a:pt x="2168407" y="1160360"/>
                </a:lnTo>
                <a:lnTo>
                  <a:pt x="2155700" y="1179736"/>
                </a:lnTo>
                <a:lnTo>
                  <a:pt x="2142358" y="1198477"/>
                </a:lnTo>
                <a:lnTo>
                  <a:pt x="2128380" y="1216901"/>
                </a:lnTo>
                <a:lnTo>
                  <a:pt x="2114403" y="1234054"/>
                </a:lnTo>
                <a:lnTo>
                  <a:pt x="2106779" y="1242630"/>
                </a:lnTo>
                <a:lnTo>
                  <a:pt x="2099472" y="1250889"/>
                </a:lnTo>
                <a:lnTo>
                  <a:pt x="2091848" y="1259148"/>
                </a:lnTo>
                <a:lnTo>
                  <a:pt x="2083589" y="1266771"/>
                </a:lnTo>
                <a:lnTo>
                  <a:pt x="2075647" y="1274395"/>
                </a:lnTo>
                <a:lnTo>
                  <a:pt x="2067705" y="1282018"/>
                </a:lnTo>
                <a:lnTo>
                  <a:pt x="2059445" y="1289006"/>
                </a:lnTo>
                <a:lnTo>
                  <a:pt x="2051186" y="1295994"/>
                </a:lnTo>
                <a:lnTo>
                  <a:pt x="2042609" y="1302665"/>
                </a:lnTo>
                <a:lnTo>
                  <a:pt x="2034032" y="1309018"/>
                </a:lnTo>
                <a:lnTo>
                  <a:pt x="2025137" y="1315688"/>
                </a:lnTo>
                <a:lnTo>
                  <a:pt x="2016242" y="1321724"/>
                </a:lnTo>
                <a:lnTo>
                  <a:pt x="2007029" y="1327441"/>
                </a:lnTo>
                <a:lnTo>
                  <a:pt x="1997817" y="1332841"/>
                </a:lnTo>
                <a:lnTo>
                  <a:pt x="1988922" y="1338241"/>
                </a:lnTo>
                <a:lnTo>
                  <a:pt x="1979074" y="1343324"/>
                </a:lnTo>
                <a:lnTo>
                  <a:pt x="1969544" y="1348088"/>
                </a:lnTo>
                <a:lnTo>
                  <a:pt x="1960014" y="1352535"/>
                </a:lnTo>
                <a:lnTo>
                  <a:pt x="1950166" y="1356665"/>
                </a:lnTo>
                <a:lnTo>
                  <a:pt x="1940000" y="1360477"/>
                </a:lnTo>
                <a:lnTo>
                  <a:pt x="1929835" y="1364288"/>
                </a:lnTo>
                <a:lnTo>
                  <a:pt x="1919352" y="1367782"/>
                </a:lnTo>
                <a:lnTo>
                  <a:pt x="1909186" y="1370641"/>
                </a:lnTo>
                <a:lnTo>
                  <a:pt x="1898703" y="1373500"/>
                </a:lnTo>
                <a:lnTo>
                  <a:pt x="1888220" y="1375724"/>
                </a:lnTo>
                <a:lnTo>
                  <a:pt x="1877101" y="1377947"/>
                </a:lnTo>
                <a:lnTo>
                  <a:pt x="1865982" y="1379853"/>
                </a:lnTo>
                <a:lnTo>
                  <a:pt x="1854864" y="1381123"/>
                </a:lnTo>
                <a:lnTo>
                  <a:pt x="1843745" y="1382712"/>
                </a:lnTo>
                <a:lnTo>
                  <a:pt x="1832309" y="1383347"/>
                </a:lnTo>
                <a:lnTo>
                  <a:pt x="1820873" y="1383665"/>
                </a:lnTo>
                <a:lnTo>
                  <a:pt x="1808801" y="1384300"/>
                </a:lnTo>
                <a:lnTo>
                  <a:pt x="1797365" y="1383665"/>
                </a:lnTo>
                <a:lnTo>
                  <a:pt x="1785929" y="1383347"/>
                </a:lnTo>
                <a:lnTo>
                  <a:pt x="1774493" y="1382712"/>
                </a:lnTo>
                <a:lnTo>
                  <a:pt x="1763374" y="1381441"/>
                </a:lnTo>
                <a:lnTo>
                  <a:pt x="1752256" y="1379853"/>
                </a:lnTo>
                <a:lnTo>
                  <a:pt x="1741137" y="1377947"/>
                </a:lnTo>
                <a:lnTo>
                  <a:pt x="1730336" y="1375724"/>
                </a:lnTo>
                <a:lnTo>
                  <a:pt x="1719535" y="1373500"/>
                </a:lnTo>
                <a:lnTo>
                  <a:pt x="1709052" y="1370641"/>
                </a:lnTo>
                <a:lnTo>
                  <a:pt x="1698569" y="1367782"/>
                </a:lnTo>
                <a:lnTo>
                  <a:pt x="1688721" y="1364606"/>
                </a:lnTo>
                <a:lnTo>
                  <a:pt x="1678238" y="1360794"/>
                </a:lnTo>
                <a:lnTo>
                  <a:pt x="1668390" y="1356982"/>
                </a:lnTo>
                <a:lnTo>
                  <a:pt x="1658542" y="1352853"/>
                </a:lnTo>
                <a:lnTo>
                  <a:pt x="1649012" y="1348088"/>
                </a:lnTo>
                <a:lnTo>
                  <a:pt x="1639164" y="1343641"/>
                </a:lnTo>
                <a:lnTo>
                  <a:pt x="1630269" y="1338559"/>
                </a:lnTo>
                <a:lnTo>
                  <a:pt x="1620421" y="1333794"/>
                </a:lnTo>
                <a:lnTo>
                  <a:pt x="1611526" y="1327759"/>
                </a:lnTo>
                <a:lnTo>
                  <a:pt x="1602632" y="1322042"/>
                </a:lnTo>
                <a:lnTo>
                  <a:pt x="1593737" y="1316324"/>
                </a:lnTo>
                <a:lnTo>
                  <a:pt x="1584842" y="1309971"/>
                </a:lnTo>
                <a:lnTo>
                  <a:pt x="1576265" y="1303936"/>
                </a:lnTo>
                <a:lnTo>
                  <a:pt x="1567688" y="1296947"/>
                </a:lnTo>
                <a:lnTo>
                  <a:pt x="1559746" y="1289959"/>
                </a:lnTo>
                <a:lnTo>
                  <a:pt x="1551169" y="1282653"/>
                </a:lnTo>
                <a:lnTo>
                  <a:pt x="1543227" y="1275348"/>
                </a:lnTo>
                <a:lnTo>
                  <a:pt x="1535285" y="1267724"/>
                </a:lnTo>
                <a:lnTo>
                  <a:pt x="1527661" y="1260100"/>
                </a:lnTo>
                <a:lnTo>
                  <a:pt x="1520037" y="1252159"/>
                </a:lnTo>
                <a:lnTo>
                  <a:pt x="1512095" y="1244218"/>
                </a:lnTo>
                <a:lnTo>
                  <a:pt x="1505106" y="1235642"/>
                </a:lnTo>
                <a:lnTo>
                  <a:pt x="1490811" y="1218489"/>
                </a:lnTo>
                <a:lnTo>
                  <a:pt x="1477151" y="1200383"/>
                </a:lnTo>
                <a:lnTo>
                  <a:pt x="1463491" y="1181642"/>
                </a:lnTo>
                <a:lnTo>
                  <a:pt x="1451102" y="1162583"/>
                </a:lnTo>
                <a:lnTo>
                  <a:pt x="1438712" y="1142572"/>
                </a:lnTo>
                <a:lnTo>
                  <a:pt x="1426958" y="1121925"/>
                </a:lnTo>
                <a:lnTo>
                  <a:pt x="1415840" y="1101278"/>
                </a:lnTo>
                <a:lnTo>
                  <a:pt x="1405357" y="1079678"/>
                </a:lnTo>
                <a:lnTo>
                  <a:pt x="1395191" y="1057760"/>
                </a:lnTo>
                <a:lnTo>
                  <a:pt x="1385979" y="1035525"/>
                </a:lnTo>
                <a:lnTo>
                  <a:pt x="1376766" y="1012972"/>
                </a:lnTo>
                <a:lnTo>
                  <a:pt x="1368189" y="989467"/>
                </a:lnTo>
                <a:lnTo>
                  <a:pt x="1360247" y="966278"/>
                </a:lnTo>
                <a:lnTo>
                  <a:pt x="1352941" y="943090"/>
                </a:lnTo>
                <a:lnTo>
                  <a:pt x="1346269" y="919267"/>
                </a:lnTo>
                <a:lnTo>
                  <a:pt x="1339598" y="895126"/>
                </a:lnTo>
                <a:lnTo>
                  <a:pt x="1332292" y="892902"/>
                </a:lnTo>
                <a:lnTo>
                  <a:pt x="1324985" y="889726"/>
                </a:lnTo>
                <a:lnTo>
                  <a:pt x="1318314" y="886232"/>
                </a:lnTo>
                <a:lnTo>
                  <a:pt x="1311325" y="882420"/>
                </a:lnTo>
                <a:lnTo>
                  <a:pt x="1304654" y="878290"/>
                </a:lnTo>
                <a:lnTo>
                  <a:pt x="1298619" y="873208"/>
                </a:lnTo>
                <a:lnTo>
                  <a:pt x="1292265" y="867808"/>
                </a:lnTo>
                <a:lnTo>
                  <a:pt x="1286547" y="862726"/>
                </a:lnTo>
                <a:lnTo>
                  <a:pt x="1280829" y="856373"/>
                </a:lnTo>
                <a:lnTo>
                  <a:pt x="1274793" y="850020"/>
                </a:lnTo>
                <a:lnTo>
                  <a:pt x="1269710" y="843032"/>
                </a:lnTo>
                <a:lnTo>
                  <a:pt x="1264627" y="836044"/>
                </a:lnTo>
                <a:lnTo>
                  <a:pt x="1259545" y="828738"/>
                </a:lnTo>
                <a:lnTo>
                  <a:pt x="1255097" y="821114"/>
                </a:lnTo>
                <a:lnTo>
                  <a:pt x="1250968" y="813491"/>
                </a:lnTo>
                <a:lnTo>
                  <a:pt x="1246520" y="805550"/>
                </a:lnTo>
                <a:lnTo>
                  <a:pt x="1242708" y="796973"/>
                </a:lnTo>
                <a:lnTo>
                  <a:pt x="1239214" y="788714"/>
                </a:lnTo>
                <a:lnTo>
                  <a:pt x="1236037" y="780138"/>
                </a:lnTo>
                <a:lnTo>
                  <a:pt x="1232860" y="771562"/>
                </a:lnTo>
                <a:lnTo>
                  <a:pt x="1230001" y="762667"/>
                </a:lnTo>
                <a:lnTo>
                  <a:pt x="1227460" y="753773"/>
                </a:lnTo>
                <a:lnTo>
                  <a:pt x="1225554" y="745197"/>
                </a:lnTo>
                <a:lnTo>
                  <a:pt x="1223648" y="735985"/>
                </a:lnTo>
                <a:lnTo>
                  <a:pt x="1222059" y="727091"/>
                </a:lnTo>
                <a:lnTo>
                  <a:pt x="1220471" y="718197"/>
                </a:lnTo>
                <a:lnTo>
                  <a:pt x="1219836" y="708985"/>
                </a:lnTo>
                <a:lnTo>
                  <a:pt x="1219200" y="700409"/>
                </a:lnTo>
                <a:lnTo>
                  <a:pt x="1219200" y="691832"/>
                </a:lnTo>
                <a:lnTo>
                  <a:pt x="1219200" y="682938"/>
                </a:lnTo>
                <a:lnTo>
                  <a:pt x="1219518" y="674680"/>
                </a:lnTo>
                <a:lnTo>
                  <a:pt x="1220153" y="666103"/>
                </a:lnTo>
                <a:lnTo>
                  <a:pt x="1221742" y="655621"/>
                </a:lnTo>
                <a:lnTo>
                  <a:pt x="1223648" y="645456"/>
                </a:lnTo>
                <a:lnTo>
                  <a:pt x="1226824" y="635927"/>
                </a:lnTo>
                <a:lnTo>
                  <a:pt x="1229683" y="627350"/>
                </a:lnTo>
                <a:lnTo>
                  <a:pt x="1233496" y="618774"/>
                </a:lnTo>
                <a:lnTo>
                  <a:pt x="1237943" y="611468"/>
                </a:lnTo>
                <a:lnTo>
                  <a:pt x="1242708" y="604162"/>
                </a:lnTo>
                <a:lnTo>
                  <a:pt x="1248108" y="598127"/>
                </a:lnTo>
                <a:lnTo>
                  <a:pt x="1253827" y="592409"/>
                </a:lnTo>
                <a:lnTo>
                  <a:pt x="1259862" y="587009"/>
                </a:lnTo>
                <a:lnTo>
                  <a:pt x="1266534" y="581927"/>
                </a:lnTo>
                <a:lnTo>
                  <a:pt x="1273522" y="577798"/>
                </a:lnTo>
                <a:lnTo>
                  <a:pt x="1280829" y="574304"/>
                </a:lnTo>
                <a:lnTo>
                  <a:pt x="1288453" y="570809"/>
                </a:lnTo>
                <a:lnTo>
                  <a:pt x="1296395" y="568268"/>
                </a:lnTo>
                <a:lnTo>
                  <a:pt x="1304654" y="566045"/>
                </a:lnTo>
                <a:lnTo>
                  <a:pt x="1305607" y="551115"/>
                </a:lnTo>
                <a:lnTo>
                  <a:pt x="1306560" y="536504"/>
                </a:lnTo>
                <a:lnTo>
                  <a:pt x="1308149" y="521892"/>
                </a:lnTo>
                <a:lnTo>
                  <a:pt x="1310055" y="507598"/>
                </a:lnTo>
                <a:lnTo>
                  <a:pt x="1311961" y="493304"/>
                </a:lnTo>
                <a:lnTo>
                  <a:pt x="1314502" y="479010"/>
                </a:lnTo>
                <a:lnTo>
                  <a:pt x="1316726" y="465033"/>
                </a:lnTo>
                <a:lnTo>
                  <a:pt x="1319267" y="450739"/>
                </a:lnTo>
                <a:lnTo>
                  <a:pt x="1322444" y="437081"/>
                </a:lnTo>
                <a:lnTo>
                  <a:pt x="1325303" y="423104"/>
                </a:lnTo>
                <a:lnTo>
                  <a:pt x="1328797" y="409763"/>
                </a:lnTo>
                <a:lnTo>
                  <a:pt x="1332610" y="396422"/>
                </a:lnTo>
                <a:lnTo>
                  <a:pt x="1336422" y="383081"/>
                </a:lnTo>
                <a:lnTo>
                  <a:pt x="1340869" y="370057"/>
                </a:lnTo>
                <a:lnTo>
                  <a:pt x="1344999" y="357034"/>
                </a:lnTo>
                <a:lnTo>
                  <a:pt x="1349446" y="344010"/>
                </a:lnTo>
                <a:lnTo>
                  <a:pt x="1354529" y="331305"/>
                </a:lnTo>
                <a:lnTo>
                  <a:pt x="1359612" y="319234"/>
                </a:lnTo>
                <a:lnTo>
                  <a:pt x="1365012" y="306528"/>
                </a:lnTo>
                <a:lnTo>
                  <a:pt x="1370095" y="294775"/>
                </a:lnTo>
                <a:lnTo>
                  <a:pt x="1376131" y="282705"/>
                </a:lnTo>
                <a:lnTo>
                  <a:pt x="1382167" y="270952"/>
                </a:lnTo>
                <a:lnTo>
                  <a:pt x="1388202" y="259517"/>
                </a:lnTo>
                <a:lnTo>
                  <a:pt x="1394873" y="248081"/>
                </a:lnTo>
                <a:lnTo>
                  <a:pt x="1401227" y="236964"/>
                </a:lnTo>
                <a:lnTo>
                  <a:pt x="1408216" y="225846"/>
                </a:lnTo>
                <a:lnTo>
                  <a:pt x="1414887" y="215046"/>
                </a:lnTo>
                <a:lnTo>
                  <a:pt x="1422193" y="204246"/>
                </a:lnTo>
                <a:lnTo>
                  <a:pt x="1429817" y="194082"/>
                </a:lnTo>
                <a:lnTo>
                  <a:pt x="1437759" y="183917"/>
                </a:lnTo>
                <a:lnTo>
                  <a:pt x="1445701" y="174070"/>
                </a:lnTo>
                <a:lnTo>
                  <a:pt x="1453643" y="164541"/>
                </a:lnTo>
                <a:lnTo>
                  <a:pt x="1461585" y="155011"/>
                </a:lnTo>
                <a:lnTo>
                  <a:pt x="1470480" y="145799"/>
                </a:lnTo>
                <a:lnTo>
                  <a:pt x="1479057" y="136588"/>
                </a:lnTo>
                <a:lnTo>
                  <a:pt x="1488269" y="128329"/>
                </a:lnTo>
                <a:lnTo>
                  <a:pt x="1496846" y="119753"/>
                </a:lnTo>
                <a:lnTo>
                  <a:pt x="1506377" y="111494"/>
                </a:lnTo>
                <a:lnTo>
                  <a:pt x="1515589" y="103235"/>
                </a:lnTo>
                <a:lnTo>
                  <a:pt x="1525755" y="95611"/>
                </a:lnTo>
                <a:lnTo>
                  <a:pt x="1535285" y="88306"/>
                </a:lnTo>
                <a:lnTo>
                  <a:pt x="1545133" y="81000"/>
                </a:lnTo>
                <a:lnTo>
                  <a:pt x="1555616" y="74329"/>
                </a:lnTo>
                <a:lnTo>
                  <a:pt x="1565781" y="67659"/>
                </a:lnTo>
                <a:lnTo>
                  <a:pt x="1576582" y="61306"/>
                </a:lnTo>
                <a:lnTo>
                  <a:pt x="1587383" y="54953"/>
                </a:lnTo>
                <a:lnTo>
                  <a:pt x="1597866" y="49235"/>
                </a:lnTo>
                <a:lnTo>
                  <a:pt x="1608985" y="44153"/>
                </a:lnTo>
                <a:lnTo>
                  <a:pt x="1620421" y="38753"/>
                </a:lnTo>
                <a:lnTo>
                  <a:pt x="1632175" y="33988"/>
                </a:lnTo>
                <a:lnTo>
                  <a:pt x="1643611" y="29541"/>
                </a:lnTo>
                <a:lnTo>
                  <a:pt x="1655365" y="25412"/>
                </a:lnTo>
                <a:lnTo>
                  <a:pt x="1667119" y="20965"/>
                </a:lnTo>
                <a:lnTo>
                  <a:pt x="1679508" y="17471"/>
                </a:lnTo>
                <a:lnTo>
                  <a:pt x="1691898" y="14294"/>
                </a:lnTo>
                <a:lnTo>
                  <a:pt x="1703969" y="11435"/>
                </a:lnTo>
                <a:lnTo>
                  <a:pt x="1716676" y="8894"/>
                </a:lnTo>
                <a:lnTo>
                  <a:pt x="1729383" y="6353"/>
                </a:lnTo>
                <a:lnTo>
                  <a:pt x="1742408" y="4447"/>
                </a:lnTo>
                <a:lnTo>
                  <a:pt x="1755432" y="3177"/>
                </a:lnTo>
                <a:lnTo>
                  <a:pt x="1768457" y="1588"/>
                </a:lnTo>
                <a:lnTo>
                  <a:pt x="1781799" y="635"/>
                </a:lnTo>
                <a:lnTo>
                  <a:pt x="1795459" y="318"/>
                </a:lnTo>
                <a:lnTo>
                  <a:pt x="180880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3" name="矩形 25"/>
          <p:cNvSpPr>
            <a:spLocks noChangeArrowheads="1"/>
          </p:cNvSpPr>
          <p:nvPr/>
        </p:nvSpPr>
        <p:spPr bwMode="auto">
          <a:xfrm>
            <a:off x="1408113" y="2970213"/>
            <a:ext cx="153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" name="六边形 13"/>
          <p:cNvSpPr/>
          <p:nvPr/>
        </p:nvSpPr>
        <p:spPr bwMode="auto">
          <a:xfrm>
            <a:off x="4954588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" name="KSO_Shape"/>
          <p:cNvSpPr/>
          <p:nvPr/>
        </p:nvSpPr>
        <p:spPr bwMode="auto">
          <a:xfrm>
            <a:off x="5589588" y="1882775"/>
            <a:ext cx="1009650" cy="944563"/>
          </a:xfrm>
          <a:custGeom>
            <a:avLst/>
            <a:gdLst>
              <a:gd name="T0" fmla="*/ 1264650 w 2063750"/>
              <a:gd name="T1" fmla="*/ 933236 h 1925638"/>
              <a:gd name="T2" fmla="*/ 1205010 w 2063750"/>
              <a:gd name="T3" fmla="*/ 981200 h 1925638"/>
              <a:gd name="T4" fmla="*/ 1169637 w 2063750"/>
              <a:gd name="T5" fmla="*/ 913641 h 1925638"/>
              <a:gd name="T6" fmla="*/ 1863628 w 2063750"/>
              <a:gd name="T7" fmla="*/ 619424 h 1925638"/>
              <a:gd name="T8" fmla="*/ 1873035 w 2063750"/>
              <a:gd name="T9" fmla="*/ 667280 h 1925638"/>
              <a:gd name="T10" fmla="*/ 1691374 w 2063750"/>
              <a:gd name="T11" fmla="*/ 669322 h 1925638"/>
              <a:gd name="T12" fmla="*/ 1696077 w 2063750"/>
              <a:gd name="T13" fmla="*/ 621175 h 1925638"/>
              <a:gd name="T14" fmla="*/ 742063 w 2063750"/>
              <a:gd name="T15" fmla="*/ 629637 h 1925638"/>
              <a:gd name="T16" fmla="*/ 727975 w 2063750"/>
              <a:gd name="T17" fmla="*/ 676034 h 1925638"/>
              <a:gd name="T18" fmla="*/ 550987 w 2063750"/>
              <a:gd name="T19" fmla="*/ 656483 h 1925638"/>
              <a:gd name="T20" fmla="*/ 577990 w 2063750"/>
              <a:gd name="T21" fmla="*/ 615922 h 1925638"/>
              <a:gd name="T22" fmla="*/ 1273128 w 2063750"/>
              <a:gd name="T23" fmla="*/ 560052 h 1925638"/>
              <a:gd name="T24" fmla="*/ 1196826 w 2063750"/>
              <a:gd name="T25" fmla="*/ 846374 h 1925638"/>
              <a:gd name="T26" fmla="*/ 1157651 w 2063750"/>
              <a:gd name="T27" fmla="*/ 551279 h 1925638"/>
              <a:gd name="T28" fmla="*/ 1196634 w 2063750"/>
              <a:gd name="T29" fmla="*/ 394965 h 1925638"/>
              <a:gd name="T30" fmla="*/ 1004375 w 2063750"/>
              <a:gd name="T31" fmla="*/ 453667 h 1925638"/>
              <a:gd name="T32" fmla="*/ 916159 w 2063750"/>
              <a:gd name="T33" fmla="*/ 617446 h 1925638"/>
              <a:gd name="T34" fmla="*/ 942243 w 2063750"/>
              <a:gd name="T35" fmla="*/ 775648 h 1925638"/>
              <a:gd name="T36" fmla="*/ 1065042 w 2063750"/>
              <a:gd name="T37" fmla="*/ 952636 h 1925638"/>
              <a:gd name="T38" fmla="*/ 1352258 w 2063750"/>
              <a:gd name="T39" fmla="*/ 1009577 h 1925638"/>
              <a:gd name="T40" fmla="*/ 1456007 w 2063750"/>
              <a:gd name="T41" fmla="*/ 831122 h 1925638"/>
              <a:gd name="T42" fmla="*/ 1514915 w 2063750"/>
              <a:gd name="T43" fmla="*/ 694346 h 1925638"/>
              <a:gd name="T44" fmla="*/ 1484729 w 2063750"/>
              <a:gd name="T45" fmla="*/ 506499 h 1925638"/>
              <a:gd name="T46" fmla="*/ 1323829 w 2063750"/>
              <a:gd name="T47" fmla="*/ 407879 h 1925638"/>
              <a:gd name="T48" fmla="*/ 1277230 w 2063750"/>
              <a:gd name="T49" fmla="*/ 330686 h 1925638"/>
              <a:gd name="T50" fmla="*/ 1483556 w 2063750"/>
              <a:gd name="T51" fmla="*/ 408467 h 1925638"/>
              <a:gd name="T52" fmla="*/ 1585840 w 2063750"/>
              <a:gd name="T53" fmla="*/ 598074 h 1925638"/>
              <a:gd name="T54" fmla="*/ 1556532 w 2063750"/>
              <a:gd name="T55" fmla="*/ 799717 h 1925638"/>
              <a:gd name="T56" fmla="*/ 1444577 w 2063750"/>
              <a:gd name="T57" fmla="*/ 953809 h 1925638"/>
              <a:gd name="T58" fmla="*/ 1379514 w 2063750"/>
              <a:gd name="T59" fmla="*/ 1234993 h 1925638"/>
              <a:gd name="T60" fmla="*/ 1224769 w 2063750"/>
              <a:gd name="T61" fmla="*/ 1299859 h 1925638"/>
              <a:gd name="T62" fmla="*/ 973458 w 2063750"/>
              <a:gd name="T63" fmla="*/ 1301550 h 1925638"/>
              <a:gd name="T64" fmla="*/ 884643 w 2063750"/>
              <a:gd name="T65" fmla="*/ 1352828 h 1925638"/>
              <a:gd name="T66" fmla="*/ 1171315 w 2063750"/>
              <a:gd name="T67" fmla="*/ 1381250 h 1925638"/>
              <a:gd name="T68" fmla="*/ 1609826 w 2063750"/>
              <a:gd name="T69" fmla="*/ 1205732 h 1925638"/>
              <a:gd name="T70" fmla="*/ 1769285 w 2063750"/>
              <a:gd name="T71" fmla="*/ 1202215 h 1925638"/>
              <a:gd name="T72" fmla="*/ 1698033 w 2063750"/>
              <a:gd name="T73" fmla="*/ 1343539 h 1925638"/>
              <a:gd name="T74" fmla="*/ 1830840 w 2063750"/>
              <a:gd name="T75" fmla="*/ 1309461 h 1925638"/>
              <a:gd name="T76" fmla="*/ 1902362 w 2063750"/>
              <a:gd name="T77" fmla="*/ 1344330 h 1925638"/>
              <a:gd name="T78" fmla="*/ 1805632 w 2063750"/>
              <a:gd name="T79" fmla="*/ 1426962 h 1925638"/>
              <a:gd name="T80" fmla="*/ 1115916 w 2063750"/>
              <a:gd name="T81" fmla="*/ 1759833 h 1925638"/>
              <a:gd name="T82" fmla="*/ 544327 w 2063750"/>
              <a:gd name="T83" fmla="*/ 1713829 h 1925638"/>
              <a:gd name="T84" fmla="*/ 50124 w 2063750"/>
              <a:gd name="T85" fmla="*/ 1388576 h 1925638"/>
              <a:gd name="T86" fmla="*/ 277587 w 2063750"/>
              <a:gd name="T87" fmla="*/ 1364841 h 1925638"/>
              <a:gd name="T88" fmla="*/ 557812 w 2063750"/>
              <a:gd name="T89" fmla="*/ 1209541 h 1925638"/>
              <a:gd name="T90" fmla="*/ 1023426 w 2063750"/>
              <a:gd name="T91" fmla="*/ 1057126 h 1925638"/>
              <a:gd name="T92" fmla="*/ 919090 w 2063750"/>
              <a:gd name="T93" fmla="*/ 864876 h 1925638"/>
              <a:gd name="T94" fmla="*/ 854320 w 2063750"/>
              <a:gd name="T95" fmla="*/ 707847 h 1925638"/>
              <a:gd name="T96" fmla="*/ 887730 w 2063750"/>
              <a:gd name="T97" fmla="*/ 478909 h 1925638"/>
              <a:gd name="T98" fmla="*/ 1065042 w 2063750"/>
              <a:gd name="T99" fmla="*/ 350938 h 1925638"/>
              <a:gd name="T100" fmla="*/ 1690144 w 2063750"/>
              <a:gd name="T101" fmla="*/ 203159 h 1925638"/>
              <a:gd name="T102" fmla="*/ 1700127 w 2063750"/>
              <a:gd name="T103" fmla="*/ 250943 h 1925638"/>
              <a:gd name="T104" fmla="*/ 1558014 w 2063750"/>
              <a:gd name="T105" fmla="*/ 348271 h 1925638"/>
              <a:gd name="T106" fmla="*/ 1655497 w 2063750"/>
              <a:gd name="T107" fmla="*/ 206383 h 1925638"/>
              <a:gd name="T108" fmla="*/ 904489 w 2063750"/>
              <a:gd name="T109" fmla="*/ 306056 h 1925638"/>
              <a:gd name="T110" fmla="*/ 895180 w 2063750"/>
              <a:gd name="T111" fmla="*/ 353841 h 1925638"/>
              <a:gd name="T112" fmla="*/ 757001 w 2063750"/>
              <a:gd name="T113" fmla="*/ 243028 h 1925638"/>
              <a:gd name="T114" fmla="*/ 779982 w 2063750"/>
              <a:gd name="T115" fmla="*/ 199933 h 1925638"/>
              <a:gd name="T116" fmla="*/ 1248509 w 2063750"/>
              <a:gd name="T117" fmla="*/ 28478 h 1925638"/>
              <a:gd name="T118" fmla="*/ 1217149 w 2063750"/>
              <a:gd name="T119" fmla="*/ 197882 h 1925638"/>
              <a:gd name="T120" fmla="*/ 1185497 w 2063750"/>
              <a:gd name="T121" fmla="*/ 28478 h 19256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063750" h="1925638">
                <a:moveTo>
                  <a:pt x="1310496" y="957198"/>
                </a:moveTo>
                <a:lnTo>
                  <a:pt x="1315880" y="957198"/>
                </a:lnTo>
                <a:lnTo>
                  <a:pt x="1321581" y="957198"/>
                </a:lnTo>
                <a:lnTo>
                  <a:pt x="1326965" y="958465"/>
                </a:lnTo>
                <a:lnTo>
                  <a:pt x="1332032" y="959732"/>
                </a:lnTo>
                <a:lnTo>
                  <a:pt x="1337099" y="961316"/>
                </a:lnTo>
                <a:lnTo>
                  <a:pt x="1341850" y="963533"/>
                </a:lnTo>
                <a:lnTo>
                  <a:pt x="1346284" y="966383"/>
                </a:lnTo>
                <a:lnTo>
                  <a:pt x="1350718" y="969234"/>
                </a:lnTo>
                <a:lnTo>
                  <a:pt x="1354202" y="973035"/>
                </a:lnTo>
                <a:lnTo>
                  <a:pt x="1357685" y="976519"/>
                </a:lnTo>
                <a:lnTo>
                  <a:pt x="1360536" y="980637"/>
                </a:lnTo>
                <a:lnTo>
                  <a:pt x="1363386" y="985072"/>
                </a:lnTo>
                <a:lnTo>
                  <a:pt x="1365603" y="989506"/>
                </a:lnTo>
                <a:lnTo>
                  <a:pt x="1367503" y="994574"/>
                </a:lnTo>
                <a:lnTo>
                  <a:pt x="1369087" y="999959"/>
                </a:lnTo>
                <a:lnTo>
                  <a:pt x="1369720" y="1005344"/>
                </a:lnTo>
                <a:lnTo>
                  <a:pt x="1370037" y="1010728"/>
                </a:lnTo>
                <a:lnTo>
                  <a:pt x="1369720" y="1016113"/>
                </a:lnTo>
                <a:lnTo>
                  <a:pt x="1369087" y="1021181"/>
                </a:lnTo>
                <a:lnTo>
                  <a:pt x="1367503" y="1026566"/>
                </a:lnTo>
                <a:lnTo>
                  <a:pt x="1365603" y="1031634"/>
                </a:lnTo>
                <a:lnTo>
                  <a:pt x="1363386" y="1036385"/>
                </a:lnTo>
                <a:lnTo>
                  <a:pt x="1360536" y="1040503"/>
                </a:lnTo>
                <a:lnTo>
                  <a:pt x="1357685" y="1044620"/>
                </a:lnTo>
                <a:lnTo>
                  <a:pt x="1354202" y="1048738"/>
                </a:lnTo>
                <a:lnTo>
                  <a:pt x="1350718" y="1051906"/>
                </a:lnTo>
                <a:lnTo>
                  <a:pt x="1346284" y="1055073"/>
                </a:lnTo>
                <a:lnTo>
                  <a:pt x="1341850" y="1057290"/>
                </a:lnTo>
                <a:lnTo>
                  <a:pt x="1337099" y="1059507"/>
                </a:lnTo>
                <a:lnTo>
                  <a:pt x="1332032" y="1061408"/>
                </a:lnTo>
                <a:lnTo>
                  <a:pt x="1326965" y="1062675"/>
                </a:lnTo>
                <a:lnTo>
                  <a:pt x="1321581" y="1063308"/>
                </a:lnTo>
                <a:lnTo>
                  <a:pt x="1315880" y="1063625"/>
                </a:lnTo>
                <a:lnTo>
                  <a:pt x="1310496" y="1063308"/>
                </a:lnTo>
                <a:lnTo>
                  <a:pt x="1305428" y="1062675"/>
                </a:lnTo>
                <a:lnTo>
                  <a:pt x="1300361" y="1061408"/>
                </a:lnTo>
                <a:lnTo>
                  <a:pt x="1295294" y="1059507"/>
                </a:lnTo>
                <a:lnTo>
                  <a:pt x="1290543" y="1057290"/>
                </a:lnTo>
                <a:lnTo>
                  <a:pt x="1286109" y="1055073"/>
                </a:lnTo>
                <a:lnTo>
                  <a:pt x="1281992" y="1051906"/>
                </a:lnTo>
                <a:lnTo>
                  <a:pt x="1278191" y="1048738"/>
                </a:lnTo>
                <a:lnTo>
                  <a:pt x="1275024" y="1044620"/>
                </a:lnTo>
                <a:lnTo>
                  <a:pt x="1271857" y="1040503"/>
                </a:lnTo>
                <a:lnTo>
                  <a:pt x="1269324" y="1036385"/>
                </a:lnTo>
                <a:lnTo>
                  <a:pt x="1267107" y="1031634"/>
                </a:lnTo>
                <a:lnTo>
                  <a:pt x="1265206" y="1026566"/>
                </a:lnTo>
                <a:lnTo>
                  <a:pt x="1263940" y="1021181"/>
                </a:lnTo>
                <a:lnTo>
                  <a:pt x="1263306" y="1016113"/>
                </a:lnTo>
                <a:lnTo>
                  <a:pt x="1262989" y="1010728"/>
                </a:lnTo>
                <a:lnTo>
                  <a:pt x="1263306" y="1005344"/>
                </a:lnTo>
                <a:lnTo>
                  <a:pt x="1263940" y="999959"/>
                </a:lnTo>
                <a:lnTo>
                  <a:pt x="1265206" y="994574"/>
                </a:lnTo>
                <a:lnTo>
                  <a:pt x="1267107" y="989506"/>
                </a:lnTo>
                <a:lnTo>
                  <a:pt x="1269324" y="985072"/>
                </a:lnTo>
                <a:lnTo>
                  <a:pt x="1271857" y="980637"/>
                </a:lnTo>
                <a:lnTo>
                  <a:pt x="1275024" y="976519"/>
                </a:lnTo>
                <a:lnTo>
                  <a:pt x="1278191" y="973035"/>
                </a:lnTo>
                <a:lnTo>
                  <a:pt x="1281992" y="969234"/>
                </a:lnTo>
                <a:lnTo>
                  <a:pt x="1286109" y="966383"/>
                </a:lnTo>
                <a:lnTo>
                  <a:pt x="1290543" y="963533"/>
                </a:lnTo>
                <a:lnTo>
                  <a:pt x="1295294" y="961316"/>
                </a:lnTo>
                <a:lnTo>
                  <a:pt x="1300361" y="959732"/>
                </a:lnTo>
                <a:lnTo>
                  <a:pt x="1305428" y="958465"/>
                </a:lnTo>
                <a:lnTo>
                  <a:pt x="1310496" y="957198"/>
                </a:lnTo>
                <a:close/>
                <a:moveTo>
                  <a:pt x="1856524" y="666750"/>
                </a:moveTo>
                <a:lnTo>
                  <a:pt x="2002690" y="666750"/>
                </a:lnTo>
                <a:lnTo>
                  <a:pt x="2005874" y="667066"/>
                </a:lnTo>
                <a:lnTo>
                  <a:pt x="2009695" y="667382"/>
                </a:lnTo>
                <a:lnTo>
                  <a:pt x="2012561" y="668330"/>
                </a:lnTo>
                <a:lnTo>
                  <a:pt x="2016064" y="669595"/>
                </a:lnTo>
                <a:lnTo>
                  <a:pt x="2018930" y="670859"/>
                </a:lnTo>
                <a:lnTo>
                  <a:pt x="2021796" y="672755"/>
                </a:lnTo>
                <a:lnTo>
                  <a:pt x="2024344" y="674335"/>
                </a:lnTo>
                <a:lnTo>
                  <a:pt x="2026891" y="676863"/>
                </a:lnTo>
                <a:lnTo>
                  <a:pt x="2029121" y="679076"/>
                </a:lnTo>
                <a:lnTo>
                  <a:pt x="2031031" y="681920"/>
                </a:lnTo>
                <a:lnTo>
                  <a:pt x="2032623" y="684764"/>
                </a:lnTo>
                <a:lnTo>
                  <a:pt x="2034216" y="687292"/>
                </a:lnTo>
                <a:lnTo>
                  <a:pt x="2035489" y="690769"/>
                </a:lnTo>
                <a:lnTo>
                  <a:pt x="2036126" y="693929"/>
                </a:lnTo>
                <a:lnTo>
                  <a:pt x="2036763" y="697405"/>
                </a:lnTo>
                <a:lnTo>
                  <a:pt x="2036763" y="700566"/>
                </a:lnTo>
                <a:lnTo>
                  <a:pt x="2036763" y="704358"/>
                </a:lnTo>
                <a:lnTo>
                  <a:pt x="2036126" y="707834"/>
                </a:lnTo>
                <a:lnTo>
                  <a:pt x="2035489" y="710995"/>
                </a:lnTo>
                <a:lnTo>
                  <a:pt x="2034216" y="714155"/>
                </a:lnTo>
                <a:lnTo>
                  <a:pt x="2032623" y="716999"/>
                </a:lnTo>
                <a:lnTo>
                  <a:pt x="2031031" y="720160"/>
                </a:lnTo>
                <a:lnTo>
                  <a:pt x="2029121" y="722688"/>
                </a:lnTo>
                <a:lnTo>
                  <a:pt x="2026891" y="724900"/>
                </a:lnTo>
                <a:lnTo>
                  <a:pt x="2024344" y="727112"/>
                </a:lnTo>
                <a:lnTo>
                  <a:pt x="2021796" y="729009"/>
                </a:lnTo>
                <a:lnTo>
                  <a:pt x="2018930" y="730905"/>
                </a:lnTo>
                <a:lnTo>
                  <a:pt x="2016064" y="732169"/>
                </a:lnTo>
                <a:lnTo>
                  <a:pt x="2012561" y="733433"/>
                </a:lnTo>
                <a:lnTo>
                  <a:pt x="2009695" y="734381"/>
                </a:lnTo>
                <a:lnTo>
                  <a:pt x="2005874" y="734697"/>
                </a:lnTo>
                <a:lnTo>
                  <a:pt x="2002690" y="735013"/>
                </a:lnTo>
                <a:lnTo>
                  <a:pt x="1856524" y="735013"/>
                </a:lnTo>
                <a:lnTo>
                  <a:pt x="1853339" y="734697"/>
                </a:lnTo>
                <a:lnTo>
                  <a:pt x="1849518" y="734381"/>
                </a:lnTo>
                <a:lnTo>
                  <a:pt x="1846652" y="733433"/>
                </a:lnTo>
                <a:lnTo>
                  <a:pt x="1843149" y="732169"/>
                </a:lnTo>
                <a:lnTo>
                  <a:pt x="1840283" y="730905"/>
                </a:lnTo>
                <a:lnTo>
                  <a:pt x="1837417" y="729009"/>
                </a:lnTo>
                <a:lnTo>
                  <a:pt x="1834870" y="727112"/>
                </a:lnTo>
                <a:lnTo>
                  <a:pt x="1832322" y="724900"/>
                </a:lnTo>
                <a:lnTo>
                  <a:pt x="1830093" y="722688"/>
                </a:lnTo>
                <a:lnTo>
                  <a:pt x="1828182" y="720160"/>
                </a:lnTo>
                <a:lnTo>
                  <a:pt x="1826590" y="716999"/>
                </a:lnTo>
                <a:lnTo>
                  <a:pt x="1824998" y="714155"/>
                </a:lnTo>
                <a:lnTo>
                  <a:pt x="1823724" y="710995"/>
                </a:lnTo>
                <a:lnTo>
                  <a:pt x="1823087" y="707834"/>
                </a:lnTo>
                <a:lnTo>
                  <a:pt x="1822450" y="704358"/>
                </a:lnTo>
                <a:lnTo>
                  <a:pt x="1822450" y="700566"/>
                </a:lnTo>
                <a:lnTo>
                  <a:pt x="1822450" y="697405"/>
                </a:lnTo>
                <a:lnTo>
                  <a:pt x="1823087" y="693929"/>
                </a:lnTo>
                <a:lnTo>
                  <a:pt x="1823724" y="690769"/>
                </a:lnTo>
                <a:lnTo>
                  <a:pt x="1824998" y="687292"/>
                </a:lnTo>
                <a:lnTo>
                  <a:pt x="1826590" y="684764"/>
                </a:lnTo>
                <a:lnTo>
                  <a:pt x="1828182" y="681920"/>
                </a:lnTo>
                <a:lnTo>
                  <a:pt x="1830093" y="679076"/>
                </a:lnTo>
                <a:lnTo>
                  <a:pt x="1832322" y="676863"/>
                </a:lnTo>
                <a:lnTo>
                  <a:pt x="1834870" y="674335"/>
                </a:lnTo>
                <a:lnTo>
                  <a:pt x="1837417" y="672755"/>
                </a:lnTo>
                <a:lnTo>
                  <a:pt x="1840283" y="670859"/>
                </a:lnTo>
                <a:lnTo>
                  <a:pt x="1843149" y="669595"/>
                </a:lnTo>
                <a:lnTo>
                  <a:pt x="1846652" y="668330"/>
                </a:lnTo>
                <a:lnTo>
                  <a:pt x="1849518" y="667382"/>
                </a:lnTo>
                <a:lnTo>
                  <a:pt x="1853339" y="667066"/>
                </a:lnTo>
                <a:lnTo>
                  <a:pt x="1856524" y="666750"/>
                </a:lnTo>
                <a:close/>
                <a:moveTo>
                  <a:pt x="629654" y="666750"/>
                </a:moveTo>
                <a:lnTo>
                  <a:pt x="775285" y="666750"/>
                </a:lnTo>
                <a:lnTo>
                  <a:pt x="778783" y="667066"/>
                </a:lnTo>
                <a:lnTo>
                  <a:pt x="781962" y="667382"/>
                </a:lnTo>
                <a:lnTo>
                  <a:pt x="785460" y="668330"/>
                </a:lnTo>
                <a:lnTo>
                  <a:pt x="788640" y="669595"/>
                </a:lnTo>
                <a:lnTo>
                  <a:pt x="791819" y="670859"/>
                </a:lnTo>
                <a:lnTo>
                  <a:pt x="794363" y="672755"/>
                </a:lnTo>
                <a:lnTo>
                  <a:pt x="797225" y="674335"/>
                </a:lnTo>
                <a:lnTo>
                  <a:pt x="799451" y="676863"/>
                </a:lnTo>
                <a:lnTo>
                  <a:pt x="801677" y="679076"/>
                </a:lnTo>
                <a:lnTo>
                  <a:pt x="803902" y="681920"/>
                </a:lnTo>
                <a:lnTo>
                  <a:pt x="805492" y="684764"/>
                </a:lnTo>
                <a:lnTo>
                  <a:pt x="806764" y="687292"/>
                </a:lnTo>
                <a:lnTo>
                  <a:pt x="808036" y="690769"/>
                </a:lnTo>
                <a:lnTo>
                  <a:pt x="808990" y="693929"/>
                </a:lnTo>
                <a:lnTo>
                  <a:pt x="809626" y="697405"/>
                </a:lnTo>
                <a:lnTo>
                  <a:pt x="809626" y="700566"/>
                </a:lnTo>
                <a:lnTo>
                  <a:pt x="809626" y="704358"/>
                </a:lnTo>
                <a:lnTo>
                  <a:pt x="808990" y="707834"/>
                </a:lnTo>
                <a:lnTo>
                  <a:pt x="808036" y="710995"/>
                </a:lnTo>
                <a:lnTo>
                  <a:pt x="806764" y="714155"/>
                </a:lnTo>
                <a:lnTo>
                  <a:pt x="805492" y="716999"/>
                </a:lnTo>
                <a:lnTo>
                  <a:pt x="803902" y="720160"/>
                </a:lnTo>
                <a:lnTo>
                  <a:pt x="801677" y="722688"/>
                </a:lnTo>
                <a:lnTo>
                  <a:pt x="799451" y="724900"/>
                </a:lnTo>
                <a:lnTo>
                  <a:pt x="797225" y="727112"/>
                </a:lnTo>
                <a:lnTo>
                  <a:pt x="794363" y="729009"/>
                </a:lnTo>
                <a:lnTo>
                  <a:pt x="791819" y="730905"/>
                </a:lnTo>
                <a:lnTo>
                  <a:pt x="788640" y="732169"/>
                </a:lnTo>
                <a:lnTo>
                  <a:pt x="785460" y="733433"/>
                </a:lnTo>
                <a:lnTo>
                  <a:pt x="781962" y="734381"/>
                </a:lnTo>
                <a:lnTo>
                  <a:pt x="778783" y="734697"/>
                </a:lnTo>
                <a:lnTo>
                  <a:pt x="775285" y="735013"/>
                </a:lnTo>
                <a:lnTo>
                  <a:pt x="629654" y="735013"/>
                </a:lnTo>
                <a:lnTo>
                  <a:pt x="626156" y="734697"/>
                </a:lnTo>
                <a:lnTo>
                  <a:pt x="622976" y="734381"/>
                </a:lnTo>
                <a:lnTo>
                  <a:pt x="619479" y="733433"/>
                </a:lnTo>
                <a:lnTo>
                  <a:pt x="616299" y="732169"/>
                </a:lnTo>
                <a:lnTo>
                  <a:pt x="613119" y="730905"/>
                </a:lnTo>
                <a:lnTo>
                  <a:pt x="610576" y="729009"/>
                </a:lnTo>
                <a:lnTo>
                  <a:pt x="607714" y="727112"/>
                </a:lnTo>
                <a:lnTo>
                  <a:pt x="605488" y="724900"/>
                </a:lnTo>
                <a:lnTo>
                  <a:pt x="603262" y="722688"/>
                </a:lnTo>
                <a:lnTo>
                  <a:pt x="601036" y="720160"/>
                </a:lnTo>
                <a:lnTo>
                  <a:pt x="599447" y="716999"/>
                </a:lnTo>
                <a:lnTo>
                  <a:pt x="598175" y="714155"/>
                </a:lnTo>
                <a:lnTo>
                  <a:pt x="596903" y="710995"/>
                </a:lnTo>
                <a:lnTo>
                  <a:pt x="596267" y="707834"/>
                </a:lnTo>
                <a:lnTo>
                  <a:pt x="595313" y="704358"/>
                </a:lnTo>
                <a:lnTo>
                  <a:pt x="595313" y="700566"/>
                </a:lnTo>
                <a:lnTo>
                  <a:pt x="595313" y="697405"/>
                </a:lnTo>
                <a:lnTo>
                  <a:pt x="596267" y="693929"/>
                </a:lnTo>
                <a:lnTo>
                  <a:pt x="596903" y="690769"/>
                </a:lnTo>
                <a:lnTo>
                  <a:pt x="598175" y="687292"/>
                </a:lnTo>
                <a:lnTo>
                  <a:pt x="599447" y="684764"/>
                </a:lnTo>
                <a:lnTo>
                  <a:pt x="601036" y="681920"/>
                </a:lnTo>
                <a:lnTo>
                  <a:pt x="603262" y="679076"/>
                </a:lnTo>
                <a:lnTo>
                  <a:pt x="605488" y="676863"/>
                </a:lnTo>
                <a:lnTo>
                  <a:pt x="607714" y="674335"/>
                </a:lnTo>
                <a:lnTo>
                  <a:pt x="610576" y="672755"/>
                </a:lnTo>
                <a:lnTo>
                  <a:pt x="613119" y="670859"/>
                </a:lnTo>
                <a:lnTo>
                  <a:pt x="616299" y="669595"/>
                </a:lnTo>
                <a:lnTo>
                  <a:pt x="619479" y="668330"/>
                </a:lnTo>
                <a:lnTo>
                  <a:pt x="622976" y="667382"/>
                </a:lnTo>
                <a:lnTo>
                  <a:pt x="626156" y="667066"/>
                </a:lnTo>
                <a:lnTo>
                  <a:pt x="629654" y="666750"/>
                </a:lnTo>
                <a:close/>
                <a:moveTo>
                  <a:pt x="1315880" y="528637"/>
                </a:moveTo>
                <a:lnTo>
                  <a:pt x="1321897" y="528954"/>
                </a:lnTo>
                <a:lnTo>
                  <a:pt x="1327598" y="529904"/>
                </a:lnTo>
                <a:lnTo>
                  <a:pt x="1333615" y="531805"/>
                </a:lnTo>
                <a:lnTo>
                  <a:pt x="1339316" y="534655"/>
                </a:lnTo>
                <a:lnTo>
                  <a:pt x="1345017" y="537823"/>
                </a:lnTo>
                <a:lnTo>
                  <a:pt x="1350084" y="541941"/>
                </a:lnTo>
                <a:lnTo>
                  <a:pt x="1354835" y="546375"/>
                </a:lnTo>
                <a:lnTo>
                  <a:pt x="1359586" y="551760"/>
                </a:lnTo>
                <a:lnTo>
                  <a:pt x="1364020" y="557778"/>
                </a:lnTo>
                <a:lnTo>
                  <a:pt x="1367503" y="564430"/>
                </a:lnTo>
                <a:lnTo>
                  <a:pt x="1370987" y="571398"/>
                </a:lnTo>
                <a:lnTo>
                  <a:pt x="1373837" y="579634"/>
                </a:lnTo>
                <a:lnTo>
                  <a:pt x="1375104" y="583751"/>
                </a:lnTo>
                <a:lnTo>
                  <a:pt x="1376371" y="588186"/>
                </a:lnTo>
                <a:lnTo>
                  <a:pt x="1377955" y="597055"/>
                </a:lnTo>
                <a:lnTo>
                  <a:pt x="1379222" y="606557"/>
                </a:lnTo>
                <a:lnTo>
                  <a:pt x="1379538" y="616377"/>
                </a:lnTo>
                <a:lnTo>
                  <a:pt x="1379222" y="627463"/>
                </a:lnTo>
                <a:lnTo>
                  <a:pt x="1378905" y="637915"/>
                </a:lnTo>
                <a:lnTo>
                  <a:pt x="1378588" y="647101"/>
                </a:lnTo>
                <a:lnTo>
                  <a:pt x="1377955" y="655970"/>
                </a:lnTo>
                <a:lnTo>
                  <a:pt x="1376054" y="673074"/>
                </a:lnTo>
                <a:lnTo>
                  <a:pt x="1373204" y="690179"/>
                </a:lnTo>
                <a:lnTo>
                  <a:pt x="1370037" y="706967"/>
                </a:lnTo>
                <a:lnTo>
                  <a:pt x="1366237" y="725021"/>
                </a:lnTo>
                <a:lnTo>
                  <a:pt x="1361803" y="745293"/>
                </a:lnTo>
                <a:lnTo>
                  <a:pt x="1357369" y="769366"/>
                </a:lnTo>
                <a:lnTo>
                  <a:pt x="1352301" y="797873"/>
                </a:lnTo>
                <a:lnTo>
                  <a:pt x="1346917" y="830815"/>
                </a:lnTo>
                <a:lnTo>
                  <a:pt x="1344384" y="849503"/>
                </a:lnTo>
                <a:lnTo>
                  <a:pt x="1341533" y="870092"/>
                </a:lnTo>
                <a:lnTo>
                  <a:pt x="1338683" y="892264"/>
                </a:lnTo>
                <a:lnTo>
                  <a:pt x="1335832" y="916654"/>
                </a:lnTo>
                <a:lnTo>
                  <a:pt x="1296561" y="916654"/>
                </a:lnTo>
                <a:lnTo>
                  <a:pt x="1293710" y="892264"/>
                </a:lnTo>
                <a:lnTo>
                  <a:pt x="1290860" y="870092"/>
                </a:lnTo>
                <a:lnTo>
                  <a:pt x="1288326" y="849820"/>
                </a:lnTo>
                <a:lnTo>
                  <a:pt x="1285792" y="831132"/>
                </a:lnTo>
                <a:lnTo>
                  <a:pt x="1280092" y="797873"/>
                </a:lnTo>
                <a:lnTo>
                  <a:pt x="1275341" y="769366"/>
                </a:lnTo>
                <a:lnTo>
                  <a:pt x="1270590" y="745293"/>
                </a:lnTo>
                <a:lnTo>
                  <a:pt x="1266473" y="725021"/>
                </a:lnTo>
                <a:lnTo>
                  <a:pt x="1262356" y="706967"/>
                </a:lnTo>
                <a:lnTo>
                  <a:pt x="1258872" y="690179"/>
                </a:lnTo>
                <a:lnTo>
                  <a:pt x="1256339" y="673074"/>
                </a:lnTo>
                <a:lnTo>
                  <a:pt x="1254438" y="655970"/>
                </a:lnTo>
                <a:lnTo>
                  <a:pt x="1253805" y="647101"/>
                </a:lnTo>
                <a:lnTo>
                  <a:pt x="1252855" y="637915"/>
                </a:lnTo>
                <a:lnTo>
                  <a:pt x="1252538" y="627463"/>
                </a:lnTo>
                <a:lnTo>
                  <a:pt x="1252538" y="616377"/>
                </a:lnTo>
                <a:lnTo>
                  <a:pt x="1252855" y="606557"/>
                </a:lnTo>
                <a:lnTo>
                  <a:pt x="1254122" y="597055"/>
                </a:lnTo>
                <a:lnTo>
                  <a:pt x="1255705" y="588186"/>
                </a:lnTo>
                <a:lnTo>
                  <a:pt x="1256972" y="583751"/>
                </a:lnTo>
                <a:lnTo>
                  <a:pt x="1258239" y="579634"/>
                </a:lnTo>
                <a:lnTo>
                  <a:pt x="1261406" y="571398"/>
                </a:lnTo>
                <a:lnTo>
                  <a:pt x="1264573" y="564430"/>
                </a:lnTo>
                <a:lnTo>
                  <a:pt x="1268374" y="557778"/>
                </a:lnTo>
                <a:lnTo>
                  <a:pt x="1272807" y="551760"/>
                </a:lnTo>
                <a:lnTo>
                  <a:pt x="1277241" y="546375"/>
                </a:lnTo>
                <a:lnTo>
                  <a:pt x="1281992" y="541941"/>
                </a:lnTo>
                <a:lnTo>
                  <a:pt x="1287376" y="537823"/>
                </a:lnTo>
                <a:lnTo>
                  <a:pt x="1293077" y="534655"/>
                </a:lnTo>
                <a:lnTo>
                  <a:pt x="1298778" y="531805"/>
                </a:lnTo>
                <a:lnTo>
                  <a:pt x="1304162" y="529904"/>
                </a:lnTo>
                <a:lnTo>
                  <a:pt x="1310179" y="528954"/>
                </a:lnTo>
                <a:lnTo>
                  <a:pt x="1315880" y="528637"/>
                </a:lnTo>
                <a:close/>
                <a:moveTo>
                  <a:pt x="1316038" y="427125"/>
                </a:moveTo>
                <a:lnTo>
                  <a:pt x="1306196" y="427443"/>
                </a:lnTo>
                <a:lnTo>
                  <a:pt x="1296353" y="427761"/>
                </a:lnTo>
                <a:lnTo>
                  <a:pt x="1283971" y="428715"/>
                </a:lnTo>
                <a:lnTo>
                  <a:pt x="1269048" y="430622"/>
                </a:lnTo>
                <a:lnTo>
                  <a:pt x="1252221" y="432529"/>
                </a:lnTo>
                <a:lnTo>
                  <a:pt x="1233806" y="435390"/>
                </a:lnTo>
                <a:lnTo>
                  <a:pt x="1224281" y="437615"/>
                </a:lnTo>
                <a:lnTo>
                  <a:pt x="1214121" y="439523"/>
                </a:lnTo>
                <a:lnTo>
                  <a:pt x="1204278" y="441748"/>
                </a:lnTo>
                <a:lnTo>
                  <a:pt x="1193483" y="444609"/>
                </a:lnTo>
                <a:lnTo>
                  <a:pt x="1183323" y="447470"/>
                </a:lnTo>
                <a:lnTo>
                  <a:pt x="1172528" y="450967"/>
                </a:lnTo>
                <a:lnTo>
                  <a:pt x="1161733" y="454463"/>
                </a:lnTo>
                <a:lnTo>
                  <a:pt x="1150938" y="458914"/>
                </a:lnTo>
                <a:lnTo>
                  <a:pt x="1140143" y="463364"/>
                </a:lnTo>
                <a:lnTo>
                  <a:pt x="1129348" y="467814"/>
                </a:lnTo>
                <a:lnTo>
                  <a:pt x="1118871" y="473218"/>
                </a:lnTo>
                <a:lnTo>
                  <a:pt x="1108393" y="478940"/>
                </a:lnTo>
                <a:lnTo>
                  <a:pt x="1097916" y="484980"/>
                </a:lnTo>
                <a:lnTo>
                  <a:pt x="1088073" y="491338"/>
                </a:lnTo>
                <a:lnTo>
                  <a:pt x="1078231" y="498331"/>
                </a:lnTo>
                <a:lnTo>
                  <a:pt x="1069023" y="505960"/>
                </a:lnTo>
                <a:lnTo>
                  <a:pt x="1059498" y="514225"/>
                </a:lnTo>
                <a:lnTo>
                  <a:pt x="1050926" y="522808"/>
                </a:lnTo>
                <a:lnTo>
                  <a:pt x="1043623" y="530755"/>
                </a:lnTo>
                <a:lnTo>
                  <a:pt x="1036638" y="539656"/>
                </a:lnTo>
                <a:lnTo>
                  <a:pt x="1029971" y="548557"/>
                </a:lnTo>
                <a:lnTo>
                  <a:pt x="1023938" y="557775"/>
                </a:lnTo>
                <a:lnTo>
                  <a:pt x="1018541" y="567312"/>
                </a:lnTo>
                <a:lnTo>
                  <a:pt x="1013461" y="577166"/>
                </a:lnTo>
                <a:lnTo>
                  <a:pt x="1009333" y="587656"/>
                </a:lnTo>
                <a:lnTo>
                  <a:pt x="1005206" y="598464"/>
                </a:lnTo>
                <a:lnTo>
                  <a:pt x="1001713" y="608954"/>
                </a:lnTo>
                <a:lnTo>
                  <a:pt x="998856" y="620398"/>
                </a:lnTo>
                <a:lnTo>
                  <a:pt x="996633" y="632160"/>
                </a:lnTo>
                <a:lnTo>
                  <a:pt x="994728" y="643922"/>
                </a:lnTo>
                <a:lnTo>
                  <a:pt x="993458" y="656319"/>
                </a:lnTo>
                <a:lnTo>
                  <a:pt x="992506" y="668716"/>
                </a:lnTo>
                <a:lnTo>
                  <a:pt x="992506" y="681750"/>
                </a:lnTo>
                <a:lnTo>
                  <a:pt x="992506" y="694783"/>
                </a:lnTo>
                <a:lnTo>
                  <a:pt x="993141" y="707498"/>
                </a:lnTo>
                <a:lnTo>
                  <a:pt x="994093" y="719260"/>
                </a:lnTo>
                <a:lnTo>
                  <a:pt x="994728" y="730704"/>
                </a:lnTo>
                <a:lnTo>
                  <a:pt x="996316" y="741829"/>
                </a:lnTo>
                <a:lnTo>
                  <a:pt x="997586" y="752002"/>
                </a:lnTo>
                <a:lnTo>
                  <a:pt x="998856" y="762174"/>
                </a:lnTo>
                <a:lnTo>
                  <a:pt x="1000443" y="771393"/>
                </a:lnTo>
                <a:lnTo>
                  <a:pt x="1002031" y="780611"/>
                </a:lnTo>
                <a:lnTo>
                  <a:pt x="1003936" y="789194"/>
                </a:lnTo>
                <a:lnTo>
                  <a:pt x="1005841" y="797777"/>
                </a:lnTo>
                <a:lnTo>
                  <a:pt x="1008063" y="805724"/>
                </a:lnTo>
                <a:lnTo>
                  <a:pt x="1010603" y="813035"/>
                </a:lnTo>
                <a:lnTo>
                  <a:pt x="1012826" y="820347"/>
                </a:lnTo>
                <a:lnTo>
                  <a:pt x="1015683" y="827022"/>
                </a:lnTo>
                <a:lnTo>
                  <a:pt x="1018223" y="833698"/>
                </a:lnTo>
                <a:lnTo>
                  <a:pt x="1020763" y="840055"/>
                </a:lnTo>
                <a:lnTo>
                  <a:pt x="1023621" y="846095"/>
                </a:lnTo>
                <a:lnTo>
                  <a:pt x="1026478" y="851817"/>
                </a:lnTo>
                <a:lnTo>
                  <a:pt x="1032828" y="862943"/>
                </a:lnTo>
                <a:lnTo>
                  <a:pt x="1039496" y="872797"/>
                </a:lnTo>
                <a:lnTo>
                  <a:pt x="1046481" y="882652"/>
                </a:lnTo>
                <a:lnTo>
                  <a:pt x="1053466" y="891552"/>
                </a:lnTo>
                <a:lnTo>
                  <a:pt x="1061086" y="900135"/>
                </a:lnTo>
                <a:lnTo>
                  <a:pt x="1076643" y="917301"/>
                </a:lnTo>
                <a:lnTo>
                  <a:pt x="1091883" y="934467"/>
                </a:lnTo>
                <a:lnTo>
                  <a:pt x="1099821" y="943367"/>
                </a:lnTo>
                <a:lnTo>
                  <a:pt x="1107441" y="952904"/>
                </a:lnTo>
                <a:lnTo>
                  <a:pt x="1115061" y="962758"/>
                </a:lnTo>
                <a:lnTo>
                  <a:pt x="1122681" y="973566"/>
                </a:lnTo>
                <a:lnTo>
                  <a:pt x="1129983" y="985010"/>
                </a:lnTo>
                <a:lnTo>
                  <a:pt x="1136968" y="996772"/>
                </a:lnTo>
                <a:lnTo>
                  <a:pt x="1143953" y="1009805"/>
                </a:lnTo>
                <a:lnTo>
                  <a:pt x="1150938" y="1024427"/>
                </a:lnTo>
                <a:lnTo>
                  <a:pt x="1153796" y="1031739"/>
                </a:lnTo>
                <a:lnTo>
                  <a:pt x="1157288" y="1039686"/>
                </a:lnTo>
                <a:lnTo>
                  <a:pt x="1160146" y="1047633"/>
                </a:lnTo>
                <a:lnTo>
                  <a:pt x="1162686" y="1056216"/>
                </a:lnTo>
                <a:lnTo>
                  <a:pt x="1165543" y="1064799"/>
                </a:lnTo>
                <a:lnTo>
                  <a:pt x="1168083" y="1074017"/>
                </a:lnTo>
                <a:lnTo>
                  <a:pt x="1170941" y="1083554"/>
                </a:lnTo>
                <a:lnTo>
                  <a:pt x="1173163" y="1093408"/>
                </a:lnTo>
                <a:lnTo>
                  <a:pt x="1175386" y="1103580"/>
                </a:lnTo>
                <a:lnTo>
                  <a:pt x="1177608" y="1114388"/>
                </a:lnTo>
                <a:lnTo>
                  <a:pt x="1179513" y="1125196"/>
                </a:lnTo>
                <a:lnTo>
                  <a:pt x="1181418" y="1136958"/>
                </a:lnTo>
                <a:lnTo>
                  <a:pt x="1181680" y="1141412"/>
                </a:lnTo>
                <a:lnTo>
                  <a:pt x="1456680" y="1141412"/>
                </a:lnTo>
                <a:lnTo>
                  <a:pt x="1456691" y="1136958"/>
                </a:lnTo>
                <a:lnTo>
                  <a:pt x="1458596" y="1125196"/>
                </a:lnTo>
                <a:lnTo>
                  <a:pt x="1460818" y="1114388"/>
                </a:lnTo>
                <a:lnTo>
                  <a:pt x="1462723" y="1103580"/>
                </a:lnTo>
                <a:lnTo>
                  <a:pt x="1464946" y="1093408"/>
                </a:lnTo>
                <a:lnTo>
                  <a:pt x="1467486" y="1083554"/>
                </a:lnTo>
                <a:lnTo>
                  <a:pt x="1470026" y="1074017"/>
                </a:lnTo>
                <a:lnTo>
                  <a:pt x="1472883" y="1064799"/>
                </a:lnTo>
                <a:lnTo>
                  <a:pt x="1475423" y="1056216"/>
                </a:lnTo>
                <a:lnTo>
                  <a:pt x="1478281" y="1047633"/>
                </a:lnTo>
                <a:lnTo>
                  <a:pt x="1481456" y="1039686"/>
                </a:lnTo>
                <a:lnTo>
                  <a:pt x="1484313" y="1031739"/>
                </a:lnTo>
                <a:lnTo>
                  <a:pt x="1487806" y="1024427"/>
                </a:lnTo>
                <a:lnTo>
                  <a:pt x="1494156" y="1009805"/>
                </a:lnTo>
                <a:lnTo>
                  <a:pt x="1501141" y="996772"/>
                </a:lnTo>
                <a:lnTo>
                  <a:pt x="1508443" y="985010"/>
                </a:lnTo>
                <a:lnTo>
                  <a:pt x="1515746" y="973566"/>
                </a:lnTo>
                <a:lnTo>
                  <a:pt x="1523048" y="962758"/>
                </a:lnTo>
                <a:lnTo>
                  <a:pt x="1530986" y="952904"/>
                </a:lnTo>
                <a:lnTo>
                  <a:pt x="1538606" y="943367"/>
                </a:lnTo>
                <a:lnTo>
                  <a:pt x="1546543" y="934467"/>
                </a:lnTo>
                <a:lnTo>
                  <a:pt x="1561466" y="917301"/>
                </a:lnTo>
                <a:lnTo>
                  <a:pt x="1577341" y="900135"/>
                </a:lnTo>
                <a:lnTo>
                  <a:pt x="1584643" y="891552"/>
                </a:lnTo>
                <a:lnTo>
                  <a:pt x="1591946" y="882652"/>
                </a:lnTo>
                <a:lnTo>
                  <a:pt x="1598613" y="872797"/>
                </a:lnTo>
                <a:lnTo>
                  <a:pt x="1605281" y="862943"/>
                </a:lnTo>
                <a:lnTo>
                  <a:pt x="1611631" y="851817"/>
                </a:lnTo>
                <a:lnTo>
                  <a:pt x="1614806" y="846095"/>
                </a:lnTo>
                <a:lnTo>
                  <a:pt x="1617346" y="840055"/>
                </a:lnTo>
                <a:lnTo>
                  <a:pt x="1620203" y="833698"/>
                </a:lnTo>
                <a:lnTo>
                  <a:pt x="1623061" y="827022"/>
                </a:lnTo>
                <a:lnTo>
                  <a:pt x="1625283" y="820347"/>
                </a:lnTo>
                <a:lnTo>
                  <a:pt x="1628141" y="813035"/>
                </a:lnTo>
                <a:lnTo>
                  <a:pt x="1630046" y="805724"/>
                </a:lnTo>
                <a:lnTo>
                  <a:pt x="1632268" y="797777"/>
                </a:lnTo>
                <a:lnTo>
                  <a:pt x="1634491" y="789194"/>
                </a:lnTo>
                <a:lnTo>
                  <a:pt x="1636396" y="780611"/>
                </a:lnTo>
                <a:lnTo>
                  <a:pt x="1637983" y="771393"/>
                </a:lnTo>
                <a:lnTo>
                  <a:pt x="1639571" y="762174"/>
                </a:lnTo>
                <a:lnTo>
                  <a:pt x="1641158" y="752002"/>
                </a:lnTo>
                <a:lnTo>
                  <a:pt x="1642428" y="741829"/>
                </a:lnTo>
                <a:lnTo>
                  <a:pt x="1643381" y="730704"/>
                </a:lnTo>
                <a:lnTo>
                  <a:pt x="1644333" y="719260"/>
                </a:lnTo>
                <a:lnTo>
                  <a:pt x="1644968" y="707498"/>
                </a:lnTo>
                <a:lnTo>
                  <a:pt x="1645603" y="694783"/>
                </a:lnTo>
                <a:lnTo>
                  <a:pt x="1645921" y="681750"/>
                </a:lnTo>
                <a:lnTo>
                  <a:pt x="1645603" y="668716"/>
                </a:lnTo>
                <a:lnTo>
                  <a:pt x="1644968" y="656319"/>
                </a:lnTo>
                <a:lnTo>
                  <a:pt x="1643698" y="643922"/>
                </a:lnTo>
                <a:lnTo>
                  <a:pt x="1641793" y="632160"/>
                </a:lnTo>
                <a:lnTo>
                  <a:pt x="1639253" y="620398"/>
                </a:lnTo>
                <a:lnTo>
                  <a:pt x="1636396" y="608954"/>
                </a:lnTo>
                <a:lnTo>
                  <a:pt x="1632903" y="598464"/>
                </a:lnTo>
                <a:lnTo>
                  <a:pt x="1629411" y="587656"/>
                </a:lnTo>
                <a:lnTo>
                  <a:pt x="1624648" y="577166"/>
                </a:lnTo>
                <a:lnTo>
                  <a:pt x="1619568" y="567312"/>
                </a:lnTo>
                <a:lnTo>
                  <a:pt x="1614488" y="557775"/>
                </a:lnTo>
                <a:lnTo>
                  <a:pt x="1608456" y="548557"/>
                </a:lnTo>
                <a:lnTo>
                  <a:pt x="1602106" y="539656"/>
                </a:lnTo>
                <a:lnTo>
                  <a:pt x="1595121" y="530755"/>
                </a:lnTo>
                <a:lnTo>
                  <a:pt x="1587183" y="522808"/>
                </a:lnTo>
                <a:lnTo>
                  <a:pt x="1578611" y="514225"/>
                </a:lnTo>
                <a:lnTo>
                  <a:pt x="1569721" y="505960"/>
                </a:lnTo>
                <a:lnTo>
                  <a:pt x="1559878" y="498331"/>
                </a:lnTo>
                <a:lnTo>
                  <a:pt x="1550353" y="491338"/>
                </a:lnTo>
                <a:lnTo>
                  <a:pt x="1540193" y="484980"/>
                </a:lnTo>
                <a:lnTo>
                  <a:pt x="1529716" y="478622"/>
                </a:lnTo>
                <a:lnTo>
                  <a:pt x="1519556" y="473218"/>
                </a:lnTo>
                <a:lnTo>
                  <a:pt x="1508761" y="467814"/>
                </a:lnTo>
                <a:lnTo>
                  <a:pt x="1497966" y="463046"/>
                </a:lnTo>
                <a:lnTo>
                  <a:pt x="1487488" y="458596"/>
                </a:lnTo>
                <a:lnTo>
                  <a:pt x="1476376" y="454463"/>
                </a:lnTo>
                <a:lnTo>
                  <a:pt x="1465581" y="450967"/>
                </a:lnTo>
                <a:lnTo>
                  <a:pt x="1455103" y="447470"/>
                </a:lnTo>
                <a:lnTo>
                  <a:pt x="1444308" y="444609"/>
                </a:lnTo>
                <a:lnTo>
                  <a:pt x="1434148" y="441748"/>
                </a:lnTo>
                <a:lnTo>
                  <a:pt x="1423988" y="439523"/>
                </a:lnTo>
                <a:lnTo>
                  <a:pt x="1413828" y="437615"/>
                </a:lnTo>
                <a:lnTo>
                  <a:pt x="1404303" y="435390"/>
                </a:lnTo>
                <a:lnTo>
                  <a:pt x="1385888" y="432529"/>
                </a:lnTo>
                <a:lnTo>
                  <a:pt x="1369061" y="430304"/>
                </a:lnTo>
                <a:lnTo>
                  <a:pt x="1354456" y="428715"/>
                </a:lnTo>
                <a:lnTo>
                  <a:pt x="1342073" y="427761"/>
                </a:lnTo>
                <a:lnTo>
                  <a:pt x="1332866" y="427443"/>
                </a:lnTo>
                <a:lnTo>
                  <a:pt x="1323023" y="427125"/>
                </a:lnTo>
                <a:lnTo>
                  <a:pt x="1316038" y="427125"/>
                </a:lnTo>
                <a:close/>
                <a:moveTo>
                  <a:pt x="1309371" y="354012"/>
                </a:moveTo>
                <a:lnTo>
                  <a:pt x="1315403" y="354012"/>
                </a:lnTo>
                <a:lnTo>
                  <a:pt x="1322071" y="354012"/>
                </a:lnTo>
                <a:lnTo>
                  <a:pt x="1328103" y="354012"/>
                </a:lnTo>
                <a:lnTo>
                  <a:pt x="1337628" y="354330"/>
                </a:lnTo>
                <a:lnTo>
                  <a:pt x="1350011" y="354966"/>
                </a:lnTo>
                <a:lnTo>
                  <a:pt x="1365568" y="356237"/>
                </a:lnTo>
                <a:lnTo>
                  <a:pt x="1383666" y="358145"/>
                </a:lnTo>
                <a:lnTo>
                  <a:pt x="1403351" y="361006"/>
                </a:lnTo>
                <a:lnTo>
                  <a:pt x="1413828" y="362913"/>
                </a:lnTo>
                <a:lnTo>
                  <a:pt x="1424941" y="364820"/>
                </a:lnTo>
                <a:lnTo>
                  <a:pt x="1436371" y="367363"/>
                </a:lnTo>
                <a:lnTo>
                  <a:pt x="1448118" y="369906"/>
                </a:lnTo>
                <a:lnTo>
                  <a:pt x="1460183" y="373085"/>
                </a:lnTo>
                <a:lnTo>
                  <a:pt x="1471931" y="376264"/>
                </a:lnTo>
                <a:lnTo>
                  <a:pt x="1484313" y="380079"/>
                </a:lnTo>
                <a:lnTo>
                  <a:pt x="1497013" y="383893"/>
                </a:lnTo>
                <a:lnTo>
                  <a:pt x="1509396" y="388661"/>
                </a:lnTo>
                <a:lnTo>
                  <a:pt x="1522096" y="393748"/>
                </a:lnTo>
                <a:lnTo>
                  <a:pt x="1534478" y="399152"/>
                </a:lnTo>
                <a:lnTo>
                  <a:pt x="1547178" y="405191"/>
                </a:lnTo>
                <a:lnTo>
                  <a:pt x="1559561" y="411549"/>
                </a:lnTo>
                <a:lnTo>
                  <a:pt x="1571943" y="418542"/>
                </a:lnTo>
                <a:lnTo>
                  <a:pt x="1584008" y="425854"/>
                </a:lnTo>
                <a:lnTo>
                  <a:pt x="1595756" y="433801"/>
                </a:lnTo>
                <a:lnTo>
                  <a:pt x="1607186" y="442384"/>
                </a:lnTo>
                <a:lnTo>
                  <a:pt x="1618616" y="451602"/>
                </a:lnTo>
                <a:lnTo>
                  <a:pt x="1629728" y="461139"/>
                </a:lnTo>
                <a:lnTo>
                  <a:pt x="1640206" y="471629"/>
                </a:lnTo>
                <a:lnTo>
                  <a:pt x="1650366" y="483073"/>
                </a:lnTo>
                <a:lnTo>
                  <a:pt x="1659891" y="494199"/>
                </a:lnTo>
                <a:lnTo>
                  <a:pt x="1668463" y="506278"/>
                </a:lnTo>
                <a:lnTo>
                  <a:pt x="1672591" y="512318"/>
                </a:lnTo>
                <a:lnTo>
                  <a:pt x="1676401" y="518676"/>
                </a:lnTo>
                <a:lnTo>
                  <a:pt x="1680211" y="525033"/>
                </a:lnTo>
                <a:lnTo>
                  <a:pt x="1683703" y="531391"/>
                </a:lnTo>
                <a:lnTo>
                  <a:pt x="1690371" y="544424"/>
                </a:lnTo>
                <a:lnTo>
                  <a:pt x="1696403" y="558093"/>
                </a:lnTo>
                <a:lnTo>
                  <a:pt x="1701801" y="572398"/>
                </a:lnTo>
                <a:lnTo>
                  <a:pt x="1706563" y="586703"/>
                </a:lnTo>
                <a:lnTo>
                  <a:pt x="1710056" y="601325"/>
                </a:lnTo>
                <a:lnTo>
                  <a:pt x="1713548" y="616266"/>
                </a:lnTo>
                <a:lnTo>
                  <a:pt x="1715771" y="631842"/>
                </a:lnTo>
                <a:lnTo>
                  <a:pt x="1717993" y="647736"/>
                </a:lnTo>
                <a:lnTo>
                  <a:pt x="1718946" y="663948"/>
                </a:lnTo>
                <a:lnTo>
                  <a:pt x="1719263" y="680478"/>
                </a:lnTo>
                <a:lnTo>
                  <a:pt x="1718946" y="697644"/>
                </a:lnTo>
                <a:lnTo>
                  <a:pt x="1718311" y="712584"/>
                </a:lnTo>
                <a:lnTo>
                  <a:pt x="1717041" y="727207"/>
                </a:lnTo>
                <a:lnTo>
                  <a:pt x="1716088" y="740876"/>
                </a:lnTo>
                <a:lnTo>
                  <a:pt x="1714501" y="753909"/>
                </a:lnTo>
                <a:lnTo>
                  <a:pt x="1712913" y="766624"/>
                </a:lnTo>
                <a:lnTo>
                  <a:pt x="1711326" y="778704"/>
                </a:lnTo>
                <a:lnTo>
                  <a:pt x="1709103" y="790148"/>
                </a:lnTo>
                <a:lnTo>
                  <a:pt x="1706881" y="801274"/>
                </a:lnTo>
                <a:lnTo>
                  <a:pt x="1704658" y="812082"/>
                </a:lnTo>
                <a:lnTo>
                  <a:pt x="1701801" y="821936"/>
                </a:lnTo>
                <a:lnTo>
                  <a:pt x="1698943" y="831790"/>
                </a:lnTo>
                <a:lnTo>
                  <a:pt x="1696086" y="841009"/>
                </a:lnTo>
                <a:lnTo>
                  <a:pt x="1692911" y="849910"/>
                </a:lnTo>
                <a:lnTo>
                  <a:pt x="1689736" y="858175"/>
                </a:lnTo>
                <a:lnTo>
                  <a:pt x="1686243" y="866122"/>
                </a:lnTo>
                <a:lnTo>
                  <a:pt x="1682751" y="874069"/>
                </a:lnTo>
                <a:lnTo>
                  <a:pt x="1679258" y="881698"/>
                </a:lnTo>
                <a:lnTo>
                  <a:pt x="1675448" y="888691"/>
                </a:lnTo>
                <a:lnTo>
                  <a:pt x="1671321" y="895367"/>
                </a:lnTo>
                <a:lnTo>
                  <a:pt x="1667828" y="902042"/>
                </a:lnTo>
                <a:lnTo>
                  <a:pt x="1659573" y="914440"/>
                </a:lnTo>
                <a:lnTo>
                  <a:pt x="1651001" y="925884"/>
                </a:lnTo>
                <a:lnTo>
                  <a:pt x="1642428" y="936692"/>
                </a:lnTo>
                <a:lnTo>
                  <a:pt x="1633856" y="947182"/>
                </a:lnTo>
                <a:lnTo>
                  <a:pt x="1624648" y="957036"/>
                </a:lnTo>
                <a:lnTo>
                  <a:pt x="1615758" y="966891"/>
                </a:lnTo>
                <a:lnTo>
                  <a:pt x="1602423" y="981831"/>
                </a:lnTo>
                <a:lnTo>
                  <a:pt x="1595756" y="989460"/>
                </a:lnTo>
                <a:lnTo>
                  <a:pt x="1589406" y="997407"/>
                </a:lnTo>
                <a:lnTo>
                  <a:pt x="1583056" y="1005672"/>
                </a:lnTo>
                <a:lnTo>
                  <a:pt x="1576706" y="1014255"/>
                </a:lnTo>
                <a:lnTo>
                  <a:pt x="1570991" y="1023474"/>
                </a:lnTo>
                <a:lnTo>
                  <a:pt x="1564958" y="1033010"/>
                </a:lnTo>
                <a:lnTo>
                  <a:pt x="1559561" y="1043818"/>
                </a:lnTo>
                <a:lnTo>
                  <a:pt x="1554163" y="1054626"/>
                </a:lnTo>
                <a:lnTo>
                  <a:pt x="1549083" y="1067024"/>
                </a:lnTo>
                <a:lnTo>
                  <a:pt x="1544638" y="1080057"/>
                </a:lnTo>
                <a:lnTo>
                  <a:pt x="1540193" y="1094680"/>
                </a:lnTo>
                <a:lnTo>
                  <a:pt x="1536383" y="1110256"/>
                </a:lnTo>
                <a:lnTo>
                  <a:pt x="1532891" y="1127104"/>
                </a:lnTo>
                <a:lnTo>
                  <a:pt x="1529716" y="1144905"/>
                </a:lnTo>
                <a:lnTo>
                  <a:pt x="1529716" y="1286999"/>
                </a:lnTo>
                <a:lnTo>
                  <a:pt x="1526858" y="1293992"/>
                </a:lnTo>
                <a:lnTo>
                  <a:pt x="1525906" y="1296535"/>
                </a:lnTo>
                <a:lnTo>
                  <a:pt x="1523366" y="1300986"/>
                </a:lnTo>
                <a:lnTo>
                  <a:pt x="1520508" y="1306072"/>
                </a:lnTo>
                <a:lnTo>
                  <a:pt x="1516063" y="1312747"/>
                </a:lnTo>
                <a:lnTo>
                  <a:pt x="1510348" y="1320694"/>
                </a:lnTo>
                <a:lnTo>
                  <a:pt x="1503046" y="1328641"/>
                </a:lnTo>
                <a:lnTo>
                  <a:pt x="1499236" y="1333410"/>
                </a:lnTo>
                <a:lnTo>
                  <a:pt x="1494473" y="1337542"/>
                </a:lnTo>
                <a:lnTo>
                  <a:pt x="1489393" y="1342310"/>
                </a:lnTo>
                <a:lnTo>
                  <a:pt x="1483996" y="1346761"/>
                </a:lnTo>
                <a:lnTo>
                  <a:pt x="1478281" y="1351211"/>
                </a:lnTo>
                <a:lnTo>
                  <a:pt x="1471931" y="1355979"/>
                </a:lnTo>
                <a:lnTo>
                  <a:pt x="1465263" y="1360748"/>
                </a:lnTo>
                <a:lnTo>
                  <a:pt x="1457961" y="1365516"/>
                </a:lnTo>
                <a:lnTo>
                  <a:pt x="1450341" y="1369648"/>
                </a:lnTo>
                <a:lnTo>
                  <a:pt x="1442086" y="1374417"/>
                </a:lnTo>
                <a:lnTo>
                  <a:pt x="1432878" y="1378867"/>
                </a:lnTo>
                <a:lnTo>
                  <a:pt x="1423671" y="1382682"/>
                </a:lnTo>
                <a:lnTo>
                  <a:pt x="1413511" y="1386814"/>
                </a:lnTo>
                <a:lnTo>
                  <a:pt x="1403351" y="1390311"/>
                </a:lnTo>
                <a:lnTo>
                  <a:pt x="1392238" y="1394125"/>
                </a:lnTo>
                <a:lnTo>
                  <a:pt x="1380173" y="1397622"/>
                </a:lnTo>
                <a:lnTo>
                  <a:pt x="1367791" y="1400483"/>
                </a:lnTo>
                <a:lnTo>
                  <a:pt x="1354773" y="1403662"/>
                </a:lnTo>
                <a:lnTo>
                  <a:pt x="1341121" y="1405887"/>
                </a:lnTo>
                <a:lnTo>
                  <a:pt x="1326833" y="1407794"/>
                </a:lnTo>
                <a:lnTo>
                  <a:pt x="1324611" y="1408112"/>
                </a:lnTo>
                <a:lnTo>
                  <a:pt x="1311276" y="1407794"/>
                </a:lnTo>
                <a:lnTo>
                  <a:pt x="1296988" y="1405887"/>
                </a:lnTo>
                <a:lnTo>
                  <a:pt x="1283336" y="1403662"/>
                </a:lnTo>
                <a:lnTo>
                  <a:pt x="1270318" y="1400483"/>
                </a:lnTo>
                <a:lnTo>
                  <a:pt x="1257936" y="1397622"/>
                </a:lnTo>
                <a:lnTo>
                  <a:pt x="1246188" y="1394125"/>
                </a:lnTo>
                <a:lnTo>
                  <a:pt x="1235076" y="1390311"/>
                </a:lnTo>
                <a:lnTo>
                  <a:pt x="1224598" y="1386814"/>
                </a:lnTo>
                <a:lnTo>
                  <a:pt x="1214438" y="1382682"/>
                </a:lnTo>
                <a:lnTo>
                  <a:pt x="1205231" y="1378867"/>
                </a:lnTo>
                <a:lnTo>
                  <a:pt x="1196658" y="1374417"/>
                </a:lnTo>
                <a:lnTo>
                  <a:pt x="1192940" y="1372348"/>
                </a:lnTo>
                <a:lnTo>
                  <a:pt x="1177471" y="1376937"/>
                </a:lnTo>
                <a:lnTo>
                  <a:pt x="1156831" y="1382967"/>
                </a:lnTo>
                <a:lnTo>
                  <a:pt x="1135872" y="1388679"/>
                </a:lnTo>
                <a:lnTo>
                  <a:pt x="1094591" y="1399787"/>
                </a:lnTo>
                <a:lnTo>
                  <a:pt x="1054580" y="1409625"/>
                </a:lnTo>
                <a:lnTo>
                  <a:pt x="1017744" y="1419462"/>
                </a:lnTo>
                <a:lnTo>
                  <a:pt x="985672" y="1428031"/>
                </a:lnTo>
                <a:lnTo>
                  <a:pt x="971700" y="1432157"/>
                </a:lnTo>
                <a:lnTo>
                  <a:pt x="959633" y="1436282"/>
                </a:lnTo>
                <a:lnTo>
                  <a:pt x="949471" y="1439773"/>
                </a:lnTo>
                <a:lnTo>
                  <a:pt x="941215" y="1443581"/>
                </a:lnTo>
                <a:lnTo>
                  <a:pt x="938357" y="1445168"/>
                </a:lnTo>
                <a:lnTo>
                  <a:pt x="935499" y="1446755"/>
                </a:lnTo>
                <a:lnTo>
                  <a:pt x="933594" y="1448024"/>
                </a:lnTo>
                <a:lnTo>
                  <a:pt x="932324" y="1449928"/>
                </a:lnTo>
                <a:lnTo>
                  <a:pt x="932006" y="1451198"/>
                </a:lnTo>
                <a:lnTo>
                  <a:pt x="932006" y="1452784"/>
                </a:lnTo>
                <a:lnTo>
                  <a:pt x="932641" y="1454054"/>
                </a:lnTo>
                <a:lnTo>
                  <a:pt x="934229" y="1455641"/>
                </a:lnTo>
                <a:lnTo>
                  <a:pt x="938675" y="1457862"/>
                </a:lnTo>
                <a:lnTo>
                  <a:pt x="944390" y="1460401"/>
                </a:lnTo>
                <a:lnTo>
                  <a:pt x="950741" y="1462940"/>
                </a:lnTo>
                <a:lnTo>
                  <a:pt x="958363" y="1465161"/>
                </a:lnTo>
                <a:lnTo>
                  <a:pt x="966619" y="1467065"/>
                </a:lnTo>
                <a:lnTo>
                  <a:pt x="976145" y="1469604"/>
                </a:lnTo>
                <a:lnTo>
                  <a:pt x="985672" y="1471508"/>
                </a:lnTo>
                <a:lnTo>
                  <a:pt x="996468" y="1473412"/>
                </a:lnTo>
                <a:lnTo>
                  <a:pt x="1019014" y="1477538"/>
                </a:lnTo>
                <a:lnTo>
                  <a:pt x="1043783" y="1481029"/>
                </a:lnTo>
                <a:lnTo>
                  <a:pt x="1069505" y="1484202"/>
                </a:lnTo>
                <a:lnTo>
                  <a:pt x="1095861" y="1486741"/>
                </a:lnTo>
                <a:lnTo>
                  <a:pt x="1122218" y="1489597"/>
                </a:lnTo>
                <a:lnTo>
                  <a:pt x="1147939" y="1491819"/>
                </a:lnTo>
                <a:lnTo>
                  <a:pt x="1172708" y="1493723"/>
                </a:lnTo>
                <a:lnTo>
                  <a:pt x="1195889" y="1495309"/>
                </a:lnTo>
                <a:lnTo>
                  <a:pt x="1233995" y="1497214"/>
                </a:lnTo>
                <a:lnTo>
                  <a:pt x="1247967" y="1497848"/>
                </a:lnTo>
                <a:lnTo>
                  <a:pt x="1257811" y="1497848"/>
                </a:lnTo>
                <a:lnTo>
                  <a:pt x="1260034" y="1497848"/>
                </a:lnTo>
                <a:lnTo>
                  <a:pt x="1262574" y="1497531"/>
                </a:lnTo>
                <a:lnTo>
                  <a:pt x="1268925" y="1495944"/>
                </a:lnTo>
                <a:lnTo>
                  <a:pt x="1276864" y="1493723"/>
                </a:lnTo>
                <a:lnTo>
                  <a:pt x="1286391" y="1490549"/>
                </a:lnTo>
                <a:lnTo>
                  <a:pt x="1297187" y="1486106"/>
                </a:lnTo>
                <a:lnTo>
                  <a:pt x="1309254" y="1481663"/>
                </a:lnTo>
                <a:lnTo>
                  <a:pt x="1337516" y="1470239"/>
                </a:lnTo>
                <a:lnTo>
                  <a:pt x="1369588" y="1456593"/>
                </a:lnTo>
                <a:lnTo>
                  <a:pt x="1404836" y="1440725"/>
                </a:lnTo>
                <a:lnTo>
                  <a:pt x="1483271" y="1406768"/>
                </a:lnTo>
                <a:lnTo>
                  <a:pt x="1524870" y="1388679"/>
                </a:lnTo>
                <a:lnTo>
                  <a:pt x="1566786" y="1370908"/>
                </a:lnTo>
                <a:lnTo>
                  <a:pt x="1608703" y="1354088"/>
                </a:lnTo>
                <a:lnTo>
                  <a:pt x="1629343" y="1346154"/>
                </a:lnTo>
                <a:lnTo>
                  <a:pt x="1649666" y="1337903"/>
                </a:lnTo>
                <a:lnTo>
                  <a:pt x="1669672" y="1330604"/>
                </a:lnTo>
                <a:lnTo>
                  <a:pt x="1689043" y="1323622"/>
                </a:lnTo>
                <a:lnTo>
                  <a:pt x="1708095" y="1317275"/>
                </a:lnTo>
                <a:lnTo>
                  <a:pt x="1726513" y="1311246"/>
                </a:lnTo>
                <a:lnTo>
                  <a:pt x="1743978" y="1305851"/>
                </a:lnTo>
                <a:lnTo>
                  <a:pt x="1760491" y="1301725"/>
                </a:lnTo>
                <a:lnTo>
                  <a:pt x="1776368" y="1297599"/>
                </a:lnTo>
                <a:lnTo>
                  <a:pt x="1790976" y="1294743"/>
                </a:lnTo>
                <a:lnTo>
                  <a:pt x="1804630" y="1292204"/>
                </a:lnTo>
                <a:lnTo>
                  <a:pt x="1817650" y="1290618"/>
                </a:lnTo>
                <a:lnTo>
                  <a:pt x="1829717" y="1289031"/>
                </a:lnTo>
                <a:lnTo>
                  <a:pt x="1840831" y="1288396"/>
                </a:lnTo>
                <a:lnTo>
                  <a:pt x="1851310" y="1287762"/>
                </a:lnTo>
                <a:lnTo>
                  <a:pt x="1860836" y="1287127"/>
                </a:lnTo>
                <a:lnTo>
                  <a:pt x="1869728" y="1287762"/>
                </a:lnTo>
                <a:lnTo>
                  <a:pt x="1877984" y="1288396"/>
                </a:lnTo>
                <a:lnTo>
                  <a:pt x="1885605" y="1289348"/>
                </a:lnTo>
                <a:lnTo>
                  <a:pt x="1892274" y="1290618"/>
                </a:lnTo>
                <a:lnTo>
                  <a:pt x="1898307" y="1292204"/>
                </a:lnTo>
                <a:lnTo>
                  <a:pt x="1904023" y="1294426"/>
                </a:lnTo>
                <a:lnTo>
                  <a:pt x="1908469" y="1296647"/>
                </a:lnTo>
                <a:lnTo>
                  <a:pt x="1912914" y="1298869"/>
                </a:lnTo>
                <a:lnTo>
                  <a:pt x="1916725" y="1302042"/>
                </a:lnTo>
                <a:lnTo>
                  <a:pt x="1919901" y="1304899"/>
                </a:lnTo>
                <a:lnTo>
                  <a:pt x="1922441" y="1308389"/>
                </a:lnTo>
                <a:lnTo>
                  <a:pt x="1924664" y="1311880"/>
                </a:lnTo>
                <a:lnTo>
                  <a:pt x="1926252" y="1315688"/>
                </a:lnTo>
                <a:lnTo>
                  <a:pt x="1927522" y="1319497"/>
                </a:lnTo>
                <a:lnTo>
                  <a:pt x="1928157" y="1323622"/>
                </a:lnTo>
                <a:lnTo>
                  <a:pt x="1928474" y="1328065"/>
                </a:lnTo>
                <a:lnTo>
                  <a:pt x="1928474" y="1332825"/>
                </a:lnTo>
                <a:lnTo>
                  <a:pt x="1928157" y="1336951"/>
                </a:lnTo>
                <a:lnTo>
                  <a:pt x="1927522" y="1342029"/>
                </a:lnTo>
                <a:lnTo>
                  <a:pt x="1926252" y="1346789"/>
                </a:lnTo>
                <a:lnTo>
                  <a:pt x="1924981" y="1351549"/>
                </a:lnTo>
                <a:lnTo>
                  <a:pt x="1923711" y="1356627"/>
                </a:lnTo>
                <a:lnTo>
                  <a:pt x="1921488" y="1361704"/>
                </a:lnTo>
                <a:lnTo>
                  <a:pt x="1919583" y="1366782"/>
                </a:lnTo>
                <a:lnTo>
                  <a:pt x="1917728" y="1370490"/>
                </a:lnTo>
                <a:lnTo>
                  <a:pt x="1673225" y="1539875"/>
                </a:lnTo>
                <a:lnTo>
                  <a:pt x="1839536" y="1455101"/>
                </a:lnTo>
                <a:lnTo>
                  <a:pt x="1835829" y="1457509"/>
                </a:lnTo>
                <a:lnTo>
                  <a:pt x="1835750" y="1457545"/>
                </a:lnTo>
                <a:lnTo>
                  <a:pt x="1831940" y="1459449"/>
                </a:lnTo>
                <a:lnTo>
                  <a:pt x="1834797" y="1458179"/>
                </a:lnTo>
                <a:lnTo>
                  <a:pt x="1835829" y="1457509"/>
                </a:lnTo>
                <a:lnTo>
                  <a:pt x="1846229" y="1452784"/>
                </a:lnTo>
                <a:lnTo>
                  <a:pt x="1861789" y="1446437"/>
                </a:lnTo>
                <a:lnTo>
                  <a:pt x="1871633" y="1442629"/>
                </a:lnTo>
                <a:lnTo>
                  <a:pt x="1882112" y="1438821"/>
                </a:lnTo>
                <a:lnTo>
                  <a:pt x="1893226" y="1435013"/>
                </a:lnTo>
                <a:lnTo>
                  <a:pt x="1905293" y="1431204"/>
                </a:lnTo>
                <a:lnTo>
                  <a:pt x="1917995" y="1427714"/>
                </a:lnTo>
                <a:lnTo>
                  <a:pt x="1930697" y="1424857"/>
                </a:lnTo>
                <a:lnTo>
                  <a:pt x="1944034" y="1422001"/>
                </a:lnTo>
                <a:lnTo>
                  <a:pt x="1957054" y="1420097"/>
                </a:lnTo>
                <a:lnTo>
                  <a:pt x="1970391" y="1418828"/>
                </a:lnTo>
                <a:lnTo>
                  <a:pt x="1977059" y="1418510"/>
                </a:lnTo>
                <a:lnTo>
                  <a:pt x="1983410" y="1418193"/>
                </a:lnTo>
                <a:lnTo>
                  <a:pt x="1989761" y="1418510"/>
                </a:lnTo>
                <a:lnTo>
                  <a:pt x="1995795" y="1418828"/>
                </a:lnTo>
                <a:lnTo>
                  <a:pt x="2001828" y="1419780"/>
                </a:lnTo>
                <a:lnTo>
                  <a:pt x="2007862" y="1420732"/>
                </a:lnTo>
                <a:lnTo>
                  <a:pt x="2013577" y="1421684"/>
                </a:lnTo>
                <a:lnTo>
                  <a:pt x="2018658" y="1423588"/>
                </a:lnTo>
                <a:lnTo>
                  <a:pt x="2023739" y="1425175"/>
                </a:lnTo>
                <a:lnTo>
                  <a:pt x="2028820" y="1427079"/>
                </a:lnTo>
                <a:lnTo>
                  <a:pt x="2033265" y="1429618"/>
                </a:lnTo>
                <a:lnTo>
                  <a:pt x="2037394" y="1431839"/>
                </a:lnTo>
                <a:lnTo>
                  <a:pt x="2041839" y="1434378"/>
                </a:lnTo>
                <a:lnTo>
                  <a:pt x="2045650" y="1437234"/>
                </a:lnTo>
                <a:lnTo>
                  <a:pt x="2048825" y="1439773"/>
                </a:lnTo>
                <a:lnTo>
                  <a:pt x="2052001" y="1442946"/>
                </a:lnTo>
                <a:lnTo>
                  <a:pt x="2054859" y="1445803"/>
                </a:lnTo>
                <a:lnTo>
                  <a:pt x="2057082" y="1449294"/>
                </a:lnTo>
                <a:lnTo>
                  <a:pt x="2059305" y="1452467"/>
                </a:lnTo>
                <a:lnTo>
                  <a:pt x="2060892" y="1455958"/>
                </a:lnTo>
                <a:lnTo>
                  <a:pt x="2062162" y="1459131"/>
                </a:lnTo>
                <a:lnTo>
                  <a:pt x="2063115" y="1462622"/>
                </a:lnTo>
                <a:lnTo>
                  <a:pt x="2063433" y="1465796"/>
                </a:lnTo>
                <a:lnTo>
                  <a:pt x="2063750" y="1469287"/>
                </a:lnTo>
                <a:lnTo>
                  <a:pt x="2063433" y="1472778"/>
                </a:lnTo>
                <a:lnTo>
                  <a:pt x="2062480" y="1476268"/>
                </a:lnTo>
                <a:lnTo>
                  <a:pt x="2061210" y="1479442"/>
                </a:lnTo>
                <a:lnTo>
                  <a:pt x="2059622" y="1482933"/>
                </a:lnTo>
                <a:lnTo>
                  <a:pt x="2057082" y="1485789"/>
                </a:lnTo>
                <a:lnTo>
                  <a:pt x="2054541" y="1489280"/>
                </a:lnTo>
                <a:lnTo>
                  <a:pt x="2051048" y="1492136"/>
                </a:lnTo>
                <a:lnTo>
                  <a:pt x="2047555" y="1495309"/>
                </a:lnTo>
                <a:lnTo>
                  <a:pt x="2043110" y="1497848"/>
                </a:lnTo>
                <a:lnTo>
                  <a:pt x="2038029" y="1500704"/>
                </a:lnTo>
                <a:lnTo>
                  <a:pt x="2017071" y="1511494"/>
                </a:lnTo>
                <a:lnTo>
                  <a:pt x="1995795" y="1522919"/>
                </a:lnTo>
                <a:lnTo>
                  <a:pt x="1975154" y="1534344"/>
                </a:lnTo>
                <a:lnTo>
                  <a:pt x="1956101" y="1545451"/>
                </a:lnTo>
                <a:lnTo>
                  <a:pt x="1926252" y="1562271"/>
                </a:lnTo>
                <a:lnTo>
                  <a:pt x="1914502" y="1569252"/>
                </a:lnTo>
                <a:lnTo>
                  <a:pt x="1983410" y="1527997"/>
                </a:lnTo>
                <a:lnTo>
                  <a:pt x="1511215" y="1778704"/>
                </a:lnTo>
                <a:lnTo>
                  <a:pt x="1498196" y="1785369"/>
                </a:lnTo>
                <a:lnTo>
                  <a:pt x="1482953" y="1792985"/>
                </a:lnTo>
                <a:lnTo>
                  <a:pt x="1462948" y="1802823"/>
                </a:lnTo>
                <a:lnTo>
                  <a:pt x="1438814" y="1814248"/>
                </a:lnTo>
                <a:lnTo>
                  <a:pt x="1410870" y="1827259"/>
                </a:lnTo>
                <a:lnTo>
                  <a:pt x="1380385" y="1841223"/>
                </a:lnTo>
                <a:lnTo>
                  <a:pt x="1347678" y="1855186"/>
                </a:lnTo>
                <a:lnTo>
                  <a:pt x="1313382" y="1869150"/>
                </a:lnTo>
                <a:lnTo>
                  <a:pt x="1295917" y="1876131"/>
                </a:lnTo>
                <a:lnTo>
                  <a:pt x="1278769" y="1882796"/>
                </a:lnTo>
                <a:lnTo>
                  <a:pt x="1260987" y="1889143"/>
                </a:lnTo>
                <a:lnTo>
                  <a:pt x="1243204" y="1895172"/>
                </a:lnTo>
                <a:lnTo>
                  <a:pt x="1225739" y="1900885"/>
                </a:lnTo>
                <a:lnTo>
                  <a:pt x="1208909" y="1905962"/>
                </a:lnTo>
                <a:lnTo>
                  <a:pt x="1191761" y="1910723"/>
                </a:lnTo>
                <a:lnTo>
                  <a:pt x="1175248" y="1914848"/>
                </a:lnTo>
                <a:lnTo>
                  <a:pt x="1159371" y="1918656"/>
                </a:lnTo>
                <a:lnTo>
                  <a:pt x="1144129" y="1921513"/>
                </a:lnTo>
                <a:lnTo>
                  <a:pt x="1129204" y="1923417"/>
                </a:lnTo>
                <a:lnTo>
                  <a:pt x="1115232" y="1925004"/>
                </a:lnTo>
                <a:lnTo>
                  <a:pt x="1108563" y="1925321"/>
                </a:lnTo>
                <a:lnTo>
                  <a:pt x="1102212" y="1925638"/>
                </a:lnTo>
                <a:lnTo>
                  <a:pt x="1095861" y="1925638"/>
                </a:lnTo>
                <a:lnTo>
                  <a:pt x="1089828" y="1925321"/>
                </a:lnTo>
                <a:lnTo>
                  <a:pt x="1076808" y="1924051"/>
                </a:lnTo>
                <a:lnTo>
                  <a:pt x="1061884" y="1922465"/>
                </a:lnTo>
                <a:lnTo>
                  <a:pt x="1025683" y="1918656"/>
                </a:lnTo>
                <a:lnTo>
                  <a:pt x="983131" y="1912944"/>
                </a:lnTo>
                <a:lnTo>
                  <a:pt x="934546" y="1906280"/>
                </a:lnTo>
                <a:lnTo>
                  <a:pt x="824992" y="1890412"/>
                </a:lnTo>
                <a:lnTo>
                  <a:pt x="707181" y="1872958"/>
                </a:lnTo>
                <a:lnTo>
                  <a:pt x="589688" y="1856138"/>
                </a:lnTo>
                <a:lnTo>
                  <a:pt x="534117" y="1848522"/>
                </a:lnTo>
                <a:lnTo>
                  <a:pt x="482357" y="1841540"/>
                </a:lnTo>
                <a:lnTo>
                  <a:pt x="435677" y="1835828"/>
                </a:lnTo>
                <a:lnTo>
                  <a:pt x="394713" y="1831385"/>
                </a:lnTo>
                <a:lnTo>
                  <a:pt x="376613" y="1829798"/>
                </a:lnTo>
                <a:lnTo>
                  <a:pt x="361053" y="1828529"/>
                </a:lnTo>
                <a:lnTo>
                  <a:pt x="347399" y="1827577"/>
                </a:lnTo>
                <a:lnTo>
                  <a:pt x="335967" y="1827259"/>
                </a:lnTo>
                <a:lnTo>
                  <a:pt x="314056" y="1827577"/>
                </a:lnTo>
                <a:lnTo>
                  <a:pt x="289922" y="1827894"/>
                </a:lnTo>
                <a:lnTo>
                  <a:pt x="237209" y="1829481"/>
                </a:lnTo>
                <a:lnTo>
                  <a:pt x="181321" y="1831385"/>
                </a:lnTo>
                <a:lnTo>
                  <a:pt x="126702" y="1833606"/>
                </a:lnTo>
                <a:lnTo>
                  <a:pt x="37153" y="1837732"/>
                </a:lnTo>
                <a:lnTo>
                  <a:pt x="0" y="1839636"/>
                </a:lnTo>
                <a:lnTo>
                  <a:pt x="19053" y="1500704"/>
                </a:lnTo>
                <a:lnTo>
                  <a:pt x="28580" y="1501657"/>
                </a:lnTo>
                <a:lnTo>
                  <a:pt x="54301" y="1503878"/>
                </a:lnTo>
                <a:lnTo>
                  <a:pt x="72084" y="1505147"/>
                </a:lnTo>
                <a:lnTo>
                  <a:pt x="92089" y="1506099"/>
                </a:lnTo>
                <a:lnTo>
                  <a:pt x="114318" y="1507369"/>
                </a:lnTo>
                <a:lnTo>
                  <a:pt x="137499" y="1507686"/>
                </a:lnTo>
                <a:lnTo>
                  <a:pt x="161632" y="1507369"/>
                </a:lnTo>
                <a:lnTo>
                  <a:pt x="173699" y="1506734"/>
                </a:lnTo>
                <a:lnTo>
                  <a:pt x="186084" y="1505782"/>
                </a:lnTo>
                <a:lnTo>
                  <a:pt x="198151" y="1504830"/>
                </a:lnTo>
                <a:lnTo>
                  <a:pt x="210217" y="1503878"/>
                </a:lnTo>
                <a:lnTo>
                  <a:pt x="221649" y="1502291"/>
                </a:lnTo>
                <a:lnTo>
                  <a:pt x="233399" y="1500704"/>
                </a:lnTo>
                <a:lnTo>
                  <a:pt x="244513" y="1498483"/>
                </a:lnTo>
                <a:lnTo>
                  <a:pt x="255627" y="1496262"/>
                </a:lnTo>
                <a:lnTo>
                  <a:pt x="265471" y="1493088"/>
                </a:lnTo>
                <a:lnTo>
                  <a:pt x="275315" y="1490232"/>
                </a:lnTo>
                <a:lnTo>
                  <a:pt x="284524" y="1486424"/>
                </a:lnTo>
                <a:lnTo>
                  <a:pt x="292780" y="1482615"/>
                </a:lnTo>
                <a:lnTo>
                  <a:pt x="300719" y="1478172"/>
                </a:lnTo>
                <a:lnTo>
                  <a:pt x="304212" y="1475634"/>
                </a:lnTo>
                <a:lnTo>
                  <a:pt x="307705" y="1473095"/>
                </a:lnTo>
                <a:lnTo>
                  <a:pt x="321677" y="1462622"/>
                </a:lnTo>
                <a:lnTo>
                  <a:pt x="337872" y="1450880"/>
                </a:lnTo>
                <a:lnTo>
                  <a:pt x="355972" y="1438821"/>
                </a:lnTo>
                <a:lnTo>
                  <a:pt x="375978" y="1426127"/>
                </a:lnTo>
                <a:lnTo>
                  <a:pt x="396936" y="1413433"/>
                </a:lnTo>
                <a:lnTo>
                  <a:pt x="418847" y="1400421"/>
                </a:lnTo>
                <a:lnTo>
                  <a:pt x="441075" y="1387727"/>
                </a:lnTo>
                <a:lnTo>
                  <a:pt x="463621" y="1375351"/>
                </a:lnTo>
                <a:lnTo>
                  <a:pt x="485850" y="1363291"/>
                </a:lnTo>
                <a:lnTo>
                  <a:pt x="508078" y="1352184"/>
                </a:lnTo>
                <a:lnTo>
                  <a:pt x="529037" y="1341711"/>
                </a:lnTo>
                <a:lnTo>
                  <a:pt x="549042" y="1332191"/>
                </a:lnTo>
                <a:lnTo>
                  <a:pt x="567142" y="1323940"/>
                </a:lnTo>
                <a:lnTo>
                  <a:pt x="583972" y="1317275"/>
                </a:lnTo>
                <a:lnTo>
                  <a:pt x="597945" y="1311880"/>
                </a:lnTo>
                <a:lnTo>
                  <a:pt x="604296" y="1309976"/>
                </a:lnTo>
                <a:lnTo>
                  <a:pt x="609694" y="1308389"/>
                </a:lnTo>
                <a:lnTo>
                  <a:pt x="616680" y="1307120"/>
                </a:lnTo>
                <a:lnTo>
                  <a:pt x="626524" y="1304899"/>
                </a:lnTo>
                <a:lnTo>
                  <a:pt x="655103" y="1299821"/>
                </a:lnTo>
                <a:lnTo>
                  <a:pt x="693844" y="1293474"/>
                </a:lnTo>
                <a:lnTo>
                  <a:pt x="740842" y="1286492"/>
                </a:lnTo>
                <a:lnTo>
                  <a:pt x="794507" y="1279193"/>
                </a:lnTo>
                <a:lnTo>
                  <a:pt x="853254" y="1271894"/>
                </a:lnTo>
                <a:lnTo>
                  <a:pt x="884056" y="1268403"/>
                </a:lnTo>
                <a:lnTo>
                  <a:pt x="915176" y="1264912"/>
                </a:lnTo>
                <a:lnTo>
                  <a:pt x="946931" y="1261421"/>
                </a:lnTo>
                <a:lnTo>
                  <a:pt x="979003" y="1258565"/>
                </a:lnTo>
                <a:lnTo>
                  <a:pt x="1010758" y="1256026"/>
                </a:lnTo>
                <a:lnTo>
                  <a:pt x="1042195" y="1253488"/>
                </a:lnTo>
                <a:lnTo>
                  <a:pt x="1073633" y="1251583"/>
                </a:lnTo>
                <a:lnTo>
                  <a:pt x="1103800" y="1249997"/>
                </a:lnTo>
                <a:lnTo>
                  <a:pt x="1108711" y="1249733"/>
                </a:lnTo>
                <a:lnTo>
                  <a:pt x="1108711" y="1144905"/>
                </a:lnTo>
                <a:lnTo>
                  <a:pt x="1105218" y="1127104"/>
                </a:lnTo>
                <a:lnTo>
                  <a:pt x="1102043" y="1110256"/>
                </a:lnTo>
                <a:lnTo>
                  <a:pt x="1097916" y="1094680"/>
                </a:lnTo>
                <a:lnTo>
                  <a:pt x="1093788" y="1080057"/>
                </a:lnTo>
                <a:lnTo>
                  <a:pt x="1089026" y="1067024"/>
                </a:lnTo>
                <a:lnTo>
                  <a:pt x="1083946" y="1054626"/>
                </a:lnTo>
                <a:lnTo>
                  <a:pt x="1078866" y="1043818"/>
                </a:lnTo>
                <a:lnTo>
                  <a:pt x="1073468" y="1033010"/>
                </a:lnTo>
                <a:lnTo>
                  <a:pt x="1067753" y="1023474"/>
                </a:lnTo>
                <a:lnTo>
                  <a:pt x="1061721" y="1014255"/>
                </a:lnTo>
                <a:lnTo>
                  <a:pt x="1055371" y="1005672"/>
                </a:lnTo>
                <a:lnTo>
                  <a:pt x="1049021" y="997407"/>
                </a:lnTo>
                <a:lnTo>
                  <a:pt x="1042671" y="989460"/>
                </a:lnTo>
                <a:lnTo>
                  <a:pt x="1036003" y="981831"/>
                </a:lnTo>
                <a:lnTo>
                  <a:pt x="1022668" y="966891"/>
                </a:lnTo>
                <a:lnTo>
                  <a:pt x="1013461" y="957036"/>
                </a:lnTo>
                <a:lnTo>
                  <a:pt x="1004888" y="947182"/>
                </a:lnTo>
                <a:lnTo>
                  <a:pt x="995681" y="936692"/>
                </a:lnTo>
                <a:lnTo>
                  <a:pt x="987108" y="925884"/>
                </a:lnTo>
                <a:lnTo>
                  <a:pt x="978853" y="914440"/>
                </a:lnTo>
                <a:lnTo>
                  <a:pt x="970916" y="902042"/>
                </a:lnTo>
                <a:lnTo>
                  <a:pt x="966788" y="895367"/>
                </a:lnTo>
                <a:lnTo>
                  <a:pt x="962978" y="888691"/>
                </a:lnTo>
                <a:lnTo>
                  <a:pt x="959168" y="881698"/>
                </a:lnTo>
                <a:lnTo>
                  <a:pt x="955676" y="874069"/>
                </a:lnTo>
                <a:lnTo>
                  <a:pt x="952183" y="866122"/>
                </a:lnTo>
                <a:lnTo>
                  <a:pt x="948691" y="858175"/>
                </a:lnTo>
                <a:lnTo>
                  <a:pt x="945516" y="849910"/>
                </a:lnTo>
                <a:lnTo>
                  <a:pt x="942341" y="841009"/>
                </a:lnTo>
                <a:lnTo>
                  <a:pt x="939483" y="831790"/>
                </a:lnTo>
                <a:lnTo>
                  <a:pt x="936626" y="821936"/>
                </a:lnTo>
                <a:lnTo>
                  <a:pt x="934086" y="812082"/>
                </a:lnTo>
                <a:lnTo>
                  <a:pt x="931863" y="801274"/>
                </a:lnTo>
                <a:lnTo>
                  <a:pt x="929323" y="790148"/>
                </a:lnTo>
                <a:lnTo>
                  <a:pt x="927418" y="778704"/>
                </a:lnTo>
                <a:lnTo>
                  <a:pt x="925513" y="766624"/>
                </a:lnTo>
                <a:lnTo>
                  <a:pt x="923608" y="753909"/>
                </a:lnTo>
                <a:lnTo>
                  <a:pt x="922338" y="740876"/>
                </a:lnTo>
                <a:lnTo>
                  <a:pt x="921068" y="727207"/>
                </a:lnTo>
                <a:lnTo>
                  <a:pt x="920433" y="712584"/>
                </a:lnTo>
                <a:lnTo>
                  <a:pt x="919481" y="697644"/>
                </a:lnTo>
                <a:lnTo>
                  <a:pt x="919163" y="680478"/>
                </a:lnTo>
                <a:lnTo>
                  <a:pt x="919481" y="663948"/>
                </a:lnTo>
                <a:lnTo>
                  <a:pt x="920751" y="647736"/>
                </a:lnTo>
                <a:lnTo>
                  <a:pt x="922338" y="631842"/>
                </a:lnTo>
                <a:lnTo>
                  <a:pt x="924561" y="616266"/>
                </a:lnTo>
                <a:lnTo>
                  <a:pt x="928053" y="601325"/>
                </a:lnTo>
                <a:lnTo>
                  <a:pt x="932181" y="586703"/>
                </a:lnTo>
                <a:lnTo>
                  <a:pt x="936308" y="572398"/>
                </a:lnTo>
                <a:lnTo>
                  <a:pt x="941706" y="558093"/>
                </a:lnTo>
                <a:lnTo>
                  <a:pt x="947738" y="544424"/>
                </a:lnTo>
                <a:lnTo>
                  <a:pt x="954406" y="531391"/>
                </a:lnTo>
                <a:lnTo>
                  <a:pt x="958216" y="525033"/>
                </a:lnTo>
                <a:lnTo>
                  <a:pt x="961708" y="518676"/>
                </a:lnTo>
                <a:lnTo>
                  <a:pt x="965836" y="512318"/>
                </a:lnTo>
                <a:lnTo>
                  <a:pt x="969646" y="506278"/>
                </a:lnTo>
                <a:lnTo>
                  <a:pt x="978853" y="494199"/>
                </a:lnTo>
                <a:lnTo>
                  <a:pt x="988061" y="483073"/>
                </a:lnTo>
                <a:lnTo>
                  <a:pt x="998221" y="471629"/>
                </a:lnTo>
                <a:lnTo>
                  <a:pt x="1008698" y="461139"/>
                </a:lnTo>
                <a:lnTo>
                  <a:pt x="1019811" y="451602"/>
                </a:lnTo>
                <a:lnTo>
                  <a:pt x="1030923" y="442384"/>
                </a:lnTo>
                <a:lnTo>
                  <a:pt x="1042671" y="433801"/>
                </a:lnTo>
                <a:lnTo>
                  <a:pt x="1054736" y="425854"/>
                </a:lnTo>
                <a:lnTo>
                  <a:pt x="1066483" y="418542"/>
                </a:lnTo>
                <a:lnTo>
                  <a:pt x="1078866" y="411549"/>
                </a:lnTo>
                <a:lnTo>
                  <a:pt x="1091248" y="405191"/>
                </a:lnTo>
                <a:lnTo>
                  <a:pt x="1103631" y="399152"/>
                </a:lnTo>
                <a:lnTo>
                  <a:pt x="1116331" y="393748"/>
                </a:lnTo>
                <a:lnTo>
                  <a:pt x="1128713" y="388661"/>
                </a:lnTo>
                <a:lnTo>
                  <a:pt x="1141413" y="383893"/>
                </a:lnTo>
                <a:lnTo>
                  <a:pt x="1153796" y="380079"/>
                </a:lnTo>
                <a:lnTo>
                  <a:pt x="1166178" y="376264"/>
                </a:lnTo>
                <a:lnTo>
                  <a:pt x="1178243" y="373085"/>
                </a:lnTo>
                <a:lnTo>
                  <a:pt x="1190308" y="369906"/>
                </a:lnTo>
                <a:lnTo>
                  <a:pt x="1201738" y="367363"/>
                </a:lnTo>
                <a:lnTo>
                  <a:pt x="1213168" y="364820"/>
                </a:lnTo>
                <a:lnTo>
                  <a:pt x="1224281" y="362595"/>
                </a:lnTo>
                <a:lnTo>
                  <a:pt x="1235076" y="361006"/>
                </a:lnTo>
                <a:lnTo>
                  <a:pt x="1254761" y="358145"/>
                </a:lnTo>
                <a:lnTo>
                  <a:pt x="1272223" y="356237"/>
                </a:lnTo>
                <a:lnTo>
                  <a:pt x="1287781" y="354966"/>
                </a:lnTo>
                <a:lnTo>
                  <a:pt x="1300163" y="354330"/>
                </a:lnTo>
                <a:lnTo>
                  <a:pt x="1309371" y="354012"/>
                </a:lnTo>
                <a:close/>
                <a:moveTo>
                  <a:pt x="1815403" y="215900"/>
                </a:moveTo>
                <a:lnTo>
                  <a:pt x="1818266" y="216218"/>
                </a:lnTo>
                <a:lnTo>
                  <a:pt x="1821764" y="216535"/>
                </a:lnTo>
                <a:lnTo>
                  <a:pt x="1824945" y="217170"/>
                </a:lnTo>
                <a:lnTo>
                  <a:pt x="1828126" y="218758"/>
                </a:lnTo>
                <a:lnTo>
                  <a:pt x="1830989" y="220028"/>
                </a:lnTo>
                <a:lnTo>
                  <a:pt x="1834170" y="221615"/>
                </a:lnTo>
                <a:lnTo>
                  <a:pt x="1836715" y="223520"/>
                </a:lnTo>
                <a:lnTo>
                  <a:pt x="1839577" y="226060"/>
                </a:lnTo>
                <a:lnTo>
                  <a:pt x="1841804" y="228600"/>
                </a:lnTo>
                <a:lnTo>
                  <a:pt x="1843713" y="231458"/>
                </a:lnTo>
                <a:lnTo>
                  <a:pt x="1845621" y="234315"/>
                </a:lnTo>
                <a:lnTo>
                  <a:pt x="1847212" y="237490"/>
                </a:lnTo>
                <a:lnTo>
                  <a:pt x="1848166" y="240348"/>
                </a:lnTo>
                <a:lnTo>
                  <a:pt x="1848802" y="243523"/>
                </a:lnTo>
                <a:lnTo>
                  <a:pt x="1849438" y="247015"/>
                </a:lnTo>
                <a:lnTo>
                  <a:pt x="1849438" y="250508"/>
                </a:lnTo>
                <a:lnTo>
                  <a:pt x="1849438" y="253365"/>
                </a:lnTo>
                <a:lnTo>
                  <a:pt x="1848802" y="256858"/>
                </a:lnTo>
                <a:lnTo>
                  <a:pt x="1848166" y="260033"/>
                </a:lnTo>
                <a:lnTo>
                  <a:pt x="1847212" y="263208"/>
                </a:lnTo>
                <a:lnTo>
                  <a:pt x="1845621" y="266065"/>
                </a:lnTo>
                <a:lnTo>
                  <a:pt x="1843713" y="268923"/>
                </a:lnTo>
                <a:lnTo>
                  <a:pt x="1841804" y="271780"/>
                </a:lnTo>
                <a:lnTo>
                  <a:pt x="1839577" y="274320"/>
                </a:lnTo>
                <a:lnTo>
                  <a:pt x="1736517" y="377190"/>
                </a:lnTo>
                <a:lnTo>
                  <a:pt x="1733654" y="379730"/>
                </a:lnTo>
                <a:lnTo>
                  <a:pt x="1731109" y="381635"/>
                </a:lnTo>
                <a:lnTo>
                  <a:pt x="1727928" y="383223"/>
                </a:lnTo>
                <a:lnTo>
                  <a:pt x="1725065" y="384810"/>
                </a:lnTo>
                <a:lnTo>
                  <a:pt x="1721885" y="386080"/>
                </a:lnTo>
                <a:lnTo>
                  <a:pt x="1718704" y="386715"/>
                </a:lnTo>
                <a:lnTo>
                  <a:pt x="1715205" y="387350"/>
                </a:lnTo>
                <a:lnTo>
                  <a:pt x="1712342" y="387350"/>
                </a:lnTo>
                <a:lnTo>
                  <a:pt x="1708843" y="387350"/>
                </a:lnTo>
                <a:lnTo>
                  <a:pt x="1705662" y="386715"/>
                </a:lnTo>
                <a:lnTo>
                  <a:pt x="1702163" y="386080"/>
                </a:lnTo>
                <a:lnTo>
                  <a:pt x="1699300" y="384810"/>
                </a:lnTo>
                <a:lnTo>
                  <a:pt x="1696119" y="383223"/>
                </a:lnTo>
                <a:lnTo>
                  <a:pt x="1693257" y="381635"/>
                </a:lnTo>
                <a:lnTo>
                  <a:pt x="1690394" y="379730"/>
                </a:lnTo>
                <a:lnTo>
                  <a:pt x="1687849" y="377190"/>
                </a:lnTo>
                <a:lnTo>
                  <a:pt x="1685622" y="374650"/>
                </a:lnTo>
                <a:lnTo>
                  <a:pt x="1683396" y="371793"/>
                </a:lnTo>
                <a:lnTo>
                  <a:pt x="1681805" y="368935"/>
                </a:lnTo>
                <a:lnTo>
                  <a:pt x="1680533" y="365760"/>
                </a:lnTo>
                <a:lnTo>
                  <a:pt x="1679261" y="362903"/>
                </a:lnTo>
                <a:lnTo>
                  <a:pt x="1678624" y="359410"/>
                </a:lnTo>
                <a:lnTo>
                  <a:pt x="1678306" y="356235"/>
                </a:lnTo>
                <a:lnTo>
                  <a:pt x="1677988" y="353378"/>
                </a:lnTo>
                <a:lnTo>
                  <a:pt x="1678306" y="349885"/>
                </a:lnTo>
                <a:lnTo>
                  <a:pt x="1678624" y="346393"/>
                </a:lnTo>
                <a:lnTo>
                  <a:pt x="1679261" y="343218"/>
                </a:lnTo>
                <a:lnTo>
                  <a:pt x="1680533" y="340043"/>
                </a:lnTo>
                <a:lnTo>
                  <a:pt x="1681805" y="337185"/>
                </a:lnTo>
                <a:lnTo>
                  <a:pt x="1683396" y="334328"/>
                </a:lnTo>
                <a:lnTo>
                  <a:pt x="1685622" y="331470"/>
                </a:lnTo>
                <a:lnTo>
                  <a:pt x="1687849" y="328930"/>
                </a:lnTo>
                <a:lnTo>
                  <a:pt x="1790910" y="226060"/>
                </a:lnTo>
                <a:lnTo>
                  <a:pt x="1793455" y="223520"/>
                </a:lnTo>
                <a:lnTo>
                  <a:pt x="1796317" y="221615"/>
                </a:lnTo>
                <a:lnTo>
                  <a:pt x="1799180" y="220028"/>
                </a:lnTo>
                <a:lnTo>
                  <a:pt x="1802361" y="218758"/>
                </a:lnTo>
                <a:lnTo>
                  <a:pt x="1805224" y="217170"/>
                </a:lnTo>
                <a:lnTo>
                  <a:pt x="1808723" y="216535"/>
                </a:lnTo>
                <a:lnTo>
                  <a:pt x="1811904" y="216218"/>
                </a:lnTo>
                <a:lnTo>
                  <a:pt x="1815403" y="215900"/>
                </a:lnTo>
                <a:close/>
                <a:moveTo>
                  <a:pt x="851599" y="215900"/>
                </a:moveTo>
                <a:lnTo>
                  <a:pt x="855065" y="216218"/>
                </a:lnTo>
                <a:lnTo>
                  <a:pt x="857902" y="216535"/>
                </a:lnTo>
                <a:lnTo>
                  <a:pt x="861368" y="217170"/>
                </a:lnTo>
                <a:lnTo>
                  <a:pt x="864205" y="218758"/>
                </a:lnTo>
                <a:lnTo>
                  <a:pt x="867356" y="220028"/>
                </a:lnTo>
                <a:lnTo>
                  <a:pt x="870192" y="221615"/>
                </a:lnTo>
                <a:lnTo>
                  <a:pt x="872713" y="223520"/>
                </a:lnTo>
                <a:lnTo>
                  <a:pt x="875550" y="226060"/>
                </a:lnTo>
                <a:lnTo>
                  <a:pt x="977657" y="328930"/>
                </a:lnTo>
                <a:lnTo>
                  <a:pt x="979863" y="331470"/>
                </a:lnTo>
                <a:lnTo>
                  <a:pt x="981754" y="334328"/>
                </a:lnTo>
                <a:lnTo>
                  <a:pt x="983960" y="337185"/>
                </a:lnTo>
                <a:lnTo>
                  <a:pt x="985220" y="340043"/>
                </a:lnTo>
                <a:lnTo>
                  <a:pt x="986166" y="343218"/>
                </a:lnTo>
                <a:lnTo>
                  <a:pt x="986796" y="346393"/>
                </a:lnTo>
                <a:lnTo>
                  <a:pt x="987426" y="349885"/>
                </a:lnTo>
                <a:lnTo>
                  <a:pt x="987426" y="353378"/>
                </a:lnTo>
                <a:lnTo>
                  <a:pt x="987426" y="356235"/>
                </a:lnTo>
                <a:lnTo>
                  <a:pt x="986796" y="359410"/>
                </a:lnTo>
                <a:lnTo>
                  <a:pt x="986166" y="362903"/>
                </a:lnTo>
                <a:lnTo>
                  <a:pt x="985220" y="365760"/>
                </a:lnTo>
                <a:lnTo>
                  <a:pt x="983960" y="368935"/>
                </a:lnTo>
                <a:lnTo>
                  <a:pt x="981754" y="371793"/>
                </a:lnTo>
                <a:lnTo>
                  <a:pt x="979863" y="374650"/>
                </a:lnTo>
                <a:lnTo>
                  <a:pt x="977657" y="377190"/>
                </a:lnTo>
                <a:lnTo>
                  <a:pt x="975135" y="379730"/>
                </a:lnTo>
                <a:lnTo>
                  <a:pt x="972299" y="381635"/>
                </a:lnTo>
                <a:lnTo>
                  <a:pt x="969778" y="383223"/>
                </a:lnTo>
                <a:lnTo>
                  <a:pt x="966627" y="384810"/>
                </a:lnTo>
                <a:lnTo>
                  <a:pt x="963475" y="386080"/>
                </a:lnTo>
                <a:lnTo>
                  <a:pt x="960324" y="386715"/>
                </a:lnTo>
                <a:lnTo>
                  <a:pt x="957172" y="387350"/>
                </a:lnTo>
                <a:lnTo>
                  <a:pt x="953706" y="387350"/>
                </a:lnTo>
                <a:lnTo>
                  <a:pt x="950554" y="387350"/>
                </a:lnTo>
                <a:lnTo>
                  <a:pt x="947088" y="386715"/>
                </a:lnTo>
                <a:lnTo>
                  <a:pt x="944251" y="386080"/>
                </a:lnTo>
                <a:lnTo>
                  <a:pt x="940785" y="384810"/>
                </a:lnTo>
                <a:lnTo>
                  <a:pt x="937948" y="383223"/>
                </a:lnTo>
                <a:lnTo>
                  <a:pt x="935112" y="381635"/>
                </a:lnTo>
                <a:lnTo>
                  <a:pt x="932276" y="379730"/>
                </a:lnTo>
                <a:lnTo>
                  <a:pt x="929440" y="377190"/>
                </a:lnTo>
                <a:lnTo>
                  <a:pt x="827333" y="274320"/>
                </a:lnTo>
                <a:lnTo>
                  <a:pt x="825127" y="271780"/>
                </a:lnTo>
                <a:lnTo>
                  <a:pt x="823236" y="268923"/>
                </a:lnTo>
                <a:lnTo>
                  <a:pt x="821345" y="266065"/>
                </a:lnTo>
                <a:lnTo>
                  <a:pt x="820084" y="263208"/>
                </a:lnTo>
                <a:lnTo>
                  <a:pt x="819139" y="260033"/>
                </a:lnTo>
                <a:lnTo>
                  <a:pt x="818193" y="256858"/>
                </a:lnTo>
                <a:lnTo>
                  <a:pt x="817878" y="253365"/>
                </a:lnTo>
                <a:lnTo>
                  <a:pt x="817563" y="250508"/>
                </a:lnTo>
                <a:lnTo>
                  <a:pt x="817878" y="247015"/>
                </a:lnTo>
                <a:lnTo>
                  <a:pt x="818193" y="243523"/>
                </a:lnTo>
                <a:lnTo>
                  <a:pt x="819139" y="240348"/>
                </a:lnTo>
                <a:lnTo>
                  <a:pt x="820084" y="237490"/>
                </a:lnTo>
                <a:lnTo>
                  <a:pt x="821345" y="234315"/>
                </a:lnTo>
                <a:lnTo>
                  <a:pt x="823236" y="231458"/>
                </a:lnTo>
                <a:lnTo>
                  <a:pt x="825127" y="228600"/>
                </a:lnTo>
                <a:lnTo>
                  <a:pt x="827333" y="226060"/>
                </a:lnTo>
                <a:lnTo>
                  <a:pt x="830169" y="223520"/>
                </a:lnTo>
                <a:lnTo>
                  <a:pt x="832690" y="221615"/>
                </a:lnTo>
                <a:lnTo>
                  <a:pt x="835842" y="220028"/>
                </a:lnTo>
                <a:lnTo>
                  <a:pt x="838678" y="218758"/>
                </a:lnTo>
                <a:lnTo>
                  <a:pt x="842144" y="217170"/>
                </a:lnTo>
                <a:lnTo>
                  <a:pt x="844981" y="216535"/>
                </a:lnTo>
                <a:lnTo>
                  <a:pt x="848447" y="216218"/>
                </a:lnTo>
                <a:lnTo>
                  <a:pt x="851599" y="215900"/>
                </a:lnTo>
                <a:close/>
                <a:moveTo>
                  <a:pt x="1318578" y="0"/>
                </a:moveTo>
                <a:lnTo>
                  <a:pt x="1321753" y="318"/>
                </a:lnTo>
                <a:lnTo>
                  <a:pt x="1325563" y="636"/>
                </a:lnTo>
                <a:lnTo>
                  <a:pt x="1328421" y="1590"/>
                </a:lnTo>
                <a:lnTo>
                  <a:pt x="1331913" y="2544"/>
                </a:lnTo>
                <a:lnTo>
                  <a:pt x="1334771" y="4133"/>
                </a:lnTo>
                <a:lnTo>
                  <a:pt x="1337629" y="6041"/>
                </a:lnTo>
                <a:lnTo>
                  <a:pt x="1340169" y="7949"/>
                </a:lnTo>
                <a:lnTo>
                  <a:pt x="1342391" y="9857"/>
                </a:lnTo>
                <a:lnTo>
                  <a:pt x="1344931" y="12719"/>
                </a:lnTo>
                <a:lnTo>
                  <a:pt x="1346836" y="15262"/>
                </a:lnTo>
                <a:lnTo>
                  <a:pt x="1348424" y="18124"/>
                </a:lnTo>
                <a:lnTo>
                  <a:pt x="1350011" y="20986"/>
                </a:lnTo>
                <a:lnTo>
                  <a:pt x="1351281" y="23848"/>
                </a:lnTo>
                <a:lnTo>
                  <a:pt x="1351916" y="27345"/>
                </a:lnTo>
                <a:lnTo>
                  <a:pt x="1352551" y="30843"/>
                </a:lnTo>
                <a:lnTo>
                  <a:pt x="1352551" y="34341"/>
                </a:lnTo>
                <a:lnTo>
                  <a:pt x="1352551" y="180290"/>
                </a:lnTo>
                <a:lnTo>
                  <a:pt x="1352551" y="183469"/>
                </a:lnTo>
                <a:lnTo>
                  <a:pt x="1351916" y="186967"/>
                </a:lnTo>
                <a:lnTo>
                  <a:pt x="1351281" y="190147"/>
                </a:lnTo>
                <a:lnTo>
                  <a:pt x="1350011" y="193327"/>
                </a:lnTo>
                <a:lnTo>
                  <a:pt x="1348424" y="196188"/>
                </a:lnTo>
                <a:lnTo>
                  <a:pt x="1346836" y="199368"/>
                </a:lnTo>
                <a:lnTo>
                  <a:pt x="1344931" y="201912"/>
                </a:lnTo>
                <a:lnTo>
                  <a:pt x="1342391" y="204138"/>
                </a:lnTo>
                <a:lnTo>
                  <a:pt x="1340169" y="206681"/>
                </a:lnTo>
                <a:lnTo>
                  <a:pt x="1337629" y="208271"/>
                </a:lnTo>
                <a:lnTo>
                  <a:pt x="1334771" y="210179"/>
                </a:lnTo>
                <a:lnTo>
                  <a:pt x="1331913" y="211769"/>
                </a:lnTo>
                <a:lnTo>
                  <a:pt x="1328421" y="212723"/>
                </a:lnTo>
                <a:lnTo>
                  <a:pt x="1325563" y="213677"/>
                </a:lnTo>
                <a:lnTo>
                  <a:pt x="1321753" y="213995"/>
                </a:lnTo>
                <a:lnTo>
                  <a:pt x="1318578" y="214313"/>
                </a:lnTo>
                <a:lnTo>
                  <a:pt x="1315086" y="213995"/>
                </a:lnTo>
                <a:lnTo>
                  <a:pt x="1311593" y="213677"/>
                </a:lnTo>
                <a:lnTo>
                  <a:pt x="1308418" y="212723"/>
                </a:lnTo>
                <a:lnTo>
                  <a:pt x="1305243" y="211769"/>
                </a:lnTo>
                <a:lnTo>
                  <a:pt x="1302068" y="210179"/>
                </a:lnTo>
                <a:lnTo>
                  <a:pt x="1299528" y="208271"/>
                </a:lnTo>
                <a:lnTo>
                  <a:pt x="1296671" y="206681"/>
                </a:lnTo>
                <a:lnTo>
                  <a:pt x="1294448" y="204138"/>
                </a:lnTo>
                <a:lnTo>
                  <a:pt x="1292226" y="201912"/>
                </a:lnTo>
                <a:lnTo>
                  <a:pt x="1290003" y="199368"/>
                </a:lnTo>
                <a:lnTo>
                  <a:pt x="1288416" y="196188"/>
                </a:lnTo>
                <a:lnTo>
                  <a:pt x="1287146" y="193327"/>
                </a:lnTo>
                <a:lnTo>
                  <a:pt x="1285876" y="190147"/>
                </a:lnTo>
                <a:lnTo>
                  <a:pt x="1285241" y="186967"/>
                </a:lnTo>
                <a:lnTo>
                  <a:pt x="1284288" y="183469"/>
                </a:lnTo>
                <a:lnTo>
                  <a:pt x="1284288" y="180290"/>
                </a:lnTo>
                <a:lnTo>
                  <a:pt x="1284288" y="34341"/>
                </a:lnTo>
                <a:lnTo>
                  <a:pt x="1284288" y="30843"/>
                </a:lnTo>
                <a:lnTo>
                  <a:pt x="1285241" y="27345"/>
                </a:lnTo>
                <a:lnTo>
                  <a:pt x="1285876" y="23848"/>
                </a:lnTo>
                <a:lnTo>
                  <a:pt x="1287146" y="20986"/>
                </a:lnTo>
                <a:lnTo>
                  <a:pt x="1288416" y="18124"/>
                </a:lnTo>
                <a:lnTo>
                  <a:pt x="1290003" y="15262"/>
                </a:lnTo>
                <a:lnTo>
                  <a:pt x="1292226" y="12719"/>
                </a:lnTo>
                <a:lnTo>
                  <a:pt x="1294448" y="9857"/>
                </a:lnTo>
                <a:lnTo>
                  <a:pt x="1296671" y="7949"/>
                </a:lnTo>
                <a:lnTo>
                  <a:pt x="1299528" y="6041"/>
                </a:lnTo>
                <a:lnTo>
                  <a:pt x="1302068" y="4133"/>
                </a:lnTo>
                <a:lnTo>
                  <a:pt x="1305243" y="2544"/>
                </a:lnTo>
                <a:lnTo>
                  <a:pt x="1308418" y="1590"/>
                </a:lnTo>
                <a:lnTo>
                  <a:pt x="1311593" y="636"/>
                </a:lnTo>
                <a:lnTo>
                  <a:pt x="1315086" y="318"/>
                </a:lnTo>
                <a:lnTo>
                  <a:pt x="13185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326063" y="2970213"/>
            <a:ext cx="153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7" name="六边形 16"/>
          <p:cNvSpPr/>
          <p:nvPr/>
        </p:nvSpPr>
        <p:spPr bwMode="auto">
          <a:xfrm>
            <a:off x="8880475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8" name="KSO_Shape"/>
          <p:cNvSpPr/>
          <p:nvPr/>
        </p:nvSpPr>
        <p:spPr bwMode="auto">
          <a:xfrm>
            <a:off x="9542463" y="2001838"/>
            <a:ext cx="1009650" cy="706437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9285288" y="2970213"/>
            <a:ext cx="153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0" name="矩形 117"/>
          <p:cNvSpPr>
            <a:spLocks noChangeArrowheads="1"/>
          </p:cNvSpPr>
          <p:nvPr/>
        </p:nvSpPr>
        <p:spPr bwMode="auto">
          <a:xfrm>
            <a:off x="1825625" y="4367213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1" name="矩形 124"/>
          <p:cNvSpPr>
            <a:spLocks noChangeArrowheads="1"/>
          </p:cNvSpPr>
          <p:nvPr/>
        </p:nvSpPr>
        <p:spPr bwMode="auto">
          <a:xfrm>
            <a:off x="1825625" y="4879975"/>
            <a:ext cx="8543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1920875" y="4829175"/>
            <a:ext cx="18510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课题研究目的阐述</a:t>
            </a:r>
          </a:p>
        </p:txBody>
      </p:sp>
      <p:sp>
        <p:nvSpPr>
          <p:cNvPr id="9" name="菱形 8"/>
          <p:cNvSpPr/>
          <p:nvPr/>
        </p:nvSpPr>
        <p:spPr>
          <a:xfrm>
            <a:off x="2060575" y="2008188"/>
            <a:ext cx="1366838" cy="136525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3568700" y="2008188"/>
            <a:ext cx="1365250" cy="136525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5075238" y="1670050"/>
            <a:ext cx="2041525" cy="2041525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菱形 11"/>
          <p:cNvSpPr/>
          <p:nvPr/>
        </p:nvSpPr>
        <p:spPr>
          <a:xfrm>
            <a:off x="7258050" y="2008188"/>
            <a:ext cx="1365250" cy="136525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8764588" y="2008188"/>
            <a:ext cx="1366837" cy="136525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菱形 13"/>
          <p:cNvSpPr/>
          <p:nvPr/>
        </p:nvSpPr>
        <p:spPr>
          <a:xfrm>
            <a:off x="3236913" y="2854325"/>
            <a:ext cx="520700" cy="519113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4729163" y="2008188"/>
            <a:ext cx="520700" cy="5207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菱形 15"/>
          <p:cNvSpPr/>
          <p:nvPr/>
        </p:nvSpPr>
        <p:spPr>
          <a:xfrm>
            <a:off x="6931025" y="2851150"/>
            <a:ext cx="520700" cy="519113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菱形 16"/>
          <p:cNvSpPr/>
          <p:nvPr/>
        </p:nvSpPr>
        <p:spPr>
          <a:xfrm>
            <a:off x="8434388" y="2024063"/>
            <a:ext cx="520700" cy="5207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85"/>
          <p:cNvSpPr txBox="1"/>
          <p:nvPr/>
        </p:nvSpPr>
        <p:spPr>
          <a:xfrm>
            <a:off x="5287963" y="3838575"/>
            <a:ext cx="16160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kern="0">
                <a:latin typeface="宋体" panose="02010600030101010101" pitchFamily="2" charset="-122"/>
                <a:ea typeface="宋体" panose="02010600030101010101" pitchFamily="2" charset="-122"/>
              </a:rPr>
              <a:t>点击添加标题</a:t>
            </a:r>
          </a:p>
        </p:txBody>
      </p:sp>
      <p:sp>
        <p:nvSpPr>
          <p:cNvPr id="19" name="文本框 86"/>
          <p:cNvSpPr txBox="1"/>
          <p:nvPr/>
        </p:nvSpPr>
        <p:spPr>
          <a:xfrm>
            <a:off x="3530600" y="354012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kern="0">
                <a:latin typeface="宋体" panose="02010600030101010101" pitchFamily="2" charset="-122"/>
                <a:ea typeface="宋体" panose="02010600030101010101" pitchFamily="2" charset="-122"/>
              </a:rPr>
              <a:t>点击添加标题</a:t>
            </a:r>
          </a:p>
        </p:txBody>
      </p:sp>
      <p:sp>
        <p:nvSpPr>
          <p:cNvPr id="20" name="文本框 87"/>
          <p:cNvSpPr txBox="1"/>
          <p:nvPr/>
        </p:nvSpPr>
        <p:spPr>
          <a:xfrm>
            <a:off x="2017713" y="3540125"/>
            <a:ext cx="14414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kern="0">
                <a:latin typeface="宋体" panose="02010600030101010101" pitchFamily="2" charset="-122"/>
                <a:ea typeface="宋体" panose="02010600030101010101" pitchFamily="2" charset="-122"/>
              </a:rPr>
              <a:t>点击添加标题</a:t>
            </a:r>
          </a:p>
        </p:txBody>
      </p:sp>
      <p:sp>
        <p:nvSpPr>
          <p:cNvPr id="21" name="文本框 88"/>
          <p:cNvSpPr txBox="1"/>
          <p:nvPr/>
        </p:nvSpPr>
        <p:spPr>
          <a:xfrm>
            <a:off x="8732838" y="3540125"/>
            <a:ext cx="14414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kern="0">
                <a:latin typeface="宋体" panose="02010600030101010101" pitchFamily="2" charset="-122"/>
                <a:ea typeface="宋体" panose="02010600030101010101" pitchFamily="2" charset="-122"/>
              </a:rPr>
              <a:t>点击添加标题</a:t>
            </a:r>
          </a:p>
        </p:txBody>
      </p:sp>
      <p:sp>
        <p:nvSpPr>
          <p:cNvPr id="22" name="文本框 89"/>
          <p:cNvSpPr txBox="1"/>
          <p:nvPr/>
        </p:nvSpPr>
        <p:spPr>
          <a:xfrm>
            <a:off x="7221538" y="3540125"/>
            <a:ext cx="1439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kern="0">
                <a:latin typeface="宋体" panose="02010600030101010101" pitchFamily="2" charset="-122"/>
                <a:ea typeface="宋体" panose="02010600030101010101" pitchFamily="2" charset="-122"/>
              </a:rPr>
              <a:t>点击添加标题</a:t>
            </a:r>
          </a:p>
        </p:txBody>
      </p:sp>
      <p:sp>
        <p:nvSpPr>
          <p:cNvPr id="23" name="KSO_Shape"/>
          <p:cNvSpPr/>
          <p:nvPr/>
        </p:nvSpPr>
        <p:spPr bwMode="auto">
          <a:xfrm>
            <a:off x="2490788" y="2392363"/>
            <a:ext cx="590550" cy="534987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KSO_Shape"/>
          <p:cNvSpPr/>
          <p:nvPr/>
        </p:nvSpPr>
        <p:spPr bwMode="auto">
          <a:xfrm>
            <a:off x="4059238" y="2428875"/>
            <a:ext cx="384175" cy="523875"/>
          </a:xfrm>
          <a:custGeom>
            <a:avLst/>
            <a:gdLst>
              <a:gd name="T0" fmla="*/ 821150 w 1122363"/>
              <a:gd name="T1" fmla="*/ 1319439 h 1531938"/>
              <a:gd name="T2" fmla="*/ 818610 w 1122363"/>
              <a:gd name="T3" fmla="*/ 1374324 h 1531938"/>
              <a:gd name="T4" fmla="*/ 763001 w 1122363"/>
              <a:gd name="T5" fmla="*/ 1407818 h 1531938"/>
              <a:gd name="T6" fmla="*/ 617712 w 1122363"/>
              <a:gd name="T7" fmla="*/ 1069756 h 1531938"/>
              <a:gd name="T8" fmla="*/ 595045 w 1122363"/>
              <a:gd name="T9" fmla="*/ 1020228 h 1531938"/>
              <a:gd name="T10" fmla="*/ 616862 w 1122363"/>
              <a:gd name="T11" fmla="*/ 985788 h 1531938"/>
              <a:gd name="T12" fmla="*/ 638822 w 1122363"/>
              <a:gd name="T13" fmla="*/ 861065 h 1531938"/>
              <a:gd name="T14" fmla="*/ 533011 w 1122363"/>
              <a:gd name="T15" fmla="*/ 900272 h 1531938"/>
              <a:gd name="T16" fmla="*/ 472344 w 1122363"/>
              <a:gd name="T17" fmla="*/ 959225 h 1531938"/>
              <a:gd name="T18" fmla="*/ 447514 w 1122363"/>
              <a:gd name="T19" fmla="*/ 1068950 h 1531938"/>
              <a:gd name="T20" fmla="*/ 483631 w 1122363"/>
              <a:gd name="T21" fmla="*/ 1155544 h 1531938"/>
              <a:gd name="T22" fmla="*/ 563202 w 1122363"/>
              <a:gd name="T23" fmla="*/ 1213369 h 1531938"/>
              <a:gd name="T24" fmla="*/ 641644 w 1122363"/>
              <a:gd name="T25" fmla="*/ 1407149 h 1531938"/>
              <a:gd name="T26" fmla="*/ 522288 w 1122363"/>
              <a:gd name="T27" fmla="*/ 1360326 h 1531938"/>
              <a:gd name="T28" fmla="*/ 562920 w 1122363"/>
              <a:gd name="T29" fmla="*/ 1503052 h 1531938"/>
              <a:gd name="T30" fmla="*/ 767489 w 1122363"/>
              <a:gd name="T31" fmla="*/ 1526182 h 1531938"/>
              <a:gd name="T32" fmla="*/ 873019 w 1122363"/>
              <a:gd name="T33" fmla="*/ 1493462 h 1531938"/>
              <a:gd name="T34" fmla="*/ 940739 w 1122363"/>
              <a:gd name="T35" fmla="*/ 1437049 h 1531938"/>
              <a:gd name="T36" fmla="*/ 975445 w 1122363"/>
              <a:gd name="T37" fmla="*/ 1352710 h 1531938"/>
              <a:gd name="T38" fmla="*/ 957387 w 1122363"/>
              <a:gd name="T39" fmla="*/ 1244960 h 1531938"/>
              <a:gd name="T40" fmla="*/ 862579 w 1122363"/>
              <a:gd name="T41" fmla="*/ 1159211 h 1531938"/>
              <a:gd name="T42" fmla="*/ 777366 w 1122363"/>
              <a:gd name="T43" fmla="*/ 984893 h 1531938"/>
              <a:gd name="T44" fmla="*/ 941021 w 1122363"/>
              <a:gd name="T45" fmla="*/ 1068103 h 1531938"/>
              <a:gd name="T46" fmla="*/ 812918 w 1122363"/>
              <a:gd name="T47" fmla="*/ 868963 h 1531938"/>
              <a:gd name="T48" fmla="*/ 768618 w 1122363"/>
              <a:gd name="T49" fmla="*/ 464758 h 1531938"/>
              <a:gd name="T50" fmla="*/ 956258 w 1122363"/>
              <a:gd name="T51" fmla="*/ 515531 h 1531938"/>
              <a:gd name="T52" fmla="*/ 1106652 w 1122363"/>
              <a:gd name="T53" fmla="*/ 632589 h 1531938"/>
              <a:gd name="T54" fmla="*/ 1227702 w 1122363"/>
              <a:gd name="T55" fmla="*/ 820164 h 1531938"/>
              <a:gd name="T56" fmla="*/ 1327023 w 1122363"/>
              <a:gd name="T57" fmla="*/ 1081925 h 1531938"/>
              <a:gd name="T58" fmla="*/ 1396717 w 1122363"/>
              <a:gd name="T59" fmla="*/ 1393892 h 1531938"/>
              <a:gd name="T60" fmla="*/ 1355239 w 1122363"/>
              <a:gd name="T61" fmla="*/ 1597827 h 1531938"/>
              <a:gd name="T62" fmla="*/ 1228829 w 1122363"/>
              <a:gd name="T63" fmla="*/ 1750144 h 1531938"/>
              <a:gd name="T64" fmla="*/ 1040908 w 1122363"/>
              <a:gd name="T65" fmla="*/ 1850561 h 1531938"/>
              <a:gd name="T66" fmla="*/ 813764 w 1122363"/>
              <a:gd name="T67" fmla="*/ 1899358 h 1531938"/>
              <a:gd name="T68" fmla="*/ 571385 w 1122363"/>
              <a:gd name="T69" fmla="*/ 1896538 h 1531938"/>
              <a:gd name="T70" fmla="*/ 341985 w 1122363"/>
              <a:gd name="T71" fmla="*/ 1837867 h 1531938"/>
              <a:gd name="T72" fmla="*/ 152933 w 1122363"/>
              <a:gd name="T73" fmla="*/ 1725604 h 1531938"/>
              <a:gd name="T74" fmla="*/ 31320 w 1122363"/>
              <a:gd name="T75" fmla="*/ 1563133 h 1531938"/>
              <a:gd name="T76" fmla="*/ 3668 w 1122363"/>
              <a:gd name="T77" fmla="*/ 1352710 h 1531938"/>
              <a:gd name="T78" fmla="*/ 126691 w 1122363"/>
              <a:gd name="T79" fmla="*/ 958096 h 1531938"/>
              <a:gd name="T80" fmla="*/ 230811 w 1122363"/>
              <a:gd name="T81" fmla="*/ 743160 h 1531938"/>
              <a:gd name="T82" fmla="*/ 362301 w 1122363"/>
              <a:gd name="T83" fmla="*/ 582099 h 1531938"/>
              <a:gd name="T84" fmla="*/ 534421 w 1122363"/>
              <a:gd name="T85" fmla="*/ 485632 h 1531938"/>
              <a:gd name="T86" fmla="*/ 596426 w 1122363"/>
              <a:gd name="T87" fmla="*/ 1978 h 1531938"/>
              <a:gd name="T88" fmla="*/ 686940 w 1122363"/>
              <a:gd name="T89" fmla="*/ 37299 h 1531938"/>
              <a:gd name="T90" fmla="*/ 778299 w 1122363"/>
              <a:gd name="T91" fmla="*/ 32213 h 1531938"/>
              <a:gd name="T92" fmla="*/ 882912 w 1122363"/>
              <a:gd name="T93" fmla="*/ 282 h 1531938"/>
              <a:gd name="T94" fmla="*/ 944383 w 1122363"/>
              <a:gd name="T95" fmla="*/ 34192 h 1531938"/>
              <a:gd name="T96" fmla="*/ 991755 w 1122363"/>
              <a:gd name="T97" fmla="*/ 157394 h 1531938"/>
              <a:gd name="T98" fmla="*/ 1048714 w 1122363"/>
              <a:gd name="T99" fmla="*/ 165023 h 1531938"/>
              <a:gd name="T100" fmla="*/ 1092702 w 1122363"/>
              <a:gd name="T101" fmla="*/ 159655 h 1531938"/>
              <a:gd name="T102" fmla="*/ 1063377 w 1122363"/>
              <a:gd name="T103" fmla="*/ 261663 h 1531938"/>
              <a:gd name="T104" fmla="*/ 978784 w 1122363"/>
              <a:gd name="T105" fmla="*/ 348130 h 1531938"/>
              <a:gd name="T106" fmla="*/ 836387 w 1122363"/>
              <a:gd name="T107" fmla="*/ 422166 h 1531938"/>
              <a:gd name="T108" fmla="*/ 657614 w 1122363"/>
              <a:gd name="T109" fmla="*/ 404646 h 1531938"/>
              <a:gd name="T110" fmla="*/ 554694 w 1122363"/>
              <a:gd name="T111" fmla="*/ 419340 h 1531938"/>
              <a:gd name="T112" fmla="*/ 313322 w 1122363"/>
              <a:gd name="T113" fmla="*/ 219560 h 1531938"/>
              <a:gd name="T114" fmla="*/ 410321 w 1122363"/>
              <a:gd name="T115" fmla="*/ 170392 h 1531938"/>
              <a:gd name="T116" fmla="*/ 485327 w 1122363"/>
              <a:gd name="T117" fmla="*/ 159089 h 1531938"/>
              <a:gd name="T118" fmla="*/ 519164 w 1122363"/>
              <a:gd name="T119" fmla="*/ 54537 h 15319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22363" h="1531938">
                <a:moveTo>
                  <a:pt x="600075" y="1019175"/>
                </a:moveTo>
                <a:lnTo>
                  <a:pt x="608240" y="1022344"/>
                </a:lnTo>
                <a:lnTo>
                  <a:pt x="615950" y="1025965"/>
                </a:lnTo>
                <a:lnTo>
                  <a:pt x="622981" y="1029134"/>
                </a:lnTo>
                <a:lnTo>
                  <a:pt x="629331" y="1032303"/>
                </a:lnTo>
                <a:lnTo>
                  <a:pt x="635227" y="1035925"/>
                </a:lnTo>
                <a:lnTo>
                  <a:pt x="640443" y="1039093"/>
                </a:lnTo>
                <a:lnTo>
                  <a:pt x="644979" y="1042488"/>
                </a:lnTo>
                <a:lnTo>
                  <a:pt x="649061" y="1045884"/>
                </a:lnTo>
                <a:lnTo>
                  <a:pt x="652236" y="1049505"/>
                </a:lnTo>
                <a:lnTo>
                  <a:pt x="655411" y="1053127"/>
                </a:lnTo>
                <a:lnTo>
                  <a:pt x="657906" y="1056974"/>
                </a:lnTo>
                <a:lnTo>
                  <a:pt x="659720" y="1061049"/>
                </a:lnTo>
                <a:lnTo>
                  <a:pt x="661534" y="1065576"/>
                </a:lnTo>
                <a:lnTo>
                  <a:pt x="662668" y="1070329"/>
                </a:lnTo>
                <a:lnTo>
                  <a:pt x="663348" y="1074856"/>
                </a:lnTo>
                <a:lnTo>
                  <a:pt x="663575" y="1080062"/>
                </a:lnTo>
                <a:lnTo>
                  <a:pt x="663575" y="1083230"/>
                </a:lnTo>
                <a:lnTo>
                  <a:pt x="663348" y="1086626"/>
                </a:lnTo>
                <a:lnTo>
                  <a:pt x="662895" y="1089568"/>
                </a:lnTo>
                <a:lnTo>
                  <a:pt x="662441" y="1092510"/>
                </a:lnTo>
                <a:lnTo>
                  <a:pt x="661761" y="1095227"/>
                </a:lnTo>
                <a:lnTo>
                  <a:pt x="660854" y="1097716"/>
                </a:lnTo>
                <a:lnTo>
                  <a:pt x="659947" y="1100432"/>
                </a:lnTo>
                <a:lnTo>
                  <a:pt x="659040" y="1102922"/>
                </a:lnTo>
                <a:lnTo>
                  <a:pt x="657679" y="1105186"/>
                </a:lnTo>
                <a:lnTo>
                  <a:pt x="656545" y="1107449"/>
                </a:lnTo>
                <a:lnTo>
                  <a:pt x="654957" y="1109486"/>
                </a:lnTo>
                <a:lnTo>
                  <a:pt x="653143" y="1111523"/>
                </a:lnTo>
                <a:lnTo>
                  <a:pt x="651556" y="1113334"/>
                </a:lnTo>
                <a:lnTo>
                  <a:pt x="649515" y="1115145"/>
                </a:lnTo>
                <a:lnTo>
                  <a:pt x="647473" y="1116729"/>
                </a:lnTo>
                <a:lnTo>
                  <a:pt x="645206" y="1118087"/>
                </a:lnTo>
                <a:lnTo>
                  <a:pt x="640670" y="1120803"/>
                </a:lnTo>
                <a:lnTo>
                  <a:pt x="635681" y="1123520"/>
                </a:lnTo>
                <a:lnTo>
                  <a:pt x="630238" y="1126009"/>
                </a:lnTo>
                <a:lnTo>
                  <a:pt x="625022" y="1128046"/>
                </a:lnTo>
                <a:lnTo>
                  <a:pt x="619125" y="1130310"/>
                </a:lnTo>
                <a:lnTo>
                  <a:pt x="613002" y="1132121"/>
                </a:lnTo>
                <a:lnTo>
                  <a:pt x="606652" y="1133705"/>
                </a:lnTo>
                <a:lnTo>
                  <a:pt x="600075" y="1135063"/>
                </a:lnTo>
                <a:lnTo>
                  <a:pt x="600075" y="1019175"/>
                </a:lnTo>
                <a:close/>
                <a:moveTo>
                  <a:pt x="538162" y="779462"/>
                </a:moveTo>
                <a:lnTo>
                  <a:pt x="538162" y="877887"/>
                </a:lnTo>
                <a:lnTo>
                  <a:pt x="529967" y="875827"/>
                </a:lnTo>
                <a:lnTo>
                  <a:pt x="522227" y="873538"/>
                </a:lnTo>
                <a:lnTo>
                  <a:pt x="515398" y="870791"/>
                </a:lnTo>
                <a:lnTo>
                  <a:pt x="509024" y="868273"/>
                </a:lnTo>
                <a:lnTo>
                  <a:pt x="503333" y="865298"/>
                </a:lnTo>
                <a:lnTo>
                  <a:pt x="500829" y="863467"/>
                </a:lnTo>
                <a:lnTo>
                  <a:pt x="498553" y="861864"/>
                </a:lnTo>
                <a:lnTo>
                  <a:pt x="496276" y="860262"/>
                </a:lnTo>
                <a:lnTo>
                  <a:pt x="494227" y="858431"/>
                </a:lnTo>
                <a:lnTo>
                  <a:pt x="492406" y="856600"/>
                </a:lnTo>
                <a:lnTo>
                  <a:pt x="490813" y="854540"/>
                </a:lnTo>
                <a:lnTo>
                  <a:pt x="487626" y="850877"/>
                </a:lnTo>
                <a:lnTo>
                  <a:pt x="485122" y="846986"/>
                </a:lnTo>
                <a:lnTo>
                  <a:pt x="482618" y="843324"/>
                </a:lnTo>
                <a:lnTo>
                  <a:pt x="481024" y="839662"/>
                </a:lnTo>
                <a:lnTo>
                  <a:pt x="479658" y="835999"/>
                </a:lnTo>
                <a:lnTo>
                  <a:pt x="478520" y="832337"/>
                </a:lnTo>
                <a:lnTo>
                  <a:pt x="478065" y="828903"/>
                </a:lnTo>
                <a:lnTo>
                  <a:pt x="477837" y="825241"/>
                </a:lnTo>
                <a:lnTo>
                  <a:pt x="477837" y="822952"/>
                </a:lnTo>
                <a:lnTo>
                  <a:pt x="478065" y="820434"/>
                </a:lnTo>
                <a:lnTo>
                  <a:pt x="478520" y="817916"/>
                </a:lnTo>
                <a:lnTo>
                  <a:pt x="478975" y="815627"/>
                </a:lnTo>
                <a:lnTo>
                  <a:pt x="479431" y="813339"/>
                </a:lnTo>
                <a:lnTo>
                  <a:pt x="480341" y="810821"/>
                </a:lnTo>
                <a:lnTo>
                  <a:pt x="481252" y="808761"/>
                </a:lnTo>
                <a:lnTo>
                  <a:pt x="482162" y="806701"/>
                </a:lnTo>
                <a:lnTo>
                  <a:pt x="483528" y="804869"/>
                </a:lnTo>
                <a:lnTo>
                  <a:pt x="484894" y="802809"/>
                </a:lnTo>
                <a:lnTo>
                  <a:pt x="486260" y="800978"/>
                </a:lnTo>
                <a:lnTo>
                  <a:pt x="487853" y="799147"/>
                </a:lnTo>
                <a:lnTo>
                  <a:pt x="489447" y="797545"/>
                </a:lnTo>
                <a:lnTo>
                  <a:pt x="491496" y="795714"/>
                </a:lnTo>
                <a:lnTo>
                  <a:pt x="495593" y="792738"/>
                </a:lnTo>
                <a:lnTo>
                  <a:pt x="500146" y="789991"/>
                </a:lnTo>
                <a:lnTo>
                  <a:pt x="504699" y="787244"/>
                </a:lnTo>
                <a:lnTo>
                  <a:pt x="509935" y="785184"/>
                </a:lnTo>
                <a:lnTo>
                  <a:pt x="515170" y="783582"/>
                </a:lnTo>
                <a:lnTo>
                  <a:pt x="520634" y="781980"/>
                </a:lnTo>
                <a:lnTo>
                  <a:pt x="526097" y="780835"/>
                </a:lnTo>
                <a:lnTo>
                  <a:pt x="532016" y="779920"/>
                </a:lnTo>
                <a:lnTo>
                  <a:pt x="538162" y="779462"/>
                </a:lnTo>
                <a:close/>
                <a:moveTo>
                  <a:pt x="538626" y="654332"/>
                </a:moveTo>
                <a:lnTo>
                  <a:pt x="538626" y="688810"/>
                </a:lnTo>
                <a:lnTo>
                  <a:pt x="530011" y="689945"/>
                </a:lnTo>
                <a:lnTo>
                  <a:pt x="521624" y="691079"/>
                </a:lnTo>
                <a:lnTo>
                  <a:pt x="513236" y="692440"/>
                </a:lnTo>
                <a:lnTo>
                  <a:pt x="505302" y="694028"/>
                </a:lnTo>
                <a:lnTo>
                  <a:pt x="497594" y="695842"/>
                </a:lnTo>
                <a:lnTo>
                  <a:pt x="490113" y="697657"/>
                </a:lnTo>
                <a:lnTo>
                  <a:pt x="482859" y="699471"/>
                </a:lnTo>
                <a:lnTo>
                  <a:pt x="475831" y="701740"/>
                </a:lnTo>
                <a:lnTo>
                  <a:pt x="469257" y="704008"/>
                </a:lnTo>
                <a:lnTo>
                  <a:pt x="462683" y="706276"/>
                </a:lnTo>
                <a:lnTo>
                  <a:pt x="456336" y="708998"/>
                </a:lnTo>
                <a:lnTo>
                  <a:pt x="450215" y="711720"/>
                </a:lnTo>
                <a:lnTo>
                  <a:pt x="444321" y="714442"/>
                </a:lnTo>
                <a:lnTo>
                  <a:pt x="438654" y="717618"/>
                </a:lnTo>
                <a:lnTo>
                  <a:pt x="433440" y="720567"/>
                </a:lnTo>
                <a:lnTo>
                  <a:pt x="428226" y="723969"/>
                </a:lnTo>
                <a:lnTo>
                  <a:pt x="423238" y="727372"/>
                </a:lnTo>
                <a:lnTo>
                  <a:pt x="418478" y="731001"/>
                </a:lnTo>
                <a:lnTo>
                  <a:pt x="413944" y="734403"/>
                </a:lnTo>
                <a:lnTo>
                  <a:pt x="409410" y="738033"/>
                </a:lnTo>
                <a:lnTo>
                  <a:pt x="405556" y="741435"/>
                </a:lnTo>
                <a:lnTo>
                  <a:pt x="401476" y="744837"/>
                </a:lnTo>
                <a:lnTo>
                  <a:pt x="397849" y="748694"/>
                </a:lnTo>
                <a:lnTo>
                  <a:pt x="394221" y="752323"/>
                </a:lnTo>
                <a:lnTo>
                  <a:pt x="391048" y="755952"/>
                </a:lnTo>
                <a:lnTo>
                  <a:pt x="387874" y="760035"/>
                </a:lnTo>
                <a:lnTo>
                  <a:pt x="384927" y="763664"/>
                </a:lnTo>
                <a:lnTo>
                  <a:pt x="382207" y="767520"/>
                </a:lnTo>
                <a:lnTo>
                  <a:pt x="379486" y="771377"/>
                </a:lnTo>
                <a:lnTo>
                  <a:pt x="377219" y="775460"/>
                </a:lnTo>
                <a:lnTo>
                  <a:pt x="375179" y="779316"/>
                </a:lnTo>
                <a:lnTo>
                  <a:pt x="373366" y="783399"/>
                </a:lnTo>
                <a:lnTo>
                  <a:pt x="369738" y="791338"/>
                </a:lnTo>
                <a:lnTo>
                  <a:pt x="367018" y="799277"/>
                </a:lnTo>
                <a:lnTo>
                  <a:pt x="364298" y="806989"/>
                </a:lnTo>
                <a:lnTo>
                  <a:pt x="362258" y="814701"/>
                </a:lnTo>
                <a:lnTo>
                  <a:pt x="360671" y="822187"/>
                </a:lnTo>
                <a:lnTo>
                  <a:pt x="359537" y="829672"/>
                </a:lnTo>
                <a:lnTo>
                  <a:pt x="358857" y="836931"/>
                </a:lnTo>
                <a:lnTo>
                  <a:pt x="358630" y="844189"/>
                </a:lnTo>
                <a:lnTo>
                  <a:pt x="358857" y="851901"/>
                </a:lnTo>
                <a:lnTo>
                  <a:pt x="359537" y="859614"/>
                </a:lnTo>
                <a:lnTo>
                  <a:pt x="360444" y="867326"/>
                </a:lnTo>
                <a:lnTo>
                  <a:pt x="362031" y="874811"/>
                </a:lnTo>
                <a:lnTo>
                  <a:pt x="363844" y="882297"/>
                </a:lnTo>
                <a:lnTo>
                  <a:pt x="366111" y="889782"/>
                </a:lnTo>
                <a:lnTo>
                  <a:pt x="368832" y="897267"/>
                </a:lnTo>
                <a:lnTo>
                  <a:pt x="371779" y="904526"/>
                </a:lnTo>
                <a:lnTo>
                  <a:pt x="373592" y="907928"/>
                </a:lnTo>
                <a:lnTo>
                  <a:pt x="375633" y="911558"/>
                </a:lnTo>
                <a:lnTo>
                  <a:pt x="377673" y="915187"/>
                </a:lnTo>
                <a:lnTo>
                  <a:pt x="379940" y="918816"/>
                </a:lnTo>
                <a:lnTo>
                  <a:pt x="382660" y="922219"/>
                </a:lnTo>
                <a:lnTo>
                  <a:pt x="385380" y="925848"/>
                </a:lnTo>
                <a:lnTo>
                  <a:pt x="388554" y="929250"/>
                </a:lnTo>
                <a:lnTo>
                  <a:pt x="391501" y="932880"/>
                </a:lnTo>
                <a:lnTo>
                  <a:pt x="395128" y="936282"/>
                </a:lnTo>
                <a:lnTo>
                  <a:pt x="398529" y="939685"/>
                </a:lnTo>
                <a:lnTo>
                  <a:pt x="402609" y="943087"/>
                </a:lnTo>
                <a:lnTo>
                  <a:pt x="406463" y="946489"/>
                </a:lnTo>
                <a:lnTo>
                  <a:pt x="410770" y="949892"/>
                </a:lnTo>
                <a:lnTo>
                  <a:pt x="415077" y="953294"/>
                </a:lnTo>
                <a:lnTo>
                  <a:pt x="424372" y="959646"/>
                </a:lnTo>
                <a:lnTo>
                  <a:pt x="429586" y="963048"/>
                </a:lnTo>
                <a:lnTo>
                  <a:pt x="434800" y="966224"/>
                </a:lnTo>
                <a:lnTo>
                  <a:pt x="440467" y="969626"/>
                </a:lnTo>
                <a:lnTo>
                  <a:pt x="446361" y="972575"/>
                </a:lnTo>
                <a:lnTo>
                  <a:pt x="452482" y="975751"/>
                </a:lnTo>
                <a:lnTo>
                  <a:pt x="459056" y="978473"/>
                </a:lnTo>
                <a:lnTo>
                  <a:pt x="465630" y="981421"/>
                </a:lnTo>
                <a:lnTo>
                  <a:pt x="472658" y="984370"/>
                </a:lnTo>
                <a:lnTo>
                  <a:pt x="479912" y="987092"/>
                </a:lnTo>
                <a:lnTo>
                  <a:pt x="487619" y="989814"/>
                </a:lnTo>
                <a:lnTo>
                  <a:pt x="495327" y="992309"/>
                </a:lnTo>
                <a:lnTo>
                  <a:pt x="503488" y="994804"/>
                </a:lnTo>
                <a:lnTo>
                  <a:pt x="520490" y="1000021"/>
                </a:lnTo>
                <a:lnTo>
                  <a:pt x="538626" y="1004785"/>
                </a:lnTo>
                <a:lnTo>
                  <a:pt x="538626" y="1135439"/>
                </a:lnTo>
                <a:lnTo>
                  <a:pt x="530918" y="1134305"/>
                </a:lnTo>
                <a:lnTo>
                  <a:pt x="523210" y="1133171"/>
                </a:lnTo>
                <a:lnTo>
                  <a:pt x="515503" y="1131583"/>
                </a:lnTo>
                <a:lnTo>
                  <a:pt x="507795" y="1129768"/>
                </a:lnTo>
                <a:lnTo>
                  <a:pt x="500088" y="1127727"/>
                </a:lnTo>
                <a:lnTo>
                  <a:pt x="492607" y="1125685"/>
                </a:lnTo>
                <a:lnTo>
                  <a:pt x="485126" y="1123417"/>
                </a:lnTo>
                <a:lnTo>
                  <a:pt x="477645" y="1120695"/>
                </a:lnTo>
                <a:lnTo>
                  <a:pt x="470164" y="1117973"/>
                </a:lnTo>
                <a:lnTo>
                  <a:pt x="462683" y="1115024"/>
                </a:lnTo>
                <a:lnTo>
                  <a:pt x="455429" y="1111849"/>
                </a:lnTo>
                <a:lnTo>
                  <a:pt x="448175" y="1108673"/>
                </a:lnTo>
                <a:lnTo>
                  <a:pt x="440920" y="1105044"/>
                </a:lnTo>
                <a:lnTo>
                  <a:pt x="433893" y="1101641"/>
                </a:lnTo>
                <a:lnTo>
                  <a:pt x="426639" y="1097785"/>
                </a:lnTo>
                <a:lnTo>
                  <a:pt x="419611" y="1093929"/>
                </a:lnTo>
                <a:lnTo>
                  <a:pt x="405783" y="1085310"/>
                </a:lnTo>
                <a:lnTo>
                  <a:pt x="392181" y="1076690"/>
                </a:lnTo>
                <a:lnTo>
                  <a:pt x="379033" y="1067617"/>
                </a:lnTo>
                <a:lnTo>
                  <a:pt x="366338" y="1058317"/>
                </a:lnTo>
                <a:lnTo>
                  <a:pt x="366338" y="1169917"/>
                </a:lnTo>
                <a:lnTo>
                  <a:pt x="376313" y="1175588"/>
                </a:lnTo>
                <a:lnTo>
                  <a:pt x="386287" y="1181032"/>
                </a:lnTo>
                <a:lnTo>
                  <a:pt x="396715" y="1186249"/>
                </a:lnTo>
                <a:lnTo>
                  <a:pt x="407370" y="1191466"/>
                </a:lnTo>
                <a:lnTo>
                  <a:pt x="418251" y="1196003"/>
                </a:lnTo>
                <a:lnTo>
                  <a:pt x="429359" y="1200539"/>
                </a:lnTo>
                <a:lnTo>
                  <a:pt x="440694" y="1204849"/>
                </a:lnTo>
                <a:lnTo>
                  <a:pt x="452255" y="1208705"/>
                </a:lnTo>
                <a:lnTo>
                  <a:pt x="464043" y="1212561"/>
                </a:lnTo>
                <a:lnTo>
                  <a:pt x="475151" y="1215964"/>
                </a:lnTo>
                <a:lnTo>
                  <a:pt x="486486" y="1218686"/>
                </a:lnTo>
                <a:lnTo>
                  <a:pt x="497367" y="1221634"/>
                </a:lnTo>
                <a:lnTo>
                  <a:pt x="508022" y="1223903"/>
                </a:lnTo>
                <a:lnTo>
                  <a:pt x="518450" y="1225944"/>
                </a:lnTo>
                <a:lnTo>
                  <a:pt x="528878" y="1227759"/>
                </a:lnTo>
                <a:lnTo>
                  <a:pt x="538626" y="1229120"/>
                </a:lnTo>
                <a:lnTo>
                  <a:pt x="538626" y="1297396"/>
                </a:lnTo>
                <a:lnTo>
                  <a:pt x="600740" y="1297396"/>
                </a:lnTo>
                <a:lnTo>
                  <a:pt x="600740" y="1229120"/>
                </a:lnTo>
                <a:lnTo>
                  <a:pt x="608674" y="1228213"/>
                </a:lnTo>
                <a:lnTo>
                  <a:pt x="616608" y="1227305"/>
                </a:lnTo>
                <a:lnTo>
                  <a:pt x="624089" y="1225944"/>
                </a:lnTo>
                <a:lnTo>
                  <a:pt x="631570" y="1224810"/>
                </a:lnTo>
                <a:lnTo>
                  <a:pt x="638824" y="1223449"/>
                </a:lnTo>
                <a:lnTo>
                  <a:pt x="645852" y="1221861"/>
                </a:lnTo>
                <a:lnTo>
                  <a:pt x="652880" y="1220273"/>
                </a:lnTo>
                <a:lnTo>
                  <a:pt x="659454" y="1218232"/>
                </a:lnTo>
                <a:lnTo>
                  <a:pt x="666028" y="1216191"/>
                </a:lnTo>
                <a:lnTo>
                  <a:pt x="672375" y="1214149"/>
                </a:lnTo>
                <a:lnTo>
                  <a:pt x="678723" y="1211881"/>
                </a:lnTo>
                <a:lnTo>
                  <a:pt x="684617" y="1209386"/>
                </a:lnTo>
                <a:lnTo>
                  <a:pt x="690284" y="1206890"/>
                </a:lnTo>
                <a:lnTo>
                  <a:pt x="695951" y="1203942"/>
                </a:lnTo>
                <a:lnTo>
                  <a:pt x="701392" y="1200993"/>
                </a:lnTo>
                <a:lnTo>
                  <a:pt x="706833" y="1198044"/>
                </a:lnTo>
                <a:lnTo>
                  <a:pt x="711593" y="1194868"/>
                </a:lnTo>
                <a:lnTo>
                  <a:pt x="716581" y="1191693"/>
                </a:lnTo>
                <a:lnTo>
                  <a:pt x="721341" y="1188290"/>
                </a:lnTo>
                <a:lnTo>
                  <a:pt x="725875" y="1184888"/>
                </a:lnTo>
                <a:lnTo>
                  <a:pt x="730182" y="1181486"/>
                </a:lnTo>
                <a:lnTo>
                  <a:pt x="734263" y="1178083"/>
                </a:lnTo>
                <a:lnTo>
                  <a:pt x="738343" y="1174227"/>
                </a:lnTo>
                <a:lnTo>
                  <a:pt x="742197" y="1170825"/>
                </a:lnTo>
                <a:lnTo>
                  <a:pt x="745824" y="1166968"/>
                </a:lnTo>
                <a:lnTo>
                  <a:pt x="749225" y="1163339"/>
                </a:lnTo>
                <a:lnTo>
                  <a:pt x="752625" y="1159256"/>
                </a:lnTo>
                <a:lnTo>
                  <a:pt x="755799" y="1155627"/>
                </a:lnTo>
                <a:lnTo>
                  <a:pt x="758746" y="1151544"/>
                </a:lnTo>
                <a:lnTo>
                  <a:pt x="761466" y="1147461"/>
                </a:lnTo>
                <a:lnTo>
                  <a:pt x="763960" y="1143378"/>
                </a:lnTo>
                <a:lnTo>
                  <a:pt x="766453" y="1139295"/>
                </a:lnTo>
                <a:lnTo>
                  <a:pt x="770760" y="1130676"/>
                </a:lnTo>
                <a:lnTo>
                  <a:pt x="774614" y="1122056"/>
                </a:lnTo>
                <a:lnTo>
                  <a:pt x="777561" y="1113436"/>
                </a:lnTo>
                <a:lnTo>
                  <a:pt x="778921" y="1109354"/>
                </a:lnTo>
                <a:lnTo>
                  <a:pt x="780055" y="1105044"/>
                </a:lnTo>
                <a:lnTo>
                  <a:pt x="781415" y="1100507"/>
                </a:lnTo>
                <a:lnTo>
                  <a:pt x="782322" y="1096424"/>
                </a:lnTo>
                <a:lnTo>
                  <a:pt x="783002" y="1092114"/>
                </a:lnTo>
                <a:lnTo>
                  <a:pt x="783682" y="1087805"/>
                </a:lnTo>
                <a:lnTo>
                  <a:pt x="784135" y="1083495"/>
                </a:lnTo>
                <a:lnTo>
                  <a:pt x="784589" y="1079185"/>
                </a:lnTo>
                <a:lnTo>
                  <a:pt x="784816" y="1074875"/>
                </a:lnTo>
                <a:lnTo>
                  <a:pt x="784816" y="1070339"/>
                </a:lnTo>
                <a:lnTo>
                  <a:pt x="784589" y="1061719"/>
                </a:lnTo>
                <a:lnTo>
                  <a:pt x="784135" y="1053326"/>
                </a:lnTo>
                <a:lnTo>
                  <a:pt x="783229" y="1045161"/>
                </a:lnTo>
                <a:lnTo>
                  <a:pt x="781869" y="1037222"/>
                </a:lnTo>
                <a:lnTo>
                  <a:pt x="779828" y="1029509"/>
                </a:lnTo>
                <a:lnTo>
                  <a:pt x="777788" y="1022251"/>
                </a:lnTo>
                <a:lnTo>
                  <a:pt x="775294" y="1014992"/>
                </a:lnTo>
                <a:lnTo>
                  <a:pt x="772347" y="1007960"/>
                </a:lnTo>
                <a:lnTo>
                  <a:pt x="769174" y="1001156"/>
                </a:lnTo>
                <a:lnTo>
                  <a:pt x="765320" y="994577"/>
                </a:lnTo>
                <a:lnTo>
                  <a:pt x="761466" y="988226"/>
                </a:lnTo>
                <a:lnTo>
                  <a:pt x="756705" y="982329"/>
                </a:lnTo>
                <a:lnTo>
                  <a:pt x="752172" y="976431"/>
                </a:lnTo>
                <a:lnTo>
                  <a:pt x="746731" y="970987"/>
                </a:lnTo>
                <a:lnTo>
                  <a:pt x="741064" y="965543"/>
                </a:lnTo>
                <a:lnTo>
                  <a:pt x="734943" y="960553"/>
                </a:lnTo>
                <a:lnTo>
                  <a:pt x="728822" y="955563"/>
                </a:lnTo>
                <a:lnTo>
                  <a:pt x="722248" y="950572"/>
                </a:lnTo>
                <a:lnTo>
                  <a:pt x="715220" y="946036"/>
                </a:lnTo>
                <a:lnTo>
                  <a:pt x="708193" y="941272"/>
                </a:lnTo>
                <a:lnTo>
                  <a:pt x="700712" y="936509"/>
                </a:lnTo>
                <a:lnTo>
                  <a:pt x="693004" y="932199"/>
                </a:lnTo>
                <a:lnTo>
                  <a:pt x="685070" y="927889"/>
                </a:lnTo>
                <a:lnTo>
                  <a:pt x="676456" y="923806"/>
                </a:lnTo>
                <a:lnTo>
                  <a:pt x="668068" y="919497"/>
                </a:lnTo>
                <a:lnTo>
                  <a:pt x="659227" y="915641"/>
                </a:lnTo>
                <a:lnTo>
                  <a:pt x="650159" y="911558"/>
                </a:lnTo>
                <a:lnTo>
                  <a:pt x="641091" y="907475"/>
                </a:lnTo>
                <a:lnTo>
                  <a:pt x="631117" y="903845"/>
                </a:lnTo>
                <a:lnTo>
                  <a:pt x="621369" y="899989"/>
                </a:lnTo>
                <a:lnTo>
                  <a:pt x="611394" y="896587"/>
                </a:lnTo>
                <a:lnTo>
                  <a:pt x="600740" y="892958"/>
                </a:lnTo>
                <a:lnTo>
                  <a:pt x="600740" y="785894"/>
                </a:lnTo>
                <a:lnTo>
                  <a:pt x="612755" y="788616"/>
                </a:lnTo>
                <a:lnTo>
                  <a:pt x="624543" y="792018"/>
                </a:lnTo>
                <a:lnTo>
                  <a:pt x="636331" y="795421"/>
                </a:lnTo>
                <a:lnTo>
                  <a:pt x="647892" y="799504"/>
                </a:lnTo>
                <a:lnTo>
                  <a:pt x="659227" y="803813"/>
                </a:lnTo>
                <a:lnTo>
                  <a:pt x="670562" y="808577"/>
                </a:lnTo>
                <a:lnTo>
                  <a:pt x="681443" y="813794"/>
                </a:lnTo>
                <a:lnTo>
                  <a:pt x="692324" y="819465"/>
                </a:lnTo>
                <a:lnTo>
                  <a:pt x="702752" y="824909"/>
                </a:lnTo>
                <a:lnTo>
                  <a:pt x="712727" y="830806"/>
                </a:lnTo>
                <a:lnTo>
                  <a:pt x="722475" y="836477"/>
                </a:lnTo>
                <a:lnTo>
                  <a:pt x="731542" y="842148"/>
                </a:lnTo>
                <a:lnTo>
                  <a:pt x="740157" y="847592"/>
                </a:lnTo>
                <a:lnTo>
                  <a:pt x="748318" y="853262"/>
                </a:lnTo>
                <a:lnTo>
                  <a:pt x="756025" y="858933"/>
                </a:lnTo>
                <a:lnTo>
                  <a:pt x="763280" y="864604"/>
                </a:lnTo>
                <a:lnTo>
                  <a:pt x="763280" y="748240"/>
                </a:lnTo>
                <a:lnTo>
                  <a:pt x="752625" y="741889"/>
                </a:lnTo>
                <a:lnTo>
                  <a:pt x="741744" y="735764"/>
                </a:lnTo>
                <a:lnTo>
                  <a:pt x="731316" y="730547"/>
                </a:lnTo>
                <a:lnTo>
                  <a:pt x="720888" y="725103"/>
                </a:lnTo>
                <a:lnTo>
                  <a:pt x="710913" y="720340"/>
                </a:lnTo>
                <a:lnTo>
                  <a:pt x="701165" y="716030"/>
                </a:lnTo>
                <a:lnTo>
                  <a:pt x="691644" y="711720"/>
                </a:lnTo>
                <a:lnTo>
                  <a:pt x="682123" y="708318"/>
                </a:lnTo>
                <a:lnTo>
                  <a:pt x="672602" y="704689"/>
                </a:lnTo>
                <a:lnTo>
                  <a:pt x="663081" y="701740"/>
                </a:lnTo>
                <a:lnTo>
                  <a:pt x="653106" y="698791"/>
                </a:lnTo>
                <a:lnTo>
                  <a:pt x="643132" y="696296"/>
                </a:lnTo>
                <a:lnTo>
                  <a:pt x="632930" y="694254"/>
                </a:lnTo>
                <a:lnTo>
                  <a:pt x="622276" y="691986"/>
                </a:lnTo>
                <a:lnTo>
                  <a:pt x="611848" y="690171"/>
                </a:lnTo>
                <a:lnTo>
                  <a:pt x="600740" y="688810"/>
                </a:lnTo>
                <a:lnTo>
                  <a:pt x="600740" y="654332"/>
                </a:lnTo>
                <a:lnTo>
                  <a:pt x="538626" y="654332"/>
                </a:lnTo>
                <a:close/>
                <a:moveTo>
                  <a:pt x="549280" y="371475"/>
                </a:moveTo>
                <a:lnTo>
                  <a:pt x="564015" y="371475"/>
                </a:lnTo>
                <a:lnTo>
                  <a:pt x="577844" y="371475"/>
                </a:lnTo>
                <a:lnTo>
                  <a:pt x="591219" y="371929"/>
                </a:lnTo>
                <a:lnTo>
                  <a:pt x="604594" y="372609"/>
                </a:lnTo>
                <a:lnTo>
                  <a:pt x="617515" y="373743"/>
                </a:lnTo>
                <a:lnTo>
                  <a:pt x="630210" y="375104"/>
                </a:lnTo>
                <a:lnTo>
                  <a:pt x="642905" y="376692"/>
                </a:lnTo>
                <a:lnTo>
                  <a:pt x="655373" y="378507"/>
                </a:lnTo>
                <a:lnTo>
                  <a:pt x="667388" y="380775"/>
                </a:lnTo>
                <a:lnTo>
                  <a:pt x="679403" y="383497"/>
                </a:lnTo>
                <a:lnTo>
                  <a:pt x="691191" y="386219"/>
                </a:lnTo>
                <a:lnTo>
                  <a:pt x="702752" y="389168"/>
                </a:lnTo>
                <a:lnTo>
                  <a:pt x="714314" y="392797"/>
                </a:lnTo>
                <a:lnTo>
                  <a:pt x="725422" y="396426"/>
                </a:lnTo>
                <a:lnTo>
                  <a:pt x="736530" y="400509"/>
                </a:lnTo>
                <a:lnTo>
                  <a:pt x="747184" y="405046"/>
                </a:lnTo>
                <a:lnTo>
                  <a:pt x="757839" y="409582"/>
                </a:lnTo>
                <a:lnTo>
                  <a:pt x="768267" y="414573"/>
                </a:lnTo>
                <a:lnTo>
                  <a:pt x="778468" y="420017"/>
                </a:lnTo>
                <a:lnTo>
                  <a:pt x="788669" y="425461"/>
                </a:lnTo>
                <a:lnTo>
                  <a:pt x="798644" y="431358"/>
                </a:lnTo>
                <a:lnTo>
                  <a:pt x="808392" y="437709"/>
                </a:lnTo>
                <a:lnTo>
                  <a:pt x="818140" y="444288"/>
                </a:lnTo>
                <a:lnTo>
                  <a:pt x="827434" y="451092"/>
                </a:lnTo>
                <a:lnTo>
                  <a:pt x="836729" y="458351"/>
                </a:lnTo>
                <a:lnTo>
                  <a:pt x="845796" y="466063"/>
                </a:lnTo>
                <a:lnTo>
                  <a:pt x="854864" y="473775"/>
                </a:lnTo>
                <a:lnTo>
                  <a:pt x="863705" y="481941"/>
                </a:lnTo>
                <a:lnTo>
                  <a:pt x="872319" y="490561"/>
                </a:lnTo>
                <a:lnTo>
                  <a:pt x="880934" y="499407"/>
                </a:lnTo>
                <a:lnTo>
                  <a:pt x="889095" y="508707"/>
                </a:lnTo>
                <a:lnTo>
                  <a:pt x="897483" y="518234"/>
                </a:lnTo>
                <a:lnTo>
                  <a:pt x="905417" y="527988"/>
                </a:lnTo>
                <a:lnTo>
                  <a:pt x="913351" y="538422"/>
                </a:lnTo>
                <a:lnTo>
                  <a:pt x="921512" y="548856"/>
                </a:lnTo>
                <a:lnTo>
                  <a:pt x="929220" y="559744"/>
                </a:lnTo>
                <a:lnTo>
                  <a:pt x="936701" y="571086"/>
                </a:lnTo>
                <a:lnTo>
                  <a:pt x="944182" y="582654"/>
                </a:lnTo>
                <a:lnTo>
                  <a:pt x="951436" y="594449"/>
                </a:lnTo>
                <a:lnTo>
                  <a:pt x="958690" y="606925"/>
                </a:lnTo>
                <a:lnTo>
                  <a:pt x="965944" y="619627"/>
                </a:lnTo>
                <a:lnTo>
                  <a:pt x="972745" y="632330"/>
                </a:lnTo>
                <a:lnTo>
                  <a:pt x="979546" y="645713"/>
                </a:lnTo>
                <a:lnTo>
                  <a:pt x="986347" y="659549"/>
                </a:lnTo>
                <a:lnTo>
                  <a:pt x="993148" y="673613"/>
                </a:lnTo>
                <a:lnTo>
                  <a:pt x="999722" y="687903"/>
                </a:lnTo>
                <a:lnTo>
                  <a:pt x="1006069" y="702647"/>
                </a:lnTo>
                <a:lnTo>
                  <a:pt x="1012643" y="717845"/>
                </a:lnTo>
                <a:lnTo>
                  <a:pt x="1018991" y="733269"/>
                </a:lnTo>
                <a:lnTo>
                  <a:pt x="1025111" y="748920"/>
                </a:lnTo>
                <a:lnTo>
                  <a:pt x="1031005" y="765252"/>
                </a:lnTo>
                <a:lnTo>
                  <a:pt x="1037126" y="781584"/>
                </a:lnTo>
                <a:lnTo>
                  <a:pt x="1043247" y="798823"/>
                </a:lnTo>
                <a:lnTo>
                  <a:pt x="1049141" y="816062"/>
                </a:lnTo>
                <a:lnTo>
                  <a:pt x="1054808" y="833528"/>
                </a:lnTo>
                <a:lnTo>
                  <a:pt x="1060476" y="851674"/>
                </a:lnTo>
                <a:lnTo>
                  <a:pt x="1066143" y="870048"/>
                </a:lnTo>
                <a:lnTo>
                  <a:pt x="1071810" y="888875"/>
                </a:lnTo>
                <a:lnTo>
                  <a:pt x="1077478" y="907928"/>
                </a:lnTo>
                <a:lnTo>
                  <a:pt x="1082692" y="927436"/>
                </a:lnTo>
                <a:lnTo>
                  <a:pt x="1088132" y="947624"/>
                </a:lnTo>
                <a:lnTo>
                  <a:pt x="1093573" y="967812"/>
                </a:lnTo>
                <a:lnTo>
                  <a:pt x="1098787" y="988453"/>
                </a:lnTo>
                <a:lnTo>
                  <a:pt x="1109215" y="1030870"/>
                </a:lnTo>
                <a:lnTo>
                  <a:pt x="1112615" y="1046522"/>
                </a:lnTo>
                <a:lnTo>
                  <a:pt x="1115789" y="1061946"/>
                </a:lnTo>
                <a:lnTo>
                  <a:pt x="1118056" y="1076917"/>
                </a:lnTo>
                <a:lnTo>
                  <a:pt x="1119870" y="1091888"/>
                </a:lnTo>
                <a:lnTo>
                  <a:pt x="1121456" y="1106405"/>
                </a:lnTo>
                <a:lnTo>
                  <a:pt x="1122136" y="1120922"/>
                </a:lnTo>
                <a:lnTo>
                  <a:pt x="1122363" y="1134985"/>
                </a:lnTo>
                <a:lnTo>
                  <a:pt x="1122136" y="1148822"/>
                </a:lnTo>
                <a:lnTo>
                  <a:pt x="1121456" y="1162659"/>
                </a:lnTo>
                <a:lnTo>
                  <a:pt x="1120096" y="1176042"/>
                </a:lnTo>
                <a:lnTo>
                  <a:pt x="1118509" y="1188971"/>
                </a:lnTo>
                <a:lnTo>
                  <a:pt x="1116469" y="1201900"/>
                </a:lnTo>
                <a:lnTo>
                  <a:pt x="1113749" y="1214603"/>
                </a:lnTo>
                <a:lnTo>
                  <a:pt x="1110575" y="1227078"/>
                </a:lnTo>
                <a:lnTo>
                  <a:pt x="1107175" y="1239100"/>
                </a:lnTo>
                <a:lnTo>
                  <a:pt x="1103321" y="1250896"/>
                </a:lnTo>
                <a:lnTo>
                  <a:pt x="1098787" y="1262464"/>
                </a:lnTo>
                <a:lnTo>
                  <a:pt x="1094026" y="1274032"/>
                </a:lnTo>
                <a:lnTo>
                  <a:pt x="1088812" y="1284920"/>
                </a:lnTo>
                <a:lnTo>
                  <a:pt x="1083145" y="1296035"/>
                </a:lnTo>
                <a:lnTo>
                  <a:pt x="1077251" y="1306469"/>
                </a:lnTo>
                <a:lnTo>
                  <a:pt x="1070904" y="1317130"/>
                </a:lnTo>
                <a:lnTo>
                  <a:pt x="1064103" y="1327110"/>
                </a:lnTo>
                <a:lnTo>
                  <a:pt x="1056849" y="1336864"/>
                </a:lnTo>
                <a:lnTo>
                  <a:pt x="1049368" y="1346845"/>
                </a:lnTo>
                <a:lnTo>
                  <a:pt x="1041660" y="1356145"/>
                </a:lnTo>
                <a:lnTo>
                  <a:pt x="1033499" y="1365218"/>
                </a:lnTo>
                <a:lnTo>
                  <a:pt x="1024658" y="1374064"/>
                </a:lnTo>
                <a:lnTo>
                  <a:pt x="1015817" y="1382911"/>
                </a:lnTo>
                <a:lnTo>
                  <a:pt x="1006749" y="1391303"/>
                </a:lnTo>
                <a:lnTo>
                  <a:pt x="997228" y="1399469"/>
                </a:lnTo>
                <a:lnTo>
                  <a:pt x="987253" y="1407408"/>
                </a:lnTo>
                <a:lnTo>
                  <a:pt x="977279" y="1415121"/>
                </a:lnTo>
                <a:lnTo>
                  <a:pt x="967078" y="1422606"/>
                </a:lnTo>
                <a:lnTo>
                  <a:pt x="956196" y="1429638"/>
                </a:lnTo>
                <a:lnTo>
                  <a:pt x="945315" y="1436669"/>
                </a:lnTo>
                <a:lnTo>
                  <a:pt x="934207" y="1443474"/>
                </a:lnTo>
                <a:lnTo>
                  <a:pt x="922872" y="1449826"/>
                </a:lnTo>
                <a:lnTo>
                  <a:pt x="911084" y="1455950"/>
                </a:lnTo>
                <a:lnTo>
                  <a:pt x="899296" y="1461848"/>
                </a:lnTo>
                <a:lnTo>
                  <a:pt x="887055" y="1467745"/>
                </a:lnTo>
                <a:lnTo>
                  <a:pt x="874586" y="1473189"/>
                </a:lnTo>
                <a:lnTo>
                  <a:pt x="862118" y="1478179"/>
                </a:lnTo>
                <a:lnTo>
                  <a:pt x="849197" y="1483396"/>
                </a:lnTo>
                <a:lnTo>
                  <a:pt x="836275" y="1488160"/>
                </a:lnTo>
                <a:lnTo>
                  <a:pt x="823127" y="1492470"/>
                </a:lnTo>
                <a:lnTo>
                  <a:pt x="809752" y="1496779"/>
                </a:lnTo>
                <a:lnTo>
                  <a:pt x="796377" y="1500862"/>
                </a:lnTo>
                <a:lnTo>
                  <a:pt x="782549" y="1504492"/>
                </a:lnTo>
                <a:lnTo>
                  <a:pt x="768720" y="1508348"/>
                </a:lnTo>
                <a:lnTo>
                  <a:pt x="754892" y="1511523"/>
                </a:lnTo>
                <a:lnTo>
                  <a:pt x="740610" y="1514472"/>
                </a:lnTo>
                <a:lnTo>
                  <a:pt x="726555" y="1517194"/>
                </a:lnTo>
                <a:lnTo>
                  <a:pt x="712047" y="1519689"/>
                </a:lnTo>
                <a:lnTo>
                  <a:pt x="697538" y="1521958"/>
                </a:lnTo>
                <a:lnTo>
                  <a:pt x="683030" y="1524226"/>
                </a:lnTo>
                <a:lnTo>
                  <a:pt x="668521" y="1526040"/>
                </a:lnTo>
                <a:lnTo>
                  <a:pt x="653786" y="1527401"/>
                </a:lnTo>
                <a:lnTo>
                  <a:pt x="638824" y="1528762"/>
                </a:lnTo>
                <a:lnTo>
                  <a:pt x="624089" y="1529897"/>
                </a:lnTo>
                <a:lnTo>
                  <a:pt x="609128" y="1530804"/>
                </a:lnTo>
                <a:lnTo>
                  <a:pt x="594166" y="1531484"/>
                </a:lnTo>
                <a:lnTo>
                  <a:pt x="579204" y="1531938"/>
                </a:lnTo>
                <a:lnTo>
                  <a:pt x="564015" y="1531938"/>
                </a:lnTo>
                <a:lnTo>
                  <a:pt x="549054" y="1531938"/>
                </a:lnTo>
                <a:lnTo>
                  <a:pt x="533865" y="1531484"/>
                </a:lnTo>
                <a:lnTo>
                  <a:pt x="518903" y="1530804"/>
                </a:lnTo>
                <a:lnTo>
                  <a:pt x="503941" y="1529670"/>
                </a:lnTo>
                <a:lnTo>
                  <a:pt x="488980" y="1528309"/>
                </a:lnTo>
                <a:lnTo>
                  <a:pt x="474018" y="1526948"/>
                </a:lnTo>
                <a:lnTo>
                  <a:pt x="459056" y="1525133"/>
                </a:lnTo>
                <a:lnTo>
                  <a:pt x="444321" y="1523319"/>
                </a:lnTo>
                <a:lnTo>
                  <a:pt x="429359" y="1520823"/>
                </a:lnTo>
                <a:lnTo>
                  <a:pt x="414851" y="1518328"/>
                </a:lnTo>
                <a:lnTo>
                  <a:pt x="400115" y="1515606"/>
                </a:lnTo>
                <a:lnTo>
                  <a:pt x="385607" y="1512204"/>
                </a:lnTo>
                <a:lnTo>
                  <a:pt x="371325" y="1509028"/>
                </a:lnTo>
                <a:lnTo>
                  <a:pt x="357044" y="1505172"/>
                </a:lnTo>
                <a:lnTo>
                  <a:pt x="342989" y="1501543"/>
                </a:lnTo>
                <a:lnTo>
                  <a:pt x="329160" y="1497233"/>
                </a:lnTo>
                <a:lnTo>
                  <a:pt x="315332" y="1492696"/>
                </a:lnTo>
                <a:lnTo>
                  <a:pt x="301730" y="1488160"/>
                </a:lnTo>
                <a:lnTo>
                  <a:pt x="288129" y="1483170"/>
                </a:lnTo>
                <a:lnTo>
                  <a:pt x="274754" y="1477952"/>
                </a:lnTo>
                <a:lnTo>
                  <a:pt x="261832" y="1472735"/>
                </a:lnTo>
                <a:lnTo>
                  <a:pt x="248910" y="1466838"/>
                </a:lnTo>
                <a:lnTo>
                  <a:pt x="235988" y="1460940"/>
                </a:lnTo>
                <a:lnTo>
                  <a:pt x="223520" y="1454816"/>
                </a:lnTo>
                <a:lnTo>
                  <a:pt x="211505" y="1448238"/>
                </a:lnTo>
                <a:lnTo>
                  <a:pt x="199264" y="1441660"/>
                </a:lnTo>
                <a:lnTo>
                  <a:pt x="187703" y="1434855"/>
                </a:lnTo>
                <a:lnTo>
                  <a:pt x="176141" y="1427596"/>
                </a:lnTo>
                <a:lnTo>
                  <a:pt x="164806" y="1420111"/>
                </a:lnTo>
                <a:lnTo>
                  <a:pt x="153925" y="1412399"/>
                </a:lnTo>
                <a:lnTo>
                  <a:pt x="143497" y="1404233"/>
                </a:lnTo>
                <a:lnTo>
                  <a:pt x="132843" y="1396067"/>
                </a:lnTo>
                <a:lnTo>
                  <a:pt x="122868" y="1387674"/>
                </a:lnTo>
                <a:lnTo>
                  <a:pt x="113120" y="1379055"/>
                </a:lnTo>
                <a:lnTo>
                  <a:pt x="103826" y="1370208"/>
                </a:lnTo>
                <a:lnTo>
                  <a:pt x="94758" y="1361135"/>
                </a:lnTo>
                <a:lnTo>
                  <a:pt x="86144" y="1351608"/>
                </a:lnTo>
                <a:lnTo>
                  <a:pt x="77756" y="1342081"/>
                </a:lnTo>
                <a:lnTo>
                  <a:pt x="69822" y="1332328"/>
                </a:lnTo>
                <a:lnTo>
                  <a:pt x="62341" y="1322120"/>
                </a:lnTo>
                <a:lnTo>
                  <a:pt x="55086" y="1311913"/>
                </a:lnTo>
                <a:lnTo>
                  <a:pt x="48286" y="1301479"/>
                </a:lnTo>
                <a:lnTo>
                  <a:pt x="41711" y="1290591"/>
                </a:lnTo>
                <a:lnTo>
                  <a:pt x="35817" y="1279703"/>
                </a:lnTo>
                <a:lnTo>
                  <a:pt x="30150" y="1268361"/>
                </a:lnTo>
                <a:lnTo>
                  <a:pt x="25163" y="1257020"/>
                </a:lnTo>
                <a:lnTo>
                  <a:pt x="20402" y="1245225"/>
                </a:lnTo>
                <a:lnTo>
                  <a:pt x="16095" y="1233203"/>
                </a:lnTo>
                <a:lnTo>
                  <a:pt x="12468" y="1221181"/>
                </a:lnTo>
                <a:lnTo>
                  <a:pt x="9068" y="1208932"/>
                </a:lnTo>
                <a:lnTo>
                  <a:pt x="6347" y="1196229"/>
                </a:lnTo>
                <a:lnTo>
                  <a:pt x="4080" y="1183527"/>
                </a:lnTo>
                <a:lnTo>
                  <a:pt x="2493" y="1170371"/>
                </a:lnTo>
                <a:lnTo>
                  <a:pt x="907" y="1157215"/>
                </a:lnTo>
                <a:lnTo>
                  <a:pt x="226" y="1143605"/>
                </a:lnTo>
                <a:lnTo>
                  <a:pt x="0" y="1129995"/>
                </a:lnTo>
                <a:lnTo>
                  <a:pt x="453" y="1116158"/>
                </a:lnTo>
                <a:lnTo>
                  <a:pt x="1133" y="1102095"/>
                </a:lnTo>
                <a:lnTo>
                  <a:pt x="2947" y="1087805"/>
                </a:lnTo>
                <a:lnTo>
                  <a:pt x="4760" y="1073288"/>
                </a:lnTo>
                <a:lnTo>
                  <a:pt x="7481" y="1058544"/>
                </a:lnTo>
                <a:lnTo>
                  <a:pt x="10654" y="1043573"/>
                </a:lnTo>
                <a:lnTo>
                  <a:pt x="14508" y="1028375"/>
                </a:lnTo>
                <a:lnTo>
                  <a:pt x="19042" y="1012951"/>
                </a:lnTo>
                <a:lnTo>
                  <a:pt x="29697" y="978473"/>
                </a:lnTo>
                <a:lnTo>
                  <a:pt x="40578" y="944448"/>
                </a:lnTo>
                <a:lnTo>
                  <a:pt x="51233" y="911104"/>
                </a:lnTo>
                <a:lnTo>
                  <a:pt x="62114" y="878667"/>
                </a:lnTo>
                <a:lnTo>
                  <a:pt x="73222" y="846684"/>
                </a:lnTo>
                <a:lnTo>
                  <a:pt x="84557" y="815608"/>
                </a:lnTo>
                <a:lnTo>
                  <a:pt x="95891" y="785213"/>
                </a:lnTo>
                <a:lnTo>
                  <a:pt x="101785" y="770469"/>
                </a:lnTo>
                <a:lnTo>
                  <a:pt x="107679" y="755725"/>
                </a:lnTo>
                <a:lnTo>
                  <a:pt x="113574" y="741435"/>
                </a:lnTo>
                <a:lnTo>
                  <a:pt x="119468" y="727145"/>
                </a:lnTo>
                <a:lnTo>
                  <a:pt x="125588" y="713081"/>
                </a:lnTo>
                <a:lnTo>
                  <a:pt x="131936" y="699245"/>
                </a:lnTo>
                <a:lnTo>
                  <a:pt x="138283" y="685635"/>
                </a:lnTo>
                <a:lnTo>
                  <a:pt x="144631" y="672479"/>
                </a:lnTo>
                <a:lnTo>
                  <a:pt x="151205" y="659322"/>
                </a:lnTo>
                <a:lnTo>
                  <a:pt x="157552" y="646393"/>
                </a:lnTo>
                <a:lnTo>
                  <a:pt x="164353" y="633691"/>
                </a:lnTo>
                <a:lnTo>
                  <a:pt x="171381" y="621669"/>
                </a:lnTo>
                <a:lnTo>
                  <a:pt x="178181" y="609420"/>
                </a:lnTo>
                <a:lnTo>
                  <a:pt x="185436" y="597625"/>
                </a:lnTo>
                <a:lnTo>
                  <a:pt x="192463" y="585830"/>
                </a:lnTo>
                <a:lnTo>
                  <a:pt x="199944" y="574488"/>
                </a:lnTo>
                <a:lnTo>
                  <a:pt x="207425" y="563600"/>
                </a:lnTo>
                <a:lnTo>
                  <a:pt x="215133" y="552712"/>
                </a:lnTo>
                <a:lnTo>
                  <a:pt x="222840" y="542051"/>
                </a:lnTo>
                <a:lnTo>
                  <a:pt x="230774" y="531844"/>
                </a:lnTo>
                <a:lnTo>
                  <a:pt x="238935" y="521863"/>
                </a:lnTo>
                <a:lnTo>
                  <a:pt x="247324" y="512110"/>
                </a:lnTo>
                <a:lnTo>
                  <a:pt x="255711" y="502810"/>
                </a:lnTo>
                <a:lnTo>
                  <a:pt x="264326" y="493736"/>
                </a:lnTo>
                <a:lnTo>
                  <a:pt x="272940" y="484663"/>
                </a:lnTo>
                <a:lnTo>
                  <a:pt x="282008" y="476271"/>
                </a:lnTo>
                <a:lnTo>
                  <a:pt x="291076" y="468105"/>
                </a:lnTo>
                <a:lnTo>
                  <a:pt x="300597" y="460166"/>
                </a:lnTo>
                <a:lnTo>
                  <a:pt x="310118" y="452453"/>
                </a:lnTo>
                <a:lnTo>
                  <a:pt x="319639" y="445195"/>
                </a:lnTo>
                <a:lnTo>
                  <a:pt x="329840" y="438163"/>
                </a:lnTo>
                <a:lnTo>
                  <a:pt x="339815" y="431585"/>
                </a:lnTo>
                <a:lnTo>
                  <a:pt x="350243" y="425234"/>
                </a:lnTo>
                <a:lnTo>
                  <a:pt x="360897" y="419336"/>
                </a:lnTo>
                <a:lnTo>
                  <a:pt x="371552" y="413665"/>
                </a:lnTo>
                <a:lnTo>
                  <a:pt x="382660" y="408222"/>
                </a:lnTo>
                <a:lnTo>
                  <a:pt x="393995" y="403231"/>
                </a:lnTo>
                <a:lnTo>
                  <a:pt x="405556" y="398695"/>
                </a:lnTo>
                <a:lnTo>
                  <a:pt x="417344" y="394385"/>
                </a:lnTo>
                <a:lnTo>
                  <a:pt x="429359" y="390529"/>
                </a:lnTo>
                <a:lnTo>
                  <a:pt x="441601" y="386899"/>
                </a:lnTo>
                <a:lnTo>
                  <a:pt x="454069" y="383724"/>
                </a:lnTo>
                <a:lnTo>
                  <a:pt x="466764" y="380775"/>
                </a:lnTo>
                <a:lnTo>
                  <a:pt x="479912" y="378280"/>
                </a:lnTo>
                <a:lnTo>
                  <a:pt x="493287" y="376238"/>
                </a:lnTo>
                <a:lnTo>
                  <a:pt x="506888" y="374424"/>
                </a:lnTo>
                <a:lnTo>
                  <a:pt x="520717" y="373063"/>
                </a:lnTo>
                <a:lnTo>
                  <a:pt x="534772" y="372156"/>
                </a:lnTo>
                <a:lnTo>
                  <a:pt x="549280" y="371475"/>
                </a:lnTo>
                <a:close/>
                <a:moveTo>
                  <a:pt x="455387" y="0"/>
                </a:moveTo>
                <a:lnTo>
                  <a:pt x="463542" y="227"/>
                </a:lnTo>
                <a:lnTo>
                  <a:pt x="471471" y="682"/>
                </a:lnTo>
                <a:lnTo>
                  <a:pt x="479174" y="1591"/>
                </a:lnTo>
                <a:lnTo>
                  <a:pt x="486423" y="2500"/>
                </a:lnTo>
                <a:lnTo>
                  <a:pt x="493446" y="3863"/>
                </a:lnTo>
                <a:lnTo>
                  <a:pt x="500242" y="5681"/>
                </a:lnTo>
                <a:lnTo>
                  <a:pt x="506812" y="7499"/>
                </a:lnTo>
                <a:lnTo>
                  <a:pt x="512702" y="9317"/>
                </a:lnTo>
                <a:lnTo>
                  <a:pt x="518592" y="11362"/>
                </a:lnTo>
                <a:lnTo>
                  <a:pt x="524256" y="13861"/>
                </a:lnTo>
                <a:lnTo>
                  <a:pt x="529466" y="16361"/>
                </a:lnTo>
                <a:lnTo>
                  <a:pt x="534450" y="18861"/>
                </a:lnTo>
                <a:lnTo>
                  <a:pt x="539207" y="21587"/>
                </a:lnTo>
                <a:lnTo>
                  <a:pt x="543738" y="24314"/>
                </a:lnTo>
                <a:lnTo>
                  <a:pt x="547816" y="27268"/>
                </a:lnTo>
                <a:lnTo>
                  <a:pt x="551894" y="29995"/>
                </a:lnTo>
                <a:lnTo>
                  <a:pt x="555292" y="32722"/>
                </a:lnTo>
                <a:lnTo>
                  <a:pt x="558916" y="35676"/>
                </a:lnTo>
                <a:lnTo>
                  <a:pt x="564807" y="40903"/>
                </a:lnTo>
                <a:lnTo>
                  <a:pt x="569790" y="45902"/>
                </a:lnTo>
                <a:lnTo>
                  <a:pt x="574095" y="50674"/>
                </a:lnTo>
                <a:lnTo>
                  <a:pt x="577040" y="54310"/>
                </a:lnTo>
                <a:lnTo>
                  <a:pt x="579079" y="57491"/>
                </a:lnTo>
                <a:lnTo>
                  <a:pt x="581118" y="59990"/>
                </a:lnTo>
                <a:lnTo>
                  <a:pt x="590406" y="51810"/>
                </a:lnTo>
                <a:lnTo>
                  <a:pt x="599467" y="44311"/>
                </a:lnTo>
                <a:lnTo>
                  <a:pt x="608076" y="37494"/>
                </a:lnTo>
                <a:lnTo>
                  <a:pt x="616685" y="31359"/>
                </a:lnTo>
                <a:lnTo>
                  <a:pt x="625293" y="25905"/>
                </a:lnTo>
                <a:lnTo>
                  <a:pt x="633449" y="21360"/>
                </a:lnTo>
                <a:lnTo>
                  <a:pt x="641151" y="17043"/>
                </a:lnTo>
                <a:lnTo>
                  <a:pt x="648854" y="13407"/>
                </a:lnTo>
                <a:lnTo>
                  <a:pt x="656103" y="10226"/>
                </a:lnTo>
                <a:lnTo>
                  <a:pt x="663126" y="7499"/>
                </a:lnTo>
                <a:lnTo>
                  <a:pt x="669922" y="5454"/>
                </a:lnTo>
                <a:lnTo>
                  <a:pt x="676492" y="3409"/>
                </a:lnTo>
                <a:lnTo>
                  <a:pt x="682608" y="2272"/>
                </a:lnTo>
                <a:lnTo>
                  <a:pt x="688498" y="1136"/>
                </a:lnTo>
                <a:lnTo>
                  <a:pt x="694162" y="454"/>
                </a:lnTo>
                <a:lnTo>
                  <a:pt x="699599" y="227"/>
                </a:lnTo>
                <a:lnTo>
                  <a:pt x="704583" y="0"/>
                </a:lnTo>
                <a:lnTo>
                  <a:pt x="709340" y="227"/>
                </a:lnTo>
                <a:lnTo>
                  <a:pt x="713871" y="454"/>
                </a:lnTo>
                <a:lnTo>
                  <a:pt x="717949" y="909"/>
                </a:lnTo>
                <a:lnTo>
                  <a:pt x="721800" y="1591"/>
                </a:lnTo>
                <a:lnTo>
                  <a:pt x="725198" y="2272"/>
                </a:lnTo>
                <a:lnTo>
                  <a:pt x="728596" y="3181"/>
                </a:lnTo>
                <a:lnTo>
                  <a:pt x="731315" y="3863"/>
                </a:lnTo>
                <a:lnTo>
                  <a:pt x="736299" y="5908"/>
                </a:lnTo>
                <a:lnTo>
                  <a:pt x="739697" y="7499"/>
                </a:lnTo>
                <a:lnTo>
                  <a:pt x="742415" y="8862"/>
                </a:lnTo>
                <a:lnTo>
                  <a:pt x="746720" y="13180"/>
                </a:lnTo>
                <a:lnTo>
                  <a:pt x="751024" y="17497"/>
                </a:lnTo>
                <a:lnTo>
                  <a:pt x="754875" y="22269"/>
                </a:lnTo>
                <a:lnTo>
                  <a:pt x="758726" y="27496"/>
                </a:lnTo>
                <a:lnTo>
                  <a:pt x="762124" y="32495"/>
                </a:lnTo>
                <a:lnTo>
                  <a:pt x="765523" y="37949"/>
                </a:lnTo>
                <a:lnTo>
                  <a:pt x="768694" y="43629"/>
                </a:lnTo>
                <a:lnTo>
                  <a:pt x="771639" y="49310"/>
                </a:lnTo>
                <a:lnTo>
                  <a:pt x="774584" y="54764"/>
                </a:lnTo>
                <a:lnTo>
                  <a:pt x="777076" y="60672"/>
                </a:lnTo>
                <a:lnTo>
                  <a:pt x="779342" y="66808"/>
                </a:lnTo>
                <a:lnTo>
                  <a:pt x="781834" y="72716"/>
                </a:lnTo>
                <a:lnTo>
                  <a:pt x="785911" y="84305"/>
                </a:lnTo>
                <a:lnTo>
                  <a:pt x="789536" y="95894"/>
                </a:lnTo>
                <a:lnTo>
                  <a:pt x="792481" y="106801"/>
                </a:lnTo>
                <a:lnTo>
                  <a:pt x="794973" y="117254"/>
                </a:lnTo>
                <a:lnTo>
                  <a:pt x="796785" y="126571"/>
                </a:lnTo>
                <a:lnTo>
                  <a:pt x="798371" y="134524"/>
                </a:lnTo>
                <a:lnTo>
                  <a:pt x="800183" y="146568"/>
                </a:lnTo>
                <a:lnTo>
                  <a:pt x="800636" y="150658"/>
                </a:lnTo>
                <a:lnTo>
                  <a:pt x="805847" y="149294"/>
                </a:lnTo>
                <a:lnTo>
                  <a:pt x="810831" y="147931"/>
                </a:lnTo>
                <a:lnTo>
                  <a:pt x="815362" y="146340"/>
                </a:lnTo>
                <a:lnTo>
                  <a:pt x="820119" y="144522"/>
                </a:lnTo>
                <a:lnTo>
                  <a:pt x="824197" y="142705"/>
                </a:lnTo>
                <a:lnTo>
                  <a:pt x="828275" y="140887"/>
                </a:lnTo>
                <a:lnTo>
                  <a:pt x="832352" y="139069"/>
                </a:lnTo>
                <a:lnTo>
                  <a:pt x="835750" y="136796"/>
                </a:lnTo>
                <a:lnTo>
                  <a:pt x="839375" y="134751"/>
                </a:lnTo>
                <a:lnTo>
                  <a:pt x="842547" y="132706"/>
                </a:lnTo>
                <a:lnTo>
                  <a:pt x="848663" y="128389"/>
                </a:lnTo>
                <a:lnTo>
                  <a:pt x="853647" y="124071"/>
                </a:lnTo>
                <a:lnTo>
                  <a:pt x="858405" y="119754"/>
                </a:lnTo>
                <a:lnTo>
                  <a:pt x="862482" y="115663"/>
                </a:lnTo>
                <a:lnTo>
                  <a:pt x="865654" y="111800"/>
                </a:lnTo>
                <a:lnTo>
                  <a:pt x="868372" y="108392"/>
                </a:lnTo>
                <a:lnTo>
                  <a:pt x="870638" y="105211"/>
                </a:lnTo>
                <a:lnTo>
                  <a:pt x="873130" y="100439"/>
                </a:lnTo>
                <a:lnTo>
                  <a:pt x="874036" y="98848"/>
                </a:lnTo>
                <a:lnTo>
                  <a:pt x="875395" y="106347"/>
                </a:lnTo>
                <a:lnTo>
                  <a:pt x="876755" y="113846"/>
                </a:lnTo>
                <a:lnTo>
                  <a:pt x="877434" y="121117"/>
                </a:lnTo>
                <a:lnTo>
                  <a:pt x="877887" y="128389"/>
                </a:lnTo>
                <a:lnTo>
                  <a:pt x="877887" y="135433"/>
                </a:lnTo>
                <a:lnTo>
                  <a:pt x="877434" y="142250"/>
                </a:lnTo>
                <a:lnTo>
                  <a:pt x="876755" y="149067"/>
                </a:lnTo>
                <a:lnTo>
                  <a:pt x="875622" y="155884"/>
                </a:lnTo>
                <a:lnTo>
                  <a:pt x="874263" y="162474"/>
                </a:lnTo>
                <a:lnTo>
                  <a:pt x="872903" y="168837"/>
                </a:lnTo>
                <a:lnTo>
                  <a:pt x="870864" y="175199"/>
                </a:lnTo>
                <a:lnTo>
                  <a:pt x="868599" y="181335"/>
                </a:lnTo>
                <a:lnTo>
                  <a:pt x="866334" y="187243"/>
                </a:lnTo>
                <a:lnTo>
                  <a:pt x="863615" y="193378"/>
                </a:lnTo>
                <a:lnTo>
                  <a:pt x="860670" y="199287"/>
                </a:lnTo>
                <a:lnTo>
                  <a:pt x="857725" y="204967"/>
                </a:lnTo>
                <a:lnTo>
                  <a:pt x="854327" y="210421"/>
                </a:lnTo>
                <a:lnTo>
                  <a:pt x="850702" y="215875"/>
                </a:lnTo>
                <a:lnTo>
                  <a:pt x="847078" y="221328"/>
                </a:lnTo>
                <a:lnTo>
                  <a:pt x="843000" y="226328"/>
                </a:lnTo>
                <a:lnTo>
                  <a:pt x="838922" y="231554"/>
                </a:lnTo>
                <a:lnTo>
                  <a:pt x="834844" y="236553"/>
                </a:lnTo>
                <a:lnTo>
                  <a:pt x="830313" y="241325"/>
                </a:lnTo>
                <a:lnTo>
                  <a:pt x="826009" y="246097"/>
                </a:lnTo>
                <a:lnTo>
                  <a:pt x="821252" y="250869"/>
                </a:lnTo>
                <a:lnTo>
                  <a:pt x="816494" y="255187"/>
                </a:lnTo>
                <a:lnTo>
                  <a:pt x="811737" y="259731"/>
                </a:lnTo>
                <a:lnTo>
                  <a:pt x="806753" y="264049"/>
                </a:lnTo>
                <a:lnTo>
                  <a:pt x="796785" y="272229"/>
                </a:lnTo>
                <a:lnTo>
                  <a:pt x="786364" y="279955"/>
                </a:lnTo>
                <a:lnTo>
                  <a:pt x="776170" y="287227"/>
                </a:lnTo>
                <a:lnTo>
                  <a:pt x="765749" y="294044"/>
                </a:lnTo>
                <a:lnTo>
                  <a:pt x="755328" y="300180"/>
                </a:lnTo>
                <a:lnTo>
                  <a:pt x="745360" y="305860"/>
                </a:lnTo>
                <a:lnTo>
                  <a:pt x="735619" y="311314"/>
                </a:lnTo>
                <a:lnTo>
                  <a:pt x="725878" y="316313"/>
                </a:lnTo>
                <a:lnTo>
                  <a:pt x="717043" y="320631"/>
                </a:lnTo>
                <a:lnTo>
                  <a:pt x="708661" y="324721"/>
                </a:lnTo>
                <a:lnTo>
                  <a:pt x="700732" y="327902"/>
                </a:lnTo>
                <a:lnTo>
                  <a:pt x="693709" y="331084"/>
                </a:lnTo>
                <a:lnTo>
                  <a:pt x="681929" y="335628"/>
                </a:lnTo>
                <a:lnTo>
                  <a:pt x="674453" y="338583"/>
                </a:lnTo>
                <a:lnTo>
                  <a:pt x="671961" y="339492"/>
                </a:lnTo>
                <a:lnTo>
                  <a:pt x="658142" y="336083"/>
                </a:lnTo>
                <a:lnTo>
                  <a:pt x="644776" y="333583"/>
                </a:lnTo>
                <a:lnTo>
                  <a:pt x="632089" y="331311"/>
                </a:lnTo>
                <a:lnTo>
                  <a:pt x="619630" y="329266"/>
                </a:lnTo>
                <a:lnTo>
                  <a:pt x="607623" y="327675"/>
                </a:lnTo>
                <a:lnTo>
                  <a:pt x="596069" y="326539"/>
                </a:lnTo>
                <a:lnTo>
                  <a:pt x="584969" y="325630"/>
                </a:lnTo>
                <a:lnTo>
                  <a:pt x="574548" y="324948"/>
                </a:lnTo>
                <a:lnTo>
                  <a:pt x="564127" y="324494"/>
                </a:lnTo>
                <a:lnTo>
                  <a:pt x="554612" y="324494"/>
                </a:lnTo>
                <a:lnTo>
                  <a:pt x="545324" y="324494"/>
                </a:lnTo>
                <a:lnTo>
                  <a:pt x="536715" y="324948"/>
                </a:lnTo>
                <a:lnTo>
                  <a:pt x="528333" y="325403"/>
                </a:lnTo>
                <a:lnTo>
                  <a:pt x="520178" y="326085"/>
                </a:lnTo>
                <a:lnTo>
                  <a:pt x="512702" y="326766"/>
                </a:lnTo>
                <a:lnTo>
                  <a:pt x="505679" y="327675"/>
                </a:lnTo>
                <a:lnTo>
                  <a:pt x="499109" y="328811"/>
                </a:lnTo>
                <a:lnTo>
                  <a:pt x="492993" y="329948"/>
                </a:lnTo>
                <a:lnTo>
                  <a:pt x="487329" y="331311"/>
                </a:lnTo>
                <a:lnTo>
                  <a:pt x="481892" y="332447"/>
                </a:lnTo>
                <a:lnTo>
                  <a:pt x="472604" y="334947"/>
                </a:lnTo>
                <a:lnTo>
                  <a:pt x="465128" y="337219"/>
                </a:lnTo>
                <a:lnTo>
                  <a:pt x="459012" y="339719"/>
                </a:lnTo>
                <a:lnTo>
                  <a:pt x="454934" y="341309"/>
                </a:lnTo>
                <a:lnTo>
                  <a:pt x="451536" y="342900"/>
                </a:lnTo>
                <a:lnTo>
                  <a:pt x="445646" y="337219"/>
                </a:lnTo>
                <a:lnTo>
                  <a:pt x="439529" y="331311"/>
                </a:lnTo>
                <a:lnTo>
                  <a:pt x="425710" y="318813"/>
                </a:lnTo>
                <a:lnTo>
                  <a:pt x="410532" y="305860"/>
                </a:lnTo>
                <a:lnTo>
                  <a:pt x="394221" y="292454"/>
                </a:lnTo>
                <a:lnTo>
                  <a:pt x="377456" y="279274"/>
                </a:lnTo>
                <a:lnTo>
                  <a:pt x="360239" y="266094"/>
                </a:lnTo>
                <a:lnTo>
                  <a:pt x="343249" y="252914"/>
                </a:lnTo>
                <a:lnTo>
                  <a:pt x="326258" y="240416"/>
                </a:lnTo>
                <a:lnTo>
                  <a:pt x="295222" y="217693"/>
                </a:lnTo>
                <a:lnTo>
                  <a:pt x="269849" y="199514"/>
                </a:lnTo>
                <a:lnTo>
                  <a:pt x="252405" y="187243"/>
                </a:lnTo>
                <a:lnTo>
                  <a:pt x="246062" y="183153"/>
                </a:lnTo>
                <a:lnTo>
                  <a:pt x="251726" y="176563"/>
                </a:lnTo>
                <a:lnTo>
                  <a:pt x="257616" y="170655"/>
                </a:lnTo>
                <a:lnTo>
                  <a:pt x="263506" y="165428"/>
                </a:lnTo>
                <a:lnTo>
                  <a:pt x="269623" y="160656"/>
                </a:lnTo>
                <a:lnTo>
                  <a:pt x="275286" y="156339"/>
                </a:lnTo>
                <a:lnTo>
                  <a:pt x="281629" y="152476"/>
                </a:lnTo>
                <a:lnTo>
                  <a:pt x="287746" y="149294"/>
                </a:lnTo>
                <a:lnTo>
                  <a:pt x="293863" y="146568"/>
                </a:lnTo>
                <a:lnTo>
                  <a:pt x="299979" y="144068"/>
                </a:lnTo>
                <a:lnTo>
                  <a:pt x="306096" y="142023"/>
                </a:lnTo>
                <a:lnTo>
                  <a:pt x="311986" y="140432"/>
                </a:lnTo>
                <a:lnTo>
                  <a:pt x="317876" y="139069"/>
                </a:lnTo>
                <a:lnTo>
                  <a:pt x="323766" y="138160"/>
                </a:lnTo>
                <a:lnTo>
                  <a:pt x="329656" y="137024"/>
                </a:lnTo>
                <a:lnTo>
                  <a:pt x="335093" y="136569"/>
                </a:lnTo>
                <a:lnTo>
                  <a:pt x="340530" y="136342"/>
                </a:lnTo>
                <a:lnTo>
                  <a:pt x="345967" y="136342"/>
                </a:lnTo>
                <a:lnTo>
                  <a:pt x="350951" y="136569"/>
                </a:lnTo>
                <a:lnTo>
                  <a:pt x="355708" y="136796"/>
                </a:lnTo>
                <a:lnTo>
                  <a:pt x="360466" y="137251"/>
                </a:lnTo>
                <a:lnTo>
                  <a:pt x="368848" y="138614"/>
                </a:lnTo>
                <a:lnTo>
                  <a:pt x="376097" y="139978"/>
                </a:lnTo>
                <a:lnTo>
                  <a:pt x="382214" y="141341"/>
                </a:lnTo>
                <a:lnTo>
                  <a:pt x="386518" y="142705"/>
                </a:lnTo>
                <a:lnTo>
                  <a:pt x="390369" y="143841"/>
                </a:lnTo>
                <a:lnTo>
                  <a:pt x="389916" y="135888"/>
                </a:lnTo>
                <a:lnTo>
                  <a:pt x="389916" y="127934"/>
                </a:lnTo>
                <a:lnTo>
                  <a:pt x="390369" y="120208"/>
                </a:lnTo>
                <a:lnTo>
                  <a:pt x="391049" y="112482"/>
                </a:lnTo>
                <a:lnTo>
                  <a:pt x="392182" y="105211"/>
                </a:lnTo>
                <a:lnTo>
                  <a:pt x="393767" y="98166"/>
                </a:lnTo>
                <a:lnTo>
                  <a:pt x="395580" y="91122"/>
                </a:lnTo>
                <a:lnTo>
                  <a:pt x="397619" y="84305"/>
                </a:lnTo>
                <a:lnTo>
                  <a:pt x="399884" y="77942"/>
                </a:lnTo>
                <a:lnTo>
                  <a:pt x="402376" y="71807"/>
                </a:lnTo>
                <a:lnTo>
                  <a:pt x="405095" y="65671"/>
                </a:lnTo>
                <a:lnTo>
                  <a:pt x="407813" y="59763"/>
                </a:lnTo>
                <a:lnTo>
                  <a:pt x="410985" y="54310"/>
                </a:lnTo>
                <a:lnTo>
                  <a:pt x="413930" y="49083"/>
                </a:lnTo>
                <a:lnTo>
                  <a:pt x="417101" y="43857"/>
                </a:lnTo>
                <a:lnTo>
                  <a:pt x="420273" y="39085"/>
                </a:lnTo>
                <a:lnTo>
                  <a:pt x="423444" y="34540"/>
                </a:lnTo>
                <a:lnTo>
                  <a:pt x="426616" y="30222"/>
                </a:lnTo>
                <a:lnTo>
                  <a:pt x="432959" y="22496"/>
                </a:lnTo>
                <a:lnTo>
                  <a:pt x="438849" y="15679"/>
                </a:lnTo>
                <a:lnTo>
                  <a:pt x="444060" y="10226"/>
                </a:lnTo>
                <a:lnTo>
                  <a:pt x="448817" y="5908"/>
                </a:lnTo>
                <a:lnTo>
                  <a:pt x="452215" y="2500"/>
                </a:lnTo>
                <a:lnTo>
                  <a:pt x="4553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KSO_Shape"/>
          <p:cNvSpPr/>
          <p:nvPr/>
        </p:nvSpPr>
        <p:spPr bwMode="auto">
          <a:xfrm>
            <a:off x="5789613" y="2384425"/>
            <a:ext cx="612775" cy="612775"/>
          </a:xfrm>
          <a:custGeom>
            <a:avLst/>
            <a:gdLst>
              <a:gd name="T0" fmla="*/ 883582 w 2298700"/>
              <a:gd name="T1" fmla="*/ 1295872 h 2298700"/>
              <a:gd name="T2" fmla="*/ 899660 w 2298700"/>
              <a:gd name="T3" fmla="*/ 1824434 h 2298700"/>
              <a:gd name="T4" fmla="*/ 870674 w 2298700"/>
              <a:gd name="T5" fmla="*/ 1867800 h 2298700"/>
              <a:gd name="T6" fmla="*/ 472571 w 2298700"/>
              <a:gd name="T7" fmla="*/ 1870524 h 2298700"/>
              <a:gd name="T8" fmla="*/ 439282 w 2298700"/>
              <a:gd name="T9" fmla="*/ 1829883 h 2298700"/>
              <a:gd name="T10" fmla="*/ 450831 w 2298700"/>
              <a:gd name="T11" fmla="*/ 1299959 h 2298700"/>
              <a:gd name="T12" fmla="*/ 1168971 w 2298700"/>
              <a:gd name="T13" fmla="*/ 903287 h 2298700"/>
              <a:gd name="T14" fmla="*/ 1561900 w 2298700"/>
              <a:gd name="T15" fmla="*/ 923717 h 2298700"/>
              <a:gd name="T16" fmla="*/ 1573443 w 2298700"/>
              <a:gd name="T17" fmla="*/ 1829892 h 2298700"/>
              <a:gd name="T18" fmla="*/ 1540624 w 2298700"/>
              <a:gd name="T19" fmla="*/ 1870524 h 2298700"/>
              <a:gd name="T20" fmla="*/ 1142262 w 2298700"/>
              <a:gd name="T21" fmla="*/ 1867800 h 2298700"/>
              <a:gd name="T22" fmla="*/ 1113291 w 2298700"/>
              <a:gd name="T23" fmla="*/ 1824444 h 2298700"/>
              <a:gd name="T24" fmla="*/ 1129361 w 2298700"/>
              <a:gd name="T25" fmla="*/ 919404 h 2298700"/>
              <a:gd name="T26" fmla="*/ 2191940 w 2298700"/>
              <a:gd name="T27" fmla="*/ 450850 h 2298700"/>
              <a:gd name="T28" fmla="*/ 2238385 w 2298700"/>
              <a:gd name="T29" fmla="*/ 475582 h 2298700"/>
              <a:gd name="T30" fmla="*/ 2245636 w 2298700"/>
              <a:gd name="T31" fmla="*/ 1835358 h 2298700"/>
              <a:gd name="T32" fmla="*/ 2208706 w 2298700"/>
              <a:gd name="T33" fmla="*/ 1872115 h 2298700"/>
              <a:gd name="T34" fmla="*/ 1810633 w 2298700"/>
              <a:gd name="T35" fmla="*/ 1865309 h 2298700"/>
              <a:gd name="T36" fmla="*/ 1785938 w 2298700"/>
              <a:gd name="T37" fmla="*/ 1818568 h 2298700"/>
              <a:gd name="T38" fmla="*/ 1806329 w 2298700"/>
              <a:gd name="T39" fmla="*/ 463556 h 2298700"/>
              <a:gd name="T40" fmla="*/ 1464870 w 2298700"/>
              <a:gd name="T41" fmla="*/ 38100 h 2298700"/>
              <a:gd name="T42" fmla="*/ 1493876 w 2298700"/>
              <a:gd name="T43" fmla="*/ 48317 h 2298700"/>
              <a:gd name="T44" fmla="*/ 1512005 w 2298700"/>
              <a:gd name="T45" fmla="*/ 72609 h 2298700"/>
              <a:gd name="T46" fmla="*/ 1540105 w 2298700"/>
              <a:gd name="T47" fmla="*/ 509198 h 2298700"/>
              <a:gd name="T48" fmla="*/ 1503847 w 2298700"/>
              <a:gd name="T49" fmla="*/ 543253 h 2298700"/>
              <a:gd name="T50" fmla="*/ 1459205 w 2298700"/>
              <a:gd name="T51" fmla="*/ 535761 h 2298700"/>
              <a:gd name="T52" fmla="*/ 1437677 w 2298700"/>
              <a:gd name="T53" fmla="*/ 503749 h 2298700"/>
              <a:gd name="T54" fmla="*/ 1348845 w 2298700"/>
              <a:gd name="T55" fmla="*/ 357311 h 2298700"/>
              <a:gd name="T56" fmla="*/ 1214465 w 2298700"/>
              <a:gd name="T57" fmla="*/ 507608 h 2298700"/>
              <a:gd name="T58" fmla="*/ 1010062 w 2298700"/>
              <a:gd name="T59" fmla="*/ 669711 h 2298700"/>
              <a:gd name="T60" fmla="*/ 834212 w 2298700"/>
              <a:gd name="T61" fmla="*/ 763477 h 2298700"/>
              <a:gd name="T62" fmla="*/ 682609 w 2298700"/>
              <a:gd name="T63" fmla="*/ 817965 h 2298700"/>
              <a:gd name="T64" fmla="*/ 523528 w 2298700"/>
              <a:gd name="T65" fmla="*/ 852928 h 2298700"/>
              <a:gd name="T66" fmla="*/ 404104 w 2298700"/>
              <a:gd name="T67" fmla="*/ 862464 h 2298700"/>
              <a:gd name="T68" fmla="*/ 374191 w 2298700"/>
              <a:gd name="T69" fmla="*/ 838852 h 2298700"/>
              <a:gd name="T70" fmla="*/ 369206 w 2298700"/>
              <a:gd name="T71" fmla="*/ 795034 h 2298700"/>
              <a:gd name="T72" fmla="*/ 405237 w 2298700"/>
              <a:gd name="T73" fmla="*/ 760071 h 2298700"/>
              <a:gd name="T74" fmla="*/ 535765 w 2298700"/>
              <a:gd name="T75" fmla="*/ 742589 h 2298700"/>
              <a:gd name="T76" fmla="*/ 679890 w 2298700"/>
              <a:gd name="T77" fmla="*/ 706945 h 2298700"/>
              <a:gd name="T78" fmla="*/ 816536 w 2298700"/>
              <a:gd name="T79" fmla="*/ 654273 h 2298700"/>
              <a:gd name="T80" fmla="*/ 989667 w 2298700"/>
              <a:gd name="T81" fmla="*/ 554832 h 2298700"/>
              <a:gd name="T82" fmla="*/ 1171862 w 2298700"/>
              <a:gd name="T83" fmla="*/ 398859 h 2298700"/>
              <a:gd name="T84" fmla="*/ 1282675 w 2298700"/>
              <a:gd name="T85" fmla="*/ 267178 h 2298700"/>
              <a:gd name="T86" fmla="*/ 1087110 w 2298700"/>
              <a:gd name="T87" fmla="*/ 283979 h 2298700"/>
              <a:gd name="T88" fmla="*/ 1044054 w 2298700"/>
              <a:gd name="T89" fmla="*/ 259005 h 2298700"/>
              <a:gd name="T90" fmla="*/ 1040654 w 2298700"/>
              <a:gd name="T91" fmla="*/ 208376 h 2298700"/>
              <a:gd name="T92" fmla="*/ 1446288 w 2298700"/>
              <a:gd name="T93" fmla="*/ 40370 h 2298700"/>
              <a:gd name="T94" fmla="*/ 128386 w 2298700"/>
              <a:gd name="T95" fmla="*/ 3403 h 2298700"/>
              <a:gd name="T96" fmla="*/ 171711 w 2298700"/>
              <a:gd name="T97" fmla="*/ 26993 h 2298700"/>
              <a:gd name="T98" fmla="*/ 199157 w 2298700"/>
              <a:gd name="T99" fmla="*/ 67596 h 2298700"/>
              <a:gd name="T100" fmla="*/ 2201163 w 2298700"/>
              <a:gd name="T101" fmla="*/ 2093192 h 2298700"/>
              <a:gd name="T102" fmla="*/ 2249251 w 2298700"/>
              <a:gd name="T103" fmla="*/ 2107936 h 2298700"/>
              <a:gd name="T104" fmla="*/ 2283729 w 2298700"/>
              <a:gd name="T105" fmla="*/ 2142414 h 2298700"/>
              <a:gd name="T106" fmla="*/ 2298473 w 2298700"/>
              <a:gd name="T107" fmla="*/ 2190729 h 2298700"/>
              <a:gd name="T108" fmla="*/ 2288720 w 2298700"/>
              <a:gd name="T109" fmla="*/ 2240405 h 2298700"/>
              <a:gd name="T110" fmla="*/ 2257417 w 2298700"/>
              <a:gd name="T111" fmla="*/ 2278059 h 2298700"/>
              <a:gd name="T112" fmla="*/ 2211597 w 2298700"/>
              <a:gd name="T113" fmla="*/ 2297566 h 2298700"/>
              <a:gd name="T114" fmla="*/ 72132 w 2298700"/>
              <a:gd name="T115" fmla="*/ 2294164 h 2298700"/>
              <a:gd name="T116" fmla="*/ 29715 w 2298700"/>
              <a:gd name="T117" fmla="*/ 2268532 h 2298700"/>
              <a:gd name="T118" fmla="*/ 4537 w 2298700"/>
              <a:gd name="T119" fmla="*/ 2226568 h 2298700"/>
              <a:gd name="T120" fmla="*/ 907 w 2298700"/>
              <a:gd name="T121" fmla="*/ 87330 h 2298700"/>
              <a:gd name="T122" fmla="*/ 20188 w 2298700"/>
              <a:gd name="T123" fmla="*/ 41510 h 2298700"/>
              <a:gd name="T124" fmla="*/ 57842 w 2298700"/>
              <a:gd name="T125" fmla="*/ 10434 h 2298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700" h="2298700">
                <a:moveTo>
                  <a:pt x="494084" y="1279525"/>
                </a:moveTo>
                <a:lnTo>
                  <a:pt x="844179" y="1279525"/>
                </a:lnTo>
                <a:lnTo>
                  <a:pt x="849841" y="1279752"/>
                </a:lnTo>
                <a:lnTo>
                  <a:pt x="855502" y="1280660"/>
                </a:lnTo>
                <a:lnTo>
                  <a:pt x="860710" y="1282023"/>
                </a:lnTo>
                <a:lnTo>
                  <a:pt x="865692" y="1283839"/>
                </a:lnTo>
                <a:lnTo>
                  <a:pt x="870674" y="1286109"/>
                </a:lnTo>
                <a:lnTo>
                  <a:pt x="875203" y="1289061"/>
                </a:lnTo>
                <a:lnTo>
                  <a:pt x="879732" y="1292467"/>
                </a:lnTo>
                <a:lnTo>
                  <a:pt x="883582" y="1295872"/>
                </a:lnTo>
                <a:lnTo>
                  <a:pt x="887205" y="1299959"/>
                </a:lnTo>
                <a:lnTo>
                  <a:pt x="890602" y="1304273"/>
                </a:lnTo>
                <a:lnTo>
                  <a:pt x="893320" y="1308814"/>
                </a:lnTo>
                <a:lnTo>
                  <a:pt x="895584" y="1313809"/>
                </a:lnTo>
                <a:lnTo>
                  <a:pt x="897396" y="1319031"/>
                </a:lnTo>
                <a:lnTo>
                  <a:pt x="898981" y="1324480"/>
                </a:lnTo>
                <a:lnTo>
                  <a:pt x="899660" y="1329702"/>
                </a:lnTo>
                <a:lnTo>
                  <a:pt x="900113" y="1335378"/>
                </a:lnTo>
                <a:lnTo>
                  <a:pt x="900113" y="1818531"/>
                </a:lnTo>
                <a:lnTo>
                  <a:pt x="899660" y="1824434"/>
                </a:lnTo>
                <a:lnTo>
                  <a:pt x="898981" y="1829883"/>
                </a:lnTo>
                <a:lnTo>
                  <a:pt x="897396" y="1835332"/>
                </a:lnTo>
                <a:lnTo>
                  <a:pt x="895584" y="1840554"/>
                </a:lnTo>
                <a:lnTo>
                  <a:pt x="893320" y="1845322"/>
                </a:lnTo>
                <a:lnTo>
                  <a:pt x="890602" y="1850090"/>
                </a:lnTo>
                <a:lnTo>
                  <a:pt x="887205" y="1854404"/>
                </a:lnTo>
                <a:lnTo>
                  <a:pt x="883582" y="1858264"/>
                </a:lnTo>
                <a:lnTo>
                  <a:pt x="879732" y="1861897"/>
                </a:lnTo>
                <a:lnTo>
                  <a:pt x="875203" y="1865302"/>
                </a:lnTo>
                <a:lnTo>
                  <a:pt x="870674" y="1867800"/>
                </a:lnTo>
                <a:lnTo>
                  <a:pt x="865692" y="1870524"/>
                </a:lnTo>
                <a:lnTo>
                  <a:pt x="860710" y="1872114"/>
                </a:lnTo>
                <a:lnTo>
                  <a:pt x="855502" y="1873476"/>
                </a:lnTo>
                <a:lnTo>
                  <a:pt x="849841" y="1874611"/>
                </a:lnTo>
                <a:lnTo>
                  <a:pt x="844179" y="1874838"/>
                </a:lnTo>
                <a:lnTo>
                  <a:pt x="494084" y="1874838"/>
                </a:lnTo>
                <a:lnTo>
                  <a:pt x="488423" y="1874611"/>
                </a:lnTo>
                <a:lnTo>
                  <a:pt x="482761" y="1873476"/>
                </a:lnTo>
                <a:lnTo>
                  <a:pt x="477326" y="1872114"/>
                </a:lnTo>
                <a:lnTo>
                  <a:pt x="472571" y="1870524"/>
                </a:lnTo>
                <a:lnTo>
                  <a:pt x="467589" y="1867800"/>
                </a:lnTo>
                <a:lnTo>
                  <a:pt x="463060" y="1865302"/>
                </a:lnTo>
                <a:lnTo>
                  <a:pt x="458531" y="1861897"/>
                </a:lnTo>
                <a:lnTo>
                  <a:pt x="454455" y="1858264"/>
                </a:lnTo>
                <a:lnTo>
                  <a:pt x="450831" y="1854404"/>
                </a:lnTo>
                <a:lnTo>
                  <a:pt x="447661" y="1850090"/>
                </a:lnTo>
                <a:lnTo>
                  <a:pt x="444944" y="1845322"/>
                </a:lnTo>
                <a:lnTo>
                  <a:pt x="442679" y="1840554"/>
                </a:lnTo>
                <a:lnTo>
                  <a:pt x="440868" y="1835332"/>
                </a:lnTo>
                <a:lnTo>
                  <a:pt x="439282" y="1829883"/>
                </a:lnTo>
                <a:lnTo>
                  <a:pt x="438603" y="1824434"/>
                </a:lnTo>
                <a:lnTo>
                  <a:pt x="438150" y="1818531"/>
                </a:lnTo>
                <a:lnTo>
                  <a:pt x="438150" y="1335378"/>
                </a:lnTo>
                <a:lnTo>
                  <a:pt x="438603" y="1329702"/>
                </a:lnTo>
                <a:lnTo>
                  <a:pt x="439282" y="1324480"/>
                </a:lnTo>
                <a:lnTo>
                  <a:pt x="440868" y="1319031"/>
                </a:lnTo>
                <a:lnTo>
                  <a:pt x="442679" y="1313809"/>
                </a:lnTo>
                <a:lnTo>
                  <a:pt x="444944" y="1308814"/>
                </a:lnTo>
                <a:lnTo>
                  <a:pt x="447661" y="1304273"/>
                </a:lnTo>
                <a:lnTo>
                  <a:pt x="450831" y="1299959"/>
                </a:lnTo>
                <a:lnTo>
                  <a:pt x="454455" y="1295872"/>
                </a:lnTo>
                <a:lnTo>
                  <a:pt x="458531" y="1292467"/>
                </a:lnTo>
                <a:lnTo>
                  <a:pt x="463060" y="1289061"/>
                </a:lnTo>
                <a:lnTo>
                  <a:pt x="467589" y="1286109"/>
                </a:lnTo>
                <a:lnTo>
                  <a:pt x="472571" y="1283839"/>
                </a:lnTo>
                <a:lnTo>
                  <a:pt x="477326" y="1282023"/>
                </a:lnTo>
                <a:lnTo>
                  <a:pt x="482761" y="1280660"/>
                </a:lnTo>
                <a:lnTo>
                  <a:pt x="488423" y="1279752"/>
                </a:lnTo>
                <a:lnTo>
                  <a:pt x="494084" y="1279525"/>
                </a:lnTo>
                <a:close/>
                <a:moveTo>
                  <a:pt x="1168971" y="903287"/>
                </a:moveTo>
                <a:lnTo>
                  <a:pt x="1518668" y="903287"/>
                </a:lnTo>
                <a:lnTo>
                  <a:pt x="1524553" y="903514"/>
                </a:lnTo>
                <a:lnTo>
                  <a:pt x="1529985" y="904195"/>
                </a:lnTo>
                <a:lnTo>
                  <a:pt x="1535418" y="905557"/>
                </a:lnTo>
                <a:lnTo>
                  <a:pt x="1540624" y="907600"/>
                </a:lnTo>
                <a:lnTo>
                  <a:pt x="1545377" y="909870"/>
                </a:lnTo>
                <a:lnTo>
                  <a:pt x="1550130" y="912821"/>
                </a:lnTo>
                <a:lnTo>
                  <a:pt x="1554430" y="915999"/>
                </a:lnTo>
                <a:lnTo>
                  <a:pt x="1558278" y="919404"/>
                </a:lnTo>
                <a:lnTo>
                  <a:pt x="1561900" y="923717"/>
                </a:lnTo>
                <a:lnTo>
                  <a:pt x="1565295" y="927803"/>
                </a:lnTo>
                <a:lnTo>
                  <a:pt x="1567784" y="932343"/>
                </a:lnTo>
                <a:lnTo>
                  <a:pt x="1570274" y="937337"/>
                </a:lnTo>
                <a:lnTo>
                  <a:pt x="1572085" y="942558"/>
                </a:lnTo>
                <a:lnTo>
                  <a:pt x="1573443" y="948006"/>
                </a:lnTo>
                <a:lnTo>
                  <a:pt x="1574575" y="953681"/>
                </a:lnTo>
                <a:lnTo>
                  <a:pt x="1574801" y="959355"/>
                </a:lnTo>
                <a:lnTo>
                  <a:pt x="1574801" y="1818542"/>
                </a:lnTo>
                <a:lnTo>
                  <a:pt x="1574575" y="1824444"/>
                </a:lnTo>
                <a:lnTo>
                  <a:pt x="1573443" y="1829892"/>
                </a:lnTo>
                <a:lnTo>
                  <a:pt x="1572085" y="1835340"/>
                </a:lnTo>
                <a:lnTo>
                  <a:pt x="1570274" y="1840560"/>
                </a:lnTo>
                <a:lnTo>
                  <a:pt x="1567784" y="1845327"/>
                </a:lnTo>
                <a:lnTo>
                  <a:pt x="1565295" y="1850094"/>
                </a:lnTo>
                <a:lnTo>
                  <a:pt x="1561900" y="1854407"/>
                </a:lnTo>
                <a:lnTo>
                  <a:pt x="1558278" y="1858266"/>
                </a:lnTo>
                <a:lnTo>
                  <a:pt x="1554430" y="1861898"/>
                </a:lnTo>
                <a:lnTo>
                  <a:pt x="1550130" y="1865303"/>
                </a:lnTo>
                <a:lnTo>
                  <a:pt x="1545377" y="1867800"/>
                </a:lnTo>
                <a:lnTo>
                  <a:pt x="1540624" y="1870524"/>
                </a:lnTo>
                <a:lnTo>
                  <a:pt x="1535418" y="1872113"/>
                </a:lnTo>
                <a:lnTo>
                  <a:pt x="1529985" y="1873475"/>
                </a:lnTo>
                <a:lnTo>
                  <a:pt x="1524553" y="1874610"/>
                </a:lnTo>
                <a:lnTo>
                  <a:pt x="1518668" y="1874837"/>
                </a:lnTo>
                <a:lnTo>
                  <a:pt x="1168971" y="1874837"/>
                </a:lnTo>
                <a:lnTo>
                  <a:pt x="1163312" y="1874610"/>
                </a:lnTo>
                <a:lnTo>
                  <a:pt x="1157654" y="1873475"/>
                </a:lnTo>
                <a:lnTo>
                  <a:pt x="1152221" y="1872113"/>
                </a:lnTo>
                <a:lnTo>
                  <a:pt x="1147242" y="1870524"/>
                </a:lnTo>
                <a:lnTo>
                  <a:pt x="1142262" y="1867800"/>
                </a:lnTo>
                <a:lnTo>
                  <a:pt x="1137736" y="1865303"/>
                </a:lnTo>
                <a:lnTo>
                  <a:pt x="1133435" y="1861898"/>
                </a:lnTo>
                <a:lnTo>
                  <a:pt x="1129361" y="1858266"/>
                </a:lnTo>
                <a:lnTo>
                  <a:pt x="1125740" y="1854407"/>
                </a:lnTo>
                <a:lnTo>
                  <a:pt x="1122797" y="1850094"/>
                </a:lnTo>
                <a:lnTo>
                  <a:pt x="1119855" y="1845327"/>
                </a:lnTo>
                <a:lnTo>
                  <a:pt x="1117365" y="1840560"/>
                </a:lnTo>
                <a:lnTo>
                  <a:pt x="1115554" y="1835340"/>
                </a:lnTo>
                <a:lnTo>
                  <a:pt x="1114196" y="1829892"/>
                </a:lnTo>
                <a:lnTo>
                  <a:pt x="1113291" y="1824444"/>
                </a:lnTo>
                <a:lnTo>
                  <a:pt x="1112838" y="1818542"/>
                </a:lnTo>
                <a:lnTo>
                  <a:pt x="1112838" y="959355"/>
                </a:lnTo>
                <a:lnTo>
                  <a:pt x="1113291" y="953681"/>
                </a:lnTo>
                <a:lnTo>
                  <a:pt x="1114196" y="948006"/>
                </a:lnTo>
                <a:lnTo>
                  <a:pt x="1115554" y="942558"/>
                </a:lnTo>
                <a:lnTo>
                  <a:pt x="1117365" y="937337"/>
                </a:lnTo>
                <a:lnTo>
                  <a:pt x="1119855" y="932343"/>
                </a:lnTo>
                <a:lnTo>
                  <a:pt x="1122797" y="927803"/>
                </a:lnTo>
                <a:lnTo>
                  <a:pt x="1125740" y="923717"/>
                </a:lnTo>
                <a:lnTo>
                  <a:pt x="1129361" y="919404"/>
                </a:lnTo>
                <a:lnTo>
                  <a:pt x="1133435" y="915999"/>
                </a:lnTo>
                <a:lnTo>
                  <a:pt x="1137736" y="912821"/>
                </a:lnTo>
                <a:lnTo>
                  <a:pt x="1142262" y="909870"/>
                </a:lnTo>
                <a:lnTo>
                  <a:pt x="1147242" y="907600"/>
                </a:lnTo>
                <a:lnTo>
                  <a:pt x="1152221" y="905557"/>
                </a:lnTo>
                <a:lnTo>
                  <a:pt x="1157654" y="904195"/>
                </a:lnTo>
                <a:lnTo>
                  <a:pt x="1163312" y="903514"/>
                </a:lnTo>
                <a:lnTo>
                  <a:pt x="1168971" y="903287"/>
                </a:lnTo>
                <a:close/>
                <a:moveTo>
                  <a:pt x="1841899" y="450850"/>
                </a:moveTo>
                <a:lnTo>
                  <a:pt x="2191940" y="450850"/>
                </a:lnTo>
                <a:lnTo>
                  <a:pt x="2197604" y="451077"/>
                </a:lnTo>
                <a:lnTo>
                  <a:pt x="2203268" y="451985"/>
                </a:lnTo>
                <a:lnTo>
                  <a:pt x="2208706" y="453573"/>
                </a:lnTo>
                <a:lnTo>
                  <a:pt x="2213917" y="455388"/>
                </a:lnTo>
                <a:lnTo>
                  <a:pt x="2218674" y="457657"/>
                </a:lnTo>
                <a:lnTo>
                  <a:pt x="2223206" y="460380"/>
                </a:lnTo>
                <a:lnTo>
                  <a:pt x="2227510" y="463556"/>
                </a:lnTo>
                <a:lnTo>
                  <a:pt x="2231589" y="467186"/>
                </a:lnTo>
                <a:lnTo>
                  <a:pt x="2235214" y="471271"/>
                </a:lnTo>
                <a:lnTo>
                  <a:pt x="2238385" y="475582"/>
                </a:lnTo>
                <a:lnTo>
                  <a:pt x="2241104" y="480119"/>
                </a:lnTo>
                <a:lnTo>
                  <a:pt x="2243596" y="484884"/>
                </a:lnTo>
                <a:lnTo>
                  <a:pt x="2245636" y="490103"/>
                </a:lnTo>
                <a:lnTo>
                  <a:pt x="2246768" y="495548"/>
                </a:lnTo>
                <a:lnTo>
                  <a:pt x="2247675" y="501221"/>
                </a:lnTo>
                <a:lnTo>
                  <a:pt x="2247901" y="506893"/>
                </a:lnTo>
                <a:lnTo>
                  <a:pt x="2247901" y="1818568"/>
                </a:lnTo>
                <a:lnTo>
                  <a:pt x="2247675" y="1824468"/>
                </a:lnTo>
                <a:lnTo>
                  <a:pt x="2246768" y="1829913"/>
                </a:lnTo>
                <a:lnTo>
                  <a:pt x="2245636" y="1835358"/>
                </a:lnTo>
                <a:lnTo>
                  <a:pt x="2243596" y="1840577"/>
                </a:lnTo>
                <a:lnTo>
                  <a:pt x="2241104" y="1845342"/>
                </a:lnTo>
                <a:lnTo>
                  <a:pt x="2238385" y="1850107"/>
                </a:lnTo>
                <a:lnTo>
                  <a:pt x="2235214" y="1854418"/>
                </a:lnTo>
                <a:lnTo>
                  <a:pt x="2231589" y="1858275"/>
                </a:lnTo>
                <a:lnTo>
                  <a:pt x="2227510" y="1861905"/>
                </a:lnTo>
                <a:lnTo>
                  <a:pt x="2223206" y="1865309"/>
                </a:lnTo>
                <a:lnTo>
                  <a:pt x="2218674" y="1867804"/>
                </a:lnTo>
                <a:lnTo>
                  <a:pt x="2213917" y="1870527"/>
                </a:lnTo>
                <a:lnTo>
                  <a:pt x="2208706" y="1872115"/>
                </a:lnTo>
                <a:lnTo>
                  <a:pt x="2203268" y="1873477"/>
                </a:lnTo>
                <a:lnTo>
                  <a:pt x="2197604" y="1874611"/>
                </a:lnTo>
                <a:lnTo>
                  <a:pt x="2191940" y="1874838"/>
                </a:lnTo>
                <a:lnTo>
                  <a:pt x="1841899" y="1874838"/>
                </a:lnTo>
                <a:lnTo>
                  <a:pt x="1836235" y="1874611"/>
                </a:lnTo>
                <a:lnTo>
                  <a:pt x="1830798" y="1873477"/>
                </a:lnTo>
                <a:lnTo>
                  <a:pt x="1825360" y="1872115"/>
                </a:lnTo>
                <a:lnTo>
                  <a:pt x="1820149" y="1870527"/>
                </a:lnTo>
                <a:lnTo>
                  <a:pt x="1815165" y="1867804"/>
                </a:lnTo>
                <a:lnTo>
                  <a:pt x="1810633" y="1865309"/>
                </a:lnTo>
                <a:lnTo>
                  <a:pt x="1806329" y="1861905"/>
                </a:lnTo>
                <a:lnTo>
                  <a:pt x="1802477" y="1858275"/>
                </a:lnTo>
                <a:lnTo>
                  <a:pt x="1798852" y="1854418"/>
                </a:lnTo>
                <a:lnTo>
                  <a:pt x="1795454" y="1850107"/>
                </a:lnTo>
                <a:lnTo>
                  <a:pt x="1792508" y="1845342"/>
                </a:lnTo>
                <a:lnTo>
                  <a:pt x="1790243" y="1840577"/>
                </a:lnTo>
                <a:lnTo>
                  <a:pt x="1788430" y="1835358"/>
                </a:lnTo>
                <a:lnTo>
                  <a:pt x="1786844" y="1829913"/>
                </a:lnTo>
                <a:lnTo>
                  <a:pt x="1786165" y="1824468"/>
                </a:lnTo>
                <a:lnTo>
                  <a:pt x="1785938" y="1818568"/>
                </a:lnTo>
                <a:lnTo>
                  <a:pt x="1785938" y="506893"/>
                </a:lnTo>
                <a:lnTo>
                  <a:pt x="1786165" y="501221"/>
                </a:lnTo>
                <a:lnTo>
                  <a:pt x="1786844" y="495548"/>
                </a:lnTo>
                <a:lnTo>
                  <a:pt x="1788430" y="490103"/>
                </a:lnTo>
                <a:lnTo>
                  <a:pt x="1790243" y="484884"/>
                </a:lnTo>
                <a:lnTo>
                  <a:pt x="1792508" y="480119"/>
                </a:lnTo>
                <a:lnTo>
                  <a:pt x="1795454" y="475582"/>
                </a:lnTo>
                <a:lnTo>
                  <a:pt x="1798852" y="471271"/>
                </a:lnTo>
                <a:lnTo>
                  <a:pt x="1802477" y="467186"/>
                </a:lnTo>
                <a:lnTo>
                  <a:pt x="1806329" y="463556"/>
                </a:lnTo>
                <a:lnTo>
                  <a:pt x="1810633" y="460380"/>
                </a:lnTo>
                <a:lnTo>
                  <a:pt x="1815165" y="457657"/>
                </a:lnTo>
                <a:lnTo>
                  <a:pt x="1820149" y="455388"/>
                </a:lnTo>
                <a:lnTo>
                  <a:pt x="1825360" y="453573"/>
                </a:lnTo>
                <a:lnTo>
                  <a:pt x="1830798" y="451985"/>
                </a:lnTo>
                <a:lnTo>
                  <a:pt x="1836235" y="451077"/>
                </a:lnTo>
                <a:lnTo>
                  <a:pt x="1841899" y="450850"/>
                </a:lnTo>
                <a:close/>
                <a:moveTo>
                  <a:pt x="1458752" y="38100"/>
                </a:moveTo>
                <a:lnTo>
                  <a:pt x="1461698" y="38100"/>
                </a:lnTo>
                <a:lnTo>
                  <a:pt x="1464870" y="38100"/>
                </a:lnTo>
                <a:lnTo>
                  <a:pt x="1468043" y="38327"/>
                </a:lnTo>
                <a:lnTo>
                  <a:pt x="1470989" y="38554"/>
                </a:lnTo>
                <a:lnTo>
                  <a:pt x="1473935" y="39235"/>
                </a:lnTo>
                <a:lnTo>
                  <a:pt x="1477107" y="40143"/>
                </a:lnTo>
                <a:lnTo>
                  <a:pt x="1479827" y="40825"/>
                </a:lnTo>
                <a:lnTo>
                  <a:pt x="1482773" y="42187"/>
                </a:lnTo>
                <a:lnTo>
                  <a:pt x="1485718" y="43322"/>
                </a:lnTo>
                <a:lnTo>
                  <a:pt x="1488438" y="44684"/>
                </a:lnTo>
                <a:lnTo>
                  <a:pt x="1491157" y="46500"/>
                </a:lnTo>
                <a:lnTo>
                  <a:pt x="1493876" y="48317"/>
                </a:lnTo>
                <a:lnTo>
                  <a:pt x="1496143" y="50133"/>
                </a:lnTo>
                <a:lnTo>
                  <a:pt x="1498409" y="52176"/>
                </a:lnTo>
                <a:lnTo>
                  <a:pt x="1500675" y="54447"/>
                </a:lnTo>
                <a:lnTo>
                  <a:pt x="1502714" y="56490"/>
                </a:lnTo>
                <a:lnTo>
                  <a:pt x="1504754" y="59214"/>
                </a:lnTo>
                <a:lnTo>
                  <a:pt x="1506567" y="61485"/>
                </a:lnTo>
                <a:lnTo>
                  <a:pt x="1508153" y="64436"/>
                </a:lnTo>
                <a:lnTo>
                  <a:pt x="1509739" y="66934"/>
                </a:lnTo>
                <a:lnTo>
                  <a:pt x="1511099" y="69658"/>
                </a:lnTo>
                <a:lnTo>
                  <a:pt x="1512005" y="72609"/>
                </a:lnTo>
                <a:lnTo>
                  <a:pt x="1513138" y="75334"/>
                </a:lnTo>
                <a:lnTo>
                  <a:pt x="1514045" y="78512"/>
                </a:lnTo>
                <a:lnTo>
                  <a:pt x="1514725" y="81691"/>
                </a:lnTo>
                <a:lnTo>
                  <a:pt x="1515178" y="84642"/>
                </a:lnTo>
                <a:lnTo>
                  <a:pt x="1515405" y="87821"/>
                </a:lnTo>
                <a:lnTo>
                  <a:pt x="1543051" y="488083"/>
                </a:lnTo>
                <a:lnTo>
                  <a:pt x="1543051" y="493305"/>
                </a:lnTo>
                <a:lnTo>
                  <a:pt x="1542371" y="498754"/>
                </a:lnTo>
                <a:lnTo>
                  <a:pt x="1541691" y="503976"/>
                </a:lnTo>
                <a:lnTo>
                  <a:pt x="1540105" y="509198"/>
                </a:lnTo>
                <a:lnTo>
                  <a:pt x="1538066" y="513965"/>
                </a:lnTo>
                <a:lnTo>
                  <a:pt x="1535800" y="518506"/>
                </a:lnTo>
                <a:lnTo>
                  <a:pt x="1532854" y="522820"/>
                </a:lnTo>
                <a:lnTo>
                  <a:pt x="1529908" y="526906"/>
                </a:lnTo>
                <a:lnTo>
                  <a:pt x="1526282" y="530539"/>
                </a:lnTo>
                <a:lnTo>
                  <a:pt x="1522429" y="533944"/>
                </a:lnTo>
                <a:lnTo>
                  <a:pt x="1518350" y="537123"/>
                </a:lnTo>
                <a:lnTo>
                  <a:pt x="1513592" y="539620"/>
                </a:lnTo>
                <a:lnTo>
                  <a:pt x="1509059" y="541663"/>
                </a:lnTo>
                <a:lnTo>
                  <a:pt x="1503847" y="543253"/>
                </a:lnTo>
                <a:lnTo>
                  <a:pt x="1498635" y="544615"/>
                </a:lnTo>
                <a:lnTo>
                  <a:pt x="1493197" y="545069"/>
                </a:lnTo>
                <a:lnTo>
                  <a:pt x="1488211" y="545296"/>
                </a:lnTo>
                <a:lnTo>
                  <a:pt x="1482999" y="544842"/>
                </a:lnTo>
                <a:lnTo>
                  <a:pt x="1478014" y="543934"/>
                </a:lnTo>
                <a:lnTo>
                  <a:pt x="1473481" y="542799"/>
                </a:lnTo>
                <a:lnTo>
                  <a:pt x="1469629" y="541437"/>
                </a:lnTo>
                <a:lnTo>
                  <a:pt x="1466003" y="539847"/>
                </a:lnTo>
                <a:lnTo>
                  <a:pt x="1462604" y="537804"/>
                </a:lnTo>
                <a:lnTo>
                  <a:pt x="1459205" y="535761"/>
                </a:lnTo>
                <a:lnTo>
                  <a:pt x="1456032" y="533490"/>
                </a:lnTo>
                <a:lnTo>
                  <a:pt x="1453086" y="530766"/>
                </a:lnTo>
                <a:lnTo>
                  <a:pt x="1450367" y="528041"/>
                </a:lnTo>
                <a:lnTo>
                  <a:pt x="1447874" y="525090"/>
                </a:lnTo>
                <a:lnTo>
                  <a:pt x="1445382" y="522139"/>
                </a:lnTo>
                <a:lnTo>
                  <a:pt x="1443342" y="518733"/>
                </a:lnTo>
                <a:lnTo>
                  <a:pt x="1441529" y="515100"/>
                </a:lnTo>
                <a:lnTo>
                  <a:pt x="1439943" y="511468"/>
                </a:lnTo>
                <a:lnTo>
                  <a:pt x="1438583" y="507608"/>
                </a:lnTo>
                <a:lnTo>
                  <a:pt x="1437677" y="503749"/>
                </a:lnTo>
                <a:lnTo>
                  <a:pt x="1436770" y="499662"/>
                </a:lnTo>
                <a:lnTo>
                  <a:pt x="1436317" y="495348"/>
                </a:lnTo>
                <a:lnTo>
                  <a:pt x="1419775" y="256735"/>
                </a:lnTo>
                <a:lnTo>
                  <a:pt x="1404592" y="280119"/>
                </a:lnTo>
                <a:lnTo>
                  <a:pt x="1396434" y="292606"/>
                </a:lnTo>
                <a:lnTo>
                  <a:pt x="1387596" y="304866"/>
                </a:lnTo>
                <a:lnTo>
                  <a:pt x="1378531" y="317580"/>
                </a:lnTo>
                <a:lnTo>
                  <a:pt x="1369014" y="330748"/>
                </a:lnTo>
                <a:lnTo>
                  <a:pt x="1359270" y="343916"/>
                </a:lnTo>
                <a:lnTo>
                  <a:pt x="1348845" y="357311"/>
                </a:lnTo>
                <a:lnTo>
                  <a:pt x="1338421" y="370933"/>
                </a:lnTo>
                <a:lnTo>
                  <a:pt x="1327317" y="384782"/>
                </a:lnTo>
                <a:lnTo>
                  <a:pt x="1315760" y="398632"/>
                </a:lnTo>
                <a:lnTo>
                  <a:pt x="1303750" y="412935"/>
                </a:lnTo>
                <a:lnTo>
                  <a:pt x="1291513" y="426784"/>
                </a:lnTo>
                <a:lnTo>
                  <a:pt x="1278823" y="441314"/>
                </a:lnTo>
                <a:lnTo>
                  <a:pt x="1265679" y="455390"/>
                </a:lnTo>
                <a:lnTo>
                  <a:pt x="1252082" y="469920"/>
                </a:lnTo>
                <a:lnTo>
                  <a:pt x="1233500" y="488991"/>
                </a:lnTo>
                <a:lnTo>
                  <a:pt x="1214465" y="507608"/>
                </a:lnTo>
                <a:lnTo>
                  <a:pt x="1195430" y="525998"/>
                </a:lnTo>
                <a:lnTo>
                  <a:pt x="1175715" y="543707"/>
                </a:lnTo>
                <a:lnTo>
                  <a:pt x="1156226" y="560961"/>
                </a:lnTo>
                <a:lnTo>
                  <a:pt x="1136058" y="577762"/>
                </a:lnTo>
                <a:lnTo>
                  <a:pt x="1115663" y="594336"/>
                </a:lnTo>
                <a:lnTo>
                  <a:pt x="1095041" y="610455"/>
                </a:lnTo>
                <a:lnTo>
                  <a:pt x="1074193" y="625893"/>
                </a:lnTo>
                <a:lnTo>
                  <a:pt x="1053118" y="641105"/>
                </a:lnTo>
                <a:lnTo>
                  <a:pt x="1031590" y="655408"/>
                </a:lnTo>
                <a:lnTo>
                  <a:pt x="1010062" y="669711"/>
                </a:lnTo>
                <a:lnTo>
                  <a:pt x="988081" y="683333"/>
                </a:lnTo>
                <a:lnTo>
                  <a:pt x="966099" y="696501"/>
                </a:lnTo>
                <a:lnTo>
                  <a:pt x="943891" y="709442"/>
                </a:lnTo>
                <a:lnTo>
                  <a:pt x="921004" y="721702"/>
                </a:lnTo>
                <a:lnTo>
                  <a:pt x="906954" y="729194"/>
                </a:lnTo>
                <a:lnTo>
                  <a:pt x="892451" y="736232"/>
                </a:lnTo>
                <a:lnTo>
                  <a:pt x="878174" y="743497"/>
                </a:lnTo>
                <a:lnTo>
                  <a:pt x="863671" y="750309"/>
                </a:lnTo>
                <a:lnTo>
                  <a:pt x="848941" y="756893"/>
                </a:lnTo>
                <a:lnTo>
                  <a:pt x="834212" y="763477"/>
                </a:lnTo>
                <a:lnTo>
                  <a:pt x="819482" y="769834"/>
                </a:lnTo>
                <a:lnTo>
                  <a:pt x="804526" y="775736"/>
                </a:lnTo>
                <a:lnTo>
                  <a:pt x="789569" y="781866"/>
                </a:lnTo>
                <a:lnTo>
                  <a:pt x="774613" y="787542"/>
                </a:lnTo>
                <a:lnTo>
                  <a:pt x="759430" y="793218"/>
                </a:lnTo>
                <a:lnTo>
                  <a:pt x="744247" y="798440"/>
                </a:lnTo>
                <a:lnTo>
                  <a:pt x="729064" y="803435"/>
                </a:lnTo>
                <a:lnTo>
                  <a:pt x="713655" y="808657"/>
                </a:lnTo>
                <a:lnTo>
                  <a:pt x="698472" y="813197"/>
                </a:lnTo>
                <a:lnTo>
                  <a:pt x="682609" y="817965"/>
                </a:lnTo>
                <a:lnTo>
                  <a:pt x="667199" y="822279"/>
                </a:lnTo>
                <a:lnTo>
                  <a:pt x="651563" y="826365"/>
                </a:lnTo>
                <a:lnTo>
                  <a:pt x="635701" y="830452"/>
                </a:lnTo>
                <a:lnTo>
                  <a:pt x="620064" y="834084"/>
                </a:lnTo>
                <a:lnTo>
                  <a:pt x="604202" y="837717"/>
                </a:lnTo>
                <a:lnTo>
                  <a:pt x="588112" y="841350"/>
                </a:lnTo>
                <a:lnTo>
                  <a:pt x="572249" y="844528"/>
                </a:lnTo>
                <a:lnTo>
                  <a:pt x="555933" y="847479"/>
                </a:lnTo>
                <a:lnTo>
                  <a:pt x="539618" y="850431"/>
                </a:lnTo>
                <a:lnTo>
                  <a:pt x="523528" y="852928"/>
                </a:lnTo>
                <a:lnTo>
                  <a:pt x="507212" y="855653"/>
                </a:lnTo>
                <a:lnTo>
                  <a:pt x="490896" y="857923"/>
                </a:lnTo>
                <a:lnTo>
                  <a:pt x="474353" y="859966"/>
                </a:lnTo>
                <a:lnTo>
                  <a:pt x="458037" y="861783"/>
                </a:lnTo>
                <a:lnTo>
                  <a:pt x="441268" y="863372"/>
                </a:lnTo>
                <a:lnTo>
                  <a:pt x="424726" y="864961"/>
                </a:lnTo>
                <a:lnTo>
                  <a:pt x="419287" y="865188"/>
                </a:lnTo>
                <a:lnTo>
                  <a:pt x="414075" y="864734"/>
                </a:lnTo>
                <a:lnTo>
                  <a:pt x="409089" y="863826"/>
                </a:lnTo>
                <a:lnTo>
                  <a:pt x="404104" y="862464"/>
                </a:lnTo>
                <a:lnTo>
                  <a:pt x="400252" y="861329"/>
                </a:lnTo>
                <a:lnTo>
                  <a:pt x="396626" y="859739"/>
                </a:lnTo>
                <a:lnTo>
                  <a:pt x="393227" y="857923"/>
                </a:lnTo>
                <a:lnTo>
                  <a:pt x="389827" y="855880"/>
                </a:lnTo>
                <a:lnTo>
                  <a:pt x="386882" y="853609"/>
                </a:lnTo>
                <a:lnTo>
                  <a:pt x="383936" y="850885"/>
                </a:lnTo>
                <a:lnTo>
                  <a:pt x="381216" y="848161"/>
                </a:lnTo>
                <a:lnTo>
                  <a:pt x="378497" y="845209"/>
                </a:lnTo>
                <a:lnTo>
                  <a:pt x="376231" y="842258"/>
                </a:lnTo>
                <a:lnTo>
                  <a:pt x="374191" y="838852"/>
                </a:lnTo>
                <a:lnTo>
                  <a:pt x="372378" y="835447"/>
                </a:lnTo>
                <a:lnTo>
                  <a:pt x="370566" y="831814"/>
                </a:lnTo>
                <a:lnTo>
                  <a:pt x="369206" y="827955"/>
                </a:lnTo>
                <a:lnTo>
                  <a:pt x="368299" y="824095"/>
                </a:lnTo>
                <a:lnTo>
                  <a:pt x="367620" y="820008"/>
                </a:lnTo>
                <a:lnTo>
                  <a:pt x="366940" y="815922"/>
                </a:lnTo>
                <a:lnTo>
                  <a:pt x="366713" y="810473"/>
                </a:lnTo>
                <a:lnTo>
                  <a:pt x="367167" y="805024"/>
                </a:lnTo>
                <a:lnTo>
                  <a:pt x="368073" y="799802"/>
                </a:lnTo>
                <a:lnTo>
                  <a:pt x="369206" y="795034"/>
                </a:lnTo>
                <a:lnTo>
                  <a:pt x="371472" y="790040"/>
                </a:lnTo>
                <a:lnTo>
                  <a:pt x="373738" y="785272"/>
                </a:lnTo>
                <a:lnTo>
                  <a:pt x="376231" y="780958"/>
                </a:lnTo>
                <a:lnTo>
                  <a:pt x="379403" y="776872"/>
                </a:lnTo>
                <a:lnTo>
                  <a:pt x="383029" y="773239"/>
                </a:lnTo>
                <a:lnTo>
                  <a:pt x="386882" y="769607"/>
                </a:lnTo>
                <a:lnTo>
                  <a:pt x="390961" y="766882"/>
                </a:lnTo>
                <a:lnTo>
                  <a:pt x="395266" y="763931"/>
                </a:lnTo>
                <a:lnTo>
                  <a:pt x="400252" y="761887"/>
                </a:lnTo>
                <a:lnTo>
                  <a:pt x="405237" y="760071"/>
                </a:lnTo>
                <a:lnTo>
                  <a:pt x="410222" y="758709"/>
                </a:lnTo>
                <a:lnTo>
                  <a:pt x="415661" y="758255"/>
                </a:lnTo>
                <a:lnTo>
                  <a:pt x="431071" y="756666"/>
                </a:lnTo>
                <a:lnTo>
                  <a:pt x="446027" y="755076"/>
                </a:lnTo>
                <a:lnTo>
                  <a:pt x="461210" y="753714"/>
                </a:lnTo>
                <a:lnTo>
                  <a:pt x="476166" y="751898"/>
                </a:lnTo>
                <a:lnTo>
                  <a:pt x="491123" y="749854"/>
                </a:lnTo>
                <a:lnTo>
                  <a:pt x="506079" y="747357"/>
                </a:lnTo>
                <a:lnTo>
                  <a:pt x="521035" y="745087"/>
                </a:lnTo>
                <a:lnTo>
                  <a:pt x="535765" y="742589"/>
                </a:lnTo>
                <a:lnTo>
                  <a:pt x="550495" y="739638"/>
                </a:lnTo>
                <a:lnTo>
                  <a:pt x="565224" y="736913"/>
                </a:lnTo>
                <a:lnTo>
                  <a:pt x="579728" y="733735"/>
                </a:lnTo>
                <a:lnTo>
                  <a:pt x="594231" y="730329"/>
                </a:lnTo>
                <a:lnTo>
                  <a:pt x="608734" y="726697"/>
                </a:lnTo>
                <a:lnTo>
                  <a:pt x="623010" y="723064"/>
                </a:lnTo>
                <a:lnTo>
                  <a:pt x="637287" y="719432"/>
                </a:lnTo>
                <a:lnTo>
                  <a:pt x="651563" y="715345"/>
                </a:lnTo>
                <a:lnTo>
                  <a:pt x="665613" y="711259"/>
                </a:lnTo>
                <a:lnTo>
                  <a:pt x="679890" y="706945"/>
                </a:lnTo>
                <a:lnTo>
                  <a:pt x="693713" y="702404"/>
                </a:lnTo>
                <a:lnTo>
                  <a:pt x="707763" y="697864"/>
                </a:lnTo>
                <a:lnTo>
                  <a:pt x="721586" y="692869"/>
                </a:lnTo>
                <a:lnTo>
                  <a:pt x="735183" y="687874"/>
                </a:lnTo>
                <a:lnTo>
                  <a:pt x="749233" y="682652"/>
                </a:lnTo>
                <a:lnTo>
                  <a:pt x="762603" y="677430"/>
                </a:lnTo>
                <a:lnTo>
                  <a:pt x="776199" y="671755"/>
                </a:lnTo>
                <a:lnTo>
                  <a:pt x="789569" y="666079"/>
                </a:lnTo>
                <a:lnTo>
                  <a:pt x="803166" y="660176"/>
                </a:lnTo>
                <a:lnTo>
                  <a:pt x="816536" y="654273"/>
                </a:lnTo>
                <a:lnTo>
                  <a:pt x="829679" y="648143"/>
                </a:lnTo>
                <a:lnTo>
                  <a:pt x="842823" y="641559"/>
                </a:lnTo>
                <a:lnTo>
                  <a:pt x="855966" y="634975"/>
                </a:lnTo>
                <a:lnTo>
                  <a:pt x="868883" y="628164"/>
                </a:lnTo>
                <a:lnTo>
                  <a:pt x="889505" y="617039"/>
                </a:lnTo>
                <a:lnTo>
                  <a:pt x="910126" y="605460"/>
                </a:lnTo>
                <a:lnTo>
                  <a:pt x="930068" y="593655"/>
                </a:lnTo>
                <a:lnTo>
                  <a:pt x="950237" y="580941"/>
                </a:lnTo>
                <a:lnTo>
                  <a:pt x="970178" y="568000"/>
                </a:lnTo>
                <a:lnTo>
                  <a:pt x="989667" y="554832"/>
                </a:lnTo>
                <a:lnTo>
                  <a:pt x="1008929" y="540982"/>
                </a:lnTo>
                <a:lnTo>
                  <a:pt x="1027964" y="526906"/>
                </a:lnTo>
                <a:lnTo>
                  <a:pt x="1046773" y="512149"/>
                </a:lnTo>
                <a:lnTo>
                  <a:pt x="1065355" y="497165"/>
                </a:lnTo>
                <a:lnTo>
                  <a:pt x="1083937" y="481726"/>
                </a:lnTo>
                <a:lnTo>
                  <a:pt x="1102066" y="466061"/>
                </a:lnTo>
                <a:lnTo>
                  <a:pt x="1119742" y="449714"/>
                </a:lnTo>
                <a:lnTo>
                  <a:pt x="1137644" y="433141"/>
                </a:lnTo>
                <a:lnTo>
                  <a:pt x="1154866" y="416113"/>
                </a:lnTo>
                <a:lnTo>
                  <a:pt x="1171862" y="398859"/>
                </a:lnTo>
                <a:lnTo>
                  <a:pt x="1184779" y="385236"/>
                </a:lnTo>
                <a:lnTo>
                  <a:pt x="1197469" y="371841"/>
                </a:lnTo>
                <a:lnTo>
                  <a:pt x="1209480" y="358219"/>
                </a:lnTo>
                <a:lnTo>
                  <a:pt x="1221037" y="344597"/>
                </a:lnTo>
                <a:lnTo>
                  <a:pt x="1232367" y="331429"/>
                </a:lnTo>
                <a:lnTo>
                  <a:pt x="1243245" y="318261"/>
                </a:lnTo>
                <a:lnTo>
                  <a:pt x="1253895" y="305093"/>
                </a:lnTo>
                <a:lnTo>
                  <a:pt x="1263866" y="292606"/>
                </a:lnTo>
                <a:lnTo>
                  <a:pt x="1273384" y="279665"/>
                </a:lnTo>
                <a:lnTo>
                  <a:pt x="1282675" y="267178"/>
                </a:lnTo>
                <a:lnTo>
                  <a:pt x="1291739" y="255145"/>
                </a:lnTo>
                <a:lnTo>
                  <a:pt x="1300124" y="242886"/>
                </a:lnTo>
                <a:lnTo>
                  <a:pt x="1308282" y="231307"/>
                </a:lnTo>
                <a:lnTo>
                  <a:pt x="1316213" y="219728"/>
                </a:lnTo>
                <a:lnTo>
                  <a:pt x="1330263" y="197706"/>
                </a:lnTo>
                <a:lnTo>
                  <a:pt x="1107958" y="281027"/>
                </a:lnTo>
                <a:lnTo>
                  <a:pt x="1102746" y="282390"/>
                </a:lnTo>
                <a:lnTo>
                  <a:pt x="1097534" y="283525"/>
                </a:lnTo>
                <a:lnTo>
                  <a:pt x="1092322" y="283979"/>
                </a:lnTo>
                <a:lnTo>
                  <a:pt x="1087110" y="283979"/>
                </a:lnTo>
                <a:lnTo>
                  <a:pt x="1081898" y="283752"/>
                </a:lnTo>
                <a:lnTo>
                  <a:pt x="1076686" y="282844"/>
                </a:lnTo>
                <a:lnTo>
                  <a:pt x="1071927" y="281255"/>
                </a:lnTo>
                <a:lnTo>
                  <a:pt x="1067168" y="279438"/>
                </a:lnTo>
                <a:lnTo>
                  <a:pt x="1062636" y="277168"/>
                </a:lnTo>
                <a:lnTo>
                  <a:pt x="1058103" y="274216"/>
                </a:lnTo>
                <a:lnTo>
                  <a:pt x="1054251" y="270811"/>
                </a:lnTo>
                <a:lnTo>
                  <a:pt x="1050399" y="267178"/>
                </a:lnTo>
                <a:lnTo>
                  <a:pt x="1047226" y="263319"/>
                </a:lnTo>
                <a:lnTo>
                  <a:pt x="1044054" y="259005"/>
                </a:lnTo>
                <a:lnTo>
                  <a:pt x="1041561" y="254237"/>
                </a:lnTo>
                <a:lnTo>
                  <a:pt x="1039295" y="249470"/>
                </a:lnTo>
                <a:lnTo>
                  <a:pt x="1037482" y="244021"/>
                </a:lnTo>
                <a:lnTo>
                  <a:pt x="1036575" y="238799"/>
                </a:lnTo>
                <a:lnTo>
                  <a:pt x="1036122" y="233350"/>
                </a:lnTo>
                <a:lnTo>
                  <a:pt x="1036122" y="228355"/>
                </a:lnTo>
                <a:lnTo>
                  <a:pt x="1036349" y="223134"/>
                </a:lnTo>
                <a:lnTo>
                  <a:pt x="1037255" y="218139"/>
                </a:lnTo>
                <a:lnTo>
                  <a:pt x="1038841" y="213144"/>
                </a:lnTo>
                <a:lnTo>
                  <a:pt x="1040654" y="208376"/>
                </a:lnTo>
                <a:lnTo>
                  <a:pt x="1042920" y="203836"/>
                </a:lnTo>
                <a:lnTo>
                  <a:pt x="1045866" y="199295"/>
                </a:lnTo>
                <a:lnTo>
                  <a:pt x="1049266" y="195435"/>
                </a:lnTo>
                <a:lnTo>
                  <a:pt x="1052891" y="191576"/>
                </a:lnTo>
                <a:lnTo>
                  <a:pt x="1056744" y="188170"/>
                </a:lnTo>
                <a:lnTo>
                  <a:pt x="1061049" y="185219"/>
                </a:lnTo>
                <a:lnTo>
                  <a:pt x="1065582" y="182494"/>
                </a:lnTo>
                <a:lnTo>
                  <a:pt x="1070567" y="180451"/>
                </a:lnTo>
                <a:lnTo>
                  <a:pt x="1443569" y="41279"/>
                </a:lnTo>
                <a:lnTo>
                  <a:pt x="1446288" y="40370"/>
                </a:lnTo>
                <a:lnTo>
                  <a:pt x="1449461" y="39462"/>
                </a:lnTo>
                <a:lnTo>
                  <a:pt x="1452633" y="38781"/>
                </a:lnTo>
                <a:lnTo>
                  <a:pt x="1455579" y="38327"/>
                </a:lnTo>
                <a:lnTo>
                  <a:pt x="1458752" y="38100"/>
                </a:lnTo>
                <a:close/>
                <a:moveTo>
                  <a:pt x="102528" y="0"/>
                </a:moveTo>
                <a:lnTo>
                  <a:pt x="107971" y="454"/>
                </a:lnTo>
                <a:lnTo>
                  <a:pt x="113189" y="681"/>
                </a:lnTo>
                <a:lnTo>
                  <a:pt x="118406" y="1361"/>
                </a:lnTo>
                <a:lnTo>
                  <a:pt x="123169" y="2268"/>
                </a:lnTo>
                <a:lnTo>
                  <a:pt x="128386" y="3403"/>
                </a:lnTo>
                <a:lnTo>
                  <a:pt x="133376" y="4764"/>
                </a:lnTo>
                <a:lnTo>
                  <a:pt x="137913" y="6578"/>
                </a:lnTo>
                <a:lnTo>
                  <a:pt x="142450" y="8393"/>
                </a:lnTo>
                <a:lnTo>
                  <a:pt x="147213" y="10434"/>
                </a:lnTo>
                <a:lnTo>
                  <a:pt x="151523" y="12476"/>
                </a:lnTo>
                <a:lnTo>
                  <a:pt x="156059" y="14971"/>
                </a:lnTo>
                <a:lnTo>
                  <a:pt x="160143" y="17693"/>
                </a:lnTo>
                <a:lnTo>
                  <a:pt x="164225" y="20642"/>
                </a:lnTo>
                <a:lnTo>
                  <a:pt x="168082" y="23590"/>
                </a:lnTo>
                <a:lnTo>
                  <a:pt x="171711" y="26993"/>
                </a:lnTo>
                <a:lnTo>
                  <a:pt x="175340" y="30169"/>
                </a:lnTo>
                <a:lnTo>
                  <a:pt x="178743" y="33798"/>
                </a:lnTo>
                <a:lnTo>
                  <a:pt x="181918" y="37427"/>
                </a:lnTo>
                <a:lnTo>
                  <a:pt x="185094" y="41510"/>
                </a:lnTo>
                <a:lnTo>
                  <a:pt x="188043" y="45593"/>
                </a:lnTo>
                <a:lnTo>
                  <a:pt x="190538" y="49676"/>
                </a:lnTo>
                <a:lnTo>
                  <a:pt x="193033" y="53986"/>
                </a:lnTo>
                <a:lnTo>
                  <a:pt x="195074" y="58296"/>
                </a:lnTo>
                <a:lnTo>
                  <a:pt x="197343" y="63059"/>
                </a:lnTo>
                <a:lnTo>
                  <a:pt x="199157" y="67596"/>
                </a:lnTo>
                <a:lnTo>
                  <a:pt x="200745" y="72359"/>
                </a:lnTo>
                <a:lnTo>
                  <a:pt x="202106" y="77122"/>
                </a:lnTo>
                <a:lnTo>
                  <a:pt x="203467" y="82340"/>
                </a:lnTo>
                <a:lnTo>
                  <a:pt x="204148" y="87330"/>
                </a:lnTo>
                <a:lnTo>
                  <a:pt x="205055" y="92320"/>
                </a:lnTo>
                <a:lnTo>
                  <a:pt x="205282" y="97537"/>
                </a:lnTo>
                <a:lnTo>
                  <a:pt x="205509" y="102981"/>
                </a:lnTo>
                <a:lnTo>
                  <a:pt x="205509" y="2092965"/>
                </a:lnTo>
                <a:lnTo>
                  <a:pt x="2195719" y="2092965"/>
                </a:lnTo>
                <a:lnTo>
                  <a:pt x="2201163" y="2093192"/>
                </a:lnTo>
                <a:lnTo>
                  <a:pt x="2206380" y="2093419"/>
                </a:lnTo>
                <a:lnTo>
                  <a:pt x="2211597" y="2094326"/>
                </a:lnTo>
                <a:lnTo>
                  <a:pt x="2216587" y="2095233"/>
                </a:lnTo>
                <a:lnTo>
                  <a:pt x="2221578" y="2096367"/>
                </a:lnTo>
                <a:lnTo>
                  <a:pt x="2226568" y="2097501"/>
                </a:lnTo>
                <a:lnTo>
                  <a:pt x="2231105" y="2099316"/>
                </a:lnTo>
                <a:lnTo>
                  <a:pt x="2235868" y="2101131"/>
                </a:lnTo>
                <a:lnTo>
                  <a:pt x="2240405" y="2103172"/>
                </a:lnTo>
                <a:lnTo>
                  <a:pt x="2244714" y="2105667"/>
                </a:lnTo>
                <a:lnTo>
                  <a:pt x="2249251" y="2107936"/>
                </a:lnTo>
                <a:lnTo>
                  <a:pt x="2253334" y="2110658"/>
                </a:lnTo>
                <a:lnTo>
                  <a:pt x="2257417" y="2113606"/>
                </a:lnTo>
                <a:lnTo>
                  <a:pt x="2261273" y="2116328"/>
                </a:lnTo>
                <a:lnTo>
                  <a:pt x="2264902" y="2119731"/>
                </a:lnTo>
                <a:lnTo>
                  <a:pt x="2268532" y="2123133"/>
                </a:lnTo>
                <a:lnTo>
                  <a:pt x="2271934" y="2126763"/>
                </a:lnTo>
                <a:lnTo>
                  <a:pt x="2275337" y="2130619"/>
                </a:lnTo>
                <a:lnTo>
                  <a:pt x="2278285" y="2134475"/>
                </a:lnTo>
                <a:lnTo>
                  <a:pt x="2281234" y="2138331"/>
                </a:lnTo>
                <a:lnTo>
                  <a:pt x="2283729" y="2142414"/>
                </a:lnTo>
                <a:lnTo>
                  <a:pt x="2286224" y="2146724"/>
                </a:lnTo>
                <a:lnTo>
                  <a:pt x="2288720" y="2151260"/>
                </a:lnTo>
                <a:lnTo>
                  <a:pt x="2290761" y="2155797"/>
                </a:lnTo>
                <a:lnTo>
                  <a:pt x="2292576" y="2160560"/>
                </a:lnTo>
                <a:lnTo>
                  <a:pt x="2294164" y="2165324"/>
                </a:lnTo>
                <a:lnTo>
                  <a:pt x="2295298" y="2170087"/>
                </a:lnTo>
                <a:lnTo>
                  <a:pt x="2296659" y="2175304"/>
                </a:lnTo>
                <a:lnTo>
                  <a:pt x="2297339" y="2180068"/>
                </a:lnTo>
                <a:lnTo>
                  <a:pt x="2298246" y="2185285"/>
                </a:lnTo>
                <a:lnTo>
                  <a:pt x="2298473" y="2190729"/>
                </a:lnTo>
                <a:lnTo>
                  <a:pt x="2298700" y="2195946"/>
                </a:lnTo>
                <a:lnTo>
                  <a:pt x="2298473" y="2201163"/>
                </a:lnTo>
                <a:lnTo>
                  <a:pt x="2298246" y="2206380"/>
                </a:lnTo>
                <a:lnTo>
                  <a:pt x="2297339" y="2211597"/>
                </a:lnTo>
                <a:lnTo>
                  <a:pt x="2296659" y="2216361"/>
                </a:lnTo>
                <a:lnTo>
                  <a:pt x="2295298" y="2221578"/>
                </a:lnTo>
                <a:lnTo>
                  <a:pt x="2294164" y="2226568"/>
                </a:lnTo>
                <a:lnTo>
                  <a:pt x="2292576" y="2231105"/>
                </a:lnTo>
                <a:lnTo>
                  <a:pt x="2290761" y="2235868"/>
                </a:lnTo>
                <a:lnTo>
                  <a:pt x="2288720" y="2240405"/>
                </a:lnTo>
                <a:lnTo>
                  <a:pt x="2286224" y="2244941"/>
                </a:lnTo>
                <a:lnTo>
                  <a:pt x="2283729" y="2249251"/>
                </a:lnTo>
                <a:lnTo>
                  <a:pt x="2281234" y="2253334"/>
                </a:lnTo>
                <a:lnTo>
                  <a:pt x="2278285" y="2257417"/>
                </a:lnTo>
                <a:lnTo>
                  <a:pt x="2275337" y="2261273"/>
                </a:lnTo>
                <a:lnTo>
                  <a:pt x="2271934" y="2264902"/>
                </a:lnTo>
                <a:lnTo>
                  <a:pt x="2268532" y="2268532"/>
                </a:lnTo>
                <a:lnTo>
                  <a:pt x="2264902" y="2271934"/>
                </a:lnTo>
                <a:lnTo>
                  <a:pt x="2261273" y="2275337"/>
                </a:lnTo>
                <a:lnTo>
                  <a:pt x="2257417" y="2278059"/>
                </a:lnTo>
                <a:lnTo>
                  <a:pt x="2253334" y="2281234"/>
                </a:lnTo>
                <a:lnTo>
                  <a:pt x="2249251" y="2283729"/>
                </a:lnTo>
                <a:lnTo>
                  <a:pt x="2244714" y="2286451"/>
                </a:lnTo>
                <a:lnTo>
                  <a:pt x="2240405" y="2288493"/>
                </a:lnTo>
                <a:lnTo>
                  <a:pt x="2235868" y="2290534"/>
                </a:lnTo>
                <a:lnTo>
                  <a:pt x="2231105" y="2292349"/>
                </a:lnTo>
                <a:lnTo>
                  <a:pt x="2226568" y="2294164"/>
                </a:lnTo>
                <a:lnTo>
                  <a:pt x="2221578" y="2295298"/>
                </a:lnTo>
                <a:lnTo>
                  <a:pt x="2216587" y="2296659"/>
                </a:lnTo>
                <a:lnTo>
                  <a:pt x="2211597" y="2297566"/>
                </a:lnTo>
                <a:lnTo>
                  <a:pt x="2206380" y="2298246"/>
                </a:lnTo>
                <a:lnTo>
                  <a:pt x="2201163" y="2298473"/>
                </a:lnTo>
                <a:lnTo>
                  <a:pt x="2195719" y="2298700"/>
                </a:lnTo>
                <a:lnTo>
                  <a:pt x="102528" y="2298700"/>
                </a:lnTo>
                <a:lnTo>
                  <a:pt x="97310" y="2298473"/>
                </a:lnTo>
                <a:lnTo>
                  <a:pt x="92093" y="2298246"/>
                </a:lnTo>
                <a:lnTo>
                  <a:pt x="86876" y="2297566"/>
                </a:lnTo>
                <a:lnTo>
                  <a:pt x="81886" y="2296659"/>
                </a:lnTo>
                <a:lnTo>
                  <a:pt x="77122" y="2295298"/>
                </a:lnTo>
                <a:lnTo>
                  <a:pt x="72132" y="2294164"/>
                </a:lnTo>
                <a:lnTo>
                  <a:pt x="67142" y="2292349"/>
                </a:lnTo>
                <a:lnTo>
                  <a:pt x="62605" y="2290534"/>
                </a:lnTo>
                <a:lnTo>
                  <a:pt x="57842" y="2288493"/>
                </a:lnTo>
                <a:lnTo>
                  <a:pt x="53532" y="2286451"/>
                </a:lnTo>
                <a:lnTo>
                  <a:pt x="49449" y="2283729"/>
                </a:lnTo>
                <a:lnTo>
                  <a:pt x="45139" y="2281234"/>
                </a:lnTo>
                <a:lnTo>
                  <a:pt x="41283" y="2278059"/>
                </a:lnTo>
                <a:lnTo>
                  <a:pt x="37200" y="2275337"/>
                </a:lnTo>
                <a:lnTo>
                  <a:pt x="33344" y="2271934"/>
                </a:lnTo>
                <a:lnTo>
                  <a:pt x="29715" y="2268532"/>
                </a:lnTo>
                <a:lnTo>
                  <a:pt x="26539" y="2264902"/>
                </a:lnTo>
                <a:lnTo>
                  <a:pt x="23364" y="2261273"/>
                </a:lnTo>
                <a:lnTo>
                  <a:pt x="20188" y="2257417"/>
                </a:lnTo>
                <a:lnTo>
                  <a:pt x="17466" y="2253334"/>
                </a:lnTo>
                <a:lnTo>
                  <a:pt x="14517" y="2249251"/>
                </a:lnTo>
                <a:lnTo>
                  <a:pt x="12249" y="2244941"/>
                </a:lnTo>
                <a:lnTo>
                  <a:pt x="9981" y="2240405"/>
                </a:lnTo>
                <a:lnTo>
                  <a:pt x="7939" y="2235868"/>
                </a:lnTo>
                <a:lnTo>
                  <a:pt x="6125" y="2231105"/>
                </a:lnTo>
                <a:lnTo>
                  <a:pt x="4537" y="2226568"/>
                </a:lnTo>
                <a:lnTo>
                  <a:pt x="2949" y="2221578"/>
                </a:lnTo>
                <a:lnTo>
                  <a:pt x="2042" y="2216361"/>
                </a:lnTo>
                <a:lnTo>
                  <a:pt x="907" y="2211597"/>
                </a:lnTo>
                <a:lnTo>
                  <a:pt x="454" y="2206380"/>
                </a:lnTo>
                <a:lnTo>
                  <a:pt x="0" y="2201163"/>
                </a:lnTo>
                <a:lnTo>
                  <a:pt x="0" y="2195946"/>
                </a:lnTo>
                <a:lnTo>
                  <a:pt x="0" y="102981"/>
                </a:lnTo>
                <a:lnTo>
                  <a:pt x="0" y="97537"/>
                </a:lnTo>
                <a:lnTo>
                  <a:pt x="454" y="92320"/>
                </a:lnTo>
                <a:lnTo>
                  <a:pt x="907" y="87330"/>
                </a:lnTo>
                <a:lnTo>
                  <a:pt x="2042" y="82340"/>
                </a:lnTo>
                <a:lnTo>
                  <a:pt x="2949" y="77122"/>
                </a:lnTo>
                <a:lnTo>
                  <a:pt x="4537" y="72359"/>
                </a:lnTo>
                <a:lnTo>
                  <a:pt x="6125" y="67596"/>
                </a:lnTo>
                <a:lnTo>
                  <a:pt x="7939" y="63059"/>
                </a:lnTo>
                <a:lnTo>
                  <a:pt x="9981" y="58296"/>
                </a:lnTo>
                <a:lnTo>
                  <a:pt x="12249" y="53986"/>
                </a:lnTo>
                <a:lnTo>
                  <a:pt x="14517" y="49676"/>
                </a:lnTo>
                <a:lnTo>
                  <a:pt x="17466" y="45593"/>
                </a:lnTo>
                <a:lnTo>
                  <a:pt x="20188" y="41510"/>
                </a:lnTo>
                <a:lnTo>
                  <a:pt x="23364" y="37427"/>
                </a:lnTo>
                <a:lnTo>
                  <a:pt x="26539" y="33798"/>
                </a:lnTo>
                <a:lnTo>
                  <a:pt x="29715" y="30169"/>
                </a:lnTo>
                <a:lnTo>
                  <a:pt x="33344" y="26993"/>
                </a:lnTo>
                <a:lnTo>
                  <a:pt x="37200" y="23590"/>
                </a:lnTo>
                <a:lnTo>
                  <a:pt x="41283" y="20642"/>
                </a:lnTo>
                <a:lnTo>
                  <a:pt x="45139" y="17693"/>
                </a:lnTo>
                <a:lnTo>
                  <a:pt x="49449" y="14971"/>
                </a:lnTo>
                <a:lnTo>
                  <a:pt x="53532" y="12476"/>
                </a:lnTo>
                <a:lnTo>
                  <a:pt x="57842" y="10434"/>
                </a:lnTo>
                <a:lnTo>
                  <a:pt x="62605" y="8393"/>
                </a:lnTo>
                <a:lnTo>
                  <a:pt x="67142" y="6578"/>
                </a:lnTo>
                <a:lnTo>
                  <a:pt x="72132" y="4764"/>
                </a:lnTo>
                <a:lnTo>
                  <a:pt x="77122" y="3403"/>
                </a:lnTo>
                <a:lnTo>
                  <a:pt x="81886" y="2268"/>
                </a:lnTo>
                <a:lnTo>
                  <a:pt x="86876" y="1361"/>
                </a:lnTo>
                <a:lnTo>
                  <a:pt x="92093" y="681"/>
                </a:lnTo>
                <a:lnTo>
                  <a:pt x="97310" y="454"/>
                </a:lnTo>
                <a:lnTo>
                  <a:pt x="1025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KSO_Shape"/>
          <p:cNvSpPr/>
          <p:nvPr/>
        </p:nvSpPr>
        <p:spPr bwMode="auto">
          <a:xfrm>
            <a:off x="7729538" y="2478088"/>
            <a:ext cx="422275" cy="427037"/>
          </a:xfrm>
          <a:custGeom>
            <a:avLst/>
            <a:gdLst>
              <a:gd name="T0" fmla="*/ 2147483646 w 5438"/>
              <a:gd name="T1" fmla="*/ 0 h 5494"/>
              <a:gd name="T2" fmla="*/ 0 w 5438"/>
              <a:gd name="T3" fmla="*/ 2147483646 h 5494"/>
              <a:gd name="T4" fmla="*/ 2147483646 w 5438"/>
              <a:gd name="T5" fmla="*/ 2147483646 h 5494"/>
              <a:gd name="T6" fmla="*/ 2147483646 w 5438"/>
              <a:gd name="T7" fmla="*/ 2147483646 h 5494"/>
              <a:gd name="T8" fmla="*/ 2147483646 w 5438"/>
              <a:gd name="T9" fmla="*/ 2147483646 h 5494"/>
              <a:gd name="T10" fmla="*/ 2147483646 w 5438"/>
              <a:gd name="T11" fmla="*/ 2147483646 h 5494"/>
              <a:gd name="T12" fmla="*/ 2147483646 w 5438"/>
              <a:gd name="T13" fmla="*/ 2147483646 h 5494"/>
              <a:gd name="T14" fmla="*/ 2147483646 w 5438"/>
              <a:gd name="T15" fmla="*/ 2147483646 h 5494"/>
              <a:gd name="T16" fmla="*/ 2147483646 w 5438"/>
              <a:gd name="T17" fmla="*/ 2147483646 h 5494"/>
              <a:gd name="T18" fmla="*/ 2147483646 w 5438"/>
              <a:gd name="T19" fmla="*/ 2147483646 h 5494"/>
              <a:gd name="T20" fmla="*/ 2147483646 w 5438"/>
              <a:gd name="T21" fmla="*/ 2147483646 h 5494"/>
              <a:gd name="T22" fmla="*/ 2147483646 w 5438"/>
              <a:gd name="T23" fmla="*/ 2147483646 h 5494"/>
              <a:gd name="T24" fmla="*/ 2147483646 w 5438"/>
              <a:gd name="T25" fmla="*/ 2147483646 h 5494"/>
              <a:gd name="T26" fmla="*/ 2147483646 w 5438"/>
              <a:gd name="T27" fmla="*/ 2147483646 h 5494"/>
              <a:gd name="T28" fmla="*/ 2147483646 w 5438"/>
              <a:gd name="T29" fmla="*/ 2147483646 h 5494"/>
              <a:gd name="T30" fmla="*/ 2147483646 w 5438"/>
              <a:gd name="T31" fmla="*/ 2147483646 h 5494"/>
              <a:gd name="T32" fmla="*/ 2147483646 w 5438"/>
              <a:gd name="T33" fmla="*/ 2147483646 h 5494"/>
              <a:gd name="T34" fmla="*/ 2147483646 w 5438"/>
              <a:gd name="T35" fmla="*/ 2147483646 h 5494"/>
              <a:gd name="T36" fmla="*/ 2147483646 w 5438"/>
              <a:gd name="T37" fmla="*/ 2147483646 h 5494"/>
              <a:gd name="T38" fmla="*/ 2147483646 w 5438"/>
              <a:gd name="T39" fmla="*/ 2147483646 h 5494"/>
              <a:gd name="T40" fmla="*/ 2147483646 w 5438"/>
              <a:gd name="T41" fmla="*/ 2147483646 h 5494"/>
              <a:gd name="T42" fmla="*/ 2147483646 w 5438"/>
              <a:gd name="T43" fmla="*/ 2147483646 h 5494"/>
              <a:gd name="T44" fmla="*/ 2147483646 w 5438"/>
              <a:gd name="T45" fmla="*/ 2147483646 h 5494"/>
              <a:gd name="T46" fmla="*/ 2147483646 w 5438"/>
              <a:gd name="T47" fmla="*/ 2147483646 h 5494"/>
              <a:gd name="T48" fmla="*/ 2147483646 w 5438"/>
              <a:gd name="T49" fmla="*/ 2147483646 h 5494"/>
              <a:gd name="T50" fmla="*/ 2147483646 w 5438"/>
              <a:gd name="T51" fmla="*/ 2147483646 h 5494"/>
              <a:gd name="T52" fmla="*/ 2147483646 w 5438"/>
              <a:gd name="T53" fmla="*/ 2147483646 h 5494"/>
              <a:gd name="T54" fmla="*/ 2147483646 w 5438"/>
              <a:gd name="T55" fmla="*/ 2147483646 h 5494"/>
              <a:gd name="T56" fmla="*/ 2147483646 w 5438"/>
              <a:gd name="T57" fmla="*/ 2147483646 h 5494"/>
              <a:gd name="T58" fmla="*/ 2147483646 w 5438"/>
              <a:gd name="T59" fmla="*/ 2147483646 h 5494"/>
              <a:gd name="T60" fmla="*/ 2147483646 w 5438"/>
              <a:gd name="T61" fmla="*/ 2147483646 h 5494"/>
              <a:gd name="T62" fmla="*/ 2147483646 w 5438"/>
              <a:gd name="T63" fmla="*/ 2147483646 h 5494"/>
              <a:gd name="T64" fmla="*/ 2147483646 w 5438"/>
              <a:gd name="T65" fmla="*/ 2147483646 h 5494"/>
              <a:gd name="T66" fmla="*/ 2147483646 w 5438"/>
              <a:gd name="T67" fmla="*/ 2147483646 h 5494"/>
              <a:gd name="T68" fmla="*/ 2147483646 w 5438"/>
              <a:gd name="T69" fmla="*/ 2147483646 h 5494"/>
              <a:gd name="T70" fmla="*/ 2147483646 w 5438"/>
              <a:gd name="T71" fmla="*/ 2147483646 h 5494"/>
              <a:gd name="T72" fmla="*/ 2147483646 w 5438"/>
              <a:gd name="T73" fmla="*/ 2147483646 h 5494"/>
              <a:gd name="T74" fmla="*/ 2147483646 w 5438"/>
              <a:gd name="T75" fmla="*/ 2147483646 h 5494"/>
              <a:gd name="T76" fmla="*/ 2147483646 w 5438"/>
              <a:gd name="T77" fmla="*/ 2147483646 h 5494"/>
              <a:gd name="T78" fmla="*/ 2147483646 w 5438"/>
              <a:gd name="T79" fmla="*/ 2147483646 h 5494"/>
              <a:gd name="T80" fmla="*/ 2147483646 w 5438"/>
              <a:gd name="T81" fmla="*/ 2147483646 h 5494"/>
              <a:gd name="T82" fmla="*/ 2147483646 w 5438"/>
              <a:gd name="T83" fmla="*/ 2147483646 h 5494"/>
              <a:gd name="T84" fmla="*/ 2147483646 w 5438"/>
              <a:gd name="T85" fmla="*/ 2147483646 h 5494"/>
              <a:gd name="T86" fmla="*/ 2147483646 w 5438"/>
              <a:gd name="T87" fmla="*/ 2147483646 h 5494"/>
              <a:gd name="T88" fmla="*/ 2147483646 w 5438"/>
              <a:gd name="T89" fmla="*/ 2147483646 h 5494"/>
              <a:gd name="T90" fmla="*/ 2147483646 w 5438"/>
              <a:gd name="T91" fmla="*/ 2147483646 h 5494"/>
              <a:gd name="T92" fmla="*/ 2147483646 w 5438"/>
              <a:gd name="T93" fmla="*/ 2147483646 h 5494"/>
              <a:gd name="T94" fmla="*/ 2147483646 w 5438"/>
              <a:gd name="T95" fmla="*/ 2147483646 h 5494"/>
              <a:gd name="T96" fmla="*/ 2147483646 w 5438"/>
              <a:gd name="T97" fmla="*/ 2147483646 h 5494"/>
              <a:gd name="T98" fmla="*/ 2147483646 w 5438"/>
              <a:gd name="T99" fmla="*/ 2147483646 h 5494"/>
              <a:gd name="T100" fmla="*/ 2147483646 w 5438"/>
              <a:gd name="T101" fmla="*/ 2147483646 h 5494"/>
              <a:gd name="T102" fmla="*/ 2147483646 w 5438"/>
              <a:gd name="T103" fmla="*/ 2147483646 h 5494"/>
              <a:gd name="T104" fmla="*/ 2147483646 w 5438"/>
              <a:gd name="T105" fmla="*/ 2147483646 h 5494"/>
              <a:gd name="T106" fmla="*/ 2147483646 w 5438"/>
              <a:gd name="T107" fmla="*/ 2147483646 h 5494"/>
              <a:gd name="T108" fmla="*/ 2147483646 w 5438"/>
              <a:gd name="T109" fmla="*/ 2147483646 h 5494"/>
              <a:gd name="T110" fmla="*/ 2147483646 w 5438"/>
              <a:gd name="T111" fmla="*/ 2147483646 h 5494"/>
              <a:gd name="T112" fmla="*/ 2147483646 w 5438"/>
              <a:gd name="T113" fmla="*/ 2147483646 h 5494"/>
              <a:gd name="T114" fmla="*/ 2147483646 w 5438"/>
              <a:gd name="T115" fmla="*/ 2147483646 h 5494"/>
              <a:gd name="T116" fmla="*/ 2147483646 w 5438"/>
              <a:gd name="T117" fmla="*/ 2147483646 h 5494"/>
              <a:gd name="T118" fmla="*/ 2147483646 w 5438"/>
              <a:gd name="T119" fmla="*/ 2147483646 h 54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438" h="5494">
                <a:moveTo>
                  <a:pt x="2825" y="454"/>
                </a:moveTo>
                <a:lnTo>
                  <a:pt x="2825" y="0"/>
                </a:lnTo>
                <a:lnTo>
                  <a:pt x="2514" y="0"/>
                </a:lnTo>
                <a:lnTo>
                  <a:pt x="2514" y="454"/>
                </a:lnTo>
                <a:lnTo>
                  <a:pt x="0" y="454"/>
                </a:lnTo>
                <a:lnTo>
                  <a:pt x="0" y="1259"/>
                </a:lnTo>
                <a:lnTo>
                  <a:pt x="276" y="1259"/>
                </a:lnTo>
                <a:lnTo>
                  <a:pt x="276" y="4295"/>
                </a:lnTo>
                <a:lnTo>
                  <a:pt x="2197" y="4295"/>
                </a:lnTo>
                <a:lnTo>
                  <a:pt x="1028" y="5252"/>
                </a:lnTo>
                <a:lnTo>
                  <a:pt x="1225" y="5494"/>
                </a:lnTo>
                <a:lnTo>
                  <a:pt x="2689" y="4295"/>
                </a:lnTo>
                <a:lnTo>
                  <a:pt x="2699" y="4295"/>
                </a:lnTo>
                <a:lnTo>
                  <a:pt x="4163" y="5494"/>
                </a:lnTo>
                <a:lnTo>
                  <a:pt x="4360" y="5252"/>
                </a:lnTo>
                <a:lnTo>
                  <a:pt x="3192" y="4295"/>
                </a:lnTo>
                <a:lnTo>
                  <a:pt x="5105" y="4295"/>
                </a:lnTo>
                <a:lnTo>
                  <a:pt x="5105" y="1259"/>
                </a:lnTo>
                <a:lnTo>
                  <a:pt x="5438" y="1259"/>
                </a:lnTo>
                <a:lnTo>
                  <a:pt x="5438" y="454"/>
                </a:lnTo>
                <a:lnTo>
                  <a:pt x="2825" y="454"/>
                </a:lnTo>
                <a:close/>
                <a:moveTo>
                  <a:pt x="4793" y="3983"/>
                </a:moveTo>
                <a:lnTo>
                  <a:pt x="587" y="3983"/>
                </a:lnTo>
                <a:lnTo>
                  <a:pt x="587" y="1259"/>
                </a:lnTo>
                <a:lnTo>
                  <a:pt x="4793" y="1259"/>
                </a:lnTo>
                <a:lnTo>
                  <a:pt x="4793" y="3983"/>
                </a:lnTo>
                <a:close/>
                <a:moveTo>
                  <a:pt x="1611" y="3281"/>
                </a:moveTo>
                <a:lnTo>
                  <a:pt x="1611" y="2471"/>
                </a:lnTo>
                <a:lnTo>
                  <a:pt x="2422" y="2471"/>
                </a:lnTo>
                <a:lnTo>
                  <a:pt x="2420" y="2429"/>
                </a:lnTo>
                <a:lnTo>
                  <a:pt x="2417" y="2388"/>
                </a:lnTo>
                <a:lnTo>
                  <a:pt x="2412" y="2347"/>
                </a:lnTo>
                <a:lnTo>
                  <a:pt x="2405" y="2308"/>
                </a:lnTo>
                <a:lnTo>
                  <a:pt x="2396" y="2268"/>
                </a:lnTo>
                <a:lnTo>
                  <a:pt x="2385" y="2230"/>
                </a:lnTo>
                <a:lnTo>
                  <a:pt x="2373" y="2192"/>
                </a:lnTo>
                <a:lnTo>
                  <a:pt x="2358" y="2156"/>
                </a:lnTo>
                <a:lnTo>
                  <a:pt x="2341" y="2120"/>
                </a:lnTo>
                <a:lnTo>
                  <a:pt x="2324" y="2085"/>
                </a:lnTo>
                <a:lnTo>
                  <a:pt x="2304" y="2051"/>
                </a:lnTo>
                <a:lnTo>
                  <a:pt x="2284" y="2018"/>
                </a:lnTo>
                <a:lnTo>
                  <a:pt x="2260" y="1986"/>
                </a:lnTo>
                <a:lnTo>
                  <a:pt x="2237" y="1956"/>
                </a:lnTo>
                <a:lnTo>
                  <a:pt x="2210" y="1926"/>
                </a:lnTo>
                <a:lnTo>
                  <a:pt x="2184" y="1898"/>
                </a:lnTo>
                <a:lnTo>
                  <a:pt x="2156" y="1871"/>
                </a:lnTo>
                <a:lnTo>
                  <a:pt x="2126" y="1846"/>
                </a:lnTo>
                <a:lnTo>
                  <a:pt x="2096" y="1822"/>
                </a:lnTo>
                <a:lnTo>
                  <a:pt x="2064" y="1799"/>
                </a:lnTo>
                <a:lnTo>
                  <a:pt x="2031" y="1778"/>
                </a:lnTo>
                <a:lnTo>
                  <a:pt x="1997" y="1759"/>
                </a:lnTo>
                <a:lnTo>
                  <a:pt x="1962" y="1741"/>
                </a:lnTo>
                <a:lnTo>
                  <a:pt x="1926" y="1724"/>
                </a:lnTo>
                <a:lnTo>
                  <a:pt x="1890" y="1710"/>
                </a:lnTo>
                <a:lnTo>
                  <a:pt x="1852" y="1697"/>
                </a:lnTo>
                <a:lnTo>
                  <a:pt x="1814" y="1686"/>
                </a:lnTo>
                <a:lnTo>
                  <a:pt x="1774" y="1677"/>
                </a:lnTo>
                <a:lnTo>
                  <a:pt x="1735" y="1670"/>
                </a:lnTo>
                <a:lnTo>
                  <a:pt x="1694" y="1665"/>
                </a:lnTo>
                <a:lnTo>
                  <a:pt x="1653" y="1662"/>
                </a:lnTo>
                <a:lnTo>
                  <a:pt x="1611" y="1660"/>
                </a:lnTo>
                <a:lnTo>
                  <a:pt x="1569" y="1662"/>
                </a:lnTo>
                <a:lnTo>
                  <a:pt x="1528" y="1665"/>
                </a:lnTo>
                <a:lnTo>
                  <a:pt x="1487" y="1670"/>
                </a:lnTo>
                <a:lnTo>
                  <a:pt x="1448" y="1677"/>
                </a:lnTo>
                <a:lnTo>
                  <a:pt x="1408" y="1686"/>
                </a:lnTo>
                <a:lnTo>
                  <a:pt x="1369" y="1697"/>
                </a:lnTo>
                <a:lnTo>
                  <a:pt x="1332" y="1710"/>
                </a:lnTo>
                <a:lnTo>
                  <a:pt x="1295" y="1724"/>
                </a:lnTo>
                <a:lnTo>
                  <a:pt x="1260" y="1741"/>
                </a:lnTo>
                <a:lnTo>
                  <a:pt x="1224" y="1759"/>
                </a:lnTo>
                <a:lnTo>
                  <a:pt x="1191" y="1778"/>
                </a:lnTo>
                <a:lnTo>
                  <a:pt x="1157" y="1799"/>
                </a:lnTo>
                <a:lnTo>
                  <a:pt x="1126" y="1822"/>
                </a:lnTo>
                <a:lnTo>
                  <a:pt x="1096" y="1846"/>
                </a:lnTo>
                <a:lnTo>
                  <a:pt x="1066" y="1871"/>
                </a:lnTo>
                <a:lnTo>
                  <a:pt x="1038" y="1898"/>
                </a:lnTo>
                <a:lnTo>
                  <a:pt x="1011" y="1926"/>
                </a:lnTo>
                <a:lnTo>
                  <a:pt x="986" y="1956"/>
                </a:lnTo>
                <a:lnTo>
                  <a:pt x="962" y="1986"/>
                </a:lnTo>
                <a:lnTo>
                  <a:pt x="939" y="2018"/>
                </a:lnTo>
                <a:lnTo>
                  <a:pt x="918" y="2051"/>
                </a:lnTo>
                <a:lnTo>
                  <a:pt x="899" y="2085"/>
                </a:lnTo>
                <a:lnTo>
                  <a:pt x="881" y="2120"/>
                </a:lnTo>
                <a:lnTo>
                  <a:pt x="864" y="2156"/>
                </a:lnTo>
                <a:lnTo>
                  <a:pt x="850" y="2192"/>
                </a:lnTo>
                <a:lnTo>
                  <a:pt x="837" y="2230"/>
                </a:lnTo>
                <a:lnTo>
                  <a:pt x="826" y="2268"/>
                </a:lnTo>
                <a:lnTo>
                  <a:pt x="817" y="2308"/>
                </a:lnTo>
                <a:lnTo>
                  <a:pt x="809" y="2347"/>
                </a:lnTo>
                <a:lnTo>
                  <a:pt x="804" y="2388"/>
                </a:lnTo>
                <a:lnTo>
                  <a:pt x="801" y="2429"/>
                </a:lnTo>
                <a:lnTo>
                  <a:pt x="800" y="2471"/>
                </a:lnTo>
                <a:lnTo>
                  <a:pt x="801" y="2513"/>
                </a:lnTo>
                <a:lnTo>
                  <a:pt x="804" y="2554"/>
                </a:lnTo>
                <a:lnTo>
                  <a:pt x="809" y="2595"/>
                </a:lnTo>
                <a:lnTo>
                  <a:pt x="817" y="2634"/>
                </a:lnTo>
                <a:lnTo>
                  <a:pt x="826" y="2674"/>
                </a:lnTo>
                <a:lnTo>
                  <a:pt x="837" y="2712"/>
                </a:lnTo>
                <a:lnTo>
                  <a:pt x="850" y="2750"/>
                </a:lnTo>
                <a:lnTo>
                  <a:pt x="864" y="2786"/>
                </a:lnTo>
                <a:lnTo>
                  <a:pt x="881" y="2822"/>
                </a:lnTo>
                <a:lnTo>
                  <a:pt x="899" y="2857"/>
                </a:lnTo>
                <a:lnTo>
                  <a:pt x="918" y="2891"/>
                </a:lnTo>
                <a:lnTo>
                  <a:pt x="939" y="2924"/>
                </a:lnTo>
                <a:lnTo>
                  <a:pt x="962" y="2956"/>
                </a:lnTo>
                <a:lnTo>
                  <a:pt x="986" y="2986"/>
                </a:lnTo>
                <a:lnTo>
                  <a:pt x="1011" y="3016"/>
                </a:lnTo>
                <a:lnTo>
                  <a:pt x="1038" y="3044"/>
                </a:lnTo>
                <a:lnTo>
                  <a:pt x="1066" y="3070"/>
                </a:lnTo>
                <a:lnTo>
                  <a:pt x="1096" y="3097"/>
                </a:lnTo>
                <a:lnTo>
                  <a:pt x="1126" y="3120"/>
                </a:lnTo>
                <a:lnTo>
                  <a:pt x="1157" y="3144"/>
                </a:lnTo>
                <a:lnTo>
                  <a:pt x="1191" y="3164"/>
                </a:lnTo>
                <a:lnTo>
                  <a:pt x="1224" y="3184"/>
                </a:lnTo>
                <a:lnTo>
                  <a:pt x="1260" y="3201"/>
                </a:lnTo>
                <a:lnTo>
                  <a:pt x="1295" y="3218"/>
                </a:lnTo>
                <a:lnTo>
                  <a:pt x="1332" y="3233"/>
                </a:lnTo>
                <a:lnTo>
                  <a:pt x="1369" y="3245"/>
                </a:lnTo>
                <a:lnTo>
                  <a:pt x="1408" y="3256"/>
                </a:lnTo>
                <a:lnTo>
                  <a:pt x="1448" y="3265"/>
                </a:lnTo>
                <a:lnTo>
                  <a:pt x="1487" y="3272"/>
                </a:lnTo>
                <a:lnTo>
                  <a:pt x="1528" y="3277"/>
                </a:lnTo>
                <a:lnTo>
                  <a:pt x="1569" y="3280"/>
                </a:lnTo>
                <a:lnTo>
                  <a:pt x="1611" y="3281"/>
                </a:lnTo>
                <a:close/>
                <a:moveTo>
                  <a:pt x="1838" y="3503"/>
                </a:moveTo>
                <a:lnTo>
                  <a:pt x="1838" y="3503"/>
                </a:lnTo>
                <a:lnTo>
                  <a:pt x="1881" y="3502"/>
                </a:lnTo>
                <a:lnTo>
                  <a:pt x="1921" y="3499"/>
                </a:lnTo>
                <a:lnTo>
                  <a:pt x="1962" y="3493"/>
                </a:lnTo>
                <a:lnTo>
                  <a:pt x="2002" y="3486"/>
                </a:lnTo>
                <a:lnTo>
                  <a:pt x="2041" y="3477"/>
                </a:lnTo>
                <a:lnTo>
                  <a:pt x="2080" y="3466"/>
                </a:lnTo>
                <a:lnTo>
                  <a:pt x="2117" y="3453"/>
                </a:lnTo>
                <a:lnTo>
                  <a:pt x="2154" y="3439"/>
                </a:lnTo>
                <a:lnTo>
                  <a:pt x="2190" y="3422"/>
                </a:lnTo>
                <a:lnTo>
                  <a:pt x="2225" y="3404"/>
                </a:lnTo>
                <a:lnTo>
                  <a:pt x="2259" y="3385"/>
                </a:lnTo>
                <a:lnTo>
                  <a:pt x="2292" y="3364"/>
                </a:lnTo>
                <a:lnTo>
                  <a:pt x="2323" y="3341"/>
                </a:lnTo>
                <a:lnTo>
                  <a:pt x="2355" y="3317"/>
                </a:lnTo>
                <a:lnTo>
                  <a:pt x="2384" y="3292"/>
                </a:lnTo>
                <a:lnTo>
                  <a:pt x="2411" y="3265"/>
                </a:lnTo>
                <a:lnTo>
                  <a:pt x="2439" y="3237"/>
                </a:lnTo>
                <a:lnTo>
                  <a:pt x="2464" y="3207"/>
                </a:lnTo>
                <a:lnTo>
                  <a:pt x="2488" y="3177"/>
                </a:lnTo>
                <a:lnTo>
                  <a:pt x="2511" y="3146"/>
                </a:lnTo>
                <a:lnTo>
                  <a:pt x="2532" y="3112"/>
                </a:lnTo>
                <a:lnTo>
                  <a:pt x="2551" y="3079"/>
                </a:lnTo>
                <a:lnTo>
                  <a:pt x="2570" y="3043"/>
                </a:lnTo>
                <a:lnTo>
                  <a:pt x="2586" y="3008"/>
                </a:lnTo>
                <a:lnTo>
                  <a:pt x="2600" y="2971"/>
                </a:lnTo>
                <a:lnTo>
                  <a:pt x="2612" y="2933"/>
                </a:lnTo>
                <a:lnTo>
                  <a:pt x="2623" y="2895"/>
                </a:lnTo>
                <a:lnTo>
                  <a:pt x="2633" y="2855"/>
                </a:lnTo>
                <a:lnTo>
                  <a:pt x="2640" y="2816"/>
                </a:lnTo>
                <a:lnTo>
                  <a:pt x="2645" y="2775"/>
                </a:lnTo>
                <a:lnTo>
                  <a:pt x="2648" y="2734"/>
                </a:lnTo>
                <a:lnTo>
                  <a:pt x="2649" y="2692"/>
                </a:lnTo>
                <a:lnTo>
                  <a:pt x="1838" y="2692"/>
                </a:lnTo>
                <a:lnTo>
                  <a:pt x="1838" y="3503"/>
                </a:lnTo>
                <a:close/>
                <a:moveTo>
                  <a:pt x="4318" y="1839"/>
                </a:moveTo>
                <a:lnTo>
                  <a:pt x="3281" y="1839"/>
                </a:lnTo>
                <a:lnTo>
                  <a:pt x="3281" y="2150"/>
                </a:lnTo>
                <a:lnTo>
                  <a:pt x="4318" y="2150"/>
                </a:lnTo>
                <a:lnTo>
                  <a:pt x="4318" y="1839"/>
                </a:lnTo>
                <a:close/>
                <a:moveTo>
                  <a:pt x="4318" y="2411"/>
                </a:moveTo>
                <a:lnTo>
                  <a:pt x="3281" y="2411"/>
                </a:lnTo>
                <a:lnTo>
                  <a:pt x="3281" y="2723"/>
                </a:lnTo>
                <a:lnTo>
                  <a:pt x="4318" y="2723"/>
                </a:lnTo>
                <a:lnTo>
                  <a:pt x="4318" y="2411"/>
                </a:lnTo>
                <a:close/>
                <a:moveTo>
                  <a:pt x="4318" y="2983"/>
                </a:moveTo>
                <a:lnTo>
                  <a:pt x="3281" y="2983"/>
                </a:lnTo>
                <a:lnTo>
                  <a:pt x="3281" y="3295"/>
                </a:lnTo>
                <a:lnTo>
                  <a:pt x="4318" y="3295"/>
                </a:lnTo>
                <a:lnTo>
                  <a:pt x="4318" y="29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KSO_Shape"/>
          <p:cNvSpPr/>
          <p:nvPr/>
        </p:nvSpPr>
        <p:spPr>
          <a:xfrm>
            <a:off x="9240838" y="2493963"/>
            <a:ext cx="412750" cy="395287"/>
          </a:xfrm>
          <a:custGeom>
            <a:avLst/>
            <a:gdLst/>
            <a:ahLst/>
            <a:cxnLst/>
            <a:rect l="l" t="t" r="r" b="b"/>
            <a:pathLst>
              <a:path w="1889279" h="1810503">
                <a:moveTo>
                  <a:pt x="1408636" y="1462945"/>
                </a:moveTo>
                <a:cubicBezTo>
                  <a:pt x="1471912" y="1494489"/>
                  <a:pt x="1528819" y="1532588"/>
                  <a:pt x="1575786" y="1578162"/>
                </a:cubicBezTo>
                <a:cubicBezTo>
                  <a:pt x="1467281" y="1672800"/>
                  <a:pt x="1335058" y="1742507"/>
                  <a:pt x="1188886" y="1779443"/>
                </a:cubicBezTo>
                <a:cubicBezTo>
                  <a:pt x="1278166" y="1700386"/>
                  <a:pt x="1353810" y="1592053"/>
                  <a:pt x="1408636" y="1462945"/>
                </a:cubicBezTo>
                <a:close/>
                <a:moveTo>
                  <a:pt x="494888" y="1445849"/>
                </a:moveTo>
                <a:cubicBezTo>
                  <a:pt x="556747" y="1590569"/>
                  <a:pt x="643865" y="1709702"/>
                  <a:pt x="747068" y="1790925"/>
                </a:cubicBezTo>
                <a:cubicBezTo>
                  <a:pt x="576321" y="1756303"/>
                  <a:pt x="422614" y="1677538"/>
                  <a:pt x="300900" y="1566189"/>
                </a:cubicBezTo>
                <a:cubicBezTo>
                  <a:pt x="355309" y="1517036"/>
                  <a:pt x="421005" y="1476420"/>
                  <a:pt x="494888" y="1445849"/>
                </a:cubicBezTo>
                <a:close/>
                <a:moveTo>
                  <a:pt x="900586" y="1355871"/>
                </a:moveTo>
                <a:lnTo>
                  <a:pt x="900586" y="1808904"/>
                </a:lnTo>
                <a:lnTo>
                  <a:pt x="884222" y="1808113"/>
                </a:lnTo>
                <a:cubicBezTo>
                  <a:pt x="745280" y="1742581"/>
                  <a:pt x="627378" y="1604992"/>
                  <a:pt x="551037" y="1423344"/>
                </a:cubicBezTo>
                <a:cubicBezTo>
                  <a:pt x="655969" y="1381011"/>
                  <a:pt x="774745" y="1357337"/>
                  <a:pt x="900586" y="1355871"/>
                </a:cubicBezTo>
                <a:close/>
                <a:moveTo>
                  <a:pt x="953521" y="1355186"/>
                </a:moveTo>
                <a:cubicBezTo>
                  <a:pt x="1099660" y="1356509"/>
                  <a:pt x="1236550" y="1386650"/>
                  <a:pt x="1354036" y="1440083"/>
                </a:cubicBezTo>
                <a:cubicBezTo>
                  <a:pt x="1283551" y="1605630"/>
                  <a:pt x="1178611" y="1734316"/>
                  <a:pt x="1054486" y="1804443"/>
                </a:cubicBezTo>
                <a:lnTo>
                  <a:pt x="953521" y="1810503"/>
                </a:lnTo>
                <a:close/>
                <a:moveTo>
                  <a:pt x="1517159" y="931303"/>
                </a:moveTo>
                <a:lnTo>
                  <a:pt x="1889279" y="931303"/>
                </a:lnTo>
                <a:cubicBezTo>
                  <a:pt x="1883282" y="1167646"/>
                  <a:pt x="1781715" y="1381244"/>
                  <a:pt x="1618873" y="1536894"/>
                </a:cubicBezTo>
                <a:cubicBezTo>
                  <a:pt x="1566437" y="1485571"/>
                  <a:pt x="1502786" y="1442774"/>
                  <a:pt x="1431939" y="1407715"/>
                </a:cubicBezTo>
                <a:cubicBezTo>
                  <a:pt x="1485774" y="1266553"/>
                  <a:pt x="1516428" y="1104135"/>
                  <a:pt x="1517159" y="931303"/>
                </a:cubicBezTo>
                <a:close/>
                <a:moveTo>
                  <a:pt x="953521" y="931303"/>
                </a:moveTo>
                <a:lnTo>
                  <a:pt x="1456842" y="931303"/>
                </a:lnTo>
                <a:cubicBezTo>
                  <a:pt x="1456123" y="1096196"/>
                  <a:pt x="1427268" y="1250986"/>
                  <a:pt x="1375819" y="1384691"/>
                </a:cubicBezTo>
                <a:cubicBezTo>
                  <a:pt x="1251537" y="1327928"/>
                  <a:pt x="1107288" y="1296191"/>
                  <a:pt x="953521" y="1294902"/>
                </a:cubicBezTo>
                <a:close/>
                <a:moveTo>
                  <a:pt x="448568" y="931303"/>
                </a:moveTo>
                <a:lnTo>
                  <a:pt x="900586" y="931303"/>
                </a:lnTo>
                <a:lnTo>
                  <a:pt x="900586" y="1295603"/>
                </a:lnTo>
                <a:cubicBezTo>
                  <a:pt x="766605" y="1297053"/>
                  <a:pt x="640053" y="1322469"/>
                  <a:pt x="528061" y="1368046"/>
                </a:cubicBezTo>
                <a:cubicBezTo>
                  <a:pt x="478984" y="1238632"/>
                  <a:pt x="450499" y="1089843"/>
                  <a:pt x="448568" y="931303"/>
                </a:cubicBezTo>
                <a:close/>
                <a:moveTo>
                  <a:pt x="0" y="931303"/>
                </a:moveTo>
                <a:lnTo>
                  <a:pt x="388264" y="931303"/>
                </a:lnTo>
                <a:cubicBezTo>
                  <a:pt x="390220" y="1097785"/>
                  <a:pt x="420532" y="1254193"/>
                  <a:pt x="473139" y="1390578"/>
                </a:cubicBezTo>
                <a:cubicBezTo>
                  <a:pt x="391203" y="1423988"/>
                  <a:pt x="318506" y="1469260"/>
                  <a:pt x="258353" y="1524144"/>
                </a:cubicBezTo>
                <a:cubicBezTo>
                  <a:pt x="102364" y="1370026"/>
                  <a:pt x="5849" y="1161456"/>
                  <a:pt x="0" y="931303"/>
                </a:cubicBezTo>
                <a:close/>
                <a:moveTo>
                  <a:pt x="536834" y="421694"/>
                </a:moveTo>
                <a:cubicBezTo>
                  <a:pt x="646682" y="464986"/>
                  <a:pt x="770110" y="489176"/>
                  <a:pt x="900586" y="490537"/>
                </a:cubicBezTo>
                <a:lnTo>
                  <a:pt x="900586" y="875390"/>
                </a:lnTo>
                <a:lnTo>
                  <a:pt x="448805" y="875390"/>
                </a:lnTo>
                <a:cubicBezTo>
                  <a:pt x="451150" y="709592"/>
                  <a:pt x="482649" y="554587"/>
                  <a:pt x="536834" y="421694"/>
                </a:cubicBezTo>
                <a:close/>
                <a:moveTo>
                  <a:pt x="1356131" y="409527"/>
                </a:moveTo>
                <a:cubicBezTo>
                  <a:pt x="1415590" y="544412"/>
                  <a:pt x="1451132" y="703874"/>
                  <a:pt x="1455052" y="875390"/>
                </a:cubicBezTo>
                <a:lnTo>
                  <a:pt x="953521" y="875390"/>
                </a:lnTo>
                <a:lnTo>
                  <a:pt x="953521" y="491238"/>
                </a:lnTo>
                <a:cubicBezTo>
                  <a:pt x="1099303" y="490092"/>
                  <a:pt x="1236528" y="461431"/>
                  <a:pt x="1356131" y="409527"/>
                </a:cubicBezTo>
                <a:close/>
                <a:moveTo>
                  <a:pt x="271202" y="273767"/>
                </a:moveTo>
                <a:cubicBezTo>
                  <a:pt x="330895" y="324894"/>
                  <a:pt x="401533" y="367494"/>
                  <a:pt x="480768" y="398692"/>
                </a:cubicBezTo>
                <a:cubicBezTo>
                  <a:pt x="424147" y="539118"/>
                  <a:pt x="390867" y="701724"/>
                  <a:pt x="388496" y="875390"/>
                </a:cubicBezTo>
                <a:lnTo>
                  <a:pt x="238" y="875390"/>
                </a:lnTo>
                <a:cubicBezTo>
                  <a:pt x="7162" y="640451"/>
                  <a:pt x="108645" y="428248"/>
                  <a:pt x="271202" y="273767"/>
                </a:cubicBezTo>
                <a:close/>
                <a:moveTo>
                  <a:pt x="1605567" y="261436"/>
                </a:moveTo>
                <a:cubicBezTo>
                  <a:pt x="1775300" y="417133"/>
                  <a:pt x="1881942" y="634296"/>
                  <a:pt x="1889035" y="875390"/>
                </a:cubicBezTo>
                <a:lnTo>
                  <a:pt x="1515364" y="875390"/>
                </a:lnTo>
                <a:cubicBezTo>
                  <a:pt x="1511419" y="696081"/>
                  <a:pt x="1474168" y="529014"/>
                  <a:pt x="1413107" y="386152"/>
                </a:cubicBezTo>
                <a:cubicBezTo>
                  <a:pt x="1485941" y="353453"/>
                  <a:pt x="1551126" y="311628"/>
                  <a:pt x="1605567" y="261436"/>
                </a:cubicBezTo>
                <a:close/>
                <a:moveTo>
                  <a:pt x="748157" y="19413"/>
                </a:moveTo>
                <a:cubicBezTo>
                  <a:pt x="649482" y="96557"/>
                  <a:pt x="565491" y="208310"/>
                  <a:pt x="504779" y="344256"/>
                </a:cubicBezTo>
                <a:cubicBezTo>
                  <a:pt x="432706" y="315858"/>
                  <a:pt x="368354" y="277545"/>
                  <a:pt x="313920" y="231604"/>
                </a:cubicBezTo>
                <a:cubicBezTo>
                  <a:pt x="434240" y="127070"/>
                  <a:pt x="583275" y="52667"/>
                  <a:pt x="748157" y="19413"/>
                </a:cubicBezTo>
                <a:close/>
                <a:moveTo>
                  <a:pt x="1137621" y="18543"/>
                </a:moveTo>
                <a:cubicBezTo>
                  <a:pt x="1297904" y="50310"/>
                  <a:pt x="1443338" y="120918"/>
                  <a:pt x="1562575" y="219802"/>
                </a:cubicBezTo>
                <a:cubicBezTo>
                  <a:pt x="1512842" y="265093"/>
                  <a:pt x="1453308" y="302843"/>
                  <a:pt x="1386970" y="332857"/>
                </a:cubicBezTo>
                <a:cubicBezTo>
                  <a:pt x="1323718" y="199817"/>
                  <a:pt x="1237626" y="91674"/>
                  <a:pt x="1137621" y="18543"/>
                </a:cubicBezTo>
                <a:close/>
                <a:moveTo>
                  <a:pt x="900586" y="1702"/>
                </a:moveTo>
                <a:lnTo>
                  <a:pt x="900586" y="430269"/>
                </a:lnTo>
                <a:cubicBezTo>
                  <a:pt x="778345" y="428899"/>
                  <a:pt x="662774" y="406468"/>
                  <a:pt x="560047" y="366408"/>
                </a:cubicBezTo>
                <a:cubicBezTo>
                  <a:pt x="637783" y="193348"/>
                  <a:pt x="753999" y="63227"/>
                  <a:pt x="890213" y="2203"/>
                </a:cubicBezTo>
                <a:close/>
                <a:moveTo>
                  <a:pt x="953521" y="0"/>
                </a:moveTo>
                <a:lnTo>
                  <a:pt x="981035" y="1330"/>
                </a:lnTo>
                <a:cubicBezTo>
                  <a:pt x="1124068" y="53565"/>
                  <a:pt x="1247786" y="180867"/>
                  <a:pt x="1332000" y="354889"/>
                </a:cubicBezTo>
                <a:cubicBezTo>
                  <a:pt x="1219743" y="403080"/>
                  <a:pt x="1090709" y="429800"/>
                  <a:pt x="953521" y="430954"/>
                </a:cubicBezTo>
                <a:close/>
              </a:path>
            </a:pathLst>
          </a:cu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017713" y="4905375"/>
            <a:ext cx="81343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039938" y="4637088"/>
            <a:ext cx="8112125" cy="460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8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课题研究目的阐述</a:t>
            </a:r>
          </a:p>
        </p:txBody>
      </p:sp>
      <p:sp>
        <p:nvSpPr>
          <p:cNvPr id="9" name="MH_Text_1"/>
          <p:cNvSpPr/>
          <p:nvPr/>
        </p:nvSpPr>
        <p:spPr>
          <a:xfrm>
            <a:off x="1639888" y="1938338"/>
            <a:ext cx="3095625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0" name="MH_SubTitle_1"/>
          <p:cNvSpPr/>
          <p:nvPr/>
        </p:nvSpPr>
        <p:spPr>
          <a:xfrm flipH="1">
            <a:off x="4618038" y="193833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2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1" name="MH_Text_1"/>
          <p:cNvSpPr/>
          <p:nvPr/>
        </p:nvSpPr>
        <p:spPr>
          <a:xfrm>
            <a:off x="6540500" y="1938338"/>
            <a:ext cx="3094038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2" name="MH_SubTitle_1"/>
          <p:cNvSpPr/>
          <p:nvPr/>
        </p:nvSpPr>
        <p:spPr>
          <a:xfrm flipH="1">
            <a:off x="9517063" y="193833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3" name="MH_Text_1"/>
          <p:cNvSpPr/>
          <p:nvPr/>
        </p:nvSpPr>
        <p:spPr>
          <a:xfrm>
            <a:off x="1639888" y="3316288"/>
            <a:ext cx="3095625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4" name="MH_SubTitle_1"/>
          <p:cNvSpPr/>
          <p:nvPr/>
        </p:nvSpPr>
        <p:spPr>
          <a:xfrm flipH="1">
            <a:off x="4618038" y="331628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3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5" name="MH_Text_1"/>
          <p:cNvSpPr/>
          <p:nvPr/>
        </p:nvSpPr>
        <p:spPr>
          <a:xfrm>
            <a:off x="6540500" y="3316288"/>
            <a:ext cx="3094038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6" name="MH_SubTitle_1"/>
          <p:cNvSpPr/>
          <p:nvPr/>
        </p:nvSpPr>
        <p:spPr>
          <a:xfrm flipH="1">
            <a:off x="9517063" y="331628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2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7" name="MH_Text_1"/>
          <p:cNvSpPr/>
          <p:nvPr/>
        </p:nvSpPr>
        <p:spPr>
          <a:xfrm>
            <a:off x="1639888" y="4689475"/>
            <a:ext cx="3095625" cy="925513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8" name="MH_SubTitle_1"/>
          <p:cNvSpPr/>
          <p:nvPr/>
        </p:nvSpPr>
        <p:spPr>
          <a:xfrm flipH="1">
            <a:off x="4618038" y="4689475"/>
            <a:ext cx="925512" cy="925513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9" name="MH_Text_1"/>
          <p:cNvSpPr/>
          <p:nvPr/>
        </p:nvSpPr>
        <p:spPr>
          <a:xfrm>
            <a:off x="6540500" y="4689475"/>
            <a:ext cx="3094038" cy="925513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20" name="MH_SubTitle_1"/>
          <p:cNvSpPr/>
          <p:nvPr/>
        </p:nvSpPr>
        <p:spPr>
          <a:xfrm flipH="1">
            <a:off x="9517063" y="4689475"/>
            <a:ext cx="925512" cy="925513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3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60400" y="3000975"/>
            <a:ext cx="5109091" cy="8309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课题研究过程展示</a:t>
            </a:r>
          </a:p>
        </p:txBody>
      </p:sp>
      <p:sp>
        <p:nvSpPr>
          <p:cNvPr id="5" name="矩形 4"/>
          <p:cNvSpPr/>
          <p:nvPr/>
        </p:nvSpPr>
        <p:spPr>
          <a:xfrm>
            <a:off x="2680807" y="2111920"/>
            <a:ext cx="143340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6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166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图文框 5"/>
          <p:cNvSpPr/>
          <p:nvPr/>
        </p:nvSpPr>
        <p:spPr>
          <a:xfrm>
            <a:off x="1569721" y="2184746"/>
            <a:ext cx="2767648" cy="2427547"/>
          </a:xfrm>
          <a:prstGeom prst="frame">
            <a:avLst>
              <a:gd name="adj1" fmla="val 4327"/>
            </a:avLst>
          </a:prstGeom>
          <a:solidFill>
            <a:srgbClr val="4EC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316019" y="5302885"/>
            <a:ext cx="373062" cy="1212077"/>
            <a:chOff x="693738" y="746125"/>
            <a:chExt cx="790575" cy="2568575"/>
          </a:xfrm>
        </p:grpSpPr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693738" y="1474787"/>
              <a:ext cx="790575" cy="790575"/>
            </a:xfrm>
            <a:prstGeom prst="rect">
              <a:avLst/>
            </a:pr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833438" y="746125"/>
              <a:ext cx="141288" cy="2568575"/>
            </a:xfrm>
            <a:prstGeom prst="rect">
              <a:avLst/>
            </a:prstGeom>
            <a:solidFill>
              <a:srgbClr val="EA6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115" y="0"/>
            <a:ext cx="633413" cy="731837"/>
            <a:chOff x="1692275" y="-5102226"/>
            <a:chExt cx="633413" cy="5834063"/>
          </a:xfrm>
        </p:grpSpPr>
        <p:sp>
          <p:nvSpPr>
            <p:cNvPr id="11" name="Freeform 10"/>
            <p:cNvSpPr/>
            <p:nvPr/>
          </p:nvSpPr>
          <p:spPr bwMode="auto">
            <a:xfrm>
              <a:off x="2160588" y="-5102226"/>
              <a:ext cx="165100" cy="5834063"/>
            </a:xfrm>
            <a:custGeom>
              <a:avLst/>
              <a:gdLst>
                <a:gd name="T0" fmla="*/ 100 w 104"/>
                <a:gd name="T1" fmla="*/ 3675 h 3675"/>
                <a:gd name="T2" fmla="*/ 104 w 104"/>
                <a:gd name="T3" fmla="*/ 1 h 3675"/>
                <a:gd name="T4" fmla="*/ 3 w 104"/>
                <a:gd name="T5" fmla="*/ 0 h 3675"/>
                <a:gd name="T6" fmla="*/ 0 w 104"/>
                <a:gd name="T7" fmla="*/ 3675 h 3675"/>
                <a:gd name="T8" fmla="*/ 100 w 104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3675">
                  <a:moveTo>
                    <a:pt x="100" y="3675"/>
                  </a:moveTo>
                  <a:lnTo>
                    <a:pt x="104" y="1"/>
                  </a:lnTo>
                  <a:lnTo>
                    <a:pt x="3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692275" y="-5102226"/>
              <a:ext cx="166688" cy="5834063"/>
            </a:xfrm>
            <a:custGeom>
              <a:avLst/>
              <a:gdLst>
                <a:gd name="T0" fmla="*/ 100 w 105"/>
                <a:gd name="T1" fmla="*/ 3675 h 3675"/>
                <a:gd name="T2" fmla="*/ 105 w 105"/>
                <a:gd name="T3" fmla="*/ 0 h 3675"/>
                <a:gd name="T4" fmla="*/ 4 w 105"/>
                <a:gd name="T5" fmla="*/ 0 h 3675"/>
                <a:gd name="T6" fmla="*/ 0 w 105"/>
                <a:gd name="T7" fmla="*/ 3675 h 3675"/>
                <a:gd name="T8" fmla="*/ 100 w 105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675">
                  <a:moveTo>
                    <a:pt x="100" y="3675"/>
                  </a:moveTo>
                  <a:lnTo>
                    <a:pt x="105" y="0"/>
                  </a:lnTo>
                  <a:lnTo>
                    <a:pt x="4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40B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任意多边形: 形状 12"/>
          <p:cNvSpPr>
            <a:spLocks noChangeArrowheads="1"/>
          </p:cNvSpPr>
          <p:nvPr/>
        </p:nvSpPr>
        <p:spPr bwMode="auto">
          <a:xfrm>
            <a:off x="0" y="5861346"/>
            <a:ext cx="578803" cy="721215"/>
          </a:xfrm>
          <a:custGeom>
            <a:avLst/>
            <a:gdLst>
              <a:gd name="connsiteX0" fmla="*/ 340519 w 903288"/>
              <a:gd name="connsiteY0" fmla="*/ 0 h 1125538"/>
              <a:gd name="connsiteX1" fmla="*/ 903288 w 903288"/>
              <a:gd name="connsiteY1" fmla="*/ 562769 h 1125538"/>
              <a:gd name="connsiteX2" fmla="*/ 340519 w 903288"/>
              <a:gd name="connsiteY2" fmla="*/ 1125538 h 1125538"/>
              <a:gd name="connsiteX3" fmla="*/ 25869 w 903288"/>
              <a:gd name="connsiteY3" fmla="*/ 1029426 h 1125538"/>
              <a:gd name="connsiteX4" fmla="*/ 0 w 903288"/>
              <a:gd name="connsiteY4" fmla="*/ 1008082 h 1125538"/>
              <a:gd name="connsiteX5" fmla="*/ 0 w 903288"/>
              <a:gd name="connsiteY5" fmla="*/ 117456 h 1125538"/>
              <a:gd name="connsiteX6" fmla="*/ 25869 w 903288"/>
              <a:gd name="connsiteY6" fmla="*/ 96112 h 1125538"/>
              <a:gd name="connsiteX7" fmla="*/ 340519 w 903288"/>
              <a:gd name="connsiteY7" fmla="*/ 0 h 11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288" h="1125538">
                <a:moveTo>
                  <a:pt x="340519" y="0"/>
                </a:moveTo>
                <a:cubicBezTo>
                  <a:pt x="651328" y="0"/>
                  <a:pt x="903288" y="251960"/>
                  <a:pt x="903288" y="562769"/>
                </a:cubicBezTo>
                <a:cubicBezTo>
                  <a:pt x="903288" y="873578"/>
                  <a:pt x="651328" y="1125538"/>
                  <a:pt x="340519" y="1125538"/>
                </a:cubicBezTo>
                <a:cubicBezTo>
                  <a:pt x="223966" y="1125538"/>
                  <a:pt x="115688" y="1090106"/>
                  <a:pt x="25869" y="1029426"/>
                </a:cubicBezTo>
                <a:lnTo>
                  <a:pt x="0" y="1008082"/>
                </a:lnTo>
                <a:lnTo>
                  <a:pt x="0" y="117456"/>
                </a:lnTo>
                <a:lnTo>
                  <a:pt x="25869" y="96112"/>
                </a:lnTo>
                <a:cubicBezTo>
                  <a:pt x="115688" y="35432"/>
                  <a:pt x="223966" y="0"/>
                  <a:pt x="340519" y="0"/>
                </a:cubicBez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4" name="Freeform 15"/>
          <p:cNvSpPr/>
          <p:nvPr/>
        </p:nvSpPr>
        <p:spPr bwMode="auto">
          <a:xfrm>
            <a:off x="9575364" y="1075338"/>
            <a:ext cx="1323975" cy="1217613"/>
          </a:xfrm>
          <a:custGeom>
            <a:avLst/>
            <a:gdLst>
              <a:gd name="T0" fmla="*/ 668 w 834"/>
              <a:gd name="T1" fmla="*/ 767 h 767"/>
              <a:gd name="T2" fmla="*/ 834 w 834"/>
              <a:gd name="T3" fmla="*/ 0 h 767"/>
              <a:gd name="T4" fmla="*/ 0 w 834"/>
              <a:gd name="T5" fmla="*/ 319 h 767"/>
              <a:gd name="T6" fmla="*/ 668 w 834"/>
              <a:gd name="T7" fmla="*/ 767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767">
                <a:moveTo>
                  <a:pt x="668" y="767"/>
                </a:moveTo>
                <a:lnTo>
                  <a:pt x="834" y="0"/>
                </a:lnTo>
                <a:lnTo>
                  <a:pt x="0" y="319"/>
                </a:lnTo>
                <a:lnTo>
                  <a:pt x="668" y="767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7"/>
          <p:cNvSpPr/>
          <p:nvPr/>
        </p:nvSpPr>
        <p:spPr bwMode="auto">
          <a:xfrm>
            <a:off x="9872226" y="1207100"/>
            <a:ext cx="1576388" cy="1793875"/>
          </a:xfrm>
          <a:custGeom>
            <a:avLst/>
            <a:gdLst>
              <a:gd name="T0" fmla="*/ 883 w 993"/>
              <a:gd name="T1" fmla="*/ 1130 h 1130"/>
              <a:gd name="T2" fmla="*/ 807 w 993"/>
              <a:gd name="T3" fmla="*/ 1115 h 1130"/>
              <a:gd name="T4" fmla="*/ 906 w 993"/>
              <a:gd name="T5" fmla="*/ 104 h 1130"/>
              <a:gd name="T6" fmla="*/ 19 w 993"/>
              <a:gd name="T7" fmla="*/ 293 h 1130"/>
              <a:gd name="T8" fmla="*/ 0 w 993"/>
              <a:gd name="T9" fmla="*/ 212 h 1130"/>
              <a:gd name="T10" fmla="*/ 993 w 993"/>
              <a:gd name="T11" fmla="*/ 0 h 1130"/>
              <a:gd name="T12" fmla="*/ 883 w 993"/>
              <a:gd name="T13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3" h="1130">
                <a:moveTo>
                  <a:pt x="883" y="1130"/>
                </a:moveTo>
                <a:lnTo>
                  <a:pt x="807" y="1115"/>
                </a:lnTo>
                <a:lnTo>
                  <a:pt x="906" y="104"/>
                </a:lnTo>
                <a:lnTo>
                  <a:pt x="19" y="293"/>
                </a:lnTo>
                <a:lnTo>
                  <a:pt x="0" y="212"/>
                </a:lnTo>
                <a:lnTo>
                  <a:pt x="993" y="0"/>
                </a:lnTo>
                <a:lnTo>
                  <a:pt x="883" y="113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 bwMode="auto">
          <a:xfrm rot="10800000">
            <a:off x="3320723" y="6019792"/>
            <a:ext cx="2026678" cy="860929"/>
          </a:xfrm>
          <a:custGeom>
            <a:avLst/>
            <a:gdLst>
              <a:gd name="connsiteX0" fmla="*/ 1519157 w 2944811"/>
              <a:gd name="connsiteY0" fmla="*/ 0 h 1250950"/>
              <a:gd name="connsiteX1" fmla="*/ 1866726 w 2944811"/>
              <a:gd name="connsiteY1" fmla="*/ 0 h 1250950"/>
              <a:gd name="connsiteX2" fmla="*/ 2620963 w 2944811"/>
              <a:gd name="connsiteY2" fmla="*/ 346075 h 1250950"/>
              <a:gd name="connsiteX3" fmla="*/ 2779619 w 2944811"/>
              <a:gd name="connsiteY3" fmla="*/ 0 h 1250950"/>
              <a:gd name="connsiteX4" fmla="*/ 2944811 w 2944811"/>
              <a:gd name="connsiteY4" fmla="*/ 0 h 1250950"/>
              <a:gd name="connsiteX5" fmla="*/ 2695575 w 2944811"/>
              <a:gd name="connsiteY5" fmla="*/ 542925 h 1250950"/>
              <a:gd name="connsiteX6" fmla="*/ 1652588 w 2944811"/>
              <a:gd name="connsiteY6" fmla="*/ 66675 h 1250950"/>
              <a:gd name="connsiteX7" fmla="*/ 1109663 w 2944811"/>
              <a:gd name="connsiteY7" fmla="*/ 1250950 h 1250950"/>
              <a:gd name="connsiteX8" fmla="*/ 0 w 2944811"/>
              <a:gd name="connsiteY8" fmla="*/ 741363 h 1250950"/>
              <a:gd name="connsiteX9" fmla="*/ 63500 w 2944811"/>
              <a:gd name="connsiteY9" fmla="*/ 604838 h 1250950"/>
              <a:gd name="connsiteX10" fmla="*/ 1036638 w 2944811"/>
              <a:gd name="connsiteY10" fmla="*/ 1052513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811" h="1250950">
                <a:moveTo>
                  <a:pt x="1519157" y="0"/>
                </a:moveTo>
                <a:lnTo>
                  <a:pt x="1866726" y="0"/>
                </a:lnTo>
                <a:lnTo>
                  <a:pt x="2620963" y="346075"/>
                </a:lnTo>
                <a:lnTo>
                  <a:pt x="2779619" y="0"/>
                </a:lnTo>
                <a:lnTo>
                  <a:pt x="2944811" y="0"/>
                </a:lnTo>
                <a:lnTo>
                  <a:pt x="2695575" y="542925"/>
                </a:lnTo>
                <a:lnTo>
                  <a:pt x="1652588" y="66675"/>
                </a:lnTo>
                <a:lnTo>
                  <a:pt x="1109663" y="1250950"/>
                </a:lnTo>
                <a:lnTo>
                  <a:pt x="0" y="741363"/>
                </a:lnTo>
                <a:lnTo>
                  <a:pt x="63500" y="604838"/>
                </a:lnTo>
                <a:lnTo>
                  <a:pt x="1036638" y="1052513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课题研究过程展示</a:t>
            </a:r>
          </a:p>
        </p:txBody>
      </p:sp>
      <p:sp>
        <p:nvSpPr>
          <p:cNvPr id="9" name="Teardrop 7"/>
          <p:cNvSpPr/>
          <p:nvPr/>
        </p:nvSpPr>
        <p:spPr>
          <a:xfrm rot="16200000">
            <a:off x="3271838" y="3381375"/>
            <a:ext cx="1587500" cy="15875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10800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th-TH" sz="3600">
              <a:latin typeface="宋体" panose="02010600030101010101" pitchFamily="2" charset="-122"/>
            </a:endParaRPr>
          </a:p>
        </p:txBody>
      </p:sp>
      <p:sp>
        <p:nvSpPr>
          <p:cNvPr id="10" name="Teardrop 10"/>
          <p:cNvSpPr/>
          <p:nvPr/>
        </p:nvSpPr>
        <p:spPr>
          <a:xfrm rot="10800000">
            <a:off x="3271838" y="2197100"/>
            <a:ext cx="1130300" cy="1128713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3600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th-TH" sz="4000">
              <a:latin typeface="宋体" panose="02010600030101010101" pitchFamily="2" charset="-122"/>
            </a:endParaRPr>
          </a:p>
        </p:txBody>
      </p:sp>
      <p:sp>
        <p:nvSpPr>
          <p:cNvPr id="11" name="Teardrop 6"/>
          <p:cNvSpPr/>
          <p:nvPr/>
        </p:nvSpPr>
        <p:spPr>
          <a:xfrm>
            <a:off x="2087563" y="3381375"/>
            <a:ext cx="1128712" cy="113030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10800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th-TH" sz="3600">
              <a:latin typeface="宋体" panose="02010600030101010101" pitchFamily="2" charset="-122"/>
            </a:endParaRPr>
          </a:p>
        </p:txBody>
      </p:sp>
      <p:sp>
        <p:nvSpPr>
          <p:cNvPr id="12" name="Teardrop 8"/>
          <p:cNvSpPr/>
          <p:nvPr/>
        </p:nvSpPr>
        <p:spPr>
          <a:xfrm rot="5400000">
            <a:off x="2081213" y="2208213"/>
            <a:ext cx="1128712" cy="1128712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th-TH" sz="3600">
              <a:latin typeface="宋体" panose="02010600030101010101" pitchFamily="2" charset="-122"/>
            </a:endParaRPr>
          </a:p>
        </p:txBody>
      </p:sp>
      <p:sp>
        <p:nvSpPr>
          <p:cNvPr id="13" name="Freeform 52"/>
          <p:cNvSpPr>
            <a:spLocks noEditPoints="1"/>
          </p:cNvSpPr>
          <p:nvPr/>
        </p:nvSpPr>
        <p:spPr bwMode="auto">
          <a:xfrm>
            <a:off x="2419350" y="3667125"/>
            <a:ext cx="465138" cy="500063"/>
          </a:xfrm>
          <a:custGeom>
            <a:avLst/>
            <a:gdLst>
              <a:gd name="T0" fmla="*/ 2147483646 w 67"/>
              <a:gd name="T1" fmla="*/ 2147483646 h 72"/>
              <a:gd name="T2" fmla="*/ 2147483646 w 67"/>
              <a:gd name="T3" fmla="*/ 2147483646 h 72"/>
              <a:gd name="T4" fmla="*/ 2147483646 w 67"/>
              <a:gd name="T5" fmla="*/ 2147483646 h 72"/>
              <a:gd name="T6" fmla="*/ 0 w 67"/>
              <a:gd name="T7" fmla="*/ 2147483646 h 72"/>
              <a:gd name="T8" fmla="*/ 0 w 67"/>
              <a:gd name="T9" fmla="*/ 2147483646 h 72"/>
              <a:gd name="T10" fmla="*/ 2147483646 w 67"/>
              <a:gd name="T11" fmla="*/ 2147483646 h 72"/>
              <a:gd name="T12" fmla="*/ 2147483646 w 67"/>
              <a:gd name="T13" fmla="*/ 2147483646 h 72"/>
              <a:gd name="T14" fmla="*/ 2147483646 w 67"/>
              <a:gd name="T15" fmla="*/ 2147483646 h 72"/>
              <a:gd name="T16" fmla="*/ 2147483646 w 67"/>
              <a:gd name="T17" fmla="*/ 0 h 72"/>
              <a:gd name="T18" fmla="*/ 2147483646 w 67"/>
              <a:gd name="T19" fmla="*/ 0 h 72"/>
              <a:gd name="T20" fmla="*/ 2147483646 w 67"/>
              <a:gd name="T21" fmla="*/ 2147483646 h 72"/>
              <a:gd name="T22" fmla="*/ 2147483646 w 67"/>
              <a:gd name="T23" fmla="*/ 2147483646 h 72"/>
              <a:gd name="T24" fmla="*/ 2147483646 w 67"/>
              <a:gd name="T25" fmla="*/ 2147483646 h 72"/>
              <a:gd name="T26" fmla="*/ 2147483646 w 67"/>
              <a:gd name="T27" fmla="*/ 2147483646 h 72"/>
              <a:gd name="T28" fmla="*/ 2147483646 w 67"/>
              <a:gd name="T29" fmla="*/ 0 h 72"/>
              <a:gd name="T30" fmla="*/ 2147483646 w 67"/>
              <a:gd name="T31" fmla="*/ 0 h 72"/>
              <a:gd name="T32" fmla="*/ 2147483646 w 67"/>
              <a:gd name="T33" fmla="*/ 2147483646 h 72"/>
              <a:gd name="T34" fmla="*/ 2147483646 w 67"/>
              <a:gd name="T35" fmla="*/ 2147483646 h 72"/>
              <a:gd name="T36" fmla="*/ 2147483646 w 67"/>
              <a:gd name="T37" fmla="*/ 2147483646 h 72"/>
              <a:gd name="T38" fmla="*/ 2147483646 w 67"/>
              <a:gd name="T39" fmla="*/ 2147483646 h 72"/>
              <a:gd name="T40" fmla="*/ 2147483646 w 67"/>
              <a:gd name="T41" fmla="*/ 2147483646 h 72"/>
              <a:gd name="T42" fmla="*/ 2147483646 w 67"/>
              <a:gd name="T43" fmla="*/ 2147483646 h 72"/>
              <a:gd name="T44" fmla="*/ 2147483646 w 67"/>
              <a:gd name="T45" fmla="*/ 2147483646 h 72"/>
              <a:gd name="T46" fmla="*/ 2147483646 w 67"/>
              <a:gd name="T47" fmla="*/ 2147483646 h 72"/>
              <a:gd name="T48" fmla="*/ 2147483646 w 67"/>
              <a:gd name="T49" fmla="*/ 2147483646 h 72"/>
              <a:gd name="T50" fmla="*/ 2147483646 w 67"/>
              <a:gd name="T51" fmla="*/ 2147483646 h 72"/>
              <a:gd name="T52" fmla="*/ 2147483646 w 67"/>
              <a:gd name="T53" fmla="*/ 2147483646 h 72"/>
              <a:gd name="T54" fmla="*/ 2147483646 w 67"/>
              <a:gd name="T55" fmla="*/ 2147483646 h 72"/>
              <a:gd name="T56" fmla="*/ 2147483646 w 67"/>
              <a:gd name="T57" fmla="*/ 2147483646 h 72"/>
              <a:gd name="T58" fmla="*/ 2147483646 w 67"/>
              <a:gd name="T59" fmla="*/ 2147483646 h 72"/>
              <a:gd name="T60" fmla="*/ 2147483646 w 67"/>
              <a:gd name="T61" fmla="*/ 2147483646 h 72"/>
              <a:gd name="T62" fmla="*/ 2147483646 w 67"/>
              <a:gd name="T63" fmla="*/ 2147483646 h 72"/>
              <a:gd name="T64" fmla="*/ 2147483646 w 67"/>
              <a:gd name="T65" fmla="*/ 2147483646 h 72"/>
              <a:gd name="T66" fmla="*/ 2147483646 w 67"/>
              <a:gd name="T67" fmla="*/ 2147483646 h 72"/>
              <a:gd name="T68" fmla="*/ 2147483646 w 67"/>
              <a:gd name="T69" fmla="*/ 2147483646 h 72"/>
              <a:gd name="T70" fmla="*/ 2147483646 w 67"/>
              <a:gd name="T71" fmla="*/ 2147483646 h 72"/>
              <a:gd name="T72" fmla="*/ 2147483646 w 67"/>
              <a:gd name="T73" fmla="*/ 2147483646 h 72"/>
              <a:gd name="T74" fmla="*/ 2147483646 w 67"/>
              <a:gd name="T75" fmla="*/ 2147483646 h 72"/>
              <a:gd name="T76" fmla="*/ 2147483646 w 67"/>
              <a:gd name="T77" fmla="*/ 2147483646 h 72"/>
              <a:gd name="T78" fmla="*/ 2147483646 w 67"/>
              <a:gd name="T79" fmla="*/ 2147483646 h 72"/>
              <a:gd name="T80" fmla="*/ 2147483646 w 67"/>
              <a:gd name="T81" fmla="*/ 2147483646 h 72"/>
              <a:gd name="T82" fmla="*/ 2147483646 w 67"/>
              <a:gd name="T83" fmla="*/ 2147483646 h 72"/>
              <a:gd name="T84" fmla="*/ 2147483646 w 67"/>
              <a:gd name="T85" fmla="*/ 2147483646 h 72"/>
              <a:gd name="T86" fmla="*/ 2147483646 w 67"/>
              <a:gd name="T87" fmla="*/ 2147483646 h 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42"/>
          <p:cNvSpPr>
            <a:spLocks noEditPoints="1"/>
          </p:cNvSpPr>
          <p:nvPr/>
        </p:nvSpPr>
        <p:spPr bwMode="auto">
          <a:xfrm>
            <a:off x="3813175" y="3917950"/>
            <a:ext cx="504825" cy="434975"/>
          </a:xfrm>
          <a:custGeom>
            <a:avLst/>
            <a:gdLst>
              <a:gd name="T0" fmla="*/ 2147483646 w 73"/>
              <a:gd name="T1" fmla="*/ 2147483646 h 63"/>
              <a:gd name="T2" fmla="*/ 2147483646 w 73"/>
              <a:gd name="T3" fmla="*/ 2147483646 h 63"/>
              <a:gd name="T4" fmla="*/ 2147483646 w 73"/>
              <a:gd name="T5" fmla="*/ 2147483646 h 63"/>
              <a:gd name="T6" fmla="*/ 2147483646 w 73"/>
              <a:gd name="T7" fmla="*/ 2147483646 h 63"/>
              <a:gd name="T8" fmla="*/ 2147483646 w 73"/>
              <a:gd name="T9" fmla="*/ 2147483646 h 63"/>
              <a:gd name="T10" fmla="*/ 2147483646 w 73"/>
              <a:gd name="T11" fmla="*/ 2147483646 h 63"/>
              <a:gd name="T12" fmla="*/ 2147483646 w 73"/>
              <a:gd name="T13" fmla="*/ 2147483646 h 63"/>
              <a:gd name="T14" fmla="*/ 2147483646 w 73"/>
              <a:gd name="T15" fmla="*/ 2147483646 h 63"/>
              <a:gd name="T16" fmla="*/ 2147483646 w 73"/>
              <a:gd name="T17" fmla="*/ 2147483646 h 63"/>
              <a:gd name="T18" fmla="*/ 0 w 73"/>
              <a:gd name="T19" fmla="*/ 2147483646 h 63"/>
              <a:gd name="T20" fmla="*/ 0 w 73"/>
              <a:gd name="T21" fmla="*/ 2147483646 h 63"/>
              <a:gd name="T22" fmla="*/ 2147483646 w 73"/>
              <a:gd name="T23" fmla="*/ 0 h 63"/>
              <a:gd name="T24" fmla="*/ 2147483646 w 73"/>
              <a:gd name="T25" fmla="*/ 0 h 63"/>
              <a:gd name="T26" fmla="*/ 2147483646 w 73"/>
              <a:gd name="T27" fmla="*/ 2147483646 h 63"/>
              <a:gd name="T28" fmla="*/ 2147483646 w 73"/>
              <a:gd name="T29" fmla="*/ 2147483646 h 63"/>
              <a:gd name="T30" fmla="*/ 2147483646 w 73"/>
              <a:gd name="T31" fmla="*/ 2147483646 h 63"/>
              <a:gd name="T32" fmla="*/ 2147483646 w 73"/>
              <a:gd name="T33" fmla="*/ 2147483646 h 63"/>
              <a:gd name="T34" fmla="*/ 2147483646 w 73"/>
              <a:gd name="T35" fmla="*/ 2147483646 h 63"/>
              <a:gd name="T36" fmla="*/ 2147483646 w 73"/>
              <a:gd name="T37" fmla="*/ 2147483646 h 63"/>
              <a:gd name="T38" fmla="*/ 2147483646 w 73"/>
              <a:gd name="T39" fmla="*/ 2147483646 h 63"/>
              <a:gd name="T40" fmla="*/ 2147483646 w 73"/>
              <a:gd name="T41" fmla="*/ 2147483646 h 63"/>
              <a:gd name="T42" fmla="*/ 2147483646 w 73"/>
              <a:gd name="T43" fmla="*/ 2147483646 h 63"/>
              <a:gd name="T44" fmla="*/ 2147483646 w 73"/>
              <a:gd name="T45" fmla="*/ 2147483646 h 63"/>
              <a:gd name="T46" fmla="*/ 2147483646 w 73"/>
              <a:gd name="T47" fmla="*/ 214748364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2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178"/>
          <p:cNvSpPr>
            <a:spLocks noEditPoints="1"/>
          </p:cNvSpPr>
          <p:nvPr/>
        </p:nvSpPr>
        <p:spPr bwMode="auto">
          <a:xfrm>
            <a:off x="3584575" y="2582863"/>
            <a:ext cx="504825" cy="381000"/>
          </a:xfrm>
          <a:custGeom>
            <a:avLst/>
            <a:gdLst>
              <a:gd name="T0" fmla="*/ 2147483646 w 158"/>
              <a:gd name="T1" fmla="*/ 2147483646 h 119"/>
              <a:gd name="T2" fmla="*/ 0 w 158"/>
              <a:gd name="T3" fmla="*/ 2147483646 h 119"/>
              <a:gd name="T4" fmla="*/ 0 w 158"/>
              <a:gd name="T5" fmla="*/ 0 h 119"/>
              <a:gd name="T6" fmla="*/ 2147483646 w 158"/>
              <a:gd name="T7" fmla="*/ 0 h 119"/>
              <a:gd name="T8" fmla="*/ 2147483646 w 158"/>
              <a:gd name="T9" fmla="*/ 2147483646 h 119"/>
              <a:gd name="T10" fmla="*/ 2147483646 w 158"/>
              <a:gd name="T11" fmla="*/ 2147483646 h 119"/>
              <a:gd name="T12" fmla="*/ 2147483646 w 158"/>
              <a:gd name="T13" fmla="*/ 2147483646 h 119"/>
              <a:gd name="T14" fmla="*/ 2147483646 w 158"/>
              <a:gd name="T15" fmla="*/ 2147483646 h 119"/>
              <a:gd name="T16" fmla="*/ 2147483646 w 158"/>
              <a:gd name="T17" fmla="*/ 2147483646 h 119"/>
              <a:gd name="T18" fmla="*/ 2147483646 w 158"/>
              <a:gd name="T19" fmla="*/ 2147483646 h 119"/>
              <a:gd name="T20" fmla="*/ 2147483646 w 158"/>
              <a:gd name="T21" fmla="*/ 2147483646 h 119"/>
              <a:gd name="T22" fmla="*/ 2147483646 w 158"/>
              <a:gd name="T23" fmla="*/ 2147483646 h 119"/>
              <a:gd name="T24" fmla="*/ 2147483646 w 158"/>
              <a:gd name="T25" fmla="*/ 2147483646 h 119"/>
              <a:gd name="T26" fmla="*/ 2147483646 w 158"/>
              <a:gd name="T27" fmla="*/ 2147483646 h 119"/>
              <a:gd name="T28" fmla="*/ 2147483646 w 158"/>
              <a:gd name="T29" fmla="*/ 2147483646 h 119"/>
              <a:gd name="T30" fmla="*/ 2147483646 w 158"/>
              <a:gd name="T31" fmla="*/ 2147483646 h 119"/>
              <a:gd name="T32" fmla="*/ 2147483646 w 158"/>
              <a:gd name="T33" fmla="*/ 2147483646 h 119"/>
              <a:gd name="T34" fmla="*/ 2147483646 w 158"/>
              <a:gd name="T35" fmla="*/ 2147483646 h 119"/>
              <a:gd name="T36" fmla="*/ 2147483646 w 158"/>
              <a:gd name="T37" fmla="*/ 2147483646 h 119"/>
              <a:gd name="T38" fmla="*/ 2147483646 w 158"/>
              <a:gd name="T39" fmla="*/ 2147483646 h 119"/>
              <a:gd name="T40" fmla="*/ 2147483646 w 158"/>
              <a:gd name="T41" fmla="*/ 2147483646 h 119"/>
              <a:gd name="T42" fmla="*/ 2147483646 w 158"/>
              <a:gd name="T43" fmla="*/ 2147483646 h 119"/>
              <a:gd name="T44" fmla="*/ 2147483646 w 158"/>
              <a:gd name="T45" fmla="*/ 2147483646 h 119"/>
              <a:gd name="T46" fmla="*/ 2147483646 w 158"/>
              <a:gd name="T47" fmla="*/ 2147483646 h 119"/>
              <a:gd name="T48" fmla="*/ 2147483646 w 158"/>
              <a:gd name="T49" fmla="*/ 2147483646 h 119"/>
              <a:gd name="T50" fmla="*/ 2147483646 w 158"/>
              <a:gd name="T51" fmla="*/ 2147483646 h 119"/>
              <a:gd name="T52" fmla="*/ 2147483646 w 158"/>
              <a:gd name="T53" fmla="*/ 2147483646 h 11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Freeform 86"/>
          <p:cNvSpPr>
            <a:spLocks noEditPoints="1"/>
          </p:cNvSpPr>
          <p:nvPr/>
        </p:nvSpPr>
        <p:spPr bwMode="auto">
          <a:xfrm>
            <a:off x="2479675" y="2505075"/>
            <a:ext cx="346075" cy="582613"/>
          </a:xfrm>
          <a:custGeom>
            <a:avLst/>
            <a:gdLst>
              <a:gd name="T0" fmla="*/ 2147483646 w 29"/>
              <a:gd name="T1" fmla="*/ 2147483646 h 49"/>
              <a:gd name="T2" fmla="*/ 2147483646 w 29"/>
              <a:gd name="T3" fmla="*/ 2147483646 h 49"/>
              <a:gd name="T4" fmla="*/ 2147483646 w 29"/>
              <a:gd name="T5" fmla="*/ 2147483646 h 49"/>
              <a:gd name="T6" fmla="*/ 0 w 29"/>
              <a:gd name="T7" fmla="*/ 2147483646 h 49"/>
              <a:gd name="T8" fmla="*/ 0 w 29"/>
              <a:gd name="T9" fmla="*/ 2147483646 h 49"/>
              <a:gd name="T10" fmla="*/ 2147483646 w 29"/>
              <a:gd name="T11" fmla="*/ 0 h 49"/>
              <a:gd name="T12" fmla="*/ 2147483646 w 29"/>
              <a:gd name="T13" fmla="*/ 0 h 49"/>
              <a:gd name="T14" fmla="*/ 2147483646 w 29"/>
              <a:gd name="T15" fmla="*/ 2147483646 h 49"/>
              <a:gd name="T16" fmla="*/ 2147483646 w 29"/>
              <a:gd name="T17" fmla="*/ 2147483646 h 49"/>
              <a:gd name="T18" fmla="*/ 2147483646 w 29"/>
              <a:gd name="T19" fmla="*/ 2147483646 h 49"/>
              <a:gd name="T20" fmla="*/ 2147483646 w 29"/>
              <a:gd name="T21" fmla="*/ 2147483646 h 49"/>
              <a:gd name="T22" fmla="*/ 2147483646 w 29"/>
              <a:gd name="T23" fmla="*/ 2147483646 h 49"/>
              <a:gd name="T24" fmla="*/ 2147483646 w 29"/>
              <a:gd name="T25" fmla="*/ 2147483646 h 49"/>
              <a:gd name="T26" fmla="*/ 2147483646 w 29"/>
              <a:gd name="T27" fmla="*/ 2147483646 h 49"/>
              <a:gd name="T28" fmla="*/ 2147483646 w 29"/>
              <a:gd name="T29" fmla="*/ 2147483646 h 49"/>
              <a:gd name="T30" fmla="*/ 2147483646 w 29"/>
              <a:gd name="T31" fmla="*/ 2147483646 h 49"/>
              <a:gd name="T32" fmla="*/ 2147483646 w 29"/>
              <a:gd name="T33" fmla="*/ 2147483646 h 49"/>
              <a:gd name="T34" fmla="*/ 2147483646 w 29"/>
              <a:gd name="T35" fmla="*/ 2147483646 h 49"/>
              <a:gd name="T36" fmla="*/ 2147483646 w 29"/>
              <a:gd name="T37" fmla="*/ 2147483646 h 49"/>
              <a:gd name="T38" fmla="*/ 2147483646 w 29"/>
              <a:gd name="T39" fmla="*/ 2147483646 h 49"/>
              <a:gd name="T40" fmla="*/ 2147483646 w 29"/>
              <a:gd name="T41" fmla="*/ 2147483646 h 49"/>
              <a:gd name="T42" fmla="*/ 2147483646 w 29"/>
              <a:gd name="T43" fmla="*/ 2147483646 h 49"/>
              <a:gd name="T44" fmla="*/ 2147483646 w 29"/>
              <a:gd name="T45" fmla="*/ 2147483646 h 49"/>
              <a:gd name="T46" fmla="*/ 2147483646 w 29"/>
              <a:gd name="T47" fmla="*/ 2147483646 h 49"/>
              <a:gd name="T48" fmla="*/ 2147483646 w 29"/>
              <a:gd name="T49" fmla="*/ 2147483646 h 49"/>
              <a:gd name="T50" fmla="*/ 2147483646 w 29"/>
              <a:gd name="T51" fmla="*/ 2147483646 h 49"/>
              <a:gd name="T52" fmla="*/ 2147483646 w 29"/>
              <a:gd name="T53" fmla="*/ 2147483646 h 49"/>
              <a:gd name="T54" fmla="*/ 2147483646 w 29"/>
              <a:gd name="T55" fmla="*/ 2147483646 h 49"/>
              <a:gd name="T56" fmla="*/ 2147483646 w 29"/>
              <a:gd name="T57" fmla="*/ 2147483646 h 49"/>
              <a:gd name="T58" fmla="*/ 2147483646 w 29"/>
              <a:gd name="T59" fmla="*/ 2147483646 h 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8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Rounded Rectangle 72"/>
          <p:cNvSpPr/>
          <p:nvPr/>
        </p:nvSpPr>
        <p:spPr>
          <a:xfrm>
            <a:off x="5759450" y="1306513"/>
            <a:ext cx="1389063" cy="377825"/>
          </a:xfrm>
          <a:prstGeom prst="roundRect">
            <a:avLst>
              <a:gd name="adj" fmla="val 211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5759450" y="1690688"/>
            <a:ext cx="2071688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19" name="Rounded Rectangle 72"/>
          <p:cNvSpPr/>
          <p:nvPr/>
        </p:nvSpPr>
        <p:spPr>
          <a:xfrm>
            <a:off x="7974013" y="1306513"/>
            <a:ext cx="1390650" cy="377825"/>
          </a:xfrm>
          <a:prstGeom prst="roundRect">
            <a:avLst>
              <a:gd name="adj" fmla="val 211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7920038" y="1690688"/>
            <a:ext cx="207803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21" name="Rounded Rectangle 72"/>
          <p:cNvSpPr/>
          <p:nvPr/>
        </p:nvSpPr>
        <p:spPr>
          <a:xfrm>
            <a:off x="5759450" y="3770313"/>
            <a:ext cx="1389063" cy="377825"/>
          </a:xfrm>
          <a:prstGeom prst="roundRect">
            <a:avLst>
              <a:gd name="adj" fmla="val 211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759450" y="4156075"/>
            <a:ext cx="207168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23" name="Rounded Rectangle 72"/>
          <p:cNvSpPr/>
          <p:nvPr/>
        </p:nvSpPr>
        <p:spPr>
          <a:xfrm>
            <a:off x="7974013" y="3770313"/>
            <a:ext cx="1390650" cy="377825"/>
          </a:xfrm>
          <a:prstGeom prst="roundRect">
            <a:avLst>
              <a:gd name="adj" fmla="val 211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7920038" y="4156075"/>
            <a:ext cx="207803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4" dur="200" fill="hold"/>
                                        <p:tgtEl>
                                          <p:spTgt spid="9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6" dur="200" fill="hold"/>
                                        <p:tgtEl>
                                          <p:spTgt spid="14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课题研究过程展示</a:t>
            </a:r>
          </a:p>
        </p:txBody>
      </p:sp>
      <p:sp>
        <p:nvSpPr>
          <p:cNvPr id="38" name="Freeform 5"/>
          <p:cNvSpPr/>
          <p:nvPr/>
        </p:nvSpPr>
        <p:spPr bwMode="auto">
          <a:xfrm>
            <a:off x="2101850" y="2301875"/>
            <a:ext cx="2619375" cy="3044825"/>
          </a:xfrm>
          <a:custGeom>
            <a:avLst/>
            <a:gdLst>
              <a:gd name="T0" fmla="*/ 2880 w 5977"/>
              <a:gd name="T1" fmla="*/ 366 h 6949"/>
              <a:gd name="T2" fmla="*/ 2537 w 5977"/>
              <a:gd name="T3" fmla="*/ 1873 h 6949"/>
              <a:gd name="T4" fmla="*/ 1824 w 5977"/>
              <a:gd name="T5" fmla="*/ 603 h 6949"/>
              <a:gd name="T6" fmla="*/ 1753 w 5977"/>
              <a:gd name="T7" fmla="*/ 670 h 6949"/>
              <a:gd name="T8" fmla="*/ 2538 w 5977"/>
              <a:gd name="T9" fmla="*/ 2541 h 6949"/>
              <a:gd name="T10" fmla="*/ 2222 w 5977"/>
              <a:gd name="T11" fmla="*/ 2790 h 6949"/>
              <a:gd name="T12" fmla="*/ 535 w 5977"/>
              <a:gd name="T13" fmla="*/ 1885 h 6949"/>
              <a:gd name="T14" fmla="*/ 376 w 5977"/>
              <a:gd name="T15" fmla="*/ 1956 h 6949"/>
              <a:gd name="T16" fmla="*/ 1565 w 5977"/>
              <a:gd name="T17" fmla="*/ 2480 h 6949"/>
              <a:gd name="T18" fmla="*/ 2389 w 5977"/>
              <a:gd name="T19" fmla="*/ 3537 h 6949"/>
              <a:gd name="T20" fmla="*/ 2135 w 5977"/>
              <a:gd name="T21" fmla="*/ 4240 h 6949"/>
              <a:gd name="T22" fmla="*/ 12 w 5977"/>
              <a:gd name="T23" fmla="*/ 3875 h 6949"/>
              <a:gd name="T24" fmla="*/ 0 w 5977"/>
              <a:gd name="T25" fmla="*/ 4054 h 6949"/>
              <a:gd name="T26" fmla="*/ 2184 w 5977"/>
              <a:gd name="T27" fmla="*/ 4580 h 6949"/>
              <a:gd name="T28" fmla="*/ 2243 w 5977"/>
              <a:gd name="T29" fmla="*/ 6033 h 6949"/>
              <a:gd name="T30" fmla="*/ 1565 w 5977"/>
              <a:gd name="T31" fmla="*/ 6635 h 6949"/>
              <a:gd name="T32" fmla="*/ 908 w 5977"/>
              <a:gd name="T33" fmla="*/ 6761 h 6949"/>
              <a:gd name="T34" fmla="*/ 3978 w 5977"/>
              <a:gd name="T35" fmla="*/ 6888 h 6949"/>
              <a:gd name="T36" fmla="*/ 4444 w 5977"/>
              <a:gd name="T37" fmla="*/ 6786 h 6949"/>
              <a:gd name="T38" fmla="*/ 3990 w 5977"/>
              <a:gd name="T39" fmla="*/ 6677 h 6949"/>
              <a:gd name="T40" fmla="*/ 3121 w 5977"/>
              <a:gd name="T41" fmla="*/ 6098 h 6949"/>
              <a:gd name="T42" fmla="*/ 3103 w 5977"/>
              <a:gd name="T43" fmla="*/ 4773 h 6949"/>
              <a:gd name="T44" fmla="*/ 4614 w 5977"/>
              <a:gd name="T45" fmla="*/ 4157 h 6949"/>
              <a:gd name="T46" fmla="*/ 5977 w 5977"/>
              <a:gd name="T47" fmla="*/ 4030 h 6949"/>
              <a:gd name="T48" fmla="*/ 5970 w 5977"/>
              <a:gd name="T49" fmla="*/ 3829 h 6949"/>
              <a:gd name="T50" fmla="*/ 5710 w 5977"/>
              <a:gd name="T51" fmla="*/ 3898 h 6949"/>
              <a:gd name="T52" fmla="*/ 3071 w 5977"/>
              <a:gd name="T53" fmla="*/ 4243 h 6949"/>
              <a:gd name="T54" fmla="*/ 3308 w 5977"/>
              <a:gd name="T55" fmla="*/ 2959 h 6949"/>
              <a:gd name="T56" fmla="*/ 5462 w 5977"/>
              <a:gd name="T57" fmla="*/ 2202 h 6949"/>
              <a:gd name="T58" fmla="*/ 5391 w 5977"/>
              <a:gd name="T59" fmla="*/ 2119 h 6949"/>
              <a:gd name="T60" fmla="*/ 3824 w 5977"/>
              <a:gd name="T61" fmla="*/ 2471 h 6949"/>
              <a:gd name="T62" fmla="*/ 2916 w 5977"/>
              <a:gd name="T63" fmla="*/ 2840 h 6949"/>
              <a:gd name="T64" fmla="*/ 3083 w 5977"/>
              <a:gd name="T65" fmla="*/ 2377 h 6949"/>
              <a:gd name="T66" fmla="*/ 4059 w 5977"/>
              <a:gd name="T67" fmla="*/ 1013 h 6949"/>
              <a:gd name="T68" fmla="*/ 3418 w 5977"/>
              <a:gd name="T69" fmla="*/ 1832 h 6949"/>
              <a:gd name="T70" fmla="*/ 2806 w 5977"/>
              <a:gd name="T71" fmla="*/ 2127 h 6949"/>
              <a:gd name="T72" fmla="*/ 2979 w 5977"/>
              <a:gd name="T73" fmla="*/ 540 h 6949"/>
              <a:gd name="T74" fmla="*/ 2932 w 5977"/>
              <a:gd name="T75" fmla="*/ 1 h 6949"/>
              <a:gd name="T76" fmla="*/ 2785 w 5977"/>
              <a:gd name="T77" fmla="*/ 0 h 6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latin typeface="宋体" panose="02010600030101010101" pitchFamily="2" charset="-122"/>
            </a:endParaRPr>
          </a:p>
        </p:txBody>
      </p:sp>
      <p:sp>
        <p:nvSpPr>
          <p:cNvPr id="39" name="橢圓 4"/>
          <p:cNvSpPr/>
          <p:nvPr/>
        </p:nvSpPr>
        <p:spPr>
          <a:xfrm>
            <a:off x="1641475" y="2674938"/>
            <a:ext cx="712788" cy="711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33680" indent="-2336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>
              <a:solidFill>
                <a:srgbClr val="000000"/>
              </a:solidFill>
              <a:latin typeface="Arial" panose="020B0604020202020204" pitchFamily="34" charset="0"/>
              <a:ea typeface="Microsoft JhengHei" panose="020B0604030504040204" pitchFamily="34" charset="-120"/>
            </a:endParaRPr>
          </a:p>
        </p:txBody>
      </p:sp>
      <p:sp>
        <p:nvSpPr>
          <p:cNvPr id="40" name="橢圓 6"/>
          <p:cNvSpPr/>
          <p:nvPr/>
        </p:nvSpPr>
        <p:spPr>
          <a:xfrm>
            <a:off x="3054350" y="1709738"/>
            <a:ext cx="712788" cy="712787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33680" indent="-2336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>
              <a:solidFill>
                <a:srgbClr val="000000"/>
              </a:solidFill>
              <a:latin typeface="Arial" panose="020B0604020202020204" pitchFamily="34" charset="0"/>
              <a:ea typeface="Microsoft JhengHei" panose="020B0604030504040204" pitchFamily="34" charset="-120"/>
            </a:endParaRPr>
          </a:p>
        </p:txBody>
      </p:sp>
      <p:sp>
        <p:nvSpPr>
          <p:cNvPr id="41" name="橢圓 8"/>
          <p:cNvSpPr/>
          <p:nvPr/>
        </p:nvSpPr>
        <p:spPr>
          <a:xfrm>
            <a:off x="4364038" y="2917825"/>
            <a:ext cx="712787" cy="711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>
            <a:lvl1pPr marL="233680" indent="-2336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>
              <a:solidFill>
                <a:srgbClr val="000000"/>
              </a:solidFill>
              <a:latin typeface="Arial" panose="020B0604020202020204" pitchFamily="34" charset="0"/>
              <a:ea typeface="Microsoft JhengHei" panose="020B0604030504040204" pitchFamily="34" charset="-12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235575" y="4059238"/>
            <a:ext cx="1262063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  <a:endParaRPr lang="en-US" altLang="zh-CN" sz="140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114300" y="4059238"/>
            <a:ext cx="1262063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  <a:endParaRPr lang="en-US" altLang="zh-CN" sz="140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4556125" y="1963738"/>
            <a:ext cx="1262063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  <a:endParaRPr lang="en-US" altLang="zh-CN" sz="140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03288" y="1963738"/>
            <a:ext cx="1262062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  <a:endParaRPr lang="en-US" altLang="zh-CN" sz="140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此处输入文本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1446213" y="3638550"/>
            <a:ext cx="711200" cy="712788"/>
            <a:chOff x="4143988" y="3636247"/>
            <a:chExt cx="711200" cy="712787"/>
          </a:xfrm>
        </p:grpSpPr>
        <p:sp>
          <p:nvSpPr>
            <p:cNvPr id="47" name="橢圓 3"/>
            <p:cNvSpPr>
              <a:spLocks noChangeArrowheads="1"/>
            </p:cNvSpPr>
            <p:nvPr/>
          </p:nvSpPr>
          <p:spPr bwMode="auto">
            <a:xfrm>
              <a:off x="4143988" y="3636247"/>
              <a:ext cx="711200" cy="7127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20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</a:endParaRPr>
            </a:p>
          </p:txBody>
        </p:sp>
        <p:sp>
          <p:nvSpPr>
            <p:cNvPr id="48" name="KSO_Shape"/>
            <p:cNvSpPr/>
            <p:nvPr/>
          </p:nvSpPr>
          <p:spPr bwMode="auto">
            <a:xfrm>
              <a:off x="4269400" y="3799760"/>
              <a:ext cx="458788" cy="385761"/>
            </a:xfrm>
            <a:custGeom>
              <a:avLst/>
              <a:gdLst>
                <a:gd name="T0" fmla="*/ 1134092 w 2300288"/>
                <a:gd name="T1" fmla="*/ 968860 h 1936750"/>
                <a:gd name="T2" fmla="*/ 1214775 w 2300288"/>
                <a:gd name="T3" fmla="*/ 1049028 h 1936750"/>
                <a:gd name="T4" fmla="*/ 1216884 w 2300288"/>
                <a:gd name="T5" fmla="*/ 1064537 h 1936750"/>
                <a:gd name="T6" fmla="*/ 1151230 w 2300288"/>
                <a:gd name="T7" fmla="*/ 1136031 h 1936750"/>
                <a:gd name="T8" fmla="*/ 1182871 w 2300288"/>
                <a:gd name="T9" fmla="*/ 1247216 h 1936750"/>
                <a:gd name="T10" fmla="*/ 1204228 w 2300288"/>
                <a:gd name="T11" fmla="*/ 1413599 h 1936750"/>
                <a:gd name="T12" fmla="*/ 1046025 w 2300288"/>
                <a:gd name="T13" fmla="*/ 1361555 h 1936750"/>
                <a:gd name="T14" fmla="*/ 1071074 w 2300288"/>
                <a:gd name="T15" fmla="*/ 1209103 h 1936750"/>
                <a:gd name="T16" fmla="*/ 1033632 w 2300288"/>
                <a:gd name="T17" fmla="*/ 1075313 h 1936750"/>
                <a:gd name="T18" fmla="*/ 1028095 w 2300288"/>
                <a:gd name="T19" fmla="*/ 1060068 h 1936750"/>
                <a:gd name="T20" fmla="*/ 1033632 w 2300288"/>
                <a:gd name="T21" fmla="*/ 1045086 h 1936750"/>
                <a:gd name="T22" fmla="*/ 1116162 w 2300288"/>
                <a:gd name="T23" fmla="*/ 967020 h 1936750"/>
                <a:gd name="T24" fmla="*/ 1415999 w 2300288"/>
                <a:gd name="T25" fmla="*/ 862909 h 1936750"/>
                <a:gd name="T26" fmla="*/ 1591713 w 2300288"/>
                <a:gd name="T27" fmla="*/ 924102 h 1936750"/>
                <a:gd name="T28" fmla="*/ 1763745 w 2300288"/>
                <a:gd name="T29" fmla="*/ 983456 h 1936750"/>
                <a:gd name="T30" fmla="*/ 1808726 w 2300288"/>
                <a:gd name="T31" fmla="*/ 1009194 h 1936750"/>
                <a:gd name="T32" fmla="*/ 1836345 w 2300288"/>
                <a:gd name="T33" fmla="*/ 1041235 h 1936750"/>
                <a:gd name="T34" fmla="*/ 1870541 w 2300288"/>
                <a:gd name="T35" fmla="*/ 1114771 h 1936750"/>
                <a:gd name="T36" fmla="*/ 1893952 w 2300288"/>
                <a:gd name="T37" fmla="*/ 1212469 h 1936750"/>
                <a:gd name="T38" fmla="*/ 1905000 w 2300288"/>
                <a:gd name="T39" fmla="*/ 1335643 h 1936750"/>
                <a:gd name="T40" fmla="*/ 1899740 w 2300288"/>
                <a:gd name="T41" fmla="*/ 1362957 h 1936750"/>
                <a:gd name="T42" fmla="*/ 1874487 w 2300288"/>
                <a:gd name="T43" fmla="*/ 1383704 h 1936750"/>
                <a:gd name="T44" fmla="*/ 1781895 w 2300288"/>
                <a:gd name="T45" fmla="*/ 1418897 h 1936750"/>
                <a:gd name="T46" fmla="*/ 1625909 w 2300288"/>
                <a:gd name="T47" fmla="*/ 1447524 h 1936750"/>
                <a:gd name="T48" fmla="*/ 1404950 w 2300288"/>
                <a:gd name="T49" fmla="*/ 1464857 h 1936750"/>
                <a:gd name="T50" fmla="*/ 948915 w 2300288"/>
                <a:gd name="T51" fmla="*/ 1532887 h 1936750"/>
                <a:gd name="T52" fmla="*/ 96732 w 2300288"/>
                <a:gd name="T53" fmla="*/ 835367 h 1936750"/>
                <a:gd name="T54" fmla="*/ 1152637 w 2300288"/>
                <a:gd name="T55" fmla="*/ 1576 h 1936750"/>
                <a:gd name="T56" fmla="*/ 1203190 w 2300288"/>
                <a:gd name="T57" fmla="*/ 12613 h 1936750"/>
                <a:gd name="T58" fmla="*/ 1249793 w 2300288"/>
                <a:gd name="T59" fmla="*/ 32847 h 1936750"/>
                <a:gd name="T60" fmla="*/ 1292446 w 2300288"/>
                <a:gd name="T61" fmla="*/ 62015 h 1936750"/>
                <a:gd name="T62" fmla="*/ 1357480 w 2300288"/>
                <a:gd name="T63" fmla="*/ 134804 h 1936750"/>
                <a:gd name="T64" fmla="*/ 1402767 w 2300288"/>
                <a:gd name="T65" fmla="*/ 235972 h 1936750"/>
                <a:gd name="T66" fmla="*/ 1414352 w 2300288"/>
                <a:gd name="T67" fmla="*/ 301403 h 1936750"/>
                <a:gd name="T68" fmla="*/ 1414615 w 2300288"/>
                <a:gd name="T69" fmla="*/ 367360 h 1936750"/>
                <a:gd name="T70" fmla="*/ 1402767 w 2300288"/>
                <a:gd name="T71" fmla="*/ 444090 h 1936750"/>
                <a:gd name="T72" fmla="*/ 1379596 w 2300288"/>
                <a:gd name="T73" fmla="*/ 521346 h 1936750"/>
                <a:gd name="T74" fmla="*/ 1346158 w 2300288"/>
                <a:gd name="T75" fmla="*/ 595186 h 1936750"/>
                <a:gd name="T76" fmla="*/ 1304295 w 2300288"/>
                <a:gd name="T77" fmla="*/ 661143 h 1936750"/>
                <a:gd name="T78" fmla="*/ 1223990 w 2300288"/>
                <a:gd name="T79" fmla="*/ 866108 h 1936750"/>
                <a:gd name="T80" fmla="*/ 1146318 w 2300288"/>
                <a:gd name="T81" fmla="*/ 934430 h 1936750"/>
                <a:gd name="T82" fmla="*/ 1120778 w 2300288"/>
                <a:gd name="T83" fmla="*/ 944678 h 1936750"/>
                <a:gd name="T84" fmla="*/ 1086550 w 2300288"/>
                <a:gd name="T85" fmla="*/ 925758 h 1936750"/>
                <a:gd name="T86" fmla="*/ 993607 w 2300288"/>
                <a:gd name="T87" fmla="*/ 837202 h 1936750"/>
                <a:gd name="T88" fmla="*/ 928310 w 2300288"/>
                <a:gd name="T89" fmla="*/ 643274 h 1936750"/>
                <a:gd name="T90" fmla="*/ 888553 w 2300288"/>
                <a:gd name="T91" fmla="*/ 574427 h 1936750"/>
                <a:gd name="T92" fmla="*/ 858011 w 2300288"/>
                <a:gd name="T93" fmla="*/ 499273 h 1936750"/>
                <a:gd name="T94" fmla="*/ 837737 w 2300288"/>
                <a:gd name="T95" fmla="*/ 421754 h 1936750"/>
                <a:gd name="T96" fmla="*/ 829575 w 2300288"/>
                <a:gd name="T97" fmla="*/ 346075 h 1936750"/>
                <a:gd name="T98" fmla="*/ 832734 w 2300288"/>
                <a:gd name="T99" fmla="*/ 284848 h 1936750"/>
                <a:gd name="T100" fmla="*/ 852482 w 2300288"/>
                <a:gd name="T101" fmla="*/ 204965 h 1936750"/>
                <a:gd name="T102" fmla="*/ 905667 w 2300288"/>
                <a:gd name="T103" fmla="*/ 109840 h 1936750"/>
                <a:gd name="T104" fmla="*/ 964645 w 2300288"/>
                <a:gd name="T105" fmla="*/ 52818 h 1936750"/>
                <a:gd name="T106" fmla="*/ 1008615 w 2300288"/>
                <a:gd name="T107" fmla="*/ 26277 h 1936750"/>
                <a:gd name="T108" fmla="*/ 1056535 w 2300288"/>
                <a:gd name="T109" fmla="*/ 8671 h 1936750"/>
                <a:gd name="T110" fmla="*/ 1107614 w 2300288"/>
                <a:gd name="T111" fmla="*/ 262 h 1936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00288" h="1936750">
                  <a:moveTo>
                    <a:pt x="1352860" y="1166813"/>
                  </a:moveTo>
                  <a:lnTo>
                    <a:pt x="1355725" y="1166813"/>
                  </a:lnTo>
                  <a:lnTo>
                    <a:pt x="1358272" y="1166813"/>
                  </a:lnTo>
                  <a:lnTo>
                    <a:pt x="1361456" y="1167131"/>
                  </a:lnTo>
                  <a:lnTo>
                    <a:pt x="1364003" y="1168083"/>
                  </a:lnTo>
                  <a:lnTo>
                    <a:pt x="1366869" y="1168718"/>
                  </a:lnTo>
                  <a:lnTo>
                    <a:pt x="1369416" y="1170306"/>
                  </a:lnTo>
                  <a:lnTo>
                    <a:pt x="1371644" y="1171258"/>
                  </a:lnTo>
                  <a:lnTo>
                    <a:pt x="1374192" y="1173163"/>
                  </a:lnTo>
                  <a:lnTo>
                    <a:pt x="1376420" y="1175386"/>
                  </a:lnTo>
                  <a:lnTo>
                    <a:pt x="1461429" y="1260158"/>
                  </a:lnTo>
                  <a:lnTo>
                    <a:pt x="1463339" y="1262381"/>
                  </a:lnTo>
                  <a:lnTo>
                    <a:pt x="1465249" y="1264603"/>
                  </a:lnTo>
                  <a:lnTo>
                    <a:pt x="1466841" y="1267143"/>
                  </a:lnTo>
                  <a:lnTo>
                    <a:pt x="1467797" y="1269683"/>
                  </a:lnTo>
                  <a:lnTo>
                    <a:pt x="1469070" y="1272223"/>
                  </a:lnTo>
                  <a:lnTo>
                    <a:pt x="1469388" y="1275081"/>
                  </a:lnTo>
                  <a:lnTo>
                    <a:pt x="1469707" y="1277938"/>
                  </a:lnTo>
                  <a:lnTo>
                    <a:pt x="1470025" y="1280478"/>
                  </a:lnTo>
                  <a:lnTo>
                    <a:pt x="1469707" y="1283336"/>
                  </a:lnTo>
                  <a:lnTo>
                    <a:pt x="1469388" y="1285876"/>
                  </a:lnTo>
                  <a:lnTo>
                    <a:pt x="1469070" y="1289051"/>
                  </a:lnTo>
                  <a:lnTo>
                    <a:pt x="1467797" y="1291591"/>
                  </a:lnTo>
                  <a:lnTo>
                    <a:pt x="1466841" y="1294131"/>
                  </a:lnTo>
                  <a:lnTo>
                    <a:pt x="1465249" y="1296671"/>
                  </a:lnTo>
                  <a:lnTo>
                    <a:pt x="1463339" y="1298893"/>
                  </a:lnTo>
                  <a:lnTo>
                    <a:pt x="1461429" y="1301116"/>
                  </a:lnTo>
                  <a:lnTo>
                    <a:pt x="1390111" y="1372236"/>
                  </a:lnTo>
                  <a:lnTo>
                    <a:pt x="1396160" y="1386206"/>
                  </a:lnTo>
                  <a:lnTo>
                    <a:pt x="1401573" y="1402081"/>
                  </a:lnTo>
                  <a:lnTo>
                    <a:pt x="1407304" y="1420178"/>
                  </a:lnTo>
                  <a:lnTo>
                    <a:pt x="1412716" y="1439228"/>
                  </a:lnTo>
                  <a:lnTo>
                    <a:pt x="1418447" y="1460501"/>
                  </a:lnTo>
                  <a:lnTo>
                    <a:pt x="1423541" y="1483043"/>
                  </a:lnTo>
                  <a:lnTo>
                    <a:pt x="1428317" y="1506538"/>
                  </a:lnTo>
                  <a:lnTo>
                    <a:pt x="1433093" y="1531938"/>
                  </a:lnTo>
                  <a:lnTo>
                    <a:pt x="1437550" y="1558608"/>
                  </a:lnTo>
                  <a:lnTo>
                    <a:pt x="1441689" y="1586231"/>
                  </a:lnTo>
                  <a:lnTo>
                    <a:pt x="1445191" y="1614806"/>
                  </a:lnTo>
                  <a:lnTo>
                    <a:pt x="1448693" y="1644651"/>
                  </a:lnTo>
                  <a:lnTo>
                    <a:pt x="1451559" y="1675448"/>
                  </a:lnTo>
                  <a:lnTo>
                    <a:pt x="1454106" y="1707516"/>
                  </a:lnTo>
                  <a:lnTo>
                    <a:pt x="1456016" y="1739901"/>
                  </a:lnTo>
                  <a:lnTo>
                    <a:pt x="1457608" y="1773238"/>
                  </a:lnTo>
                  <a:lnTo>
                    <a:pt x="1254161" y="1773238"/>
                  </a:lnTo>
                  <a:lnTo>
                    <a:pt x="1255753" y="1739901"/>
                  </a:lnTo>
                  <a:lnTo>
                    <a:pt x="1257344" y="1707516"/>
                  </a:lnTo>
                  <a:lnTo>
                    <a:pt x="1260210" y="1675448"/>
                  </a:lnTo>
                  <a:lnTo>
                    <a:pt x="1263075" y="1644651"/>
                  </a:lnTo>
                  <a:lnTo>
                    <a:pt x="1266259" y="1614806"/>
                  </a:lnTo>
                  <a:lnTo>
                    <a:pt x="1270080" y="1586231"/>
                  </a:lnTo>
                  <a:lnTo>
                    <a:pt x="1274219" y="1558608"/>
                  </a:lnTo>
                  <a:lnTo>
                    <a:pt x="1278676" y="1531938"/>
                  </a:lnTo>
                  <a:lnTo>
                    <a:pt x="1283452" y="1506538"/>
                  </a:lnTo>
                  <a:lnTo>
                    <a:pt x="1288228" y="1483043"/>
                  </a:lnTo>
                  <a:lnTo>
                    <a:pt x="1293322" y="1460501"/>
                  </a:lnTo>
                  <a:lnTo>
                    <a:pt x="1298734" y="1439228"/>
                  </a:lnTo>
                  <a:lnTo>
                    <a:pt x="1304465" y="1419861"/>
                  </a:lnTo>
                  <a:lnTo>
                    <a:pt x="1309878" y="1402081"/>
                  </a:lnTo>
                  <a:lnTo>
                    <a:pt x="1315609" y="1386206"/>
                  </a:lnTo>
                  <a:lnTo>
                    <a:pt x="1321340" y="1371918"/>
                  </a:lnTo>
                  <a:lnTo>
                    <a:pt x="1250022" y="1301116"/>
                  </a:lnTo>
                  <a:lnTo>
                    <a:pt x="1248111" y="1298893"/>
                  </a:lnTo>
                  <a:lnTo>
                    <a:pt x="1246519" y="1296671"/>
                  </a:lnTo>
                  <a:lnTo>
                    <a:pt x="1244927" y="1294131"/>
                  </a:lnTo>
                  <a:lnTo>
                    <a:pt x="1243654" y="1291591"/>
                  </a:lnTo>
                  <a:lnTo>
                    <a:pt x="1242699" y="1289051"/>
                  </a:lnTo>
                  <a:lnTo>
                    <a:pt x="1242380" y="1285876"/>
                  </a:lnTo>
                  <a:lnTo>
                    <a:pt x="1242062" y="1283336"/>
                  </a:lnTo>
                  <a:lnTo>
                    <a:pt x="1241425" y="1280478"/>
                  </a:lnTo>
                  <a:lnTo>
                    <a:pt x="1242062" y="1277938"/>
                  </a:lnTo>
                  <a:lnTo>
                    <a:pt x="1242380" y="1275081"/>
                  </a:lnTo>
                  <a:lnTo>
                    <a:pt x="1243017" y="1272223"/>
                  </a:lnTo>
                  <a:lnTo>
                    <a:pt x="1243654" y="1269683"/>
                  </a:lnTo>
                  <a:lnTo>
                    <a:pt x="1244927" y="1267143"/>
                  </a:lnTo>
                  <a:lnTo>
                    <a:pt x="1246519" y="1264603"/>
                  </a:lnTo>
                  <a:lnTo>
                    <a:pt x="1248111" y="1262381"/>
                  </a:lnTo>
                  <a:lnTo>
                    <a:pt x="1250340" y="1260158"/>
                  </a:lnTo>
                  <a:lnTo>
                    <a:pt x="1335030" y="1175386"/>
                  </a:lnTo>
                  <a:lnTo>
                    <a:pt x="1337259" y="1173163"/>
                  </a:lnTo>
                  <a:lnTo>
                    <a:pt x="1339806" y="1171258"/>
                  </a:lnTo>
                  <a:lnTo>
                    <a:pt x="1342035" y="1170306"/>
                  </a:lnTo>
                  <a:lnTo>
                    <a:pt x="1344582" y="1168718"/>
                  </a:lnTo>
                  <a:lnTo>
                    <a:pt x="1347766" y="1168083"/>
                  </a:lnTo>
                  <a:lnTo>
                    <a:pt x="1350313" y="1167131"/>
                  </a:lnTo>
                  <a:lnTo>
                    <a:pt x="1352860" y="1166813"/>
                  </a:lnTo>
                  <a:close/>
                  <a:moveTo>
                    <a:pt x="1634223" y="1009650"/>
                  </a:moveTo>
                  <a:lnTo>
                    <a:pt x="1652963" y="1018533"/>
                  </a:lnTo>
                  <a:lnTo>
                    <a:pt x="1672339" y="1027098"/>
                  </a:lnTo>
                  <a:lnTo>
                    <a:pt x="1691079" y="1034712"/>
                  </a:lnTo>
                  <a:lnTo>
                    <a:pt x="1709819" y="1042326"/>
                  </a:lnTo>
                  <a:lnTo>
                    <a:pt x="1728241" y="1049939"/>
                  </a:lnTo>
                  <a:lnTo>
                    <a:pt x="1746663" y="1057236"/>
                  </a:lnTo>
                  <a:lnTo>
                    <a:pt x="1783191" y="1070560"/>
                  </a:lnTo>
                  <a:lnTo>
                    <a:pt x="1819083" y="1082932"/>
                  </a:lnTo>
                  <a:lnTo>
                    <a:pt x="1854022" y="1094670"/>
                  </a:lnTo>
                  <a:lnTo>
                    <a:pt x="1888325" y="1105773"/>
                  </a:lnTo>
                  <a:lnTo>
                    <a:pt x="1921994" y="1116242"/>
                  </a:lnTo>
                  <a:lnTo>
                    <a:pt x="1986155" y="1136545"/>
                  </a:lnTo>
                  <a:lnTo>
                    <a:pt x="2017282" y="1146379"/>
                  </a:lnTo>
                  <a:lnTo>
                    <a:pt x="2046821" y="1156213"/>
                  </a:lnTo>
                  <a:lnTo>
                    <a:pt x="2075408" y="1166682"/>
                  </a:lnTo>
                  <a:lnTo>
                    <a:pt x="2103042" y="1176834"/>
                  </a:lnTo>
                  <a:lnTo>
                    <a:pt x="2116700" y="1182544"/>
                  </a:lnTo>
                  <a:lnTo>
                    <a:pt x="2129722" y="1187937"/>
                  </a:lnTo>
                  <a:lnTo>
                    <a:pt x="2142427" y="1193965"/>
                  </a:lnTo>
                  <a:lnTo>
                    <a:pt x="2155132" y="1199675"/>
                  </a:lnTo>
                  <a:lnTo>
                    <a:pt x="2161167" y="1203164"/>
                  </a:lnTo>
                  <a:lnTo>
                    <a:pt x="2166885" y="1206337"/>
                  </a:lnTo>
                  <a:lnTo>
                    <a:pt x="2172920" y="1210461"/>
                  </a:lnTo>
                  <a:lnTo>
                    <a:pt x="2178319" y="1214585"/>
                  </a:lnTo>
                  <a:lnTo>
                    <a:pt x="2184037" y="1219026"/>
                  </a:lnTo>
                  <a:lnTo>
                    <a:pt x="2189119" y="1223785"/>
                  </a:lnTo>
                  <a:lnTo>
                    <a:pt x="2194201" y="1228861"/>
                  </a:lnTo>
                  <a:lnTo>
                    <a:pt x="2198965" y="1233936"/>
                  </a:lnTo>
                  <a:lnTo>
                    <a:pt x="2203729" y="1239647"/>
                  </a:lnTo>
                  <a:lnTo>
                    <a:pt x="2208494" y="1245357"/>
                  </a:lnTo>
                  <a:lnTo>
                    <a:pt x="2212941" y="1251384"/>
                  </a:lnTo>
                  <a:lnTo>
                    <a:pt x="2217387" y="1257729"/>
                  </a:lnTo>
                  <a:lnTo>
                    <a:pt x="2221517" y="1264391"/>
                  </a:lnTo>
                  <a:lnTo>
                    <a:pt x="2225646" y="1271053"/>
                  </a:lnTo>
                  <a:lnTo>
                    <a:pt x="2233269" y="1285011"/>
                  </a:lnTo>
                  <a:lnTo>
                    <a:pt x="2240257" y="1299287"/>
                  </a:lnTo>
                  <a:lnTo>
                    <a:pt x="2246927" y="1314832"/>
                  </a:lnTo>
                  <a:lnTo>
                    <a:pt x="2253279" y="1330693"/>
                  </a:lnTo>
                  <a:lnTo>
                    <a:pt x="2258679" y="1346555"/>
                  </a:lnTo>
                  <a:lnTo>
                    <a:pt x="2264079" y="1363052"/>
                  </a:lnTo>
                  <a:lnTo>
                    <a:pt x="2268843" y="1379865"/>
                  </a:lnTo>
                  <a:lnTo>
                    <a:pt x="2273290" y="1396996"/>
                  </a:lnTo>
                  <a:lnTo>
                    <a:pt x="2277101" y="1413809"/>
                  </a:lnTo>
                  <a:lnTo>
                    <a:pt x="2280595" y="1430940"/>
                  </a:lnTo>
                  <a:lnTo>
                    <a:pt x="2283772" y="1447754"/>
                  </a:lnTo>
                  <a:lnTo>
                    <a:pt x="2286948" y="1464567"/>
                  </a:lnTo>
                  <a:lnTo>
                    <a:pt x="2288854" y="1481381"/>
                  </a:lnTo>
                  <a:lnTo>
                    <a:pt x="2291077" y="1497243"/>
                  </a:lnTo>
                  <a:lnTo>
                    <a:pt x="2293300" y="1513104"/>
                  </a:lnTo>
                  <a:lnTo>
                    <a:pt x="2296477" y="1542925"/>
                  </a:lnTo>
                  <a:lnTo>
                    <a:pt x="2298382" y="1570207"/>
                  </a:lnTo>
                  <a:lnTo>
                    <a:pt x="2299653" y="1593682"/>
                  </a:lnTo>
                  <a:lnTo>
                    <a:pt x="2300288" y="1613351"/>
                  </a:lnTo>
                  <a:lnTo>
                    <a:pt x="2300288" y="1627944"/>
                  </a:lnTo>
                  <a:lnTo>
                    <a:pt x="2300288" y="1630799"/>
                  </a:lnTo>
                  <a:lnTo>
                    <a:pt x="2299653" y="1633971"/>
                  </a:lnTo>
                  <a:lnTo>
                    <a:pt x="2299018" y="1636827"/>
                  </a:lnTo>
                  <a:lnTo>
                    <a:pt x="2297430" y="1639999"/>
                  </a:lnTo>
                  <a:lnTo>
                    <a:pt x="2296159" y="1643171"/>
                  </a:lnTo>
                  <a:lnTo>
                    <a:pt x="2293936" y="1646344"/>
                  </a:lnTo>
                  <a:lnTo>
                    <a:pt x="2291077" y="1649199"/>
                  </a:lnTo>
                  <a:lnTo>
                    <a:pt x="2288536" y="1652688"/>
                  </a:lnTo>
                  <a:lnTo>
                    <a:pt x="2285360" y="1655544"/>
                  </a:lnTo>
                  <a:lnTo>
                    <a:pt x="2281548" y="1659033"/>
                  </a:lnTo>
                  <a:lnTo>
                    <a:pt x="2278054" y="1661888"/>
                  </a:lnTo>
                  <a:lnTo>
                    <a:pt x="2273608" y="1665061"/>
                  </a:lnTo>
                  <a:lnTo>
                    <a:pt x="2263443" y="1671405"/>
                  </a:lnTo>
                  <a:lnTo>
                    <a:pt x="2252644" y="1677750"/>
                  </a:lnTo>
                  <a:lnTo>
                    <a:pt x="2239621" y="1684095"/>
                  </a:lnTo>
                  <a:lnTo>
                    <a:pt x="2225328" y="1690122"/>
                  </a:lnTo>
                  <a:lnTo>
                    <a:pt x="2208811" y="1696150"/>
                  </a:lnTo>
                  <a:lnTo>
                    <a:pt x="2191660" y="1701860"/>
                  </a:lnTo>
                  <a:lnTo>
                    <a:pt x="2172602" y="1707888"/>
                  </a:lnTo>
                  <a:lnTo>
                    <a:pt x="2151639" y="1713915"/>
                  </a:lnTo>
                  <a:lnTo>
                    <a:pt x="2129722" y="1719308"/>
                  </a:lnTo>
                  <a:lnTo>
                    <a:pt x="2105900" y="1724384"/>
                  </a:lnTo>
                  <a:lnTo>
                    <a:pt x="2080490" y="1730094"/>
                  </a:lnTo>
                  <a:lnTo>
                    <a:pt x="2053809" y="1734853"/>
                  </a:lnTo>
                  <a:lnTo>
                    <a:pt x="2025223" y="1739611"/>
                  </a:lnTo>
                  <a:lnTo>
                    <a:pt x="1995048" y="1744052"/>
                  </a:lnTo>
                  <a:lnTo>
                    <a:pt x="1963285" y="1748494"/>
                  </a:lnTo>
                  <a:lnTo>
                    <a:pt x="1930252" y="1752618"/>
                  </a:lnTo>
                  <a:lnTo>
                    <a:pt x="1895313" y="1756107"/>
                  </a:lnTo>
                  <a:lnTo>
                    <a:pt x="1858786" y="1759597"/>
                  </a:lnTo>
                  <a:lnTo>
                    <a:pt x="1820671" y="1762452"/>
                  </a:lnTo>
                  <a:lnTo>
                    <a:pt x="1780967" y="1765307"/>
                  </a:lnTo>
                  <a:lnTo>
                    <a:pt x="1739676" y="1767528"/>
                  </a:lnTo>
                  <a:lnTo>
                    <a:pt x="1696478" y="1769431"/>
                  </a:lnTo>
                  <a:lnTo>
                    <a:pt x="1652011" y="1771335"/>
                  </a:lnTo>
                  <a:lnTo>
                    <a:pt x="1605955" y="1772287"/>
                  </a:lnTo>
                  <a:lnTo>
                    <a:pt x="1557993" y="1773238"/>
                  </a:lnTo>
                  <a:lnTo>
                    <a:pt x="1508125" y="1773238"/>
                  </a:lnTo>
                  <a:lnTo>
                    <a:pt x="1634223" y="1009650"/>
                  </a:lnTo>
                  <a:close/>
                  <a:moveTo>
                    <a:pt x="969658" y="942975"/>
                  </a:moveTo>
                  <a:lnTo>
                    <a:pt x="1145815" y="1851606"/>
                  </a:lnTo>
                  <a:lnTo>
                    <a:pt x="1263254" y="1851606"/>
                  </a:lnTo>
                  <a:lnTo>
                    <a:pt x="2020888" y="1851606"/>
                  </a:lnTo>
                  <a:lnTo>
                    <a:pt x="2020888" y="1936750"/>
                  </a:lnTo>
                  <a:lnTo>
                    <a:pt x="1163907" y="1936750"/>
                  </a:lnTo>
                  <a:lnTo>
                    <a:pt x="194249" y="1936750"/>
                  </a:lnTo>
                  <a:lnTo>
                    <a:pt x="0" y="1009057"/>
                  </a:lnTo>
                  <a:lnTo>
                    <a:pt x="116804" y="1009057"/>
                  </a:lnTo>
                  <a:lnTo>
                    <a:pt x="969658" y="942975"/>
                  </a:lnTo>
                  <a:close/>
                  <a:moveTo>
                    <a:pt x="1346346" y="0"/>
                  </a:moveTo>
                  <a:lnTo>
                    <a:pt x="1355566" y="0"/>
                  </a:lnTo>
                  <a:lnTo>
                    <a:pt x="1364786" y="0"/>
                  </a:lnTo>
                  <a:lnTo>
                    <a:pt x="1373688" y="317"/>
                  </a:lnTo>
                  <a:lnTo>
                    <a:pt x="1382908" y="952"/>
                  </a:lnTo>
                  <a:lnTo>
                    <a:pt x="1391810" y="1904"/>
                  </a:lnTo>
                  <a:lnTo>
                    <a:pt x="1400712" y="3174"/>
                  </a:lnTo>
                  <a:lnTo>
                    <a:pt x="1409613" y="4444"/>
                  </a:lnTo>
                  <a:lnTo>
                    <a:pt x="1418515" y="6348"/>
                  </a:lnTo>
                  <a:lnTo>
                    <a:pt x="1426782" y="8252"/>
                  </a:lnTo>
                  <a:lnTo>
                    <a:pt x="1435684" y="10474"/>
                  </a:lnTo>
                  <a:lnTo>
                    <a:pt x="1444268" y="12379"/>
                  </a:lnTo>
                  <a:lnTo>
                    <a:pt x="1452852" y="15236"/>
                  </a:lnTo>
                  <a:lnTo>
                    <a:pt x="1460800" y="18092"/>
                  </a:lnTo>
                  <a:lnTo>
                    <a:pt x="1469384" y="21266"/>
                  </a:lnTo>
                  <a:lnTo>
                    <a:pt x="1477650" y="24758"/>
                  </a:lnTo>
                  <a:lnTo>
                    <a:pt x="1485598" y="27932"/>
                  </a:lnTo>
                  <a:lnTo>
                    <a:pt x="1493228" y="31741"/>
                  </a:lnTo>
                  <a:lnTo>
                    <a:pt x="1501495" y="35867"/>
                  </a:lnTo>
                  <a:lnTo>
                    <a:pt x="1509125" y="39676"/>
                  </a:lnTo>
                  <a:lnTo>
                    <a:pt x="1517073" y="44120"/>
                  </a:lnTo>
                  <a:lnTo>
                    <a:pt x="1524385" y="48881"/>
                  </a:lnTo>
                  <a:lnTo>
                    <a:pt x="1531698" y="53960"/>
                  </a:lnTo>
                  <a:lnTo>
                    <a:pt x="1539010" y="58721"/>
                  </a:lnTo>
                  <a:lnTo>
                    <a:pt x="1546640" y="63800"/>
                  </a:lnTo>
                  <a:lnTo>
                    <a:pt x="1553635" y="69196"/>
                  </a:lnTo>
                  <a:lnTo>
                    <a:pt x="1560629" y="74909"/>
                  </a:lnTo>
                  <a:lnTo>
                    <a:pt x="1567624" y="80305"/>
                  </a:lnTo>
                  <a:lnTo>
                    <a:pt x="1580976" y="92684"/>
                  </a:lnTo>
                  <a:lnTo>
                    <a:pt x="1593694" y="105380"/>
                  </a:lnTo>
                  <a:lnTo>
                    <a:pt x="1606093" y="118712"/>
                  </a:lnTo>
                  <a:lnTo>
                    <a:pt x="1617856" y="132678"/>
                  </a:lnTo>
                  <a:lnTo>
                    <a:pt x="1628984" y="147596"/>
                  </a:lnTo>
                  <a:lnTo>
                    <a:pt x="1639157" y="162832"/>
                  </a:lnTo>
                  <a:lnTo>
                    <a:pt x="1649331" y="178703"/>
                  </a:lnTo>
                  <a:lnTo>
                    <a:pt x="1658551" y="195525"/>
                  </a:lnTo>
                  <a:lnTo>
                    <a:pt x="1666817" y="212348"/>
                  </a:lnTo>
                  <a:lnTo>
                    <a:pt x="1674765" y="229806"/>
                  </a:lnTo>
                  <a:lnTo>
                    <a:pt x="1682078" y="247581"/>
                  </a:lnTo>
                  <a:lnTo>
                    <a:pt x="1688436" y="266308"/>
                  </a:lnTo>
                  <a:lnTo>
                    <a:pt x="1693841" y="285036"/>
                  </a:lnTo>
                  <a:lnTo>
                    <a:pt x="1698610" y="304080"/>
                  </a:lnTo>
                  <a:lnTo>
                    <a:pt x="1700517" y="314237"/>
                  </a:lnTo>
                  <a:lnTo>
                    <a:pt x="1702743" y="324077"/>
                  </a:lnTo>
                  <a:lnTo>
                    <a:pt x="1704332" y="333917"/>
                  </a:lnTo>
                  <a:lnTo>
                    <a:pt x="1705604" y="344074"/>
                  </a:lnTo>
                  <a:lnTo>
                    <a:pt x="1706876" y="353914"/>
                  </a:lnTo>
                  <a:lnTo>
                    <a:pt x="1707830" y="364071"/>
                  </a:lnTo>
                  <a:lnTo>
                    <a:pt x="1708466" y="374546"/>
                  </a:lnTo>
                  <a:lnTo>
                    <a:pt x="1709419" y="385020"/>
                  </a:lnTo>
                  <a:lnTo>
                    <a:pt x="1709737" y="395178"/>
                  </a:lnTo>
                  <a:lnTo>
                    <a:pt x="1709737" y="405652"/>
                  </a:lnTo>
                  <a:lnTo>
                    <a:pt x="1709737" y="418031"/>
                  </a:lnTo>
                  <a:lnTo>
                    <a:pt x="1709101" y="431045"/>
                  </a:lnTo>
                  <a:lnTo>
                    <a:pt x="1708148" y="443742"/>
                  </a:lnTo>
                  <a:lnTo>
                    <a:pt x="1707194" y="456755"/>
                  </a:lnTo>
                  <a:lnTo>
                    <a:pt x="1705604" y="470087"/>
                  </a:lnTo>
                  <a:lnTo>
                    <a:pt x="1703697" y="482783"/>
                  </a:lnTo>
                  <a:lnTo>
                    <a:pt x="1702107" y="496114"/>
                  </a:lnTo>
                  <a:lnTo>
                    <a:pt x="1699881" y="509446"/>
                  </a:lnTo>
                  <a:lnTo>
                    <a:pt x="1696702" y="522777"/>
                  </a:lnTo>
                  <a:lnTo>
                    <a:pt x="1693841" y="536426"/>
                  </a:lnTo>
                  <a:lnTo>
                    <a:pt x="1690979" y="549757"/>
                  </a:lnTo>
                  <a:lnTo>
                    <a:pt x="1687164" y="562771"/>
                  </a:lnTo>
                  <a:lnTo>
                    <a:pt x="1683667" y="576420"/>
                  </a:lnTo>
                  <a:lnTo>
                    <a:pt x="1679534" y="589751"/>
                  </a:lnTo>
                  <a:lnTo>
                    <a:pt x="1675401" y="603082"/>
                  </a:lnTo>
                  <a:lnTo>
                    <a:pt x="1670632" y="616414"/>
                  </a:lnTo>
                  <a:lnTo>
                    <a:pt x="1665863" y="629745"/>
                  </a:lnTo>
                  <a:lnTo>
                    <a:pt x="1661094" y="642441"/>
                  </a:lnTo>
                  <a:lnTo>
                    <a:pt x="1655372" y="655773"/>
                  </a:lnTo>
                  <a:lnTo>
                    <a:pt x="1650285" y="668787"/>
                  </a:lnTo>
                  <a:lnTo>
                    <a:pt x="1644244" y="681166"/>
                  </a:lnTo>
                  <a:lnTo>
                    <a:pt x="1638521" y="693862"/>
                  </a:lnTo>
                  <a:lnTo>
                    <a:pt x="1632163" y="706241"/>
                  </a:lnTo>
                  <a:lnTo>
                    <a:pt x="1625486" y="718938"/>
                  </a:lnTo>
                  <a:lnTo>
                    <a:pt x="1618810" y="730682"/>
                  </a:lnTo>
                  <a:lnTo>
                    <a:pt x="1612133" y="742744"/>
                  </a:lnTo>
                  <a:lnTo>
                    <a:pt x="1605139" y="754170"/>
                  </a:lnTo>
                  <a:lnTo>
                    <a:pt x="1597827" y="765597"/>
                  </a:lnTo>
                  <a:lnTo>
                    <a:pt x="1590514" y="777024"/>
                  </a:lnTo>
                  <a:lnTo>
                    <a:pt x="1582566" y="787816"/>
                  </a:lnTo>
                  <a:lnTo>
                    <a:pt x="1574936" y="798608"/>
                  </a:lnTo>
                  <a:lnTo>
                    <a:pt x="1566988" y="808765"/>
                  </a:lnTo>
                  <a:lnTo>
                    <a:pt x="1566988" y="950966"/>
                  </a:lnTo>
                  <a:lnTo>
                    <a:pt x="1559357" y="959219"/>
                  </a:lnTo>
                  <a:lnTo>
                    <a:pt x="1539964" y="980485"/>
                  </a:lnTo>
                  <a:lnTo>
                    <a:pt x="1511350" y="1011274"/>
                  </a:lnTo>
                  <a:lnTo>
                    <a:pt x="1495136" y="1028415"/>
                  </a:lnTo>
                  <a:lnTo>
                    <a:pt x="1477968" y="1046190"/>
                  </a:lnTo>
                  <a:lnTo>
                    <a:pt x="1459846" y="1063965"/>
                  </a:lnTo>
                  <a:lnTo>
                    <a:pt x="1441724" y="1081105"/>
                  </a:lnTo>
                  <a:lnTo>
                    <a:pt x="1423920" y="1096976"/>
                  </a:lnTo>
                  <a:lnTo>
                    <a:pt x="1407388" y="1111576"/>
                  </a:lnTo>
                  <a:lnTo>
                    <a:pt x="1399122" y="1118242"/>
                  </a:lnTo>
                  <a:lnTo>
                    <a:pt x="1391492" y="1123638"/>
                  </a:lnTo>
                  <a:lnTo>
                    <a:pt x="1384179" y="1128717"/>
                  </a:lnTo>
                  <a:lnTo>
                    <a:pt x="1377503" y="1133160"/>
                  </a:lnTo>
                  <a:lnTo>
                    <a:pt x="1371144" y="1136652"/>
                  </a:lnTo>
                  <a:lnTo>
                    <a:pt x="1365104" y="1139191"/>
                  </a:lnTo>
                  <a:lnTo>
                    <a:pt x="1360017" y="1140461"/>
                  </a:lnTo>
                  <a:lnTo>
                    <a:pt x="1357791" y="1141096"/>
                  </a:lnTo>
                  <a:lnTo>
                    <a:pt x="1355566" y="1141413"/>
                  </a:lnTo>
                  <a:lnTo>
                    <a:pt x="1353340" y="1141096"/>
                  </a:lnTo>
                  <a:lnTo>
                    <a:pt x="1351115" y="1140461"/>
                  </a:lnTo>
                  <a:lnTo>
                    <a:pt x="1346028" y="1139191"/>
                  </a:lnTo>
                  <a:lnTo>
                    <a:pt x="1340305" y="1136652"/>
                  </a:lnTo>
                  <a:lnTo>
                    <a:pt x="1333947" y="1133160"/>
                  </a:lnTo>
                  <a:lnTo>
                    <a:pt x="1327270" y="1128717"/>
                  </a:lnTo>
                  <a:lnTo>
                    <a:pt x="1319958" y="1123638"/>
                  </a:lnTo>
                  <a:lnTo>
                    <a:pt x="1312010" y="1118242"/>
                  </a:lnTo>
                  <a:lnTo>
                    <a:pt x="1304061" y="1111576"/>
                  </a:lnTo>
                  <a:lnTo>
                    <a:pt x="1287211" y="1096976"/>
                  </a:lnTo>
                  <a:lnTo>
                    <a:pt x="1269725" y="1081105"/>
                  </a:lnTo>
                  <a:lnTo>
                    <a:pt x="1251603" y="1063965"/>
                  </a:lnTo>
                  <a:lnTo>
                    <a:pt x="1233482" y="1046190"/>
                  </a:lnTo>
                  <a:lnTo>
                    <a:pt x="1215996" y="1028415"/>
                  </a:lnTo>
                  <a:lnTo>
                    <a:pt x="1199781" y="1011274"/>
                  </a:lnTo>
                  <a:lnTo>
                    <a:pt x="1171486" y="980485"/>
                  </a:lnTo>
                  <a:lnTo>
                    <a:pt x="1151774" y="959219"/>
                  </a:lnTo>
                  <a:lnTo>
                    <a:pt x="1144462" y="950966"/>
                  </a:lnTo>
                  <a:lnTo>
                    <a:pt x="1144462" y="808765"/>
                  </a:lnTo>
                  <a:lnTo>
                    <a:pt x="1136196" y="798608"/>
                  </a:lnTo>
                  <a:lnTo>
                    <a:pt x="1128565" y="787816"/>
                  </a:lnTo>
                  <a:lnTo>
                    <a:pt x="1120935" y="777024"/>
                  </a:lnTo>
                  <a:lnTo>
                    <a:pt x="1113305" y="765597"/>
                  </a:lnTo>
                  <a:lnTo>
                    <a:pt x="1105993" y="754170"/>
                  </a:lnTo>
                  <a:lnTo>
                    <a:pt x="1098998" y="742744"/>
                  </a:lnTo>
                  <a:lnTo>
                    <a:pt x="1092322" y="730682"/>
                  </a:lnTo>
                  <a:lnTo>
                    <a:pt x="1085645" y="718938"/>
                  </a:lnTo>
                  <a:lnTo>
                    <a:pt x="1078969" y="706241"/>
                  </a:lnTo>
                  <a:lnTo>
                    <a:pt x="1072928" y="693862"/>
                  </a:lnTo>
                  <a:lnTo>
                    <a:pt x="1066887" y="681166"/>
                  </a:lnTo>
                  <a:lnTo>
                    <a:pt x="1061165" y="668787"/>
                  </a:lnTo>
                  <a:lnTo>
                    <a:pt x="1055442" y="655773"/>
                  </a:lnTo>
                  <a:lnTo>
                    <a:pt x="1050355" y="642441"/>
                  </a:lnTo>
                  <a:lnTo>
                    <a:pt x="1045268" y="629745"/>
                  </a:lnTo>
                  <a:lnTo>
                    <a:pt x="1040499" y="616414"/>
                  </a:lnTo>
                  <a:lnTo>
                    <a:pt x="1036048" y="603082"/>
                  </a:lnTo>
                  <a:lnTo>
                    <a:pt x="1031915" y="589751"/>
                  </a:lnTo>
                  <a:lnTo>
                    <a:pt x="1027782" y="576420"/>
                  </a:lnTo>
                  <a:lnTo>
                    <a:pt x="1023967" y="562771"/>
                  </a:lnTo>
                  <a:lnTo>
                    <a:pt x="1020470" y="549757"/>
                  </a:lnTo>
                  <a:lnTo>
                    <a:pt x="1016973" y="536426"/>
                  </a:lnTo>
                  <a:lnTo>
                    <a:pt x="1014429" y="522777"/>
                  </a:lnTo>
                  <a:lnTo>
                    <a:pt x="1011568" y="509446"/>
                  </a:lnTo>
                  <a:lnTo>
                    <a:pt x="1009343" y="496114"/>
                  </a:lnTo>
                  <a:lnTo>
                    <a:pt x="1007435" y="482783"/>
                  </a:lnTo>
                  <a:lnTo>
                    <a:pt x="1005527" y="470087"/>
                  </a:lnTo>
                  <a:lnTo>
                    <a:pt x="1004256" y="456755"/>
                  </a:lnTo>
                  <a:lnTo>
                    <a:pt x="1002984" y="443742"/>
                  </a:lnTo>
                  <a:lnTo>
                    <a:pt x="1002348" y="431045"/>
                  </a:lnTo>
                  <a:lnTo>
                    <a:pt x="1001712" y="418031"/>
                  </a:lnTo>
                  <a:lnTo>
                    <a:pt x="1001712" y="405652"/>
                  </a:lnTo>
                  <a:lnTo>
                    <a:pt x="1001712" y="395178"/>
                  </a:lnTo>
                  <a:lnTo>
                    <a:pt x="1002030" y="385020"/>
                  </a:lnTo>
                  <a:lnTo>
                    <a:pt x="1002666" y="374546"/>
                  </a:lnTo>
                  <a:lnTo>
                    <a:pt x="1003302" y="364071"/>
                  </a:lnTo>
                  <a:lnTo>
                    <a:pt x="1004574" y="353914"/>
                  </a:lnTo>
                  <a:lnTo>
                    <a:pt x="1005527" y="344074"/>
                  </a:lnTo>
                  <a:lnTo>
                    <a:pt x="1007117" y="333917"/>
                  </a:lnTo>
                  <a:lnTo>
                    <a:pt x="1008707" y="324077"/>
                  </a:lnTo>
                  <a:lnTo>
                    <a:pt x="1010296" y="314237"/>
                  </a:lnTo>
                  <a:lnTo>
                    <a:pt x="1012522" y="304080"/>
                  </a:lnTo>
                  <a:lnTo>
                    <a:pt x="1017609" y="285036"/>
                  </a:lnTo>
                  <a:lnTo>
                    <a:pt x="1023013" y="266308"/>
                  </a:lnTo>
                  <a:lnTo>
                    <a:pt x="1029372" y="247581"/>
                  </a:lnTo>
                  <a:lnTo>
                    <a:pt x="1036366" y="229806"/>
                  </a:lnTo>
                  <a:lnTo>
                    <a:pt x="1044315" y="212348"/>
                  </a:lnTo>
                  <a:lnTo>
                    <a:pt x="1052899" y="195525"/>
                  </a:lnTo>
                  <a:lnTo>
                    <a:pt x="1062119" y="178703"/>
                  </a:lnTo>
                  <a:lnTo>
                    <a:pt x="1071656" y="162832"/>
                  </a:lnTo>
                  <a:lnTo>
                    <a:pt x="1082466" y="147596"/>
                  </a:lnTo>
                  <a:lnTo>
                    <a:pt x="1093593" y="132678"/>
                  </a:lnTo>
                  <a:lnTo>
                    <a:pt x="1105357" y="118712"/>
                  </a:lnTo>
                  <a:lnTo>
                    <a:pt x="1117438" y="105380"/>
                  </a:lnTo>
                  <a:lnTo>
                    <a:pt x="1130473" y="92684"/>
                  </a:lnTo>
                  <a:lnTo>
                    <a:pt x="1143826" y="80305"/>
                  </a:lnTo>
                  <a:lnTo>
                    <a:pt x="1150820" y="74909"/>
                  </a:lnTo>
                  <a:lnTo>
                    <a:pt x="1157815" y="69196"/>
                  </a:lnTo>
                  <a:lnTo>
                    <a:pt x="1164809" y="63800"/>
                  </a:lnTo>
                  <a:lnTo>
                    <a:pt x="1172121" y="58721"/>
                  </a:lnTo>
                  <a:lnTo>
                    <a:pt x="1179434" y="53960"/>
                  </a:lnTo>
                  <a:lnTo>
                    <a:pt x="1187064" y="48881"/>
                  </a:lnTo>
                  <a:lnTo>
                    <a:pt x="1194376" y="44120"/>
                  </a:lnTo>
                  <a:lnTo>
                    <a:pt x="1202007" y="39676"/>
                  </a:lnTo>
                  <a:lnTo>
                    <a:pt x="1209955" y="35867"/>
                  </a:lnTo>
                  <a:lnTo>
                    <a:pt x="1217903" y="31741"/>
                  </a:lnTo>
                  <a:lnTo>
                    <a:pt x="1225851" y="27932"/>
                  </a:lnTo>
                  <a:lnTo>
                    <a:pt x="1233799" y="24758"/>
                  </a:lnTo>
                  <a:lnTo>
                    <a:pt x="1242066" y="21266"/>
                  </a:lnTo>
                  <a:lnTo>
                    <a:pt x="1250332" y="18092"/>
                  </a:lnTo>
                  <a:lnTo>
                    <a:pt x="1258916" y="15236"/>
                  </a:lnTo>
                  <a:lnTo>
                    <a:pt x="1267182" y="12379"/>
                  </a:lnTo>
                  <a:lnTo>
                    <a:pt x="1275766" y="10474"/>
                  </a:lnTo>
                  <a:lnTo>
                    <a:pt x="1284350" y="8252"/>
                  </a:lnTo>
                  <a:lnTo>
                    <a:pt x="1292934" y="6348"/>
                  </a:lnTo>
                  <a:lnTo>
                    <a:pt x="1301836" y="4444"/>
                  </a:lnTo>
                  <a:lnTo>
                    <a:pt x="1310738" y="3174"/>
                  </a:lnTo>
                  <a:lnTo>
                    <a:pt x="1319322" y="1904"/>
                  </a:lnTo>
                  <a:lnTo>
                    <a:pt x="1328224" y="952"/>
                  </a:lnTo>
                  <a:lnTo>
                    <a:pt x="1337444" y="317"/>
                  </a:lnTo>
                  <a:lnTo>
                    <a:pt x="13463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262188" y="2146300"/>
            <a:ext cx="712787" cy="711200"/>
            <a:chOff x="4959963" y="2143996"/>
            <a:chExt cx="712788" cy="711200"/>
          </a:xfrm>
        </p:grpSpPr>
        <p:sp>
          <p:nvSpPr>
            <p:cNvPr id="50" name="橢圓 5"/>
            <p:cNvSpPr>
              <a:spLocks noChangeArrowheads="1"/>
            </p:cNvSpPr>
            <p:nvPr/>
          </p:nvSpPr>
          <p:spPr bwMode="auto">
            <a:xfrm>
              <a:off x="4959963" y="2143996"/>
              <a:ext cx="712788" cy="711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20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</a:endParaRPr>
            </a:p>
          </p:txBody>
        </p:sp>
        <p:sp>
          <p:nvSpPr>
            <p:cNvPr id="51" name="KSO_Shape"/>
            <p:cNvSpPr/>
            <p:nvPr/>
          </p:nvSpPr>
          <p:spPr bwMode="auto">
            <a:xfrm>
              <a:off x="5171100" y="2337671"/>
              <a:ext cx="288925" cy="323850"/>
            </a:xfrm>
            <a:custGeom>
              <a:avLst/>
              <a:gdLst>
                <a:gd name="T0" fmla="*/ 248428 w 2033587"/>
                <a:gd name="T1" fmla="*/ 944529 h 2276475"/>
                <a:gd name="T2" fmla="*/ 1175716 w 2033587"/>
                <a:gd name="T3" fmla="*/ 709393 h 2276475"/>
                <a:gd name="T4" fmla="*/ 1178374 w 2033587"/>
                <a:gd name="T5" fmla="*/ 591162 h 2276475"/>
                <a:gd name="T6" fmla="*/ 1585424 w 2033587"/>
                <a:gd name="T7" fmla="*/ 232745 h 2276475"/>
                <a:gd name="T8" fmla="*/ 1623685 w 2033587"/>
                <a:gd name="T9" fmla="*/ 244701 h 2276475"/>
                <a:gd name="T10" fmla="*/ 1656631 w 2033587"/>
                <a:gd name="T11" fmla="*/ 266753 h 2276475"/>
                <a:gd name="T12" fmla="*/ 1682138 w 2033587"/>
                <a:gd name="T13" fmla="*/ 297308 h 2276475"/>
                <a:gd name="T14" fmla="*/ 1697549 w 2033587"/>
                <a:gd name="T15" fmla="*/ 334505 h 2276475"/>
                <a:gd name="T16" fmla="*/ 1701800 w 2033587"/>
                <a:gd name="T17" fmla="*/ 1767638 h 2276475"/>
                <a:gd name="T18" fmla="*/ 1695689 w 2033587"/>
                <a:gd name="T19" fmla="*/ 1808289 h 2276475"/>
                <a:gd name="T20" fmla="*/ 1678419 w 2033587"/>
                <a:gd name="T21" fmla="*/ 1844423 h 2276475"/>
                <a:gd name="T22" fmla="*/ 1651849 w 2033587"/>
                <a:gd name="T23" fmla="*/ 1873649 h 2276475"/>
                <a:gd name="T24" fmla="*/ 1617839 w 2033587"/>
                <a:gd name="T25" fmla="*/ 1894372 h 2276475"/>
                <a:gd name="T26" fmla="*/ 1578251 w 2033587"/>
                <a:gd name="T27" fmla="*/ 1904469 h 2276475"/>
                <a:gd name="T28" fmla="*/ 381012 w 2033587"/>
                <a:gd name="T29" fmla="*/ 1903672 h 2276475"/>
                <a:gd name="T30" fmla="*/ 342220 w 2033587"/>
                <a:gd name="T31" fmla="*/ 1891715 h 2276475"/>
                <a:gd name="T32" fmla="*/ 309539 w 2033587"/>
                <a:gd name="T33" fmla="*/ 1869397 h 2276475"/>
                <a:gd name="T34" fmla="*/ 284298 w 2033587"/>
                <a:gd name="T35" fmla="*/ 1838844 h 2276475"/>
                <a:gd name="T36" fmla="*/ 268621 w 2033587"/>
                <a:gd name="T37" fmla="*/ 1801912 h 2276475"/>
                <a:gd name="T38" fmla="*/ 382075 w 2033587"/>
                <a:gd name="T39" fmla="*/ 1767638 h 2276475"/>
                <a:gd name="T40" fmla="*/ 385528 w 2033587"/>
                <a:gd name="T41" fmla="*/ 1778531 h 2276475"/>
                <a:gd name="T42" fmla="*/ 398017 w 2033587"/>
                <a:gd name="T43" fmla="*/ 1786768 h 2276475"/>
                <a:gd name="T44" fmla="*/ 1570013 w 2033587"/>
                <a:gd name="T45" fmla="*/ 1786502 h 2276475"/>
                <a:gd name="T46" fmla="*/ 1581704 w 2033587"/>
                <a:gd name="T47" fmla="*/ 1776937 h 2276475"/>
                <a:gd name="T48" fmla="*/ 1583830 w 2033587"/>
                <a:gd name="T49" fmla="*/ 368513 h 2276475"/>
                <a:gd name="T50" fmla="*/ 1580376 w 2033587"/>
                <a:gd name="T51" fmla="*/ 357619 h 2276475"/>
                <a:gd name="T52" fmla="*/ 1568419 w 2033587"/>
                <a:gd name="T53" fmla="*/ 349383 h 2276475"/>
                <a:gd name="T54" fmla="*/ 492697 w 2033587"/>
                <a:gd name="T55" fmla="*/ 362402 h 2276475"/>
                <a:gd name="T56" fmla="*/ 484724 w 2033587"/>
                <a:gd name="T57" fmla="*/ 402787 h 2276475"/>
                <a:gd name="T58" fmla="*/ 465590 w 2033587"/>
                <a:gd name="T59" fmla="*/ 437592 h 2276475"/>
                <a:gd name="T60" fmla="*/ 437421 w 2033587"/>
                <a:gd name="T61" fmla="*/ 465490 h 2276475"/>
                <a:gd name="T62" fmla="*/ 402608 w 2033587"/>
                <a:gd name="T63" fmla="*/ 484619 h 2276475"/>
                <a:gd name="T64" fmla="*/ 362480 w 2033587"/>
                <a:gd name="T65" fmla="*/ 492856 h 2276475"/>
                <a:gd name="T66" fmla="*/ 118789 w 2033587"/>
                <a:gd name="T67" fmla="*/ 1542067 h 2276475"/>
                <a:gd name="T68" fmla="*/ 128090 w 2033587"/>
                <a:gd name="T69" fmla="*/ 1553757 h 2276475"/>
                <a:gd name="T70" fmla="*/ 1299773 w 2033587"/>
                <a:gd name="T71" fmla="*/ 1556149 h 2276475"/>
                <a:gd name="T72" fmla="*/ 1310934 w 2033587"/>
                <a:gd name="T73" fmla="*/ 1552695 h 2276475"/>
                <a:gd name="T74" fmla="*/ 1319438 w 2033587"/>
                <a:gd name="T75" fmla="*/ 1540208 h 2276475"/>
                <a:gd name="T76" fmla="*/ 1318907 w 2033587"/>
                <a:gd name="T77" fmla="*/ 131782 h 2276475"/>
                <a:gd name="T78" fmla="*/ 1309340 w 2033587"/>
                <a:gd name="T79" fmla="*/ 120357 h 2276475"/>
                <a:gd name="T80" fmla="*/ 492963 w 2033587"/>
                <a:gd name="T81" fmla="*/ 117967 h 2276475"/>
                <a:gd name="T82" fmla="*/ 1327676 w 2033587"/>
                <a:gd name="T83" fmla="*/ 2922 h 2276475"/>
                <a:gd name="T84" fmla="*/ 1365413 w 2033587"/>
                <a:gd name="T85" fmla="*/ 16738 h 2276475"/>
                <a:gd name="T86" fmla="*/ 1397303 w 2033587"/>
                <a:gd name="T87" fmla="*/ 40385 h 2276475"/>
                <a:gd name="T88" fmla="*/ 1420954 w 2033587"/>
                <a:gd name="T89" fmla="*/ 72268 h 2276475"/>
                <a:gd name="T90" fmla="*/ 1434773 w 2033587"/>
                <a:gd name="T91" fmla="*/ 109996 h 2276475"/>
                <a:gd name="T92" fmla="*/ 1437430 w 2033587"/>
                <a:gd name="T93" fmla="*/ 1543396 h 2276475"/>
                <a:gd name="T94" fmla="*/ 1429192 w 2033587"/>
                <a:gd name="T95" fmla="*/ 1583515 h 2276475"/>
                <a:gd name="T96" fmla="*/ 1410324 w 2033587"/>
                <a:gd name="T97" fmla="*/ 1618586 h 2276475"/>
                <a:gd name="T98" fmla="*/ 1382155 w 2033587"/>
                <a:gd name="T99" fmla="*/ 1646749 h 2276475"/>
                <a:gd name="T100" fmla="*/ 1347076 w 2033587"/>
                <a:gd name="T101" fmla="*/ 1665613 h 2276475"/>
                <a:gd name="T102" fmla="*/ 1307214 w 2033587"/>
                <a:gd name="T103" fmla="*/ 1673849 h 2276475"/>
                <a:gd name="T104" fmla="*/ 109754 w 2033587"/>
                <a:gd name="T105" fmla="*/ 1671192 h 2276475"/>
                <a:gd name="T106" fmla="*/ 72017 w 2033587"/>
                <a:gd name="T107" fmla="*/ 1657377 h 2276475"/>
                <a:gd name="T108" fmla="*/ 40394 w 2033587"/>
                <a:gd name="T109" fmla="*/ 1633731 h 2276475"/>
                <a:gd name="T110" fmla="*/ 16476 w 2033587"/>
                <a:gd name="T111" fmla="*/ 1601848 h 2276475"/>
                <a:gd name="T112" fmla="*/ 2657 w 2033587"/>
                <a:gd name="T113" fmla="*/ 1564120 h 2276475"/>
                <a:gd name="T114" fmla="*/ 409517 w 2033587"/>
                <a:gd name="T115" fmla="*/ 0 h 22764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33586" h="2276475">
                  <a:moveTo>
                    <a:pt x="312737" y="1411287"/>
                  </a:moveTo>
                  <a:lnTo>
                    <a:pt x="1422400" y="1411287"/>
                  </a:lnTo>
                  <a:lnTo>
                    <a:pt x="1422400" y="1552575"/>
                  </a:lnTo>
                  <a:lnTo>
                    <a:pt x="312737" y="1552575"/>
                  </a:lnTo>
                  <a:lnTo>
                    <a:pt x="312737" y="1411287"/>
                  </a:lnTo>
                  <a:close/>
                  <a:moveTo>
                    <a:pt x="296862" y="1128712"/>
                  </a:moveTo>
                  <a:lnTo>
                    <a:pt x="1404937" y="1128712"/>
                  </a:lnTo>
                  <a:lnTo>
                    <a:pt x="1404937" y="1270000"/>
                  </a:lnTo>
                  <a:lnTo>
                    <a:pt x="296862" y="1270000"/>
                  </a:lnTo>
                  <a:lnTo>
                    <a:pt x="296862" y="1128712"/>
                  </a:lnTo>
                  <a:close/>
                  <a:moveTo>
                    <a:pt x="296862" y="847725"/>
                  </a:moveTo>
                  <a:lnTo>
                    <a:pt x="1404937" y="847725"/>
                  </a:lnTo>
                  <a:lnTo>
                    <a:pt x="1404937" y="987425"/>
                  </a:lnTo>
                  <a:lnTo>
                    <a:pt x="296862" y="987425"/>
                  </a:lnTo>
                  <a:lnTo>
                    <a:pt x="296862" y="847725"/>
                  </a:lnTo>
                  <a:close/>
                  <a:moveTo>
                    <a:pt x="869950" y="565150"/>
                  </a:moveTo>
                  <a:lnTo>
                    <a:pt x="1408113" y="565150"/>
                  </a:lnTo>
                  <a:lnTo>
                    <a:pt x="1408113" y="706438"/>
                  </a:lnTo>
                  <a:lnTo>
                    <a:pt x="869950" y="706438"/>
                  </a:lnTo>
                  <a:lnTo>
                    <a:pt x="869950" y="565150"/>
                  </a:lnTo>
                  <a:close/>
                  <a:moveTo>
                    <a:pt x="1869440" y="276225"/>
                  </a:moveTo>
                  <a:lnTo>
                    <a:pt x="1877695" y="276543"/>
                  </a:lnTo>
                  <a:lnTo>
                    <a:pt x="1885950" y="276860"/>
                  </a:lnTo>
                  <a:lnTo>
                    <a:pt x="1894522" y="278130"/>
                  </a:lnTo>
                  <a:lnTo>
                    <a:pt x="1902460" y="279400"/>
                  </a:lnTo>
                  <a:lnTo>
                    <a:pt x="1910080" y="281305"/>
                  </a:lnTo>
                  <a:lnTo>
                    <a:pt x="1918017" y="283528"/>
                  </a:lnTo>
                  <a:lnTo>
                    <a:pt x="1925955" y="286068"/>
                  </a:lnTo>
                  <a:lnTo>
                    <a:pt x="1933257" y="288925"/>
                  </a:lnTo>
                  <a:lnTo>
                    <a:pt x="1940242" y="292418"/>
                  </a:lnTo>
                  <a:lnTo>
                    <a:pt x="1947545" y="296228"/>
                  </a:lnTo>
                  <a:lnTo>
                    <a:pt x="1954530" y="299720"/>
                  </a:lnTo>
                  <a:lnTo>
                    <a:pt x="1961197" y="304165"/>
                  </a:lnTo>
                  <a:lnTo>
                    <a:pt x="1967865" y="308928"/>
                  </a:lnTo>
                  <a:lnTo>
                    <a:pt x="1973897" y="313690"/>
                  </a:lnTo>
                  <a:lnTo>
                    <a:pt x="1979612" y="318770"/>
                  </a:lnTo>
                  <a:lnTo>
                    <a:pt x="1985645" y="324168"/>
                  </a:lnTo>
                  <a:lnTo>
                    <a:pt x="1991042" y="330200"/>
                  </a:lnTo>
                  <a:lnTo>
                    <a:pt x="1996122" y="335915"/>
                  </a:lnTo>
                  <a:lnTo>
                    <a:pt x="2000885" y="342265"/>
                  </a:lnTo>
                  <a:lnTo>
                    <a:pt x="2005647" y="348615"/>
                  </a:lnTo>
                  <a:lnTo>
                    <a:pt x="2010092" y="355283"/>
                  </a:lnTo>
                  <a:lnTo>
                    <a:pt x="2013585" y="362268"/>
                  </a:lnTo>
                  <a:lnTo>
                    <a:pt x="2017395" y="369570"/>
                  </a:lnTo>
                  <a:lnTo>
                    <a:pt x="2020570" y="376873"/>
                  </a:lnTo>
                  <a:lnTo>
                    <a:pt x="2023745" y="384175"/>
                  </a:lnTo>
                  <a:lnTo>
                    <a:pt x="2026285" y="391795"/>
                  </a:lnTo>
                  <a:lnTo>
                    <a:pt x="2028507" y="399733"/>
                  </a:lnTo>
                  <a:lnTo>
                    <a:pt x="2030412" y="407670"/>
                  </a:lnTo>
                  <a:lnTo>
                    <a:pt x="2032000" y="415608"/>
                  </a:lnTo>
                  <a:lnTo>
                    <a:pt x="2032952" y="423863"/>
                  </a:lnTo>
                  <a:lnTo>
                    <a:pt x="2033270" y="432118"/>
                  </a:lnTo>
                  <a:lnTo>
                    <a:pt x="2033587" y="440373"/>
                  </a:lnTo>
                  <a:lnTo>
                    <a:pt x="2033587" y="2112328"/>
                  </a:lnTo>
                  <a:lnTo>
                    <a:pt x="2033270" y="2120583"/>
                  </a:lnTo>
                  <a:lnTo>
                    <a:pt x="2032952" y="2128838"/>
                  </a:lnTo>
                  <a:lnTo>
                    <a:pt x="2032000" y="2137410"/>
                  </a:lnTo>
                  <a:lnTo>
                    <a:pt x="2030412" y="2145348"/>
                  </a:lnTo>
                  <a:lnTo>
                    <a:pt x="2028507" y="2153285"/>
                  </a:lnTo>
                  <a:lnTo>
                    <a:pt x="2026285" y="2160905"/>
                  </a:lnTo>
                  <a:lnTo>
                    <a:pt x="2023745" y="2168525"/>
                  </a:lnTo>
                  <a:lnTo>
                    <a:pt x="2020570" y="2175828"/>
                  </a:lnTo>
                  <a:lnTo>
                    <a:pt x="2017395" y="2183130"/>
                  </a:lnTo>
                  <a:lnTo>
                    <a:pt x="2013585" y="2190433"/>
                  </a:lnTo>
                  <a:lnTo>
                    <a:pt x="2010092" y="2197418"/>
                  </a:lnTo>
                  <a:lnTo>
                    <a:pt x="2005647" y="2204085"/>
                  </a:lnTo>
                  <a:lnTo>
                    <a:pt x="2000885" y="2210435"/>
                  </a:lnTo>
                  <a:lnTo>
                    <a:pt x="1996122" y="2216785"/>
                  </a:lnTo>
                  <a:lnTo>
                    <a:pt x="1991042" y="2222500"/>
                  </a:lnTo>
                  <a:lnTo>
                    <a:pt x="1985645" y="2228533"/>
                  </a:lnTo>
                  <a:lnTo>
                    <a:pt x="1979612" y="2233930"/>
                  </a:lnTo>
                  <a:lnTo>
                    <a:pt x="1973897" y="2239010"/>
                  </a:lnTo>
                  <a:lnTo>
                    <a:pt x="1967865" y="2243773"/>
                  </a:lnTo>
                  <a:lnTo>
                    <a:pt x="1961197" y="2248535"/>
                  </a:lnTo>
                  <a:lnTo>
                    <a:pt x="1954530" y="2252980"/>
                  </a:lnTo>
                  <a:lnTo>
                    <a:pt x="1947545" y="2256790"/>
                  </a:lnTo>
                  <a:lnTo>
                    <a:pt x="1940242" y="2260600"/>
                  </a:lnTo>
                  <a:lnTo>
                    <a:pt x="1933257" y="2263775"/>
                  </a:lnTo>
                  <a:lnTo>
                    <a:pt x="1925955" y="2266633"/>
                  </a:lnTo>
                  <a:lnTo>
                    <a:pt x="1918017" y="2269173"/>
                  </a:lnTo>
                  <a:lnTo>
                    <a:pt x="1910080" y="2271395"/>
                  </a:lnTo>
                  <a:lnTo>
                    <a:pt x="1902460" y="2273300"/>
                  </a:lnTo>
                  <a:lnTo>
                    <a:pt x="1894522" y="2274888"/>
                  </a:lnTo>
                  <a:lnTo>
                    <a:pt x="1885950" y="2275840"/>
                  </a:lnTo>
                  <a:lnTo>
                    <a:pt x="1877695" y="2276475"/>
                  </a:lnTo>
                  <a:lnTo>
                    <a:pt x="1869440" y="2276475"/>
                  </a:lnTo>
                  <a:lnTo>
                    <a:pt x="480377" y="2276475"/>
                  </a:lnTo>
                  <a:lnTo>
                    <a:pt x="471805" y="2276475"/>
                  </a:lnTo>
                  <a:lnTo>
                    <a:pt x="463550" y="2275840"/>
                  </a:lnTo>
                  <a:lnTo>
                    <a:pt x="455295" y="2274888"/>
                  </a:lnTo>
                  <a:lnTo>
                    <a:pt x="447040" y="2273300"/>
                  </a:lnTo>
                  <a:lnTo>
                    <a:pt x="439102" y="2271395"/>
                  </a:lnTo>
                  <a:lnTo>
                    <a:pt x="431482" y="2269173"/>
                  </a:lnTo>
                  <a:lnTo>
                    <a:pt x="423862" y="2266633"/>
                  </a:lnTo>
                  <a:lnTo>
                    <a:pt x="416242" y="2263775"/>
                  </a:lnTo>
                  <a:lnTo>
                    <a:pt x="408940" y="2260600"/>
                  </a:lnTo>
                  <a:lnTo>
                    <a:pt x="401955" y="2256790"/>
                  </a:lnTo>
                  <a:lnTo>
                    <a:pt x="394970" y="2252980"/>
                  </a:lnTo>
                  <a:lnTo>
                    <a:pt x="388620" y="2248535"/>
                  </a:lnTo>
                  <a:lnTo>
                    <a:pt x="381952" y="2243773"/>
                  </a:lnTo>
                  <a:lnTo>
                    <a:pt x="375602" y="2239010"/>
                  </a:lnTo>
                  <a:lnTo>
                    <a:pt x="369887" y="2233930"/>
                  </a:lnTo>
                  <a:lnTo>
                    <a:pt x="364172" y="2228533"/>
                  </a:lnTo>
                  <a:lnTo>
                    <a:pt x="358457" y="2222500"/>
                  </a:lnTo>
                  <a:lnTo>
                    <a:pt x="353377" y="2216785"/>
                  </a:lnTo>
                  <a:lnTo>
                    <a:pt x="348297" y="2210435"/>
                  </a:lnTo>
                  <a:lnTo>
                    <a:pt x="343852" y="2204085"/>
                  </a:lnTo>
                  <a:lnTo>
                    <a:pt x="339725" y="2197418"/>
                  </a:lnTo>
                  <a:lnTo>
                    <a:pt x="335597" y="2190433"/>
                  </a:lnTo>
                  <a:lnTo>
                    <a:pt x="332105" y="2183130"/>
                  </a:lnTo>
                  <a:lnTo>
                    <a:pt x="328612" y="2175828"/>
                  </a:lnTo>
                  <a:lnTo>
                    <a:pt x="325755" y="2168525"/>
                  </a:lnTo>
                  <a:lnTo>
                    <a:pt x="323215" y="2160905"/>
                  </a:lnTo>
                  <a:lnTo>
                    <a:pt x="320992" y="2153285"/>
                  </a:lnTo>
                  <a:lnTo>
                    <a:pt x="319087" y="2145348"/>
                  </a:lnTo>
                  <a:lnTo>
                    <a:pt x="317817" y="2137410"/>
                  </a:lnTo>
                  <a:lnTo>
                    <a:pt x="316547" y="2128838"/>
                  </a:lnTo>
                  <a:lnTo>
                    <a:pt x="315912" y="2120583"/>
                  </a:lnTo>
                  <a:lnTo>
                    <a:pt x="315912" y="2112328"/>
                  </a:lnTo>
                  <a:lnTo>
                    <a:pt x="456565" y="2112328"/>
                  </a:lnTo>
                  <a:lnTo>
                    <a:pt x="456882" y="2114868"/>
                  </a:lnTo>
                  <a:lnTo>
                    <a:pt x="457200" y="2116773"/>
                  </a:lnTo>
                  <a:lnTo>
                    <a:pt x="457835" y="2118995"/>
                  </a:lnTo>
                  <a:lnTo>
                    <a:pt x="458470" y="2121218"/>
                  </a:lnTo>
                  <a:lnTo>
                    <a:pt x="459422" y="2123440"/>
                  </a:lnTo>
                  <a:lnTo>
                    <a:pt x="460692" y="2125345"/>
                  </a:lnTo>
                  <a:lnTo>
                    <a:pt x="463550" y="2128838"/>
                  </a:lnTo>
                  <a:lnTo>
                    <a:pt x="467042" y="2132013"/>
                  </a:lnTo>
                  <a:lnTo>
                    <a:pt x="468947" y="2132965"/>
                  </a:lnTo>
                  <a:lnTo>
                    <a:pt x="471170" y="2133918"/>
                  </a:lnTo>
                  <a:lnTo>
                    <a:pt x="473392" y="2134870"/>
                  </a:lnTo>
                  <a:lnTo>
                    <a:pt x="475615" y="2135188"/>
                  </a:lnTo>
                  <a:lnTo>
                    <a:pt x="477837" y="2135505"/>
                  </a:lnTo>
                  <a:lnTo>
                    <a:pt x="480377" y="2135823"/>
                  </a:lnTo>
                  <a:lnTo>
                    <a:pt x="1869440" y="2135823"/>
                  </a:lnTo>
                  <a:lnTo>
                    <a:pt x="1871980" y="2135505"/>
                  </a:lnTo>
                  <a:lnTo>
                    <a:pt x="1874202" y="2135188"/>
                  </a:lnTo>
                  <a:lnTo>
                    <a:pt x="1876107" y="2134870"/>
                  </a:lnTo>
                  <a:lnTo>
                    <a:pt x="1878330" y="2133918"/>
                  </a:lnTo>
                  <a:lnTo>
                    <a:pt x="1880552" y="2132965"/>
                  </a:lnTo>
                  <a:lnTo>
                    <a:pt x="1882457" y="2132013"/>
                  </a:lnTo>
                  <a:lnTo>
                    <a:pt x="1885950" y="2128838"/>
                  </a:lnTo>
                  <a:lnTo>
                    <a:pt x="1888490" y="2125345"/>
                  </a:lnTo>
                  <a:lnTo>
                    <a:pt x="1890077" y="2123440"/>
                  </a:lnTo>
                  <a:lnTo>
                    <a:pt x="1890712" y="2121218"/>
                  </a:lnTo>
                  <a:lnTo>
                    <a:pt x="1891982" y="2118995"/>
                  </a:lnTo>
                  <a:lnTo>
                    <a:pt x="1892300" y="2116773"/>
                  </a:lnTo>
                  <a:lnTo>
                    <a:pt x="1892617" y="2114868"/>
                  </a:lnTo>
                  <a:lnTo>
                    <a:pt x="1892617" y="2112328"/>
                  </a:lnTo>
                  <a:lnTo>
                    <a:pt x="1892617" y="440373"/>
                  </a:lnTo>
                  <a:lnTo>
                    <a:pt x="1892617" y="438468"/>
                  </a:lnTo>
                  <a:lnTo>
                    <a:pt x="1892300" y="435928"/>
                  </a:lnTo>
                  <a:lnTo>
                    <a:pt x="1891982" y="433705"/>
                  </a:lnTo>
                  <a:lnTo>
                    <a:pt x="1890712" y="431483"/>
                  </a:lnTo>
                  <a:lnTo>
                    <a:pt x="1890077" y="429578"/>
                  </a:lnTo>
                  <a:lnTo>
                    <a:pt x="1888490" y="427355"/>
                  </a:lnTo>
                  <a:lnTo>
                    <a:pt x="1885950" y="424180"/>
                  </a:lnTo>
                  <a:lnTo>
                    <a:pt x="1882457" y="421323"/>
                  </a:lnTo>
                  <a:lnTo>
                    <a:pt x="1880552" y="420053"/>
                  </a:lnTo>
                  <a:lnTo>
                    <a:pt x="1878330" y="419100"/>
                  </a:lnTo>
                  <a:lnTo>
                    <a:pt x="1876107" y="418148"/>
                  </a:lnTo>
                  <a:lnTo>
                    <a:pt x="1874202" y="417513"/>
                  </a:lnTo>
                  <a:lnTo>
                    <a:pt x="1871980" y="417195"/>
                  </a:lnTo>
                  <a:lnTo>
                    <a:pt x="1869440" y="417195"/>
                  </a:lnTo>
                  <a:lnTo>
                    <a:pt x="1869440" y="276225"/>
                  </a:lnTo>
                  <a:close/>
                  <a:moveTo>
                    <a:pt x="589072" y="140970"/>
                  </a:moveTo>
                  <a:lnTo>
                    <a:pt x="589072" y="424815"/>
                  </a:lnTo>
                  <a:lnTo>
                    <a:pt x="588754" y="433070"/>
                  </a:lnTo>
                  <a:lnTo>
                    <a:pt x="588436" y="441643"/>
                  </a:lnTo>
                  <a:lnTo>
                    <a:pt x="587166" y="449580"/>
                  </a:lnTo>
                  <a:lnTo>
                    <a:pt x="585896" y="458153"/>
                  </a:lnTo>
                  <a:lnTo>
                    <a:pt x="583991" y="465773"/>
                  </a:lnTo>
                  <a:lnTo>
                    <a:pt x="581768" y="473710"/>
                  </a:lnTo>
                  <a:lnTo>
                    <a:pt x="579227" y="481330"/>
                  </a:lnTo>
                  <a:lnTo>
                    <a:pt x="576052" y="488633"/>
                  </a:lnTo>
                  <a:lnTo>
                    <a:pt x="572876" y="495935"/>
                  </a:lnTo>
                  <a:lnTo>
                    <a:pt x="569065" y="503238"/>
                  </a:lnTo>
                  <a:lnTo>
                    <a:pt x="565572" y="509905"/>
                  </a:lnTo>
                  <a:lnTo>
                    <a:pt x="561126" y="516573"/>
                  </a:lnTo>
                  <a:lnTo>
                    <a:pt x="556363" y="522923"/>
                  </a:lnTo>
                  <a:lnTo>
                    <a:pt x="551600" y="528955"/>
                  </a:lnTo>
                  <a:lnTo>
                    <a:pt x="546519" y="535305"/>
                  </a:lnTo>
                  <a:lnTo>
                    <a:pt x="541120" y="541020"/>
                  </a:lnTo>
                  <a:lnTo>
                    <a:pt x="535087" y="546100"/>
                  </a:lnTo>
                  <a:lnTo>
                    <a:pt x="529371" y="551815"/>
                  </a:lnTo>
                  <a:lnTo>
                    <a:pt x="522702" y="556260"/>
                  </a:lnTo>
                  <a:lnTo>
                    <a:pt x="516668" y="561023"/>
                  </a:lnTo>
                  <a:lnTo>
                    <a:pt x="509682" y="565150"/>
                  </a:lnTo>
                  <a:lnTo>
                    <a:pt x="503013" y="569278"/>
                  </a:lnTo>
                  <a:lnTo>
                    <a:pt x="495709" y="572770"/>
                  </a:lnTo>
                  <a:lnTo>
                    <a:pt x="488406" y="575945"/>
                  </a:lnTo>
                  <a:lnTo>
                    <a:pt x="481102" y="579120"/>
                  </a:lnTo>
                  <a:lnTo>
                    <a:pt x="473480" y="581978"/>
                  </a:lnTo>
                  <a:lnTo>
                    <a:pt x="465541" y="584200"/>
                  </a:lnTo>
                  <a:lnTo>
                    <a:pt x="457602" y="585788"/>
                  </a:lnTo>
                  <a:lnTo>
                    <a:pt x="449663" y="587375"/>
                  </a:lnTo>
                  <a:lnTo>
                    <a:pt x="441407" y="588328"/>
                  </a:lnTo>
                  <a:lnTo>
                    <a:pt x="433150" y="588963"/>
                  </a:lnTo>
                  <a:lnTo>
                    <a:pt x="424576" y="589280"/>
                  </a:lnTo>
                  <a:lnTo>
                    <a:pt x="140678" y="589280"/>
                  </a:lnTo>
                  <a:lnTo>
                    <a:pt x="140678" y="1836103"/>
                  </a:lnTo>
                  <a:lnTo>
                    <a:pt x="140678" y="1838643"/>
                  </a:lnTo>
                  <a:lnTo>
                    <a:pt x="140996" y="1840548"/>
                  </a:lnTo>
                  <a:lnTo>
                    <a:pt x="141948" y="1842770"/>
                  </a:lnTo>
                  <a:lnTo>
                    <a:pt x="142584" y="1844993"/>
                  </a:lnTo>
                  <a:lnTo>
                    <a:pt x="143536" y="1847215"/>
                  </a:lnTo>
                  <a:lnTo>
                    <a:pt x="144807" y="1849120"/>
                  </a:lnTo>
                  <a:lnTo>
                    <a:pt x="147665" y="1852613"/>
                  </a:lnTo>
                  <a:lnTo>
                    <a:pt x="151475" y="1855470"/>
                  </a:lnTo>
                  <a:lnTo>
                    <a:pt x="153063" y="1856740"/>
                  </a:lnTo>
                  <a:lnTo>
                    <a:pt x="155286" y="1857693"/>
                  </a:lnTo>
                  <a:lnTo>
                    <a:pt x="157191" y="1858645"/>
                  </a:lnTo>
                  <a:lnTo>
                    <a:pt x="159732" y="1858963"/>
                  </a:lnTo>
                  <a:lnTo>
                    <a:pt x="161955" y="1859280"/>
                  </a:lnTo>
                  <a:lnTo>
                    <a:pt x="164495" y="1859598"/>
                  </a:lnTo>
                  <a:lnTo>
                    <a:pt x="1553180" y="1859598"/>
                  </a:lnTo>
                  <a:lnTo>
                    <a:pt x="1556038" y="1859280"/>
                  </a:lnTo>
                  <a:lnTo>
                    <a:pt x="1557943" y="1858963"/>
                  </a:lnTo>
                  <a:lnTo>
                    <a:pt x="1560484" y="1858645"/>
                  </a:lnTo>
                  <a:lnTo>
                    <a:pt x="1562389" y="1857693"/>
                  </a:lnTo>
                  <a:lnTo>
                    <a:pt x="1564612" y="1856740"/>
                  </a:lnTo>
                  <a:lnTo>
                    <a:pt x="1566517" y="1855470"/>
                  </a:lnTo>
                  <a:lnTo>
                    <a:pt x="1570010" y="1852613"/>
                  </a:lnTo>
                  <a:lnTo>
                    <a:pt x="1572868" y="1849120"/>
                  </a:lnTo>
                  <a:lnTo>
                    <a:pt x="1574139" y="1847215"/>
                  </a:lnTo>
                  <a:lnTo>
                    <a:pt x="1575091" y="1844993"/>
                  </a:lnTo>
                  <a:lnTo>
                    <a:pt x="1576044" y="1842770"/>
                  </a:lnTo>
                  <a:lnTo>
                    <a:pt x="1576679" y="1840548"/>
                  </a:lnTo>
                  <a:lnTo>
                    <a:pt x="1576997" y="1838643"/>
                  </a:lnTo>
                  <a:lnTo>
                    <a:pt x="1576997" y="1836103"/>
                  </a:lnTo>
                  <a:lnTo>
                    <a:pt x="1576997" y="164782"/>
                  </a:lnTo>
                  <a:lnTo>
                    <a:pt x="1576997" y="161925"/>
                  </a:lnTo>
                  <a:lnTo>
                    <a:pt x="1576679" y="160020"/>
                  </a:lnTo>
                  <a:lnTo>
                    <a:pt x="1576044" y="157480"/>
                  </a:lnTo>
                  <a:lnTo>
                    <a:pt x="1575091" y="155257"/>
                  </a:lnTo>
                  <a:lnTo>
                    <a:pt x="1574139" y="153352"/>
                  </a:lnTo>
                  <a:lnTo>
                    <a:pt x="1572868" y="151447"/>
                  </a:lnTo>
                  <a:lnTo>
                    <a:pt x="1570010" y="147955"/>
                  </a:lnTo>
                  <a:lnTo>
                    <a:pt x="1566517" y="145097"/>
                  </a:lnTo>
                  <a:lnTo>
                    <a:pt x="1564612" y="143827"/>
                  </a:lnTo>
                  <a:lnTo>
                    <a:pt x="1562389" y="142875"/>
                  </a:lnTo>
                  <a:lnTo>
                    <a:pt x="1560484" y="141922"/>
                  </a:lnTo>
                  <a:lnTo>
                    <a:pt x="1557943" y="141287"/>
                  </a:lnTo>
                  <a:lnTo>
                    <a:pt x="1556038" y="140970"/>
                  </a:lnTo>
                  <a:lnTo>
                    <a:pt x="1553180" y="140970"/>
                  </a:lnTo>
                  <a:lnTo>
                    <a:pt x="589072" y="140970"/>
                  </a:lnTo>
                  <a:close/>
                  <a:moveTo>
                    <a:pt x="489358" y="0"/>
                  </a:moveTo>
                  <a:lnTo>
                    <a:pt x="1553180" y="0"/>
                  </a:lnTo>
                  <a:lnTo>
                    <a:pt x="1562071" y="317"/>
                  </a:lnTo>
                  <a:lnTo>
                    <a:pt x="1570010" y="952"/>
                  </a:lnTo>
                  <a:lnTo>
                    <a:pt x="1578584" y="2222"/>
                  </a:lnTo>
                  <a:lnTo>
                    <a:pt x="1586523" y="3492"/>
                  </a:lnTo>
                  <a:lnTo>
                    <a:pt x="1594462" y="5397"/>
                  </a:lnTo>
                  <a:lnTo>
                    <a:pt x="1602084" y="7620"/>
                  </a:lnTo>
                  <a:lnTo>
                    <a:pt x="1609705" y="10160"/>
                  </a:lnTo>
                  <a:lnTo>
                    <a:pt x="1617644" y="13017"/>
                  </a:lnTo>
                  <a:lnTo>
                    <a:pt x="1624630" y="16192"/>
                  </a:lnTo>
                  <a:lnTo>
                    <a:pt x="1631617" y="20002"/>
                  </a:lnTo>
                  <a:lnTo>
                    <a:pt x="1638603" y="23812"/>
                  </a:lnTo>
                  <a:lnTo>
                    <a:pt x="1645589" y="28257"/>
                  </a:lnTo>
                  <a:lnTo>
                    <a:pt x="1651623" y="32702"/>
                  </a:lnTo>
                  <a:lnTo>
                    <a:pt x="1657974" y="37782"/>
                  </a:lnTo>
                  <a:lnTo>
                    <a:pt x="1664008" y="42862"/>
                  </a:lnTo>
                  <a:lnTo>
                    <a:pt x="1669724" y="48260"/>
                  </a:lnTo>
                  <a:lnTo>
                    <a:pt x="1675122" y="53975"/>
                  </a:lnTo>
                  <a:lnTo>
                    <a:pt x="1680203" y="60007"/>
                  </a:lnTo>
                  <a:lnTo>
                    <a:pt x="1685284" y="66357"/>
                  </a:lnTo>
                  <a:lnTo>
                    <a:pt x="1689730" y="72390"/>
                  </a:lnTo>
                  <a:lnTo>
                    <a:pt x="1694176" y="79375"/>
                  </a:lnTo>
                  <a:lnTo>
                    <a:pt x="1697987" y="86360"/>
                  </a:lnTo>
                  <a:lnTo>
                    <a:pt x="1701797" y="93345"/>
                  </a:lnTo>
                  <a:lnTo>
                    <a:pt x="1704973" y="100647"/>
                  </a:lnTo>
                  <a:lnTo>
                    <a:pt x="1707831" y="108267"/>
                  </a:lnTo>
                  <a:lnTo>
                    <a:pt x="1710371" y="115570"/>
                  </a:lnTo>
                  <a:lnTo>
                    <a:pt x="1712594" y="123507"/>
                  </a:lnTo>
                  <a:lnTo>
                    <a:pt x="1714500" y="131445"/>
                  </a:lnTo>
                  <a:lnTo>
                    <a:pt x="1715770" y="139382"/>
                  </a:lnTo>
                  <a:lnTo>
                    <a:pt x="1717040" y="147637"/>
                  </a:lnTo>
                  <a:lnTo>
                    <a:pt x="1717675" y="155892"/>
                  </a:lnTo>
                  <a:lnTo>
                    <a:pt x="1717675" y="164782"/>
                  </a:lnTo>
                  <a:lnTo>
                    <a:pt x="1717675" y="1836103"/>
                  </a:lnTo>
                  <a:lnTo>
                    <a:pt x="1717675" y="1844358"/>
                  </a:lnTo>
                  <a:lnTo>
                    <a:pt x="1717040" y="1852613"/>
                  </a:lnTo>
                  <a:lnTo>
                    <a:pt x="1715770" y="1861185"/>
                  </a:lnTo>
                  <a:lnTo>
                    <a:pt x="1714500" y="1869123"/>
                  </a:lnTo>
                  <a:lnTo>
                    <a:pt x="1712594" y="1877060"/>
                  </a:lnTo>
                  <a:lnTo>
                    <a:pt x="1710371" y="1884680"/>
                  </a:lnTo>
                  <a:lnTo>
                    <a:pt x="1707831" y="1892300"/>
                  </a:lnTo>
                  <a:lnTo>
                    <a:pt x="1704973" y="1900238"/>
                  </a:lnTo>
                  <a:lnTo>
                    <a:pt x="1701797" y="1907223"/>
                  </a:lnTo>
                  <a:lnTo>
                    <a:pt x="1697987" y="1914208"/>
                  </a:lnTo>
                  <a:lnTo>
                    <a:pt x="1694176" y="1921193"/>
                  </a:lnTo>
                  <a:lnTo>
                    <a:pt x="1689730" y="1927860"/>
                  </a:lnTo>
                  <a:lnTo>
                    <a:pt x="1685284" y="1934210"/>
                  </a:lnTo>
                  <a:lnTo>
                    <a:pt x="1680203" y="1940560"/>
                  </a:lnTo>
                  <a:lnTo>
                    <a:pt x="1675122" y="1946275"/>
                  </a:lnTo>
                  <a:lnTo>
                    <a:pt x="1669724" y="1952308"/>
                  </a:lnTo>
                  <a:lnTo>
                    <a:pt x="1664008" y="1957705"/>
                  </a:lnTo>
                  <a:lnTo>
                    <a:pt x="1657974" y="1962785"/>
                  </a:lnTo>
                  <a:lnTo>
                    <a:pt x="1651623" y="1967865"/>
                  </a:lnTo>
                  <a:lnTo>
                    <a:pt x="1645589" y="1972310"/>
                  </a:lnTo>
                  <a:lnTo>
                    <a:pt x="1638603" y="1976755"/>
                  </a:lnTo>
                  <a:lnTo>
                    <a:pt x="1631617" y="1980565"/>
                  </a:lnTo>
                  <a:lnTo>
                    <a:pt x="1624630" y="1984375"/>
                  </a:lnTo>
                  <a:lnTo>
                    <a:pt x="1617644" y="1987550"/>
                  </a:lnTo>
                  <a:lnTo>
                    <a:pt x="1609705" y="1990408"/>
                  </a:lnTo>
                  <a:lnTo>
                    <a:pt x="1602084" y="1992948"/>
                  </a:lnTo>
                  <a:lnTo>
                    <a:pt x="1594462" y="1995170"/>
                  </a:lnTo>
                  <a:lnTo>
                    <a:pt x="1586523" y="1997075"/>
                  </a:lnTo>
                  <a:lnTo>
                    <a:pt x="1578584" y="1998345"/>
                  </a:lnTo>
                  <a:lnTo>
                    <a:pt x="1570010" y="1999615"/>
                  </a:lnTo>
                  <a:lnTo>
                    <a:pt x="1562071" y="2000250"/>
                  </a:lnTo>
                  <a:lnTo>
                    <a:pt x="1553180" y="2000250"/>
                  </a:lnTo>
                  <a:lnTo>
                    <a:pt x="164495" y="2000250"/>
                  </a:lnTo>
                  <a:lnTo>
                    <a:pt x="155604" y="2000250"/>
                  </a:lnTo>
                  <a:lnTo>
                    <a:pt x="147665" y="1999615"/>
                  </a:lnTo>
                  <a:lnTo>
                    <a:pt x="139408" y="1998345"/>
                  </a:lnTo>
                  <a:lnTo>
                    <a:pt x="131152" y="1997075"/>
                  </a:lnTo>
                  <a:lnTo>
                    <a:pt x="123213" y="1995170"/>
                  </a:lnTo>
                  <a:lnTo>
                    <a:pt x="115591" y="1992948"/>
                  </a:lnTo>
                  <a:lnTo>
                    <a:pt x="107970" y="1990408"/>
                  </a:lnTo>
                  <a:lnTo>
                    <a:pt x="100348" y="1987550"/>
                  </a:lnTo>
                  <a:lnTo>
                    <a:pt x="93044" y="1984375"/>
                  </a:lnTo>
                  <a:lnTo>
                    <a:pt x="86058" y="1980565"/>
                  </a:lnTo>
                  <a:lnTo>
                    <a:pt x="79072" y="1976755"/>
                  </a:lnTo>
                  <a:lnTo>
                    <a:pt x="72721" y="1972310"/>
                  </a:lnTo>
                  <a:lnTo>
                    <a:pt x="66052" y="1967865"/>
                  </a:lnTo>
                  <a:lnTo>
                    <a:pt x="59701" y="1962785"/>
                  </a:lnTo>
                  <a:lnTo>
                    <a:pt x="53667" y="1957705"/>
                  </a:lnTo>
                  <a:lnTo>
                    <a:pt x="48269" y="1952308"/>
                  </a:lnTo>
                  <a:lnTo>
                    <a:pt x="42553" y="1946275"/>
                  </a:lnTo>
                  <a:lnTo>
                    <a:pt x="37472" y="1940560"/>
                  </a:lnTo>
                  <a:lnTo>
                    <a:pt x="32391" y="1934210"/>
                  </a:lnTo>
                  <a:lnTo>
                    <a:pt x="27945" y="1927860"/>
                  </a:lnTo>
                  <a:lnTo>
                    <a:pt x="23817" y="1921193"/>
                  </a:lnTo>
                  <a:lnTo>
                    <a:pt x="19688" y="1914208"/>
                  </a:lnTo>
                  <a:lnTo>
                    <a:pt x="16195" y="1907223"/>
                  </a:lnTo>
                  <a:lnTo>
                    <a:pt x="12702" y="1900238"/>
                  </a:lnTo>
                  <a:lnTo>
                    <a:pt x="9844" y="1892300"/>
                  </a:lnTo>
                  <a:lnTo>
                    <a:pt x="7304" y="1884680"/>
                  </a:lnTo>
                  <a:lnTo>
                    <a:pt x="5081" y="1877060"/>
                  </a:lnTo>
                  <a:lnTo>
                    <a:pt x="3175" y="1869123"/>
                  </a:lnTo>
                  <a:lnTo>
                    <a:pt x="1905" y="1861185"/>
                  </a:lnTo>
                  <a:lnTo>
                    <a:pt x="635" y="1852613"/>
                  </a:lnTo>
                  <a:lnTo>
                    <a:pt x="0" y="1844358"/>
                  </a:lnTo>
                  <a:lnTo>
                    <a:pt x="0" y="1836103"/>
                  </a:lnTo>
                  <a:lnTo>
                    <a:pt x="0" y="489585"/>
                  </a:lnTo>
                  <a:lnTo>
                    <a:pt x="4893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767138" y="2298700"/>
            <a:ext cx="712787" cy="712788"/>
            <a:chOff x="6464913" y="2296397"/>
            <a:chExt cx="712788" cy="712787"/>
          </a:xfrm>
        </p:grpSpPr>
        <p:sp>
          <p:nvSpPr>
            <p:cNvPr id="53" name="橢圓 7"/>
            <p:cNvSpPr>
              <a:spLocks noChangeArrowheads="1"/>
            </p:cNvSpPr>
            <p:nvPr/>
          </p:nvSpPr>
          <p:spPr bwMode="auto">
            <a:xfrm>
              <a:off x="6464913" y="2296397"/>
              <a:ext cx="712788" cy="7127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20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</a:endParaRPr>
            </a:p>
          </p:txBody>
        </p:sp>
        <p:sp>
          <p:nvSpPr>
            <p:cNvPr id="54" name="KSO_Shape"/>
            <p:cNvSpPr/>
            <p:nvPr/>
          </p:nvSpPr>
          <p:spPr bwMode="auto">
            <a:xfrm>
              <a:off x="6631600" y="2459910"/>
              <a:ext cx="414339" cy="352425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479925" y="3824288"/>
            <a:ext cx="711200" cy="711200"/>
            <a:chOff x="7177701" y="3821983"/>
            <a:chExt cx="711200" cy="711200"/>
          </a:xfrm>
        </p:grpSpPr>
        <p:sp>
          <p:nvSpPr>
            <p:cNvPr id="56" name="橢圓 9"/>
            <p:cNvSpPr>
              <a:spLocks noChangeArrowheads="1"/>
            </p:cNvSpPr>
            <p:nvPr/>
          </p:nvSpPr>
          <p:spPr bwMode="auto">
            <a:xfrm>
              <a:off x="7177701" y="3821983"/>
              <a:ext cx="711200" cy="711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marL="233680" indent="-23368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</a:pPr>
              <a:endParaRPr lang="zh-TW" altLang="en-US" sz="3200">
                <a:solidFill>
                  <a:srgbClr val="000000"/>
                </a:solidFill>
                <a:latin typeface="Arial" panose="020B0604020202020204" pitchFamily="34" charset="0"/>
                <a:ea typeface="Microsoft JhengHei" panose="020B0604030504040204" pitchFamily="34" charset="-120"/>
              </a:endParaRPr>
            </a:p>
          </p:txBody>
        </p:sp>
        <p:sp>
          <p:nvSpPr>
            <p:cNvPr id="57" name="KSO_Shape"/>
            <p:cNvSpPr>
              <a:spLocks noChangeArrowheads="1"/>
            </p:cNvSpPr>
            <p:nvPr/>
          </p:nvSpPr>
          <p:spPr bwMode="auto">
            <a:xfrm>
              <a:off x="7331689" y="4015658"/>
              <a:ext cx="403225" cy="323850"/>
            </a:xfrm>
            <a:custGeom>
              <a:avLst/>
              <a:gdLst>
                <a:gd name="T0" fmla="*/ 552105 w 2874963"/>
                <a:gd name="T1" fmla="*/ 1256550 h 2311400"/>
                <a:gd name="T2" fmla="*/ 814407 w 2874963"/>
                <a:gd name="T3" fmla="*/ 1166381 h 2311400"/>
                <a:gd name="T4" fmla="*/ 861857 w 2874963"/>
                <a:gd name="T5" fmla="*/ 1221938 h 2311400"/>
                <a:gd name="T6" fmla="*/ 529108 w 2874963"/>
                <a:gd name="T7" fmla="*/ 1452571 h 2311400"/>
                <a:gd name="T8" fmla="*/ 122756 w 2874963"/>
                <a:gd name="T9" fmla="*/ 1358877 h 2311400"/>
                <a:gd name="T10" fmla="*/ 175912 w 2874963"/>
                <a:gd name="T11" fmla="*/ 1192357 h 2311400"/>
                <a:gd name="T12" fmla="*/ 277118 w 2874963"/>
                <a:gd name="T13" fmla="*/ 1128994 h 2311400"/>
                <a:gd name="T14" fmla="*/ 305052 w 2874963"/>
                <a:gd name="T15" fmla="*/ 1242809 h 2311400"/>
                <a:gd name="T16" fmla="*/ 994050 w 2874963"/>
                <a:gd name="T17" fmla="*/ 853464 h 2311400"/>
                <a:gd name="T18" fmla="*/ 644668 w 2874963"/>
                <a:gd name="T19" fmla="*/ 666225 h 2311400"/>
                <a:gd name="T20" fmla="*/ 675774 w 2874963"/>
                <a:gd name="T21" fmla="*/ 776137 h 2311400"/>
                <a:gd name="T22" fmla="*/ 719353 w 2874963"/>
                <a:gd name="T23" fmla="*/ 821032 h 2311400"/>
                <a:gd name="T24" fmla="*/ 694258 w 2874963"/>
                <a:gd name="T25" fmla="*/ 885897 h 2311400"/>
                <a:gd name="T26" fmla="*/ 639408 w 2874963"/>
                <a:gd name="T27" fmla="*/ 997010 h 2311400"/>
                <a:gd name="T28" fmla="*/ 561868 w 2874963"/>
                <a:gd name="T29" fmla="*/ 1068783 h 2311400"/>
                <a:gd name="T30" fmla="*/ 506117 w 2874963"/>
                <a:gd name="T31" fmla="*/ 1079143 h 2311400"/>
                <a:gd name="T32" fmla="*/ 449013 w 2874963"/>
                <a:gd name="T33" fmla="*/ 1059924 h 2311400"/>
                <a:gd name="T34" fmla="*/ 372374 w 2874963"/>
                <a:gd name="T35" fmla="*/ 966830 h 2311400"/>
                <a:gd name="T36" fmla="*/ 317074 w 2874963"/>
                <a:gd name="T37" fmla="*/ 867429 h 2311400"/>
                <a:gd name="T38" fmla="*/ 315722 w 2874963"/>
                <a:gd name="T39" fmla="*/ 807819 h 2311400"/>
                <a:gd name="T40" fmla="*/ 360804 w 2874963"/>
                <a:gd name="T41" fmla="*/ 726436 h 2311400"/>
                <a:gd name="T42" fmla="*/ 420311 w 2874963"/>
                <a:gd name="T43" fmla="*/ 688148 h 2311400"/>
                <a:gd name="T44" fmla="*/ 541281 w 2874963"/>
                <a:gd name="T45" fmla="*/ 679889 h 2311400"/>
                <a:gd name="T46" fmla="*/ 615816 w 2874963"/>
                <a:gd name="T47" fmla="*/ 642201 h 2311400"/>
                <a:gd name="T48" fmla="*/ 607328 w 2874963"/>
                <a:gd name="T49" fmla="*/ 550770 h 2311400"/>
                <a:gd name="T50" fmla="*/ 652075 w 2874963"/>
                <a:gd name="T51" fmla="*/ 576010 h 2311400"/>
                <a:gd name="T52" fmla="*/ 690816 w 2874963"/>
                <a:gd name="T53" fmla="*/ 613419 h 2311400"/>
                <a:gd name="T54" fmla="*/ 708834 w 2874963"/>
                <a:gd name="T55" fmla="*/ 715281 h 2311400"/>
                <a:gd name="T56" fmla="*/ 684809 w 2874963"/>
                <a:gd name="T57" fmla="*/ 784841 h 2311400"/>
                <a:gd name="T58" fmla="*/ 653727 w 2874963"/>
                <a:gd name="T59" fmla="*/ 664651 h 2311400"/>
                <a:gd name="T60" fmla="*/ 590811 w 2874963"/>
                <a:gd name="T61" fmla="*/ 648726 h 2311400"/>
                <a:gd name="T62" fmla="*/ 495911 w 2874963"/>
                <a:gd name="T63" fmla="*/ 681177 h 2311400"/>
                <a:gd name="T64" fmla="*/ 382693 w 2874963"/>
                <a:gd name="T65" fmla="*/ 672613 h 2311400"/>
                <a:gd name="T66" fmla="*/ 342000 w 2874963"/>
                <a:gd name="T67" fmla="*/ 784841 h 2311400"/>
                <a:gd name="T68" fmla="*/ 316624 w 2874963"/>
                <a:gd name="T69" fmla="*/ 733159 h 2311400"/>
                <a:gd name="T70" fmla="*/ 334342 w 2874963"/>
                <a:gd name="T71" fmla="*/ 634002 h 2311400"/>
                <a:gd name="T72" fmla="*/ 392753 w 2874963"/>
                <a:gd name="T73" fmla="*/ 561737 h 2311400"/>
                <a:gd name="T74" fmla="*/ 513330 w 2874963"/>
                <a:gd name="T75" fmla="*/ 530788 h 2311400"/>
                <a:gd name="T76" fmla="*/ 816493 w 2874963"/>
                <a:gd name="T77" fmla="*/ 367350 h 2311400"/>
                <a:gd name="T78" fmla="*/ 816493 w 2874963"/>
                <a:gd name="T79" fmla="*/ 418842 h 2311400"/>
                <a:gd name="T80" fmla="*/ 1079641 w 2874963"/>
                <a:gd name="T81" fmla="*/ 426048 h 2311400"/>
                <a:gd name="T82" fmla="*/ 1093467 w 2874963"/>
                <a:gd name="T83" fmla="*/ 377108 h 2311400"/>
                <a:gd name="T84" fmla="*/ 1049584 w 2874963"/>
                <a:gd name="T85" fmla="*/ 364048 h 2311400"/>
                <a:gd name="T86" fmla="*/ 1023434 w 2874963"/>
                <a:gd name="T87" fmla="*/ 392871 h 2311400"/>
                <a:gd name="T88" fmla="*/ 856619 w 2874963"/>
                <a:gd name="T89" fmla="*/ 372605 h 2311400"/>
                <a:gd name="T90" fmla="*/ 927854 w 2874963"/>
                <a:gd name="T91" fmla="*/ 64403 h 2311400"/>
                <a:gd name="T92" fmla="*/ 904258 w 2874963"/>
                <a:gd name="T93" fmla="*/ 91875 h 2311400"/>
                <a:gd name="T94" fmla="*/ 905010 w 2874963"/>
                <a:gd name="T95" fmla="*/ 129406 h 2311400"/>
                <a:gd name="T96" fmla="*/ 930108 w 2874963"/>
                <a:gd name="T97" fmla="*/ 155677 h 2311400"/>
                <a:gd name="T98" fmla="*/ 967829 w 2874963"/>
                <a:gd name="T99" fmla="*/ 158379 h 2311400"/>
                <a:gd name="T100" fmla="*/ 996233 w 2874963"/>
                <a:gd name="T101" fmla="*/ 136162 h 2311400"/>
                <a:gd name="T102" fmla="*/ 1002845 w 2874963"/>
                <a:gd name="T103" fmla="*/ 99081 h 2311400"/>
                <a:gd name="T104" fmla="*/ 983158 w 2874963"/>
                <a:gd name="T105" fmla="*/ 68306 h 2311400"/>
                <a:gd name="T106" fmla="*/ 881566 w 2874963"/>
                <a:gd name="T107" fmla="*/ 0 h 2311400"/>
                <a:gd name="T108" fmla="*/ 1048381 w 2874963"/>
                <a:gd name="T109" fmla="*/ 20417 h 2311400"/>
                <a:gd name="T110" fmla="*/ 1859163 w 2874963"/>
                <a:gd name="T111" fmla="*/ 308953 h 2311400"/>
                <a:gd name="T112" fmla="*/ 1899590 w 2874963"/>
                <a:gd name="T113" fmla="*/ 355791 h 2311400"/>
                <a:gd name="T114" fmla="*/ 2705 w 2874963"/>
                <a:gd name="T115" fmla="*/ 364048 h 2311400"/>
                <a:gd name="T116" fmla="*/ 38623 w 2874963"/>
                <a:gd name="T117" fmla="*/ 313456 h 2311400"/>
                <a:gd name="T118" fmla="*/ 855416 w 2874963"/>
                <a:gd name="T119" fmla="*/ 26121 h 23114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74963" h="2311400">
                  <a:moveTo>
                    <a:pt x="1500188" y="1927225"/>
                  </a:moveTo>
                  <a:lnTo>
                    <a:pt x="2676526" y="1927225"/>
                  </a:lnTo>
                  <a:lnTo>
                    <a:pt x="2676526" y="1949450"/>
                  </a:lnTo>
                  <a:lnTo>
                    <a:pt x="1500188" y="1949450"/>
                  </a:lnTo>
                  <a:lnTo>
                    <a:pt x="1500188" y="1927225"/>
                  </a:lnTo>
                  <a:close/>
                  <a:moveTo>
                    <a:pt x="1500188" y="1706563"/>
                  </a:moveTo>
                  <a:lnTo>
                    <a:pt x="2676526" y="1706563"/>
                  </a:lnTo>
                  <a:lnTo>
                    <a:pt x="2676526" y="1728788"/>
                  </a:lnTo>
                  <a:lnTo>
                    <a:pt x="1500188" y="1728788"/>
                  </a:lnTo>
                  <a:lnTo>
                    <a:pt x="1500188" y="1706563"/>
                  </a:lnTo>
                  <a:close/>
                  <a:moveTo>
                    <a:pt x="741023" y="1676400"/>
                  </a:moveTo>
                  <a:lnTo>
                    <a:pt x="803616" y="1676400"/>
                  </a:lnTo>
                  <a:lnTo>
                    <a:pt x="835026" y="1736633"/>
                  </a:lnTo>
                  <a:lnTo>
                    <a:pt x="813107" y="1759278"/>
                  </a:lnTo>
                  <a:lnTo>
                    <a:pt x="833218" y="1897860"/>
                  </a:lnTo>
                  <a:lnTo>
                    <a:pt x="772432" y="2124075"/>
                  </a:lnTo>
                  <a:lnTo>
                    <a:pt x="711647" y="1897860"/>
                  </a:lnTo>
                  <a:lnTo>
                    <a:pt x="731532" y="1759278"/>
                  </a:lnTo>
                  <a:lnTo>
                    <a:pt x="709613" y="1736633"/>
                  </a:lnTo>
                  <a:lnTo>
                    <a:pt x="741023" y="1676400"/>
                  </a:lnTo>
                  <a:close/>
                  <a:moveTo>
                    <a:pt x="1033510" y="1660525"/>
                  </a:moveTo>
                  <a:lnTo>
                    <a:pt x="1069768" y="1677761"/>
                  </a:lnTo>
                  <a:lnTo>
                    <a:pt x="1107612" y="1695904"/>
                  </a:lnTo>
                  <a:lnTo>
                    <a:pt x="1126421" y="1705202"/>
                  </a:lnTo>
                  <a:lnTo>
                    <a:pt x="1145003" y="1714727"/>
                  </a:lnTo>
                  <a:lnTo>
                    <a:pt x="1163585" y="1724252"/>
                  </a:lnTo>
                  <a:lnTo>
                    <a:pt x="1181261" y="1734004"/>
                  </a:lnTo>
                  <a:lnTo>
                    <a:pt x="1198257" y="1743302"/>
                  </a:lnTo>
                  <a:lnTo>
                    <a:pt x="1214346" y="1752600"/>
                  </a:lnTo>
                  <a:lnTo>
                    <a:pt x="1229076" y="1761671"/>
                  </a:lnTo>
                  <a:lnTo>
                    <a:pt x="1242673" y="1770289"/>
                  </a:lnTo>
                  <a:lnTo>
                    <a:pt x="1248792" y="1774598"/>
                  </a:lnTo>
                  <a:lnTo>
                    <a:pt x="1254683" y="1778680"/>
                  </a:lnTo>
                  <a:lnTo>
                    <a:pt x="1259896" y="1782762"/>
                  </a:lnTo>
                  <a:lnTo>
                    <a:pt x="1264881" y="1786618"/>
                  </a:lnTo>
                  <a:lnTo>
                    <a:pt x="1269187" y="1790473"/>
                  </a:lnTo>
                  <a:lnTo>
                    <a:pt x="1273039" y="1794102"/>
                  </a:lnTo>
                  <a:lnTo>
                    <a:pt x="1276438" y="1797504"/>
                  </a:lnTo>
                  <a:lnTo>
                    <a:pt x="1278931" y="1800905"/>
                  </a:lnTo>
                  <a:lnTo>
                    <a:pt x="1281197" y="1803627"/>
                  </a:lnTo>
                  <a:lnTo>
                    <a:pt x="1283237" y="1807029"/>
                  </a:lnTo>
                  <a:lnTo>
                    <a:pt x="1287542" y="1814739"/>
                  </a:lnTo>
                  <a:lnTo>
                    <a:pt x="1291621" y="1823811"/>
                  </a:lnTo>
                  <a:lnTo>
                    <a:pt x="1296380" y="1834016"/>
                  </a:lnTo>
                  <a:lnTo>
                    <a:pt x="1300686" y="1845582"/>
                  </a:lnTo>
                  <a:lnTo>
                    <a:pt x="1305445" y="1858282"/>
                  </a:lnTo>
                  <a:lnTo>
                    <a:pt x="1310203" y="1871889"/>
                  </a:lnTo>
                  <a:lnTo>
                    <a:pt x="1314736" y="1886404"/>
                  </a:lnTo>
                  <a:lnTo>
                    <a:pt x="1319495" y="1901371"/>
                  </a:lnTo>
                  <a:lnTo>
                    <a:pt x="1324027" y="1917246"/>
                  </a:lnTo>
                  <a:lnTo>
                    <a:pt x="1333318" y="1950130"/>
                  </a:lnTo>
                  <a:lnTo>
                    <a:pt x="1342382" y="1984375"/>
                  </a:lnTo>
                  <a:lnTo>
                    <a:pt x="1350994" y="2018620"/>
                  </a:lnTo>
                  <a:lnTo>
                    <a:pt x="1359378" y="2052411"/>
                  </a:lnTo>
                  <a:lnTo>
                    <a:pt x="1366857" y="2084388"/>
                  </a:lnTo>
                  <a:lnTo>
                    <a:pt x="1373655" y="2114097"/>
                  </a:lnTo>
                  <a:lnTo>
                    <a:pt x="1379320" y="2140404"/>
                  </a:lnTo>
                  <a:lnTo>
                    <a:pt x="1387478" y="2179184"/>
                  </a:lnTo>
                  <a:lnTo>
                    <a:pt x="1390651" y="2193925"/>
                  </a:lnTo>
                  <a:lnTo>
                    <a:pt x="798513" y="2193925"/>
                  </a:lnTo>
                  <a:lnTo>
                    <a:pt x="1111918" y="1875064"/>
                  </a:lnTo>
                  <a:lnTo>
                    <a:pt x="1011755" y="1800905"/>
                  </a:lnTo>
                  <a:lnTo>
                    <a:pt x="1094922" y="1766661"/>
                  </a:lnTo>
                  <a:lnTo>
                    <a:pt x="1033510" y="1660525"/>
                  </a:lnTo>
                  <a:close/>
                  <a:moveTo>
                    <a:pt x="511355" y="1660525"/>
                  </a:moveTo>
                  <a:lnTo>
                    <a:pt x="449944" y="1766661"/>
                  </a:lnTo>
                  <a:lnTo>
                    <a:pt x="532657" y="1800905"/>
                  </a:lnTo>
                  <a:lnTo>
                    <a:pt x="432494" y="1875064"/>
                  </a:lnTo>
                  <a:lnTo>
                    <a:pt x="746126" y="2193925"/>
                  </a:lnTo>
                  <a:lnTo>
                    <a:pt x="153988" y="2193925"/>
                  </a:lnTo>
                  <a:lnTo>
                    <a:pt x="157160" y="2179184"/>
                  </a:lnTo>
                  <a:lnTo>
                    <a:pt x="165318" y="2140404"/>
                  </a:lnTo>
                  <a:lnTo>
                    <a:pt x="171210" y="2114097"/>
                  </a:lnTo>
                  <a:lnTo>
                    <a:pt x="177782" y="2084388"/>
                  </a:lnTo>
                  <a:lnTo>
                    <a:pt x="185260" y="2052411"/>
                  </a:lnTo>
                  <a:lnTo>
                    <a:pt x="193418" y="2018620"/>
                  </a:lnTo>
                  <a:lnTo>
                    <a:pt x="202256" y="1984375"/>
                  </a:lnTo>
                  <a:lnTo>
                    <a:pt x="211321" y="1950130"/>
                  </a:lnTo>
                  <a:lnTo>
                    <a:pt x="220385" y="1917246"/>
                  </a:lnTo>
                  <a:lnTo>
                    <a:pt x="224918" y="1901371"/>
                  </a:lnTo>
                  <a:lnTo>
                    <a:pt x="229676" y="1886404"/>
                  </a:lnTo>
                  <a:lnTo>
                    <a:pt x="234209" y="1871889"/>
                  </a:lnTo>
                  <a:lnTo>
                    <a:pt x="238967" y="1858282"/>
                  </a:lnTo>
                  <a:lnTo>
                    <a:pt x="243726" y="1845582"/>
                  </a:lnTo>
                  <a:lnTo>
                    <a:pt x="248259" y="1834016"/>
                  </a:lnTo>
                  <a:lnTo>
                    <a:pt x="252791" y="1823811"/>
                  </a:lnTo>
                  <a:lnTo>
                    <a:pt x="257096" y="1814739"/>
                  </a:lnTo>
                  <a:lnTo>
                    <a:pt x="261175" y="1807029"/>
                  </a:lnTo>
                  <a:lnTo>
                    <a:pt x="263442" y="1803627"/>
                  </a:lnTo>
                  <a:lnTo>
                    <a:pt x="265481" y="1800905"/>
                  </a:lnTo>
                  <a:lnTo>
                    <a:pt x="268200" y="1797504"/>
                  </a:lnTo>
                  <a:lnTo>
                    <a:pt x="271600" y="1794102"/>
                  </a:lnTo>
                  <a:lnTo>
                    <a:pt x="275452" y="1790473"/>
                  </a:lnTo>
                  <a:lnTo>
                    <a:pt x="279984" y="1786618"/>
                  </a:lnTo>
                  <a:lnTo>
                    <a:pt x="284517" y="1782762"/>
                  </a:lnTo>
                  <a:lnTo>
                    <a:pt x="289955" y="1778680"/>
                  </a:lnTo>
                  <a:lnTo>
                    <a:pt x="295621" y="1774598"/>
                  </a:lnTo>
                  <a:lnTo>
                    <a:pt x="301966" y="1770289"/>
                  </a:lnTo>
                  <a:lnTo>
                    <a:pt x="315336" y="1761671"/>
                  </a:lnTo>
                  <a:lnTo>
                    <a:pt x="330066" y="1752600"/>
                  </a:lnTo>
                  <a:lnTo>
                    <a:pt x="346155" y="1743302"/>
                  </a:lnTo>
                  <a:lnTo>
                    <a:pt x="363378" y="1734004"/>
                  </a:lnTo>
                  <a:lnTo>
                    <a:pt x="381053" y="1724252"/>
                  </a:lnTo>
                  <a:lnTo>
                    <a:pt x="399409" y="1714727"/>
                  </a:lnTo>
                  <a:lnTo>
                    <a:pt x="418218" y="1705202"/>
                  </a:lnTo>
                  <a:lnTo>
                    <a:pt x="437253" y="1695904"/>
                  </a:lnTo>
                  <a:lnTo>
                    <a:pt x="475098" y="1677761"/>
                  </a:lnTo>
                  <a:lnTo>
                    <a:pt x="511355" y="1660525"/>
                  </a:lnTo>
                  <a:close/>
                  <a:moveTo>
                    <a:pt x="929254" y="1614488"/>
                  </a:moveTo>
                  <a:lnTo>
                    <a:pt x="950557" y="1623559"/>
                  </a:lnTo>
                  <a:lnTo>
                    <a:pt x="974579" y="1633992"/>
                  </a:lnTo>
                  <a:lnTo>
                    <a:pt x="1004946" y="1647599"/>
                  </a:lnTo>
                  <a:lnTo>
                    <a:pt x="1068853" y="1757817"/>
                  </a:lnTo>
                  <a:lnTo>
                    <a:pt x="975258" y="1796370"/>
                  </a:lnTo>
                  <a:lnTo>
                    <a:pt x="1084263" y="1877106"/>
                  </a:lnTo>
                  <a:lnTo>
                    <a:pt x="773113" y="2193926"/>
                  </a:lnTo>
                  <a:lnTo>
                    <a:pt x="929254" y="1614488"/>
                  </a:lnTo>
                  <a:close/>
                  <a:moveTo>
                    <a:pt x="615947" y="1614488"/>
                  </a:moveTo>
                  <a:lnTo>
                    <a:pt x="773113" y="2193926"/>
                  </a:lnTo>
                  <a:lnTo>
                    <a:pt x="460375" y="1877106"/>
                  </a:lnTo>
                  <a:lnTo>
                    <a:pt x="569936" y="1796370"/>
                  </a:lnTo>
                  <a:lnTo>
                    <a:pt x="475636" y="1757817"/>
                  </a:lnTo>
                  <a:lnTo>
                    <a:pt x="539869" y="1647599"/>
                  </a:lnTo>
                  <a:lnTo>
                    <a:pt x="570619" y="1633992"/>
                  </a:lnTo>
                  <a:lnTo>
                    <a:pt x="594536" y="1623559"/>
                  </a:lnTo>
                  <a:lnTo>
                    <a:pt x="615947" y="1614488"/>
                  </a:lnTo>
                  <a:close/>
                  <a:moveTo>
                    <a:pt x="1500188" y="1487488"/>
                  </a:moveTo>
                  <a:lnTo>
                    <a:pt x="2676526" y="1487488"/>
                  </a:lnTo>
                  <a:lnTo>
                    <a:pt x="2676526" y="1509713"/>
                  </a:lnTo>
                  <a:lnTo>
                    <a:pt x="1500188" y="1509713"/>
                  </a:lnTo>
                  <a:lnTo>
                    <a:pt x="1500188" y="1487488"/>
                  </a:lnTo>
                  <a:close/>
                  <a:moveTo>
                    <a:pt x="1500188" y="1266825"/>
                  </a:moveTo>
                  <a:lnTo>
                    <a:pt x="2676526" y="1266825"/>
                  </a:lnTo>
                  <a:lnTo>
                    <a:pt x="2676526" y="1289050"/>
                  </a:lnTo>
                  <a:lnTo>
                    <a:pt x="1500188" y="1289050"/>
                  </a:lnTo>
                  <a:lnTo>
                    <a:pt x="1500188" y="1266825"/>
                  </a:lnTo>
                  <a:close/>
                  <a:moveTo>
                    <a:pt x="1500188" y="1047750"/>
                  </a:moveTo>
                  <a:lnTo>
                    <a:pt x="2676526" y="1047750"/>
                  </a:lnTo>
                  <a:lnTo>
                    <a:pt x="2676526" y="1068388"/>
                  </a:lnTo>
                  <a:lnTo>
                    <a:pt x="1500188" y="1068388"/>
                  </a:lnTo>
                  <a:lnTo>
                    <a:pt x="1500188" y="1047750"/>
                  </a:lnTo>
                  <a:close/>
                  <a:moveTo>
                    <a:pt x="929369" y="969963"/>
                  </a:moveTo>
                  <a:lnTo>
                    <a:pt x="936399" y="973819"/>
                  </a:lnTo>
                  <a:lnTo>
                    <a:pt x="942522" y="977674"/>
                  </a:lnTo>
                  <a:lnTo>
                    <a:pt x="948872" y="981756"/>
                  </a:lnTo>
                  <a:lnTo>
                    <a:pt x="954315" y="986519"/>
                  </a:lnTo>
                  <a:lnTo>
                    <a:pt x="959531" y="991281"/>
                  </a:lnTo>
                  <a:lnTo>
                    <a:pt x="964294" y="995817"/>
                  </a:lnTo>
                  <a:lnTo>
                    <a:pt x="968829" y="1001033"/>
                  </a:lnTo>
                  <a:lnTo>
                    <a:pt x="972911" y="1006249"/>
                  </a:lnTo>
                  <a:lnTo>
                    <a:pt x="976767" y="1011919"/>
                  </a:lnTo>
                  <a:lnTo>
                    <a:pt x="980395" y="1017588"/>
                  </a:lnTo>
                  <a:lnTo>
                    <a:pt x="983797" y="1023485"/>
                  </a:lnTo>
                  <a:lnTo>
                    <a:pt x="986745" y="1029835"/>
                  </a:lnTo>
                  <a:lnTo>
                    <a:pt x="989467" y="1035958"/>
                  </a:lnTo>
                  <a:lnTo>
                    <a:pt x="992188" y="1042535"/>
                  </a:lnTo>
                  <a:lnTo>
                    <a:pt x="994683" y="1049338"/>
                  </a:lnTo>
                  <a:lnTo>
                    <a:pt x="996724" y="1056368"/>
                  </a:lnTo>
                  <a:lnTo>
                    <a:pt x="998765" y="1063172"/>
                  </a:lnTo>
                  <a:lnTo>
                    <a:pt x="1001033" y="1070883"/>
                  </a:lnTo>
                  <a:lnTo>
                    <a:pt x="1004208" y="1085850"/>
                  </a:lnTo>
                  <a:lnTo>
                    <a:pt x="1007383" y="1101725"/>
                  </a:lnTo>
                  <a:lnTo>
                    <a:pt x="1010558" y="1118508"/>
                  </a:lnTo>
                  <a:lnTo>
                    <a:pt x="1016454" y="1153433"/>
                  </a:lnTo>
                  <a:lnTo>
                    <a:pt x="1019856" y="1172256"/>
                  </a:lnTo>
                  <a:lnTo>
                    <a:pt x="1023712" y="1191306"/>
                  </a:lnTo>
                  <a:lnTo>
                    <a:pt x="1029608" y="1192667"/>
                  </a:lnTo>
                  <a:lnTo>
                    <a:pt x="1035958" y="1194254"/>
                  </a:lnTo>
                  <a:lnTo>
                    <a:pt x="1041628" y="1196295"/>
                  </a:lnTo>
                  <a:lnTo>
                    <a:pt x="1047297" y="1198790"/>
                  </a:lnTo>
                  <a:lnTo>
                    <a:pt x="1052513" y="1201511"/>
                  </a:lnTo>
                  <a:lnTo>
                    <a:pt x="1057729" y="1204459"/>
                  </a:lnTo>
                  <a:lnTo>
                    <a:pt x="1062492" y="1208088"/>
                  </a:lnTo>
                  <a:lnTo>
                    <a:pt x="1066801" y="1211943"/>
                  </a:lnTo>
                  <a:lnTo>
                    <a:pt x="1070883" y="1216025"/>
                  </a:lnTo>
                  <a:lnTo>
                    <a:pt x="1074738" y="1220108"/>
                  </a:lnTo>
                  <a:lnTo>
                    <a:pt x="1078140" y="1224870"/>
                  </a:lnTo>
                  <a:lnTo>
                    <a:pt x="1081088" y="1229633"/>
                  </a:lnTo>
                  <a:lnTo>
                    <a:pt x="1083583" y="1234849"/>
                  </a:lnTo>
                  <a:lnTo>
                    <a:pt x="1085624" y="1240065"/>
                  </a:lnTo>
                  <a:lnTo>
                    <a:pt x="1087212" y="1245734"/>
                  </a:lnTo>
                  <a:lnTo>
                    <a:pt x="1088345" y="1251404"/>
                  </a:lnTo>
                  <a:lnTo>
                    <a:pt x="1089026" y="1257527"/>
                  </a:lnTo>
                  <a:lnTo>
                    <a:pt x="1089026" y="1263424"/>
                  </a:lnTo>
                  <a:lnTo>
                    <a:pt x="1088572" y="1270000"/>
                  </a:lnTo>
                  <a:lnTo>
                    <a:pt x="1087438" y="1276124"/>
                  </a:lnTo>
                  <a:lnTo>
                    <a:pt x="1085624" y="1282927"/>
                  </a:lnTo>
                  <a:lnTo>
                    <a:pt x="1083356" y="1289277"/>
                  </a:lnTo>
                  <a:lnTo>
                    <a:pt x="1080635" y="1296081"/>
                  </a:lnTo>
                  <a:lnTo>
                    <a:pt x="1077006" y="1303111"/>
                  </a:lnTo>
                  <a:lnTo>
                    <a:pt x="1072470" y="1310141"/>
                  </a:lnTo>
                  <a:lnTo>
                    <a:pt x="1067481" y="1317172"/>
                  </a:lnTo>
                  <a:lnTo>
                    <a:pt x="1061585" y="1324202"/>
                  </a:lnTo>
                  <a:lnTo>
                    <a:pt x="1055235" y="1331006"/>
                  </a:lnTo>
                  <a:lnTo>
                    <a:pt x="1047751" y="1338036"/>
                  </a:lnTo>
                  <a:lnTo>
                    <a:pt x="1039587" y="1345293"/>
                  </a:lnTo>
                  <a:lnTo>
                    <a:pt x="1030742" y="1352324"/>
                  </a:lnTo>
                  <a:lnTo>
                    <a:pt x="1020990" y="1359354"/>
                  </a:lnTo>
                  <a:lnTo>
                    <a:pt x="1018269" y="1372281"/>
                  </a:lnTo>
                  <a:lnTo>
                    <a:pt x="1015094" y="1385208"/>
                  </a:lnTo>
                  <a:lnTo>
                    <a:pt x="1011919" y="1398361"/>
                  </a:lnTo>
                  <a:lnTo>
                    <a:pt x="1007836" y="1411061"/>
                  </a:lnTo>
                  <a:lnTo>
                    <a:pt x="1003754" y="1423761"/>
                  </a:lnTo>
                  <a:lnTo>
                    <a:pt x="999445" y="1436008"/>
                  </a:lnTo>
                  <a:lnTo>
                    <a:pt x="994456" y="1448254"/>
                  </a:lnTo>
                  <a:lnTo>
                    <a:pt x="989240" y="1460274"/>
                  </a:lnTo>
                  <a:lnTo>
                    <a:pt x="983570" y="1472066"/>
                  </a:lnTo>
                  <a:lnTo>
                    <a:pt x="977901" y="1483633"/>
                  </a:lnTo>
                  <a:lnTo>
                    <a:pt x="971551" y="1494745"/>
                  </a:lnTo>
                  <a:lnTo>
                    <a:pt x="964974" y="1505858"/>
                  </a:lnTo>
                  <a:lnTo>
                    <a:pt x="958170" y="1516516"/>
                  </a:lnTo>
                  <a:lnTo>
                    <a:pt x="950913" y="1526722"/>
                  </a:lnTo>
                  <a:lnTo>
                    <a:pt x="943429" y="1536700"/>
                  </a:lnTo>
                  <a:lnTo>
                    <a:pt x="935492" y="1546225"/>
                  </a:lnTo>
                  <a:lnTo>
                    <a:pt x="927554" y="1555297"/>
                  </a:lnTo>
                  <a:lnTo>
                    <a:pt x="919163" y="1564141"/>
                  </a:lnTo>
                  <a:lnTo>
                    <a:pt x="910772" y="1572533"/>
                  </a:lnTo>
                  <a:lnTo>
                    <a:pt x="901701" y="1580243"/>
                  </a:lnTo>
                  <a:lnTo>
                    <a:pt x="892629" y="1587500"/>
                  </a:lnTo>
                  <a:lnTo>
                    <a:pt x="883331" y="1594531"/>
                  </a:lnTo>
                  <a:lnTo>
                    <a:pt x="873352" y="1600881"/>
                  </a:lnTo>
                  <a:lnTo>
                    <a:pt x="863601" y="1606550"/>
                  </a:lnTo>
                  <a:lnTo>
                    <a:pt x="858385" y="1609272"/>
                  </a:lnTo>
                  <a:lnTo>
                    <a:pt x="853169" y="1611766"/>
                  </a:lnTo>
                  <a:lnTo>
                    <a:pt x="847952" y="1614261"/>
                  </a:lnTo>
                  <a:lnTo>
                    <a:pt x="842736" y="1616302"/>
                  </a:lnTo>
                  <a:lnTo>
                    <a:pt x="837520" y="1618343"/>
                  </a:lnTo>
                  <a:lnTo>
                    <a:pt x="832077" y="1620384"/>
                  </a:lnTo>
                  <a:lnTo>
                    <a:pt x="826635" y="1621972"/>
                  </a:lnTo>
                  <a:lnTo>
                    <a:pt x="821192" y="1623786"/>
                  </a:lnTo>
                  <a:lnTo>
                    <a:pt x="815749" y="1625147"/>
                  </a:lnTo>
                  <a:lnTo>
                    <a:pt x="810079" y="1626508"/>
                  </a:lnTo>
                  <a:lnTo>
                    <a:pt x="804410" y="1627415"/>
                  </a:lnTo>
                  <a:lnTo>
                    <a:pt x="798740" y="1628549"/>
                  </a:lnTo>
                  <a:lnTo>
                    <a:pt x="793070" y="1629229"/>
                  </a:lnTo>
                  <a:lnTo>
                    <a:pt x="787401" y="1629909"/>
                  </a:lnTo>
                  <a:lnTo>
                    <a:pt x="781277" y="1630363"/>
                  </a:lnTo>
                  <a:lnTo>
                    <a:pt x="775381" y="1630363"/>
                  </a:lnTo>
                  <a:lnTo>
                    <a:pt x="769711" y="1630363"/>
                  </a:lnTo>
                  <a:lnTo>
                    <a:pt x="763815" y="1629909"/>
                  </a:lnTo>
                  <a:lnTo>
                    <a:pt x="757918" y="1629229"/>
                  </a:lnTo>
                  <a:lnTo>
                    <a:pt x="752249" y="1628549"/>
                  </a:lnTo>
                  <a:lnTo>
                    <a:pt x="746579" y="1627415"/>
                  </a:lnTo>
                  <a:lnTo>
                    <a:pt x="740910" y="1626508"/>
                  </a:lnTo>
                  <a:lnTo>
                    <a:pt x="735240" y="1625147"/>
                  </a:lnTo>
                  <a:lnTo>
                    <a:pt x="729797" y="1623786"/>
                  </a:lnTo>
                  <a:lnTo>
                    <a:pt x="724354" y="1621972"/>
                  </a:lnTo>
                  <a:lnTo>
                    <a:pt x="718911" y="1620384"/>
                  </a:lnTo>
                  <a:lnTo>
                    <a:pt x="713468" y="1618343"/>
                  </a:lnTo>
                  <a:lnTo>
                    <a:pt x="708252" y="1616302"/>
                  </a:lnTo>
                  <a:lnTo>
                    <a:pt x="703036" y="1614261"/>
                  </a:lnTo>
                  <a:lnTo>
                    <a:pt x="697820" y="1611766"/>
                  </a:lnTo>
                  <a:lnTo>
                    <a:pt x="692604" y="1609272"/>
                  </a:lnTo>
                  <a:lnTo>
                    <a:pt x="687388" y="1606550"/>
                  </a:lnTo>
                  <a:lnTo>
                    <a:pt x="677636" y="1600881"/>
                  </a:lnTo>
                  <a:lnTo>
                    <a:pt x="668111" y="1594531"/>
                  </a:lnTo>
                  <a:lnTo>
                    <a:pt x="658359" y="1587500"/>
                  </a:lnTo>
                  <a:lnTo>
                    <a:pt x="649288" y="1580243"/>
                  </a:lnTo>
                  <a:lnTo>
                    <a:pt x="640217" y="1572533"/>
                  </a:lnTo>
                  <a:lnTo>
                    <a:pt x="631826" y="1564141"/>
                  </a:lnTo>
                  <a:lnTo>
                    <a:pt x="623434" y="1555297"/>
                  </a:lnTo>
                  <a:lnTo>
                    <a:pt x="615497" y="1546225"/>
                  </a:lnTo>
                  <a:lnTo>
                    <a:pt x="607559" y="1536700"/>
                  </a:lnTo>
                  <a:lnTo>
                    <a:pt x="600075" y="1526722"/>
                  </a:lnTo>
                  <a:lnTo>
                    <a:pt x="592818" y="1516516"/>
                  </a:lnTo>
                  <a:lnTo>
                    <a:pt x="586015" y="1505858"/>
                  </a:lnTo>
                  <a:lnTo>
                    <a:pt x="579665" y="1494745"/>
                  </a:lnTo>
                  <a:lnTo>
                    <a:pt x="573315" y="1483633"/>
                  </a:lnTo>
                  <a:lnTo>
                    <a:pt x="567418" y="1472066"/>
                  </a:lnTo>
                  <a:lnTo>
                    <a:pt x="561975" y="1460274"/>
                  </a:lnTo>
                  <a:lnTo>
                    <a:pt x="556533" y="1448254"/>
                  </a:lnTo>
                  <a:lnTo>
                    <a:pt x="551997" y="1436008"/>
                  </a:lnTo>
                  <a:lnTo>
                    <a:pt x="547234" y="1423761"/>
                  </a:lnTo>
                  <a:lnTo>
                    <a:pt x="543152" y="1411061"/>
                  </a:lnTo>
                  <a:lnTo>
                    <a:pt x="539524" y="1398361"/>
                  </a:lnTo>
                  <a:lnTo>
                    <a:pt x="535895" y="1385208"/>
                  </a:lnTo>
                  <a:lnTo>
                    <a:pt x="532947" y="1372281"/>
                  </a:lnTo>
                  <a:lnTo>
                    <a:pt x="529999" y="1359354"/>
                  </a:lnTo>
                  <a:lnTo>
                    <a:pt x="520247" y="1352324"/>
                  </a:lnTo>
                  <a:lnTo>
                    <a:pt x="511402" y="1345293"/>
                  </a:lnTo>
                  <a:lnTo>
                    <a:pt x="503238" y="1338036"/>
                  </a:lnTo>
                  <a:lnTo>
                    <a:pt x="495981" y="1331006"/>
                  </a:lnTo>
                  <a:lnTo>
                    <a:pt x="489404" y="1324202"/>
                  </a:lnTo>
                  <a:lnTo>
                    <a:pt x="483734" y="1317172"/>
                  </a:lnTo>
                  <a:lnTo>
                    <a:pt x="478518" y="1310141"/>
                  </a:lnTo>
                  <a:lnTo>
                    <a:pt x="474209" y="1303111"/>
                  </a:lnTo>
                  <a:lnTo>
                    <a:pt x="470581" y="1296081"/>
                  </a:lnTo>
                  <a:lnTo>
                    <a:pt x="467633" y="1289277"/>
                  </a:lnTo>
                  <a:lnTo>
                    <a:pt x="465365" y="1282927"/>
                  </a:lnTo>
                  <a:lnTo>
                    <a:pt x="463550" y="1276124"/>
                  </a:lnTo>
                  <a:lnTo>
                    <a:pt x="462416" y="1270000"/>
                  </a:lnTo>
                  <a:lnTo>
                    <a:pt x="461963" y="1263424"/>
                  </a:lnTo>
                  <a:lnTo>
                    <a:pt x="462190" y="1257527"/>
                  </a:lnTo>
                  <a:lnTo>
                    <a:pt x="462643" y="1251404"/>
                  </a:lnTo>
                  <a:lnTo>
                    <a:pt x="463777" y="1245734"/>
                  </a:lnTo>
                  <a:lnTo>
                    <a:pt x="465591" y="1240065"/>
                  </a:lnTo>
                  <a:lnTo>
                    <a:pt x="467633" y="1234849"/>
                  </a:lnTo>
                  <a:lnTo>
                    <a:pt x="469900" y="1229633"/>
                  </a:lnTo>
                  <a:lnTo>
                    <a:pt x="473075" y="1224870"/>
                  </a:lnTo>
                  <a:lnTo>
                    <a:pt x="476477" y="1220108"/>
                  </a:lnTo>
                  <a:lnTo>
                    <a:pt x="480106" y="1216025"/>
                  </a:lnTo>
                  <a:lnTo>
                    <a:pt x="484188" y="1211943"/>
                  </a:lnTo>
                  <a:lnTo>
                    <a:pt x="488724" y="1208088"/>
                  </a:lnTo>
                  <a:lnTo>
                    <a:pt x="493486" y="1204459"/>
                  </a:lnTo>
                  <a:lnTo>
                    <a:pt x="498475" y="1201511"/>
                  </a:lnTo>
                  <a:lnTo>
                    <a:pt x="503918" y="1198790"/>
                  </a:lnTo>
                  <a:lnTo>
                    <a:pt x="509361" y="1196295"/>
                  </a:lnTo>
                  <a:lnTo>
                    <a:pt x="515258" y="1194254"/>
                  </a:lnTo>
                  <a:lnTo>
                    <a:pt x="521381" y="1192667"/>
                  </a:lnTo>
                  <a:lnTo>
                    <a:pt x="527504" y="1191306"/>
                  </a:lnTo>
                  <a:lnTo>
                    <a:pt x="529999" y="1178606"/>
                  </a:lnTo>
                  <a:lnTo>
                    <a:pt x="532493" y="1166133"/>
                  </a:lnTo>
                  <a:lnTo>
                    <a:pt x="536575" y="1142093"/>
                  </a:lnTo>
                  <a:lnTo>
                    <a:pt x="540431" y="1118961"/>
                  </a:lnTo>
                  <a:lnTo>
                    <a:pt x="544513" y="1097190"/>
                  </a:lnTo>
                  <a:lnTo>
                    <a:pt x="546781" y="1086531"/>
                  </a:lnTo>
                  <a:lnTo>
                    <a:pt x="548822" y="1076552"/>
                  </a:lnTo>
                  <a:lnTo>
                    <a:pt x="551317" y="1066574"/>
                  </a:lnTo>
                  <a:lnTo>
                    <a:pt x="554038" y="1057275"/>
                  </a:lnTo>
                  <a:lnTo>
                    <a:pt x="556759" y="1048204"/>
                  </a:lnTo>
                  <a:lnTo>
                    <a:pt x="560161" y="1039360"/>
                  </a:lnTo>
                  <a:lnTo>
                    <a:pt x="563790" y="1030742"/>
                  </a:lnTo>
                  <a:lnTo>
                    <a:pt x="567645" y="1022804"/>
                  </a:lnTo>
                  <a:lnTo>
                    <a:pt x="575809" y="1025299"/>
                  </a:lnTo>
                  <a:lnTo>
                    <a:pt x="586695" y="1028701"/>
                  </a:lnTo>
                  <a:lnTo>
                    <a:pt x="600075" y="1032330"/>
                  </a:lnTo>
                  <a:lnTo>
                    <a:pt x="607786" y="1034144"/>
                  </a:lnTo>
                  <a:lnTo>
                    <a:pt x="615950" y="1035958"/>
                  </a:lnTo>
                  <a:lnTo>
                    <a:pt x="625022" y="1037772"/>
                  </a:lnTo>
                  <a:lnTo>
                    <a:pt x="634320" y="1039360"/>
                  </a:lnTo>
                  <a:lnTo>
                    <a:pt x="644072" y="1040947"/>
                  </a:lnTo>
                  <a:lnTo>
                    <a:pt x="654731" y="1042308"/>
                  </a:lnTo>
                  <a:lnTo>
                    <a:pt x="665617" y="1043215"/>
                  </a:lnTo>
                  <a:lnTo>
                    <a:pt x="676956" y="1044122"/>
                  </a:lnTo>
                  <a:lnTo>
                    <a:pt x="688749" y="1044576"/>
                  </a:lnTo>
                  <a:lnTo>
                    <a:pt x="700995" y="1044576"/>
                  </a:lnTo>
                  <a:lnTo>
                    <a:pt x="713468" y="1044576"/>
                  </a:lnTo>
                  <a:lnTo>
                    <a:pt x="726395" y="1043896"/>
                  </a:lnTo>
                  <a:lnTo>
                    <a:pt x="739549" y="1042762"/>
                  </a:lnTo>
                  <a:lnTo>
                    <a:pt x="753156" y="1041174"/>
                  </a:lnTo>
                  <a:lnTo>
                    <a:pt x="766763" y="1039133"/>
                  </a:lnTo>
                  <a:lnTo>
                    <a:pt x="780824" y="1036185"/>
                  </a:lnTo>
                  <a:lnTo>
                    <a:pt x="795111" y="1033010"/>
                  </a:lnTo>
                  <a:lnTo>
                    <a:pt x="809626" y="1028928"/>
                  </a:lnTo>
                  <a:lnTo>
                    <a:pt x="816883" y="1026887"/>
                  </a:lnTo>
                  <a:lnTo>
                    <a:pt x="824140" y="1024619"/>
                  </a:lnTo>
                  <a:lnTo>
                    <a:pt x="831624" y="1022124"/>
                  </a:lnTo>
                  <a:lnTo>
                    <a:pt x="838881" y="1019176"/>
                  </a:lnTo>
                  <a:lnTo>
                    <a:pt x="846365" y="1016228"/>
                  </a:lnTo>
                  <a:lnTo>
                    <a:pt x="853849" y="1013280"/>
                  </a:lnTo>
                  <a:lnTo>
                    <a:pt x="861560" y="1009878"/>
                  </a:lnTo>
                  <a:lnTo>
                    <a:pt x="869044" y="1006249"/>
                  </a:lnTo>
                  <a:lnTo>
                    <a:pt x="876527" y="1002621"/>
                  </a:lnTo>
                  <a:lnTo>
                    <a:pt x="884011" y="998538"/>
                  </a:lnTo>
                  <a:lnTo>
                    <a:pt x="891495" y="994230"/>
                  </a:lnTo>
                  <a:lnTo>
                    <a:pt x="898979" y="989921"/>
                  </a:lnTo>
                  <a:lnTo>
                    <a:pt x="906463" y="985158"/>
                  </a:lnTo>
                  <a:lnTo>
                    <a:pt x="914401" y="980622"/>
                  </a:lnTo>
                  <a:lnTo>
                    <a:pt x="921885" y="975406"/>
                  </a:lnTo>
                  <a:lnTo>
                    <a:pt x="929369" y="969963"/>
                  </a:lnTo>
                  <a:close/>
                  <a:moveTo>
                    <a:pt x="774700" y="801688"/>
                  </a:moveTo>
                  <a:lnTo>
                    <a:pt x="790563" y="802369"/>
                  </a:lnTo>
                  <a:lnTo>
                    <a:pt x="805746" y="803050"/>
                  </a:lnTo>
                  <a:lnTo>
                    <a:pt x="820702" y="804638"/>
                  </a:lnTo>
                  <a:lnTo>
                    <a:pt x="835205" y="806681"/>
                  </a:lnTo>
                  <a:lnTo>
                    <a:pt x="849255" y="809177"/>
                  </a:lnTo>
                  <a:lnTo>
                    <a:pt x="863079" y="812353"/>
                  </a:lnTo>
                  <a:lnTo>
                    <a:pt x="875996" y="815757"/>
                  </a:lnTo>
                  <a:lnTo>
                    <a:pt x="882567" y="817799"/>
                  </a:lnTo>
                  <a:lnTo>
                    <a:pt x="888459" y="819842"/>
                  </a:lnTo>
                  <a:lnTo>
                    <a:pt x="894578" y="822111"/>
                  </a:lnTo>
                  <a:lnTo>
                    <a:pt x="900243" y="824380"/>
                  </a:lnTo>
                  <a:lnTo>
                    <a:pt x="906135" y="826649"/>
                  </a:lnTo>
                  <a:lnTo>
                    <a:pt x="911574" y="829372"/>
                  </a:lnTo>
                  <a:lnTo>
                    <a:pt x="916559" y="831868"/>
                  </a:lnTo>
                  <a:lnTo>
                    <a:pt x="921771" y="834818"/>
                  </a:lnTo>
                  <a:lnTo>
                    <a:pt x="926757" y="837314"/>
                  </a:lnTo>
                  <a:lnTo>
                    <a:pt x="931516" y="840491"/>
                  </a:lnTo>
                  <a:lnTo>
                    <a:pt x="935821" y="843214"/>
                  </a:lnTo>
                  <a:lnTo>
                    <a:pt x="940127" y="846391"/>
                  </a:lnTo>
                  <a:lnTo>
                    <a:pt x="944206" y="849568"/>
                  </a:lnTo>
                  <a:lnTo>
                    <a:pt x="948058" y="852518"/>
                  </a:lnTo>
                  <a:lnTo>
                    <a:pt x="951684" y="855921"/>
                  </a:lnTo>
                  <a:lnTo>
                    <a:pt x="955083" y="859325"/>
                  </a:lnTo>
                  <a:lnTo>
                    <a:pt x="958029" y="862956"/>
                  </a:lnTo>
                  <a:lnTo>
                    <a:pt x="960975" y="866359"/>
                  </a:lnTo>
                  <a:lnTo>
                    <a:pt x="966867" y="866586"/>
                  </a:lnTo>
                  <a:lnTo>
                    <a:pt x="972986" y="867494"/>
                  </a:lnTo>
                  <a:lnTo>
                    <a:pt x="978651" y="868402"/>
                  </a:lnTo>
                  <a:lnTo>
                    <a:pt x="984090" y="869990"/>
                  </a:lnTo>
                  <a:lnTo>
                    <a:pt x="989302" y="871579"/>
                  </a:lnTo>
                  <a:lnTo>
                    <a:pt x="994287" y="873621"/>
                  </a:lnTo>
                  <a:lnTo>
                    <a:pt x="999273" y="876117"/>
                  </a:lnTo>
                  <a:lnTo>
                    <a:pt x="1003805" y="878840"/>
                  </a:lnTo>
                  <a:lnTo>
                    <a:pt x="1008337" y="882017"/>
                  </a:lnTo>
                  <a:lnTo>
                    <a:pt x="1012416" y="885194"/>
                  </a:lnTo>
                  <a:lnTo>
                    <a:pt x="1016722" y="888824"/>
                  </a:lnTo>
                  <a:lnTo>
                    <a:pt x="1020574" y="892909"/>
                  </a:lnTo>
                  <a:lnTo>
                    <a:pt x="1024200" y="896993"/>
                  </a:lnTo>
                  <a:lnTo>
                    <a:pt x="1027599" y="901078"/>
                  </a:lnTo>
                  <a:lnTo>
                    <a:pt x="1030999" y="905843"/>
                  </a:lnTo>
                  <a:lnTo>
                    <a:pt x="1034171" y="910835"/>
                  </a:lnTo>
                  <a:lnTo>
                    <a:pt x="1037117" y="915600"/>
                  </a:lnTo>
                  <a:lnTo>
                    <a:pt x="1040063" y="921046"/>
                  </a:lnTo>
                  <a:lnTo>
                    <a:pt x="1042556" y="926492"/>
                  </a:lnTo>
                  <a:lnTo>
                    <a:pt x="1045048" y="931938"/>
                  </a:lnTo>
                  <a:lnTo>
                    <a:pt x="1047541" y="938065"/>
                  </a:lnTo>
                  <a:lnTo>
                    <a:pt x="1049807" y="943965"/>
                  </a:lnTo>
                  <a:lnTo>
                    <a:pt x="1051847" y="949865"/>
                  </a:lnTo>
                  <a:lnTo>
                    <a:pt x="1053886" y="956218"/>
                  </a:lnTo>
                  <a:lnTo>
                    <a:pt x="1055699" y="962572"/>
                  </a:lnTo>
                  <a:lnTo>
                    <a:pt x="1057286" y="969153"/>
                  </a:lnTo>
                  <a:lnTo>
                    <a:pt x="1060458" y="982314"/>
                  </a:lnTo>
                  <a:lnTo>
                    <a:pt x="1062724" y="996156"/>
                  </a:lnTo>
                  <a:lnTo>
                    <a:pt x="1064764" y="1009997"/>
                  </a:lnTo>
                  <a:lnTo>
                    <a:pt x="1066577" y="1024066"/>
                  </a:lnTo>
                  <a:lnTo>
                    <a:pt x="1067936" y="1038362"/>
                  </a:lnTo>
                  <a:lnTo>
                    <a:pt x="1069069" y="1052430"/>
                  </a:lnTo>
                  <a:lnTo>
                    <a:pt x="1069523" y="1066499"/>
                  </a:lnTo>
                  <a:lnTo>
                    <a:pt x="1069749" y="1080341"/>
                  </a:lnTo>
                  <a:lnTo>
                    <a:pt x="1069976" y="1093956"/>
                  </a:lnTo>
                  <a:lnTo>
                    <a:pt x="1069749" y="1107117"/>
                  </a:lnTo>
                  <a:lnTo>
                    <a:pt x="1069523" y="1120051"/>
                  </a:lnTo>
                  <a:lnTo>
                    <a:pt x="1069069" y="1132305"/>
                  </a:lnTo>
                  <a:lnTo>
                    <a:pt x="1068390" y="1143878"/>
                  </a:lnTo>
                  <a:lnTo>
                    <a:pt x="1067030" y="1165208"/>
                  </a:lnTo>
                  <a:lnTo>
                    <a:pt x="1065444" y="1182907"/>
                  </a:lnTo>
                  <a:lnTo>
                    <a:pt x="1064084" y="1196295"/>
                  </a:lnTo>
                  <a:lnTo>
                    <a:pt x="1056832" y="1192665"/>
                  </a:lnTo>
                  <a:lnTo>
                    <a:pt x="1053207" y="1191076"/>
                  </a:lnTo>
                  <a:lnTo>
                    <a:pt x="1049581" y="1189715"/>
                  </a:lnTo>
                  <a:lnTo>
                    <a:pt x="1045728" y="1188353"/>
                  </a:lnTo>
                  <a:lnTo>
                    <a:pt x="1041876" y="1187219"/>
                  </a:lnTo>
                  <a:lnTo>
                    <a:pt x="1037570" y="1186311"/>
                  </a:lnTo>
                  <a:lnTo>
                    <a:pt x="1033491" y="1185403"/>
                  </a:lnTo>
                  <a:lnTo>
                    <a:pt x="1027826" y="1146147"/>
                  </a:lnTo>
                  <a:lnTo>
                    <a:pt x="1024880" y="1127086"/>
                  </a:lnTo>
                  <a:lnTo>
                    <a:pt x="1021934" y="1109159"/>
                  </a:lnTo>
                  <a:lnTo>
                    <a:pt x="1018761" y="1091914"/>
                  </a:lnTo>
                  <a:lnTo>
                    <a:pt x="1015136" y="1075122"/>
                  </a:lnTo>
                  <a:lnTo>
                    <a:pt x="1013096" y="1067180"/>
                  </a:lnTo>
                  <a:lnTo>
                    <a:pt x="1010603" y="1059465"/>
                  </a:lnTo>
                  <a:lnTo>
                    <a:pt x="1008337" y="1051523"/>
                  </a:lnTo>
                  <a:lnTo>
                    <a:pt x="1006071" y="1044262"/>
                  </a:lnTo>
                  <a:lnTo>
                    <a:pt x="1003125" y="1037000"/>
                  </a:lnTo>
                  <a:lnTo>
                    <a:pt x="1000406" y="1029966"/>
                  </a:lnTo>
                  <a:lnTo>
                    <a:pt x="997233" y="1023159"/>
                  </a:lnTo>
                  <a:lnTo>
                    <a:pt x="994061" y="1016578"/>
                  </a:lnTo>
                  <a:lnTo>
                    <a:pt x="990435" y="1009997"/>
                  </a:lnTo>
                  <a:lnTo>
                    <a:pt x="986583" y="1003871"/>
                  </a:lnTo>
                  <a:lnTo>
                    <a:pt x="982504" y="997971"/>
                  </a:lnTo>
                  <a:lnTo>
                    <a:pt x="977971" y="992298"/>
                  </a:lnTo>
                  <a:lnTo>
                    <a:pt x="973439" y="986852"/>
                  </a:lnTo>
                  <a:lnTo>
                    <a:pt x="968454" y="981406"/>
                  </a:lnTo>
                  <a:lnTo>
                    <a:pt x="963241" y="976414"/>
                  </a:lnTo>
                  <a:lnTo>
                    <a:pt x="957576" y="971422"/>
                  </a:lnTo>
                  <a:lnTo>
                    <a:pt x="951458" y="966657"/>
                  </a:lnTo>
                  <a:lnTo>
                    <a:pt x="945112" y="962345"/>
                  </a:lnTo>
                  <a:lnTo>
                    <a:pt x="938087" y="958261"/>
                  </a:lnTo>
                  <a:lnTo>
                    <a:pt x="931063" y="954403"/>
                  </a:lnTo>
                  <a:lnTo>
                    <a:pt x="923131" y="960076"/>
                  </a:lnTo>
                  <a:lnTo>
                    <a:pt x="915426" y="965295"/>
                  </a:lnTo>
                  <a:lnTo>
                    <a:pt x="907268" y="970287"/>
                  </a:lnTo>
                  <a:lnTo>
                    <a:pt x="899563" y="975052"/>
                  </a:lnTo>
                  <a:lnTo>
                    <a:pt x="891632" y="979818"/>
                  </a:lnTo>
                  <a:lnTo>
                    <a:pt x="883701" y="984129"/>
                  </a:lnTo>
                  <a:lnTo>
                    <a:pt x="875996" y="988213"/>
                  </a:lnTo>
                  <a:lnTo>
                    <a:pt x="868291" y="992298"/>
                  </a:lnTo>
                  <a:lnTo>
                    <a:pt x="860359" y="995929"/>
                  </a:lnTo>
                  <a:lnTo>
                    <a:pt x="852655" y="999559"/>
                  </a:lnTo>
                  <a:lnTo>
                    <a:pt x="844950" y="1002509"/>
                  </a:lnTo>
                  <a:lnTo>
                    <a:pt x="837018" y="1005686"/>
                  </a:lnTo>
                  <a:lnTo>
                    <a:pt x="829314" y="1008636"/>
                  </a:lnTo>
                  <a:lnTo>
                    <a:pt x="821835" y="1011359"/>
                  </a:lnTo>
                  <a:lnTo>
                    <a:pt x="814357" y="1013628"/>
                  </a:lnTo>
                  <a:lnTo>
                    <a:pt x="806879" y="1016124"/>
                  </a:lnTo>
                  <a:lnTo>
                    <a:pt x="791696" y="1020209"/>
                  </a:lnTo>
                  <a:lnTo>
                    <a:pt x="776966" y="1023612"/>
                  </a:lnTo>
                  <a:lnTo>
                    <a:pt x="762690" y="1026335"/>
                  </a:lnTo>
                  <a:lnTo>
                    <a:pt x="748413" y="1028832"/>
                  </a:lnTo>
                  <a:lnTo>
                    <a:pt x="734590" y="1030420"/>
                  </a:lnTo>
                  <a:lnTo>
                    <a:pt x="720993" y="1031328"/>
                  </a:lnTo>
                  <a:lnTo>
                    <a:pt x="707849" y="1032235"/>
                  </a:lnTo>
                  <a:lnTo>
                    <a:pt x="694932" y="1032462"/>
                  </a:lnTo>
                  <a:lnTo>
                    <a:pt x="682469" y="1032235"/>
                  </a:lnTo>
                  <a:lnTo>
                    <a:pt x="670232" y="1031555"/>
                  </a:lnTo>
                  <a:lnTo>
                    <a:pt x="658675" y="1030874"/>
                  </a:lnTo>
                  <a:lnTo>
                    <a:pt x="647570" y="1029739"/>
                  </a:lnTo>
                  <a:lnTo>
                    <a:pt x="636920" y="1028605"/>
                  </a:lnTo>
                  <a:lnTo>
                    <a:pt x="626496" y="1027016"/>
                  </a:lnTo>
                  <a:lnTo>
                    <a:pt x="616978" y="1025201"/>
                  </a:lnTo>
                  <a:lnTo>
                    <a:pt x="607913" y="1023385"/>
                  </a:lnTo>
                  <a:lnTo>
                    <a:pt x="599302" y="1021570"/>
                  </a:lnTo>
                  <a:lnTo>
                    <a:pt x="591597" y="1019755"/>
                  </a:lnTo>
                  <a:lnTo>
                    <a:pt x="577547" y="1015897"/>
                  </a:lnTo>
                  <a:lnTo>
                    <a:pt x="566443" y="1012267"/>
                  </a:lnTo>
                  <a:lnTo>
                    <a:pt x="558059" y="1009317"/>
                  </a:lnTo>
                  <a:lnTo>
                    <a:pt x="553980" y="1017940"/>
                  </a:lnTo>
                  <a:lnTo>
                    <a:pt x="550127" y="1026789"/>
                  </a:lnTo>
                  <a:lnTo>
                    <a:pt x="546728" y="1035866"/>
                  </a:lnTo>
                  <a:lnTo>
                    <a:pt x="543782" y="1045396"/>
                  </a:lnTo>
                  <a:lnTo>
                    <a:pt x="541063" y="1055607"/>
                  </a:lnTo>
                  <a:lnTo>
                    <a:pt x="538343" y="1065591"/>
                  </a:lnTo>
                  <a:lnTo>
                    <a:pt x="536077" y="1076257"/>
                  </a:lnTo>
                  <a:lnTo>
                    <a:pt x="533811" y="1087148"/>
                  </a:lnTo>
                  <a:lnTo>
                    <a:pt x="529505" y="1110067"/>
                  </a:lnTo>
                  <a:lnTo>
                    <a:pt x="525653" y="1133893"/>
                  </a:lnTo>
                  <a:lnTo>
                    <a:pt x="521347" y="1159081"/>
                  </a:lnTo>
                  <a:lnTo>
                    <a:pt x="518628" y="1172242"/>
                  </a:lnTo>
                  <a:lnTo>
                    <a:pt x="516135" y="1185403"/>
                  </a:lnTo>
                  <a:lnTo>
                    <a:pt x="512056" y="1186311"/>
                  </a:lnTo>
                  <a:lnTo>
                    <a:pt x="507751" y="1187219"/>
                  </a:lnTo>
                  <a:lnTo>
                    <a:pt x="503672" y="1188580"/>
                  </a:lnTo>
                  <a:lnTo>
                    <a:pt x="499819" y="1189942"/>
                  </a:lnTo>
                  <a:lnTo>
                    <a:pt x="495967" y="1191530"/>
                  </a:lnTo>
                  <a:lnTo>
                    <a:pt x="492341" y="1192891"/>
                  </a:lnTo>
                  <a:lnTo>
                    <a:pt x="488715" y="1195161"/>
                  </a:lnTo>
                  <a:lnTo>
                    <a:pt x="485089" y="1196976"/>
                  </a:lnTo>
                  <a:lnTo>
                    <a:pt x="482823" y="1181546"/>
                  </a:lnTo>
                  <a:lnTo>
                    <a:pt x="481464" y="1172015"/>
                  </a:lnTo>
                  <a:lnTo>
                    <a:pt x="480331" y="1161123"/>
                  </a:lnTo>
                  <a:lnTo>
                    <a:pt x="479424" y="1148870"/>
                  </a:lnTo>
                  <a:lnTo>
                    <a:pt x="478518" y="1135935"/>
                  </a:lnTo>
                  <a:lnTo>
                    <a:pt x="478064" y="1121867"/>
                  </a:lnTo>
                  <a:lnTo>
                    <a:pt x="477838" y="1107344"/>
                  </a:lnTo>
                  <a:lnTo>
                    <a:pt x="478064" y="1092141"/>
                  </a:lnTo>
                  <a:lnTo>
                    <a:pt x="478744" y="1076030"/>
                  </a:lnTo>
                  <a:lnTo>
                    <a:pt x="480104" y="1059692"/>
                  </a:lnTo>
                  <a:lnTo>
                    <a:pt x="481237" y="1051296"/>
                  </a:lnTo>
                  <a:lnTo>
                    <a:pt x="482144" y="1043127"/>
                  </a:lnTo>
                  <a:lnTo>
                    <a:pt x="483503" y="1034504"/>
                  </a:lnTo>
                  <a:lnTo>
                    <a:pt x="484863" y="1025882"/>
                  </a:lnTo>
                  <a:lnTo>
                    <a:pt x="486676" y="1017259"/>
                  </a:lnTo>
                  <a:lnTo>
                    <a:pt x="488489" y="1008863"/>
                  </a:lnTo>
                  <a:lnTo>
                    <a:pt x="490528" y="1000240"/>
                  </a:lnTo>
                  <a:lnTo>
                    <a:pt x="492794" y="991617"/>
                  </a:lnTo>
                  <a:lnTo>
                    <a:pt x="495514" y="983221"/>
                  </a:lnTo>
                  <a:lnTo>
                    <a:pt x="498233" y="974599"/>
                  </a:lnTo>
                  <a:lnTo>
                    <a:pt x="501406" y="966203"/>
                  </a:lnTo>
                  <a:lnTo>
                    <a:pt x="504578" y="957580"/>
                  </a:lnTo>
                  <a:lnTo>
                    <a:pt x="508204" y="949411"/>
                  </a:lnTo>
                  <a:lnTo>
                    <a:pt x="512056" y="941242"/>
                  </a:lnTo>
                  <a:lnTo>
                    <a:pt x="516362" y="933073"/>
                  </a:lnTo>
                  <a:lnTo>
                    <a:pt x="520894" y="924904"/>
                  </a:lnTo>
                  <a:lnTo>
                    <a:pt x="525653" y="917189"/>
                  </a:lnTo>
                  <a:lnTo>
                    <a:pt x="530639" y="909474"/>
                  </a:lnTo>
                  <a:lnTo>
                    <a:pt x="536077" y="901985"/>
                  </a:lnTo>
                  <a:lnTo>
                    <a:pt x="541969" y="894270"/>
                  </a:lnTo>
                  <a:lnTo>
                    <a:pt x="548314" y="887009"/>
                  </a:lnTo>
                  <a:lnTo>
                    <a:pt x="554659" y="880201"/>
                  </a:lnTo>
                  <a:lnTo>
                    <a:pt x="561458" y="873394"/>
                  </a:lnTo>
                  <a:lnTo>
                    <a:pt x="568709" y="866813"/>
                  </a:lnTo>
                  <a:lnTo>
                    <a:pt x="576414" y="860460"/>
                  </a:lnTo>
                  <a:lnTo>
                    <a:pt x="584572" y="854333"/>
                  </a:lnTo>
                  <a:lnTo>
                    <a:pt x="592730" y="848433"/>
                  </a:lnTo>
                  <a:lnTo>
                    <a:pt x="601795" y="842987"/>
                  </a:lnTo>
                  <a:lnTo>
                    <a:pt x="611313" y="837541"/>
                  </a:lnTo>
                  <a:lnTo>
                    <a:pt x="620830" y="832549"/>
                  </a:lnTo>
                  <a:lnTo>
                    <a:pt x="630801" y="828011"/>
                  </a:lnTo>
                  <a:lnTo>
                    <a:pt x="641452" y="823926"/>
                  </a:lnTo>
                  <a:lnTo>
                    <a:pt x="652783" y="819615"/>
                  </a:lnTo>
                  <a:lnTo>
                    <a:pt x="664340" y="815984"/>
                  </a:lnTo>
                  <a:lnTo>
                    <a:pt x="676350" y="812807"/>
                  </a:lnTo>
                  <a:lnTo>
                    <a:pt x="689041" y="810084"/>
                  </a:lnTo>
                  <a:lnTo>
                    <a:pt x="701957" y="807815"/>
                  </a:lnTo>
                  <a:lnTo>
                    <a:pt x="715328" y="805546"/>
                  </a:lnTo>
                  <a:lnTo>
                    <a:pt x="729378" y="804184"/>
                  </a:lnTo>
                  <a:lnTo>
                    <a:pt x="744107" y="802823"/>
                  </a:lnTo>
                  <a:lnTo>
                    <a:pt x="759064" y="801915"/>
                  </a:lnTo>
                  <a:lnTo>
                    <a:pt x="774700" y="801688"/>
                  </a:lnTo>
                  <a:close/>
                  <a:moveTo>
                    <a:pt x="44000" y="736683"/>
                  </a:moveTo>
                  <a:lnTo>
                    <a:pt x="44000" y="2267412"/>
                  </a:lnTo>
                  <a:lnTo>
                    <a:pt x="2830736" y="2267412"/>
                  </a:lnTo>
                  <a:lnTo>
                    <a:pt x="2830736" y="736683"/>
                  </a:lnTo>
                  <a:lnTo>
                    <a:pt x="44000" y="736683"/>
                  </a:lnTo>
                  <a:close/>
                  <a:moveTo>
                    <a:pt x="1266245" y="538738"/>
                  </a:moveTo>
                  <a:lnTo>
                    <a:pt x="1261935" y="538964"/>
                  </a:lnTo>
                  <a:lnTo>
                    <a:pt x="1257399" y="539645"/>
                  </a:lnTo>
                  <a:lnTo>
                    <a:pt x="1253317" y="540778"/>
                  </a:lnTo>
                  <a:lnTo>
                    <a:pt x="1249234" y="542365"/>
                  </a:lnTo>
                  <a:lnTo>
                    <a:pt x="1245605" y="544179"/>
                  </a:lnTo>
                  <a:lnTo>
                    <a:pt x="1241977" y="546220"/>
                  </a:lnTo>
                  <a:lnTo>
                    <a:pt x="1238348" y="548714"/>
                  </a:lnTo>
                  <a:lnTo>
                    <a:pt x="1235172" y="551662"/>
                  </a:lnTo>
                  <a:lnTo>
                    <a:pt x="1232224" y="554836"/>
                  </a:lnTo>
                  <a:lnTo>
                    <a:pt x="1229956" y="558237"/>
                  </a:lnTo>
                  <a:lnTo>
                    <a:pt x="1227688" y="561865"/>
                  </a:lnTo>
                  <a:lnTo>
                    <a:pt x="1225874" y="565720"/>
                  </a:lnTo>
                  <a:lnTo>
                    <a:pt x="1224286" y="569574"/>
                  </a:lnTo>
                  <a:lnTo>
                    <a:pt x="1223152" y="573883"/>
                  </a:lnTo>
                  <a:lnTo>
                    <a:pt x="1222471" y="578191"/>
                  </a:lnTo>
                  <a:lnTo>
                    <a:pt x="1222471" y="582725"/>
                  </a:lnTo>
                  <a:lnTo>
                    <a:pt x="1222471" y="604719"/>
                  </a:lnTo>
                  <a:lnTo>
                    <a:pt x="1222471" y="609254"/>
                  </a:lnTo>
                  <a:lnTo>
                    <a:pt x="1223152" y="613562"/>
                  </a:lnTo>
                  <a:lnTo>
                    <a:pt x="1224286" y="617870"/>
                  </a:lnTo>
                  <a:lnTo>
                    <a:pt x="1225874" y="621725"/>
                  </a:lnTo>
                  <a:lnTo>
                    <a:pt x="1227688" y="625579"/>
                  </a:lnTo>
                  <a:lnTo>
                    <a:pt x="1229956" y="629207"/>
                  </a:lnTo>
                  <a:lnTo>
                    <a:pt x="1232224" y="632608"/>
                  </a:lnTo>
                  <a:lnTo>
                    <a:pt x="1235172" y="635556"/>
                  </a:lnTo>
                  <a:lnTo>
                    <a:pt x="1238348" y="638504"/>
                  </a:lnTo>
                  <a:lnTo>
                    <a:pt x="1241977" y="640998"/>
                  </a:lnTo>
                  <a:lnTo>
                    <a:pt x="1245605" y="643492"/>
                  </a:lnTo>
                  <a:lnTo>
                    <a:pt x="1249234" y="645306"/>
                  </a:lnTo>
                  <a:lnTo>
                    <a:pt x="1253317" y="646893"/>
                  </a:lnTo>
                  <a:lnTo>
                    <a:pt x="1257399" y="647800"/>
                  </a:lnTo>
                  <a:lnTo>
                    <a:pt x="1261935" y="648254"/>
                  </a:lnTo>
                  <a:lnTo>
                    <a:pt x="1266245" y="648707"/>
                  </a:lnTo>
                  <a:lnTo>
                    <a:pt x="1608265" y="648707"/>
                  </a:lnTo>
                  <a:lnTo>
                    <a:pt x="1613028" y="648254"/>
                  </a:lnTo>
                  <a:lnTo>
                    <a:pt x="1617337" y="647800"/>
                  </a:lnTo>
                  <a:lnTo>
                    <a:pt x="1621419" y="646893"/>
                  </a:lnTo>
                  <a:lnTo>
                    <a:pt x="1625502" y="645306"/>
                  </a:lnTo>
                  <a:lnTo>
                    <a:pt x="1629358" y="643492"/>
                  </a:lnTo>
                  <a:lnTo>
                    <a:pt x="1632986" y="640998"/>
                  </a:lnTo>
                  <a:lnTo>
                    <a:pt x="1636388" y="638504"/>
                  </a:lnTo>
                  <a:lnTo>
                    <a:pt x="1639337" y="635556"/>
                  </a:lnTo>
                  <a:lnTo>
                    <a:pt x="1642285" y="632608"/>
                  </a:lnTo>
                  <a:lnTo>
                    <a:pt x="1644780" y="629207"/>
                  </a:lnTo>
                  <a:lnTo>
                    <a:pt x="1647275" y="625579"/>
                  </a:lnTo>
                  <a:lnTo>
                    <a:pt x="1649089" y="621725"/>
                  </a:lnTo>
                  <a:lnTo>
                    <a:pt x="1650224" y="617870"/>
                  </a:lnTo>
                  <a:lnTo>
                    <a:pt x="1651584" y="613562"/>
                  </a:lnTo>
                  <a:lnTo>
                    <a:pt x="1652038" y="609254"/>
                  </a:lnTo>
                  <a:lnTo>
                    <a:pt x="1652492" y="604719"/>
                  </a:lnTo>
                  <a:lnTo>
                    <a:pt x="1652492" y="582725"/>
                  </a:lnTo>
                  <a:lnTo>
                    <a:pt x="1652038" y="578191"/>
                  </a:lnTo>
                  <a:lnTo>
                    <a:pt x="1651584" y="573883"/>
                  </a:lnTo>
                  <a:lnTo>
                    <a:pt x="1650224" y="569574"/>
                  </a:lnTo>
                  <a:lnTo>
                    <a:pt x="1649089" y="565720"/>
                  </a:lnTo>
                  <a:lnTo>
                    <a:pt x="1647275" y="561865"/>
                  </a:lnTo>
                  <a:lnTo>
                    <a:pt x="1644780" y="558237"/>
                  </a:lnTo>
                  <a:lnTo>
                    <a:pt x="1642285" y="554836"/>
                  </a:lnTo>
                  <a:lnTo>
                    <a:pt x="1639337" y="551662"/>
                  </a:lnTo>
                  <a:lnTo>
                    <a:pt x="1636388" y="548714"/>
                  </a:lnTo>
                  <a:lnTo>
                    <a:pt x="1632986" y="546220"/>
                  </a:lnTo>
                  <a:lnTo>
                    <a:pt x="1629358" y="544179"/>
                  </a:lnTo>
                  <a:lnTo>
                    <a:pt x="1625502" y="542365"/>
                  </a:lnTo>
                  <a:lnTo>
                    <a:pt x="1621419" y="540778"/>
                  </a:lnTo>
                  <a:lnTo>
                    <a:pt x="1617337" y="539645"/>
                  </a:lnTo>
                  <a:lnTo>
                    <a:pt x="1613028" y="538964"/>
                  </a:lnTo>
                  <a:lnTo>
                    <a:pt x="1608265" y="538738"/>
                  </a:lnTo>
                  <a:lnTo>
                    <a:pt x="1583997" y="538738"/>
                  </a:lnTo>
                  <a:lnTo>
                    <a:pt x="1583997" y="549848"/>
                  </a:lnTo>
                  <a:lnTo>
                    <a:pt x="1583997" y="554156"/>
                  </a:lnTo>
                  <a:lnTo>
                    <a:pt x="1583090" y="558691"/>
                  </a:lnTo>
                  <a:lnTo>
                    <a:pt x="1582182" y="562772"/>
                  </a:lnTo>
                  <a:lnTo>
                    <a:pt x="1580595" y="566627"/>
                  </a:lnTo>
                  <a:lnTo>
                    <a:pt x="1578780" y="570481"/>
                  </a:lnTo>
                  <a:lnTo>
                    <a:pt x="1576512" y="574109"/>
                  </a:lnTo>
                  <a:lnTo>
                    <a:pt x="1574017" y="577510"/>
                  </a:lnTo>
                  <a:lnTo>
                    <a:pt x="1571296" y="580685"/>
                  </a:lnTo>
                  <a:lnTo>
                    <a:pt x="1568121" y="583632"/>
                  </a:lnTo>
                  <a:lnTo>
                    <a:pt x="1564492" y="586126"/>
                  </a:lnTo>
                  <a:lnTo>
                    <a:pt x="1560863" y="588394"/>
                  </a:lnTo>
                  <a:lnTo>
                    <a:pt x="1557234" y="590208"/>
                  </a:lnTo>
                  <a:lnTo>
                    <a:pt x="1553152" y="591795"/>
                  </a:lnTo>
                  <a:lnTo>
                    <a:pt x="1548842" y="592929"/>
                  </a:lnTo>
                  <a:lnTo>
                    <a:pt x="1544533" y="593382"/>
                  </a:lnTo>
                  <a:lnTo>
                    <a:pt x="1539997" y="593609"/>
                  </a:lnTo>
                  <a:lnTo>
                    <a:pt x="1334739" y="593609"/>
                  </a:lnTo>
                  <a:lnTo>
                    <a:pt x="1330430" y="593382"/>
                  </a:lnTo>
                  <a:lnTo>
                    <a:pt x="1325894" y="592929"/>
                  </a:lnTo>
                  <a:lnTo>
                    <a:pt x="1321811" y="591795"/>
                  </a:lnTo>
                  <a:lnTo>
                    <a:pt x="1317729" y="590208"/>
                  </a:lnTo>
                  <a:lnTo>
                    <a:pt x="1313647" y="588394"/>
                  </a:lnTo>
                  <a:lnTo>
                    <a:pt x="1310018" y="586126"/>
                  </a:lnTo>
                  <a:lnTo>
                    <a:pt x="1306842" y="583632"/>
                  </a:lnTo>
                  <a:lnTo>
                    <a:pt x="1303667" y="580685"/>
                  </a:lnTo>
                  <a:lnTo>
                    <a:pt x="1300719" y="577510"/>
                  </a:lnTo>
                  <a:lnTo>
                    <a:pt x="1298224" y="574109"/>
                  </a:lnTo>
                  <a:lnTo>
                    <a:pt x="1296183" y="570481"/>
                  </a:lnTo>
                  <a:lnTo>
                    <a:pt x="1294368" y="566627"/>
                  </a:lnTo>
                  <a:lnTo>
                    <a:pt x="1292781" y="562772"/>
                  </a:lnTo>
                  <a:lnTo>
                    <a:pt x="1291647" y="558691"/>
                  </a:lnTo>
                  <a:lnTo>
                    <a:pt x="1290966" y="554156"/>
                  </a:lnTo>
                  <a:lnTo>
                    <a:pt x="1290739" y="549848"/>
                  </a:lnTo>
                  <a:lnTo>
                    <a:pt x="1290739" y="538738"/>
                  </a:lnTo>
                  <a:lnTo>
                    <a:pt x="1266245" y="538738"/>
                  </a:lnTo>
                  <a:close/>
                  <a:moveTo>
                    <a:pt x="1433626" y="87976"/>
                  </a:moveTo>
                  <a:lnTo>
                    <a:pt x="1429316" y="88203"/>
                  </a:lnTo>
                  <a:lnTo>
                    <a:pt x="1425688" y="88656"/>
                  </a:lnTo>
                  <a:lnTo>
                    <a:pt x="1421832" y="89336"/>
                  </a:lnTo>
                  <a:lnTo>
                    <a:pt x="1417976" y="90243"/>
                  </a:lnTo>
                  <a:lnTo>
                    <a:pt x="1414347" y="91150"/>
                  </a:lnTo>
                  <a:lnTo>
                    <a:pt x="1410718" y="92511"/>
                  </a:lnTo>
                  <a:lnTo>
                    <a:pt x="1407316" y="93871"/>
                  </a:lnTo>
                  <a:lnTo>
                    <a:pt x="1403688" y="95458"/>
                  </a:lnTo>
                  <a:lnTo>
                    <a:pt x="1400286" y="97272"/>
                  </a:lnTo>
                  <a:lnTo>
                    <a:pt x="1397337" y="99086"/>
                  </a:lnTo>
                  <a:lnTo>
                    <a:pt x="1394162" y="101127"/>
                  </a:lnTo>
                  <a:lnTo>
                    <a:pt x="1390987" y="103168"/>
                  </a:lnTo>
                  <a:lnTo>
                    <a:pt x="1388265" y="105435"/>
                  </a:lnTo>
                  <a:lnTo>
                    <a:pt x="1385316" y="107929"/>
                  </a:lnTo>
                  <a:lnTo>
                    <a:pt x="1382822" y="110423"/>
                  </a:lnTo>
                  <a:lnTo>
                    <a:pt x="1380100" y="113371"/>
                  </a:lnTo>
                  <a:lnTo>
                    <a:pt x="1377605" y="116092"/>
                  </a:lnTo>
                  <a:lnTo>
                    <a:pt x="1375110" y="119039"/>
                  </a:lnTo>
                  <a:lnTo>
                    <a:pt x="1373069" y="122214"/>
                  </a:lnTo>
                  <a:lnTo>
                    <a:pt x="1371028" y="125161"/>
                  </a:lnTo>
                  <a:lnTo>
                    <a:pt x="1369213" y="128336"/>
                  </a:lnTo>
                  <a:lnTo>
                    <a:pt x="1367399" y="131737"/>
                  </a:lnTo>
                  <a:lnTo>
                    <a:pt x="1365811" y="135138"/>
                  </a:lnTo>
                  <a:lnTo>
                    <a:pt x="1364677" y="138766"/>
                  </a:lnTo>
                  <a:lnTo>
                    <a:pt x="1363317" y="142394"/>
                  </a:lnTo>
                  <a:lnTo>
                    <a:pt x="1362183" y="146022"/>
                  </a:lnTo>
                  <a:lnTo>
                    <a:pt x="1361502" y="149650"/>
                  </a:lnTo>
                  <a:lnTo>
                    <a:pt x="1360595" y="153504"/>
                  </a:lnTo>
                  <a:lnTo>
                    <a:pt x="1360141" y="157359"/>
                  </a:lnTo>
                  <a:lnTo>
                    <a:pt x="1359914" y="161213"/>
                  </a:lnTo>
                  <a:lnTo>
                    <a:pt x="1359914" y="165295"/>
                  </a:lnTo>
                  <a:lnTo>
                    <a:pt x="1359914" y="169376"/>
                  </a:lnTo>
                  <a:lnTo>
                    <a:pt x="1360141" y="173231"/>
                  </a:lnTo>
                  <a:lnTo>
                    <a:pt x="1360595" y="177085"/>
                  </a:lnTo>
                  <a:lnTo>
                    <a:pt x="1361502" y="180940"/>
                  </a:lnTo>
                  <a:lnTo>
                    <a:pt x="1362183" y="184568"/>
                  </a:lnTo>
                  <a:lnTo>
                    <a:pt x="1363317" y="188422"/>
                  </a:lnTo>
                  <a:lnTo>
                    <a:pt x="1364677" y="192050"/>
                  </a:lnTo>
                  <a:lnTo>
                    <a:pt x="1365811" y="195451"/>
                  </a:lnTo>
                  <a:lnTo>
                    <a:pt x="1367399" y="198852"/>
                  </a:lnTo>
                  <a:lnTo>
                    <a:pt x="1369213" y="202253"/>
                  </a:lnTo>
                  <a:lnTo>
                    <a:pt x="1371028" y="205655"/>
                  </a:lnTo>
                  <a:lnTo>
                    <a:pt x="1373069" y="208602"/>
                  </a:lnTo>
                  <a:lnTo>
                    <a:pt x="1375110" y="211777"/>
                  </a:lnTo>
                  <a:lnTo>
                    <a:pt x="1377605" y="214724"/>
                  </a:lnTo>
                  <a:lnTo>
                    <a:pt x="1380100" y="217445"/>
                  </a:lnTo>
                  <a:lnTo>
                    <a:pt x="1382822" y="220166"/>
                  </a:lnTo>
                  <a:lnTo>
                    <a:pt x="1385316" y="222660"/>
                  </a:lnTo>
                  <a:lnTo>
                    <a:pt x="1388265" y="225381"/>
                  </a:lnTo>
                  <a:lnTo>
                    <a:pt x="1390987" y="227422"/>
                  </a:lnTo>
                  <a:lnTo>
                    <a:pt x="1394162" y="229689"/>
                  </a:lnTo>
                  <a:lnTo>
                    <a:pt x="1397337" y="231730"/>
                  </a:lnTo>
                  <a:lnTo>
                    <a:pt x="1400286" y="233544"/>
                  </a:lnTo>
                  <a:lnTo>
                    <a:pt x="1403688" y="235131"/>
                  </a:lnTo>
                  <a:lnTo>
                    <a:pt x="1407316" y="236718"/>
                  </a:lnTo>
                  <a:lnTo>
                    <a:pt x="1410718" y="238305"/>
                  </a:lnTo>
                  <a:lnTo>
                    <a:pt x="1414347" y="239212"/>
                  </a:lnTo>
                  <a:lnTo>
                    <a:pt x="1417976" y="240346"/>
                  </a:lnTo>
                  <a:lnTo>
                    <a:pt x="1421832" y="241253"/>
                  </a:lnTo>
                  <a:lnTo>
                    <a:pt x="1425688" y="241933"/>
                  </a:lnTo>
                  <a:lnTo>
                    <a:pt x="1429316" y="242387"/>
                  </a:lnTo>
                  <a:lnTo>
                    <a:pt x="1433626" y="242613"/>
                  </a:lnTo>
                  <a:lnTo>
                    <a:pt x="1437481" y="242840"/>
                  </a:lnTo>
                  <a:lnTo>
                    <a:pt x="1441337" y="242613"/>
                  </a:lnTo>
                  <a:lnTo>
                    <a:pt x="1445419" y="242387"/>
                  </a:lnTo>
                  <a:lnTo>
                    <a:pt x="1449275" y="241933"/>
                  </a:lnTo>
                  <a:lnTo>
                    <a:pt x="1452904" y="241253"/>
                  </a:lnTo>
                  <a:lnTo>
                    <a:pt x="1456986" y="240346"/>
                  </a:lnTo>
                  <a:lnTo>
                    <a:pt x="1460615" y="239212"/>
                  </a:lnTo>
                  <a:lnTo>
                    <a:pt x="1464244" y="238305"/>
                  </a:lnTo>
                  <a:lnTo>
                    <a:pt x="1467419" y="236718"/>
                  </a:lnTo>
                  <a:lnTo>
                    <a:pt x="1471048" y="235131"/>
                  </a:lnTo>
                  <a:lnTo>
                    <a:pt x="1474224" y="233544"/>
                  </a:lnTo>
                  <a:lnTo>
                    <a:pt x="1477626" y="231730"/>
                  </a:lnTo>
                  <a:lnTo>
                    <a:pt x="1480801" y="229689"/>
                  </a:lnTo>
                  <a:lnTo>
                    <a:pt x="1483749" y="227422"/>
                  </a:lnTo>
                  <a:lnTo>
                    <a:pt x="1486698" y="225381"/>
                  </a:lnTo>
                  <a:lnTo>
                    <a:pt x="1489646" y="222660"/>
                  </a:lnTo>
                  <a:lnTo>
                    <a:pt x="1492141" y="220166"/>
                  </a:lnTo>
                  <a:lnTo>
                    <a:pt x="1494636" y="217445"/>
                  </a:lnTo>
                  <a:lnTo>
                    <a:pt x="1497131" y="214724"/>
                  </a:lnTo>
                  <a:lnTo>
                    <a:pt x="1499399" y="211777"/>
                  </a:lnTo>
                  <a:lnTo>
                    <a:pt x="1501667" y="208602"/>
                  </a:lnTo>
                  <a:lnTo>
                    <a:pt x="1503482" y="205655"/>
                  </a:lnTo>
                  <a:lnTo>
                    <a:pt x="1505523" y="202253"/>
                  </a:lnTo>
                  <a:lnTo>
                    <a:pt x="1507110" y="198852"/>
                  </a:lnTo>
                  <a:lnTo>
                    <a:pt x="1508698" y="195451"/>
                  </a:lnTo>
                  <a:lnTo>
                    <a:pt x="1510286" y="192050"/>
                  </a:lnTo>
                  <a:lnTo>
                    <a:pt x="1511420" y="188422"/>
                  </a:lnTo>
                  <a:lnTo>
                    <a:pt x="1512327" y="184568"/>
                  </a:lnTo>
                  <a:lnTo>
                    <a:pt x="1513461" y="180940"/>
                  </a:lnTo>
                  <a:lnTo>
                    <a:pt x="1513915" y="177085"/>
                  </a:lnTo>
                  <a:lnTo>
                    <a:pt x="1514368" y="173231"/>
                  </a:lnTo>
                  <a:lnTo>
                    <a:pt x="1514595" y="169376"/>
                  </a:lnTo>
                  <a:lnTo>
                    <a:pt x="1515049" y="165295"/>
                  </a:lnTo>
                  <a:lnTo>
                    <a:pt x="1514595" y="161213"/>
                  </a:lnTo>
                  <a:lnTo>
                    <a:pt x="1514368" y="157359"/>
                  </a:lnTo>
                  <a:lnTo>
                    <a:pt x="1513915" y="153504"/>
                  </a:lnTo>
                  <a:lnTo>
                    <a:pt x="1513461" y="149650"/>
                  </a:lnTo>
                  <a:lnTo>
                    <a:pt x="1512327" y="146022"/>
                  </a:lnTo>
                  <a:lnTo>
                    <a:pt x="1511420" y="142394"/>
                  </a:lnTo>
                  <a:lnTo>
                    <a:pt x="1510286" y="138766"/>
                  </a:lnTo>
                  <a:lnTo>
                    <a:pt x="1508698" y="135138"/>
                  </a:lnTo>
                  <a:lnTo>
                    <a:pt x="1507110" y="131737"/>
                  </a:lnTo>
                  <a:lnTo>
                    <a:pt x="1505523" y="128336"/>
                  </a:lnTo>
                  <a:lnTo>
                    <a:pt x="1503482" y="125161"/>
                  </a:lnTo>
                  <a:lnTo>
                    <a:pt x="1501667" y="122214"/>
                  </a:lnTo>
                  <a:lnTo>
                    <a:pt x="1499399" y="119039"/>
                  </a:lnTo>
                  <a:lnTo>
                    <a:pt x="1497131" y="116092"/>
                  </a:lnTo>
                  <a:lnTo>
                    <a:pt x="1494636" y="113371"/>
                  </a:lnTo>
                  <a:lnTo>
                    <a:pt x="1492141" y="110423"/>
                  </a:lnTo>
                  <a:lnTo>
                    <a:pt x="1489646" y="107929"/>
                  </a:lnTo>
                  <a:lnTo>
                    <a:pt x="1486698" y="105435"/>
                  </a:lnTo>
                  <a:lnTo>
                    <a:pt x="1483749" y="103168"/>
                  </a:lnTo>
                  <a:lnTo>
                    <a:pt x="1480801" y="101127"/>
                  </a:lnTo>
                  <a:lnTo>
                    <a:pt x="1477626" y="99086"/>
                  </a:lnTo>
                  <a:lnTo>
                    <a:pt x="1474224" y="97272"/>
                  </a:lnTo>
                  <a:lnTo>
                    <a:pt x="1471048" y="95458"/>
                  </a:lnTo>
                  <a:lnTo>
                    <a:pt x="1467419" y="93871"/>
                  </a:lnTo>
                  <a:lnTo>
                    <a:pt x="1464244" y="92511"/>
                  </a:lnTo>
                  <a:lnTo>
                    <a:pt x="1460615" y="91150"/>
                  </a:lnTo>
                  <a:lnTo>
                    <a:pt x="1456986" y="90243"/>
                  </a:lnTo>
                  <a:lnTo>
                    <a:pt x="1452904" y="89336"/>
                  </a:lnTo>
                  <a:lnTo>
                    <a:pt x="1449275" y="88656"/>
                  </a:lnTo>
                  <a:lnTo>
                    <a:pt x="1445419" y="88203"/>
                  </a:lnTo>
                  <a:lnTo>
                    <a:pt x="1441337" y="87976"/>
                  </a:lnTo>
                  <a:lnTo>
                    <a:pt x="1437481" y="87976"/>
                  </a:lnTo>
                  <a:lnTo>
                    <a:pt x="1433626" y="87976"/>
                  </a:lnTo>
                  <a:close/>
                  <a:moveTo>
                    <a:pt x="1330430" y="0"/>
                  </a:moveTo>
                  <a:lnTo>
                    <a:pt x="1334739" y="0"/>
                  </a:lnTo>
                  <a:lnTo>
                    <a:pt x="1539997" y="0"/>
                  </a:lnTo>
                  <a:lnTo>
                    <a:pt x="1544533" y="0"/>
                  </a:lnTo>
                  <a:lnTo>
                    <a:pt x="1548842" y="681"/>
                  </a:lnTo>
                  <a:lnTo>
                    <a:pt x="1553152" y="1814"/>
                  </a:lnTo>
                  <a:lnTo>
                    <a:pt x="1557234" y="3401"/>
                  </a:lnTo>
                  <a:lnTo>
                    <a:pt x="1560863" y="5215"/>
                  </a:lnTo>
                  <a:lnTo>
                    <a:pt x="1564492" y="7483"/>
                  </a:lnTo>
                  <a:lnTo>
                    <a:pt x="1568121" y="9750"/>
                  </a:lnTo>
                  <a:lnTo>
                    <a:pt x="1571296" y="12698"/>
                  </a:lnTo>
                  <a:lnTo>
                    <a:pt x="1574017" y="15872"/>
                  </a:lnTo>
                  <a:lnTo>
                    <a:pt x="1576512" y="19273"/>
                  </a:lnTo>
                  <a:lnTo>
                    <a:pt x="1578780" y="22901"/>
                  </a:lnTo>
                  <a:lnTo>
                    <a:pt x="1580595" y="26756"/>
                  </a:lnTo>
                  <a:lnTo>
                    <a:pt x="1582182" y="30837"/>
                  </a:lnTo>
                  <a:lnTo>
                    <a:pt x="1583090" y="34919"/>
                  </a:lnTo>
                  <a:lnTo>
                    <a:pt x="1583997" y="39453"/>
                  </a:lnTo>
                  <a:lnTo>
                    <a:pt x="1583997" y="43761"/>
                  </a:lnTo>
                  <a:lnTo>
                    <a:pt x="1583997" y="450762"/>
                  </a:lnTo>
                  <a:lnTo>
                    <a:pt x="2742963" y="450762"/>
                  </a:lnTo>
                  <a:lnTo>
                    <a:pt x="2749768" y="450762"/>
                  </a:lnTo>
                  <a:lnTo>
                    <a:pt x="2756345" y="451442"/>
                  </a:lnTo>
                  <a:lnTo>
                    <a:pt x="2762922" y="452349"/>
                  </a:lnTo>
                  <a:lnTo>
                    <a:pt x="2769499" y="453483"/>
                  </a:lnTo>
                  <a:lnTo>
                    <a:pt x="2775623" y="455070"/>
                  </a:lnTo>
                  <a:lnTo>
                    <a:pt x="2782200" y="456884"/>
                  </a:lnTo>
                  <a:lnTo>
                    <a:pt x="2788097" y="458925"/>
                  </a:lnTo>
                  <a:lnTo>
                    <a:pt x="2793994" y="461192"/>
                  </a:lnTo>
                  <a:lnTo>
                    <a:pt x="2799891" y="463686"/>
                  </a:lnTo>
                  <a:lnTo>
                    <a:pt x="2805788" y="466634"/>
                  </a:lnTo>
                  <a:lnTo>
                    <a:pt x="2811231" y="470035"/>
                  </a:lnTo>
                  <a:lnTo>
                    <a:pt x="2816675" y="473436"/>
                  </a:lnTo>
                  <a:lnTo>
                    <a:pt x="2821664" y="477064"/>
                  </a:lnTo>
                  <a:lnTo>
                    <a:pt x="2826654" y="480919"/>
                  </a:lnTo>
                  <a:lnTo>
                    <a:pt x="2831417" y="485000"/>
                  </a:lnTo>
                  <a:lnTo>
                    <a:pt x="2835953" y="489535"/>
                  </a:lnTo>
                  <a:lnTo>
                    <a:pt x="2840489" y="494070"/>
                  </a:lnTo>
                  <a:lnTo>
                    <a:pt x="2844571" y="498831"/>
                  </a:lnTo>
                  <a:lnTo>
                    <a:pt x="2848427" y="504046"/>
                  </a:lnTo>
                  <a:lnTo>
                    <a:pt x="2852056" y="509261"/>
                  </a:lnTo>
                  <a:lnTo>
                    <a:pt x="2855685" y="514249"/>
                  </a:lnTo>
                  <a:lnTo>
                    <a:pt x="2858860" y="520145"/>
                  </a:lnTo>
                  <a:lnTo>
                    <a:pt x="2861809" y="525813"/>
                  </a:lnTo>
                  <a:lnTo>
                    <a:pt x="2864530" y="531482"/>
                  </a:lnTo>
                  <a:lnTo>
                    <a:pt x="2866798" y="537377"/>
                  </a:lnTo>
                  <a:lnTo>
                    <a:pt x="2869066" y="543726"/>
                  </a:lnTo>
                  <a:lnTo>
                    <a:pt x="2870881" y="549848"/>
                  </a:lnTo>
                  <a:lnTo>
                    <a:pt x="2872015" y="556423"/>
                  </a:lnTo>
                  <a:lnTo>
                    <a:pt x="2873375" y="562772"/>
                  </a:lnTo>
                  <a:lnTo>
                    <a:pt x="2874056" y="569348"/>
                  </a:lnTo>
                  <a:lnTo>
                    <a:pt x="2874736" y="575923"/>
                  </a:lnTo>
                  <a:lnTo>
                    <a:pt x="2874963" y="582725"/>
                  </a:lnTo>
                  <a:lnTo>
                    <a:pt x="2874963" y="2311400"/>
                  </a:lnTo>
                  <a:lnTo>
                    <a:pt x="0" y="2311400"/>
                  </a:lnTo>
                  <a:lnTo>
                    <a:pt x="0" y="582725"/>
                  </a:lnTo>
                  <a:lnTo>
                    <a:pt x="227" y="575923"/>
                  </a:lnTo>
                  <a:lnTo>
                    <a:pt x="680" y="569348"/>
                  </a:lnTo>
                  <a:lnTo>
                    <a:pt x="1588" y="562772"/>
                  </a:lnTo>
                  <a:lnTo>
                    <a:pt x="2722" y="556423"/>
                  </a:lnTo>
                  <a:lnTo>
                    <a:pt x="4082" y="549848"/>
                  </a:lnTo>
                  <a:lnTo>
                    <a:pt x="5897" y="543726"/>
                  </a:lnTo>
                  <a:lnTo>
                    <a:pt x="7938" y="537377"/>
                  </a:lnTo>
                  <a:lnTo>
                    <a:pt x="10206" y="531482"/>
                  </a:lnTo>
                  <a:lnTo>
                    <a:pt x="13154" y="525813"/>
                  </a:lnTo>
                  <a:lnTo>
                    <a:pt x="16103" y="520145"/>
                  </a:lnTo>
                  <a:lnTo>
                    <a:pt x="19051" y="514249"/>
                  </a:lnTo>
                  <a:lnTo>
                    <a:pt x="22453" y="509261"/>
                  </a:lnTo>
                  <a:lnTo>
                    <a:pt x="26309" y="504046"/>
                  </a:lnTo>
                  <a:lnTo>
                    <a:pt x="30165" y="498831"/>
                  </a:lnTo>
                  <a:lnTo>
                    <a:pt x="34474" y="494070"/>
                  </a:lnTo>
                  <a:lnTo>
                    <a:pt x="38783" y="489535"/>
                  </a:lnTo>
                  <a:lnTo>
                    <a:pt x="43319" y="485000"/>
                  </a:lnTo>
                  <a:lnTo>
                    <a:pt x="48082" y="480919"/>
                  </a:lnTo>
                  <a:lnTo>
                    <a:pt x="53072" y="477064"/>
                  </a:lnTo>
                  <a:lnTo>
                    <a:pt x="58288" y="473436"/>
                  </a:lnTo>
                  <a:lnTo>
                    <a:pt x="63732" y="470035"/>
                  </a:lnTo>
                  <a:lnTo>
                    <a:pt x="69175" y="466634"/>
                  </a:lnTo>
                  <a:lnTo>
                    <a:pt x="74845" y="463686"/>
                  </a:lnTo>
                  <a:lnTo>
                    <a:pt x="80742" y="461192"/>
                  </a:lnTo>
                  <a:lnTo>
                    <a:pt x="86866" y="458925"/>
                  </a:lnTo>
                  <a:lnTo>
                    <a:pt x="92763" y="456884"/>
                  </a:lnTo>
                  <a:lnTo>
                    <a:pt x="99340" y="455070"/>
                  </a:lnTo>
                  <a:lnTo>
                    <a:pt x="105464" y="453483"/>
                  </a:lnTo>
                  <a:lnTo>
                    <a:pt x="112041" y="452349"/>
                  </a:lnTo>
                  <a:lnTo>
                    <a:pt x="118618" y="451442"/>
                  </a:lnTo>
                  <a:lnTo>
                    <a:pt x="125195" y="450762"/>
                  </a:lnTo>
                  <a:lnTo>
                    <a:pt x="132000" y="450762"/>
                  </a:lnTo>
                  <a:lnTo>
                    <a:pt x="1290739" y="450762"/>
                  </a:lnTo>
                  <a:lnTo>
                    <a:pt x="1290739" y="43761"/>
                  </a:lnTo>
                  <a:lnTo>
                    <a:pt x="1290966" y="39453"/>
                  </a:lnTo>
                  <a:lnTo>
                    <a:pt x="1291647" y="34919"/>
                  </a:lnTo>
                  <a:lnTo>
                    <a:pt x="1292781" y="30837"/>
                  </a:lnTo>
                  <a:lnTo>
                    <a:pt x="1294368" y="26756"/>
                  </a:lnTo>
                  <a:lnTo>
                    <a:pt x="1296183" y="22901"/>
                  </a:lnTo>
                  <a:lnTo>
                    <a:pt x="1298224" y="19273"/>
                  </a:lnTo>
                  <a:lnTo>
                    <a:pt x="1300719" y="15872"/>
                  </a:lnTo>
                  <a:lnTo>
                    <a:pt x="1303667" y="12698"/>
                  </a:lnTo>
                  <a:lnTo>
                    <a:pt x="1306842" y="9750"/>
                  </a:lnTo>
                  <a:lnTo>
                    <a:pt x="1310018" y="7483"/>
                  </a:lnTo>
                  <a:lnTo>
                    <a:pt x="1313647" y="5215"/>
                  </a:lnTo>
                  <a:lnTo>
                    <a:pt x="1317729" y="3401"/>
                  </a:lnTo>
                  <a:lnTo>
                    <a:pt x="1321811" y="1814"/>
                  </a:lnTo>
                  <a:lnTo>
                    <a:pt x="1325894" y="681"/>
                  </a:lnTo>
                  <a:lnTo>
                    <a:pt x="13304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8" name="五边形 240"/>
          <p:cNvSpPr>
            <a:spLocks noChangeArrowheads="1"/>
          </p:cNvSpPr>
          <p:nvPr/>
        </p:nvSpPr>
        <p:spPr bwMode="auto">
          <a:xfrm flipH="1">
            <a:off x="9609138" y="1970088"/>
            <a:ext cx="1931987" cy="363537"/>
          </a:xfrm>
          <a:prstGeom prst="homePlate">
            <a:avLst>
              <a:gd name="adj" fmla="val 49921"/>
            </a:avLst>
          </a:prstGeom>
          <a:solidFill>
            <a:schemeClr val="accent2"/>
          </a:solidFill>
          <a:ln>
            <a:noFill/>
          </a:ln>
        </p:spPr>
        <p:txBody>
          <a:bodyPr lIns="121920" tIns="60960" rIns="121920" bIns="60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59" name="五边形 241"/>
          <p:cNvSpPr>
            <a:spLocks noChangeArrowheads="1"/>
          </p:cNvSpPr>
          <p:nvPr/>
        </p:nvSpPr>
        <p:spPr bwMode="auto">
          <a:xfrm flipH="1">
            <a:off x="9026525" y="2490788"/>
            <a:ext cx="2524125" cy="361950"/>
          </a:xfrm>
          <a:prstGeom prst="homePlate">
            <a:avLst>
              <a:gd name="adj" fmla="val 50172"/>
            </a:avLst>
          </a:prstGeom>
          <a:solidFill>
            <a:schemeClr val="accent3"/>
          </a:solidFill>
          <a:ln>
            <a:noFill/>
          </a:ln>
        </p:spPr>
        <p:txBody>
          <a:bodyPr lIns="121920" tIns="60960" rIns="121920" bIns="60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60" name="五边形 242"/>
          <p:cNvSpPr>
            <a:spLocks noChangeArrowheads="1"/>
          </p:cNvSpPr>
          <p:nvPr/>
        </p:nvSpPr>
        <p:spPr bwMode="auto">
          <a:xfrm flipH="1">
            <a:off x="7323138" y="3557588"/>
            <a:ext cx="4227512" cy="363537"/>
          </a:xfrm>
          <a:prstGeom prst="homePlate">
            <a:avLst>
              <a:gd name="adj" fmla="val 49961"/>
            </a:avLst>
          </a:prstGeom>
          <a:solidFill>
            <a:schemeClr val="accent4"/>
          </a:solidFill>
          <a:ln>
            <a:noFill/>
          </a:ln>
        </p:spPr>
        <p:txBody>
          <a:bodyPr lIns="121920" tIns="60960" rIns="121920" bIns="60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61" name="TextBox 556"/>
          <p:cNvSpPr txBox="1">
            <a:spLocks noChangeArrowheads="1"/>
          </p:cNvSpPr>
          <p:nvPr/>
        </p:nvSpPr>
        <p:spPr bwMode="auto">
          <a:xfrm>
            <a:off x="10134600" y="1908175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2" name="TextBox 833"/>
          <p:cNvSpPr txBox="1">
            <a:spLocks noChangeArrowheads="1"/>
          </p:cNvSpPr>
          <p:nvPr/>
        </p:nvSpPr>
        <p:spPr bwMode="auto">
          <a:xfrm>
            <a:off x="10126663" y="2425700"/>
            <a:ext cx="1414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3" name="TextBox 834"/>
          <p:cNvSpPr txBox="1">
            <a:spLocks noChangeArrowheads="1"/>
          </p:cNvSpPr>
          <p:nvPr/>
        </p:nvSpPr>
        <p:spPr bwMode="auto">
          <a:xfrm>
            <a:off x="10139363" y="3494088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4" name="五边形 274"/>
          <p:cNvSpPr>
            <a:spLocks noChangeArrowheads="1"/>
          </p:cNvSpPr>
          <p:nvPr/>
        </p:nvSpPr>
        <p:spPr bwMode="auto">
          <a:xfrm flipH="1">
            <a:off x="8123238" y="2990850"/>
            <a:ext cx="3427412" cy="363538"/>
          </a:xfrm>
          <a:prstGeom prst="homePlate">
            <a:avLst>
              <a:gd name="adj" fmla="val 49933"/>
            </a:avLst>
          </a:prstGeom>
          <a:solidFill>
            <a:schemeClr val="accent1"/>
          </a:solidFill>
          <a:ln>
            <a:noFill/>
          </a:ln>
        </p:spPr>
        <p:txBody>
          <a:bodyPr lIns="121920" tIns="60960" rIns="121920" bIns="60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65" name="TextBox 833"/>
          <p:cNvSpPr txBox="1">
            <a:spLocks noChangeArrowheads="1"/>
          </p:cNvSpPr>
          <p:nvPr/>
        </p:nvSpPr>
        <p:spPr bwMode="auto">
          <a:xfrm>
            <a:off x="10126663" y="2927350"/>
            <a:ext cx="1414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6" name="矩形 133"/>
          <p:cNvSpPr>
            <a:spLocks noChangeArrowheads="1"/>
          </p:cNvSpPr>
          <p:nvPr/>
        </p:nvSpPr>
        <p:spPr bwMode="auto">
          <a:xfrm>
            <a:off x="7513638" y="4303713"/>
            <a:ext cx="4037012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80000"/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</a:t>
            </a:r>
          </a:p>
        </p:txBody>
      </p:sp>
      <p:cxnSp>
        <p:nvCxnSpPr>
          <p:cNvPr id="67" name="直接连接符 66"/>
          <p:cNvCxnSpPr/>
          <p:nvPr/>
        </p:nvCxnSpPr>
        <p:spPr>
          <a:xfrm flipH="1">
            <a:off x="6756400" y="1970088"/>
            <a:ext cx="0" cy="2700337"/>
          </a:xfrm>
          <a:prstGeom prst="line">
            <a:avLst/>
          </a:prstGeom>
          <a:ln>
            <a:solidFill>
              <a:srgbClr val="0020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课题研究过程展示</a:t>
            </a:r>
          </a:p>
        </p:txBody>
      </p:sp>
      <p:sp>
        <p:nvSpPr>
          <p:cNvPr id="9" name="圆角矩形 20"/>
          <p:cNvSpPr/>
          <p:nvPr/>
        </p:nvSpPr>
        <p:spPr>
          <a:xfrm>
            <a:off x="6789738" y="3581400"/>
            <a:ext cx="3894137" cy="2159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圆角矩形 18"/>
          <p:cNvSpPr/>
          <p:nvPr/>
        </p:nvSpPr>
        <p:spPr>
          <a:xfrm>
            <a:off x="6789738" y="3052763"/>
            <a:ext cx="3894137" cy="2159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圆角矩形 17"/>
          <p:cNvSpPr/>
          <p:nvPr/>
        </p:nvSpPr>
        <p:spPr>
          <a:xfrm>
            <a:off x="6789738" y="2503488"/>
            <a:ext cx="3894137" cy="217487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圆角矩形 5"/>
          <p:cNvSpPr/>
          <p:nvPr/>
        </p:nvSpPr>
        <p:spPr>
          <a:xfrm>
            <a:off x="6789738" y="1971675"/>
            <a:ext cx="3894137" cy="2159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5734050" y="1854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" name="文本框 9"/>
          <p:cNvSpPr txBox="1">
            <a:spLocks noChangeArrowheads="1"/>
          </p:cNvSpPr>
          <p:nvPr/>
        </p:nvSpPr>
        <p:spPr bwMode="auto">
          <a:xfrm>
            <a:off x="11101388" y="1881188"/>
            <a:ext cx="7191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40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15" name="圆角矩形 22"/>
          <p:cNvSpPr/>
          <p:nvPr/>
        </p:nvSpPr>
        <p:spPr>
          <a:xfrm>
            <a:off x="6789738" y="2503488"/>
            <a:ext cx="1912937" cy="21748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23"/>
          <p:cNvSpPr txBox="1">
            <a:spLocks noChangeArrowheads="1"/>
          </p:cNvSpPr>
          <p:nvPr/>
        </p:nvSpPr>
        <p:spPr bwMode="auto">
          <a:xfrm>
            <a:off x="5734050" y="239077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7" name="文本框 24"/>
          <p:cNvSpPr txBox="1">
            <a:spLocks noChangeArrowheads="1"/>
          </p:cNvSpPr>
          <p:nvPr/>
        </p:nvSpPr>
        <p:spPr bwMode="auto">
          <a:xfrm>
            <a:off x="11101388" y="2417763"/>
            <a:ext cx="7191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50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18" name="圆角矩形 26"/>
          <p:cNvSpPr/>
          <p:nvPr/>
        </p:nvSpPr>
        <p:spPr>
          <a:xfrm>
            <a:off x="6789738" y="3052763"/>
            <a:ext cx="3346450" cy="215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27"/>
          <p:cNvSpPr txBox="1">
            <a:spLocks noChangeArrowheads="1"/>
          </p:cNvSpPr>
          <p:nvPr/>
        </p:nvSpPr>
        <p:spPr bwMode="auto">
          <a:xfrm>
            <a:off x="5734050" y="29273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0" name="文本框 28"/>
          <p:cNvSpPr txBox="1">
            <a:spLocks noChangeArrowheads="1"/>
          </p:cNvSpPr>
          <p:nvPr/>
        </p:nvSpPr>
        <p:spPr bwMode="auto">
          <a:xfrm>
            <a:off x="11101388" y="2955925"/>
            <a:ext cx="7191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80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21" name="圆角矩形 30"/>
          <p:cNvSpPr/>
          <p:nvPr/>
        </p:nvSpPr>
        <p:spPr>
          <a:xfrm>
            <a:off x="6789738" y="3581400"/>
            <a:ext cx="955675" cy="2159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31"/>
          <p:cNvSpPr txBox="1">
            <a:spLocks noChangeArrowheads="1"/>
          </p:cNvSpPr>
          <p:nvPr/>
        </p:nvSpPr>
        <p:spPr bwMode="auto">
          <a:xfrm>
            <a:off x="5734050" y="346392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3" name="文本框 32"/>
          <p:cNvSpPr txBox="1">
            <a:spLocks noChangeArrowheads="1"/>
          </p:cNvSpPr>
          <p:nvPr/>
        </p:nvSpPr>
        <p:spPr bwMode="auto">
          <a:xfrm>
            <a:off x="11101388" y="3492500"/>
            <a:ext cx="7191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20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829300" y="4267200"/>
            <a:ext cx="5991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80000"/>
              <a:buFontTx/>
              <a:buNone/>
            </a:pP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 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25" name="圆角矩形 19"/>
          <p:cNvSpPr/>
          <p:nvPr/>
        </p:nvSpPr>
        <p:spPr>
          <a:xfrm>
            <a:off x="6789738" y="1971675"/>
            <a:ext cx="1433512" cy="2159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6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175" y="1565275"/>
            <a:ext cx="421322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组合 37"/>
          <p:cNvGrpSpPr/>
          <p:nvPr/>
        </p:nvGrpSpPr>
        <p:grpSpPr>
          <a:xfrm>
            <a:off x="4175125" y="4098925"/>
            <a:ext cx="265113" cy="417513"/>
            <a:chOff x="3935413" y="4148138"/>
            <a:chExt cx="265112" cy="417512"/>
          </a:xfrm>
        </p:grpSpPr>
        <p:sp>
          <p:nvSpPr>
            <p:cNvPr id="28" name="Freeform 7"/>
            <p:cNvSpPr/>
            <p:nvPr/>
          </p:nvSpPr>
          <p:spPr bwMode="auto">
            <a:xfrm>
              <a:off x="3994150" y="4148138"/>
              <a:ext cx="206375" cy="403225"/>
            </a:xfrm>
            <a:custGeom>
              <a:avLst/>
              <a:gdLst>
                <a:gd name="T0" fmla="*/ 2147483646 w 363"/>
                <a:gd name="T1" fmla="*/ 0 h 708"/>
                <a:gd name="T2" fmla="*/ 0 w 363"/>
                <a:gd name="T3" fmla="*/ 2147483646 h 70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3" h="708">
                  <a:moveTo>
                    <a:pt x="363" y="0"/>
                  </a:moveTo>
                  <a:cubicBezTo>
                    <a:pt x="273" y="253"/>
                    <a:pt x="150" y="491"/>
                    <a:pt x="0" y="708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935413" y="4367213"/>
              <a:ext cx="246062" cy="198437"/>
            </a:xfrm>
            <a:custGeom>
              <a:avLst/>
              <a:gdLst>
                <a:gd name="T0" fmla="*/ 2147483646 w 155"/>
                <a:gd name="T1" fmla="*/ 2147483646 h 125"/>
                <a:gd name="T2" fmla="*/ 2147483646 w 155"/>
                <a:gd name="T3" fmla="*/ 2147483646 h 125"/>
                <a:gd name="T4" fmla="*/ 0 w 155"/>
                <a:gd name="T5" fmla="*/ 0 h 1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5" h="125">
                  <a:moveTo>
                    <a:pt x="155" y="95"/>
                  </a:moveTo>
                  <a:lnTo>
                    <a:pt x="30" y="125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" name="组合 40"/>
          <p:cNvGrpSpPr/>
          <p:nvPr/>
        </p:nvGrpSpPr>
        <p:grpSpPr>
          <a:xfrm>
            <a:off x="2324100" y="5068888"/>
            <a:ext cx="463550" cy="282575"/>
            <a:chOff x="2084388" y="5118100"/>
            <a:chExt cx="463549" cy="282575"/>
          </a:xfrm>
        </p:grpSpPr>
        <p:sp>
          <p:nvSpPr>
            <p:cNvPr id="31" name="Freeform 6"/>
            <p:cNvSpPr/>
            <p:nvPr/>
          </p:nvSpPr>
          <p:spPr bwMode="auto">
            <a:xfrm>
              <a:off x="2085975" y="5224463"/>
              <a:ext cx="461962" cy="71437"/>
            </a:xfrm>
            <a:custGeom>
              <a:avLst/>
              <a:gdLst>
                <a:gd name="T0" fmla="*/ 2147483646 w 812"/>
                <a:gd name="T1" fmla="*/ 2147483646 h 124"/>
                <a:gd name="T2" fmla="*/ 0 w 812"/>
                <a:gd name="T3" fmla="*/ 0 h 1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2" h="124">
                  <a:moveTo>
                    <a:pt x="812" y="124"/>
                  </a:moveTo>
                  <a:cubicBezTo>
                    <a:pt x="531" y="120"/>
                    <a:pt x="259" y="77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11"/>
            <p:cNvSpPr/>
            <p:nvPr/>
          </p:nvSpPr>
          <p:spPr bwMode="auto">
            <a:xfrm>
              <a:off x="2084388" y="5118100"/>
              <a:ext cx="173037" cy="282575"/>
            </a:xfrm>
            <a:custGeom>
              <a:avLst/>
              <a:gdLst>
                <a:gd name="T0" fmla="*/ 2147483646 w 109"/>
                <a:gd name="T1" fmla="*/ 2147483646 h 178"/>
                <a:gd name="T2" fmla="*/ 0 w 109"/>
                <a:gd name="T3" fmla="*/ 2147483646 h 178"/>
                <a:gd name="T4" fmla="*/ 2147483646 w 109"/>
                <a:gd name="T5" fmla="*/ 0 h 1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" h="178">
                  <a:moveTo>
                    <a:pt x="70" y="178"/>
                  </a:moveTo>
                  <a:lnTo>
                    <a:pt x="0" y="69"/>
                  </a:lnTo>
                  <a:lnTo>
                    <a:pt x="109" y="0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9"/>
          <p:cNvGrpSpPr/>
          <p:nvPr/>
        </p:nvGrpSpPr>
        <p:grpSpPr>
          <a:xfrm>
            <a:off x="965200" y="3559175"/>
            <a:ext cx="288925" cy="455613"/>
            <a:chOff x="725488" y="3608388"/>
            <a:chExt cx="288925" cy="455612"/>
          </a:xfrm>
        </p:grpSpPr>
        <p:sp>
          <p:nvSpPr>
            <p:cNvPr id="34" name="Freeform 5"/>
            <p:cNvSpPr/>
            <p:nvPr/>
          </p:nvSpPr>
          <p:spPr bwMode="auto">
            <a:xfrm>
              <a:off x="852488" y="3608388"/>
              <a:ext cx="71437" cy="455612"/>
            </a:xfrm>
            <a:custGeom>
              <a:avLst/>
              <a:gdLst>
                <a:gd name="T0" fmla="*/ 2147483646 w 124"/>
                <a:gd name="T1" fmla="*/ 2147483646 h 802"/>
                <a:gd name="T2" fmla="*/ 2147483646 w 124"/>
                <a:gd name="T3" fmla="*/ 2147483646 h 802"/>
                <a:gd name="T4" fmla="*/ 0 w 124"/>
                <a:gd name="T5" fmla="*/ 0 h 8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" h="802">
                  <a:moveTo>
                    <a:pt x="124" y="802"/>
                  </a:moveTo>
                  <a:cubicBezTo>
                    <a:pt x="55" y="567"/>
                    <a:pt x="12" y="320"/>
                    <a:pt x="2" y="64"/>
                  </a:cubicBezTo>
                  <a:cubicBezTo>
                    <a:pt x="1" y="43"/>
                    <a:pt x="0" y="22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12"/>
            <p:cNvSpPr/>
            <p:nvPr/>
          </p:nvSpPr>
          <p:spPr bwMode="auto">
            <a:xfrm>
              <a:off x="725488" y="3608388"/>
              <a:ext cx="288925" cy="158750"/>
            </a:xfrm>
            <a:custGeom>
              <a:avLst/>
              <a:gdLst>
                <a:gd name="T0" fmla="*/ 0 w 182"/>
                <a:gd name="T1" fmla="*/ 2147483646 h 100"/>
                <a:gd name="T2" fmla="*/ 2147483646 w 182"/>
                <a:gd name="T3" fmla="*/ 0 h 100"/>
                <a:gd name="T4" fmla="*/ 2147483646 w 182"/>
                <a:gd name="T5" fmla="*/ 2147483646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" h="100">
                  <a:moveTo>
                    <a:pt x="0" y="100"/>
                  </a:moveTo>
                  <a:lnTo>
                    <a:pt x="81" y="0"/>
                  </a:lnTo>
                  <a:lnTo>
                    <a:pt x="182" y="80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" name="组合 38"/>
          <p:cNvGrpSpPr/>
          <p:nvPr/>
        </p:nvGrpSpPr>
        <p:grpSpPr>
          <a:xfrm>
            <a:off x="1855788" y="1819275"/>
            <a:ext cx="400050" cy="271463"/>
            <a:chOff x="1616075" y="1868488"/>
            <a:chExt cx="400050" cy="271462"/>
          </a:xfrm>
        </p:grpSpPr>
        <p:sp>
          <p:nvSpPr>
            <p:cNvPr id="37" name="Freeform 9"/>
            <p:cNvSpPr/>
            <p:nvPr/>
          </p:nvSpPr>
          <p:spPr bwMode="auto">
            <a:xfrm>
              <a:off x="1616075" y="1941513"/>
              <a:ext cx="400050" cy="198437"/>
            </a:xfrm>
            <a:custGeom>
              <a:avLst/>
              <a:gdLst>
                <a:gd name="T0" fmla="*/ 0 w 703"/>
                <a:gd name="T1" fmla="*/ 2147483646 h 349"/>
                <a:gd name="T2" fmla="*/ 2147483646 w 703"/>
                <a:gd name="T3" fmla="*/ 0 h 3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3" h="349">
                  <a:moveTo>
                    <a:pt x="0" y="349"/>
                  </a:moveTo>
                  <a:cubicBezTo>
                    <a:pt x="216" y="204"/>
                    <a:pt x="452" y="86"/>
                    <a:pt x="703" y="0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13"/>
            <p:cNvSpPr/>
            <p:nvPr/>
          </p:nvSpPr>
          <p:spPr bwMode="auto">
            <a:xfrm>
              <a:off x="1798638" y="1868488"/>
              <a:ext cx="217487" cy="260350"/>
            </a:xfrm>
            <a:custGeom>
              <a:avLst/>
              <a:gdLst>
                <a:gd name="T0" fmla="*/ 0 w 137"/>
                <a:gd name="T1" fmla="*/ 0 h 164"/>
                <a:gd name="T2" fmla="*/ 2147483646 w 137"/>
                <a:gd name="T3" fmla="*/ 2147483646 h 164"/>
                <a:gd name="T4" fmla="*/ 2147483646 w 137"/>
                <a:gd name="T5" fmla="*/ 2147483646 h 1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" h="164">
                  <a:moveTo>
                    <a:pt x="0" y="0"/>
                  </a:moveTo>
                  <a:lnTo>
                    <a:pt x="137" y="45"/>
                  </a:lnTo>
                  <a:lnTo>
                    <a:pt x="89" y="164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" name="组合 36"/>
          <p:cNvGrpSpPr/>
          <p:nvPr/>
        </p:nvGrpSpPr>
        <p:grpSpPr>
          <a:xfrm>
            <a:off x="3894138" y="2178050"/>
            <a:ext cx="317500" cy="309563"/>
            <a:chOff x="3654425" y="2227263"/>
            <a:chExt cx="317500" cy="309562"/>
          </a:xfrm>
        </p:grpSpPr>
        <p:sp>
          <p:nvSpPr>
            <p:cNvPr id="40" name="Freeform 8"/>
            <p:cNvSpPr/>
            <p:nvPr/>
          </p:nvSpPr>
          <p:spPr bwMode="auto">
            <a:xfrm>
              <a:off x="3654425" y="2227263"/>
              <a:ext cx="298450" cy="309562"/>
            </a:xfrm>
            <a:custGeom>
              <a:avLst/>
              <a:gdLst>
                <a:gd name="T0" fmla="*/ 0 w 524"/>
                <a:gd name="T1" fmla="*/ 0 h 541"/>
                <a:gd name="T2" fmla="*/ 2147483646 w 524"/>
                <a:gd name="T3" fmla="*/ 2147483646 h 5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4" h="541">
                  <a:moveTo>
                    <a:pt x="0" y="0"/>
                  </a:moveTo>
                  <a:cubicBezTo>
                    <a:pt x="196" y="158"/>
                    <a:pt x="372" y="340"/>
                    <a:pt x="524" y="541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14"/>
            <p:cNvSpPr/>
            <p:nvPr/>
          </p:nvSpPr>
          <p:spPr bwMode="auto">
            <a:xfrm>
              <a:off x="3751263" y="2330450"/>
              <a:ext cx="220662" cy="203200"/>
            </a:xfrm>
            <a:custGeom>
              <a:avLst/>
              <a:gdLst>
                <a:gd name="T0" fmla="*/ 2147483646 w 139"/>
                <a:gd name="T1" fmla="*/ 0 h 128"/>
                <a:gd name="T2" fmla="*/ 2147483646 w 139"/>
                <a:gd name="T3" fmla="*/ 2147483646 h 128"/>
                <a:gd name="T4" fmla="*/ 0 w 139"/>
                <a:gd name="T5" fmla="*/ 2147483646 h 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28">
                  <a:moveTo>
                    <a:pt x="139" y="0"/>
                  </a:moveTo>
                  <a:lnTo>
                    <a:pt x="129" y="128"/>
                  </a:lnTo>
                  <a:lnTo>
                    <a:pt x="0" y="119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" name="Oval 15"/>
          <p:cNvSpPr>
            <a:spLocks noChangeArrowheads="1"/>
          </p:cNvSpPr>
          <p:nvPr/>
        </p:nvSpPr>
        <p:spPr bwMode="auto">
          <a:xfrm>
            <a:off x="2849563" y="4318000"/>
            <a:ext cx="1493837" cy="14938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+mn-lt"/>
              <a:ea typeface="宋体" panose="02010600030101010101" pitchFamily="2" charset="-122"/>
            </a:endParaRPr>
          </a:p>
        </p:txBody>
      </p:sp>
      <p:grpSp>
        <p:nvGrpSpPr>
          <p:cNvPr id="43" name="组合 43"/>
          <p:cNvGrpSpPr/>
          <p:nvPr/>
        </p:nvGrpSpPr>
        <p:grpSpPr>
          <a:xfrm>
            <a:off x="3365500" y="4606925"/>
            <a:ext cx="490538" cy="509588"/>
            <a:chOff x="3290651" y="4579238"/>
            <a:chExt cx="490537" cy="509587"/>
          </a:xfrm>
        </p:grpSpPr>
        <p:sp>
          <p:nvSpPr>
            <p:cNvPr id="44" name="Freeform 16"/>
            <p:cNvSpPr/>
            <p:nvPr/>
          </p:nvSpPr>
          <p:spPr bwMode="auto">
            <a:xfrm>
              <a:off x="3290651" y="4585588"/>
              <a:ext cx="400050" cy="306387"/>
            </a:xfrm>
            <a:custGeom>
              <a:avLst/>
              <a:gdLst>
                <a:gd name="T0" fmla="*/ 2147483646 w 702"/>
                <a:gd name="T1" fmla="*/ 2147483646 h 537"/>
                <a:gd name="T2" fmla="*/ 2147483646 w 702"/>
                <a:gd name="T3" fmla="*/ 2147483646 h 537"/>
                <a:gd name="T4" fmla="*/ 2147483646 w 702"/>
                <a:gd name="T5" fmla="*/ 2147483646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2" h="537">
                  <a:moveTo>
                    <a:pt x="702" y="138"/>
                  </a:moveTo>
                  <a:cubicBezTo>
                    <a:pt x="575" y="23"/>
                    <a:pt x="382" y="0"/>
                    <a:pt x="226" y="94"/>
                  </a:cubicBezTo>
                  <a:cubicBezTo>
                    <a:pt x="71" y="188"/>
                    <a:pt x="0" y="370"/>
                    <a:pt x="42" y="537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17"/>
            <p:cNvSpPr/>
            <p:nvPr/>
          </p:nvSpPr>
          <p:spPr bwMode="auto">
            <a:xfrm>
              <a:off x="3381138" y="4777675"/>
              <a:ext cx="400050" cy="307975"/>
            </a:xfrm>
            <a:custGeom>
              <a:avLst/>
              <a:gdLst>
                <a:gd name="T0" fmla="*/ 0 w 702"/>
                <a:gd name="T1" fmla="*/ 2147483646 h 538"/>
                <a:gd name="T2" fmla="*/ 2147483646 w 702"/>
                <a:gd name="T3" fmla="*/ 2147483646 h 538"/>
                <a:gd name="T4" fmla="*/ 2147483646 w 702"/>
                <a:gd name="T5" fmla="*/ 0 h 5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2" h="538">
                  <a:moveTo>
                    <a:pt x="0" y="400"/>
                  </a:moveTo>
                  <a:cubicBezTo>
                    <a:pt x="127" y="515"/>
                    <a:pt x="320" y="538"/>
                    <a:pt x="476" y="444"/>
                  </a:cubicBezTo>
                  <a:cubicBezTo>
                    <a:pt x="632" y="349"/>
                    <a:pt x="702" y="167"/>
                    <a:pt x="661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18"/>
            <p:cNvSpPr/>
            <p:nvPr/>
          </p:nvSpPr>
          <p:spPr bwMode="auto">
            <a:xfrm>
              <a:off x="3604976" y="4579238"/>
              <a:ext cx="87312" cy="100012"/>
            </a:xfrm>
            <a:custGeom>
              <a:avLst/>
              <a:gdLst>
                <a:gd name="T0" fmla="*/ 2147483646 w 55"/>
                <a:gd name="T1" fmla="*/ 0 h 63"/>
                <a:gd name="T2" fmla="*/ 2147483646 w 55"/>
                <a:gd name="T3" fmla="*/ 2147483646 h 63"/>
                <a:gd name="T4" fmla="*/ 0 w 55"/>
                <a:gd name="T5" fmla="*/ 2147483646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62">
                  <a:moveTo>
                    <a:pt x="46" y="0"/>
                  </a:moveTo>
                  <a:lnTo>
                    <a:pt x="55" y="55"/>
                  </a:lnTo>
                  <a:lnTo>
                    <a:pt x="0" y="63"/>
                  </a:ln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19"/>
            <p:cNvSpPr/>
            <p:nvPr/>
          </p:nvSpPr>
          <p:spPr bwMode="auto">
            <a:xfrm>
              <a:off x="3377963" y="4987225"/>
              <a:ext cx="87312" cy="101600"/>
            </a:xfrm>
            <a:custGeom>
              <a:avLst/>
              <a:gdLst>
                <a:gd name="T0" fmla="*/ 2147483646 w 55"/>
                <a:gd name="T1" fmla="*/ 2147483646 h 64"/>
                <a:gd name="T2" fmla="*/ 0 w 55"/>
                <a:gd name="T3" fmla="*/ 2147483646 h 64"/>
                <a:gd name="T4" fmla="*/ 2147483646 w 55"/>
                <a:gd name="T5" fmla="*/ 0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64">
                  <a:moveTo>
                    <a:pt x="9" y="64"/>
                  </a:moveTo>
                  <a:lnTo>
                    <a:pt x="0" y="9"/>
                  </a:lnTo>
                  <a:lnTo>
                    <a:pt x="55" y="0"/>
                  </a:ln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2401888" y="1079500"/>
            <a:ext cx="1493837" cy="1493838"/>
          </a:xfrm>
          <a:prstGeom prst="ellipse">
            <a:avLst/>
          </a:prstGeom>
          <a:solidFill>
            <a:schemeClr val="accent1"/>
          </a:solidFill>
          <a:ln w="0">
            <a:noFill/>
            <a:miter lim="800000"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49" name="组合 41"/>
          <p:cNvGrpSpPr/>
          <p:nvPr/>
        </p:nvGrpSpPr>
        <p:grpSpPr>
          <a:xfrm>
            <a:off x="2813050" y="1411288"/>
            <a:ext cx="673100" cy="539750"/>
            <a:chOff x="2738201" y="1383600"/>
            <a:chExt cx="673099" cy="539750"/>
          </a:xfrm>
        </p:grpSpPr>
        <p:sp>
          <p:nvSpPr>
            <p:cNvPr id="50" name="Oval 21"/>
            <p:cNvSpPr>
              <a:spLocks noChangeArrowheads="1"/>
            </p:cNvSpPr>
            <p:nvPr/>
          </p:nvSpPr>
          <p:spPr bwMode="auto">
            <a:xfrm>
              <a:off x="3038238" y="1383600"/>
              <a:ext cx="76200" cy="77787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2976326" y="1489963"/>
              <a:ext cx="200025" cy="433387"/>
            </a:xfrm>
            <a:custGeom>
              <a:avLst/>
              <a:gdLst>
                <a:gd name="T0" fmla="*/ 2147483646 w 353"/>
                <a:gd name="T1" fmla="*/ 0 h 759"/>
                <a:gd name="T2" fmla="*/ 2147483646 w 353"/>
                <a:gd name="T3" fmla="*/ 0 h 759"/>
                <a:gd name="T4" fmla="*/ 0 w 353"/>
                <a:gd name="T5" fmla="*/ 2147483646 h 759"/>
                <a:gd name="T6" fmla="*/ 0 w 353"/>
                <a:gd name="T7" fmla="*/ 2147483646 h 759"/>
                <a:gd name="T8" fmla="*/ 2147483646 w 353"/>
                <a:gd name="T9" fmla="*/ 2147483646 h 759"/>
                <a:gd name="T10" fmla="*/ 2147483646 w 353"/>
                <a:gd name="T11" fmla="*/ 2147483646 h 759"/>
                <a:gd name="T12" fmla="*/ 2147483646 w 353"/>
                <a:gd name="T13" fmla="*/ 2147483646 h 759"/>
                <a:gd name="T14" fmla="*/ 2147483646 w 353"/>
                <a:gd name="T15" fmla="*/ 2147483646 h 759"/>
                <a:gd name="T16" fmla="*/ 2147483646 w 353"/>
                <a:gd name="T17" fmla="*/ 2147483646 h 759"/>
                <a:gd name="T18" fmla="*/ 2147483646 w 353"/>
                <a:gd name="T19" fmla="*/ 2147483646 h 759"/>
                <a:gd name="T20" fmla="*/ 2147483646 w 353"/>
                <a:gd name="T21" fmla="*/ 2147483646 h 759"/>
                <a:gd name="T22" fmla="*/ 2147483646 w 353"/>
                <a:gd name="T23" fmla="*/ 2147483646 h 759"/>
                <a:gd name="T24" fmla="*/ 2147483646 w 353"/>
                <a:gd name="T25" fmla="*/ 2147483646 h 759"/>
                <a:gd name="T26" fmla="*/ 2147483646 w 353"/>
                <a:gd name="T27" fmla="*/ 2147483646 h 759"/>
                <a:gd name="T28" fmla="*/ 2147483646 w 353"/>
                <a:gd name="T29" fmla="*/ 0 h 7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3" h="759">
                  <a:moveTo>
                    <a:pt x="205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66" y="0"/>
                    <a:pt x="0" y="66"/>
                    <a:pt x="0" y="147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0"/>
                    <a:pt x="19" y="390"/>
                    <a:pt x="44" y="390"/>
                  </a:cubicBezTo>
                  <a:cubicBezTo>
                    <a:pt x="68" y="390"/>
                    <a:pt x="88" y="409"/>
                    <a:pt x="88" y="434"/>
                  </a:cubicBezTo>
                  <a:cubicBezTo>
                    <a:pt x="88" y="715"/>
                    <a:pt x="88" y="715"/>
                    <a:pt x="88" y="715"/>
                  </a:cubicBezTo>
                  <a:cubicBezTo>
                    <a:pt x="88" y="739"/>
                    <a:pt x="107" y="759"/>
                    <a:pt x="132" y="759"/>
                  </a:cubicBezTo>
                  <a:cubicBezTo>
                    <a:pt x="221" y="759"/>
                    <a:pt x="221" y="759"/>
                    <a:pt x="221" y="759"/>
                  </a:cubicBezTo>
                  <a:cubicBezTo>
                    <a:pt x="245" y="759"/>
                    <a:pt x="265" y="739"/>
                    <a:pt x="265" y="715"/>
                  </a:cubicBezTo>
                  <a:cubicBezTo>
                    <a:pt x="265" y="434"/>
                    <a:pt x="265" y="434"/>
                    <a:pt x="265" y="434"/>
                  </a:cubicBezTo>
                  <a:cubicBezTo>
                    <a:pt x="265" y="409"/>
                    <a:pt x="284" y="390"/>
                    <a:pt x="309" y="390"/>
                  </a:cubicBezTo>
                  <a:cubicBezTo>
                    <a:pt x="333" y="390"/>
                    <a:pt x="353" y="370"/>
                    <a:pt x="353" y="345"/>
                  </a:cubicBezTo>
                  <a:cubicBezTo>
                    <a:pt x="353" y="147"/>
                    <a:pt x="353" y="147"/>
                    <a:pt x="353" y="147"/>
                  </a:cubicBezTo>
                  <a:cubicBezTo>
                    <a:pt x="353" y="66"/>
                    <a:pt x="287" y="0"/>
                    <a:pt x="205" y="0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Oval 23"/>
            <p:cNvSpPr>
              <a:spLocks noChangeArrowheads="1"/>
            </p:cNvSpPr>
            <p:nvPr/>
          </p:nvSpPr>
          <p:spPr bwMode="auto">
            <a:xfrm>
              <a:off x="2800113" y="1383600"/>
              <a:ext cx="76200" cy="77787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53" name="Freeform 24"/>
            <p:cNvSpPr/>
            <p:nvPr/>
          </p:nvSpPr>
          <p:spPr bwMode="auto">
            <a:xfrm>
              <a:off x="2738201" y="1489963"/>
              <a:ext cx="200025" cy="433387"/>
            </a:xfrm>
            <a:custGeom>
              <a:avLst/>
              <a:gdLst>
                <a:gd name="T0" fmla="*/ 2147483646 w 352"/>
                <a:gd name="T1" fmla="*/ 0 h 759"/>
                <a:gd name="T2" fmla="*/ 2147483646 w 352"/>
                <a:gd name="T3" fmla="*/ 0 h 759"/>
                <a:gd name="T4" fmla="*/ 0 w 352"/>
                <a:gd name="T5" fmla="*/ 2147483646 h 759"/>
                <a:gd name="T6" fmla="*/ 0 w 352"/>
                <a:gd name="T7" fmla="*/ 2147483646 h 759"/>
                <a:gd name="T8" fmla="*/ 2147483646 w 352"/>
                <a:gd name="T9" fmla="*/ 2147483646 h 759"/>
                <a:gd name="T10" fmla="*/ 2147483646 w 352"/>
                <a:gd name="T11" fmla="*/ 2147483646 h 759"/>
                <a:gd name="T12" fmla="*/ 2147483646 w 352"/>
                <a:gd name="T13" fmla="*/ 2147483646 h 759"/>
                <a:gd name="T14" fmla="*/ 2147483646 w 352"/>
                <a:gd name="T15" fmla="*/ 2147483646 h 759"/>
                <a:gd name="T16" fmla="*/ 2147483646 w 352"/>
                <a:gd name="T17" fmla="*/ 2147483646 h 759"/>
                <a:gd name="T18" fmla="*/ 2147483646 w 352"/>
                <a:gd name="T19" fmla="*/ 2147483646 h 759"/>
                <a:gd name="T20" fmla="*/ 2147483646 w 352"/>
                <a:gd name="T21" fmla="*/ 2147483646 h 759"/>
                <a:gd name="T22" fmla="*/ 2147483646 w 352"/>
                <a:gd name="T23" fmla="*/ 2147483646 h 759"/>
                <a:gd name="T24" fmla="*/ 2147483646 w 352"/>
                <a:gd name="T25" fmla="*/ 2147483646 h 759"/>
                <a:gd name="T26" fmla="*/ 2147483646 w 352"/>
                <a:gd name="T27" fmla="*/ 2147483646 h 759"/>
                <a:gd name="T28" fmla="*/ 2147483646 w 352"/>
                <a:gd name="T29" fmla="*/ 0 h 7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2" h="759">
                  <a:moveTo>
                    <a:pt x="205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65" y="0"/>
                    <a:pt x="0" y="66"/>
                    <a:pt x="0" y="147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0"/>
                    <a:pt x="19" y="390"/>
                    <a:pt x="43" y="390"/>
                  </a:cubicBezTo>
                  <a:cubicBezTo>
                    <a:pt x="68" y="390"/>
                    <a:pt x="87" y="409"/>
                    <a:pt x="87" y="434"/>
                  </a:cubicBezTo>
                  <a:cubicBezTo>
                    <a:pt x="87" y="715"/>
                    <a:pt x="87" y="715"/>
                    <a:pt x="87" y="715"/>
                  </a:cubicBezTo>
                  <a:cubicBezTo>
                    <a:pt x="87" y="739"/>
                    <a:pt x="107" y="759"/>
                    <a:pt x="132" y="759"/>
                  </a:cubicBezTo>
                  <a:cubicBezTo>
                    <a:pt x="220" y="759"/>
                    <a:pt x="220" y="759"/>
                    <a:pt x="220" y="759"/>
                  </a:cubicBezTo>
                  <a:cubicBezTo>
                    <a:pt x="245" y="759"/>
                    <a:pt x="265" y="739"/>
                    <a:pt x="265" y="715"/>
                  </a:cubicBezTo>
                  <a:cubicBezTo>
                    <a:pt x="265" y="434"/>
                    <a:pt x="265" y="434"/>
                    <a:pt x="265" y="434"/>
                  </a:cubicBezTo>
                  <a:cubicBezTo>
                    <a:pt x="265" y="409"/>
                    <a:pt x="284" y="390"/>
                    <a:pt x="308" y="390"/>
                  </a:cubicBezTo>
                  <a:cubicBezTo>
                    <a:pt x="333" y="390"/>
                    <a:pt x="352" y="370"/>
                    <a:pt x="352" y="345"/>
                  </a:cubicBezTo>
                  <a:cubicBezTo>
                    <a:pt x="352" y="147"/>
                    <a:pt x="352" y="147"/>
                    <a:pt x="352" y="147"/>
                  </a:cubicBezTo>
                  <a:cubicBezTo>
                    <a:pt x="352" y="66"/>
                    <a:pt x="287" y="0"/>
                    <a:pt x="205" y="0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Oval 25"/>
            <p:cNvSpPr>
              <a:spLocks noChangeArrowheads="1"/>
            </p:cNvSpPr>
            <p:nvPr/>
          </p:nvSpPr>
          <p:spPr bwMode="auto">
            <a:xfrm>
              <a:off x="3249376" y="1385188"/>
              <a:ext cx="77787" cy="79375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55" name="Freeform 26"/>
            <p:cNvSpPr/>
            <p:nvPr/>
          </p:nvSpPr>
          <p:spPr bwMode="auto">
            <a:xfrm>
              <a:off x="3165238" y="1491550"/>
              <a:ext cx="246062" cy="431800"/>
            </a:xfrm>
            <a:custGeom>
              <a:avLst/>
              <a:gdLst>
                <a:gd name="T0" fmla="*/ 2147483646 w 433"/>
                <a:gd name="T1" fmla="*/ 2147483646 h 756"/>
                <a:gd name="T2" fmla="*/ 2147483646 w 433"/>
                <a:gd name="T3" fmla="*/ 2147483646 h 756"/>
                <a:gd name="T4" fmla="*/ 2147483646 w 433"/>
                <a:gd name="T5" fmla="*/ 2147483646 h 756"/>
                <a:gd name="T6" fmla="*/ 2147483646 w 433"/>
                <a:gd name="T7" fmla="*/ 2147483646 h 756"/>
                <a:gd name="T8" fmla="*/ 2147483646 w 433"/>
                <a:gd name="T9" fmla="*/ 2147483646 h 756"/>
                <a:gd name="T10" fmla="*/ 2147483646 w 433"/>
                <a:gd name="T11" fmla="*/ 2147483646 h 756"/>
                <a:gd name="T12" fmla="*/ 2147483646 w 433"/>
                <a:gd name="T13" fmla="*/ 2147483646 h 756"/>
                <a:gd name="T14" fmla="*/ 2147483646 w 433"/>
                <a:gd name="T15" fmla="*/ 2147483646 h 756"/>
                <a:gd name="T16" fmla="*/ 2147483646 w 433"/>
                <a:gd name="T17" fmla="*/ 2147483646 h 756"/>
                <a:gd name="T18" fmla="*/ 2147483646 w 433"/>
                <a:gd name="T19" fmla="*/ 2147483646 h 756"/>
                <a:gd name="T20" fmla="*/ 2147483646 w 433"/>
                <a:gd name="T21" fmla="*/ 2147483646 h 756"/>
                <a:gd name="T22" fmla="*/ 2147483646 w 433"/>
                <a:gd name="T23" fmla="*/ 2147483646 h 756"/>
                <a:gd name="T24" fmla="*/ 2147483646 w 433"/>
                <a:gd name="T25" fmla="*/ 2147483646 h 756"/>
                <a:gd name="T26" fmla="*/ 2147483646 w 433"/>
                <a:gd name="T27" fmla="*/ 2147483646 h 756"/>
                <a:gd name="T28" fmla="*/ 2147483646 w 433"/>
                <a:gd name="T29" fmla="*/ 2147483646 h 756"/>
                <a:gd name="T30" fmla="*/ 2147483646 w 433"/>
                <a:gd name="T31" fmla="*/ 2147483646 h 756"/>
                <a:gd name="T32" fmla="*/ 2147483646 w 433"/>
                <a:gd name="T33" fmla="*/ 2147483646 h 756"/>
                <a:gd name="T34" fmla="*/ 2147483646 w 433"/>
                <a:gd name="T35" fmla="*/ 2147483646 h 756"/>
                <a:gd name="T36" fmla="*/ 2147483646 w 433"/>
                <a:gd name="T37" fmla="*/ 2147483646 h 756"/>
                <a:gd name="T38" fmla="*/ 2147483646 w 433"/>
                <a:gd name="T39" fmla="*/ 2147483646 h 756"/>
                <a:gd name="T40" fmla="*/ 2147483646 w 433"/>
                <a:gd name="T41" fmla="*/ 2147483646 h 756"/>
                <a:gd name="T42" fmla="*/ 2147483646 w 433"/>
                <a:gd name="T43" fmla="*/ 2147483646 h 756"/>
                <a:gd name="T44" fmla="*/ 2147483646 w 433"/>
                <a:gd name="T45" fmla="*/ 2147483646 h 756"/>
                <a:gd name="T46" fmla="*/ 2147483646 w 433"/>
                <a:gd name="T47" fmla="*/ 2147483646 h 7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32" h="756">
                  <a:moveTo>
                    <a:pt x="182" y="756"/>
                  </a:moveTo>
                  <a:cubicBezTo>
                    <a:pt x="163" y="756"/>
                    <a:pt x="147" y="736"/>
                    <a:pt x="147" y="712"/>
                  </a:cubicBezTo>
                  <a:cubicBezTo>
                    <a:pt x="147" y="646"/>
                    <a:pt x="147" y="646"/>
                    <a:pt x="147" y="646"/>
                  </a:cubicBezTo>
                  <a:cubicBezTo>
                    <a:pt x="147" y="621"/>
                    <a:pt x="127" y="601"/>
                    <a:pt x="103" y="601"/>
                  </a:cubicBezTo>
                  <a:cubicBezTo>
                    <a:pt x="37" y="601"/>
                    <a:pt x="37" y="601"/>
                    <a:pt x="37" y="601"/>
                  </a:cubicBezTo>
                  <a:cubicBezTo>
                    <a:pt x="12" y="601"/>
                    <a:pt x="0" y="583"/>
                    <a:pt x="10" y="561"/>
                  </a:cubicBezTo>
                  <a:cubicBezTo>
                    <a:pt x="111" y="296"/>
                    <a:pt x="111" y="296"/>
                    <a:pt x="111" y="296"/>
                  </a:cubicBezTo>
                  <a:cubicBezTo>
                    <a:pt x="121" y="273"/>
                    <a:pt x="122" y="237"/>
                    <a:pt x="114" y="214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73" y="60"/>
                    <a:pt x="85" y="36"/>
                    <a:pt x="108" y="28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98" y="0"/>
                    <a:pt x="236" y="0"/>
                    <a:pt x="259" y="7"/>
                  </a:cubicBezTo>
                  <a:cubicBezTo>
                    <a:pt x="326" y="28"/>
                    <a:pt x="326" y="28"/>
                    <a:pt x="326" y="28"/>
                  </a:cubicBezTo>
                  <a:cubicBezTo>
                    <a:pt x="349" y="36"/>
                    <a:pt x="361" y="60"/>
                    <a:pt x="353" y="83"/>
                  </a:cubicBezTo>
                  <a:cubicBezTo>
                    <a:pt x="320" y="214"/>
                    <a:pt x="320" y="214"/>
                    <a:pt x="320" y="214"/>
                  </a:cubicBezTo>
                  <a:cubicBezTo>
                    <a:pt x="312" y="237"/>
                    <a:pt x="313" y="273"/>
                    <a:pt x="323" y="296"/>
                  </a:cubicBezTo>
                  <a:cubicBezTo>
                    <a:pt x="423" y="561"/>
                    <a:pt x="423" y="561"/>
                    <a:pt x="423" y="561"/>
                  </a:cubicBezTo>
                  <a:cubicBezTo>
                    <a:pt x="433" y="583"/>
                    <a:pt x="421" y="601"/>
                    <a:pt x="397" y="601"/>
                  </a:cubicBezTo>
                  <a:cubicBezTo>
                    <a:pt x="331" y="601"/>
                    <a:pt x="331" y="601"/>
                    <a:pt x="331" y="601"/>
                  </a:cubicBezTo>
                  <a:cubicBezTo>
                    <a:pt x="306" y="601"/>
                    <a:pt x="287" y="621"/>
                    <a:pt x="287" y="646"/>
                  </a:cubicBezTo>
                  <a:cubicBezTo>
                    <a:pt x="287" y="712"/>
                    <a:pt x="287" y="712"/>
                    <a:pt x="287" y="712"/>
                  </a:cubicBezTo>
                  <a:cubicBezTo>
                    <a:pt x="287" y="736"/>
                    <a:pt x="271" y="756"/>
                    <a:pt x="252" y="756"/>
                  </a:cubicBezTo>
                  <a:cubicBezTo>
                    <a:pt x="217" y="756"/>
                    <a:pt x="217" y="756"/>
                    <a:pt x="217" y="756"/>
                  </a:cubicBezTo>
                  <a:cubicBezTo>
                    <a:pt x="217" y="756"/>
                    <a:pt x="201" y="756"/>
                    <a:pt x="182" y="756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6" name="Oval 27"/>
          <p:cNvSpPr>
            <a:spLocks noChangeArrowheads="1"/>
          </p:cNvSpPr>
          <p:nvPr/>
        </p:nvSpPr>
        <p:spPr bwMode="auto">
          <a:xfrm>
            <a:off x="3768725" y="2530475"/>
            <a:ext cx="1493838" cy="14954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57" name="组合 42"/>
          <p:cNvGrpSpPr/>
          <p:nvPr/>
        </p:nvGrpSpPr>
        <p:grpSpPr>
          <a:xfrm>
            <a:off x="4262438" y="2735263"/>
            <a:ext cx="506412" cy="523875"/>
            <a:chOff x="4187588" y="2707575"/>
            <a:chExt cx="506412" cy="523875"/>
          </a:xfrm>
        </p:grpSpPr>
        <p:sp>
          <p:nvSpPr>
            <p:cNvPr id="58" name="Freeform 28"/>
            <p:cNvSpPr/>
            <p:nvPr/>
          </p:nvSpPr>
          <p:spPr bwMode="auto">
            <a:xfrm>
              <a:off x="4405076" y="3161600"/>
              <a:ext cx="74612" cy="15875"/>
            </a:xfrm>
            <a:custGeom>
              <a:avLst/>
              <a:gdLst>
                <a:gd name="T0" fmla="*/ 0 w 131"/>
                <a:gd name="T1" fmla="*/ 2147483646 h 28"/>
                <a:gd name="T2" fmla="*/ 2147483646 w 131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" h="28">
                  <a:moveTo>
                    <a:pt x="0" y="27"/>
                  </a:moveTo>
                  <a:cubicBezTo>
                    <a:pt x="41" y="28"/>
                    <a:pt x="94" y="18"/>
                    <a:pt x="131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29"/>
            <p:cNvSpPr/>
            <p:nvPr/>
          </p:nvSpPr>
          <p:spPr bwMode="auto">
            <a:xfrm>
              <a:off x="4405076" y="3187000"/>
              <a:ext cx="74612" cy="15875"/>
            </a:xfrm>
            <a:custGeom>
              <a:avLst/>
              <a:gdLst>
                <a:gd name="T0" fmla="*/ 0 w 131"/>
                <a:gd name="T1" fmla="*/ 2147483646 h 28"/>
                <a:gd name="T2" fmla="*/ 2147483646 w 131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" h="28">
                  <a:moveTo>
                    <a:pt x="0" y="27"/>
                  </a:moveTo>
                  <a:cubicBezTo>
                    <a:pt x="41" y="28"/>
                    <a:pt x="94" y="18"/>
                    <a:pt x="131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0"/>
            <p:cNvSpPr/>
            <p:nvPr/>
          </p:nvSpPr>
          <p:spPr bwMode="auto">
            <a:xfrm>
              <a:off x="4425713" y="3215575"/>
              <a:ext cx="36512" cy="15875"/>
            </a:xfrm>
            <a:custGeom>
              <a:avLst/>
              <a:gdLst>
                <a:gd name="T0" fmla="*/ 0 w 65"/>
                <a:gd name="T1" fmla="*/ 2147483646 h 27"/>
                <a:gd name="T2" fmla="*/ 2147483646 w 65"/>
                <a:gd name="T3" fmla="*/ 2147483646 h 27"/>
                <a:gd name="T4" fmla="*/ 2147483646 w 65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" h="27">
                  <a:moveTo>
                    <a:pt x="0" y="14"/>
                  </a:moveTo>
                  <a:cubicBezTo>
                    <a:pt x="7" y="22"/>
                    <a:pt x="17" y="27"/>
                    <a:pt x="28" y="27"/>
                  </a:cubicBezTo>
                  <a:cubicBezTo>
                    <a:pt x="46" y="27"/>
                    <a:pt x="60" y="15"/>
                    <a:pt x="65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1"/>
            <p:cNvSpPr/>
            <p:nvPr/>
          </p:nvSpPr>
          <p:spPr bwMode="auto">
            <a:xfrm>
              <a:off x="4330463" y="2853625"/>
              <a:ext cx="223837" cy="300037"/>
            </a:xfrm>
            <a:custGeom>
              <a:avLst/>
              <a:gdLst>
                <a:gd name="T0" fmla="*/ 2147483646 w 393"/>
                <a:gd name="T1" fmla="*/ 2147483646 h 524"/>
                <a:gd name="T2" fmla="*/ 2147483646 w 393"/>
                <a:gd name="T3" fmla="*/ 2147483646 h 524"/>
                <a:gd name="T4" fmla="*/ 2147483646 w 393"/>
                <a:gd name="T5" fmla="*/ 2147483646 h 524"/>
                <a:gd name="T6" fmla="*/ 2147483646 w 393"/>
                <a:gd name="T7" fmla="*/ 2147483646 h 524"/>
                <a:gd name="T8" fmla="*/ 2147483646 w 393"/>
                <a:gd name="T9" fmla="*/ 2147483646 h 524"/>
                <a:gd name="T10" fmla="*/ 2147483646 w 393"/>
                <a:gd name="T11" fmla="*/ 2147483646 h 524"/>
                <a:gd name="T12" fmla="*/ 2147483646 w 393"/>
                <a:gd name="T13" fmla="*/ 2147483646 h 524"/>
                <a:gd name="T14" fmla="*/ 2147483646 w 393"/>
                <a:gd name="T15" fmla="*/ 0 h 524"/>
                <a:gd name="T16" fmla="*/ 0 w 393"/>
                <a:gd name="T17" fmla="*/ 2147483646 h 524"/>
                <a:gd name="T18" fmla="*/ 2147483646 w 393"/>
                <a:gd name="T19" fmla="*/ 2147483646 h 524"/>
                <a:gd name="T20" fmla="*/ 2147483646 w 393"/>
                <a:gd name="T21" fmla="*/ 2147483646 h 5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3" h="524">
                  <a:moveTo>
                    <a:pt x="132" y="524"/>
                  </a:moveTo>
                  <a:cubicBezTo>
                    <a:pt x="135" y="524"/>
                    <a:pt x="138" y="524"/>
                    <a:pt x="141" y="524"/>
                  </a:cubicBezTo>
                  <a:cubicBezTo>
                    <a:pt x="174" y="524"/>
                    <a:pt x="205" y="518"/>
                    <a:pt x="234" y="507"/>
                  </a:cubicBezTo>
                  <a:cubicBezTo>
                    <a:pt x="238" y="506"/>
                    <a:pt x="242" y="504"/>
                    <a:pt x="246" y="503"/>
                  </a:cubicBezTo>
                  <a:cubicBezTo>
                    <a:pt x="251" y="500"/>
                    <a:pt x="266" y="492"/>
                    <a:pt x="267" y="489"/>
                  </a:cubicBezTo>
                  <a:cubicBezTo>
                    <a:pt x="293" y="469"/>
                    <a:pt x="309" y="438"/>
                    <a:pt x="309" y="401"/>
                  </a:cubicBezTo>
                  <a:cubicBezTo>
                    <a:pt x="309" y="336"/>
                    <a:pt x="393" y="297"/>
                    <a:pt x="393" y="197"/>
                  </a:cubicBezTo>
                  <a:cubicBezTo>
                    <a:pt x="393" y="88"/>
                    <a:pt x="305" y="0"/>
                    <a:pt x="196" y="0"/>
                  </a:cubicBezTo>
                  <a:cubicBezTo>
                    <a:pt x="88" y="0"/>
                    <a:pt x="0" y="88"/>
                    <a:pt x="0" y="197"/>
                  </a:cubicBezTo>
                  <a:cubicBezTo>
                    <a:pt x="0" y="298"/>
                    <a:pt x="84" y="342"/>
                    <a:pt x="84" y="401"/>
                  </a:cubicBezTo>
                  <a:cubicBezTo>
                    <a:pt x="84" y="434"/>
                    <a:pt x="100" y="465"/>
                    <a:pt x="125" y="487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32"/>
            <p:cNvSpPr>
              <a:spLocks noChangeShapeType="1"/>
            </p:cNvSpPr>
            <p:nvPr/>
          </p:nvSpPr>
          <p:spPr bwMode="auto">
            <a:xfrm flipH="1" flipV="1">
              <a:off x="4441588" y="2707575"/>
              <a:ext cx="0" cy="77787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33"/>
            <p:cNvSpPr>
              <a:spLocks noChangeShapeType="1"/>
            </p:cNvSpPr>
            <p:nvPr/>
          </p:nvSpPr>
          <p:spPr bwMode="auto">
            <a:xfrm flipV="1">
              <a:off x="4565413" y="2782188"/>
              <a:ext cx="53975" cy="53975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34"/>
            <p:cNvSpPr>
              <a:spLocks noChangeShapeType="1"/>
            </p:cNvSpPr>
            <p:nvPr/>
          </p:nvSpPr>
          <p:spPr bwMode="auto">
            <a:xfrm>
              <a:off x="4616213" y="2959988"/>
              <a:ext cx="77787" cy="0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Line 35"/>
            <p:cNvSpPr>
              <a:spLocks noChangeShapeType="1"/>
            </p:cNvSpPr>
            <p:nvPr/>
          </p:nvSpPr>
          <p:spPr bwMode="auto">
            <a:xfrm>
              <a:off x="4565413" y="3083813"/>
              <a:ext cx="53975" cy="55562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36"/>
            <p:cNvSpPr>
              <a:spLocks noChangeShapeType="1"/>
            </p:cNvSpPr>
            <p:nvPr/>
          </p:nvSpPr>
          <p:spPr bwMode="auto">
            <a:xfrm flipH="1">
              <a:off x="4262201" y="3083813"/>
              <a:ext cx="53975" cy="55562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37"/>
            <p:cNvSpPr>
              <a:spLocks noChangeShapeType="1"/>
            </p:cNvSpPr>
            <p:nvPr/>
          </p:nvSpPr>
          <p:spPr bwMode="auto">
            <a:xfrm flipH="1">
              <a:off x="4187588" y="2959988"/>
              <a:ext cx="79375" cy="0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38"/>
            <p:cNvSpPr>
              <a:spLocks noChangeShapeType="1"/>
            </p:cNvSpPr>
            <p:nvPr/>
          </p:nvSpPr>
          <p:spPr bwMode="auto">
            <a:xfrm flipH="1" flipV="1">
              <a:off x="4262201" y="2780600"/>
              <a:ext cx="55562" cy="55562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" name="Oval 39"/>
          <p:cNvSpPr>
            <a:spLocks noChangeArrowheads="1"/>
          </p:cNvSpPr>
          <p:nvPr/>
        </p:nvSpPr>
        <p:spPr bwMode="auto">
          <a:xfrm>
            <a:off x="552450" y="1943100"/>
            <a:ext cx="1493838" cy="14938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70" name="组合 45"/>
          <p:cNvGrpSpPr/>
          <p:nvPr/>
        </p:nvGrpSpPr>
        <p:grpSpPr>
          <a:xfrm>
            <a:off x="969963" y="2174875"/>
            <a:ext cx="582612" cy="639763"/>
            <a:chOff x="895113" y="2147188"/>
            <a:chExt cx="582612" cy="639762"/>
          </a:xfrm>
        </p:grpSpPr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895113" y="2453575"/>
              <a:ext cx="122237" cy="269875"/>
            </a:xfrm>
            <a:prstGeom prst="rect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2" name="Freeform 41"/>
            <p:cNvSpPr/>
            <p:nvPr/>
          </p:nvSpPr>
          <p:spPr bwMode="auto">
            <a:xfrm>
              <a:off x="1060213" y="2147188"/>
              <a:ext cx="417512" cy="639762"/>
            </a:xfrm>
            <a:custGeom>
              <a:avLst/>
              <a:gdLst>
                <a:gd name="T0" fmla="*/ 2147483646 w 735"/>
                <a:gd name="T1" fmla="*/ 2147483646 h 1123"/>
                <a:gd name="T2" fmla="*/ 0 w 735"/>
                <a:gd name="T3" fmla="*/ 2147483646 h 1123"/>
                <a:gd name="T4" fmla="*/ 2147483646 w 735"/>
                <a:gd name="T5" fmla="*/ 0 h 1123"/>
                <a:gd name="T6" fmla="*/ 2147483646 w 735"/>
                <a:gd name="T7" fmla="*/ 2147483646 h 1123"/>
                <a:gd name="T8" fmla="*/ 2147483646 w 735"/>
                <a:gd name="T9" fmla="*/ 2147483646 h 1123"/>
                <a:gd name="T10" fmla="*/ 2147483646 w 735"/>
                <a:gd name="T11" fmla="*/ 2147483646 h 1123"/>
                <a:gd name="T12" fmla="*/ 2147483646 w 735"/>
                <a:gd name="T13" fmla="*/ 2147483646 h 1123"/>
                <a:gd name="T14" fmla="*/ 2147483646 w 735"/>
                <a:gd name="T15" fmla="*/ 2147483646 h 1123"/>
                <a:gd name="T16" fmla="*/ 2147483646 w 735"/>
                <a:gd name="T17" fmla="*/ 2147483646 h 1123"/>
                <a:gd name="T18" fmla="*/ 2147483646 w 735"/>
                <a:gd name="T19" fmla="*/ 2147483646 h 1123"/>
                <a:gd name="T20" fmla="*/ 2147483646 w 735"/>
                <a:gd name="T21" fmla="*/ 2147483646 h 1123"/>
                <a:gd name="T22" fmla="*/ 2147483646 w 735"/>
                <a:gd name="T23" fmla="*/ 2147483646 h 1123"/>
                <a:gd name="T24" fmla="*/ 2147483646 w 735"/>
                <a:gd name="T25" fmla="*/ 2147483646 h 1123"/>
                <a:gd name="T26" fmla="*/ 2147483646 w 735"/>
                <a:gd name="T27" fmla="*/ 2147483646 h 1123"/>
                <a:gd name="T28" fmla="*/ 2147483646 w 735"/>
                <a:gd name="T29" fmla="*/ 2147483646 h 11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35" h="1123">
                  <a:moveTo>
                    <a:pt x="2" y="961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315" y="365"/>
                    <a:pt x="310" y="0"/>
                  </a:cubicBezTo>
                  <a:cubicBezTo>
                    <a:pt x="372" y="0"/>
                    <a:pt x="463" y="14"/>
                    <a:pt x="456" y="148"/>
                  </a:cubicBezTo>
                  <a:cubicBezTo>
                    <a:pt x="449" y="283"/>
                    <a:pt x="358" y="329"/>
                    <a:pt x="360" y="427"/>
                  </a:cubicBezTo>
                  <a:cubicBezTo>
                    <a:pt x="433" y="427"/>
                    <a:pt x="641" y="420"/>
                    <a:pt x="641" y="420"/>
                  </a:cubicBezTo>
                  <a:cubicBezTo>
                    <a:pt x="641" y="420"/>
                    <a:pt x="735" y="409"/>
                    <a:pt x="734" y="512"/>
                  </a:cubicBezTo>
                  <a:cubicBezTo>
                    <a:pt x="733" y="585"/>
                    <a:pt x="671" y="591"/>
                    <a:pt x="671" y="591"/>
                  </a:cubicBezTo>
                  <a:cubicBezTo>
                    <a:pt x="671" y="591"/>
                    <a:pt x="724" y="613"/>
                    <a:pt x="720" y="679"/>
                  </a:cubicBezTo>
                  <a:cubicBezTo>
                    <a:pt x="715" y="745"/>
                    <a:pt x="645" y="748"/>
                    <a:pt x="645" y="748"/>
                  </a:cubicBezTo>
                  <a:cubicBezTo>
                    <a:pt x="645" y="748"/>
                    <a:pt x="709" y="766"/>
                    <a:pt x="700" y="834"/>
                  </a:cubicBezTo>
                  <a:cubicBezTo>
                    <a:pt x="691" y="903"/>
                    <a:pt x="625" y="899"/>
                    <a:pt x="625" y="899"/>
                  </a:cubicBezTo>
                  <a:cubicBezTo>
                    <a:pt x="625" y="899"/>
                    <a:pt x="671" y="933"/>
                    <a:pt x="659" y="971"/>
                  </a:cubicBezTo>
                  <a:cubicBezTo>
                    <a:pt x="640" y="1024"/>
                    <a:pt x="545" y="1034"/>
                    <a:pt x="545" y="1034"/>
                  </a:cubicBezTo>
                  <a:cubicBezTo>
                    <a:pt x="545" y="1034"/>
                    <a:pt x="274" y="1123"/>
                    <a:pt x="2" y="961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926863" y="2634550"/>
              <a:ext cx="57150" cy="57150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74" name="Oval 43"/>
          <p:cNvSpPr>
            <a:spLocks noChangeArrowheads="1"/>
          </p:cNvSpPr>
          <p:nvPr/>
        </p:nvSpPr>
        <p:spPr bwMode="auto">
          <a:xfrm>
            <a:off x="839788" y="3987800"/>
            <a:ext cx="1482725" cy="1482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75" name="组合 44"/>
          <p:cNvGrpSpPr/>
          <p:nvPr/>
        </p:nvGrpSpPr>
        <p:grpSpPr>
          <a:xfrm>
            <a:off x="1354138" y="4291013"/>
            <a:ext cx="509587" cy="511175"/>
            <a:chOff x="1279288" y="4263325"/>
            <a:chExt cx="509587" cy="511175"/>
          </a:xfrm>
        </p:grpSpPr>
        <p:sp>
          <p:nvSpPr>
            <p:cNvPr id="76" name="Line 44"/>
            <p:cNvSpPr>
              <a:spLocks noChangeShapeType="1"/>
            </p:cNvSpPr>
            <p:nvPr/>
          </p:nvSpPr>
          <p:spPr bwMode="auto">
            <a:xfrm flipH="1">
              <a:off x="1344376" y="4263325"/>
              <a:ext cx="0" cy="511175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Line 45"/>
            <p:cNvSpPr>
              <a:spLocks noChangeShapeType="1"/>
            </p:cNvSpPr>
            <p:nvPr/>
          </p:nvSpPr>
          <p:spPr bwMode="auto">
            <a:xfrm flipH="1">
              <a:off x="1279288" y="4706238"/>
              <a:ext cx="509587" cy="0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6"/>
            <p:cNvSpPr/>
            <p:nvPr/>
          </p:nvSpPr>
          <p:spPr bwMode="auto">
            <a:xfrm>
              <a:off x="1398351" y="4390325"/>
              <a:ext cx="314325" cy="228600"/>
            </a:xfrm>
            <a:custGeom>
              <a:avLst/>
              <a:gdLst>
                <a:gd name="T0" fmla="*/ 0 w 198"/>
                <a:gd name="T1" fmla="*/ 2147483646 h 144"/>
                <a:gd name="T2" fmla="*/ 2147483646 w 198"/>
                <a:gd name="T3" fmla="*/ 2147483646 h 144"/>
                <a:gd name="T4" fmla="*/ 2147483646 w 198"/>
                <a:gd name="T5" fmla="*/ 2147483646 h 144"/>
                <a:gd name="T6" fmla="*/ 2147483646 w 198"/>
                <a:gd name="T7" fmla="*/ 0 h 144"/>
                <a:gd name="T8" fmla="*/ 2147483646 w 198"/>
                <a:gd name="T9" fmla="*/ 2147483646 h 144"/>
                <a:gd name="T10" fmla="*/ 2147483646 w 198"/>
                <a:gd name="T11" fmla="*/ 0 h 144"/>
                <a:gd name="T12" fmla="*/ 2147483646 w 198"/>
                <a:gd name="T13" fmla="*/ 0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8" h="144">
                  <a:moveTo>
                    <a:pt x="0" y="144"/>
                  </a:moveTo>
                  <a:lnTo>
                    <a:pt x="65" y="79"/>
                  </a:lnTo>
                  <a:lnTo>
                    <a:pt x="92" y="106"/>
                  </a:lnTo>
                  <a:lnTo>
                    <a:pt x="198" y="0"/>
                  </a:lnTo>
                  <a:lnTo>
                    <a:pt x="198" y="41"/>
                  </a:lnTo>
                  <a:lnTo>
                    <a:pt x="198" y="0"/>
                  </a:lnTo>
                  <a:lnTo>
                    <a:pt x="158" y="0"/>
                  </a:ln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9" name="文本框 8"/>
          <p:cNvSpPr txBox="1">
            <a:spLocks noChangeArrowheads="1"/>
          </p:cNvSpPr>
          <p:nvPr/>
        </p:nvSpPr>
        <p:spPr bwMode="auto">
          <a:xfrm>
            <a:off x="2849563" y="2016125"/>
            <a:ext cx="617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80" name="文本框 8"/>
          <p:cNvSpPr txBox="1">
            <a:spLocks noChangeArrowheads="1"/>
          </p:cNvSpPr>
          <p:nvPr/>
        </p:nvSpPr>
        <p:spPr bwMode="auto">
          <a:xfrm>
            <a:off x="4233863" y="3440113"/>
            <a:ext cx="61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81" name="文本框 8"/>
          <p:cNvSpPr txBox="1">
            <a:spLocks noChangeArrowheads="1"/>
          </p:cNvSpPr>
          <p:nvPr/>
        </p:nvSpPr>
        <p:spPr bwMode="auto">
          <a:xfrm>
            <a:off x="3308350" y="5246688"/>
            <a:ext cx="61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82" name="文本框 8"/>
          <p:cNvSpPr txBox="1">
            <a:spLocks noChangeArrowheads="1"/>
          </p:cNvSpPr>
          <p:nvPr/>
        </p:nvSpPr>
        <p:spPr bwMode="auto">
          <a:xfrm>
            <a:off x="1254125" y="4916488"/>
            <a:ext cx="61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83" name="文本框 8"/>
          <p:cNvSpPr txBox="1">
            <a:spLocks noChangeArrowheads="1"/>
          </p:cNvSpPr>
          <p:nvPr/>
        </p:nvSpPr>
        <p:spPr bwMode="auto">
          <a:xfrm>
            <a:off x="957263" y="2882900"/>
            <a:ext cx="617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79" grpId="0"/>
      <p:bldP spid="80" grpId="0"/>
      <p:bldP spid="81" grpId="0"/>
      <p:bldP spid="82" grpId="0"/>
      <p:bldP spid="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课题研究过程展示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845175" y="2599778"/>
            <a:ext cx="1187450" cy="1187450"/>
            <a:chOff x="5845175" y="2804496"/>
            <a:chExt cx="1187450" cy="1187450"/>
          </a:xfrm>
        </p:grpSpPr>
        <p:sp>
          <p:nvSpPr>
            <p:cNvPr id="10" name="MH_Other_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845175" y="2804496"/>
              <a:ext cx="1187450" cy="1187450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MH_Other_2"/>
            <p:cNvSpPr/>
            <p:nvPr>
              <p:custDataLst>
                <p:tags r:id="rId10"/>
              </p:custDataLst>
            </p:nvPr>
          </p:nvSpPr>
          <p:spPr>
            <a:xfrm>
              <a:off x="6486525" y="3199783"/>
              <a:ext cx="396875" cy="396875"/>
            </a:xfrm>
            <a:prstGeom prst="ellipse">
              <a:avLst/>
            </a:prstGeom>
            <a:solidFill>
              <a:srgbClr val="FFFFFF"/>
            </a:solidFill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>
                  <a:solidFill>
                    <a:schemeClr val="accent2"/>
                  </a:solidFill>
                  <a:latin typeface="+mn-lt"/>
                </a:rPr>
                <a:t>B</a:t>
              </a:r>
              <a:endParaRPr lang="zh-CN" altLang="en-US" sz="2000">
                <a:solidFill>
                  <a:schemeClr val="accent2"/>
                </a:solidFill>
                <a:latin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845175" y="4336503"/>
            <a:ext cx="1187450" cy="1189037"/>
            <a:chOff x="5845175" y="4541221"/>
            <a:chExt cx="1187450" cy="1189037"/>
          </a:xfrm>
        </p:grpSpPr>
        <p:sp>
          <p:nvSpPr>
            <p:cNvPr id="13" name="MH_Other_3"/>
            <p:cNvSpPr/>
            <p:nvPr>
              <p:custDataLst>
                <p:tags r:id="rId7"/>
              </p:custDataLst>
            </p:nvPr>
          </p:nvSpPr>
          <p:spPr>
            <a:xfrm>
              <a:off x="5845175" y="4541221"/>
              <a:ext cx="1187450" cy="1189037"/>
            </a:xfrm>
            <a:prstGeom prst="chevron">
              <a:avLst/>
            </a:prstGeom>
            <a:solidFill>
              <a:schemeClr val="accent4"/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4" name="MH_Other_4"/>
            <p:cNvSpPr/>
            <p:nvPr>
              <p:custDataLst>
                <p:tags r:id="rId8"/>
              </p:custDataLst>
            </p:nvPr>
          </p:nvSpPr>
          <p:spPr>
            <a:xfrm>
              <a:off x="6486525" y="4938096"/>
              <a:ext cx="396875" cy="395287"/>
            </a:xfrm>
            <a:prstGeom prst="ellipse">
              <a:avLst/>
            </a:prstGeom>
            <a:solidFill>
              <a:srgbClr val="FFFFFF"/>
            </a:solidFill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>
                  <a:solidFill>
                    <a:schemeClr val="accent4"/>
                  </a:solidFill>
                  <a:latin typeface="+mn-lt"/>
                </a:rPr>
                <a:t>D</a:t>
              </a:r>
              <a:endParaRPr lang="zh-CN" altLang="en-US" sz="2000">
                <a:solidFill>
                  <a:schemeClr val="accent4"/>
                </a:solidFill>
                <a:latin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78400" y="1729828"/>
            <a:ext cx="1187450" cy="1189037"/>
            <a:chOff x="4978400" y="1934546"/>
            <a:chExt cx="1187450" cy="1189037"/>
          </a:xfrm>
        </p:grpSpPr>
        <p:sp>
          <p:nvSpPr>
            <p:cNvPr id="16" name="MH_Other_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4978400" y="1934546"/>
              <a:ext cx="1187450" cy="1189037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7" name="MH_Other_8"/>
            <p:cNvSpPr/>
            <p:nvPr>
              <p:custDataLst>
                <p:tags r:id="rId6"/>
              </p:custDataLst>
            </p:nvPr>
          </p:nvSpPr>
          <p:spPr>
            <a:xfrm flipH="1">
              <a:off x="5127625" y="2331421"/>
              <a:ext cx="396875" cy="395287"/>
            </a:xfrm>
            <a:prstGeom prst="ellipse">
              <a:avLst/>
            </a:prstGeom>
            <a:solidFill>
              <a:srgbClr val="FFFFFF"/>
            </a:solidFill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>
                  <a:solidFill>
                    <a:schemeClr val="accent1"/>
                  </a:solidFill>
                  <a:latin typeface="+mn-lt"/>
                </a:rPr>
                <a:t>A</a:t>
              </a:r>
              <a:endParaRPr lang="zh-CN" altLang="en-US" sz="200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978400" y="3468140"/>
            <a:ext cx="1187450" cy="1187450"/>
            <a:chOff x="4978400" y="3672858"/>
            <a:chExt cx="1187450" cy="1187450"/>
          </a:xfrm>
        </p:grpSpPr>
        <p:sp>
          <p:nvSpPr>
            <p:cNvPr id="19" name="MH_Other_9"/>
            <p:cNvSpPr/>
            <p:nvPr>
              <p:custDataLst>
                <p:tags r:id="rId3"/>
              </p:custDataLst>
            </p:nvPr>
          </p:nvSpPr>
          <p:spPr>
            <a:xfrm flipH="1">
              <a:off x="4978400" y="3672858"/>
              <a:ext cx="1187450" cy="1187450"/>
            </a:xfrm>
            <a:prstGeom prst="chevron">
              <a:avLst/>
            </a:prstGeom>
            <a:solidFill>
              <a:schemeClr val="accent3"/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20" name="MH_Other_10"/>
            <p:cNvSpPr/>
            <p:nvPr>
              <p:custDataLst>
                <p:tags r:id="rId4"/>
              </p:custDataLst>
            </p:nvPr>
          </p:nvSpPr>
          <p:spPr>
            <a:xfrm flipH="1">
              <a:off x="5127625" y="4068146"/>
              <a:ext cx="396875" cy="396875"/>
            </a:xfrm>
            <a:prstGeom prst="ellipse">
              <a:avLst/>
            </a:prstGeom>
            <a:solidFill>
              <a:srgbClr val="FFFFFF"/>
            </a:solidFill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C</a:t>
              </a:r>
              <a:endParaRPr lang="zh-CN" altLang="en-US" sz="200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21" name="MH_SubTitle_4"/>
          <p:cNvSpPr>
            <a:spLocks noChangeArrowheads="1"/>
          </p:cNvSpPr>
          <p:nvPr/>
        </p:nvSpPr>
        <p:spPr bwMode="auto">
          <a:xfrm>
            <a:off x="1717675" y="200764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22" name="MH_SubTitle_5"/>
          <p:cNvSpPr>
            <a:spLocks noChangeArrowheads="1"/>
          </p:cNvSpPr>
          <p:nvPr/>
        </p:nvSpPr>
        <p:spPr bwMode="auto">
          <a:xfrm>
            <a:off x="7199313" y="2899815"/>
            <a:ext cx="320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23" name="MH_SubTitle_6"/>
          <p:cNvSpPr>
            <a:spLocks noChangeArrowheads="1"/>
          </p:cNvSpPr>
          <p:nvPr/>
        </p:nvSpPr>
        <p:spPr bwMode="auto">
          <a:xfrm>
            <a:off x="1717675" y="3776115"/>
            <a:ext cx="30527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24" name="MH_SubTitle_6"/>
          <p:cNvSpPr>
            <a:spLocks noChangeArrowheads="1"/>
          </p:cNvSpPr>
          <p:nvPr/>
        </p:nvSpPr>
        <p:spPr bwMode="auto">
          <a:xfrm>
            <a:off x="7197725" y="4634953"/>
            <a:ext cx="3052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25" name="圆角矩形 43"/>
          <p:cNvSpPr/>
          <p:nvPr/>
        </p:nvSpPr>
        <p:spPr>
          <a:xfrm>
            <a:off x="1662113" y="1994940"/>
            <a:ext cx="3216275" cy="6477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圆角矩形 44"/>
          <p:cNvSpPr/>
          <p:nvPr/>
        </p:nvSpPr>
        <p:spPr>
          <a:xfrm>
            <a:off x="7143750" y="2869653"/>
            <a:ext cx="3216275" cy="646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圆角矩形 45"/>
          <p:cNvSpPr/>
          <p:nvPr/>
        </p:nvSpPr>
        <p:spPr>
          <a:xfrm>
            <a:off x="1662113" y="3739603"/>
            <a:ext cx="3216275" cy="646112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圆角矩形 46"/>
          <p:cNvSpPr/>
          <p:nvPr/>
        </p:nvSpPr>
        <p:spPr>
          <a:xfrm>
            <a:off x="7142163" y="4609553"/>
            <a:ext cx="3216275" cy="646112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60400" y="3000975"/>
            <a:ext cx="5109091" cy="8309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课题研究结果报告</a:t>
            </a:r>
          </a:p>
        </p:txBody>
      </p:sp>
      <p:sp>
        <p:nvSpPr>
          <p:cNvPr id="5" name="矩形 4"/>
          <p:cNvSpPr/>
          <p:nvPr/>
        </p:nvSpPr>
        <p:spPr>
          <a:xfrm>
            <a:off x="2680807" y="2111920"/>
            <a:ext cx="143340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6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166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图文框 5"/>
          <p:cNvSpPr/>
          <p:nvPr/>
        </p:nvSpPr>
        <p:spPr>
          <a:xfrm>
            <a:off x="1569721" y="2184746"/>
            <a:ext cx="2767648" cy="2427547"/>
          </a:xfrm>
          <a:prstGeom prst="frame">
            <a:avLst>
              <a:gd name="adj1" fmla="val 4327"/>
            </a:avLst>
          </a:prstGeom>
          <a:solidFill>
            <a:srgbClr val="4EC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316019" y="5302885"/>
            <a:ext cx="373062" cy="1212077"/>
            <a:chOff x="693738" y="746125"/>
            <a:chExt cx="790575" cy="2568575"/>
          </a:xfrm>
        </p:grpSpPr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693738" y="1474787"/>
              <a:ext cx="790575" cy="790575"/>
            </a:xfrm>
            <a:prstGeom prst="rect">
              <a:avLst/>
            </a:pr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833438" y="746125"/>
              <a:ext cx="141288" cy="2568575"/>
            </a:xfrm>
            <a:prstGeom prst="rect">
              <a:avLst/>
            </a:prstGeom>
            <a:solidFill>
              <a:srgbClr val="EA6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115" y="0"/>
            <a:ext cx="633413" cy="731837"/>
            <a:chOff x="1692275" y="-5102226"/>
            <a:chExt cx="633413" cy="5834063"/>
          </a:xfrm>
        </p:grpSpPr>
        <p:sp>
          <p:nvSpPr>
            <p:cNvPr id="11" name="Freeform 10"/>
            <p:cNvSpPr/>
            <p:nvPr/>
          </p:nvSpPr>
          <p:spPr bwMode="auto">
            <a:xfrm>
              <a:off x="2160588" y="-5102226"/>
              <a:ext cx="165100" cy="5834063"/>
            </a:xfrm>
            <a:custGeom>
              <a:avLst/>
              <a:gdLst>
                <a:gd name="T0" fmla="*/ 100 w 104"/>
                <a:gd name="T1" fmla="*/ 3675 h 3675"/>
                <a:gd name="T2" fmla="*/ 104 w 104"/>
                <a:gd name="T3" fmla="*/ 1 h 3675"/>
                <a:gd name="T4" fmla="*/ 3 w 104"/>
                <a:gd name="T5" fmla="*/ 0 h 3675"/>
                <a:gd name="T6" fmla="*/ 0 w 104"/>
                <a:gd name="T7" fmla="*/ 3675 h 3675"/>
                <a:gd name="T8" fmla="*/ 100 w 104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3675">
                  <a:moveTo>
                    <a:pt x="100" y="3675"/>
                  </a:moveTo>
                  <a:lnTo>
                    <a:pt x="104" y="1"/>
                  </a:lnTo>
                  <a:lnTo>
                    <a:pt x="3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692275" y="-5102226"/>
              <a:ext cx="166688" cy="5834063"/>
            </a:xfrm>
            <a:custGeom>
              <a:avLst/>
              <a:gdLst>
                <a:gd name="T0" fmla="*/ 100 w 105"/>
                <a:gd name="T1" fmla="*/ 3675 h 3675"/>
                <a:gd name="T2" fmla="*/ 105 w 105"/>
                <a:gd name="T3" fmla="*/ 0 h 3675"/>
                <a:gd name="T4" fmla="*/ 4 w 105"/>
                <a:gd name="T5" fmla="*/ 0 h 3675"/>
                <a:gd name="T6" fmla="*/ 0 w 105"/>
                <a:gd name="T7" fmla="*/ 3675 h 3675"/>
                <a:gd name="T8" fmla="*/ 100 w 105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675">
                  <a:moveTo>
                    <a:pt x="100" y="3675"/>
                  </a:moveTo>
                  <a:lnTo>
                    <a:pt x="105" y="0"/>
                  </a:lnTo>
                  <a:lnTo>
                    <a:pt x="4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40B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任意多边形: 形状 12"/>
          <p:cNvSpPr>
            <a:spLocks noChangeArrowheads="1"/>
          </p:cNvSpPr>
          <p:nvPr/>
        </p:nvSpPr>
        <p:spPr bwMode="auto">
          <a:xfrm>
            <a:off x="0" y="5861346"/>
            <a:ext cx="578803" cy="721215"/>
          </a:xfrm>
          <a:custGeom>
            <a:avLst/>
            <a:gdLst>
              <a:gd name="connsiteX0" fmla="*/ 340519 w 903288"/>
              <a:gd name="connsiteY0" fmla="*/ 0 h 1125538"/>
              <a:gd name="connsiteX1" fmla="*/ 903288 w 903288"/>
              <a:gd name="connsiteY1" fmla="*/ 562769 h 1125538"/>
              <a:gd name="connsiteX2" fmla="*/ 340519 w 903288"/>
              <a:gd name="connsiteY2" fmla="*/ 1125538 h 1125538"/>
              <a:gd name="connsiteX3" fmla="*/ 25869 w 903288"/>
              <a:gd name="connsiteY3" fmla="*/ 1029426 h 1125538"/>
              <a:gd name="connsiteX4" fmla="*/ 0 w 903288"/>
              <a:gd name="connsiteY4" fmla="*/ 1008082 h 1125538"/>
              <a:gd name="connsiteX5" fmla="*/ 0 w 903288"/>
              <a:gd name="connsiteY5" fmla="*/ 117456 h 1125538"/>
              <a:gd name="connsiteX6" fmla="*/ 25869 w 903288"/>
              <a:gd name="connsiteY6" fmla="*/ 96112 h 1125538"/>
              <a:gd name="connsiteX7" fmla="*/ 340519 w 903288"/>
              <a:gd name="connsiteY7" fmla="*/ 0 h 11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288" h="1125538">
                <a:moveTo>
                  <a:pt x="340519" y="0"/>
                </a:moveTo>
                <a:cubicBezTo>
                  <a:pt x="651328" y="0"/>
                  <a:pt x="903288" y="251960"/>
                  <a:pt x="903288" y="562769"/>
                </a:cubicBezTo>
                <a:cubicBezTo>
                  <a:pt x="903288" y="873578"/>
                  <a:pt x="651328" y="1125538"/>
                  <a:pt x="340519" y="1125538"/>
                </a:cubicBezTo>
                <a:cubicBezTo>
                  <a:pt x="223966" y="1125538"/>
                  <a:pt x="115688" y="1090106"/>
                  <a:pt x="25869" y="1029426"/>
                </a:cubicBezTo>
                <a:lnTo>
                  <a:pt x="0" y="1008082"/>
                </a:lnTo>
                <a:lnTo>
                  <a:pt x="0" y="117456"/>
                </a:lnTo>
                <a:lnTo>
                  <a:pt x="25869" y="96112"/>
                </a:lnTo>
                <a:cubicBezTo>
                  <a:pt x="115688" y="35432"/>
                  <a:pt x="223966" y="0"/>
                  <a:pt x="340519" y="0"/>
                </a:cubicBez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4" name="Freeform 15"/>
          <p:cNvSpPr/>
          <p:nvPr/>
        </p:nvSpPr>
        <p:spPr bwMode="auto">
          <a:xfrm>
            <a:off x="9575364" y="1075338"/>
            <a:ext cx="1323975" cy="1217613"/>
          </a:xfrm>
          <a:custGeom>
            <a:avLst/>
            <a:gdLst>
              <a:gd name="T0" fmla="*/ 668 w 834"/>
              <a:gd name="T1" fmla="*/ 767 h 767"/>
              <a:gd name="T2" fmla="*/ 834 w 834"/>
              <a:gd name="T3" fmla="*/ 0 h 767"/>
              <a:gd name="T4" fmla="*/ 0 w 834"/>
              <a:gd name="T5" fmla="*/ 319 h 767"/>
              <a:gd name="T6" fmla="*/ 668 w 834"/>
              <a:gd name="T7" fmla="*/ 767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767">
                <a:moveTo>
                  <a:pt x="668" y="767"/>
                </a:moveTo>
                <a:lnTo>
                  <a:pt x="834" y="0"/>
                </a:lnTo>
                <a:lnTo>
                  <a:pt x="0" y="319"/>
                </a:lnTo>
                <a:lnTo>
                  <a:pt x="668" y="767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7"/>
          <p:cNvSpPr/>
          <p:nvPr/>
        </p:nvSpPr>
        <p:spPr bwMode="auto">
          <a:xfrm>
            <a:off x="9872226" y="1207100"/>
            <a:ext cx="1576388" cy="1793875"/>
          </a:xfrm>
          <a:custGeom>
            <a:avLst/>
            <a:gdLst>
              <a:gd name="T0" fmla="*/ 883 w 993"/>
              <a:gd name="T1" fmla="*/ 1130 h 1130"/>
              <a:gd name="T2" fmla="*/ 807 w 993"/>
              <a:gd name="T3" fmla="*/ 1115 h 1130"/>
              <a:gd name="T4" fmla="*/ 906 w 993"/>
              <a:gd name="T5" fmla="*/ 104 h 1130"/>
              <a:gd name="T6" fmla="*/ 19 w 993"/>
              <a:gd name="T7" fmla="*/ 293 h 1130"/>
              <a:gd name="T8" fmla="*/ 0 w 993"/>
              <a:gd name="T9" fmla="*/ 212 h 1130"/>
              <a:gd name="T10" fmla="*/ 993 w 993"/>
              <a:gd name="T11" fmla="*/ 0 h 1130"/>
              <a:gd name="T12" fmla="*/ 883 w 993"/>
              <a:gd name="T13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3" h="1130">
                <a:moveTo>
                  <a:pt x="883" y="1130"/>
                </a:moveTo>
                <a:lnTo>
                  <a:pt x="807" y="1115"/>
                </a:lnTo>
                <a:lnTo>
                  <a:pt x="906" y="104"/>
                </a:lnTo>
                <a:lnTo>
                  <a:pt x="19" y="293"/>
                </a:lnTo>
                <a:lnTo>
                  <a:pt x="0" y="212"/>
                </a:lnTo>
                <a:lnTo>
                  <a:pt x="993" y="0"/>
                </a:lnTo>
                <a:lnTo>
                  <a:pt x="883" y="113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 bwMode="auto">
          <a:xfrm rot="10800000">
            <a:off x="3320723" y="6019792"/>
            <a:ext cx="2026678" cy="860929"/>
          </a:xfrm>
          <a:custGeom>
            <a:avLst/>
            <a:gdLst>
              <a:gd name="connsiteX0" fmla="*/ 1519157 w 2944811"/>
              <a:gd name="connsiteY0" fmla="*/ 0 h 1250950"/>
              <a:gd name="connsiteX1" fmla="*/ 1866726 w 2944811"/>
              <a:gd name="connsiteY1" fmla="*/ 0 h 1250950"/>
              <a:gd name="connsiteX2" fmla="*/ 2620963 w 2944811"/>
              <a:gd name="connsiteY2" fmla="*/ 346075 h 1250950"/>
              <a:gd name="connsiteX3" fmla="*/ 2779619 w 2944811"/>
              <a:gd name="connsiteY3" fmla="*/ 0 h 1250950"/>
              <a:gd name="connsiteX4" fmla="*/ 2944811 w 2944811"/>
              <a:gd name="connsiteY4" fmla="*/ 0 h 1250950"/>
              <a:gd name="connsiteX5" fmla="*/ 2695575 w 2944811"/>
              <a:gd name="connsiteY5" fmla="*/ 542925 h 1250950"/>
              <a:gd name="connsiteX6" fmla="*/ 1652588 w 2944811"/>
              <a:gd name="connsiteY6" fmla="*/ 66675 h 1250950"/>
              <a:gd name="connsiteX7" fmla="*/ 1109663 w 2944811"/>
              <a:gd name="connsiteY7" fmla="*/ 1250950 h 1250950"/>
              <a:gd name="connsiteX8" fmla="*/ 0 w 2944811"/>
              <a:gd name="connsiteY8" fmla="*/ 741363 h 1250950"/>
              <a:gd name="connsiteX9" fmla="*/ 63500 w 2944811"/>
              <a:gd name="connsiteY9" fmla="*/ 604838 h 1250950"/>
              <a:gd name="connsiteX10" fmla="*/ 1036638 w 2944811"/>
              <a:gd name="connsiteY10" fmla="*/ 1052513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811" h="1250950">
                <a:moveTo>
                  <a:pt x="1519157" y="0"/>
                </a:moveTo>
                <a:lnTo>
                  <a:pt x="1866726" y="0"/>
                </a:lnTo>
                <a:lnTo>
                  <a:pt x="2620963" y="346075"/>
                </a:lnTo>
                <a:lnTo>
                  <a:pt x="2779619" y="0"/>
                </a:lnTo>
                <a:lnTo>
                  <a:pt x="2944811" y="0"/>
                </a:lnTo>
                <a:lnTo>
                  <a:pt x="2695575" y="542925"/>
                </a:lnTo>
                <a:lnTo>
                  <a:pt x="1652588" y="66675"/>
                </a:lnTo>
                <a:lnTo>
                  <a:pt x="1109663" y="1250950"/>
                </a:lnTo>
                <a:lnTo>
                  <a:pt x="0" y="741363"/>
                </a:lnTo>
                <a:lnTo>
                  <a:pt x="63500" y="604838"/>
                </a:lnTo>
                <a:lnTo>
                  <a:pt x="1036638" y="1052513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图文框 118"/>
          <p:cNvSpPr/>
          <p:nvPr/>
        </p:nvSpPr>
        <p:spPr>
          <a:xfrm>
            <a:off x="161608" y="1862771"/>
            <a:ext cx="3301048" cy="2895401"/>
          </a:xfrm>
          <a:prstGeom prst="frame">
            <a:avLst>
              <a:gd name="adj1" fmla="val 4327"/>
            </a:avLst>
          </a:prstGeom>
          <a:solidFill>
            <a:srgbClr val="4EC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4" name="任意多边形: 形状 143"/>
          <p:cNvSpPr/>
          <p:nvPr/>
        </p:nvSpPr>
        <p:spPr bwMode="auto">
          <a:xfrm>
            <a:off x="8807450" y="5943600"/>
            <a:ext cx="3384550" cy="914400"/>
          </a:xfrm>
          <a:custGeom>
            <a:avLst/>
            <a:gdLst>
              <a:gd name="connsiteX0" fmla="*/ 39688 w 3384550"/>
              <a:gd name="connsiteY0" fmla="*/ 0 h 914400"/>
              <a:gd name="connsiteX1" fmla="*/ 3384550 w 3384550"/>
              <a:gd name="connsiteY1" fmla="*/ 847015 h 914400"/>
              <a:gd name="connsiteX2" fmla="*/ 3384550 w 3384550"/>
              <a:gd name="connsiteY2" fmla="*/ 914400 h 914400"/>
              <a:gd name="connsiteX3" fmla="*/ 2996977 w 3384550"/>
              <a:gd name="connsiteY3" fmla="*/ 914400 h 914400"/>
              <a:gd name="connsiteX4" fmla="*/ 0 w 3384550"/>
              <a:gd name="connsiteY4" fmla="*/ 15716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550" h="914400">
                <a:moveTo>
                  <a:pt x="39688" y="0"/>
                </a:moveTo>
                <a:lnTo>
                  <a:pt x="3384550" y="847015"/>
                </a:lnTo>
                <a:lnTo>
                  <a:pt x="3384550" y="914400"/>
                </a:lnTo>
                <a:lnTo>
                  <a:pt x="2996977" y="914400"/>
                </a:lnTo>
                <a:lnTo>
                  <a:pt x="0" y="157163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45" name="任意多边形: 形状 144"/>
          <p:cNvSpPr/>
          <p:nvPr/>
        </p:nvSpPr>
        <p:spPr bwMode="auto">
          <a:xfrm>
            <a:off x="8913814" y="5605462"/>
            <a:ext cx="3278186" cy="925128"/>
          </a:xfrm>
          <a:custGeom>
            <a:avLst/>
            <a:gdLst>
              <a:gd name="connsiteX0" fmla="*/ 23813 w 3278186"/>
              <a:gd name="connsiteY0" fmla="*/ 0 h 925128"/>
              <a:gd name="connsiteX1" fmla="*/ 3278186 w 3278186"/>
              <a:gd name="connsiteY1" fmla="*/ 824101 h 925128"/>
              <a:gd name="connsiteX2" fmla="*/ 3278186 w 3278186"/>
              <a:gd name="connsiteY2" fmla="*/ 925128 h 925128"/>
              <a:gd name="connsiteX3" fmla="*/ 0 w 3278186"/>
              <a:gd name="connsiteY3" fmla="*/ 96838 h 9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8186" h="925128">
                <a:moveTo>
                  <a:pt x="23813" y="0"/>
                </a:moveTo>
                <a:lnTo>
                  <a:pt x="3278186" y="824101"/>
                </a:lnTo>
                <a:lnTo>
                  <a:pt x="3278186" y="925128"/>
                </a:lnTo>
                <a:lnTo>
                  <a:pt x="0" y="96838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38" name="任意多边形: 形状 137"/>
          <p:cNvSpPr/>
          <p:nvPr/>
        </p:nvSpPr>
        <p:spPr bwMode="auto">
          <a:xfrm>
            <a:off x="8693150" y="6397625"/>
            <a:ext cx="1856632" cy="460375"/>
          </a:xfrm>
          <a:custGeom>
            <a:avLst/>
            <a:gdLst>
              <a:gd name="connsiteX0" fmla="*/ 38100 w 1856632"/>
              <a:gd name="connsiteY0" fmla="*/ 0 h 460375"/>
              <a:gd name="connsiteX1" fmla="*/ 1856632 w 1856632"/>
              <a:gd name="connsiteY1" fmla="*/ 460375 h 460375"/>
              <a:gd name="connsiteX2" fmla="*/ 1205330 w 1856632"/>
              <a:gd name="connsiteY2" fmla="*/ 460375 h 460375"/>
              <a:gd name="connsiteX3" fmla="*/ 0 w 1856632"/>
              <a:gd name="connsiteY3" fmla="*/ 155575 h 46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6631" h="460375">
                <a:moveTo>
                  <a:pt x="38100" y="0"/>
                </a:moveTo>
                <a:lnTo>
                  <a:pt x="1856632" y="460375"/>
                </a:lnTo>
                <a:lnTo>
                  <a:pt x="1205330" y="460375"/>
                </a:lnTo>
                <a:lnTo>
                  <a:pt x="0" y="155575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115" name="组合 114"/>
          <p:cNvGrpSpPr/>
          <p:nvPr/>
        </p:nvGrpSpPr>
        <p:grpSpPr>
          <a:xfrm>
            <a:off x="1692275" y="0"/>
            <a:ext cx="633413" cy="731837"/>
            <a:chOff x="1692275" y="-5102226"/>
            <a:chExt cx="633413" cy="5834063"/>
          </a:xfrm>
        </p:grpSpPr>
        <p:sp>
          <p:nvSpPr>
            <p:cNvPr id="12" name="Freeform 10"/>
            <p:cNvSpPr/>
            <p:nvPr/>
          </p:nvSpPr>
          <p:spPr bwMode="auto">
            <a:xfrm>
              <a:off x="2160588" y="-5102226"/>
              <a:ext cx="165100" cy="5834063"/>
            </a:xfrm>
            <a:custGeom>
              <a:avLst/>
              <a:gdLst>
                <a:gd name="T0" fmla="*/ 100 w 104"/>
                <a:gd name="T1" fmla="*/ 3675 h 3675"/>
                <a:gd name="T2" fmla="*/ 104 w 104"/>
                <a:gd name="T3" fmla="*/ 1 h 3675"/>
                <a:gd name="T4" fmla="*/ 3 w 104"/>
                <a:gd name="T5" fmla="*/ 0 h 3675"/>
                <a:gd name="T6" fmla="*/ 0 w 104"/>
                <a:gd name="T7" fmla="*/ 3675 h 3675"/>
                <a:gd name="T8" fmla="*/ 100 w 104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3675">
                  <a:moveTo>
                    <a:pt x="100" y="3675"/>
                  </a:moveTo>
                  <a:lnTo>
                    <a:pt x="104" y="1"/>
                  </a:lnTo>
                  <a:lnTo>
                    <a:pt x="3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692275" y="-5102226"/>
              <a:ext cx="166688" cy="5834063"/>
            </a:xfrm>
            <a:custGeom>
              <a:avLst/>
              <a:gdLst>
                <a:gd name="T0" fmla="*/ 100 w 105"/>
                <a:gd name="T1" fmla="*/ 3675 h 3675"/>
                <a:gd name="T2" fmla="*/ 105 w 105"/>
                <a:gd name="T3" fmla="*/ 0 h 3675"/>
                <a:gd name="T4" fmla="*/ 4 w 105"/>
                <a:gd name="T5" fmla="*/ 0 h 3675"/>
                <a:gd name="T6" fmla="*/ 0 w 105"/>
                <a:gd name="T7" fmla="*/ 3675 h 3675"/>
                <a:gd name="T8" fmla="*/ 100 w 105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675">
                  <a:moveTo>
                    <a:pt x="100" y="3675"/>
                  </a:moveTo>
                  <a:lnTo>
                    <a:pt x="105" y="0"/>
                  </a:lnTo>
                  <a:lnTo>
                    <a:pt x="4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40B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7" name="任意多边形: 形状 116"/>
          <p:cNvSpPr/>
          <p:nvPr/>
        </p:nvSpPr>
        <p:spPr bwMode="auto">
          <a:xfrm>
            <a:off x="4064001" y="0"/>
            <a:ext cx="2944811" cy="1250950"/>
          </a:xfrm>
          <a:custGeom>
            <a:avLst/>
            <a:gdLst>
              <a:gd name="connsiteX0" fmla="*/ 1519157 w 2944811"/>
              <a:gd name="connsiteY0" fmla="*/ 0 h 1250950"/>
              <a:gd name="connsiteX1" fmla="*/ 1866726 w 2944811"/>
              <a:gd name="connsiteY1" fmla="*/ 0 h 1250950"/>
              <a:gd name="connsiteX2" fmla="*/ 2620963 w 2944811"/>
              <a:gd name="connsiteY2" fmla="*/ 346075 h 1250950"/>
              <a:gd name="connsiteX3" fmla="*/ 2779619 w 2944811"/>
              <a:gd name="connsiteY3" fmla="*/ 0 h 1250950"/>
              <a:gd name="connsiteX4" fmla="*/ 2944811 w 2944811"/>
              <a:gd name="connsiteY4" fmla="*/ 0 h 1250950"/>
              <a:gd name="connsiteX5" fmla="*/ 2695575 w 2944811"/>
              <a:gd name="connsiteY5" fmla="*/ 542925 h 1250950"/>
              <a:gd name="connsiteX6" fmla="*/ 1652588 w 2944811"/>
              <a:gd name="connsiteY6" fmla="*/ 66675 h 1250950"/>
              <a:gd name="connsiteX7" fmla="*/ 1109663 w 2944811"/>
              <a:gd name="connsiteY7" fmla="*/ 1250950 h 1250950"/>
              <a:gd name="connsiteX8" fmla="*/ 0 w 2944811"/>
              <a:gd name="connsiteY8" fmla="*/ 741363 h 1250950"/>
              <a:gd name="connsiteX9" fmla="*/ 63500 w 2944811"/>
              <a:gd name="connsiteY9" fmla="*/ 604838 h 1250950"/>
              <a:gd name="connsiteX10" fmla="*/ 1036638 w 2944811"/>
              <a:gd name="connsiteY10" fmla="*/ 1052513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811" h="1250950">
                <a:moveTo>
                  <a:pt x="1519157" y="0"/>
                </a:moveTo>
                <a:lnTo>
                  <a:pt x="1866726" y="0"/>
                </a:lnTo>
                <a:lnTo>
                  <a:pt x="2620963" y="346075"/>
                </a:lnTo>
                <a:lnTo>
                  <a:pt x="2779619" y="0"/>
                </a:lnTo>
                <a:lnTo>
                  <a:pt x="2944811" y="0"/>
                </a:lnTo>
                <a:lnTo>
                  <a:pt x="2695575" y="542925"/>
                </a:lnTo>
                <a:lnTo>
                  <a:pt x="1652588" y="66675"/>
                </a:lnTo>
                <a:lnTo>
                  <a:pt x="1109663" y="1250950"/>
                </a:lnTo>
                <a:lnTo>
                  <a:pt x="0" y="741363"/>
                </a:lnTo>
                <a:lnTo>
                  <a:pt x="63500" y="604838"/>
                </a:lnTo>
                <a:lnTo>
                  <a:pt x="1036638" y="1052513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18" name="任意多边形: 形状 117"/>
          <p:cNvSpPr/>
          <p:nvPr/>
        </p:nvSpPr>
        <p:spPr bwMode="auto">
          <a:xfrm>
            <a:off x="5857875" y="0"/>
            <a:ext cx="2944810" cy="1250950"/>
          </a:xfrm>
          <a:custGeom>
            <a:avLst/>
            <a:gdLst>
              <a:gd name="connsiteX0" fmla="*/ 1519157 w 2944810"/>
              <a:gd name="connsiteY0" fmla="*/ 0 h 1250950"/>
              <a:gd name="connsiteX1" fmla="*/ 1866726 w 2944810"/>
              <a:gd name="connsiteY1" fmla="*/ 0 h 1250950"/>
              <a:gd name="connsiteX2" fmla="*/ 2620963 w 2944810"/>
              <a:gd name="connsiteY2" fmla="*/ 346075 h 1250950"/>
              <a:gd name="connsiteX3" fmla="*/ 2779619 w 2944810"/>
              <a:gd name="connsiteY3" fmla="*/ 0 h 1250950"/>
              <a:gd name="connsiteX4" fmla="*/ 2944810 w 2944810"/>
              <a:gd name="connsiteY4" fmla="*/ 0 h 1250950"/>
              <a:gd name="connsiteX5" fmla="*/ 2695575 w 2944810"/>
              <a:gd name="connsiteY5" fmla="*/ 542925 h 1250950"/>
              <a:gd name="connsiteX6" fmla="*/ 1652588 w 2944810"/>
              <a:gd name="connsiteY6" fmla="*/ 66675 h 1250950"/>
              <a:gd name="connsiteX7" fmla="*/ 1109663 w 2944810"/>
              <a:gd name="connsiteY7" fmla="*/ 1250950 h 1250950"/>
              <a:gd name="connsiteX8" fmla="*/ 0 w 2944810"/>
              <a:gd name="connsiteY8" fmla="*/ 741363 h 1250950"/>
              <a:gd name="connsiteX9" fmla="*/ 63500 w 2944810"/>
              <a:gd name="connsiteY9" fmla="*/ 604838 h 1250950"/>
              <a:gd name="connsiteX10" fmla="*/ 1036638 w 2944810"/>
              <a:gd name="connsiteY10" fmla="*/ 1052513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810" h="1250950">
                <a:moveTo>
                  <a:pt x="1519157" y="0"/>
                </a:moveTo>
                <a:lnTo>
                  <a:pt x="1866726" y="0"/>
                </a:lnTo>
                <a:lnTo>
                  <a:pt x="2620963" y="346075"/>
                </a:lnTo>
                <a:lnTo>
                  <a:pt x="2779619" y="0"/>
                </a:lnTo>
                <a:lnTo>
                  <a:pt x="2944810" y="0"/>
                </a:lnTo>
                <a:lnTo>
                  <a:pt x="2695575" y="542925"/>
                </a:lnTo>
                <a:lnTo>
                  <a:pt x="1652588" y="66675"/>
                </a:lnTo>
                <a:lnTo>
                  <a:pt x="1109663" y="1250950"/>
                </a:lnTo>
                <a:lnTo>
                  <a:pt x="0" y="741363"/>
                </a:lnTo>
                <a:lnTo>
                  <a:pt x="63500" y="604838"/>
                </a:lnTo>
                <a:lnTo>
                  <a:pt x="1036638" y="1052513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6" name="Freeform 14"/>
          <p:cNvSpPr/>
          <p:nvPr/>
        </p:nvSpPr>
        <p:spPr bwMode="auto">
          <a:xfrm>
            <a:off x="2076450" y="5664200"/>
            <a:ext cx="1046163" cy="1071563"/>
          </a:xfrm>
          <a:custGeom>
            <a:avLst/>
            <a:gdLst>
              <a:gd name="T0" fmla="*/ 0 w 659"/>
              <a:gd name="T1" fmla="*/ 0 h 675"/>
              <a:gd name="T2" fmla="*/ 29 w 659"/>
              <a:gd name="T3" fmla="*/ 675 h 675"/>
              <a:gd name="T4" fmla="*/ 659 w 659"/>
              <a:gd name="T5" fmla="*/ 223 h 675"/>
              <a:gd name="T6" fmla="*/ 0 w 659"/>
              <a:gd name="T7" fmla="*/ 0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9" h="675">
                <a:moveTo>
                  <a:pt x="0" y="0"/>
                </a:moveTo>
                <a:lnTo>
                  <a:pt x="29" y="675"/>
                </a:lnTo>
                <a:lnTo>
                  <a:pt x="659" y="223"/>
                </a:lnTo>
                <a:lnTo>
                  <a:pt x="0" y="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5"/>
          <p:cNvSpPr/>
          <p:nvPr/>
        </p:nvSpPr>
        <p:spPr bwMode="auto">
          <a:xfrm>
            <a:off x="7707313" y="582612"/>
            <a:ext cx="1038225" cy="1101725"/>
          </a:xfrm>
          <a:custGeom>
            <a:avLst/>
            <a:gdLst>
              <a:gd name="T0" fmla="*/ 40 w 654"/>
              <a:gd name="T1" fmla="*/ 694 h 694"/>
              <a:gd name="T2" fmla="*/ 654 w 654"/>
              <a:gd name="T3" fmla="*/ 414 h 694"/>
              <a:gd name="T4" fmla="*/ 0 w 654"/>
              <a:gd name="T5" fmla="*/ 0 h 694"/>
              <a:gd name="T6" fmla="*/ 40 w 654"/>
              <a:gd name="T7" fmla="*/ 694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694">
                <a:moveTo>
                  <a:pt x="40" y="694"/>
                </a:moveTo>
                <a:lnTo>
                  <a:pt x="654" y="414"/>
                </a:lnTo>
                <a:lnTo>
                  <a:pt x="0" y="0"/>
                </a:lnTo>
                <a:lnTo>
                  <a:pt x="40" y="694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6"/>
          <p:cNvSpPr/>
          <p:nvPr/>
        </p:nvSpPr>
        <p:spPr bwMode="auto">
          <a:xfrm>
            <a:off x="11274425" y="4758172"/>
            <a:ext cx="691554" cy="697766"/>
          </a:xfrm>
          <a:custGeom>
            <a:avLst/>
            <a:gdLst>
              <a:gd name="T0" fmla="*/ 637 w 668"/>
              <a:gd name="T1" fmla="*/ 674 h 674"/>
              <a:gd name="T2" fmla="*/ 668 w 668"/>
              <a:gd name="T3" fmla="*/ 0 h 674"/>
              <a:gd name="T4" fmla="*/ 0 w 668"/>
              <a:gd name="T5" fmla="*/ 393 h 674"/>
              <a:gd name="T6" fmla="*/ 637 w 668"/>
              <a:gd name="T7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8" h="674">
                <a:moveTo>
                  <a:pt x="637" y="674"/>
                </a:moveTo>
                <a:lnTo>
                  <a:pt x="668" y="0"/>
                </a:lnTo>
                <a:lnTo>
                  <a:pt x="0" y="393"/>
                </a:lnTo>
                <a:lnTo>
                  <a:pt x="637" y="674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任意多边形: 形状 135"/>
          <p:cNvSpPr/>
          <p:nvPr/>
        </p:nvSpPr>
        <p:spPr bwMode="auto">
          <a:xfrm>
            <a:off x="1649413" y="5986462"/>
            <a:ext cx="1895475" cy="871538"/>
          </a:xfrm>
          <a:custGeom>
            <a:avLst/>
            <a:gdLst>
              <a:gd name="connsiteX0" fmla="*/ 26988 w 1895475"/>
              <a:gd name="connsiteY0" fmla="*/ 0 h 871538"/>
              <a:gd name="connsiteX1" fmla="*/ 1895475 w 1895475"/>
              <a:gd name="connsiteY1" fmla="*/ 350838 h 871538"/>
              <a:gd name="connsiteX2" fmla="*/ 1572025 w 1895475"/>
              <a:gd name="connsiteY2" fmla="*/ 871538 h 871538"/>
              <a:gd name="connsiteX3" fmla="*/ 1405403 w 1895475"/>
              <a:gd name="connsiteY3" fmla="*/ 871538 h 871538"/>
              <a:gd name="connsiteX4" fmla="*/ 1666875 w 1895475"/>
              <a:gd name="connsiteY4" fmla="*/ 450850 h 871538"/>
              <a:gd name="connsiteX5" fmla="*/ 0 w 1895475"/>
              <a:gd name="connsiteY5" fmla="*/ 138113 h 8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5475" h="871538">
                <a:moveTo>
                  <a:pt x="26988" y="0"/>
                </a:moveTo>
                <a:lnTo>
                  <a:pt x="1895475" y="350838"/>
                </a:lnTo>
                <a:lnTo>
                  <a:pt x="1572025" y="871538"/>
                </a:lnTo>
                <a:lnTo>
                  <a:pt x="1405403" y="871538"/>
                </a:lnTo>
                <a:lnTo>
                  <a:pt x="1666875" y="450850"/>
                </a:lnTo>
                <a:lnTo>
                  <a:pt x="0" y="138113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693738" y="1474787"/>
            <a:ext cx="790575" cy="790575"/>
          </a:xfrm>
          <a:prstGeom prst="rect">
            <a:avLst/>
          </a:pr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任意多边形: 形状 136"/>
          <p:cNvSpPr>
            <a:spLocks noChangeArrowheads="1"/>
          </p:cNvSpPr>
          <p:nvPr/>
        </p:nvSpPr>
        <p:spPr bwMode="auto">
          <a:xfrm>
            <a:off x="6292852" y="6513512"/>
            <a:ext cx="793749" cy="344488"/>
          </a:xfrm>
          <a:custGeom>
            <a:avLst/>
            <a:gdLst>
              <a:gd name="connsiteX0" fmla="*/ 0 w 793749"/>
              <a:gd name="connsiteY0" fmla="*/ 0 h 344488"/>
              <a:gd name="connsiteX1" fmla="*/ 793749 w 793749"/>
              <a:gd name="connsiteY1" fmla="*/ 0 h 344488"/>
              <a:gd name="connsiteX2" fmla="*/ 793749 w 793749"/>
              <a:gd name="connsiteY2" fmla="*/ 344488 h 344488"/>
              <a:gd name="connsiteX3" fmla="*/ 0 w 793749"/>
              <a:gd name="connsiteY3" fmla="*/ 344488 h 3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749" h="344488">
                <a:moveTo>
                  <a:pt x="0" y="0"/>
                </a:moveTo>
                <a:lnTo>
                  <a:pt x="793749" y="0"/>
                </a:lnTo>
                <a:lnTo>
                  <a:pt x="793749" y="344488"/>
                </a:lnTo>
                <a:lnTo>
                  <a:pt x="0" y="344488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14" name="任意多边形: 形状 113"/>
          <p:cNvSpPr>
            <a:spLocks noChangeArrowheads="1"/>
          </p:cNvSpPr>
          <p:nvPr/>
        </p:nvSpPr>
        <p:spPr bwMode="auto">
          <a:xfrm>
            <a:off x="0" y="4579937"/>
            <a:ext cx="903288" cy="1125538"/>
          </a:xfrm>
          <a:custGeom>
            <a:avLst/>
            <a:gdLst>
              <a:gd name="connsiteX0" fmla="*/ 340519 w 903288"/>
              <a:gd name="connsiteY0" fmla="*/ 0 h 1125538"/>
              <a:gd name="connsiteX1" fmla="*/ 903288 w 903288"/>
              <a:gd name="connsiteY1" fmla="*/ 562769 h 1125538"/>
              <a:gd name="connsiteX2" fmla="*/ 340519 w 903288"/>
              <a:gd name="connsiteY2" fmla="*/ 1125538 h 1125538"/>
              <a:gd name="connsiteX3" fmla="*/ 25869 w 903288"/>
              <a:gd name="connsiteY3" fmla="*/ 1029426 h 1125538"/>
              <a:gd name="connsiteX4" fmla="*/ 0 w 903288"/>
              <a:gd name="connsiteY4" fmla="*/ 1008082 h 1125538"/>
              <a:gd name="connsiteX5" fmla="*/ 0 w 903288"/>
              <a:gd name="connsiteY5" fmla="*/ 117456 h 1125538"/>
              <a:gd name="connsiteX6" fmla="*/ 25869 w 903288"/>
              <a:gd name="connsiteY6" fmla="*/ 96112 h 1125538"/>
              <a:gd name="connsiteX7" fmla="*/ 340519 w 903288"/>
              <a:gd name="connsiteY7" fmla="*/ 0 h 11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288" h="1125538">
                <a:moveTo>
                  <a:pt x="340519" y="0"/>
                </a:moveTo>
                <a:cubicBezTo>
                  <a:pt x="651328" y="0"/>
                  <a:pt x="903288" y="251960"/>
                  <a:pt x="903288" y="562769"/>
                </a:cubicBezTo>
                <a:cubicBezTo>
                  <a:pt x="903288" y="873578"/>
                  <a:pt x="651328" y="1125538"/>
                  <a:pt x="340519" y="1125538"/>
                </a:cubicBezTo>
                <a:cubicBezTo>
                  <a:pt x="223966" y="1125538"/>
                  <a:pt x="115688" y="1090106"/>
                  <a:pt x="25869" y="1029426"/>
                </a:cubicBezTo>
                <a:lnTo>
                  <a:pt x="0" y="1008082"/>
                </a:lnTo>
                <a:lnTo>
                  <a:pt x="0" y="117456"/>
                </a:lnTo>
                <a:lnTo>
                  <a:pt x="25869" y="96112"/>
                </a:lnTo>
                <a:cubicBezTo>
                  <a:pt x="115688" y="35432"/>
                  <a:pt x="223966" y="0"/>
                  <a:pt x="340519" y="0"/>
                </a:cubicBez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10711656" y="1531401"/>
            <a:ext cx="1125538" cy="1127125"/>
          </a:xfrm>
          <a:prstGeom prst="ellipse">
            <a:avLst/>
          </a:pr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11203781" y="448726"/>
            <a:ext cx="1552575" cy="1552575"/>
          </a:xfrm>
          <a:custGeom>
            <a:avLst/>
            <a:gdLst>
              <a:gd name="T0" fmla="*/ 417 w 834"/>
              <a:gd name="T1" fmla="*/ 834 h 834"/>
              <a:gd name="T2" fmla="*/ 0 w 834"/>
              <a:gd name="T3" fmla="*/ 417 h 834"/>
              <a:gd name="T4" fmla="*/ 417 w 834"/>
              <a:gd name="T5" fmla="*/ 0 h 834"/>
              <a:gd name="T6" fmla="*/ 834 w 834"/>
              <a:gd name="T7" fmla="*/ 417 h 834"/>
              <a:gd name="T8" fmla="*/ 417 w 834"/>
              <a:gd name="T9" fmla="*/ 834 h 834"/>
              <a:gd name="T10" fmla="*/ 417 w 834"/>
              <a:gd name="T11" fmla="*/ 76 h 834"/>
              <a:gd name="T12" fmla="*/ 76 w 834"/>
              <a:gd name="T13" fmla="*/ 417 h 834"/>
              <a:gd name="T14" fmla="*/ 417 w 834"/>
              <a:gd name="T15" fmla="*/ 759 h 834"/>
              <a:gd name="T16" fmla="*/ 759 w 834"/>
              <a:gd name="T17" fmla="*/ 417 h 834"/>
              <a:gd name="T18" fmla="*/ 417 w 834"/>
              <a:gd name="T19" fmla="*/ 76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4" h="834">
                <a:moveTo>
                  <a:pt x="417" y="834"/>
                </a:moveTo>
                <a:cubicBezTo>
                  <a:pt x="187" y="834"/>
                  <a:pt x="0" y="647"/>
                  <a:pt x="0" y="417"/>
                </a:cubicBezTo>
                <a:cubicBezTo>
                  <a:pt x="0" y="187"/>
                  <a:pt x="187" y="0"/>
                  <a:pt x="417" y="0"/>
                </a:cubicBezTo>
                <a:cubicBezTo>
                  <a:pt x="647" y="0"/>
                  <a:pt x="834" y="187"/>
                  <a:pt x="834" y="417"/>
                </a:cubicBezTo>
                <a:cubicBezTo>
                  <a:pt x="834" y="647"/>
                  <a:pt x="647" y="834"/>
                  <a:pt x="417" y="834"/>
                </a:cubicBezTo>
                <a:close/>
                <a:moveTo>
                  <a:pt x="417" y="76"/>
                </a:moveTo>
                <a:cubicBezTo>
                  <a:pt x="229" y="76"/>
                  <a:pt x="76" y="229"/>
                  <a:pt x="76" y="417"/>
                </a:cubicBezTo>
                <a:cubicBezTo>
                  <a:pt x="76" y="605"/>
                  <a:pt x="229" y="759"/>
                  <a:pt x="417" y="759"/>
                </a:cubicBezTo>
                <a:cubicBezTo>
                  <a:pt x="605" y="759"/>
                  <a:pt x="759" y="605"/>
                  <a:pt x="759" y="417"/>
                </a:cubicBezTo>
                <a:cubicBezTo>
                  <a:pt x="759" y="229"/>
                  <a:pt x="605" y="76"/>
                  <a:pt x="417" y="76"/>
                </a:cubicBez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833438" y="746125"/>
            <a:ext cx="141288" cy="2568575"/>
          </a:xfrm>
          <a:prstGeom prst="rect">
            <a:avLst/>
          </a:pr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5033963" y="5768975"/>
            <a:ext cx="1582738" cy="1295400"/>
          </a:xfrm>
          <a:custGeom>
            <a:avLst/>
            <a:gdLst>
              <a:gd name="T0" fmla="*/ 997 w 997"/>
              <a:gd name="T1" fmla="*/ 816 h 816"/>
              <a:gd name="T2" fmla="*/ 0 w 997"/>
              <a:gd name="T3" fmla="*/ 816 h 816"/>
              <a:gd name="T4" fmla="*/ 0 w 997"/>
              <a:gd name="T5" fmla="*/ 0 h 816"/>
              <a:gd name="T6" fmla="*/ 997 w 997"/>
              <a:gd name="T7" fmla="*/ 0 h 816"/>
              <a:gd name="T8" fmla="*/ 997 w 997"/>
              <a:gd name="T9" fmla="*/ 816 h 816"/>
              <a:gd name="T10" fmla="*/ 89 w 997"/>
              <a:gd name="T11" fmla="*/ 727 h 816"/>
              <a:gd name="T12" fmla="*/ 908 w 997"/>
              <a:gd name="T13" fmla="*/ 727 h 816"/>
              <a:gd name="T14" fmla="*/ 908 w 997"/>
              <a:gd name="T15" fmla="*/ 89 h 816"/>
              <a:gd name="T16" fmla="*/ 89 w 997"/>
              <a:gd name="T17" fmla="*/ 89 h 816"/>
              <a:gd name="T18" fmla="*/ 89 w 997"/>
              <a:gd name="T19" fmla="*/ 727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7" h="816">
                <a:moveTo>
                  <a:pt x="997" y="816"/>
                </a:moveTo>
                <a:lnTo>
                  <a:pt x="0" y="816"/>
                </a:lnTo>
                <a:lnTo>
                  <a:pt x="0" y="0"/>
                </a:lnTo>
                <a:lnTo>
                  <a:pt x="997" y="0"/>
                </a:lnTo>
                <a:lnTo>
                  <a:pt x="997" y="816"/>
                </a:lnTo>
                <a:close/>
                <a:moveTo>
                  <a:pt x="89" y="727"/>
                </a:moveTo>
                <a:lnTo>
                  <a:pt x="908" y="727"/>
                </a:lnTo>
                <a:lnTo>
                  <a:pt x="908" y="89"/>
                </a:lnTo>
                <a:lnTo>
                  <a:pt x="89" y="89"/>
                </a:lnTo>
                <a:lnTo>
                  <a:pt x="89" y="727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TextBox 7"/>
          <p:cNvSpPr txBox="1">
            <a:spLocks noChangeArrowheads="1"/>
          </p:cNvSpPr>
          <p:nvPr/>
        </p:nvSpPr>
        <p:spPr bwMode="auto">
          <a:xfrm>
            <a:off x="5047615" y="2008505"/>
            <a:ext cx="564578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TextBox 8"/>
          <p:cNvSpPr txBox="1"/>
          <p:nvPr/>
        </p:nvSpPr>
        <p:spPr>
          <a:xfrm>
            <a:off x="5573306" y="2274636"/>
            <a:ext cx="420980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.…………3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TextBox 10"/>
          <p:cNvSpPr txBox="1">
            <a:spLocks noChangeArrowheads="1"/>
          </p:cNvSpPr>
          <p:nvPr/>
        </p:nvSpPr>
        <p:spPr bwMode="auto">
          <a:xfrm>
            <a:off x="5047615" y="2741095"/>
            <a:ext cx="564578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1"/>
          <p:cNvSpPr txBox="1"/>
          <p:nvPr/>
        </p:nvSpPr>
        <p:spPr>
          <a:xfrm>
            <a:off x="5573306" y="3006696"/>
            <a:ext cx="424346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课题研究目的阐述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.…………… 8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2"/>
          <p:cNvSpPr txBox="1">
            <a:spLocks noChangeArrowheads="1"/>
          </p:cNvSpPr>
          <p:nvPr/>
        </p:nvSpPr>
        <p:spPr bwMode="auto">
          <a:xfrm>
            <a:off x="5047615" y="3473684"/>
            <a:ext cx="564578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TextBox 13"/>
          <p:cNvSpPr txBox="1"/>
          <p:nvPr/>
        </p:nvSpPr>
        <p:spPr>
          <a:xfrm>
            <a:off x="5573306" y="3738756"/>
            <a:ext cx="44246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课题研究过程展示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.…………… 13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14"/>
          <p:cNvSpPr txBox="1">
            <a:spLocks noChangeArrowheads="1"/>
          </p:cNvSpPr>
          <p:nvPr/>
        </p:nvSpPr>
        <p:spPr bwMode="auto">
          <a:xfrm>
            <a:off x="5047615" y="4204685"/>
            <a:ext cx="564578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5"/>
          <p:cNvSpPr txBox="1"/>
          <p:nvPr/>
        </p:nvSpPr>
        <p:spPr>
          <a:xfrm>
            <a:off x="5573306" y="4470816"/>
            <a:ext cx="44246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课题研究结果报告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.…………… 18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8" name="TextBox 6"/>
          <p:cNvSpPr txBox="1">
            <a:spLocks noChangeArrowheads="1"/>
          </p:cNvSpPr>
          <p:nvPr/>
        </p:nvSpPr>
        <p:spPr bwMode="auto">
          <a:xfrm>
            <a:off x="952704" y="2589225"/>
            <a:ext cx="242039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600">
                <a:solidFill>
                  <a:srgbClr val="EA60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29" name="TextBox 7"/>
          <p:cNvSpPr txBox="1"/>
          <p:nvPr/>
        </p:nvSpPr>
        <p:spPr>
          <a:xfrm>
            <a:off x="1022254" y="3578160"/>
            <a:ext cx="23323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3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3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课题研究结果报告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3335339"/>
            <a:ext cx="12192000" cy="133350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849563" y="3157539"/>
            <a:ext cx="477838" cy="484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862513" y="3157539"/>
            <a:ext cx="477838" cy="484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6870700" y="3157539"/>
            <a:ext cx="482600" cy="484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8883650" y="3157539"/>
            <a:ext cx="477838" cy="484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092325" y="1397001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113463" y="1397001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033588" y="1343026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033588" y="2495551"/>
            <a:ext cx="2109788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059488" y="1343026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059488" y="2495551"/>
            <a:ext cx="2109788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021513" y="2770189"/>
            <a:ext cx="182563" cy="527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105275" y="3979864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126413" y="3979864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8067675" y="3921126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8067675" y="3921126"/>
            <a:ext cx="2109788" cy="3825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9028113" y="3502026"/>
            <a:ext cx="188913" cy="527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046538" y="3921126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046538" y="3921126"/>
            <a:ext cx="2109788" cy="3825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008563" y="3502026"/>
            <a:ext cx="187325" cy="527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000375" y="2770189"/>
            <a:ext cx="182563" cy="527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116966" y="1466781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052076" y="24310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078276" y="387216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03688" y="24310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129888" y="387216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056895" y="1428905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084866" y="4392992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100211" y="4392992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课题研究结果报告</a:t>
            </a:r>
          </a:p>
        </p:txBody>
      </p:sp>
      <p:sp>
        <p:nvSpPr>
          <p:cNvPr id="9" name="Freeform 172"/>
          <p:cNvSpPr/>
          <p:nvPr/>
        </p:nvSpPr>
        <p:spPr bwMode="auto">
          <a:xfrm>
            <a:off x="2636066" y="1885377"/>
            <a:ext cx="7278589" cy="3833503"/>
          </a:xfrm>
          <a:custGeom>
            <a:avLst/>
            <a:gdLst>
              <a:gd name="T0" fmla="*/ 5603 w 5603"/>
              <a:gd name="T1" fmla="*/ 2951 h 2951"/>
              <a:gd name="T2" fmla="*/ 5171 w 5603"/>
              <a:gd name="T3" fmla="*/ 2951 h 2951"/>
              <a:gd name="T4" fmla="*/ 5166 w 5603"/>
              <a:gd name="T5" fmla="*/ 2948 h 2951"/>
              <a:gd name="T6" fmla="*/ 494 w 5603"/>
              <a:gd name="T7" fmla="*/ 43 h 2951"/>
              <a:gd name="T8" fmla="*/ 0 w 5603"/>
              <a:gd name="T9" fmla="*/ 43 h 2951"/>
              <a:gd name="T10" fmla="*/ 0 w 5603"/>
              <a:gd name="T11" fmla="*/ 0 h 2951"/>
              <a:gd name="T12" fmla="*/ 507 w 5603"/>
              <a:gd name="T13" fmla="*/ 0 h 2951"/>
              <a:gd name="T14" fmla="*/ 513 w 5603"/>
              <a:gd name="T15" fmla="*/ 3 h 2951"/>
              <a:gd name="T16" fmla="*/ 5182 w 5603"/>
              <a:gd name="T17" fmla="*/ 2908 h 2951"/>
              <a:gd name="T18" fmla="*/ 5603 w 5603"/>
              <a:gd name="T19" fmla="*/ 2908 h 2951"/>
              <a:gd name="T20" fmla="*/ 5603 w 5603"/>
              <a:gd name="T21" fmla="*/ 2951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03" h="2951">
                <a:moveTo>
                  <a:pt x="5603" y="2951"/>
                </a:moveTo>
                <a:lnTo>
                  <a:pt x="5171" y="2951"/>
                </a:lnTo>
                <a:lnTo>
                  <a:pt x="5166" y="2948"/>
                </a:lnTo>
                <a:lnTo>
                  <a:pt x="494" y="43"/>
                </a:lnTo>
                <a:lnTo>
                  <a:pt x="0" y="43"/>
                </a:lnTo>
                <a:lnTo>
                  <a:pt x="0" y="0"/>
                </a:lnTo>
                <a:lnTo>
                  <a:pt x="507" y="0"/>
                </a:lnTo>
                <a:lnTo>
                  <a:pt x="513" y="3"/>
                </a:lnTo>
                <a:lnTo>
                  <a:pt x="5182" y="2908"/>
                </a:lnTo>
                <a:lnTo>
                  <a:pt x="5603" y="2908"/>
                </a:lnTo>
                <a:lnTo>
                  <a:pt x="5603" y="2951"/>
                </a:lnTo>
                <a:close/>
              </a:path>
            </a:pathLst>
          </a:cu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173"/>
          <p:cNvSpPr>
            <a:spLocks noChangeArrowheads="1"/>
          </p:cNvSpPr>
          <p:nvPr/>
        </p:nvSpPr>
        <p:spPr bwMode="auto">
          <a:xfrm>
            <a:off x="3919529" y="2221832"/>
            <a:ext cx="378025" cy="3793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174"/>
          <p:cNvSpPr>
            <a:spLocks noChangeArrowheads="1"/>
          </p:cNvSpPr>
          <p:nvPr/>
        </p:nvSpPr>
        <p:spPr bwMode="auto">
          <a:xfrm>
            <a:off x="5219880" y="3041533"/>
            <a:ext cx="378025" cy="378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175"/>
          <p:cNvSpPr>
            <a:spLocks noChangeArrowheads="1"/>
          </p:cNvSpPr>
          <p:nvPr/>
        </p:nvSpPr>
        <p:spPr bwMode="auto">
          <a:xfrm>
            <a:off x="6520232" y="3861236"/>
            <a:ext cx="374127" cy="3754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176"/>
          <p:cNvSpPr>
            <a:spLocks noChangeArrowheads="1"/>
          </p:cNvSpPr>
          <p:nvPr/>
        </p:nvSpPr>
        <p:spPr bwMode="auto">
          <a:xfrm>
            <a:off x="8036225" y="4787459"/>
            <a:ext cx="374127" cy="3793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377904" y="1725939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377482" y="129475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58766" y="3677148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173323" y="321102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163478" y="3392750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63056" y="29615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454442" y="5087803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668999" y="46216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课题研究结果报告</a:t>
            </a:r>
          </a:p>
        </p:txBody>
      </p:sp>
      <p:sp>
        <p:nvSpPr>
          <p:cNvPr id="9" name="Freeform 5"/>
          <p:cNvSpPr/>
          <p:nvPr/>
        </p:nvSpPr>
        <p:spPr bwMode="auto">
          <a:xfrm>
            <a:off x="6224588" y="1628775"/>
            <a:ext cx="1212850" cy="1035050"/>
          </a:xfrm>
          <a:custGeom>
            <a:avLst/>
            <a:gdLst>
              <a:gd name="T0" fmla="*/ 2147483646 w 714"/>
              <a:gd name="T1" fmla="*/ 525756936 h 609"/>
              <a:gd name="T2" fmla="*/ 2147483646 w 714"/>
              <a:gd name="T3" fmla="*/ 608228108 h 609"/>
              <a:gd name="T4" fmla="*/ 2147483646 w 714"/>
              <a:gd name="T5" fmla="*/ 288652315 h 609"/>
              <a:gd name="T6" fmla="*/ 2147483646 w 714"/>
              <a:gd name="T7" fmla="*/ 309270108 h 609"/>
              <a:gd name="T8" fmla="*/ 2147483646 w 714"/>
              <a:gd name="T9" fmla="*/ 113397862 h 609"/>
              <a:gd name="T10" fmla="*/ 2147483646 w 714"/>
              <a:gd name="T11" fmla="*/ 226795724 h 609"/>
              <a:gd name="T12" fmla="*/ 2147483646 w 714"/>
              <a:gd name="T13" fmla="*/ 432976867 h 609"/>
              <a:gd name="T14" fmla="*/ 2147483646 w 714"/>
              <a:gd name="T15" fmla="*/ 1257691802 h 609"/>
              <a:gd name="T16" fmla="*/ 2147483646 w 714"/>
              <a:gd name="T17" fmla="*/ 1618506393 h 609"/>
              <a:gd name="T18" fmla="*/ 2147483646 w 714"/>
              <a:gd name="T19" fmla="*/ 2147483646 h 609"/>
              <a:gd name="T20" fmla="*/ 2147483646 w 714"/>
              <a:gd name="T21" fmla="*/ 2147483646 h 609"/>
              <a:gd name="T22" fmla="*/ 2147483646 w 714"/>
              <a:gd name="T23" fmla="*/ 2147483646 h 609"/>
              <a:gd name="T24" fmla="*/ 2147483646 w 714"/>
              <a:gd name="T25" fmla="*/ 2147483646 h 609"/>
              <a:gd name="T26" fmla="*/ 2147483646 w 714"/>
              <a:gd name="T27" fmla="*/ 2147483646 h 609"/>
              <a:gd name="T28" fmla="*/ 2147483646 w 714"/>
              <a:gd name="T29" fmla="*/ 2147483646 h 609"/>
              <a:gd name="T30" fmla="*/ 2147483646 w 714"/>
              <a:gd name="T31" fmla="*/ 2147483646 h 609"/>
              <a:gd name="T32" fmla="*/ 1041247013 w 714"/>
              <a:gd name="T33" fmla="*/ 2147483646 h 609"/>
              <a:gd name="T34" fmla="*/ 10309154 w 714"/>
              <a:gd name="T35" fmla="*/ 2147483646 h 609"/>
              <a:gd name="T36" fmla="*/ 123713057 w 714"/>
              <a:gd name="T37" fmla="*/ 2147483646 h 609"/>
              <a:gd name="T38" fmla="*/ 237116960 w 714"/>
              <a:gd name="T39" fmla="*/ 2147483646 h 609"/>
              <a:gd name="T40" fmla="*/ 711347669 w 714"/>
              <a:gd name="T41" fmla="*/ 2147483646 h 609"/>
              <a:gd name="T42" fmla="*/ 711347669 w 714"/>
              <a:gd name="T43" fmla="*/ 2147483646 h 609"/>
              <a:gd name="T44" fmla="*/ 979388879 w 714"/>
              <a:gd name="T45" fmla="*/ 2147483646 h 609"/>
              <a:gd name="T46" fmla="*/ 1123720244 w 714"/>
              <a:gd name="T47" fmla="*/ 2147483646 h 609"/>
              <a:gd name="T48" fmla="*/ 1247433301 w 714"/>
              <a:gd name="T49" fmla="*/ 2147483646 h 609"/>
              <a:gd name="T50" fmla="*/ 1855686220 w 714"/>
              <a:gd name="T51" fmla="*/ 2147483646 h 609"/>
              <a:gd name="T52" fmla="*/ 1969090123 w 714"/>
              <a:gd name="T53" fmla="*/ 2147483646 h 609"/>
              <a:gd name="T54" fmla="*/ 1721664010 w 714"/>
              <a:gd name="T55" fmla="*/ 2147483646 h 609"/>
              <a:gd name="T56" fmla="*/ 2147483646 w 714"/>
              <a:gd name="T57" fmla="*/ 2147483646 h 609"/>
              <a:gd name="T58" fmla="*/ 2147483646 w 714"/>
              <a:gd name="T59" fmla="*/ 2147483646 h 609"/>
              <a:gd name="T60" fmla="*/ 2147483646 w 714"/>
              <a:gd name="T61" fmla="*/ 2147483646 h 609"/>
              <a:gd name="T62" fmla="*/ 2147483646 w 714"/>
              <a:gd name="T63" fmla="*/ 2147483646 h 609"/>
              <a:gd name="T64" fmla="*/ 2147483646 w 714"/>
              <a:gd name="T65" fmla="*/ 2147483646 h 609"/>
              <a:gd name="T66" fmla="*/ 2147483646 w 714"/>
              <a:gd name="T67" fmla="*/ 2147483646 h 609"/>
              <a:gd name="T68" fmla="*/ 2147483646 w 714"/>
              <a:gd name="T69" fmla="*/ 2147483646 h 609"/>
              <a:gd name="T70" fmla="*/ 2147483646 w 714"/>
              <a:gd name="T71" fmla="*/ 2147483646 h 609"/>
              <a:gd name="T72" fmla="*/ 2147483646 w 714"/>
              <a:gd name="T73" fmla="*/ 2147483646 h 609"/>
              <a:gd name="T74" fmla="*/ 2147483646 w 714"/>
              <a:gd name="T75" fmla="*/ 2147483646 h 609"/>
              <a:gd name="T76" fmla="*/ 2147483646 w 714"/>
              <a:gd name="T77" fmla="*/ 2147483646 h 609"/>
              <a:gd name="T78" fmla="*/ 2147483646 w 714"/>
              <a:gd name="T79" fmla="*/ 2147483646 h 609"/>
              <a:gd name="T80" fmla="*/ 2147483646 w 714"/>
              <a:gd name="T81" fmla="*/ 2147483646 h 609"/>
              <a:gd name="T82" fmla="*/ 2147483646 w 714"/>
              <a:gd name="T83" fmla="*/ 2147483646 h 609"/>
              <a:gd name="T84" fmla="*/ 2147483646 w 714"/>
              <a:gd name="T85" fmla="*/ 2147483646 h 609"/>
              <a:gd name="T86" fmla="*/ 2147483646 w 714"/>
              <a:gd name="T87" fmla="*/ 2147483646 h 609"/>
              <a:gd name="T88" fmla="*/ 2147483646 w 714"/>
              <a:gd name="T89" fmla="*/ 2147483646 h 609"/>
              <a:gd name="T90" fmla="*/ 2147483646 w 714"/>
              <a:gd name="T91" fmla="*/ 2147483646 h 609"/>
              <a:gd name="T92" fmla="*/ 2147483646 w 714"/>
              <a:gd name="T93" fmla="*/ 2147483646 h 609"/>
              <a:gd name="T94" fmla="*/ 2147483646 w 714"/>
              <a:gd name="T95" fmla="*/ 2147483646 h 609"/>
              <a:gd name="T96" fmla="*/ 2147483646 w 714"/>
              <a:gd name="T97" fmla="*/ 2147483646 h 609"/>
              <a:gd name="T98" fmla="*/ 2147483646 w 714"/>
              <a:gd name="T99" fmla="*/ 2147483646 h 609"/>
              <a:gd name="T100" fmla="*/ 2147483646 w 714"/>
              <a:gd name="T101" fmla="*/ 2147483646 h 609"/>
              <a:gd name="T102" fmla="*/ 2147483646 w 714"/>
              <a:gd name="T103" fmla="*/ 2147483646 h 609"/>
              <a:gd name="T104" fmla="*/ 2147483646 w 714"/>
              <a:gd name="T105" fmla="*/ 2147483646 h 609"/>
              <a:gd name="T106" fmla="*/ 2147483646 w 714"/>
              <a:gd name="T107" fmla="*/ 2147483646 h 609"/>
              <a:gd name="T108" fmla="*/ 2147483646 w 714"/>
              <a:gd name="T109" fmla="*/ 2147483646 h 609"/>
              <a:gd name="T110" fmla="*/ 2147483646 w 714"/>
              <a:gd name="T111" fmla="*/ 2147483646 h 609"/>
              <a:gd name="T112" fmla="*/ 2147483646 w 714"/>
              <a:gd name="T113" fmla="*/ 2147483646 h 609"/>
              <a:gd name="T114" fmla="*/ 2147483646 w 714"/>
              <a:gd name="T115" fmla="*/ 1958703191 h 609"/>
              <a:gd name="T116" fmla="*/ 2147483646 w 714"/>
              <a:gd name="T117" fmla="*/ 1731904255 h 609"/>
              <a:gd name="T118" fmla="*/ 2147483646 w 714"/>
              <a:gd name="T119" fmla="*/ 1680359772 h 609"/>
              <a:gd name="T120" fmla="*/ 2147483646 w 714"/>
              <a:gd name="T121" fmla="*/ 1288618492 h 609"/>
              <a:gd name="T122" fmla="*/ 2147483646 w 714"/>
              <a:gd name="T123" fmla="*/ 865953733 h 6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14" h="609">
                <a:moveTo>
                  <a:pt x="699" y="64"/>
                </a:moveTo>
                <a:cubicBezTo>
                  <a:pt x="697" y="56"/>
                  <a:pt x="697" y="56"/>
                  <a:pt x="697" y="56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3" y="40"/>
                  <a:pt x="683" y="40"/>
                  <a:pt x="683" y="40"/>
                </a:cubicBezTo>
                <a:cubicBezTo>
                  <a:pt x="677" y="43"/>
                  <a:pt x="677" y="43"/>
                  <a:pt x="677" y="43"/>
                </a:cubicBezTo>
                <a:cubicBezTo>
                  <a:pt x="674" y="50"/>
                  <a:pt x="674" y="50"/>
                  <a:pt x="674" y="50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2" y="51"/>
                  <a:pt x="672" y="51"/>
                  <a:pt x="672" y="51"/>
                </a:cubicBezTo>
                <a:cubicBezTo>
                  <a:pt x="661" y="53"/>
                  <a:pt x="661" y="53"/>
                  <a:pt x="661" y="53"/>
                </a:cubicBezTo>
                <a:cubicBezTo>
                  <a:pt x="660" y="54"/>
                  <a:pt x="659" y="54"/>
                  <a:pt x="658" y="56"/>
                </a:cubicBezTo>
                <a:cubicBezTo>
                  <a:pt x="655" y="58"/>
                  <a:pt x="655" y="58"/>
                  <a:pt x="655" y="58"/>
                </a:cubicBezTo>
                <a:cubicBezTo>
                  <a:pt x="649" y="63"/>
                  <a:pt x="649" y="63"/>
                  <a:pt x="649" y="63"/>
                </a:cubicBezTo>
                <a:cubicBezTo>
                  <a:pt x="648" y="64"/>
                  <a:pt x="648" y="64"/>
                  <a:pt x="648" y="64"/>
                </a:cubicBezTo>
                <a:cubicBezTo>
                  <a:pt x="643" y="65"/>
                  <a:pt x="643" y="65"/>
                  <a:pt x="643" y="65"/>
                </a:cubicBezTo>
                <a:cubicBezTo>
                  <a:pt x="640" y="64"/>
                  <a:pt x="637" y="62"/>
                  <a:pt x="632" y="59"/>
                </a:cubicBezTo>
                <a:cubicBezTo>
                  <a:pt x="631" y="58"/>
                  <a:pt x="631" y="58"/>
                  <a:pt x="631" y="58"/>
                </a:cubicBezTo>
                <a:cubicBezTo>
                  <a:pt x="623" y="50"/>
                  <a:pt x="619" y="45"/>
                  <a:pt x="619" y="42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0"/>
                  <a:pt x="619" y="30"/>
                  <a:pt x="619" y="30"/>
                </a:cubicBezTo>
                <a:cubicBezTo>
                  <a:pt x="621" y="28"/>
                  <a:pt x="621" y="28"/>
                  <a:pt x="621" y="28"/>
                </a:cubicBezTo>
                <a:cubicBezTo>
                  <a:pt x="609" y="24"/>
                  <a:pt x="609" y="24"/>
                  <a:pt x="609" y="24"/>
                </a:cubicBezTo>
                <a:cubicBezTo>
                  <a:pt x="609" y="28"/>
                  <a:pt x="609" y="28"/>
                  <a:pt x="609" y="28"/>
                </a:cubicBezTo>
                <a:cubicBezTo>
                  <a:pt x="609" y="30"/>
                  <a:pt x="607" y="31"/>
                  <a:pt x="605" y="32"/>
                </a:cubicBezTo>
                <a:cubicBezTo>
                  <a:pt x="601" y="34"/>
                  <a:pt x="601" y="34"/>
                  <a:pt x="601" y="34"/>
                </a:cubicBezTo>
                <a:cubicBezTo>
                  <a:pt x="600" y="34"/>
                  <a:pt x="600" y="34"/>
                  <a:pt x="600" y="34"/>
                </a:cubicBezTo>
                <a:cubicBezTo>
                  <a:pt x="600" y="33"/>
                  <a:pt x="600" y="33"/>
                  <a:pt x="600" y="33"/>
                </a:cubicBezTo>
                <a:cubicBezTo>
                  <a:pt x="594" y="32"/>
                  <a:pt x="594" y="32"/>
                  <a:pt x="594" y="32"/>
                </a:cubicBezTo>
                <a:cubicBezTo>
                  <a:pt x="595" y="36"/>
                  <a:pt x="595" y="36"/>
                  <a:pt x="595" y="36"/>
                </a:cubicBezTo>
                <a:cubicBezTo>
                  <a:pt x="585" y="30"/>
                  <a:pt x="585" y="30"/>
                  <a:pt x="585" y="30"/>
                </a:cubicBezTo>
                <a:cubicBezTo>
                  <a:pt x="584" y="30"/>
                  <a:pt x="584" y="30"/>
                  <a:pt x="584" y="30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2" y="25"/>
                  <a:pt x="581" y="20"/>
                  <a:pt x="581" y="16"/>
                </a:cubicBezTo>
                <a:cubicBezTo>
                  <a:pt x="581" y="12"/>
                  <a:pt x="582" y="9"/>
                  <a:pt x="583" y="8"/>
                </a:cubicBezTo>
                <a:cubicBezTo>
                  <a:pt x="586" y="3"/>
                  <a:pt x="586" y="3"/>
                  <a:pt x="586" y="3"/>
                </a:cubicBezTo>
                <a:cubicBezTo>
                  <a:pt x="585" y="0"/>
                  <a:pt x="585" y="0"/>
                  <a:pt x="585" y="0"/>
                </a:cubicBezTo>
                <a:cubicBezTo>
                  <a:pt x="575" y="1"/>
                  <a:pt x="575" y="1"/>
                  <a:pt x="575" y="1"/>
                </a:cubicBezTo>
                <a:cubicBezTo>
                  <a:pt x="569" y="2"/>
                  <a:pt x="566" y="5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70" y="22"/>
                  <a:pt x="570" y="22"/>
                  <a:pt x="570" y="22"/>
                </a:cubicBezTo>
                <a:cubicBezTo>
                  <a:pt x="571" y="22"/>
                  <a:pt x="571" y="22"/>
                  <a:pt x="571" y="22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71" y="24"/>
                  <a:pt x="571" y="24"/>
                  <a:pt x="571" y="24"/>
                </a:cubicBezTo>
                <a:cubicBezTo>
                  <a:pt x="572" y="32"/>
                  <a:pt x="572" y="32"/>
                  <a:pt x="572" y="32"/>
                </a:cubicBezTo>
                <a:cubicBezTo>
                  <a:pt x="575" y="40"/>
                  <a:pt x="575" y="40"/>
                  <a:pt x="575" y="40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2"/>
                  <a:pt x="575" y="42"/>
                  <a:pt x="575" y="42"/>
                </a:cubicBezTo>
                <a:cubicBezTo>
                  <a:pt x="561" y="68"/>
                  <a:pt x="561" y="68"/>
                  <a:pt x="561" y="68"/>
                </a:cubicBezTo>
                <a:cubicBezTo>
                  <a:pt x="559" y="71"/>
                  <a:pt x="558" y="81"/>
                  <a:pt x="557" y="95"/>
                </a:cubicBezTo>
                <a:cubicBezTo>
                  <a:pt x="557" y="96"/>
                  <a:pt x="557" y="96"/>
                  <a:pt x="557" y="96"/>
                </a:cubicBezTo>
                <a:cubicBezTo>
                  <a:pt x="552" y="106"/>
                  <a:pt x="552" y="106"/>
                  <a:pt x="552" y="106"/>
                </a:cubicBezTo>
                <a:cubicBezTo>
                  <a:pt x="555" y="110"/>
                  <a:pt x="555" y="110"/>
                  <a:pt x="555" y="110"/>
                </a:cubicBezTo>
                <a:cubicBezTo>
                  <a:pt x="555" y="111"/>
                  <a:pt x="555" y="111"/>
                  <a:pt x="555" y="111"/>
                </a:cubicBezTo>
                <a:cubicBezTo>
                  <a:pt x="556" y="117"/>
                  <a:pt x="555" y="121"/>
                  <a:pt x="554" y="122"/>
                </a:cubicBezTo>
                <a:cubicBezTo>
                  <a:pt x="553" y="122"/>
                  <a:pt x="553" y="122"/>
                  <a:pt x="553" y="122"/>
                </a:cubicBezTo>
                <a:cubicBezTo>
                  <a:pt x="550" y="124"/>
                  <a:pt x="541" y="133"/>
                  <a:pt x="526" y="151"/>
                </a:cubicBezTo>
                <a:cubicBezTo>
                  <a:pt x="525" y="152"/>
                  <a:pt x="525" y="152"/>
                  <a:pt x="525" y="152"/>
                </a:cubicBezTo>
                <a:cubicBezTo>
                  <a:pt x="524" y="152"/>
                  <a:pt x="524" y="152"/>
                  <a:pt x="524" y="152"/>
                </a:cubicBezTo>
                <a:cubicBezTo>
                  <a:pt x="523" y="151"/>
                  <a:pt x="523" y="151"/>
                  <a:pt x="523" y="151"/>
                </a:cubicBezTo>
                <a:cubicBezTo>
                  <a:pt x="517" y="148"/>
                  <a:pt x="513" y="144"/>
                  <a:pt x="510" y="141"/>
                </a:cubicBezTo>
                <a:cubicBezTo>
                  <a:pt x="507" y="140"/>
                  <a:pt x="501" y="138"/>
                  <a:pt x="491" y="138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83" y="192"/>
                  <a:pt x="483" y="192"/>
                  <a:pt x="483" y="192"/>
                </a:cubicBezTo>
                <a:cubicBezTo>
                  <a:pt x="482" y="196"/>
                  <a:pt x="481" y="204"/>
                  <a:pt x="481" y="216"/>
                </a:cubicBezTo>
                <a:cubicBezTo>
                  <a:pt x="484" y="220"/>
                  <a:pt x="484" y="220"/>
                  <a:pt x="484" y="220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4"/>
                  <a:pt x="487" y="214"/>
                  <a:pt x="487" y="214"/>
                </a:cubicBezTo>
                <a:cubicBezTo>
                  <a:pt x="497" y="210"/>
                  <a:pt x="497" y="210"/>
                  <a:pt x="497" y="210"/>
                </a:cubicBezTo>
                <a:cubicBezTo>
                  <a:pt x="522" y="214"/>
                  <a:pt x="522" y="214"/>
                  <a:pt x="522" y="214"/>
                </a:cubicBezTo>
                <a:cubicBezTo>
                  <a:pt x="525" y="210"/>
                  <a:pt x="525" y="210"/>
                  <a:pt x="525" y="210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30" y="203"/>
                  <a:pt x="530" y="203"/>
                  <a:pt x="530" y="203"/>
                </a:cubicBezTo>
                <a:cubicBezTo>
                  <a:pt x="540" y="201"/>
                  <a:pt x="540" y="201"/>
                  <a:pt x="540" y="201"/>
                </a:cubicBezTo>
                <a:cubicBezTo>
                  <a:pt x="553" y="200"/>
                  <a:pt x="553" y="200"/>
                  <a:pt x="553" y="200"/>
                </a:cubicBezTo>
                <a:cubicBezTo>
                  <a:pt x="557" y="201"/>
                  <a:pt x="562" y="206"/>
                  <a:pt x="568" y="214"/>
                </a:cubicBezTo>
                <a:cubicBezTo>
                  <a:pt x="584" y="222"/>
                  <a:pt x="593" y="230"/>
                  <a:pt x="595" y="236"/>
                </a:cubicBezTo>
                <a:cubicBezTo>
                  <a:pt x="596" y="239"/>
                  <a:pt x="596" y="242"/>
                  <a:pt x="595" y="244"/>
                </a:cubicBezTo>
                <a:cubicBezTo>
                  <a:pt x="593" y="247"/>
                  <a:pt x="591" y="249"/>
                  <a:pt x="587" y="249"/>
                </a:cubicBezTo>
                <a:cubicBezTo>
                  <a:pt x="586" y="249"/>
                  <a:pt x="586" y="249"/>
                  <a:pt x="586" y="249"/>
                </a:cubicBezTo>
                <a:cubicBezTo>
                  <a:pt x="567" y="248"/>
                  <a:pt x="555" y="248"/>
                  <a:pt x="551" y="250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30" y="265"/>
                  <a:pt x="522" y="269"/>
                  <a:pt x="517" y="269"/>
                </a:cubicBezTo>
                <a:cubicBezTo>
                  <a:pt x="509" y="270"/>
                  <a:pt x="509" y="270"/>
                  <a:pt x="509" y="270"/>
                </a:cubicBezTo>
                <a:cubicBezTo>
                  <a:pt x="505" y="290"/>
                  <a:pt x="505" y="290"/>
                  <a:pt x="505" y="290"/>
                </a:cubicBezTo>
                <a:cubicBezTo>
                  <a:pt x="503" y="296"/>
                  <a:pt x="501" y="300"/>
                  <a:pt x="498" y="303"/>
                </a:cubicBezTo>
                <a:cubicBezTo>
                  <a:pt x="495" y="306"/>
                  <a:pt x="490" y="308"/>
                  <a:pt x="483" y="310"/>
                </a:cubicBezTo>
                <a:cubicBezTo>
                  <a:pt x="476" y="311"/>
                  <a:pt x="469" y="314"/>
                  <a:pt x="463" y="317"/>
                </a:cubicBezTo>
                <a:cubicBezTo>
                  <a:pt x="457" y="332"/>
                  <a:pt x="457" y="332"/>
                  <a:pt x="457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5" y="332"/>
                  <a:pt x="455" y="332"/>
                  <a:pt x="455" y="332"/>
                </a:cubicBezTo>
                <a:cubicBezTo>
                  <a:pt x="437" y="340"/>
                  <a:pt x="437" y="340"/>
                  <a:pt x="437" y="340"/>
                </a:cubicBezTo>
                <a:cubicBezTo>
                  <a:pt x="436" y="340"/>
                  <a:pt x="436" y="340"/>
                  <a:pt x="436" y="340"/>
                </a:cubicBezTo>
                <a:cubicBezTo>
                  <a:pt x="427" y="338"/>
                  <a:pt x="427" y="338"/>
                  <a:pt x="427" y="338"/>
                </a:cubicBezTo>
                <a:cubicBezTo>
                  <a:pt x="419" y="336"/>
                  <a:pt x="414" y="334"/>
                  <a:pt x="410" y="332"/>
                </a:cubicBezTo>
                <a:cubicBezTo>
                  <a:pt x="405" y="330"/>
                  <a:pt x="400" y="329"/>
                  <a:pt x="395" y="331"/>
                </a:cubicBezTo>
                <a:cubicBezTo>
                  <a:pt x="390" y="338"/>
                  <a:pt x="387" y="346"/>
                  <a:pt x="388" y="355"/>
                </a:cubicBezTo>
                <a:cubicBezTo>
                  <a:pt x="388" y="360"/>
                  <a:pt x="389" y="363"/>
                  <a:pt x="391" y="364"/>
                </a:cubicBezTo>
                <a:cubicBezTo>
                  <a:pt x="393" y="364"/>
                  <a:pt x="393" y="364"/>
                  <a:pt x="393" y="364"/>
                </a:cubicBezTo>
                <a:cubicBezTo>
                  <a:pt x="397" y="362"/>
                  <a:pt x="397" y="362"/>
                  <a:pt x="397" y="362"/>
                </a:cubicBezTo>
                <a:cubicBezTo>
                  <a:pt x="397" y="374"/>
                  <a:pt x="397" y="374"/>
                  <a:pt x="397" y="374"/>
                </a:cubicBezTo>
                <a:cubicBezTo>
                  <a:pt x="397" y="379"/>
                  <a:pt x="396" y="382"/>
                  <a:pt x="393" y="384"/>
                </a:cubicBezTo>
                <a:cubicBezTo>
                  <a:pt x="391" y="386"/>
                  <a:pt x="387" y="388"/>
                  <a:pt x="382" y="389"/>
                </a:cubicBezTo>
                <a:cubicBezTo>
                  <a:pt x="379" y="390"/>
                  <a:pt x="379" y="390"/>
                  <a:pt x="379" y="390"/>
                </a:cubicBezTo>
                <a:cubicBezTo>
                  <a:pt x="375" y="392"/>
                  <a:pt x="366" y="402"/>
                  <a:pt x="354" y="422"/>
                </a:cubicBezTo>
                <a:cubicBezTo>
                  <a:pt x="354" y="422"/>
                  <a:pt x="354" y="422"/>
                  <a:pt x="354" y="422"/>
                </a:cubicBezTo>
                <a:cubicBezTo>
                  <a:pt x="353" y="422"/>
                  <a:pt x="353" y="422"/>
                  <a:pt x="353" y="422"/>
                </a:cubicBezTo>
                <a:cubicBezTo>
                  <a:pt x="341" y="430"/>
                  <a:pt x="341" y="430"/>
                  <a:pt x="341" y="430"/>
                </a:cubicBezTo>
                <a:cubicBezTo>
                  <a:pt x="343" y="430"/>
                  <a:pt x="345" y="430"/>
                  <a:pt x="344" y="432"/>
                </a:cubicBezTo>
                <a:cubicBezTo>
                  <a:pt x="344" y="434"/>
                  <a:pt x="343" y="434"/>
                  <a:pt x="339" y="434"/>
                </a:cubicBezTo>
                <a:cubicBezTo>
                  <a:pt x="305" y="434"/>
                  <a:pt x="305" y="434"/>
                  <a:pt x="305" y="434"/>
                </a:cubicBezTo>
                <a:cubicBezTo>
                  <a:pt x="267" y="432"/>
                  <a:pt x="238" y="443"/>
                  <a:pt x="217" y="464"/>
                </a:cubicBezTo>
                <a:cubicBezTo>
                  <a:pt x="216" y="465"/>
                  <a:pt x="216" y="465"/>
                  <a:pt x="216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01" y="467"/>
                  <a:pt x="201" y="467"/>
                  <a:pt x="201" y="467"/>
                </a:cubicBezTo>
                <a:cubicBezTo>
                  <a:pt x="200" y="467"/>
                  <a:pt x="200" y="467"/>
                  <a:pt x="200" y="467"/>
                </a:cubicBezTo>
                <a:cubicBezTo>
                  <a:pt x="199" y="467"/>
                  <a:pt x="199" y="467"/>
                  <a:pt x="199" y="467"/>
                </a:cubicBezTo>
                <a:cubicBezTo>
                  <a:pt x="195" y="458"/>
                  <a:pt x="195" y="458"/>
                  <a:pt x="195" y="458"/>
                </a:cubicBezTo>
                <a:cubicBezTo>
                  <a:pt x="181" y="461"/>
                  <a:pt x="181" y="461"/>
                  <a:pt x="181" y="461"/>
                </a:cubicBezTo>
                <a:cubicBezTo>
                  <a:pt x="173" y="462"/>
                  <a:pt x="163" y="460"/>
                  <a:pt x="152" y="454"/>
                </a:cubicBezTo>
                <a:cubicBezTo>
                  <a:pt x="142" y="450"/>
                  <a:pt x="133" y="444"/>
                  <a:pt x="123" y="436"/>
                </a:cubicBezTo>
                <a:cubicBezTo>
                  <a:pt x="117" y="432"/>
                  <a:pt x="110" y="428"/>
                  <a:pt x="101" y="427"/>
                </a:cubicBezTo>
                <a:cubicBezTo>
                  <a:pt x="88" y="426"/>
                  <a:pt x="88" y="426"/>
                  <a:pt x="88" y="426"/>
                </a:cubicBezTo>
                <a:cubicBezTo>
                  <a:pt x="74" y="428"/>
                  <a:pt x="74" y="428"/>
                  <a:pt x="74" y="428"/>
                </a:cubicBezTo>
                <a:cubicBezTo>
                  <a:pt x="63" y="429"/>
                  <a:pt x="53" y="429"/>
                  <a:pt x="43" y="428"/>
                </a:cubicBezTo>
                <a:cubicBezTo>
                  <a:pt x="32" y="428"/>
                  <a:pt x="18" y="424"/>
                  <a:pt x="1" y="419"/>
                </a:cubicBezTo>
                <a:cubicBezTo>
                  <a:pt x="0" y="422"/>
                  <a:pt x="0" y="422"/>
                  <a:pt x="0" y="422"/>
                </a:cubicBezTo>
                <a:cubicBezTo>
                  <a:pt x="0" y="422"/>
                  <a:pt x="0" y="422"/>
                  <a:pt x="0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6"/>
                  <a:pt x="1" y="426"/>
                  <a:pt x="1" y="426"/>
                </a:cubicBezTo>
                <a:cubicBezTo>
                  <a:pt x="5" y="434"/>
                  <a:pt x="5" y="434"/>
                  <a:pt x="5" y="434"/>
                </a:cubicBezTo>
                <a:cubicBezTo>
                  <a:pt x="13" y="444"/>
                  <a:pt x="13" y="444"/>
                  <a:pt x="13" y="444"/>
                </a:cubicBezTo>
                <a:cubicBezTo>
                  <a:pt x="14" y="446"/>
                  <a:pt x="14" y="446"/>
                  <a:pt x="14" y="446"/>
                </a:cubicBezTo>
                <a:cubicBezTo>
                  <a:pt x="12" y="453"/>
                  <a:pt x="12" y="453"/>
                  <a:pt x="12" y="453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7" y="460"/>
                  <a:pt x="7" y="460"/>
                  <a:pt x="7" y="460"/>
                </a:cubicBezTo>
                <a:cubicBezTo>
                  <a:pt x="12" y="465"/>
                  <a:pt x="12" y="465"/>
                  <a:pt x="12" y="465"/>
                </a:cubicBezTo>
                <a:cubicBezTo>
                  <a:pt x="14" y="467"/>
                  <a:pt x="15" y="469"/>
                  <a:pt x="15" y="470"/>
                </a:cubicBezTo>
                <a:cubicBezTo>
                  <a:pt x="17" y="478"/>
                  <a:pt x="17" y="478"/>
                  <a:pt x="17" y="478"/>
                </a:cubicBezTo>
                <a:cubicBezTo>
                  <a:pt x="23" y="484"/>
                  <a:pt x="23" y="484"/>
                  <a:pt x="23" y="484"/>
                </a:cubicBezTo>
                <a:cubicBezTo>
                  <a:pt x="23" y="485"/>
                  <a:pt x="23" y="485"/>
                  <a:pt x="23" y="485"/>
                </a:cubicBezTo>
                <a:cubicBezTo>
                  <a:pt x="23" y="490"/>
                  <a:pt x="23" y="490"/>
                  <a:pt x="23" y="490"/>
                </a:cubicBezTo>
                <a:cubicBezTo>
                  <a:pt x="23" y="494"/>
                  <a:pt x="23" y="494"/>
                  <a:pt x="23" y="494"/>
                </a:cubicBezTo>
                <a:cubicBezTo>
                  <a:pt x="27" y="497"/>
                  <a:pt x="27" y="497"/>
                  <a:pt x="27" y="497"/>
                </a:cubicBezTo>
                <a:cubicBezTo>
                  <a:pt x="29" y="496"/>
                  <a:pt x="29" y="496"/>
                  <a:pt x="29" y="496"/>
                </a:cubicBezTo>
                <a:cubicBezTo>
                  <a:pt x="30" y="495"/>
                  <a:pt x="30" y="495"/>
                  <a:pt x="30" y="495"/>
                </a:cubicBezTo>
                <a:cubicBezTo>
                  <a:pt x="31" y="492"/>
                  <a:pt x="33" y="490"/>
                  <a:pt x="36" y="490"/>
                </a:cubicBezTo>
                <a:cubicBezTo>
                  <a:pt x="39" y="488"/>
                  <a:pt x="39" y="488"/>
                  <a:pt x="39" y="488"/>
                </a:cubicBezTo>
                <a:cubicBezTo>
                  <a:pt x="60" y="486"/>
                  <a:pt x="60" y="486"/>
                  <a:pt x="60" y="486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71" y="482"/>
                  <a:pt x="71" y="482"/>
                  <a:pt x="71" y="48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6" y="494"/>
                  <a:pt x="75" y="496"/>
                  <a:pt x="74" y="498"/>
                </a:cubicBezTo>
                <a:cubicBezTo>
                  <a:pt x="63" y="514"/>
                  <a:pt x="63" y="514"/>
                  <a:pt x="63" y="514"/>
                </a:cubicBezTo>
                <a:cubicBezTo>
                  <a:pt x="63" y="517"/>
                  <a:pt x="63" y="517"/>
                  <a:pt x="63" y="517"/>
                </a:cubicBezTo>
                <a:cubicBezTo>
                  <a:pt x="69" y="522"/>
                  <a:pt x="69" y="522"/>
                  <a:pt x="69" y="522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7" y="529"/>
                  <a:pt x="79" y="531"/>
                  <a:pt x="81" y="532"/>
                </a:cubicBezTo>
                <a:cubicBezTo>
                  <a:pt x="84" y="532"/>
                  <a:pt x="87" y="535"/>
                  <a:pt x="89" y="538"/>
                </a:cubicBezTo>
                <a:cubicBezTo>
                  <a:pt x="89" y="539"/>
                  <a:pt x="89" y="539"/>
                  <a:pt x="89" y="539"/>
                </a:cubicBezTo>
                <a:cubicBezTo>
                  <a:pt x="93" y="541"/>
                  <a:pt x="93" y="541"/>
                  <a:pt x="93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7" y="550"/>
                  <a:pt x="97" y="550"/>
                  <a:pt x="97" y="550"/>
                </a:cubicBezTo>
                <a:cubicBezTo>
                  <a:pt x="98" y="556"/>
                  <a:pt x="98" y="556"/>
                  <a:pt x="98" y="556"/>
                </a:cubicBezTo>
                <a:cubicBezTo>
                  <a:pt x="108" y="558"/>
                  <a:pt x="108" y="558"/>
                  <a:pt x="108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9"/>
                  <a:pt x="109" y="559"/>
                  <a:pt x="109" y="559"/>
                </a:cubicBezTo>
                <a:cubicBezTo>
                  <a:pt x="110" y="560"/>
                  <a:pt x="110" y="560"/>
                  <a:pt x="110" y="560"/>
                </a:cubicBezTo>
                <a:cubicBezTo>
                  <a:pt x="113" y="565"/>
                  <a:pt x="113" y="565"/>
                  <a:pt x="113" y="565"/>
                </a:cubicBezTo>
                <a:cubicBezTo>
                  <a:pt x="121" y="568"/>
                  <a:pt x="121" y="568"/>
                  <a:pt x="121" y="568"/>
                </a:cubicBezTo>
                <a:cubicBezTo>
                  <a:pt x="126" y="565"/>
                  <a:pt x="126" y="565"/>
                  <a:pt x="126" y="565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0" y="557"/>
                  <a:pt x="120" y="557"/>
                  <a:pt x="120" y="557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5" y="547"/>
                  <a:pt x="125" y="547"/>
                  <a:pt x="125" y="547"/>
                </a:cubicBezTo>
                <a:cubicBezTo>
                  <a:pt x="135" y="547"/>
                  <a:pt x="135" y="547"/>
                  <a:pt x="135" y="547"/>
                </a:cubicBezTo>
                <a:cubicBezTo>
                  <a:pt x="135" y="548"/>
                  <a:pt x="135" y="548"/>
                  <a:pt x="135" y="548"/>
                </a:cubicBezTo>
                <a:cubicBezTo>
                  <a:pt x="149" y="552"/>
                  <a:pt x="149" y="552"/>
                  <a:pt x="149" y="552"/>
                </a:cubicBezTo>
                <a:cubicBezTo>
                  <a:pt x="157" y="551"/>
                  <a:pt x="157" y="551"/>
                  <a:pt x="157" y="551"/>
                </a:cubicBezTo>
                <a:cubicBezTo>
                  <a:pt x="163" y="546"/>
                  <a:pt x="163" y="546"/>
                  <a:pt x="163" y="546"/>
                </a:cubicBezTo>
                <a:cubicBezTo>
                  <a:pt x="169" y="537"/>
                  <a:pt x="174" y="534"/>
                  <a:pt x="177" y="536"/>
                </a:cubicBezTo>
                <a:cubicBezTo>
                  <a:pt x="180" y="535"/>
                  <a:pt x="180" y="535"/>
                  <a:pt x="180" y="535"/>
                </a:cubicBezTo>
                <a:cubicBezTo>
                  <a:pt x="183" y="535"/>
                  <a:pt x="185" y="536"/>
                  <a:pt x="187" y="536"/>
                </a:cubicBezTo>
                <a:cubicBezTo>
                  <a:pt x="187" y="537"/>
                  <a:pt x="187" y="538"/>
                  <a:pt x="187" y="538"/>
                </a:cubicBezTo>
                <a:cubicBezTo>
                  <a:pt x="187" y="540"/>
                  <a:pt x="189" y="543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3" y="554"/>
                  <a:pt x="193" y="554"/>
                  <a:pt x="193" y="554"/>
                </a:cubicBezTo>
                <a:cubicBezTo>
                  <a:pt x="193" y="555"/>
                  <a:pt x="193" y="555"/>
                  <a:pt x="193" y="555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84" y="570"/>
                  <a:pt x="184" y="570"/>
                  <a:pt x="184" y="570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69" y="577"/>
                  <a:pt x="169" y="577"/>
                  <a:pt x="169" y="577"/>
                </a:cubicBezTo>
                <a:cubicBezTo>
                  <a:pt x="167" y="581"/>
                  <a:pt x="167" y="581"/>
                  <a:pt x="167" y="581"/>
                </a:cubicBezTo>
                <a:cubicBezTo>
                  <a:pt x="165" y="593"/>
                  <a:pt x="165" y="593"/>
                  <a:pt x="165" y="593"/>
                </a:cubicBezTo>
                <a:cubicBezTo>
                  <a:pt x="166" y="598"/>
                  <a:pt x="166" y="598"/>
                  <a:pt x="166" y="598"/>
                </a:cubicBezTo>
                <a:cubicBezTo>
                  <a:pt x="170" y="604"/>
                  <a:pt x="170" y="604"/>
                  <a:pt x="170" y="604"/>
                </a:cubicBezTo>
                <a:cubicBezTo>
                  <a:pt x="171" y="606"/>
                  <a:pt x="171" y="606"/>
                  <a:pt x="171" y="606"/>
                </a:cubicBezTo>
                <a:cubicBezTo>
                  <a:pt x="176" y="609"/>
                  <a:pt x="176" y="609"/>
                  <a:pt x="176" y="609"/>
                </a:cubicBezTo>
                <a:cubicBezTo>
                  <a:pt x="193" y="609"/>
                  <a:pt x="193" y="609"/>
                  <a:pt x="193" y="609"/>
                </a:cubicBezTo>
                <a:cubicBezTo>
                  <a:pt x="207" y="607"/>
                  <a:pt x="207" y="607"/>
                  <a:pt x="207" y="607"/>
                </a:cubicBezTo>
                <a:cubicBezTo>
                  <a:pt x="209" y="605"/>
                  <a:pt x="209" y="605"/>
                  <a:pt x="209" y="605"/>
                </a:cubicBezTo>
                <a:cubicBezTo>
                  <a:pt x="211" y="602"/>
                  <a:pt x="213" y="602"/>
                  <a:pt x="214" y="602"/>
                </a:cubicBezTo>
                <a:cubicBezTo>
                  <a:pt x="224" y="603"/>
                  <a:pt x="224" y="603"/>
                  <a:pt x="224" y="603"/>
                </a:cubicBezTo>
                <a:cubicBezTo>
                  <a:pt x="225" y="602"/>
                  <a:pt x="225" y="602"/>
                  <a:pt x="225" y="602"/>
                </a:cubicBezTo>
                <a:cubicBezTo>
                  <a:pt x="224" y="599"/>
                  <a:pt x="224" y="596"/>
                  <a:pt x="225" y="594"/>
                </a:cubicBezTo>
                <a:cubicBezTo>
                  <a:pt x="229" y="587"/>
                  <a:pt x="229" y="587"/>
                  <a:pt x="229" y="587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50" y="542"/>
                  <a:pt x="250" y="542"/>
                  <a:pt x="250" y="542"/>
                </a:cubicBezTo>
                <a:cubicBezTo>
                  <a:pt x="251" y="541"/>
                  <a:pt x="251" y="541"/>
                  <a:pt x="251" y="541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7" y="550"/>
                  <a:pt x="270" y="553"/>
                  <a:pt x="270" y="555"/>
                </a:cubicBezTo>
                <a:cubicBezTo>
                  <a:pt x="269" y="564"/>
                  <a:pt x="269" y="564"/>
                  <a:pt x="269" y="564"/>
                </a:cubicBezTo>
                <a:cubicBezTo>
                  <a:pt x="265" y="570"/>
                  <a:pt x="265" y="570"/>
                  <a:pt x="265" y="570"/>
                </a:cubicBezTo>
                <a:cubicBezTo>
                  <a:pt x="263" y="578"/>
                  <a:pt x="263" y="578"/>
                  <a:pt x="263" y="578"/>
                </a:cubicBezTo>
                <a:cubicBezTo>
                  <a:pt x="263" y="586"/>
                  <a:pt x="263" y="586"/>
                  <a:pt x="263" y="586"/>
                </a:cubicBezTo>
                <a:cubicBezTo>
                  <a:pt x="265" y="590"/>
                  <a:pt x="265" y="590"/>
                  <a:pt x="265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70" y="590"/>
                  <a:pt x="270" y="590"/>
                  <a:pt x="270" y="590"/>
                </a:cubicBezTo>
                <a:cubicBezTo>
                  <a:pt x="276" y="590"/>
                  <a:pt x="276" y="590"/>
                  <a:pt x="276" y="590"/>
                </a:cubicBezTo>
                <a:cubicBezTo>
                  <a:pt x="279" y="592"/>
                  <a:pt x="281" y="594"/>
                  <a:pt x="283" y="598"/>
                </a:cubicBezTo>
                <a:cubicBezTo>
                  <a:pt x="286" y="600"/>
                  <a:pt x="286" y="600"/>
                  <a:pt x="286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301" y="606"/>
                  <a:pt x="301" y="606"/>
                  <a:pt x="301" y="606"/>
                </a:cubicBezTo>
                <a:cubicBezTo>
                  <a:pt x="307" y="608"/>
                  <a:pt x="307" y="608"/>
                  <a:pt x="307" y="608"/>
                </a:cubicBezTo>
                <a:cubicBezTo>
                  <a:pt x="315" y="607"/>
                  <a:pt x="315" y="607"/>
                  <a:pt x="315" y="607"/>
                </a:cubicBezTo>
                <a:cubicBezTo>
                  <a:pt x="319" y="602"/>
                  <a:pt x="319" y="602"/>
                  <a:pt x="319" y="602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4" y="572"/>
                  <a:pt x="324" y="572"/>
                  <a:pt x="324" y="572"/>
                </a:cubicBezTo>
                <a:cubicBezTo>
                  <a:pt x="324" y="571"/>
                  <a:pt x="324" y="571"/>
                  <a:pt x="324" y="571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33" y="564"/>
                  <a:pt x="333" y="564"/>
                  <a:pt x="333" y="564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45" y="554"/>
                  <a:pt x="345" y="554"/>
                  <a:pt x="345" y="554"/>
                </a:cubicBezTo>
                <a:cubicBezTo>
                  <a:pt x="350" y="551"/>
                  <a:pt x="350" y="551"/>
                  <a:pt x="350" y="551"/>
                </a:cubicBezTo>
                <a:cubicBezTo>
                  <a:pt x="356" y="549"/>
                  <a:pt x="356" y="549"/>
                  <a:pt x="356" y="549"/>
                </a:cubicBezTo>
                <a:cubicBezTo>
                  <a:pt x="353" y="537"/>
                  <a:pt x="353" y="537"/>
                  <a:pt x="353" y="537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1"/>
                  <a:pt x="374" y="541"/>
                  <a:pt x="374" y="541"/>
                </a:cubicBezTo>
                <a:cubicBezTo>
                  <a:pt x="376" y="534"/>
                  <a:pt x="376" y="534"/>
                  <a:pt x="376" y="534"/>
                </a:cubicBezTo>
                <a:cubicBezTo>
                  <a:pt x="376" y="532"/>
                  <a:pt x="376" y="532"/>
                  <a:pt x="376" y="532"/>
                </a:cubicBezTo>
                <a:cubicBezTo>
                  <a:pt x="377" y="533"/>
                  <a:pt x="377" y="533"/>
                  <a:pt x="377" y="533"/>
                </a:cubicBezTo>
                <a:cubicBezTo>
                  <a:pt x="378" y="533"/>
                  <a:pt x="378" y="533"/>
                  <a:pt x="378" y="533"/>
                </a:cubicBezTo>
                <a:cubicBezTo>
                  <a:pt x="384" y="534"/>
                  <a:pt x="384" y="534"/>
                  <a:pt x="384" y="534"/>
                </a:cubicBezTo>
                <a:cubicBezTo>
                  <a:pt x="387" y="534"/>
                  <a:pt x="387" y="534"/>
                  <a:pt x="387" y="534"/>
                </a:cubicBezTo>
                <a:cubicBezTo>
                  <a:pt x="393" y="528"/>
                  <a:pt x="393" y="528"/>
                  <a:pt x="393" y="528"/>
                </a:cubicBezTo>
                <a:cubicBezTo>
                  <a:pt x="394" y="528"/>
                  <a:pt x="394" y="528"/>
                  <a:pt x="394" y="528"/>
                </a:cubicBezTo>
                <a:cubicBezTo>
                  <a:pt x="394" y="527"/>
                  <a:pt x="394" y="527"/>
                  <a:pt x="394" y="527"/>
                </a:cubicBezTo>
                <a:cubicBezTo>
                  <a:pt x="395" y="527"/>
                  <a:pt x="395" y="527"/>
                  <a:pt x="395" y="527"/>
                </a:cubicBezTo>
                <a:cubicBezTo>
                  <a:pt x="403" y="526"/>
                  <a:pt x="403" y="526"/>
                  <a:pt x="403" y="526"/>
                </a:cubicBezTo>
                <a:cubicBezTo>
                  <a:pt x="409" y="519"/>
                  <a:pt x="409" y="519"/>
                  <a:pt x="409" y="519"/>
                </a:cubicBezTo>
                <a:cubicBezTo>
                  <a:pt x="413" y="514"/>
                  <a:pt x="413" y="514"/>
                  <a:pt x="413" y="514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3" y="505"/>
                  <a:pt x="414" y="504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8" y="502"/>
                  <a:pt x="418" y="502"/>
                  <a:pt x="418" y="502"/>
                </a:cubicBezTo>
                <a:cubicBezTo>
                  <a:pt x="425" y="503"/>
                  <a:pt x="425" y="503"/>
                  <a:pt x="425" y="503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430" y="496"/>
                  <a:pt x="430" y="496"/>
                  <a:pt x="430" y="496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49" y="494"/>
                  <a:pt x="449" y="494"/>
                  <a:pt x="449" y="494"/>
                </a:cubicBezTo>
                <a:cubicBezTo>
                  <a:pt x="457" y="492"/>
                  <a:pt x="457" y="492"/>
                  <a:pt x="457" y="492"/>
                </a:cubicBezTo>
                <a:cubicBezTo>
                  <a:pt x="461" y="488"/>
                  <a:pt x="461" y="488"/>
                  <a:pt x="461" y="488"/>
                </a:cubicBezTo>
                <a:cubicBezTo>
                  <a:pt x="465" y="481"/>
                  <a:pt x="465" y="481"/>
                  <a:pt x="465" y="481"/>
                </a:cubicBezTo>
                <a:cubicBezTo>
                  <a:pt x="459" y="475"/>
                  <a:pt x="459" y="475"/>
                  <a:pt x="459" y="475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9" y="456"/>
                  <a:pt x="459" y="456"/>
                  <a:pt x="459" y="456"/>
                </a:cubicBezTo>
                <a:cubicBezTo>
                  <a:pt x="459" y="454"/>
                  <a:pt x="461" y="451"/>
                  <a:pt x="464" y="448"/>
                </a:cubicBezTo>
                <a:cubicBezTo>
                  <a:pt x="468" y="439"/>
                  <a:pt x="468" y="439"/>
                  <a:pt x="468" y="439"/>
                </a:cubicBezTo>
                <a:cubicBezTo>
                  <a:pt x="468" y="438"/>
                  <a:pt x="468" y="438"/>
                  <a:pt x="468" y="438"/>
                </a:cubicBezTo>
                <a:cubicBezTo>
                  <a:pt x="469" y="438"/>
                  <a:pt x="469" y="438"/>
                  <a:pt x="469" y="438"/>
                </a:cubicBezTo>
                <a:cubicBezTo>
                  <a:pt x="473" y="432"/>
                  <a:pt x="473" y="432"/>
                  <a:pt x="473" y="432"/>
                </a:cubicBezTo>
                <a:cubicBezTo>
                  <a:pt x="479" y="420"/>
                  <a:pt x="479" y="420"/>
                  <a:pt x="479" y="420"/>
                </a:cubicBezTo>
                <a:cubicBezTo>
                  <a:pt x="484" y="428"/>
                  <a:pt x="484" y="428"/>
                  <a:pt x="484" y="428"/>
                </a:cubicBezTo>
                <a:cubicBezTo>
                  <a:pt x="485" y="428"/>
                  <a:pt x="485" y="428"/>
                  <a:pt x="485" y="428"/>
                </a:cubicBezTo>
                <a:cubicBezTo>
                  <a:pt x="485" y="429"/>
                  <a:pt x="485" y="429"/>
                  <a:pt x="485" y="429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8" y="445"/>
                  <a:pt x="488" y="445"/>
                  <a:pt x="488" y="445"/>
                </a:cubicBezTo>
                <a:cubicBezTo>
                  <a:pt x="493" y="448"/>
                  <a:pt x="493" y="448"/>
                  <a:pt x="493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5" y="448"/>
                  <a:pt x="495" y="448"/>
                  <a:pt x="495" y="448"/>
                </a:cubicBezTo>
                <a:cubicBezTo>
                  <a:pt x="496" y="448"/>
                  <a:pt x="496" y="448"/>
                  <a:pt x="496" y="448"/>
                </a:cubicBezTo>
                <a:cubicBezTo>
                  <a:pt x="501" y="440"/>
                  <a:pt x="501" y="440"/>
                  <a:pt x="501" y="440"/>
                </a:cubicBezTo>
                <a:cubicBezTo>
                  <a:pt x="503" y="432"/>
                  <a:pt x="503" y="432"/>
                  <a:pt x="503" y="432"/>
                </a:cubicBezTo>
                <a:cubicBezTo>
                  <a:pt x="505" y="432"/>
                  <a:pt x="505" y="432"/>
                  <a:pt x="505" y="432"/>
                </a:cubicBezTo>
                <a:cubicBezTo>
                  <a:pt x="506" y="432"/>
                  <a:pt x="506" y="432"/>
                  <a:pt x="506" y="432"/>
                </a:cubicBezTo>
                <a:cubicBezTo>
                  <a:pt x="517" y="436"/>
                  <a:pt x="517" y="436"/>
                  <a:pt x="517" y="436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4" y="432"/>
                  <a:pt x="524" y="432"/>
                  <a:pt x="524" y="432"/>
                </a:cubicBezTo>
                <a:cubicBezTo>
                  <a:pt x="530" y="431"/>
                  <a:pt x="530" y="431"/>
                  <a:pt x="530" y="431"/>
                </a:cubicBezTo>
                <a:cubicBezTo>
                  <a:pt x="534" y="424"/>
                  <a:pt x="534" y="424"/>
                  <a:pt x="534" y="424"/>
                </a:cubicBezTo>
                <a:cubicBezTo>
                  <a:pt x="534" y="416"/>
                  <a:pt x="534" y="416"/>
                  <a:pt x="534" y="416"/>
                </a:cubicBezTo>
                <a:cubicBezTo>
                  <a:pt x="537" y="403"/>
                  <a:pt x="537" y="403"/>
                  <a:pt x="537" y="403"/>
                </a:cubicBezTo>
                <a:cubicBezTo>
                  <a:pt x="537" y="404"/>
                  <a:pt x="537" y="404"/>
                  <a:pt x="537" y="404"/>
                </a:cubicBezTo>
                <a:cubicBezTo>
                  <a:pt x="539" y="404"/>
                  <a:pt x="539" y="404"/>
                  <a:pt x="539" y="404"/>
                </a:cubicBezTo>
                <a:cubicBezTo>
                  <a:pt x="547" y="406"/>
                  <a:pt x="547" y="406"/>
                  <a:pt x="547" y="406"/>
                </a:cubicBezTo>
                <a:cubicBezTo>
                  <a:pt x="551" y="398"/>
                  <a:pt x="551" y="398"/>
                  <a:pt x="551" y="398"/>
                </a:cubicBezTo>
                <a:cubicBezTo>
                  <a:pt x="552" y="398"/>
                  <a:pt x="552" y="398"/>
                  <a:pt x="552" y="398"/>
                </a:cubicBezTo>
                <a:cubicBezTo>
                  <a:pt x="553" y="398"/>
                  <a:pt x="553" y="398"/>
                  <a:pt x="553" y="398"/>
                </a:cubicBezTo>
                <a:cubicBezTo>
                  <a:pt x="561" y="398"/>
                  <a:pt x="561" y="398"/>
                  <a:pt x="561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3" y="398"/>
                  <a:pt x="563" y="398"/>
                  <a:pt x="563" y="398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5"/>
                  <a:pt x="567" y="405"/>
                  <a:pt x="567" y="405"/>
                </a:cubicBezTo>
                <a:cubicBezTo>
                  <a:pt x="567" y="406"/>
                  <a:pt x="567" y="406"/>
                  <a:pt x="567" y="406"/>
                </a:cubicBezTo>
                <a:cubicBezTo>
                  <a:pt x="568" y="414"/>
                  <a:pt x="568" y="414"/>
                  <a:pt x="568" y="414"/>
                </a:cubicBezTo>
                <a:cubicBezTo>
                  <a:pt x="572" y="417"/>
                  <a:pt x="572" y="417"/>
                  <a:pt x="572" y="417"/>
                </a:cubicBezTo>
                <a:cubicBezTo>
                  <a:pt x="577" y="412"/>
                  <a:pt x="577" y="412"/>
                  <a:pt x="577" y="412"/>
                </a:cubicBezTo>
                <a:cubicBezTo>
                  <a:pt x="579" y="414"/>
                  <a:pt x="579" y="414"/>
                  <a:pt x="579" y="414"/>
                </a:cubicBezTo>
                <a:cubicBezTo>
                  <a:pt x="581" y="416"/>
                  <a:pt x="581" y="418"/>
                  <a:pt x="581" y="420"/>
                </a:cubicBezTo>
                <a:cubicBezTo>
                  <a:pt x="581" y="427"/>
                  <a:pt x="581" y="427"/>
                  <a:pt x="581" y="427"/>
                </a:cubicBezTo>
                <a:cubicBezTo>
                  <a:pt x="579" y="434"/>
                  <a:pt x="579" y="434"/>
                  <a:pt x="579" y="434"/>
                </a:cubicBezTo>
                <a:cubicBezTo>
                  <a:pt x="581" y="438"/>
                  <a:pt x="581" y="438"/>
                  <a:pt x="581" y="438"/>
                </a:cubicBezTo>
                <a:cubicBezTo>
                  <a:pt x="585" y="442"/>
                  <a:pt x="585" y="442"/>
                  <a:pt x="585" y="442"/>
                </a:cubicBezTo>
                <a:cubicBezTo>
                  <a:pt x="601" y="444"/>
                  <a:pt x="601" y="444"/>
                  <a:pt x="601" y="444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4" y="446"/>
                  <a:pt x="604" y="446"/>
                  <a:pt x="604" y="446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13" y="436"/>
                  <a:pt x="613" y="436"/>
                  <a:pt x="613" y="436"/>
                </a:cubicBezTo>
                <a:cubicBezTo>
                  <a:pt x="611" y="430"/>
                  <a:pt x="611" y="430"/>
                  <a:pt x="611" y="430"/>
                </a:cubicBezTo>
                <a:cubicBezTo>
                  <a:pt x="607" y="404"/>
                  <a:pt x="607" y="404"/>
                  <a:pt x="607" y="404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25" y="416"/>
                  <a:pt x="625" y="416"/>
                  <a:pt x="625" y="416"/>
                </a:cubicBezTo>
                <a:cubicBezTo>
                  <a:pt x="628" y="419"/>
                  <a:pt x="628" y="419"/>
                  <a:pt x="628" y="419"/>
                </a:cubicBezTo>
                <a:cubicBezTo>
                  <a:pt x="633" y="416"/>
                  <a:pt x="633" y="416"/>
                  <a:pt x="633" y="416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50" y="398"/>
                  <a:pt x="650" y="398"/>
                  <a:pt x="650" y="398"/>
                </a:cubicBezTo>
                <a:cubicBezTo>
                  <a:pt x="656" y="393"/>
                  <a:pt x="656" y="393"/>
                  <a:pt x="656" y="393"/>
                </a:cubicBezTo>
                <a:cubicBezTo>
                  <a:pt x="663" y="384"/>
                  <a:pt x="663" y="384"/>
                  <a:pt x="663" y="384"/>
                </a:cubicBezTo>
                <a:cubicBezTo>
                  <a:pt x="663" y="383"/>
                  <a:pt x="663" y="383"/>
                  <a:pt x="663" y="383"/>
                </a:cubicBezTo>
                <a:cubicBezTo>
                  <a:pt x="672" y="385"/>
                  <a:pt x="672" y="385"/>
                  <a:pt x="672" y="385"/>
                </a:cubicBezTo>
                <a:cubicBezTo>
                  <a:pt x="677" y="385"/>
                  <a:pt x="677" y="385"/>
                  <a:pt x="677" y="385"/>
                </a:cubicBezTo>
                <a:cubicBezTo>
                  <a:pt x="677" y="382"/>
                  <a:pt x="677" y="379"/>
                  <a:pt x="678" y="378"/>
                </a:cubicBezTo>
                <a:cubicBezTo>
                  <a:pt x="685" y="370"/>
                  <a:pt x="685" y="370"/>
                  <a:pt x="685" y="370"/>
                </a:cubicBezTo>
                <a:cubicBezTo>
                  <a:pt x="687" y="368"/>
                  <a:pt x="687" y="368"/>
                  <a:pt x="687" y="368"/>
                </a:cubicBezTo>
                <a:cubicBezTo>
                  <a:pt x="695" y="371"/>
                  <a:pt x="695" y="371"/>
                  <a:pt x="695" y="371"/>
                </a:cubicBezTo>
                <a:cubicBezTo>
                  <a:pt x="704" y="370"/>
                  <a:pt x="704" y="370"/>
                  <a:pt x="704" y="370"/>
                </a:cubicBezTo>
                <a:cubicBezTo>
                  <a:pt x="711" y="363"/>
                  <a:pt x="711" y="363"/>
                  <a:pt x="711" y="363"/>
                </a:cubicBezTo>
                <a:cubicBezTo>
                  <a:pt x="714" y="357"/>
                  <a:pt x="714" y="357"/>
                  <a:pt x="714" y="357"/>
                </a:cubicBezTo>
                <a:cubicBezTo>
                  <a:pt x="712" y="354"/>
                  <a:pt x="712" y="354"/>
                  <a:pt x="712" y="354"/>
                </a:cubicBezTo>
                <a:cubicBezTo>
                  <a:pt x="706" y="357"/>
                  <a:pt x="706" y="357"/>
                  <a:pt x="706" y="357"/>
                </a:cubicBezTo>
                <a:cubicBezTo>
                  <a:pt x="706" y="356"/>
                  <a:pt x="706" y="356"/>
                  <a:pt x="706" y="356"/>
                </a:cubicBezTo>
                <a:cubicBezTo>
                  <a:pt x="705" y="356"/>
                  <a:pt x="705" y="356"/>
                  <a:pt x="705" y="356"/>
                </a:cubicBezTo>
                <a:cubicBezTo>
                  <a:pt x="698" y="350"/>
                  <a:pt x="698" y="350"/>
                  <a:pt x="698" y="350"/>
                </a:cubicBezTo>
                <a:cubicBezTo>
                  <a:pt x="698" y="349"/>
                  <a:pt x="698" y="349"/>
                  <a:pt x="698" y="349"/>
                </a:cubicBezTo>
                <a:cubicBezTo>
                  <a:pt x="701" y="338"/>
                  <a:pt x="701" y="338"/>
                  <a:pt x="701" y="338"/>
                </a:cubicBezTo>
                <a:cubicBezTo>
                  <a:pt x="701" y="330"/>
                  <a:pt x="701" y="330"/>
                  <a:pt x="701" y="330"/>
                </a:cubicBezTo>
                <a:cubicBezTo>
                  <a:pt x="699" y="324"/>
                  <a:pt x="699" y="324"/>
                  <a:pt x="699" y="324"/>
                </a:cubicBezTo>
                <a:cubicBezTo>
                  <a:pt x="694" y="322"/>
                  <a:pt x="694" y="322"/>
                  <a:pt x="694" y="322"/>
                </a:cubicBezTo>
                <a:cubicBezTo>
                  <a:pt x="694" y="321"/>
                  <a:pt x="694" y="321"/>
                  <a:pt x="694" y="321"/>
                </a:cubicBezTo>
                <a:cubicBezTo>
                  <a:pt x="693" y="321"/>
                  <a:pt x="693" y="321"/>
                  <a:pt x="693" y="321"/>
                </a:cubicBezTo>
                <a:cubicBezTo>
                  <a:pt x="693" y="320"/>
                  <a:pt x="693" y="320"/>
                  <a:pt x="693" y="320"/>
                </a:cubicBezTo>
                <a:cubicBezTo>
                  <a:pt x="688" y="311"/>
                  <a:pt x="688" y="311"/>
                  <a:pt x="688" y="311"/>
                </a:cubicBezTo>
                <a:cubicBezTo>
                  <a:pt x="687" y="310"/>
                  <a:pt x="687" y="310"/>
                  <a:pt x="687" y="310"/>
                </a:cubicBezTo>
                <a:cubicBezTo>
                  <a:pt x="681" y="318"/>
                  <a:pt x="681" y="318"/>
                  <a:pt x="681" y="318"/>
                </a:cubicBezTo>
                <a:cubicBezTo>
                  <a:pt x="674" y="322"/>
                  <a:pt x="674" y="322"/>
                  <a:pt x="674" y="322"/>
                </a:cubicBezTo>
                <a:cubicBezTo>
                  <a:pt x="672" y="323"/>
                  <a:pt x="672" y="323"/>
                  <a:pt x="672" y="323"/>
                </a:cubicBezTo>
                <a:cubicBezTo>
                  <a:pt x="672" y="322"/>
                  <a:pt x="672" y="322"/>
                  <a:pt x="672" y="322"/>
                </a:cubicBezTo>
                <a:cubicBezTo>
                  <a:pt x="671" y="322"/>
                  <a:pt x="671" y="322"/>
                  <a:pt x="671" y="322"/>
                </a:cubicBezTo>
                <a:cubicBezTo>
                  <a:pt x="664" y="315"/>
                  <a:pt x="664" y="315"/>
                  <a:pt x="664" y="315"/>
                </a:cubicBezTo>
                <a:cubicBezTo>
                  <a:pt x="664" y="314"/>
                  <a:pt x="664" y="314"/>
                  <a:pt x="664" y="314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7" y="295"/>
                  <a:pt x="657" y="295"/>
                  <a:pt x="657" y="295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82"/>
                  <a:pt x="657" y="282"/>
                  <a:pt x="657" y="282"/>
                </a:cubicBezTo>
                <a:cubicBezTo>
                  <a:pt x="656" y="275"/>
                  <a:pt x="656" y="275"/>
                  <a:pt x="656" y="275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37" y="263"/>
                  <a:pt x="637" y="263"/>
                  <a:pt x="637" y="263"/>
                </a:cubicBezTo>
                <a:cubicBezTo>
                  <a:pt x="638" y="262"/>
                  <a:pt x="638" y="262"/>
                  <a:pt x="638" y="262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4"/>
                  <a:pt x="644" y="254"/>
                  <a:pt x="644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51" y="254"/>
                  <a:pt x="651" y="254"/>
                  <a:pt x="651" y="254"/>
                </a:cubicBezTo>
                <a:cubicBezTo>
                  <a:pt x="652" y="254"/>
                  <a:pt x="652" y="254"/>
                  <a:pt x="652" y="254"/>
                </a:cubicBezTo>
                <a:cubicBezTo>
                  <a:pt x="654" y="254"/>
                  <a:pt x="656" y="255"/>
                  <a:pt x="657" y="257"/>
                </a:cubicBezTo>
                <a:cubicBezTo>
                  <a:pt x="663" y="261"/>
                  <a:pt x="663" y="261"/>
                  <a:pt x="663" y="261"/>
                </a:cubicBezTo>
                <a:cubicBezTo>
                  <a:pt x="669" y="256"/>
                  <a:pt x="669" y="256"/>
                  <a:pt x="669" y="256"/>
                </a:cubicBezTo>
                <a:cubicBezTo>
                  <a:pt x="673" y="250"/>
                  <a:pt x="673" y="250"/>
                  <a:pt x="673" y="250"/>
                </a:cubicBezTo>
                <a:cubicBezTo>
                  <a:pt x="673" y="245"/>
                  <a:pt x="673" y="245"/>
                  <a:pt x="673" y="245"/>
                </a:cubicBezTo>
                <a:cubicBezTo>
                  <a:pt x="672" y="232"/>
                  <a:pt x="672" y="232"/>
                  <a:pt x="672" y="232"/>
                </a:cubicBezTo>
                <a:cubicBezTo>
                  <a:pt x="671" y="227"/>
                  <a:pt x="671" y="227"/>
                  <a:pt x="671" y="227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2" y="220"/>
                  <a:pt x="662" y="220"/>
                  <a:pt x="662" y="220"/>
                </a:cubicBezTo>
                <a:cubicBezTo>
                  <a:pt x="654" y="210"/>
                  <a:pt x="654" y="210"/>
                  <a:pt x="654" y="210"/>
                </a:cubicBezTo>
                <a:cubicBezTo>
                  <a:pt x="653" y="210"/>
                  <a:pt x="653" y="210"/>
                  <a:pt x="653" y="210"/>
                </a:cubicBezTo>
                <a:cubicBezTo>
                  <a:pt x="649" y="203"/>
                  <a:pt x="649" y="203"/>
                  <a:pt x="649" y="203"/>
                </a:cubicBezTo>
                <a:cubicBezTo>
                  <a:pt x="649" y="202"/>
                  <a:pt x="649" y="202"/>
                  <a:pt x="649" y="202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57" y="190"/>
                  <a:pt x="657" y="190"/>
                  <a:pt x="657" y="190"/>
                </a:cubicBezTo>
                <a:cubicBezTo>
                  <a:pt x="657" y="189"/>
                  <a:pt x="657" y="189"/>
                  <a:pt x="657" y="189"/>
                </a:cubicBezTo>
                <a:cubicBezTo>
                  <a:pt x="658" y="189"/>
                  <a:pt x="658" y="189"/>
                  <a:pt x="658" y="189"/>
                </a:cubicBezTo>
                <a:cubicBezTo>
                  <a:pt x="658" y="188"/>
                  <a:pt x="658" y="188"/>
                  <a:pt x="658" y="188"/>
                </a:cubicBezTo>
                <a:cubicBezTo>
                  <a:pt x="659" y="188"/>
                  <a:pt x="659" y="188"/>
                  <a:pt x="659" y="188"/>
                </a:cubicBezTo>
                <a:cubicBezTo>
                  <a:pt x="662" y="188"/>
                  <a:pt x="662" y="188"/>
                  <a:pt x="662" y="188"/>
                </a:cubicBezTo>
                <a:cubicBezTo>
                  <a:pt x="667" y="184"/>
                  <a:pt x="667" y="184"/>
                  <a:pt x="667" y="184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9" y="161"/>
                  <a:pt x="679" y="161"/>
                  <a:pt x="679" y="161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87" y="158"/>
                  <a:pt x="687" y="158"/>
                  <a:pt x="687" y="158"/>
                </a:cubicBezTo>
                <a:cubicBezTo>
                  <a:pt x="687" y="159"/>
                  <a:pt x="687" y="159"/>
                  <a:pt x="687" y="159"/>
                </a:cubicBezTo>
                <a:cubicBezTo>
                  <a:pt x="691" y="163"/>
                  <a:pt x="691" y="163"/>
                  <a:pt x="691" y="163"/>
                </a:cubicBezTo>
                <a:cubicBezTo>
                  <a:pt x="693" y="164"/>
                  <a:pt x="693" y="164"/>
                  <a:pt x="693" y="164"/>
                </a:cubicBezTo>
                <a:cubicBezTo>
                  <a:pt x="696" y="151"/>
                  <a:pt x="696" y="151"/>
                  <a:pt x="696" y="151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1"/>
                  <a:pt x="693" y="141"/>
                  <a:pt x="693" y="141"/>
                </a:cubicBezTo>
                <a:cubicBezTo>
                  <a:pt x="694" y="131"/>
                  <a:pt x="694" y="131"/>
                  <a:pt x="694" y="131"/>
                </a:cubicBezTo>
                <a:cubicBezTo>
                  <a:pt x="694" y="130"/>
                  <a:pt x="694" y="130"/>
                  <a:pt x="694" y="130"/>
                </a:cubicBezTo>
                <a:cubicBezTo>
                  <a:pt x="699" y="125"/>
                  <a:pt x="699" y="125"/>
                  <a:pt x="699" y="125"/>
                </a:cubicBezTo>
                <a:cubicBezTo>
                  <a:pt x="702" y="120"/>
                  <a:pt x="702" y="120"/>
                  <a:pt x="702" y="120"/>
                </a:cubicBezTo>
                <a:cubicBezTo>
                  <a:pt x="702" y="115"/>
                  <a:pt x="702" y="115"/>
                  <a:pt x="702" y="115"/>
                </a:cubicBezTo>
                <a:cubicBezTo>
                  <a:pt x="702" y="112"/>
                  <a:pt x="701" y="108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93"/>
                  <a:pt x="699" y="93"/>
                  <a:pt x="699" y="93"/>
                </a:cubicBezTo>
                <a:cubicBezTo>
                  <a:pt x="699" y="92"/>
                  <a:pt x="699" y="92"/>
                  <a:pt x="699" y="92"/>
                </a:cubicBezTo>
                <a:cubicBezTo>
                  <a:pt x="701" y="84"/>
                  <a:pt x="701" y="84"/>
                  <a:pt x="701" y="84"/>
                </a:cubicBezTo>
                <a:cubicBezTo>
                  <a:pt x="699" y="80"/>
                  <a:pt x="698" y="78"/>
                  <a:pt x="698" y="76"/>
                </a:cubicBezTo>
                <a:lnTo>
                  <a:pt x="699" y="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Freeform 10"/>
          <p:cNvSpPr/>
          <p:nvPr/>
        </p:nvSpPr>
        <p:spPr bwMode="auto">
          <a:xfrm>
            <a:off x="6284913" y="3352800"/>
            <a:ext cx="1128712" cy="990600"/>
          </a:xfrm>
          <a:custGeom>
            <a:avLst/>
            <a:gdLst>
              <a:gd name="T0" fmla="*/ 2147483646 w 351"/>
              <a:gd name="T1" fmla="*/ 2147483646 h 308"/>
              <a:gd name="T2" fmla="*/ 2147483646 w 351"/>
              <a:gd name="T3" fmla="*/ 2147483646 h 308"/>
              <a:gd name="T4" fmla="*/ 2147483646 w 351"/>
              <a:gd name="T5" fmla="*/ 2147483646 h 308"/>
              <a:gd name="T6" fmla="*/ 2147483646 w 351"/>
              <a:gd name="T7" fmla="*/ 2147483646 h 308"/>
              <a:gd name="T8" fmla="*/ 2147483646 w 351"/>
              <a:gd name="T9" fmla="*/ 2147483646 h 308"/>
              <a:gd name="T10" fmla="*/ 2147483646 w 351"/>
              <a:gd name="T11" fmla="*/ 2147483646 h 308"/>
              <a:gd name="T12" fmla="*/ 2147483646 w 351"/>
              <a:gd name="T13" fmla="*/ 2147483646 h 308"/>
              <a:gd name="T14" fmla="*/ 2147483646 w 351"/>
              <a:gd name="T15" fmla="*/ 2147483646 h 308"/>
              <a:gd name="T16" fmla="*/ 2147483646 w 351"/>
              <a:gd name="T17" fmla="*/ 2147483646 h 308"/>
              <a:gd name="T18" fmla="*/ 2147483646 w 351"/>
              <a:gd name="T19" fmla="*/ 2147483646 h 308"/>
              <a:gd name="T20" fmla="*/ 2147483646 w 351"/>
              <a:gd name="T21" fmla="*/ 2147483646 h 308"/>
              <a:gd name="T22" fmla="*/ 2147483646 w 351"/>
              <a:gd name="T23" fmla="*/ 2147483646 h 308"/>
              <a:gd name="T24" fmla="*/ 2147483646 w 351"/>
              <a:gd name="T25" fmla="*/ 2147483646 h 308"/>
              <a:gd name="T26" fmla="*/ 2147483646 w 351"/>
              <a:gd name="T27" fmla="*/ 2147483646 h 308"/>
              <a:gd name="T28" fmla="*/ 2147483646 w 351"/>
              <a:gd name="T29" fmla="*/ 2147483646 h 308"/>
              <a:gd name="T30" fmla="*/ 2147483646 w 351"/>
              <a:gd name="T31" fmla="*/ 2147483646 h 308"/>
              <a:gd name="T32" fmla="*/ 2147483646 w 351"/>
              <a:gd name="T33" fmla="*/ 2147483646 h 308"/>
              <a:gd name="T34" fmla="*/ 2147483646 w 351"/>
              <a:gd name="T35" fmla="*/ 2147483646 h 308"/>
              <a:gd name="T36" fmla="*/ 2147483646 w 351"/>
              <a:gd name="T37" fmla="*/ 2147483646 h 308"/>
              <a:gd name="T38" fmla="*/ 2147483646 w 351"/>
              <a:gd name="T39" fmla="*/ 2147483646 h 308"/>
              <a:gd name="T40" fmla="*/ 2147483646 w 351"/>
              <a:gd name="T41" fmla="*/ 2147483646 h 308"/>
              <a:gd name="T42" fmla="*/ 2147483646 w 351"/>
              <a:gd name="T43" fmla="*/ 2147483646 h 308"/>
              <a:gd name="T44" fmla="*/ 2147483646 w 351"/>
              <a:gd name="T45" fmla="*/ 2147483646 h 308"/>
              <a:gd name="T46" fmla="*/ 2147483646 w 351"/>
              <a:gd name="T47" fmla="*/ 2147483646 h 308"/>
              <a:gd name="T48" fmla="*/ 2147483646 w 351"/>
              <a:gd name="T49" fmla="*/ 2147483646 h 308"/>
              <a:gd name="T50" fmla="*/ 2147483646 w 351"/>
              <a:gd name="T51" fmla="*/ 2147483646 h 308"/>
              <a:gd name="T52" fmla="*/ 2147483646 w 351"/>
              <a:gd name="T53" fmla="*/ 2147483646 h 308"/>
              <a:gd name="T54" fmla="*/ 2147483646 w 351"/>
              <a:gd name="T55" fmla="*/ 2147483646 h 308"/>
              <a:gd name="T56" fmla="*/ 2147483646 w 351"/>
              <a:gd name="T57" fmla="*/ 2147483646 h 308"/>
              <a:gd name="T58" fmla="*/ 2147483646 w 351"/>
              <a:gd name="T59" fmla="*/ 2147483646 h 308"/>
              <a:gd name="T60" fmla="*/ 2147483646 w 351"/>
              <a:gd name="T61" fmla="*/ 2147483646 h 308"/>
              <a:gd name="T62" fmla="*/ 2147483646 w 351"/>
              <a:gd name="T63" fmla="*/ 2147483646 h 308"/>
              <a:gd name="T64" fmla="*/ 2147483646 w 351"/>
              <a:gd name="T65" fmla="*/ 2147483646 h 308"/>
              <a:gd name="T66" fmla="*/ 2147483646 w 351"/>
              <a:gd name="T67" fmla="*/ 2147483646 h 308"/>
              <a:gd name="T68" fmla="*/ 2147483646 w 351"/>
              <a:gd name="T69" fmla="*/ 2147483646 h 308"/>
              <a:gd name="T70" fmla="*/ 2147483646 w 351"/>
              <a:gd name="T71" fmla="*/ 2147483646 h 308"/>
              <a:gd name="T72" fmla="*/ 2147483646 w 351"/>
              <a:gd name="T73" fmla="*/ 2147483646 h 308"/>
              <a:gd name="T74" fmla="*/ 2147483646 w 351"/>
              <a:gd name="T75" fmla="*/ 2147483646 h 308"/>
              <a:gd name="T76" fmla="*/ 2147483646 w 351"/>
              <a:gd name="T77" fmla="*/ 2147483646 h 308"/>
              <a:gd name="T78" fmla="*/ 2147483646 w 351"/>
              <a:gd name="T79" fmla="*/ 2147483646 h 308"/>
              <a:gd name="T80" fmla="*/ 2147483646 w 351"/>
              <a:gd name="T81" fmla="*/ 2147483646 h 308"/>
              <a:gd name="T82" fmla="*/ 2147483646 w 351"/>
              <a:gd name="T83" fmla="*/ 2147483646 h 308"/>
              <a:gd name="T84" fmla="*/ 2147483646 w 351"/>
              <a:gd name="T85" fmla="*/ 2147483646 h 308"/>
              <a:gd name="T86" fmla="*/ 2147483646 w 351"/>
              <a:gd name="T87" fmla="*/ 2147483646 h 308"/>
              <a:gd name="T88" fmla="*/ 2147483646 w 351"/>
              <a:gd name="T89" fmla="*/ 2147483646 h 308"/>
              <a:gd name="T90" fmla="*/ 2147483646 w 351"/>
              <a:gd name="T91" fmla="*/ 2147483646 h 308"/>
              <a:gd name="T92" fmla="*/ 2147483646 w 351"/>
              <a:gd name="T93" fmla="*/ 2147483646 h 308"/>
              <a:gd name="T94" fmla="*/ 2147483646 w 351"/>
              <a:gd name="T95" fmla="*/ 2147483646 h 308"/>
              <a:gd name="T96" fmla="*/ 2147483646 w 351"/>
              <a:gd name="T97" fmla="*/ 2147483646 h 308"/>
              <a:gd name="T98" fmla="*/ 2147483646 w 351"/>
              <a:gd name="T99" fmla="*/ 2147483646 h 308"/>
              <a:gd name="T100" fmla="*/ 2147483646 w 351"/>
              <a:gd name="T101" fmla="*/ 2147483646 h 308"/>
              <a:gd name="T102" fmla="*/ 2147483646 w 351"/>
              <a:gd name="T103" fmla="*/ 2147483646 h 308"/>
              <a:gd name="T104" fmla="*/ 2147483646 w 351"/>
              <a:gd name="T105" fmla="*/ 2147483646 h 308"/>
              <a:gd name="T106" fmla="*/ 2147483646 w 351"/>
              <a:gd name="T107" fmla="*/ 2147483646 h 308"/>
              <a:gd name="T108" fmla="*/ 2147483646 w 351"/>
              <a:gd name="T109" fmla="*/ 2147483646 h 308"/>
              <a:gd name="T110" fmla="*/ 2147483646 w 351"/>
              <a:gd name="T111" fmla="*/ 2147483646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1" h="308">
                <a:moveTo>
                  <a:pt x="33" y="7"/>
                </a:moveTo>
                <a:cubicBezTo>
                  <a:pt x="23" y="5"/>
                  <a:pt x="23" y="5"/>
                  <a:pt x="23" y="5"/>
                </a:cubicBezTo>
                <a:cubicBezTo>
                  <a:pt x="14" y="3"/>
                  <a:pt x="14" y="3"/>
                  <a:pt x="14" y="3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33"/>
                  <a:pt x="13" y="33"/>
                  <a:pt x="13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45"/>
                  <a:pt x="11" y="45"/>
                  <a:pt x="11" y="45"/>
                </a:cubicBezTo>
                <a:cubicBezTo>
                  <a:pt x="3" y="47"/>
                  <a:pt x="3" y="47"/>
                  <a:pt x="3" y="47"/>
                </a:cubicBezTo>
                <a:cubicBezTo>
                  <a:pt x="0" y="53"/>
                  <a:pt x="0" y="53"/>
                  <a:pt x="0" y="53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21" y="79"/>
                  <a:pt x="21" y="79"/>
                  <a:pt x="21" y="79"/>
                </a:cubicBezTo>
                <a:cubicBezTo>
                  <a:pt x="28" y="89"/>
                  <a:pt x="28" y="89"/>
                  <a:pt x="28" y="89"/>
                </a:cubicBezTo>
                <a:cubicBezTo>
                  <a:pt x="29" y="91"/>
                  <a:pt x="31" y="93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7" y="109"/>
                  <a:pt x="37" y="115"/>
                  <a:pt x="37" y="122"/>
                </a:cubicBezTo>
                <a:cubicBezTo>
                  <a:pt x="41" y="127"/>
                  <a:pt x="42" y="131"/>
                  <a:pt x="42" y="133"/>
                </a:cubicBezTo>
                <a:cubicBezTo>
                  <a:pt x="42" y="135"/>
                  <a:pt x="43" y="138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6" y="149"/>
                  <a:pt x="46" y="153"/>
                  <a:pt x="45" y="157"/>
                </a:cubicBezTo>
                <a:cubicBezTo>
                  <a:pt x="43" y="160"/>
                  <a:pt x="45" y="165"/>
                  <a:pt x="49" y="173"/>
                </a:cubicBezTo>
                <a:cubicBezTo>
                  <a:pt x="50" y="173"/>
                  <a:pt x="50" y="173"/>
                  <a:pt x="50" y="173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5"/>
                  <a:pt x="50" y="175"/>
                  <a:pt x="50" y="175"/>
                </a:cubicBezTo>
                <a:cubicBezTo>
                  <a:pt x="43" y="189"/>
                  <a:pt x="43" y="189"/>
                  <a:pt x="43" y="189"/>
                </a:cubicBezTo>
                <a:cubicBezTo>
                  <a:pt x="45" y="192"/>
                  <a:pt x="45" y="194"/>
                  <a:pt x="45" y="196"/>
                </a:cubicBezTo>
                <a:cubicBezTo>
                  <a:pt x="43" y="209"/>
                  <a:pt x="43" y="209"/>
                  <a:pt x="43" y="209"/>
                </a:cubicBezTo>
                <a:cubicBezTo>
                  <a:pt x="43" y="213"/>
                  <a:pt x="43" y="216"/>
                  <a:pt x="45" y="217"/>
                </a:cubicBezTo>
                <a:cubicBezTo>
                  <a:pt x="47" y="218"/>
                  <a:pt x="47" y="218"/>
                  <a:pt x="47" y="218"/>
                </a:cubicBezTo>
                <a:cubicBezTo>
                  <a:pt x="51" y="220"/>
                  <a:pt x="52" y="222"/>
                  <a:pt x="52" y="224"/>
                </a:cubicBezTo>
                <a:cubicBezTo>
                  <a:pt x="51" y="231"/>
                  <a:pt x="51" y="231"/>
                  <a:pt x="51" y="231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5" y="231"/>
                  <a:pt x="55" y="231"/>
                  <a:pt x="55" y="231"/>
                </a:cubicBezTo>
                <a:cubicBezTo>
                  <a:pt x="56" y="229"/>
                  <a:pt x="57" y="228"/>
                  <a:pt x="58" y="226"/>
                </a:cubicBezTo>
                <a:cubicBezTo>
                  <a:pt x="59" y="225"/>
                  <a:pt x="59" y="225"/>
                  <a:pt x="59" y="225"/>
                </a:cubicBezTo>
                <a:cubicBezTo>
                  <a:pt x="59" y="224"/>
                  <a:pt x="59" y="224"/>
                  <a:pt x="59" y="224"/>
                </a:cubicBezTo>
                <a:cubicBezTo>
                  <a:pt x="61" y="223"/>
                  <a:pt x="61" y="222"/>
                  <a:pt x="63" y="220"/>
                </a:cubicBezTo>
                <a:cubicBezTo>
                  <a:pt x="63" y="218"/>
                  <a:pt x="63" y="215"/>
                  <a:pt x="62" y="213"/>
                </a:cubicBezTo>
                <a:cubicBezTo>
                  <a:pt x="61" y="211"/>
                  <a:pt x="61" y="211"/>
                  <a:pt x="61" y="211"/>
                </a:cubicBezTo>
                <a:cubicBezTo>
                  <a:pt x="63" y="210"/>
                  <a:pt x="63" y="210"/>
                  <a:pt x="63" y="210"/>
                </a:cubicBezTo>
                <a:cubicBezTo>
                  <a:pt x="70" y="209"/>
                  <a:pt x="73" y="209"/>
                  <a:pt x="75" y="212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79" y="234"/>
                  <a:pt x="79" y="234"/>
                  <a:pt x="79" y="234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9" y="239"/>
                  <a:pt x="89" y="239"/>
                  <a:pt x="89" y="239"/>
                </a:cubicBezTo>
                <a:cubicBezTo>
                  <a:pt x="92" y="236"/>
                  <a:pt x="92" y="236"/>
                  <a:pt x="92" y="236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97" y="233"/>
                  <a:pt x="97" y="233"/>
                  <a:pt x="97" y="233"/>
                </a:cubicBezTo>
                <a:cubicBezTo>
                  <a:pt x="99" y="234"/>
                  <a:pt x="101" y="236"/>
                  <a:pt x="102" y="239"/>
                </a:cubicBezTo>
                <a:cubicBezTo>
                  <a:pt x="103" y="249"/>
                  <a:pt x="103" y="249"/>
                  <a:pt x="103" y="249"/>
                </a:cubicBezTo>
                <a:cubicBezTo>
                  <a:pt x="104" y="251"/>
                  <a:pt x="104" y="251"/>
                  <a:pt x="104" y="251"/>
                </a:cubicBezTo>
                <a:cubicBezTo>
                  <a:pt x="115" y="274"/>
                  <a:pt x="115" y="274"/>
                  <a:pt x="115" y="274"/>
                </a:cubicBezTo>
                <a:cubicBezTo>
                  <a:pt x="119" y="278"/>
                  <a:pt x="119" y="278"/>
                  <a:pt x="119" y="278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2" y="298"/>
                  <a:pt x="122" y="298"/>
                  <a:pt x="122" y="298"/>
                </a:cubicBezTo>
                <a:cubicBezTo>
                  <a:pt x="123" y="299"/>
                  <a:pt x="123" y="299"/>
                  <a:pt x="123" y="299"/>
                </a:cubicBezTo>
                <a:cubicBezTo>
                  <a:pt x="125" y="295"/>
                  <a:pt x="128" y="293"/>
                  <a:pt x="129" y="293"/>
                </a:cubicBezTo>
                <a:cubicBezTo>
                  <a:pt x="131" y="294"/>
                  <a:pt x="131" y="295"/>
                  <a:pt x="131" y="296"/>
                </a:cubicBezTo>
                <a:cubicBezTo>
                  <a:pt x="131" y="299"/>
                  <a:pt x="131" y="299"/>
                  <a:pt x="131" y="299"/>
                </a:cubicBezTo>
                <a:cubicBezTo>
                  <a:pt x="131" y="306"/>
                  <a:pt x="131" y="306"/>
                  <a:pt x="131" y="306"/>
                </a:cubicBezTo>
                <a:cubicBezTo>
                  <a:pt x="131" y="308"/>
                  <a:pt x="131" y="308"/>
                  <a:pt x="131" y="308"/>
                </a:cubicBezTo>
                <a:cubicBezTo>
                  <a:pt x="133" y="308"/>
                  <a:pt x="135" y="308"/>
                  <a:pt x="135" y="307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44" y="297"/>
                  <a:pt x="144" y="297"/>
                  <a:pt x="144" y="297"/>
                </a:cubicBezTo>
                <a:cubicBezTo>
                  <a:pt x="147" y="295"/>
                  <a:pt x="149" y="293"/>
                  <a:pt x="153" y="293"/>
                </a:cubicBezTo>
                <a:cubicBezTo>
                  <a:pt x="153" y="293"/>
                  <a:pt x="153" y="293"/>
                  <a:pt x="153" y="293"/>
                </a:cubicBezTo>
                <a:cubicBezTo>
                  <a:pt x="161" y="295"/>
                  <a:pt x="161" y="295"/>
                  <a:pt x="161" y="295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5" y="275"/>
                  <a:pt x="163" y="271"/>
                  <a:pt x="164" y="268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73" y="255"/>
                  <a:pt x="173" y="255"/>
                  <a:pt x="173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9" y="251"/>
                  <a:pt x="179" y="251"/>
                  <a:pt x="179" y="251"/>
                </a:cubicBezTo>
                <a:cubicBezTo>
                  <a:pt x="186" y="242"/>
                  <a:pt x="186" y="242"/>
                  <a:pt x="186" y="242"/>
                </a:cubicBezTo>
                <a:cubicBezTo>
                  <a:pt x="187" y="235"/>
                  <a:pt x="187" y="235"/>
                  <a:pt x="187" y="235"/>
                </a:cubicBezTo>
                <a:cubicBezTo>
                  <a:pt x="179" y="218"/>
                  <a:pt x="179" y="218"/>
                  <a:pt x="179" y="218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8"/>
                  <a:pt x="195" y="218"/>
                  <a:pt x="195" y="218"/>
                </a:cubicBezTo>
                <a:cubicBezTo>
                  <a:pt x="201" y="213"/>
                  <a:pt x="201" y="213"/>
                  <a:pt x="201" y="213"/>
                </a:cubicBezTo>
                <a:cubicBezTo>
                  <a:pt x="213" y="210"/>
                  <a:pt x="213" y="210"/>
                  <a:pt x="213" y="210"/>
                </a:cubicBezTo>
                <a:cubicBezTo>
                  <a:pt x="214" y="210"/>
                  <a:pt x="214" y="210"/>
                  <a:pt x="214" y="210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0" y="231"/>
                  <a:pt x="220" y="231"/>
                  <a:pt x="220" y="231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21" y="239"/>
                  <a:pt x="223" y="240"/>
                  <a:pt x="224" y="240"/>
                </a:cubicBezTo>
                <a:cubicBezTo>
                  <a:pt x="226" y="240"/>
                  <a:pt x="227" y="239"/>
                  <a:pt x="229" y="237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30" y="236"/>
                  <a:pt x="230" y="236"/>
                  <a:pt x="230" y="236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40" y="233"/>
                  <a:pt x="240" y="233"/>
                  <a:pt x="240" y="233"/>
                </a:cubicBezTo>
                <a:cubicBezTo>
                  <a:pt x="245" y="233"/>
                  <a:pt x="247" y="234"/>
                  <a:pt x="249" y="236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51" y="248"/>
                  <a:pt x="251" y="248"/>
                  <a:pt x="251" y="248"/>
                </a:cubicBezTo>
                <a:cubicBezTo>
                  <a:pt x="255" y="249"/>
                  <a:pt x="255" y="249"/>
                  <a:pt x="255" y="249"/>
                </a:cubicBezTo>
                <a:cubicBezTo>
                  <a:pt x="261" y="249"/>
                  <a:pt x="261" y="249"/>
                  <a:pt x="261" y="249"/>
                </a:cubicBezTo>
                <a:cubicBezTo>
                  <a:pt x="271" y="246"/>
                  <a:pt x="271" y="246"/>
                  <a:pt x="271" y="246"/>
                </a:cubicBezTo>
                <a:cubicBezTo>
                  <a:pt x="277" y="241"/>
                  <a:pt x="277" y="241"/>
                  <a:pt x="277" y="241"/>
                </a:cubicBezTo>
                <a:cubicBezTo>
                  <a:pt x="278" y="236"/>
                  <a:pt x="278" y="236"/>
                  <a:pt x="278" y="236"/>
                </a:cubicBezTo>
                <a:cubicBezTo>
                  <a:pt x="275" y="233"/>
                  <a:pt x="275" y="233"/>
                  <a:pt x="275" y="233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52" y="217"/>
                  <a:pt x="252" y="217"/>
                  <a:pt x="252" y="217"/>
                </a:cubicBezTo>
                <a:cubicBezTo>
                  <a:pt x="253" y="216"/>
                  <a:pt x="253" y="216"/>
                  <a:pt x="253" y="216"/>
                </a:cubicBezTo>
                <a:cubicBezTo>
                  <a:pt x="259" y="211"/>
                  <a:pt x="259" y="211"/>
                  <a:pt x="259" y="211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7" y="208"/>
                  <a:pt x="267" y="208"/>
                  <a:pt x="267" y="208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10"/>
                  <a:pt x="275" y="210"/>
                  <a:pt x="275" y="210"/>
                </a:cubicBezTo>
                <a:cubicBezTo>
                  <a:pt x="275" y="207"/>
                  <a:pt x="275" y="207"/>
                  <a:pt x="275" y="207"/>
                </a:cubicBezTo>
                <a:cubicBezTo>
                  <a:pt x="272" y="201"/>
                  <a:pt x="272" y="201"/>
                  <a:pt x="272" y="201"/>
                </a:cubicBezTo>
                <a:cubicBezTo>
                  <a:pt x="266" y="198"/>
                  <a:pt x="266" y="198"/>
                  <a:pt x="266" y="198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5" y="173"/>
                  <a:pt x="255" y="173"/>
                  <a:pt x="255" y="17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61" y="157"/>
                  <a:pt x="261" y="157"/>
                  <a:pt x="261" y="157"/>
                </a:cubicBezTo>
                <a:cubicBezTo>
                  <a:pt x="271" y="157"/>
                  <a:pt x="271" y="157"/>
                  <a:pt x="271" y="157"/>
                </a:cubicBezTo>
                <a:cubicBezTo>
                  <a:pt x="293" y="159"/>
                  <a:pt x="293" y="159"/>
                  <a:pt x="293" y="159"/>
                </a:cubicBezTo>
                <a:cubicBezTo>
                  <a:pt x="303" y="144"/>
                  <a:pt x="303" y="144"/>
                  <a:pt x="303" y="144"/>
                </a:cubicBezTo>
                <a:cubicBezTo>
                  <a:pt x="303" y="143"/>
                  <a:pt x="303" y="143"/>
                  <a:pt x="303" y="143"/>
                </a:cubicBezTo>
                <a:cubicBezTo>
                  <a:pt x="304" y="143"/>
                  <a:pt x="304" y="143"/>
                  <a:pt x="304" y="143"/>
                </a:cubicBezTo>
                <a:cubicBezTo>
                  <a:pt x="313" y="139"/>
                  <a:pt x="313" y="139"/>
                  <a:pt x="313" y="139"/>
                </a:cubicBezTo>
                <a:cubicBezTo>
                  <a:pt x="317" y="130"/>
                  <a:pt x="317" y="130"/>
                  <a:pt x="317" y="130"/>
                </a:cubicBezTo>
                <a:cubicBezTo>
                  <a:pt x="317" y="129"/>
                  <a:pt x="317" y="129"/>
                  <a:pt x="317" y="129"/>
                </a:cubicBezTo>
                <a:cubicBezTo>
                  <a:pt x="327" y="121"/>
                  <a:pt x="327" y="121"/>
                  <a:pt x="327" y="121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3" y="112"/>
                  <a:pt x="333" y="112"/>
                  <a:pt x="333" y="112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7" y="107"/>
                  <a:pt x="337" y="107"/>
                  <a:pt x="337" y="107"/>
                </a:cubicBezTo>
                <a:cubicBezTo>
                  <a:pt x="341" y="99"/>
                  <a:pt x="341" y="99"/>
                  <a:pt x="341" y="99"/>
                </a:cubicBezTo>
                <a:cubicBezTo>
                  <a:pt x="343" y="87"/>
                  <a:pt x="343" y="87"/>
                  <a:pt x="343" y="87"/>
                </a:cubicBezTo>
                <a:cubicBezTo>
                  <a:pt x="343" y="86"/>
                  <a:pt x="343" y="86"/>
                  <a:pt x="343" y="86"/>
                </a:cubicBezTo>
                <a:cubicBezTo>
                  <a:pt x="343" y="85"/>
                  <a:pt x="343" y="85"/>
                  <a:pt x="343" y="85"/>
                </a:cubicBezTo>
                <a:cubicBezTo>
                  <a:pt x="350" y="81"/>
                  <a:pt x="350" y="81"/>
                  <a:pt x="350" y="81"/>
                </a:cubicBezTo>
                <a:cubicBezTo>
                  <a:pt x="351" y="79"/>
                  <a:pt x="351" y="79"/>
                  <a:pt x="351" y="79"/>
                </a:cubicBezTo>
                <a:cubicBezTo>
                  <a:pt x="342" y="78"/>
                  <a:pt x="342" y="78"/>
                  <a:pt x="342" y="78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5" y="78"/>
                  <a:pt x="325" y="78"/>
                  <a:pt x="325" y="78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5" y="68"/>
                  <a:pt x="315" y="68"/>
                  <a:pt x="315" y="68"/>
                </a:cubicBezTo>
                <a:cubicBezTo>
                  <a:pt x="315" y="69"/>
                  <a:pt x="315" y="69"/>
                  <a:pt x="315" y="69"/>
                </a:cubicBezTo>
                <a:cubicBezTo>
                  <a:pt x="314" y="69"/>
                  <a:pt x="314" y="69"/>
                  <a:pt x="314" y="69"/>
                </a:cubicBezTo>
                <a:cubicBezTo>
                  <a:pt x="313" y="71"/>
                  <a:pt x="311" y="71"/>
                  <a:pt x="309" y="71"/>
                </a:cubicBezTo>
                <a:cubicBezTo>
                  <a:pt x="307" y="72"/>
                  <a:pt x="307" y="72"/>
                  <a:pt x="307" y="72"/>
                </a:cubicBezTo>
                <a:cubicBezTo>
                  <a:pt x="306" y="73"/>
                  <a:pt x="305" y="73"/>
                  <a:pt x="304" y="73"/>
                </a:cubicBezTo>
                <a:cubicBezTo>
                  <a:pt x="303" y="73"/>
                  <a:pt x="303" y="71"/>
                  <a:pt x="302" y="69"/>
                </a:cubicBezTo>
                <a:cubicBezTo>
                  <a:pt x="302" y="67"/>
                  <a:pt x="301" y="65"/>
                  <a:pt x="299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6" y="57"/>
                  <a:pt x="296" y="57"/>
                  <a:pt x="296" y="57"/>
                </a:cubicBezTo>
                <a:cubicBezTo>
                  <a:pt x="294" y="57"/>
                  <a:pt x="294" y="57"/>
                  <a:pt x="294" y="57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2" y="64"/>
                  <a:pt x="272" y="64"/>
                  <a:pt x="272" y="64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59" y="52"/>
                  <a:pt x="259" y="52"/>
                  <a:pt x="259" y="52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48" y="65"/>
                  <a:pt x="244" y="67"/>
                  <a:pt x="242" y="65"/>
                </a:cubicBezTo>
                <a:cubicBezTo>
                  <a:pt x="233" y="60"/>
                  <a:pt x="233" y="60"/>
                  <a:pt x="233" y="60"/>
                </a:cubicBezTo>
                <a:cubicBezTo>
                  <a:pt x="226" y="59"/>
                  <a:pt x="226" y="59"/>
                  <a:pt x="226" y="59"/>
                </a:cubicBezTo>
                <a:cubicBezTo>
                  <a:pt x="225" y="60"/>
                  <a:pt x="225" y="60"/>
                  <a:pt x="225" y="60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8" y="55"/>
                  <a:pt x="218" y="55"/>
                  <a:pt x="218" y="55"/>
                </a:cubicBezTo>
                <a:cubicBezTo>
                  <a:pt x="221" y="44"/>
                  <a:pt x="221" y="44"/>
                  <a:pt x="221" y="44"/>
                </a:cubicBezTo>
                <a:cubicBezTo>
                  <a:pt x="221" y="40"/>
                  <a:pt x="221" y="40"/>
                  <a:pt x="221" y="40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08" y="29"/>
                  <a:pt x="208" y="29"/>
                  <a:pt x="208" y="29"/>
                </a:cubicBezTo>
                <a:cubicBezTo>
                  <a:pt x="209" y="23"/>
                  <a:pt x="209" y="23"/>
                  <a:pt x="209" y="23"/>
                </a:cubicBezTo>
                <a:cubicBezTo>
                  <a:pt x="188" y="21"/>
                  <a:pt x="188" y="21"/>
                  <a:pt x="188" y="21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8" y="15"/>
                  <a:pt x="176" y="13"/>
                  <a:pt x="175" y="9"/>
                </a:cubicBezTo>
                <a:cubicBezTo>
                  <a:pt x="174" y="6"/>
                  <a:pt x="174" y="6"/>
                  <a:pt x="174" y="6"/>
                </a:cubicBezTo>
                <a:cubicBezTo>
                  <a:pt x="172" y="0"/>
                  <a:pt x="172" y="0"/>
                  <a:pt x="17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5"/>
                  <a:pt x="163" y="5"/>
                  <a:pt x="163" y="5"/>
                </a:cubicBezTo>
                <a:cubicBezTo>
                  <a:pt x="155" y="15"/>
                  <a:pt x="155" y="15"/>
                  <a:pt x="155" y="15"/>
                </a:cubicBezTo>
                <a:cubicBezTo>
                  <a:pt x="157" y="21"/>
                  <a:pt x="157" y="21"/>
                  <a:pt x="157" y="21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4"/>
                  <a:pt x="156" y="35"/>
                  <a:pt x="153" y="35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0" y="33"/>
                  <a:pt x="140" y="33"/>
                  <a:pt x="140" y="33"/>
                </a:cubicBezTo>
                <a:cubicBezTo>
                  <a:pt x="134" y="35"/>
                  <a:pt x="134" y="35"/>
                  <a:pt x="134" y="35"/>
                </a:cubicBezTo>
                <a:cubicBezTo>
                  <a:pt x="133" y="35"/>
                  <a:pt x="133" y="35"/>
                  <a:pt x="133" y="35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29" y="43"/>
                  <a:pt x="129" y="43"/>
                  <a:pt x="129" y="43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43"/>
                  <a:pt x="120" y="45"/>
                  <a:pt x="121" y="48"/>
                </a:cubicBezTo>
                <a:cubicBezTo>
                  <a:pt x="123" y="51"/>
                  <a:pt x="123" y="53"/>
                  <a:pt x="122" y="55"/>
                </a:cubicBezTo>
                <a:cubicBezTo>
                  <a:pt x="121" y="58"/>
                  <a:pt x="121" y="58"/>
                  <a:pt x="121" y="58"/>
                </a:cubicBezTo>
                <a:cubicBezTo>
                  <a:pt x="119" y="59"/>
                  <a:pt x="116" y="60"/>
                  <a:pt x="111" y="59"/>
                </a:cubicBezTo>
                <a:cubicBezTo>
                  <a:pt x="104" y="59"/>
                  <a:pt x="104" y="59"/>
                  <a:pt x="104" y="59"/>
                </a:cubicBezTo>
                <a:cubicBezTo>
                  <a:pt x="103" y="71"/>
                  <a:pt x="103" y="71"/>
                  <a:pt x="103" y="71"/>
                </a:cubicBezTo>
                <a:cubicBezTo>
                  <a:pt x="95" y="67"/>
                  <a:pt x="95" y="67"/>
                  <a:pt x="95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89" y="59"/>
                  <a:pt x="89" y="59"/>
                  <a:pt x="89" y="59"/>
                </a:cubicBezTo>
                <a:cubicBezTo>
                  <a:pt x="80" y="55"/>
                  <a:pt x="80" y="55"/>
                  <a:pt x="80" y="55"/>
                </a:cubicBezTo>
                <a:cubicBezTo>
                  <a:pt x="77" y="50"/>
                  <a:pt x="77" y="50"/>
                  <a:pt x="77" y="50"/>
                </a:cubicBezTo>
                <a:cubicBezTo>
                  <a:pt x="74" y="53"/>
                  <a:pt x="74" y="53"/>
                  <a:pt x="74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7" y="54"/>
                  <a:pt x="67" y="54"/>
                  <a:pt x="67" y="54"/>
                </a:cubicBezTo>
                <a:cubicBezTo>
                  <a:pt x="66" y="54"/>
                  <a:pt x="66" y="54"/>
                  <a:pt x="66" y="54"/>
                </a:cubicBezTo>
                <a:cubicBezTo>
                  <a:pt x="63" y="47"/>
                  <a:pt x="63" y="47"/>
                  <a:pt x="63" y="47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2"/>
                  <a:pt x="59" y="42"/>
                  <a:pt x="59" y="42"/>
                </a:cubicBezTo>
                <a:cubicBezTo>
                  <a:pt x="56" y="38"/>
                  <a:pt x="54" y="35"/>
                  <a:pt x="53" y="33"/>
                </a:cubicBezTo>
                <a:cubicBezTo>
                  <a:pt x="53" y="32"/>
                  <a:pt x="53" y="31"/>
                  <a:pt x="51" y="31"/>
                </a:cubicBezTo>
                <a:cubicBezTo>
                  <a:pt x="49" y="31"/>
                  <a:pt x="49" y="31"/>
                  <a:pt x="49" y="31"/>
                </a:cubicBezTo>
                <a:cubicBezTo>
                  <a:pt x="46" y="29"/>
                  <a:pt x="44" y="27"/>
                  <a:pt x="43" y="23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1"/>
                  <a:pt x="41" y="11"/>
                  <a:pt x="41" y="11"/>
                </a:cubicBezTo>
                <a:cubicBezTo>
                  <a:pt x="39" y="6"/>
                  <a:pt x="39" y="6"/>
                  <a:pt x="39" y="6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9"/>
          <p:cNvSpPr/>
          <p:nvPr/>
        </p:nvSpPr>
        <p:spPr bwMode="auto">
          <a:xfrm>
            <a:off x="6300788" y="4933950"/>
            <a:ext cx="1185862" cy="744538"/>
          </a:xfrm>
          <a:custGeom>
            <a:avLst/>
            <a:gdLst>
              <a:gd name="T0" fmla="*/ 2147483646 w 244"/>
              <a:gd name="T1" fmla="*/ 2147483646 h 153"/>
              <a:gd name="T2" fmla="*/ 2147483646 w 244"/>
              <a:gd name="T3" fmla="*/ 2147483646 h 153"/>
              <a:gd name="T4" fmla="*/ 2147483646 w 244"/>
              <a:gd name="T5" fmla="*/ 2147483646 h 153"/>
              <a:gd name="T6" fmla="*/ 2147483646 w 244"/>
              <a:gd name="T7" fmla="*/ 2147483646 h 153"/>
              <a:gd name="T8" fmla="*/ 2147483646 w 244"/>
              <a:gd name="T9" fmla="*/ 2147483646 h 153"/>
              <a:gd name="T10" fmla="*/ 2147483646 w 244"/>
              <a:gd name="T11" fmla="*/ 2147483646 h 153"/>
              <a:gd name="T12" fmla="*/ 2147483646 w 244"/>
              <a:gd name="T13" fmla="*/ 2147483646 h 153"/>
              <a:gd name="T14" fmla="*/ 2147483646 w 244"/>
              <a:gd name="T15" fmla="*/ 2147483646 h 153"/>
              <a:gd name="T16" fmla="*/ 2147483646 w 244"/>
              <a:gd name="T17" fmla="*/ 2147483646 h 153"/>
              <a:gd name="T18" fmla="*/ 2147483646 w 244"/>
              <a:gd name="T19" fmla="*/ 2147483646 h 153"/>
              <a:gd name="T20" fmla="*/ 2147483646 w 244"/>
              <a:gd name="T21" fmla="*/ 2147483646 h 153"/>
              <a:gd name="T22" fmla="*/ 2147483646 w 244"/>
              <a:gd name="T23" fmla="*/ 2147483646 h 153"/>
              <a:gd name="T24" fmla="*/ 2147483646 w 244"/>
              <a:gd name="T25" fmla="*/ 2147483646 h 153"/>
              <a:gd name="T26" fmla="*/ 2147483646 w 244"/>
              <a:gd name="T27" fmla="*/ 2147483646 h 153"/>
              <a:gd name="T28" fmla="*/ 2147483646 w 244"/>
              <a:gd name="T29" fmla="*/ 2147483646 h 153"/>
              <a:gd name="T30" fmla="*/ 2147483646 w 244"/>
              <a:gd name="T31" fmla="*/ 2147483646 h 153"/>
              <a:gd name="T32" fmla="*/ 2147483646 w 244"/>
              <a:gd name="T33" fmla="*/ 2147483646 h 153"/>
              <a:gd name="T34" fmla="*/ 2147483646 w 244"/>
              <a:gd name="T35" fmla="*/ 2147483646 h 153"/>
              <a:gd name="T36" fmla="*/ 2147483646 w 244"/>
              <a:gd name="T37" fmla="*/ 2147483646 h 153"/>
              <a:gd name="T38" fmla="*/ 2147483646 w 244"/>
              <a:gd name="T39" fmla="*/ 2147483646 h 153"/>
              <a:gd name="T40" fmla="*/ 2147483646 w 244"/>
              <a:gd name="T41" fmla="*/ 2147483646 h 153"/>
              <a:gd name="T42" fmla="*/ 2147483646 w 244"/>
              <a:gd name="T43" fmla="*/ 2147483646 h 153"/>
              <a:gd name="T44" fmla="*/ 2147483646 w 244"/>
              <a:gd name="T45" fmla="*/ 2147483646 h 153"/>
              <a:gd name="T46" fmla="*/ 2147483646 w 244"/>
              <a:gd name="T47" fmla="*/ 2147483646 h 153"/>
              <a:gd name="T48" fmla="*/ 2147483646 w 244"/>
              <a:gd name="T49" fmla="*/ 2147483646 h 153"/>
              <a:gd name="T50" fmla="*/ 2147483646 w 244"/>
              <a:gd name="T51" fmla="*/ 2147483646 h 153"/>
              <a:gd name="T52" fmla="*/ 2147483646 w 244"/>
              <a:gd name="T53" fmla="*/ 2147483646 h 153"/>
              <a:gd name="T54" fmla="*/ 2147483646 w 244"/>
              <a:gd name="T55" fmla="*/ 2147483646 h 153"/>
              <a:gd name="T56" fmla="*/ 2147483646 w 244"/>
              <a:gd name="T57" fmla="*/ 2147483646 h 153"/>
              <a:gd name="T58" fmla="*/ 2147483646 w 244"/>
              <a:gd name="T59" fmla="*/ 2147483646 h 153"/>
              <a:gd name="T60" fmla="*/ 2147483646 w 244"/>
              <a:gd name="T61" fmla="*/ 2147483646 h 153"/>
              <a:gd name="T62" fmla="*/ 2147483646 w 244"/>
              <a:gd name="T63" fmla="*/ 2147483646 h 153"/>
              <a:gd name="T64" fmla="*/ 2147483646 w 244"/>
              <a:gd name="T65" fmla="*/ 2147483646 h 153"/>
              <a:gd name="T66" fmla="*/ 2147483646 w 244"/>
              <a:gd name="T67" fmla="*/ 2147483646 h 153"/>
              <a:gd name="T68" fmla="*/ 2147483646 w 244"/>
              <a:gd name="T69" fmla="*/ 2147483646 h 153"/>
              <a:gd name="T70" fmla="*/ 2147483646 w 244"/>
              <a:gd name="T71" fmla="*/ 2147483646 h 153"/>
              <a:gd name="T72" fmla="*/ 2147483646 w 244"/>
              <a:gd name="T73" fmla="*/ 2147483646 h 153"/>
              <a:gd name="T74" fmla="*/ 2147483646 w 244"/>
              <a:gd name="T75" fmla="*/ 2147483646 h 153"/>
              <a:gd name="T76" fmla="*/ 2147483646 w 244"/>
              <a:gd name="T77" fmla="*/ 2147483646 h 153"/>
              <a:gd name="T78" fmla="*/ 2147483646 w 244"/>
              <a:gd name="T79" fmla="*/ 2147483646 h 153"/>
              <a:gd name="T80" fmla="*/ 2147483646 w 244"/>
              <a:gd name="T81" fmla="*/ 2147483646 h 153"/>
              <a:gd name="T82" fmla="*/ 2147483646 w 244"/>
              <a:gd name="T83" fmla="*/ 2147483646 h 153"/>
              <a:gd name="T84" fmla="*/ 2147483646 w 244"/>
              <a:gd name="T85" fmla="*/ 2147483646 h 153"/>
              <a:gd name="T86" fmla="*/ 2147483646 w 244"/>
              <a:gd name="T87" fmla="*/ 2147483646 h 153"/>
              <a:gd name="T88" fmla="*/ 2147483646 w 244"/>
              <a:gd name="T89" fmla="*/ 2147483646 h 153"/>
              <a:gd name="T90" fmla="*/ 2147483646 w 244"/>
              <a:gd name="T91" fmla="*/ 0 h 153"/>
              <a:gd name="T92" fmla="*/ 2147483646 w 244"/>
              <a:gd name="T93" fmla="*/ 2147483646 h 153"/>
              <a:gd name="T94" fmla="*/ 2147483646 w 244"/>
              <a:gd name="T95" fmla="*/ 2147483646 h 1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44" h="153">
                <a:moveTo>
                  <a:pt x="31" y="1"/>
                </a:moveTo>
                <a:cubicBezTo>
                  <a:pt x="30" y="2"/>
                  <a:pt x="30" y="2"/>
                  <a:pt x="30" y="2"/>
                </a:cubicBezTo>
                <a:cubicBezTo>
                  <a:pt x="32" y="5"/>
                  <a:pt x="32" y="5"/>
                  <a:pt x="32" y="5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50" y="19"/>
                  <a:pt x="50" y="19"/>
                  <a:pt x="50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45" y="25"/>
                  <a:pt x="45" y="25"/>
                  <a:pt x="45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37" y="26"/>
                  <a:pt x="37" y="26"/>
                  <a:pt x="37" y="26"/>
                </a:cubicBezTo>
                <a:cubicBezTo>
                  <a:pt x="33" y="27"/>
                  <a:pt x="33" y="27"/>
                  <a:pt x="33" y="27"/>
                </a:cubicBezTo>
                <a:cubicBezTo>
                  <a:pt x="30" y="29"/>
                  <a:pt x="30" y="29"/>
                  <a:pt x="30" y="29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7"/>
                  <a:pt x="32" y="37"/>
                  <a:pt x="32" y="37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54"/>
                  <a:pt x="36" y="54"/>
                  <a:pt x="36" y="54"/>
                </a:cubicBezTo>
                <a:cubicBezTo>
                  <a:pt x="39" y="55"/>
                  <a:pt x="39" y="55"/>
                  <a:pt x="39" y="55"/>
                </a:cubicBezTo>
                <a:cubicBezTo>
                  <a:pt x="44" y="57"/>
                  <a:pt x="44" y="57"/>
                  <a:pt x="44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8"/>
                  <a:pt x="46" y="58"/>
                  <a:pt x="46" y="58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81"/>
                  <a:pt x="52" y="83"/>
                  <a:pt x="52" y="85"/>
                </a:cubicBezTo>
                <a:cubicBezTo>
                  <a:pt x="50" y="87"/>
                  <a:pt x="46" y="90"/>
                  <a:pt x="40" y="92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8"/>
                  <a:pt x="0" y="108"/>
                  <a:pt x="0" y="108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7"/>
                  <a:pt x="4" y="117"/>
                  <a:pt x="4" y="117"/>
                </a:cubicBezTo>
                <a:cubicBezTo>
                  <a:pt x="6" y="127"/>
                  <a:pt x="6" y="127"/>
                  <a:pt x="6" y="127"/>
                </a:cubicBezTo>
                <a:cubicBezTo>
                  <a:pt x="19" y="143"/>
                  <a:pt x="19" y="143"/>
                  <a:pt x="19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5" y="153"/>
                  <a:pt x="25" y="153"/>
                  <a:pt x="25" y="153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8" y="128"/>
                  <a:pt x="38" y="128"/>
                  <a:pt x="38" y="128"/>
                </a:cubicBezTo>
                <a:cubicBezTo>
                  <a:pt x="39" y="127"/>
                  <a:pt x="39" y="127"/>
                  <a:pt x="39" y="127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3" y="111"/>
                  <a:pt x="63" y="111"/>
                  <a:pt x="63" y="111"/>
                </a:cubicBezTo>
                <a:cubicBezTo>
                  <a:pt x="71" y="111"/>
                  <a:pt x="71" y="111"/>
                  <a:pt x="71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96" y="119"/>
                  <a:pt x="96" y="119"/>
                  <a:pt x="96" y="119"/>
                </a:cubicBezTo>
                <a:cubicBezTo>
                  <a:pt x="109" y="121"/>
                  <a:pt x="109" y="121"/>
                  <a:pt x="109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4" y="125"/>
                  <a:pt x="114" y="125"/>
                  <a:pt x="114" y="125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5" y="131"/>
                  <a:pt x="125" y="131"/>
                  <a:pt x="125" y="131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50" y="125"/>
                  <a:pt x="150" y="125"/>
                  <a:pt x="150" y="125"/>
                </a:cubicBezTo>
                <a:cubicBezTo>
                  <a:pt x="150" y="126"/>
                  <a:pt x="150" y="126"/>
                  <a:pt x="150" y="126"/>
                </a:cubicBezTo>
                <a:cubicBezTo>
                  <a:pt x="149" y="129"/>
                  <a:pt x="149" y="129"/>
                  <a:pt x="149" y="129"/>
                </a:cubicBezTo>
                <a:cubicBezTo>
                  <a:pt x="150" y="130"/>
                  <a:pt x="150" y="130"/>
                  <a:pt x="150" y="130"/>
                </a:cubicBezTo>
                <a:cubicBezTo>
                  <a:pt x="154" y="128"/>
                  <a:pt x="154" y="128"/>
                  <a:pt x="154" y="128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8" y="125"/>
                  <a:pt x="168" y="125"/>
                  <a:pt x="168" y="125"/>
                </a:cubicBezTo>
                <a:cubicBezTo>
                  <a:pt x="171" y="128"/>
                  <a:pt x="172" y="130"/>
                  <a:pt x="171" y="132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83" y="135"/>
                  <a:pt x="190" y="130"/>
                  <a:pt x="194" y="130"/>
                </a:cubicBezTo>
                <a:cubicBezTo>
                  <a:pt x="204" y="130"/>
                  <a:pt x="204" y="130"/>
                  <a:pt x="204" y="130"/>
                </a:cubicBezTo>
                <a:cubicBezTo>
                  <a:pt x="207" y="125"/>
                  <a:pt x="207" y="125"/>
                  <a:pt x="207" y="125"/>
                </a:cubicBezTo>
                <a:cubicBezTo>
                  <a:pt x="215" y="121"/>
                  <a:pt x="215" y="121"/>
                  <a:pt x="215" y="121"/>
                </a:cubicBezTo>
                <a:cubicBezTo>
                  <a:pt x="216" y="121"/>
                  <a:pt x="216" y="121"/>
                  <a:pt x="216" y="121"/>
                </a:cubicBezTo>
                <a:cubicBezTo>
                  <a:pt x="226" y="120"/>
                  <a:pt x="226" y="120"/>
                  <a:pt x="226" y="120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44" y="114"/>
                  <a:pt x="244" y="114"/>
                  <a:pt x="244" y="114"/>
                </a:cubicBezTo>
                <a:cubicBezTo>
                  <a:pt x="242" y="111"/>
                  <a:pt x="242" y="111"/>
                  <a:pt x="242" y="111"/>
                </a:cubicBezTo>
                <a:cubicBezTo>
                  <a:pt x="243" y="110"/>
                  <a:pt x="243" y="110"/>
                  <a:pt x="243" y="110"/>
                </a:cubicBezTo>
                <a:cubicBezTo>
                  <a:pt x="244" y="108"/>
                  <a:pt x="244" y="108"/>
                  <a:pt x="244" y="108"/>
                </a:cubicBezTo>
                <a:cubicBezTo>
                  <a:pt x="230" y="77"/>
                  <a:pt x="230" y="77"/>
                  <a:pt x="230" y="77"/>
                </a:cubicBezTo>
                <a:cubicBezTo>
                  <a:pt x="230" y="76"/>
                  <a:pt x="230" y="76"/>
                  <a:pt x="230" y="76"/>
                </a:cubicBezTo>
                <a:cubicBezTo>
                  <a:pt x="229" y="75"/>
                  <a:pt x="229" y="75"/>
                  <a:pt x="229" y="7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23" y="63"/>
                  <a:pt x="223" y="63"/>
                  <a:pt x="223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6" y="53"/>
                  <a:pt x="203" y="56"/>
                  <a:pt x="200" y="57"/>
                </a:cubicBezTo>
                <a:cubicBezTo>
                  <a:pt x="197" y="58"/>
                  <a:pt x="192" y="55"/>
                  <a:pt x="186" y="47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0" y="43"/>
                  <a:pt x="176" y="45"/>
                </a:cubicBezTo>
                <a:cubicBezTo>
                  <a:pt x="169" y="47"/>
                  <a:pt x="164" y="48"/>
                  <a:pt x="162" y="47"/>
                </a:cubicBezTo>
                <a:cubicBezTo>
                  <a:pt x="160" y="45"/>
                  <a:pt x="160" y="41"/>
                  <a:pt x="160" y="35"/>
                </a:cubicBezTo>
                <a:cubicBezTo>
                  <a:pt x="161" y="31"/>
                  <a:pt x="160" y="29"/>
                  <a:pt x="160" y="27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103" y="23"/>
                  <a:pt x="99" y="21"/>
                  <a:pt x="97" y="19"/>
                </a:cubicBezTo>
                <a:cubicBezTo>
                  <a:pt x="89" y="17"/>
                  <a:pt x="89" y="17"/>
                  <a:pt x="89" y="17"/>
                </a:cubicBezTo>
                <a:cubicBezTo>
                  <a:pt x="86" y="15"/>
                  <a:pt x="80" y="10"/>
                  <a:pt x="72" y="0"/>
                </a:cubicBezTo>
                <a:cubicBezTo>
                  <a:pt x="66" y="5"/>
                  <a:pt x="66" y="5"/>
                  <a:pt x="66" y="5"/>
                </a:cubicBezTo>
                <a:cubicBezTo>
                  <a:pt x="58" y="2"/>
                  <a:pt x="58" y="2"/>
                  <a:pt x="58" y="2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lnTo>
                  <a:pt x="3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47"/>
          <p:cNvSpPr txBox="1">
            <a:spLocks noChangeArrowheads="1"/>
          </p:cNvSpPr>
          <p:nvPr/>
        </p:nvSpPr>
        <p:spPr bwMode="auto">
          <a:xfrm>
            <a:off x="7669213" y="1609725"/>
            <a:ext cx="39131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文本框 47"/>
          <p:cNvSpPr txBox="1">
            <a:spLocks noChangeArrowheads="1"/>
          </p:cNvSpPr>
          <p:nvPr/>
        </p:nvSpPr>
        <p:spPr bwMode="auto">
          <a:xfrm>
            <a:off x="7669213" y="3278188"/>
            <a:ext cx="3913187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文本框 47"/>
          <p:cNvSpPr txBox="1">
            <a:spLocks noChangeArrowheads="1"/>
          </p:cNvSpPr>
          <p:nvPr/>
        </p:nvSpPr>
        <p:spPr bwMode="auto">
          <a:xfrm>
            <a:off x="7669213" y="4714875"/>
            <a:ext cx="39131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2695575" y="1223963"/>
            <a:ext cx="2292350" cy="1955800"/>
          </a:xfrm>
          <a:custGeom>
            <a:avLst/>
            <a:gdLst>
              <a:gd name="T0" fmla="*/ 2147483646 w 714"/>
              <a:gd name="T1" fmla="*/ 525756936 h 609"/>
              <a:gd name="T2" fmla="*/ 2147483646 w 714"/>
              <a:gd name="T3" fmla="*/ 608228108 h 609"/>
              <a:gd name="T4" fmla="*/ 2147483646 w 714"/>
              <a:gd name="T5" fmla="*/ 288652315 h 609"/>
              <a:gd name="T6" fmla="*/ 2147483646 w 714"/>
              <a:gd name="T7" fmla="*/ 309270108 h 609"/>
              <a:gd name="T8" fmla="*/ 2147483646 w 714"/>
              <a:gd name="T9" fmla="*/ 113397862 h 609"/>
              <a:gd name="T10" fmla="*/ 2147483646 w 714"/>
              <a:gd name="T11" fmla="*/ 226795724 h 609"/>
              <a:gd name="T12" fmla="*/ 2147483646 w 714"/>
              <a:gd name="T13" fmla="*/ 432976867 h 609"/>
              <a:gd name="T14" fmla="*/ 2147483646 w 714"/>
              <a:gd name="T15" fmla="*/ 1257691802 h 609"/>
              <a:gd name="T16" fmla="*/ 2147483646 w 714"/>
              <a:gd name="T17" fmla="*/ 1618506393 h 609"/>
              <a:gd name="T18" fmla="*/ 2147483646 w 714"/>
              <a:gd name="T19" fmla="*/ 2147483646 h 609"/>
              <a:gd name="T20" fmla="*/ 2147483646 w 714"/>
              <a:gd name="T21" fmla="*/ 2147483646 h 609"/>
              <a:gd name="T22" fmla="*/ 2147483646 w 714"/>
              <a:gd name="T23" fmla="*/ 2147483646 h 609"/>
              <a:gd name="T24" fmla="*/ 2147483646 w 714"/>
              <a:gd name="T25" fmla="*/ 2147483646 h 609"/>
              <a:gd name="T26" fmla="*/ 2147483646 w 714"/>
              <a:gd name="T27" fmla="*/ 2147483646 h 609"/>
              <a:gd name="T28" fmla="*/ 2147483646 w 714"/>
              <a:gd name="T29" fmla="*/ 2147483646 h 609"/>
              <a:gd name="T30" fmla="*/ 2147483646 w 714"/>
              <a:gd name="T31" fmla="*/ 2147483646 h 609"/>
              <a:gd name="T32" fmla="*/ 1041247013 w 714"/>
              <a:gd name="T33" fmla="*/ 2147483646 h 609"/>
              <a:gd name="T34" fmla="*/ 10309154 w 714"/>
              <a:gd name="T35" fmla="*/ 2147483646 h 609"/>
              <a:gd name="T36" fmla="*/ 123713057 w 714"/>
              <a:gd name="T37" fmla="*/ 2147483646 h 609"/>
              <a:gd name="T38" fmla="*/ 237116960 w 714"/>
              <a:gd name="T39" fmla="*/ 2147483646 h 609"/>
              <a:gd name="T40" fmla="*/ 711347669 w 714"/>
              <a:gd name="T41" fmla="*/ 2147483646 h 609"/>
              <a:gd name="T42" fmla="*/ 711347669 w 714"/>
              <a:gd name="T43" fmla="*/ 2147483646 h 609"/>
              <a:gd name="T44" fmla="*/ 979388879 w 714"/>
              <a:gd name="T45" fmla="*/ 2147483646 h 609"/>
              <a:gd name="T46" fmla="*/ 1123720244 w 714"/>
              <a:gd name="T47" fmla="*/ 2147483646 h 609"/>
              <a:gd name="T48" fmla="*/ 1247433301 w 714"/>
              <a:gd name="T49" fmla="*/ 2147483646 h 609"/>
              <a:gd name="T50" fmla="*/ 1855686220 w 714"/>
              <a:gd name="T51" fmla="*/ 2147483646 h 609"/>
              <a:gd name="T52" fmla="*/ 1969090123 w 714"/>
              <a:gd name="T53" fmla="*/ 2147483646 h 609"/>
              <a:gd name="T54" fmla="*/ 1721664010 w 714"/>
              <a:gd name="T55" fmla="*/ 2147483646 h 609"/>
              <a:gd name="T56" fmla="*/ 2147483646 w 714"/>
              <a:gd name="T57" fmla="*/ 2147483646 h 609"/>
              <a:gd name="T58" fmla="*/ 2147483646 w 714"/>
              <a:gd name="T59" fmla="*/ 2147483646 h 609"/>
              <a:gd name="T60" fmla="*/ 2147483646 w 714"/>
              <a:gd name="T61" fmla="*/ 2147483646 h 609"/>
              <a:gd name="T62" fmla="*/ 2147483646 w 714"/>
              <a:gd name="T63" fmla="*/ 2147483646 h 609"/>
              <a:gd name="T64" fmla="*/ 2147483646 w 714"/>
              <a:gd name="T65" fmla="*/ 2147483646 h 609"/>
              <a:gd name="T66" fmla="*/ 2147483646 w 714"/>
              <a:gd name="T67" fmla="*/ 2147483646 h 609"/>
              <a:gd name="T68" fmla="*/ 2147483646 w 714"/>
              <a:gd name="T69" fmla="*/ 2147483646 h 609"/>
              <a:gd name="T70" fmla="*/ 2147483646 w 714"/>
              <a:gd name="T71" fmla="*/ 2147483646 h 609"/>
              <a:gd name="T72" fmla="*/ 2147483646 w 714"/>
              <a:gd name="T73" fmla="*/ 2147483646 h 609"/>
              <a:gd name="T74" fmla="*/ 2147483646 w 714"/>
              <a:gd name="T75" fmla="*/ 2147483646 h 609"/>
              <a:gd name="T76" fmla="*/ 2147483646 w 714"/>
              <a:gd name="T77" fmla="*/ 2147483646 h 609"/>
              <a:gd name="T78" fmla="*/ 2147483646 w 714"/>
              <a:gd name="T79" fmla="*/ 2147483646 h 609"/>
              <a:gd name="T80" fmla="*/ 2147483646 w 714"/>
              <a:gd name="T81" fmla="*/ 2147483646 h 609"/>
              <a:gd name="T82" fmla="*/ 2147483646 w 714"/>
              <a:gd name="T83" fmla="*/ 2147483646 h 609"/>
              <a:gd name="T84" fmla="*/ 2147483646 w 714"/>
              <a:gd name="T85" fmla="*/ 2147483646 h 609"/>
              <a:gd name="T86" fmla="*/ 2147483646 w 714"/>
              <a:gd name="T87" fmla="*/ 2147483646 h 609"/>
              <a:gd name="T88" fmla="*/ 2147483646 w 714"/>
              <a:gd name="T89" fmla="*/ 2147483646 h 609"/>
              <a:gd name="T90" fmla="*/ 2147483646 w 714"/>
              <a:gd name="T91" fmla="*/ 2147483646 h 609"/>
              <a:gd name="T92" fmla="*/ 2147483646 w 714"/>
              <a:gd name="T93" fmla="*/ 2147483646 h 609"/>
              <a:gd name="T94" fmla="*/ 2147483646 w 714"/>
              <a:gd name="T95" fmla="*/ 2147483646 h 609"/>
              <a:gd name="T96" fmla="*/ 2147483646 w 714"/>
              <a:gd name="T97" fmla="*/ 2147483646 h 609"/>
              <a:gd name="T98" fmla="*/ 2147483646 w 714"/>
              <a:gd name="T99" fmla="*/ 2147483646 h 609"/>
              <a:gd name="T100" fmla="*/ 2147483646 w 714"/>
              <a:gd name="T101" fmla="*/ 2147483646 h 609"/>
              <a:gd name="T102" fmla="*/ 2147483646 w 714"/>
              <a:gd name="T103" fmla="*/ 2147483646 h 609"/>
              <a:gd name="T104" fmla="*/ 2147483646 w 714"/>
              <a:gd name="T105" fmla="*/ 2147483646 h 609"/>
              <a:gd name="T106" fmla="*/ 2147483646 w 714"/>
              <a:gd name="T107" fmla="*/ 2147483646 h 609"/>
              <a:gd name="T108" fmla="*/ 2147483646 w 714"/>
              <a:gd name="T109" fmla="*/ 2147483646 h 609"/>
              <a:gd name="T110" fmla="*/ 2147483646 w 714"/>
              <a:gd name="T111" fmla="*/ 2147483646 h 609"/>
              <a:gd name="T112" fmla="*/ 2147483646 w 714"/>
              <a:gd name="T113" fmla="*/ 2147483646 h 609"/>
              <a:gd name="T114" fmla="*/ 2147483646 w 714"/>
              <a:gd name="T115" fmla="*/ 1958703191 h 609"/>
              <a:gd name="T116" fmla="*/ 2147483646 w 714"/>
              <a:gd name="T117" fmla="*/ 1731904255 h 609"/>
              <a:gd name="T118" fmla="*/ 2147483646 w 714"/>
              <a:gd name="T119" fmla="*/ 1680359772 h 609"/>
              <a:gd name="T120" fmla="*/ 2147483646 w 714"/>
              <a:gd name="T121" fmla="*/ 1288618492 h 609"/>
              <a:gd name="T122" fmla="*/ 2147483646 w 714"/>
              <a:gd name="T123" fmla="*/ 865953733 h 6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14" h="609">
                <a:moveTo>
                  <a:pt x="699" y="64"/>
                </a:moveTo>
                <a:cubicBezTo>
                  <a:pt x="697" y="56"/>
                  <a:pt x="697" y="56"/>
                  <a:pt x="697" y="56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3" y="40"/>
                  <a:pt x="683" y="40"/>
                  <a:pt x="683" y="40"/>
                </a:cubicBezTo>
                <a:cubicBezTo>
                  <a:pt x="677" y="43"/>
                  <a:pt x="677" y="43"/>
                  <a:pt x="677" y="43"/>
                </a:cubicBezTo>
                <a:cubicBezTo>
                  <a:pt x="674" y="50"/>
                  <a:pt x="674" y="50"/>
                  <a:pt x="674" y="50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2" y="51"/>
                  <a:pt x="672" y="51"/>
                  <a:pt x="672" y="51"/>
                </a:cubicBezTo>
                <a:cubicBezTo>
                  <a:pt x="661" y="53"/>
                  <a:pt x="661" y="53"/>
                  <a:pt x="661" y="53"/>
                </a:cubicBezTo>
                <a:cubicBezTo>
                  <a:pt x="660" y="54"/>
                  <a:pt x="659" y="54"/>
                  <a:pt x="658" y="56"/>
                </a:cubicBezTo>
                <a:cubicBezTo>
                  <a:pt x="655" y="58"/>
                  <a:pt x="655" y="58"/>
                  <a:pt x="655" y="58"/>
                </a:cubicBezTo>
                <a:cubicBezTo>
                  <a:pt x="649" y="63"/>
                  <a:pt x="649" y="63"/>
                  <a:pt x="649" y="63"/>
                </a:cubicBezTo>
                <a:cubicBezTo>
                  <a:pt x="648" y="64"/>
                  <a:pt x="648" y="64"/>
                  <a:pt x="648" y="64"/>
                </a:cubicBezTo>
                <a:cubicBezTo>
                  <a:pt x="643" y="65"/>
                  <a:pt x="643" y="65"/>
                  <a:pt x="643" y="65"/>
                </a:cubicBezTo>
                <a:cubicBezTo>
                  <a:pt x="640" y="64"/>
                  <a:pt x="637" y="62"/>
                  <a:pt x="632" y="59"/>
                </a:cubicBezTo>
                <a:cubicBezTo>
                  <a:pt x="631" y="58"/>
                  <a:pt x="631" y="58"/>
                  <a:pt x="631" y="58"/>
                </a:cubicBezTo>
                <a:cubicBezTo>
                  <a:pt x="623" y="50"/>
                  <a:pt x="619" y="45"/>
                  <a:pt x="619" y="42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0"/>
                  <a:pt x="619" y="30"/>
                  <a:pt x="619" y="30"/>
                </a:cubicBezTo>
                <a:cubicBezTo>
                  <a:pt x="621" y="28"/>
                  <a:pt x="621" y="28"/>
                  <a:pt x="621" y="28"/>
                </a:cubicBezTo>
                <a:cubicBezTo>
                  <a:pt x="609" y="24"/>
                  <a:pt x="609" y="24"/>
                  <a:pt x="609" y="24"/>
                </a:cubicBezTo>
                <a:cubicBezTo>
                  <a:pt x="609" y="28"/>
                  <a:pt x="609" y="28"/>
                  <a:pt x="609" y="28"/>
                </a:cubicBezTo>
                <a:cubicBezTo>
                  <a:pt x="609" y="30"/>
                  <a:pt x="607" y="31"/>
                  <a:pt x="605" y="32"/>
                </a:cubicBezTo>
                <a:cubicBezTo>
                  <a:pt x="601" y="34"/>
                  <a:pt x="601" y="34"/>
                  <a:pt x="601" y="34"/>
                </a:cubicBezTo>
                <a:cubicBezTo>
                  <a:pt x="600" y="34"/>
                  <a:pt x="600" y="34"/>
                  <a:pt x="600" y="34"/>
                </a:cubicBezTo>
                <a:cubicBezTo>
                  <a:pt x="600" y="33"/>
                  <a:pt x="600" y="33"/>
                  <a:pt x="600" y="33"/>
                </a:cubicBezTo>
                <a:cubicBezTo>
                  <a:pt x="594" y="32"/>
                  <a:pt x="594" y="32"/>
                  <a:pt x="594" y="32"/>
                </a:cubicBezTo>
                <a:cubicBezTo>
                  <a:pt x="595" y="36"/>
                  <a:pt x="595" y="36"/>
                  <a:pt x="595" y="36"/>
                </a:cubicBezTo>
                <a:cubicBezTo>
                  <a:pt x="585" y="30"/>
                  <a:pt x="585" y="30"/>
                  <a:pt x="585" y="30"/>
                </a:cubicBezTo>
                <a:cubicBezTo>
                  <a:pt x="584" y="30"/>
                  <a:pt x="584" y="30"/>
                  <a:pt x="584" y="30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2" y="25"/>
                  <a:pt x="581" y="20"/>
                  <a:pt x="581" y="16"/>
                </a:cubicBezTo>
                <a:cubicBezTo>
                  <a:pt x="581" y="12"/>
                  <a:pt x="582" y="9"/>
                  <a:pt x="583" y="8"/>
                </a:cubicBezTo>
                <a:cubicBezTo>
                  <a:pt x="586" y="3"/>
                  <a:pt x="586" y="3"/>
                  <a:pt x="586" y="3"/>
                </a:cubicBezTo>
                <a:cubicBezTo>
                  <a:pt x="585" y="0"/>
                  <a:pt x="585" y="0"/>
                  <a:pt x="585" y="0"/>
                </a:cubicBezTo>
                <a:cubicBezTo>
                  <a:pt x="575" y="1"/>
                  <a:pt x="575" y="1"/>
                  <a:pt x="575" y="1"/>
                </a:cubicBezTo>
                <a:cubicBezTo>
                  <a:pt x="569" y="2"/>
                  <a:pt x="566" y="5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70" y="22"/>
                  <a:pt x="570" y="22"/>
                  <a:pt x="570" y="22"/>
                </a:cubicBezTo>
                <a:cubicBezTo>
                  <a:pt x="571" y="22"/>
                  <a:pt x="571" y="22"/>
                  <a:pt x="571" y="22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71" y="24"/>
                  <a:pt x="571" y="24"/>
                  <a:pt x="571" y="24"/>
                </a:cubicBezTo>
                <a:cubicBezTo>
                  <a:pt x="572" y="32"/>
                  <a:pt x="572" y="32"/>
                  <a:pt x="572" y="32"/>
                </a:cubicBezTo>
                <a:cubicBezTo>
                  <a:pt x="575" y="40"/>
                  <a:pt x="575" y="40"/>
                  <a:pt x="575" y="40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2"/>
                  <a:pt x="575" y="42"/>
                  <a:pt x="575" y="42"/>
                </a:cubicBezTo>
                <a:cubicBezTo>
                  <a:pt x="561" y="68"/>
                  <a:pt x="561" y="68"/>
                  <a:pt x="561" y="68"/>
                </a:cubicBezTo>
                <a:cubicBezTo>
                  <a:pt x="559" y="71"/>
                  <a:pt x="558" y="81"/>
                  <a:pt x="557" y="95"/>
                </a:cubicBezTo>
                <a:cubicBezTo>
                  <a:pt x="557" y="96"/>
                  <a:pt x="557" y="96"/>
                  <a:pt x="557" y="96"/>
                </a:cubicBezTo>
                <a:cubicBezTo>
                  <a:pt x="552" y="106"/>
                  <a:pt x="552" y="106"/>
                  <a:pt x="552" y="106"/>
                </a:cubicBezTo>
                <a:cubicBezTo>
                  <a:pt x="555" y="110"/>
                  <a:pt x="555" y="110"/>
                  <a:pt x="555" y="110"/>
                </a:cubicBezTo>
                <a:cubicBezTo>
                  <a:pt x="555" y="111"/>
                  <a:pt x="555" y="111"/>
                  <a:pt x="555" y="111"/>
                </a:cubicBezTo>
                <a:cubicBezTo>
                  <a:pt x="556" y="117"/>
                  <a:pt x="555" y="121"/>
                  <a:pt x="554" y="122"/>
                </a:cubicBezTo>
                <a:cubicBezTo>
                  <a:pt x="553" y="122"/>
                  <a:pt x="553" y="122"/>
                  <a:pt x="553" y="122"/>
                </a:cubicBezTo>
                <a:cubicBezTo>
                  <a:pt x="550" y="124"/>
                  <a:pt x="541" y="133"/>
                  <a:pt x="526" y="151"/>
                </a:cubicBezTo>
                <a:cubicBezTo>
                  <a:pt x="525" y="152"/>
                  <a:pt x="525" y="152"/>
                  <a:pt x="525" y="152"/>
                </a:cubicBezTo>
                <a:cubicBezTo>
                  <a:pt x="524" y="152"/>
                  <a:pt x="524" y="152"/>
                  <a:pt x="524" y="152"/>
                </a:cubicBezTo>
                <a:cubicBezTo>
                  <a:pt x="523" y="151"/>
                  <a:pt x="523" y="151"/>
                  <a:pt x="523" y="151"/>
                </a:cubicBezTo>
                <a:cubicBezTo>
                  <a:pt x="517" y="148"/>
                  <a:pt x="513" y="144"/>
                  <a:pt x="510" y="141"/>
                </a:cubicBezTo>
                <a:cubicBezTo>
                  <a:pt x="507" y="140"/>
                  <a:pt x="501" y="138"/>
                  <a:pt x="491" y="138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83" y="192"/>
                  <a:pt x="483" y="192"/>
                  <a:pt x="483" y="192"/>
                </a:cubicBezTo>
                <a:cubicBezTo>
                  <a:pt x="482" y="196"/>
                  <a:pt x="481" y="204"/>
                  <a:pt x="481" y="216"/>
                </a:cubicBezTo>
                <a:cubicBezTo>
                  <a:pt x="484" y="220"/>
                  <a:pt x="484" y="220"/>
                  <a:pt x="484" y="220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4"/>
                  <a:pt x="487" y="214"/>
                  <a:pt x="487" y="214"/>
                </a:cubicBezTo>
                <a:cubicBezTo>
                  <a:pt x="497" y="210"/>
                  <a:pt x="497" y="210"/>
                  <a:pt x="497" y="210"/>
                </a:cubicBezTo>
                <a:cubicBezTo>
                  <a:pt x="522" y="214"/>
                  <a:pt x="522" y="214"/>
                  <a:pt x="522" y="214"/>
                </a:cubicBezTo>
                <a:cubicBezTo>
                  <a:pt x="525" y="210"/>
                  <a:pt x="525" y="210"/>
                  <a:pt x="525" y="210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30" y="203"/>
                  <a:pt x="530" y="203"/>
                  <a:pt x="530" y="203"/>
                </a:cubicBezTo>
                <a:cubicBezTo>
                  <a:pt x="540" y="201"/>
                  <a:pt x="540" y="201"/>
                  <a:pt x="540" y="201"/>
                </a:cubicBezTo>
                <a:cubicBezTo>
                  <a:pt x="553" y="200"/>
                  <a:pt x="553" y="200"/>
                  <a:pt x="553" y="200"/>
                </a:cubicBezTo>
                <a:cubicBezTo>
                  <a:pt x="557" y="201"/>
                  <a:pt x="562" y="206"/>
                  <a:pt x="568" y="214"/>
                </a:cubicBezTo>
                <a:cubicBezTo>
                  <a:pt x="584" y="222"/>
                  <a:pt x="593" y="230"/>
                  <a:pt x="595" y="236"/>
                </a:cubicBezTo>
                <a:cubicBezTo>
                  <a:pt x="596" y="239"/>
                  <a:pt x="596" y="242"/>
                  <a:pt x="595" y="244"/>
                </a:cubicBezTo>
                <a:cubicBezTo>
                  <a:pt x="593" y="247"/>
                  <a:pt x="591" y="249"/>
                  <a:pt x="587" y="249"/>
                </a:cubicBezTo>
                <a:cubicBezTo>
                  <a:pt x="586" y="249"/>
                  <a:pt x="586" y="249"/>
                  <a:pt x="586" y="249"/>
                </a:cubicBezTo>
                <a:cubicBezTo>
                  <a:pt x="567" y="248"/>
                  <a:pt x="555" y="248"/>
                  <a:pt x="551" y="250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30" y="265"/>
                  <a:pt x="522" y="269"/>
                  <a:pt x="517" y="269"/>
                </a:cubicBezTo>
                <a:cubicBezTo>
                  <a:pt x="509" y="270"/>
                  <a:pt x="509" y="270"/>
                  <a:pt x="509" y="270"/>
                </a:cubicBezTo>
                <a:cubicBezTo>
                  <a:pt x="505" y="290"/>
                  <a:pt x="505" y="290"/>
                  <a:pt x="505" y="290"/>
                </a:cubicBezTo>
                <a:cubicBezTo>
                  <a:pt x="503" y="296"/>
                  <a:pt x="501" y="300"/>
                  <a:pt x="498" y="303"/>
                </a:cubicBezTo>
                <a:cubicBezTo>
                  <a:pt x="495" y="306"/>
                  <a:pt x="490" y="308"/>
                  <a:pt x="483" y="310"/>
                </a:cubicBezTo>
                <a:cubicBezTo>
                  <a:pt x="476" y="311"/>
                  <a:pt x="469" y="314"/>
                  <a:pt x="463" y="317"/>
                </a:cubicBezTo>
                <a:cubicBezTo>
                  <a:pt x="457" y="332"/>
                  <a:pt x="457" y="332"/>
                  <a:pt x="457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5" y="332"/>
                  <a:pt x="455" y="332"/>
                  <a:pt x="455" y="332"/>
                </a:cubicBezTo>
                <a:cubicBezTo>
                  <a:pt x="437" y="340"/>
                  <a:pt x="437" y="340"/>
                  <a:pt x="437" y="340"/>
                </a:cubicBezTo>
                <a:cubicBezTo>
                  <a:pt x="436" y="340"/>
                  <a:pt x="436" y="340"/>
                  <a:pt x="436" y="340"/>
                </a:cubicBezTo>
                <a:cubicBezTo>
                  <a:pt x="427" y="338"/>
                  <a:pt x="427" y="338"/>
                  <a:pt x="427" y="338"/>
                </a:cubicBezTo>
                <a:cubicBezTo>
                  <a:pt x="419" y="336"/>
                  <a:pt x="414" y="334"/>
                  <a:pt x="410" y="332"/>
                </a:cubicBezTo>
                <a:cubicBezTo>
                  <a:pt x="405" y="330"/>
                  <a:pt x="400" y="329"/>
                  <a:pt x="395" y="331"/>
                </a:cubicBezTo>
                <a:cubicBezTo>
                  <a:pt x="390" y="338"/>
                  <a:pt x="387" y="346"/>
                  <a:pt x="388" y="355"/>
                </a:cubicBezTo>
                <a:cubicBezTo>
                  <a:pt x="388" y="360"/>
                  <a:pt x="389" y="363"/>
                  <a:pt x="391" y="364"/>
                </a:cubicBezTo>
                <a:cubicBezTo>
                  <a:pt x="393" y="364"/>
                  <a:pt x="393" y="364"/>
                  <a:pt x="393" y="364"/>
                </a:cubicBezTo>
                <a:cubicBezTo>
                  <a:pt x="397" y="362"/>
                  <a:pt x="397" y="362"/>
                  <a:pt x="397" y="362"/>
                </a:cubicBezTo>
                <a:cubicBezTo>
                  <a:pt x="397" y="374"/>
                  <a:pt x="397" y="374"/>
                  <a:pt x="397" y="374"/>
                </a:cubicBezTo>
                <a:cubicBezTo>
                  <a:pt x="397" y="379"/>
                  <a:pt x="396" y="382"/>
                  <a:pt x="393" y="384"/>
                </a:cubicBezTo>
                <a:cubicBezTo>
                  <a:pt x="391" y="386"/>
                  <a:pt x="387" y="388"/>
                  <a:pt x="382" y="389"/>
                </a:cubicBezTo>
                <a:cubicBezTo>
                  <a:pt x="379" y="390"/>
                  <a:pt x="379" y="390"/>
                  <a:pt x="379" y="390"/>
                </a:cubicBezTo>
                <a:cubicBezTo>
                  <a:pt x="375" y="392"/>
                  <a:pt x="366" y="402"/>
                  <a:pt x="354" y="422"/>
                </a:cubicBezTo>
                <a:cubicBezTo>
                  <a:pt x="354" y="422"/>
                  <a:pt x="354" y="422"/>
                  <a:pt x="354" y="422"/>
                </a:cubicBezTo>
                <a:cubicBezTo>
                  <a:pt x="353" y="422"/>
                  <a:pt x="353" y="422"/>
                  <a:pt x="353" y="422"/>
                </a:cubicBezTo>
                <a:cubicBezTo>
                  <a:pt x="341" y="430"/>
                  <a:pt x="341" y="430"/>
                  <a:pt x="341" y="430"/>
                </a:cubicBezTo>
                <a:cubicBezTo>
                  <a:pt x="343" y="430"/>
                  <a:pt x="345" y="430"/>
                  <a:pt x="344" y="432"/>
                </a:cubicBezTo>
                <a:cubicBezTo>
                  <a:pt x="344" y="434"/>
                  <a:pt x="343" y="434"/>
                  <a:pt x="339" y="434"/>
                </a:cubicBezTo>
                <a:cubicBezTo>
                  <a:pt x="305" y="434"/>
                  <a:pt x="305" y="434"/>
                  <a:pt x="305" y="434"/>
                </a:cubicBezTo>
                <a:cubicBezTo>
                  <a:pt x="267" y="432"/>
                  <a:pt x="238" y="443"/>
                  <a:pt x="217" y="464"/>
                </a:cubicBezTo>
                <a:cubicBezTo>
                  <a:pt x="216" y="465"/>
                  <a:pt x="216" y="465"/>
                  <a:pt x="216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01" y="467"/>
                  <a:pt x="201" y="467"/>
                  <a:pt x="201" y="467"/>
                </a:cubicBezTo>
                <a:cubicBezTo>
                  <a:pt x="200" y="467"/>
                  <a:pt x="200" y="467"/>
                  <a:pt x="200" y="467"/>
                </a:cubicBezTo>
                <a:cubicBezTo>
                  <a:pt x="199" y="467"/>
                  <a:pt x="199" y="467"/>
                  <a:pt x="199" y="467"/>
                </a:cubicBezTo>
                <a:cubicBezTo>
                  <a:pt x="195" y="458"/>
                  <a:pt x="195" y="458"/>
                  <a:pt x="195" y="458"/>
                </a:cubicBezTo>
                <a:cubicBezTo>
                  <a:pt x="181" y="461"/>
                  <a:pt x="181" y="461"/>
                  <a:pt x="181" y="461"/>
                </a:cubicBezTo>
                <a:cubicBezTo>
                  <a:pt x="173" y="462"/>
                  <a:pt x="163" y="460"/>
                  <a:pt x="152" y="454"/>
                </a:cubicBezTo>
                <a:cubicBezTo>
                  <a:pt x="142" y="450"/>
                  <a:pt x="133" y="444"/>
                  <a:pt x="123" y="436"/>
                </a:cubicBezTo>
                <a:cubicBezTo>
                  <a:pt x="117" y="432"/>
                  <a:pt x="110" y="428"/>
                  <a:pt x="101" y="427"/>
                </a:cubicBezTo>
                <a:cubicBezTo>
                  <a:pt x="88" y="426"/>
                  <a:pt x="88" y="426"/>
                  <a:pt x="88" y="426"/>
                </a:cubicBezTo>
                <a:cubicBezTo>
                  <a:pt x="74" y="428"/>
                  <a:pt x="74" y="428"/>
                  <a:pt x="74" y="428"/>
                </a:cubicBezTo>
                <a:cubicBezTo>
                  <a:pt x="63" y="429"/>
                  <a:pt x="53" y="429"/>
                  <a:pt x="43" y="428"/>
                </a:cubicBezTo>
                <a:cubicBezTo>
                  <a:pt x="32" y="428"/>
                  <a:pt x="18" y="424"/>
                  <a:pt x="1" y="419"/>
                </a:cubicBezTo>
                <a:cubicBezTo>
                  <a:pt x="0" y="422"/>
                  <a:pt x="0" y="422"/>
                  <a:pt x="0" y="422"/>
                </a:cubicBezTo>
                <a:cubicBezTo>
                  <a:pt x="0" y="422"/>
                  <a:pt x="0" y="422"/>
                  <a:pt x="0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6"/>
                  <a:pt x="1" y="426"/>
                  <a:pt x="1" y="426"/>
                </a:cubicBezTo>
                <a:cubicBezTo>
                  <a:pt x="5" y="434"/>
                  <a:pt x="5" y="434"/>
                  <a:pt x="5" y="434"/>
                </a:cubicBezTo>
                <a:cubicBezTo>
                  <a:pt x="13" y="444"/>
                  <a:pt x="13" y="444"/>
                  <a:pt x="13" y="444"/>
                </a:cubicBezTo>
                <a:cubicBezTo>
                  <a:pt x="14" y="446"/>
                  <a:pt x="14" y="446"/>
                  <a:pt x="14" y="446"/>
                </a:cubicBezTo>
                <a:cubicBezTo>
                  <a:pt x="12" y="453"/>
                  <a:pt x="12" y="453"/>
                  <a:pt x="12" y="453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7" y="460"/>
                  <a:pt x="7" y="460"/>
                  <a:pt x="7" y="460"/>
                </a:cubicBezTo>
                <a:cubicBezTo>
                  <a:pt x="12" y="465"/>
                  <a:pt x="12" y="465"/>
                  <a:pt x="12" y="465"/>
                </a:cubicBezTo>
                <a:cubicBezTo>
                  <a:pt x="14" y="467"/>
                  <a:pt x="15" y="469"/>
                  <a:pt x="15" y="470"/>
                </a:cubicBezTo>
                <a:cubicBezTo>
                  <a:pt x="17" y="478"/>
                  <a:pt x="17" y="478"/>
                  <a:pt x="17" y="478"/>
                </a:cubicBezTo>
                <a:cubicBezTo>
                  <a:pt x="23" y="484"/>
                  <a:pt x="23" y="484"/>
                  <a:pt x="23" y="484"/>
                </a:cubicBezTo>
                <a:cubicBezTo>
                  <a:pt x="23" y="485"/>
                  <a:pt x="23" y="485"/>
                  <a:pt x="23" y="485"/>
                </a:cubicBezTo>
                <a:cubicBezTo>
                  <a:pt x="23" y="490"/>
                  <a:pt x="23" y="490"/>
                  <a:pt x="23" y="490"/>
                </a:cubicBezTo>
                <a:cubicBezTo>
                  <a:pt x="23" y="494"/>
                  <a:pt x="23" y="494"/>
                  <a:pt x="23" y="494"/>
                </a:cubicBezTo>
                <a:cubicBezTo>
                  <a:pt x="27" y="497"/>
                  <a:pt x="27" y="497"/>
                  <a:pt x="27" y="497"/>
                </a:cubicBezTo>
                <a:cubicBezTo>
                  <a:pt x="29" y="496"/>
                  <a:pt x="29" y="496"/>
                  <a:pt x="29" y="496"/>
                </a:cubicBezTo>
                <a:cubicBezTo>
                  <a:pt x="30" y="495"/>
                  <a:pt x="30" y="495"/>
                  <a:pt x="30" y="495"/>
                </a:cubicBezTo>
                <a:cubicBezTo>
                  <a:pt x="31" y="492"/>
                  <a:pt x="33" y="490"/>
                  <a:pt x="36" y="490"/>
                </a:cubicBezTo>
                <a:cubicBezTo>
                  <a:pt x="39" y="488"/>
                  <a:pt x="39" y="488"/>
                  <a:pt x="39" y="488"/>
                </a:cubicBezTo>
                <a:cubicBezTo>
                  <a:pt x="60" y="486"/>
                  <a:pt x="60" y="486"/>
                  <a:pt x="60" y="486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71" y="482"/>
                  <a:pt x="71" y="482"/>
                  <a:pt x="71" y="48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6" y="494"/>
                  <a:pt x="75" y="496"/>
                  <a:pt x="74" y="498"/>
                </a:cubicBezTo>
                <a:cubicBezTo>
                  <a:pt x="63" y="514"/>
                  <a:pt x="63" y="514"/>
                  <a:pt x="63" y="514"/>
                </a:cubicBezTo>
                <a:cubicBezTo>
                  <a:pt x="63" y="517"/>
                  <a:pt x="63" y="517"/>
                  <a:pt x="63" y="517"/>
                </a:cubicBezTo>
                <a:cubicBezTo>
                  <a:pt x="69" y="522"/>
                  <a:pt x="69" y="522"/>
                  <a:pt x="69" y="522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7" y="529"/>
                  <a:pt x="79" y="531"/>
                  <a:pt x="81" y="532"/>
                </a:cubicBezTo>
                <a:cubicBezTo>
                  <a:pt x="84" y="532"/>
                  <a:pt x="87" y="535"/>
                  <a:pt x="89" y="538"/>
                </a:cubicBezTo>
                <a:cubicBezTo>
                  <a:pt x="89" y="539"/>
                  <a:pt x="89" y="539"/>
                  <a:pt x="89" y="539"/>
                </a:cubicBezTo>
                <a:cubicBezTo>
                  <a:pt x="93" y="541"/>
                  <a:pt x="93" y="541"/>
                  <a:pt x="93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7" y="550"/>
                  <a:pt x="97" y="550"/>
                  <a:pt x="97" y="550"/>
                </a:cubicBezTo>
                <a:cubicBezTo>
                  <a:pt x="98" y="556"/>
                  <a:pt x="98" y="556"/>
                  <a:pt x="98" y="556"/>
                </a:cubicBezTo>
                <a:cubicBezTo>
                  <a:pt x="108" y="558"/>
                  <a:pt x="108" y="558"/>
                  <a:pt x="108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9"/>
                  <a:pt x="109" y="559"/>
                  <a:pt x="109" y="559"/>
                </a:cubicBezTo>
                <a:cubicBezTo>
                  <a:pt x="110" y="560"/>
                  <a:pt x="110" y="560"/>
                  <a:pt x="110" y="560"/>
                </a:cubicBezTo>
                <a:cubicBezTo>
                  <a:pt x="113" y="565"/>
                  <a:pt x="113" y="565"/>
                  <a:pt x="113" y="565"/>
                </a:cubicBezTo>
                <a:cubicBezTo>
                  <a:pt x="121" y="568"/>
                  <a:pt x="121" y="568"/>
                  <a:pt x="121" y="568"/>
                </a:cubicBezTo>
                <a:cubicBezTo>
                  <a:pt x="126" y="565"/>
                  <a:pt x="126" y="565"/>
                  <a:pt x="126" y="565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0" y="557"/>
                  <a:pt x="120" y="557"/>
                  <a:pt x="120" y="557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5" y="547"/>
                  <a:pt x="125" y="547"/>
                  <a:pt x="125" y="547"/>
                </a:cubicBezTo>
                <a:cubicBezTo>
                  <a:pt x="135" y="547"/>
                  <a:pt x="135" y="547"/>
                  <a:pt x="135" y="547"/>
                </a:cubicBezTo>
                <a:cubicBezTo>
                  <a:pt x="135" y="548"/>
                  <a:pt x="135" y="548"/>
                  <a:pt x="135" y="548"/>
                </a:cubicBezTo>
                <a:cubicBezTo>
                  <a:pt x="149" y="552"/>
                  <a:pt x="149" y="552"/>
                  <a:pt x="149" y="552"/>
                </a:cubicBezTo>
                <a:cubicBezTo>
                  <a:pt x="157" y="551"/>
                  <a:pt x="157" y="551"/>
                  <a:pt x="157" y="551"/>
                </a:cubicBezTo>
                <a:cubicBezTo>
                  <a:pt x="163" y="546"/>
                  <a:pt x="163" y="546"/>
                  <a:pt x="163" y="546"/>
                </a:cubicBezTo>
                <a:cubicBezTo>
                  <a:pt x="169" y="537"/>
                  <a:pt x="174" y="534"/>
                  <a:pt x="177" y="536"/>
                </a:cubicBezTo>
                <a:cubicBezTo>
                  <a:pt x="180" y="535"/>
                  <a:pt x="180" y="535"/>
                  <a:pt x="180" y="535"/>
                </a:cubicBezTo>
                <a:cubicBezTo>
                  <a:pt x="183" y="535"/>
                  <a:pt x="185" y="536"/>
                  <a:pt x="187" y="536"/>
                </a:cubicBezTo>
                <a:cubicBezTo>
                  <a:pt x="187" y="537"/>
                  <a:pt x="187" y="538"/>
                  <a:pt x="187" y="538"/>
                </a:cubicBezTo>
                <a:cubicBezTo>
                  <a:pt x="187" y="540"/>
                  <a:pt x="189" y="543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3" y="554"/>
                  <a:pt x="193" y="554"/>
                  <a:pt x="193" y="554"/>
                </a:cubicBezTo>
                <a:cubicBezTo>
                  <a:pt x="193" y="555"/>
                  <a:pt x="193" y="555"/>
                  <a:pt x="193" y="555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84" y="570"/>
                  <a:pt x="184" y="570"/>
                  <a:pt x="184" y="570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69" y="577"/>
                  <a:pt x="169" y="577"/>
                  <a:pt x="169" y="577"/>
                </a:cubicBezTo>
                <a:cubicBezTo>
                  <a:pt x="167" y="581"/>
                  <a:pt x="167" y="581"/>
                  <a:pt x="167" y="581"/>
                </a:cubicBezTo>
                <a:cubicBezTo>
                  <a:pt x="165" y="593"/>
                  <a:pt x="165" y="593"/>
                  <a:pt x="165" y="593"/>
                </a:cubicBezTo>
                <a:cubicBezTo>
                  <a:pt x="166" y="598"/>
                  <a:pt x="166" y="598"/>
                  <a:pt x="166" y="598"/>
                </a:cubicBezTo>
                <a:cubicBezTo>
                  <a:pt x="170" y="604"/>
                  <a:pt x="170" y="604"/>
                  <a:pt x="170" y="604"/>
                </a:cubicBezTo>
                <a:cubicBezTo>
                  <a:pt x="171" y="606"/>
                  <a:pt x="171" y="606"/>
                  <a:pt x="171" y="606"/>
                </a:cubicBezTo>
                <a:cubicBezTo>
                  <a:pt x="176" y="609"/>
                  <a:pt x="176" y="609"/>
                  <a:pt x="176" y="609"/>
                </a:cubicBezTo>
                <a:cubicBezTo>
                  <a:pt x="193" y="609"/>
                  <a:pt x="193" y="609"/>
                  <a:pt x="193" y="609"/>
                </a:cubicBezTo>
                <a:cubicBezTo>
                  <a:pt x="207" y="607"/>
                  <a:pt x="207" y="607"/>
                  <a:pt x="207" y="607"/>
                </a:cubicBezTo>
                <a:cubicBezTo>
                  <a:pt x="209" y="605"/>
                  <a:pt x="209" y="605"/>
                  <a:pt x="209" y="605"/>
                </a:cubicBezTo>
                <a:cubicBezTo>
                  <a:pt x="211" y="602"/>
                  <a:pt x="213" y="602"/>
                  <a:pt x="214" y="602"/>
                </a:cubicBezTo>
                <a:cubicBezTo>
                  <a:pt x="224" y="603"/>
                  <a:pt x="224" y="603"/>
                  <a:pt x="224" y="603"/>
                </a:cubicBezTo>
                <a:cubicBezTo>
                  <a:pt x="225" y="602"/>
                  <a:pt x="225" y="602"/>
                  <a:pt x="225" y="602"/>
                </a:cubicBezTo>
                <a:cubicBezTo>
                  <a:pt x="224" y="599"/>
                  <a:pt x="224" y="596"/>
                  <a:pt x="225" y="594"/>
                </a:cubicBezTo>
                <a:cubicBezTo>
                  <a:pt x="229" y="587"/>
                  <a:pt x="229" y="587"/>
                  <a:pt x="229" y="587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50" y="542"/>
                  <a:pt x="250" y="542"/>
                  <a:pt x="250" y="542"/>
                </a:cubicBezTo>
                <a:cubicBezTo>
                  <a:pt x="251" y="541"/>
                  <a:pt x="251" y="541"/>
                  <a:pt x="251" y="541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7" y="550"/>
                  <a:pt x="270" y="553"/>
                  <a:pt x="270" y="555"/>
                </a:cubicBezTo>
                <a:cubicBezTo>
                  <a:pt x="269" y="564"/>
                  <a:pt x="269" y="564"/>
                  <a:pt x="269" y="564"/>
                </a:cubicBezTo>
                <a:cubicBezTo>
                  <a:pt x="265" y="570"/>
                  <a:pt x="265" y="570"/>
                  <a:pt x="265" y="570"/>
                </a:cubicBezTo>
                <a:cubicBezTo>
                  <a:pt x="263" y="578"/>
                  <a:pt x="263" y="578"/>
                  <a:pt x="263" y="578"/>
                </a:cubicBezTo>
                <a:cubicBezTo>
                  <a:pt x="263" y="586"/>
                  <a:pt x="263" y="586"/>
                  <a:pt x="263" y="586"/>
                </a:cubicBezTo>
                <a:cubicBezTo>
                  <a:pt x="265" y="590"/>
                  <a:pt x="265" y="590"/>
                  <a:pt x="265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70" y="590"/>
                  <a:pt x="270" y="590"/>
                  <a:pt x="270" y="590"/>
                </a:cubicBezTo>
                <a:cubicBezTo>
                  <a:pt x="276" y="590"/>
                  <a:pt x="276" y="590"/>
                  <a:pt x="276" y="590"/>
                </a:cubicBezTo>
                <a:cubicBezTo>
                  <a:pt x="279" y="592"/>
                  <a:pt x="281" y="594"/>
                  <a:pt x="283" y="598"/>
                </a:cubicBezTo>
                <a:cubicBezTo>
                  <a:pt x="286" y="600"/>
                  <a:pt x="286" y="600"/>
                  <a:pt x="286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301" y="606"/>
                  <a:pt x="301" y="606"/>
                  <a:pt x="301" y="606"/>
                </a:cubicBezTo>
                <a:cubicBezTo>
                  <a:pt x="307" y="608"/>
                  <a:pt x="307" y="608"/>
                  <a:pt x="307" y="608"/>
                </a:cubicBezTo>
                <a:cubicBezTo>
                  <a:pt x="315" y="607"/>
                  <a:pt x="315" y="607"/>
                  <a:pt x="315" y="607"/>
                </a:cubicBezTo>
                <a:cubicBezTo>
                  <a:pt x="319" y="602"/>
                  <a:pt x="319" y="602"/>
                  <a:pt x="319" y="602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4" y="572"/>
                  <a:pt x="324" y="572"/>
                  <a:pt x="324" y="572"/>
                </a:cubicBezTo>
                <a:cubicBezTo>
                  <a:pt x="324" y="571"/>
                  <a:pt x="324" y="571"/>
                  <a:pt x="324" y="571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33" y="564"/>
                  <a:pt x="333" y="564"/>
                  <a:pt x="333" y="564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45" y="554"/>
                  <a:pt x="345" y="554"/>
                  <a:pt x="345" y="554"/>
                </a:cubicBezTo>
                <a:cubicBezTo>
                  <a:pt x="350" y="551"/>
                  <a:pt x="350" y="551"/>
                  <a:pt x="350" y="551"/>
                </a:cubicBezTo>
                <a:cubicBezTo>
                  <a:pt x="356" y="549"/>
                  <a:pt x="356" y="549"/>
                  <a:pt x="356" y="549"/>
                </a:cubicBezTo>
                <a:cubicBezTo>
                  <a:pt x="353" y="537"/>
                  <a:pt x="353" y="537"/>
                  <a:pt x="353" y="537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1"/>
                  <a:pt x="374" y="541"/>
                  <a:pt x="374" y="541"/>
                </a:cubicBezTo>
                <a:cubicBezTo>
                  <a:pt x="376" y="534"/>
                  <a:pt x="376" y="534"/>
                  <a:pt x="376" y="534"/>
                </a:cubicBezTo>
                <a:cubicBezTo>
                  <a:pt x="376" y="532"/>
                  <a:pt x="376" y="532"/>
                  <a:pt x="376" y="532"/>
                </a:cubicBezTo>
                <a:cubicBezTo>
                  <a:pt x="377" y="533"/>
                  <a:pt x="377" y="533"/>
                  <a:pt x="377" y="533"/>
                </a:cubicBezTo>
                <a:cubicBezTo>
                  <a:pt x="378" y="533"/>
                  <a:pt x="378" y="533"/>
                  <a:pt x="378" y="533"/>
                </a:cubicBezTo>
                <a:cubicBezTo>
                  <a:pt x="384" y="534"/>
                  <a:pt x="384" y="534"/>
                  <a:pt x="384" y="534"/>
                </a:cubicBezTo>
                <a:cubicBezTo>
                  <a:pt x="387" y="534"/>
                  <a:pt x="387" y="534"/>
                  <a:pt x="387" y="534"/>
                </a:cubicBezTo>
                <a:cubicBezTo>
                  <a:pt x="393" y="528"/>
                  <a:pt x="393" y="528"/>
                  <a:pt x="393" y="528"/>
                </a:cubicBezTo>
                <a:cubicBezTo>
                  <a:pt x="394" y="528"/>
                  <a:pt x="394" y="528"/>
                  <a:pt x="394" y="528"/>
                </a:cubicBezTo>
                <a:cubicBezTo>
                  <a:pt x="394" y="527"/>
                  <a:pt x="394" y="527"/>
                  <a:pt x="394" y="527"/>
                </a:cubicBezTo>
                <a:cubicBezTo>
                  <a:pt x="395" y="527"/>
                  <a:pt x="395" y="527"/>
                  <a:pt x="395" y="527"/>
                </a:cubicBezTo>
                <a:cubicBezTo>
                  <a:pt x="403" y="526"/>
                  <a:pt x="403" y="526"/>
                  <a:pt x="403" y="526"/>
                </a:cubicBezTo>
                <a:cubicBezTo>
                  <a:pt x="409" y="519"/>
                  <a:pt x="409" y="519"/>
                  <a:pt x="409" y="519"/>
                </a:cubicBezTo>
                <a:cubicBezTo>
                  <a:pt x="413" y="514"/>
                  <a:pt x="413" y="514"/>
                  <a:pt x="413" y="514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3" y="505"/>
                  <a:pt x="414" y="504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8" y="502"/>
                  <a:pt x="418" y="502"/>
                  <a:pt x="418" y="502"/>
                </a:cubicBezTo>
                <a:cubicBezTo>
                  <a:pt x="425" y="503"/>
                  <a:pt x="425" y="503"/>
                  <a:pt x="425" y="503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430" y="496"/>
                  <a:pt x="430" y="496"/>
                  <a:pt x="430" y="496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49" y="494"/>
                  <a:pt x="449" y="494"/>
                  <a:pt x="449" y="494"/>
                </a:cubicBezTo>
                <a:cubicBezTo>
                  <a:pt x="457" y="492"/>
                  <a:pt x="457" y="492"/>
                  <a:pt x="457" y="492"/>
                </a:cubicBezTo>
                <a:cubicBezTo>
                  <a:pt x="461" y="488"/>
                  <a:pt x="461" y="488"/>
                  <a:pt x="461" y="488"/>
                </a:cubicBezTo>
                <a:cubicBezTo>
                  <a:pt x="465" y="481"/>
                  <a:pt x="465" y="481"/>
                  <a:pt x="465" y="481"/>
                </a:cubicBezTo>
                <a:cubicBezTo>
                  <a:pt x="459" y="475"/>
                  <a:pt x="459" y="475"/>
                  <a:pt x="459" y="475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9" y="456"/>
                  <a:pt x="459" y="456"/>
                  <a:pt x="459" y="456"/>
                </a:cubicBezTo>
                <a:cubicBezTo>
                  <a:pt x="459" y="454"/>
                  <a:pt x="461" y="451"/>
                  <a:pt x="464" y="448"/>
                </a:cubicBezTo>
                <a:cubicBezTo>
                  <a:pt x="468" y="439"/>
                  <a:pt x="468" y="439"/>
                  <a:pt x="468" y="439"/>
                </a:cubicBezTo>
                <a:cubicBezTo>
                  <a:pt x="468" y="438"/>
                  <a:pt x="468" y="438"/>
                  <a:pt x="468" y="438"/>
                </a:cubicBezTo>
                <a:cubicBezTo>
                  <a:pt x="469" y="438"/>
                  <a:pt x="469" y="438"/>
                  <a:pt x="469" y="438"/>
                </a:cubicBezTo>
                <a:cubicBezTo>
                  <a:pt x="473" y="432"/>
                  <a:pt x="473" y="432"/>
                  <a:pt x="473" y="432"/>
                </a:cubicBezTo>
                <a:cubicBezTo>
                  <a:pt x="479" y="420"/>
                  <a:pt x="479" y="420"/>
                  <a:pt x="479" y="420"/>
                </a:cubicBezTo>
                <a:cubicBezTo>
                  <a:pt x="484" y="428"/>
                  <a:pt x="484" y="428"/>
                  <a:pt x="484" y="428"/>
                </a:cubicBezTo>
                <a:cubicBezTo>
                  <a:pt x="485" y="428"/>
                  <a:pt x="485" y="428"/>
                  <a:pt x="485" y="428"/>
                </a:cubicBezTo>
                <a:cubicBezTo>
                  <a:pt x="485" y="429"/>
                  <a:pt x="485" y="429"/>
                  <a:pt x="485" y="429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8" y="445"/>
                  <a:pt x="488" y="445"/>
                  <a:pt x="488" y="445"/>
                </a:cubicBezTo>
                <a:cubicBezTo>
                  <a:pt x="493" y="448"/>
                  <a:pt x="493" y="448"/>
                  <a:pt x="493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5" y="448"/>
                  <a:pt x="495" y="448"/>
                  <a:pt x="495" y="448"/>
                </a:cubicBezTo>
                <a:cubicBezTo>
                  <a:pt x="496" y="448"/>
                  <a:pt x="496" y="448"/>
                  <a:pt x="496" y="448"/>
                </a:cubicBezTo>
                <a:cubicBezTo>
                  <a:pt x="501" y="440"/>
                  <a:pt x="501" y="440"/>
                  <a:pt x="501" y="440"/>
                </a:cubicBezTo>
                <a:cubicBezTo>
                  <a:pt x="503" y="432"/>
                  <a:pt x="503" y="432"/>
                  <a:pt x="503" y="432"/>
                </a:cubicBezTo>
                <a:cubicBezTo>
                  <a:pt x="505" y="432"/>
                  <a:pt x="505" y="432"/>
                  <a:pt x="505" y="432"/>
                </a:cubicBezTo>
                <a:cubicBezTo>
                  <a:pt x="506" y="432"/>
                  <a:pt x="506" y="432"/>
                  <a:pt x="506" y="432"/>
                </a:cubicBezTo>
                <a:cubicBezTo>
                  <a:pt x="517" y="436"/>
                  <a:pt x="517" y="436"/>
                  <a:pt x="517" y="436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4" y="432"/>
                  <a:pt x="524" y="432"/>
                  <a:pt x="524" y="432"/>
                </a:cubicBezTo>
                <a:cubicBezTo>
                  <a:pt x="530" y="431"/>
                  <a:pt x="530" y="431"/>
                  <a:pt x="530" y="431"/>
                </a:cubicBezTo>
                <a:cubicBezTo>
                  <a:pt x="534" y="424"/>
                  <a:pt x="534" y="424"/>
                  <a:pt x="534" y="424"/>
                </a:cubicBezTo>
                <a:cubicBezTo>
                  <a:pt x="534" y="416"/>
                  <a:pt x="534" y="416"/>
                  <a:pt x="534" y="416"/>
                </a:cubicBezTo>
                <a:cubicBezTo>
                  <a:pt x="537" y="403"/>
                  <a:pt x="537" y="403"/>
                  <a:pt x="537" y="403"/>
                </a:cubicBezTo>
                <a:cubicBezTo>
                  <a:pt x="537" y="404"/>
                  <a:pt x="537" y="404"/>
                  <a:pt x="537" y="404"/>
                </a:cubicBezTo>
                <a:cubicBezTo>
                  <a:pt x="539" y="404"/>
                  <a:pt x="539" y="404"/>
                  <a:pt x="539" y="404"/>
                </a:cubicBezTo>
                <a:cubicBezTo>
                  <a:pt x="547" y="406"/>
                  <a:pt x="547" y="406"/>
                  <a:pt x="547" y="406"/>
                </a:cubicBezTo>
                <a:cubicBezTo>
                  <a:pt x="551" y="398"/>
                  <a:pt x="551" y="398"/>
                  <a:pt x="551" y="398"/>
                </a:cubicBezTo>
                <a:cubicBezTo>
                  <a:pt x="552" y="398"/>
                  <a:pt x="552" y="398"/>
                  <a:pt x="552" y="398"/>
                </a:cubicBezTo>
                <a:cubicBezTo>
                  <a:pt x="553" y="398"/>
                  <a:pt x="553" y="398"/>
                  <a:pt x="553" y="398"/>
                </a:cubicBezTo>
                <a:cubicBezTo>
                  <a:pt x="561" y="398"/>
                  <a:pt x="561" y="398"/>
                  <a:pt x="561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3" y="398"/>
                  <a:pt x="563" y="398"/>
                  <a:pt x="563" y="398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5"/>
                  <a:pt x="567" y="405"/>
                  <a:pt x="567" y="405"/>
                </a:cubicBezTo>
                <a:cubicBezTo>
                  <a:pt x="567" y="406"/>
                  <a:pt x="567" y="406"/>
                  <a:pt x="567" y="406"/>
                </a:cubicBezTo>
                <a:cubicBezTo>
                  <a:pt x="568" y="414"/>
                  <a:pt x="568" y="414"/>
                  <a:pt x="568" y="414"/>
                </a:cubicBezTo>
                <a:cubicBezTo>
                  <a:pt x="572" y="417"/>
                  <a:pt x="572" y="417"/>
                  <a:pt x="572" y="417"/>
                </a:cubicBezTo>
                <a:cubicBezTo>
                  <a:pt x="577" y="412"/>
                  <a:pt x="577" y="412"/>
                  <a:pt x="577" y="412"/>
                </a:cubicBezTo>
                <a:cubicBezTo>
                  <a:pt x="579" y="414"/>
                  <a:pt x="579" y="414"/>
                  <a:pt x="579" y="414"/>
                </a:cubicBezTo>
                <a:cubicBezTo>
                  <a:pt x="581" y="416"/>
                  <a:pt x="581" y="418"/>
                  <a:pt x="581" y="420"/>
                </a:cubicBezTo>
                <a:cubicBezTo>
                  <a:pt x="581" y="427"/>
                  <a:pt x="581" y="427"/>
                  <a:pt x="581" y="427"/>
                </a:cubicBezTo>
                <a:cubicBezTo>
                  <a:pt x="579" y="434"/>
                  <a:pt x="579" y="434"/>
                  <a:pt x="579" y="434"/>
                </a:cubicBezTo>
                <a:cubicBezTo>
                  <a:pt x="581" y="438"/>
                  <a:pt x="581" y="438"/>
                  <a:pt x="581" y="438"/>
                </a:cubicBezTo>
                <a:cubicBezTo>
                  <a:pt x="585" y="442"/>
                  <a:pt x="585" y="442"/>
                  <a:pt x="585" y="442"/>
                </a:cubicBezTo>
                <a:cubicBezTo>
                  <a:pt x="601" y="444"/>
                  <a:pt x="601" y="444"/>
                  <a:pt x="601" y="444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4" y="446"/>
                  <a:pt x="604" y="446"/>
                  <a:pt x="604" y="446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13" y="436"/>
                  <a:pt x="613" y="436"/>
                  <a:pt x="613" y="436"/>
                </a:cubicBezTo>
                <a:cubicBezTo>
                  <a:pt x="611" y="430"/>
                  <a:pt x="611" y="430"/>
                  <a:pt x="611" y="430"/>
                </a:cubicBezTo>
                <a:cubicBezTo>
                  <a:pt x="607" y="404"/>
                  <a:pt x="607" y="404"/>
                  <a:pt x="607" y="404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25" y="416"/>
                  <a:pt x="625" y="416"/>
                  <a:pt x="625" y="416"/>
                </a:cubicBezTo>
                <a:cubicBezTo>
                  <a:pt x="628" y="419"/>
                  <a:pt x="628" y="419"/>
                  <a:pt x="628" y="419"/>
                </a:cubicBezTo>
                <a:cubicBezTo>
                  <a:pt x="633" y="416"/>
                  <a:pt x="633" y="416"/>
                  <a:pt x="633" y="416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50" y="398"/>
                  <a:pt x="650" y="398"/>
                  <a:pt x="650" y="398"/>
                </a:cubicBezTo>
                <a:cubicBezTo>
                  <a:pt x="656" y="393"/>
                  <a:pt x="656" y="393"/>
                  <a:pt x="656" y="393"/>
                </a:cubicBezTo>
                <a:cubicBezTo>
                  <a:pt x="663" y="384"/>
                  <a:pt x="663" y="384"/>
                  <a:pt x="663" y="384"/>
                </a:cubicBezTo>
                <a:cubicBezTo>
                  <a:pt x="663" y="383"/>
                  <a:pt x="663" y="383"/>
                  <a:pt x="663" y="383"/>
                </a:cubicBezTo>
                <a:cubicBezTo>
                  <a:pt x="672" y="385"/>
                  <a:pt x="672" y="385"/>
                  <a:pt x="672" y="385"/>
                </a:cubicBezTo>
                <a:cubicBezTo>
                  <a:pt x="677" y="385"/>
                  <a:pt x="677" y="385"/>
                  <a:pt x="677" y="385"/>
                </a:cubicBezTo>
                <a:cubicBezTo>
                  <a:pt x="677" y="382"/>
                  <a:pt x="677" y="379"/>
                  <a:pt x="678" y="378"/>
                </a:cubicBezTo>
                <a:cubicBezTo>
                  <a:pt x="685" y="370"/>
                  <a:pt x="685" y="370"/>
                  <a:pt x="685" y="370"/>
                </a:cubicBezTo>
                <a:cubicBezTo>
                  <a:pt x="687" y="368"/>
                  <a:pt x="687" y="368"/>
                  <a:pt x="687" y="368"/>
                </a:cubicBezTo>
                <a:cubicBezTo>
                  <a:pt x="695" y="371"/>
                  <a:pt x="695" y="371"/>
                  <a:pt x="695" y="371"/>
                </a:cubicBezTo>
                <a:cubicBezTo>
                  <a:pt x="704" y="370"/>
                  <a:pt x="704" y="370"/>
                  <a:pt x="704" y="370"/>
                </a:cubicBezTo>
                <a:cubicBezTo>
                  <a:pt x="711" y="363"/>
                  <a:pt x="711" y="363"/>
                  <a:pt x="711" y="363"/>
                </a:cubicBezTo>
                <a:cubicBezTo>
                  <a:pt x="714" y="357"/>
                  <a:pt x="714" y="357"/>
                  <a:pt x="714" y="357"/>
                </a:cubicBezTo>
                <a:cubicBezTo>
                  <a:pt x="712" y="354"/>
                  <a:pt x="712" y="354"/>
                  <a:pt x="712" y="354"/>
                </a:cubicBezTo>
                <a:cubicBezTo>
                  <a:pt x="706" y="357"/>
                  <a:pt x="706" y="357"/>
                  <a:pt x="706" y="357"/>
                </a:cubicBezTo>
                <a:cubicBezTo>
                  <a:pt x="706" y="356"/>
                  <a:pt x="706" y="356"/>
                  <a:pt x="706" y="356"/>
                </a:cubicBezTo>
                <a:cubicBezTo>
                  <a:pt x="705" y="356"/>
                  <a:pt x="705" y="356"/>
                  <a:pt x="705" y="356"/>
                </a:cubicBezTo>
                <a:cubicBezTo>
                  <a:pt x="698" y="350"/>
                  <a:pt x="698" y="350"/>
                  <a:pt x="698" y="350"/>
                </a:cubicBezTo>
                <a:cubicBezTo>
                  <a:pt x="698" y="349"/>
                  <a:pt x="698" y="349"/>
                  <a:pt x="698" y="349"/>
                </a:cubicBezTo>
                <a:cubicBezTo>
                  <a:pt x="701" y="338"/>
                  <a:pt x="701" y="338"/>
                  <a:pt x="701" y="338"/>
                </a:cubicBezTo>
                <a:cubicBezTo>
                  <a:pt x="701" y="330"/>
                  <a:pt x="701" y="330"/>
                  <a:pt x="701" y="330"/>
                </a:cubicBezTo>
                <a:cubicBezTo>
                  <a:pt x="699" y="324"/>
                  <a:pt x="699" y="324"/>
                  <a:pt x="699" y="324"/>
                </a:cubicBezTo>
                <a:cubicBezTo>
                  <a:pt x="694" y="322"/>
                  <a:pt x="694" y="322"/>
                  <a:pt x="694" y="322"/>
                </a:cubicBezTo>
                <a:cubicBezTo>
                  <a:pt x="694" y="321"/>
                  <a:pt x="694" y="321"/>
                  <a:pt x="694" y="321"/>
                </a:cubicBezTo>
                <a:cubicBezTo>
                  <a:pt x="693" y="321"/>
                  <a:pt x="693" y="321"/>
                  <a:pt x="693" y="321"/>
                </a:cubicBezTo>
                <a:cubicBezTo>
                  <a:pt x="693" y="320"/>
                  <a:pt x="693" y="320"/>
                  <a:pt x="693" y="320"/>
                </a:cubicBezTo>
                <a:cubicBezTo>
                  <a:pt x="688" y="311"/>
                  <a:pt x="688" y="311"/>
                  <a:pt x="688" y="311"/>
                </a:cubicBezTo>
                <a:cubicBezTo>
                  <a:pt x="687" y="310"/>
                  <a:pt x="687" y="310"/>
                  <a:pt x="687" y="310"/>
                </a:cubicBezTo>
                <a:cubicBezTo>
                  <a:pt x="681" y="318"/>
                  <a:pt x="681" y="318"/>
                  <a:pt x="681" y="318"/>
                </a:cubicBezTo>
                <a:cubicBezTo>
                  <a:pt x="674" y="322"/>
                  <a:pt x="674" y="322"/>
                  <a:pt x="674" y="322"/>
                </a:cubicBezTo>
                <a:cubicBezTo>
                  <a:pt x="672" y="323"/>
                  <a:pt x="672" y="323"/>
                  <a:pt x="672" y="323"/>
                </a:cubicBezTo>
                <a:cubicBezTo>
                  <a:pt x="672" y="322"/>
                  <a:pt x="672" y="322"/>
                  <a:pt x="672" y="322"/>
                </a:cubicBezTo>
                <a:cubicBezTo>
                  <a:pt x="671" y="322"/>
                  <a:pt x="671" y="322"/>
                  <a:pt x="671" y="322"/>
                </a:cubicBezTo>
                <a:cubicBezTo>
                  <a:pt x="664" y="315"/>
                  <a:pt x="664" y="315"/>
                  <a:pt x="664" y="315"/>
                </a:cubicBezTo>
                <a:cubicBezTo>
                  <a:pt x="664" y="314"/>
                  <a:pt x="664" y="314"/>
                  <a:pt x="664" y="314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7" y="295"/>
                  <a:pt x="657" y="295"/>
                  <a:pt x="657" y="295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82"/>
                  <a:pt x="657" y="282"/>
                  <a:pt x="657" y="282"/>
                </a:cubicBezTo>
                <a:cubicBezTo>
                  <a:pt x="656" y="275"/>
                  <a:pt x="656" y="275"/>
                  <a:pt x="656" y="275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37" y="263"/>
                  <a:pt x="637" y="263"/>
                  <a:pt x="637" y="263"/>
                </a:cubicBezTo>
                <a:cubicBezTo>
                  <a:pt x="638" y="262"/>
                  <a:pt x="638" y="262"/>
                  <a:pt x="638" y="262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4"/>
                  <a:pt x="644" y="254"/>
                  <a:pt x="644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51" y="254"/>
                  <a:pt x="651" y="254"/>
                  <a:pt x="651" y="254"/>
                </a:cubicBezTo>
                <a:cubicBezTo>
                  <a:pt x="652" y="254"/>
                  <a:pt x="652" y="254"/>
                  <a:pt x="652" y="254"/>
                </a:cubicBezTo>
                <a:cubicBezTo>
                  <a:pt x="654" y="254"/>
                  <a:pt x="656" y="255"/>
                  <a:pt x="657" y="257"/>
                </a:cubicBezTo>
                <a:cubicBezTo>
                  <a:pt x="663" y="261"/>
                  <a:pt x="663" y="261"/>
                  <a:pt x="663" y="261"/>
                </a:cubicBezTo>
                <a:cubicBezTo>
                  <a:pt x="669" y="256"/>
                  <a:pt x="669" y="256"/>
                  <a:pt x="669" y="256"/>
                </a:cubicBezTo>
                <a:cubicBezTo>
                  <a:pt x="673" y="250"/>
                  <a:pt x="673" y="250"/>
                  <a:pt x="673" y="250"/>
                </a:cubicBezTo>
                <a:cubicBezTo>
                  <a:pt x="673" y="245"/>
                  <a:pt x="673" y="245"/>
                  <a:pt x="673" y="245"/>
                </a:cubicBezTo>
                <a:cubicBezTo>
                  <a:pt x="672" y="232"/>
                  <a:pt x="672" y="232"/>
                  <a:pt x="672" y="232"/>
                </a:cubicBezTo>
                <a:cubicBezTo>
                  <a:pt x="671" y="227"/>
                  <a:pt x="671" y="227"/>
                  <a:pt x="671" y="227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2" y="220"/>
                  <a:pt x="662" y="220"/>
                  <a:pt x="662" y="220"/>
                </a:cubicBezTo>
                <a:cubicBezTo>
                  <a:pt x="654" y="210"/>
                  <a:pt x="654" y="210"/>
                  <a:pt x="654" y="210"/>
                </a:cubicBezTo>
                <a:cubicBezTo>
                  <a:pt x="653" y="210"/>
                  <a:pt x="653" y="210"/>
                  <a:pt x="653" y="210"/>
                </a:cubicBezTo>
                <a:cubicBezTo>
                  <a:pt x="649" y="203"/>
                  <a:pt x="649" y="203"/>
                  <a:pt x="649" y="203"/>
                </a:cubicBezTo>
                <a:cubicBezTo>
                  <a:pt x="649" y="202"/>
                  <a:pt x="649" y="202"/>
                  <a:pt x="649" y="202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57" y="190"/>
                  <a:pt x="657" y="190"/>
                  <a:pt x="657" y="190"/>
                </a:cubicBezTo>
                <a:cubicBezTo>
                  <a:pt x="657" y="189"/>
                  <a:pt x="657" y="189"/>
                  <a:pt x="657" y="189"/>
                </a:cubicBezTo>
                <a:cubicBezTo>
                  <a:pt x="658" y="189"/>
                  <a:pt x="658" y="189"/>
                  <a:pt x="658" y="189"/>
                </a:cubicBezTo>
                <a:cubicBezTo>
                  <a:pt x="658" y="188"/>
                  <a:pt x="658" y="188"/>
                  <a:pt x="658" y="188"/>
                </a:cubicBezTo>
                <a:cubicBezTo>
                  <a:pt x="659" y="188"/>
                  <a:pt x="659" y="188"/>
                  <a:pt x="659" y="188"/>
                </a:cubicBezTo>
                <a:cubicBezTo>
                  <a:pt x="662" y="188"/>
                  <a:pt x="662" y="188"/>
                  <a:pt x="662" y="188"/>
                </a:cubicBezTo>
                <a:cubicBezTo>
                  <a:pt x="667" y="184"/>
                  <a:pt x="667" y="184"/>
                  <a:pt x="667" y="184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9" y="161"/>
                  <a:pt x="679" y="161"/>
                  <a:pt x="679" y="161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87" y="158"/>
                  <a:pt x="687" y="158"/>
                  <a:pt x="687" y="158"/>
                </a:cubicBezTo>
                <a:cubicBezTo>
                  <a:pt x="687" y="159"/>
                  <a:pt x="687" y="159"/>
                  <a:pt x="687" y="159"/>
                </a:cubicBezTo>
                <a:cubicBezTo>
                  <a:pt x="691" y="163"/>
                  <a:pt x="691" y="163"/>
                  <a:pt x="691" y="163"/>
                </a:cubicBezTo>
                <a:cubicBezTo>
                  <a:pt x="693" y="164"/>
                  <a:pt x="693" y="164"/>
                  <a:pt x="693" y="164"/>
                </a:cubicBezTo>
                <a:cubicBezTo>
                  <a:pt x="696" y="151"/>
                  <a:pt x="696" y="151"/>
                  <a:pt x="696" y="151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1"/>
                  <a:pt x="693" y="141"/>
                  <a:pt x="693" y="141"/>
                </a:cubicBezTo>
                <a:cubicBezTo>
                  <a:pt x="694" y="131"/>
                  <a:pt x="694" y="131"/>
                  <a:pt x="694" y="131"/>
                </a:cubicBezTo>
                <a:cubicBezTo>
                  <a:pt x="694" y="130"/>
                  <a:pt x="694" y="130"/>
                  <a:pt x="694" y="130"/>
                </a:cubicBezTo>
                <a:cubicBezTo>
                  <a:pt x="699" y="125"/>
                  <a:pt x="699" y="125"/>
                  <a:pt x="699" y="125"/>
                </a:cubicBezTo>
                <a:cubicBezTo>
                  <a:pt x="702" y="120"/>
                  <a:pt x="702" y="120"/>
                  <a:pt x="702" y="120"/>
                </a:cubicBezTo>
                <a:cubicBezTo>
                  <a:pt x="702" y="115"/>
                  <a:pt x="702" y="115"/>
                  <a:pt x="702" y="115"/>
                </a:cubicBezTo>
                <a:cubicBezTo>
                  <a:pt x="702" y="112"/>
                  <a:pt x="701" y="108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93"/>
                  <a:pt x="699" y="93"/>
                  <a:pt x="699" y="93"/>
                </a:cubicBezTo>
                <a:cubicBezTo>
                  <a:pt x="699" y="92"/>
                  <a:pt x="699" y="92"/>
                  <a:pt x="699" y="92"/>
                </a:cubicBezTo>
                <a:cubicBezTo>
                  <a:pt x="701" y="84"/>
                  <a:pt x="701" y="84"/>
                  <a:pt x="701" y="84"/>
                </a:cubicBezTo>
                <a:cubicBezTo>
                  <a:pt x="699" y="80"/>
                  <a:pt x="698" y="78"/>
                  <a:pt x="698" y="76"/>
                </a:cubicBezTo>
                <a:lnTo>
                  <a:pt x="699" y="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2254250" y="2547938"/>
            <a:ext cx="1465263" cy="1239837"/>
          </a:xfrm>
          <a:custGeom>
            <a:avLst/>
            <a:gdLst>
              <a:gd name="T0" fmla="*/ 2147483646 w 456"/>
              <a:gd name="T1" fmla="*/ 2147483646 h 386"/>
              <a:gd name="T2" fmla="*/ 2147483646 w 456"/>
              <a:gd name="T3" fmla="*/ 2147483646 h 386"/>
              <a:gd name="T4" fmla="*/ 2147483646 w 456"/>
              <a:gd name="T5" fmla="*/ 2147483646 h 386"/>
              <a:gd name="T6" fmla="*/ 2147483646 w 456"/>
              <a:gd name="T7" fmla="*/ 2147483646 h 386"/>
              <a:gd name="T8" fmla="*/ 2147483646 w 456"/>
              <a:gd name="T9" fmla="*/ 2147483646 h 386"/>
              <a:gd name="T10" fmla="*/ 2147483646 w 456"/>
              <a:gd name="T11" fmla="*/ 2147483646 h 386"/>
              <a:gd name="T12" fmla="*/ 2147483646 w 456"/>
              <a:gd name="T13" fmla="*/ 2147483646 h 386"/>
              <a:gd name="T14" fmla="*/ 2147483646 w 456"/>
              <a:gd name="T15" fmla="*/ 2147483646 h 386"/>
              <a:gd name="T16" fmla="*/ 2147483646 w 456"/>
              <a:gd name="T17" fmla="*/ 2147483646 h 386"/>
              <a:gd name="T18" fmla="*/ 2147483646 w 456"/>
              <a:gd name="T19" fmla="*/ 2147483646 h 386"/>
              <a:gd name="T20" fmla="*/ 2147483646 w 456"/>
              <a:gd name="T21" fmla="*/ 2147483646 h 386"/>
              <a:gd name="T22" fmla="*/ 2147483646 w 456"/>
              <a:gd name="T23" fmla="*/ 2147483646 h 386"/>
              <a:gd name="T24" fmla="*/ 2147483646 w 456"/>
              <a:gd name="T25" fmla="*/ 2147483646 h 386"/>
              <a:gd name="T26" fmla="*/ 2147483646 w 456"/>
              <a:gd name="T27" fmla="*/ 2147483646 h 386"/>
              <a:gd name="T28" fmla="*/ 2147483646 w 456"/>
              <a:gd name="T29" fmla="*/ 2147483646 h 386"/>
              <a:gd name="T30" fmla="*/ 2147483646 w 456"/>
              <a:gd name="T31" fmla="*/ 2147483646 h 386"/>
              <a:gd name="T32" fmla="*/ 2147483646 w 456"/>
              <a:gd name="T33" fmla="*/ 2147483646 h 386"/>
              <a:gd name="T34" fmla="*/ 2147483646 w 456"/>
              <a:gd name="T35" fmla="*/ 2147483646 h 386"/>
              <a:gd name="T36" fmla="*/ 2147483646 w 456"/>
              <a:gd name="T37" fmla="*/ 2147483646 h 386"/>
              <a:gd name="T38" fmla="*/ 2147483646 w 456"/>
              <a:gd name="T39" fmla="*/ 2147483646 h 386"/>
              <a:gd name="T40" fmla="*/ 2147483646 w 456"/>
              <a:gd name="T41" fmla="*/ 2147483646 h 386"/>
              <a:gd name="T42" fmla="*/ 2147483646 w 456"/>
              <a:gd name="T43" fmla="*/ 2147483646 h 386"/>
              <a:gd name="T44" fmla="*/ 2147483646 w 456"/>
              <a:gd name="T45" fmla="*/ 2147483646 h 386"/>
              <a:gd name="T46" fmla="*/ 2147483646 w 456"/>
              <a:gd name="T47" fmla="*/ 2147483646 h 386"/>
              <a:gd name="T48" fmla="*/ 2147483646 w 456"/>
              <a:gd name="T49" fmla="*/ 2147483646 h 386"/>
              <a:gd name="T50" fmla="*/ 2147483646 w 456"/>
              <a:gd name="T51" fmla="*/ 2147483646 h 386"/>
              <a:gd name="T52" fmla="*/ 2147483646 w 456"/>
              <a:gd name="T53" fmla="*/ 2147483646 h 386"/>
              <a:gd name="T54" fmla="*/ 2147483646 w 456"/>
              <a:gd name="T55" fmla="*/ 2147483646 h 386"/>
              <a:gd name="T56" fmla="*/ 2147483646 w 456"/>
              <a:gd name="T57" fmla="*/ 2147483646 h 386"/>
              <a:gd name="T58" fmla="*/ 2147483646 w 456"/>
              <a:gd name="T59" fmla="*/ 2147483646 h 386"/>
              <a:gd name="T60" fmla="*/ 2147483646 w 456"/>
              <a:gd name="T61" fmla="*/ 2147483646 h 386"/>
              <a:gd name="T62" fmla="*/ 2147483646 w 456"/>
              <a:gd name="T63" fmla="*/ 2147483646 h 386"/>
              <a:gd name="T64" fmla="*/ 2147483646 w 456"/>
              <a:gd name="T65" fmla="*/ 2147483646 h 386"/>
              <a:gd name="T66" fmla="*/ 2147483646 w 456"/>
              <a:gd name="T67" fmla="*/ 2147483646 h 386"/>
              <a:gd name="T68" fmla="*/ 2147483646 w 456"/>
              <a:gd name="T69" fmla="*/ 2147483646 h 386"/>
              <a:gd name="T70" fmla="*/ 2147483646 w 456"/>
              <a:gd name="T71" fmla="*/ 2147483646 h 386"/>
              <a:gd name="T72" fmla="*/ 2147483646 w 456"/>
              <a:gd name="T73" fmla="*/ 2147483646 h 386"/>
              <a:gd name="T74" fmla="*/ 2147483646 w 456"/>
              <a:gd name="T75" fmla="*/ 2147483646 h 386"/>
              <a:gd name="T76" fmla="*/ 2147483646 w 456"/>
              <a:gd name="T77" fmla="*/ 2147483646 h 386"/>
              <a:gd name="T78" fmla="*/ 2147483646 w 456"/>
              <a:gd name="T79" fmla="*/ 2147483646 h 386"/>
              <a:gd name="T80" fmla="*/ 2147483646 w 456"/>
              <a:gd name="T81" fmla="*/ 2147483646 h 386"/>
              <a:gd name="T82" fmla="*/ 2147483646 w 456"/>
              <a:gd name="T83" fmla="*/ 2147483646 h 386"/>
              <a:gd name="T84" fmla="*/ 2147483646 w 456"/>
              <a:gd name="T85" fmla="*/ 2147483646 h 386"/>
              <a:gd name="T86" fmla="*/ 2147483646 w 456"/>
              <a:gd name="T87" fmla="*/ 2147483646 h 386"/>
              <a:gd name="T88" fmla="*/ 2147483646 w 456"/>
              <a:gd name="T89" fmla="*/ 2147483646 h 386"/>
              <a:gd name="T90" fmla="*/ 2147483646 w 456"/>
              <a:gd name="T91" fmla="*/ 2147483646 h 386"/>
              <a:gd name="T92" fmla="*/ 2147483646 w 456"/>
              <a:gd name="T93" fmla="*/ 2147483646 h 386"/>
              <a:gd name="T94" fmla="*/ 2147483646 w 456"/>
              <a:gd name="T95" fmla="*/ 2147483646 h 386"/>
              <a:gd name="T96" fmla="*/ 2147483646 w 456"/>
              <a:gd name="T97" fmla="*/ 2147483646 h 386"/>
              <a:gd name="T98" fmla="*/ 2147483646 w 456"/>
              <a:gd name="T99" fmla="*/ 2147483646 h 386"/>
              <a:gd name="T100" fmla="*/ 2147483646 w 456"/>
              <a:gd name="T101" fmla="*/ 2147483646 h 386"/>
              <a:gd name="T102" fmla="*/ 2147483646 w 456"/>
              <a:gd name="T103" fmla="*/ 2147483646 h 386"/>
              <a:gd name="T104" fmla="*/ 2147483646 w 456"/>
              <a:gd name="T105" fmla="*/ 2147483646 h 386"/>
              <a:gd name="T106" fmla="*/ 2147483646 w 456"/>
              <a:gd name="T107" fmla="*/ 2147483646 h 386"/>
              <a:gd name="T108" fmla="*/ 2147483646 w 456"/>
              <a:gd name="T109" fmla="*/ 2147483646 h 38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6" h="386">
                <a:moveTo>
                  <a:pt x="271" y="140"/>
                </a:moveTo>
                <a:cubicBezTo>
                  <a:pt x="265" y="140"/>
                  <a:pt x="265" y="140"/>
                  <a:pt x="265" y="140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8" y="154"/>
                  <a:pt x="268" y="154"/>
                  <a:pt x="268" y="154"/>
                </a:cubicBezTo>
                <a:cubicBezTo>
                  <a:pt x="268" y="154"/>
                  <a:pt x="268" y="154"/>
                  <a:pt x="268" y="154"/>
                </a:cubicBezTo>
                <a:cubicBezTo>
                  <a:pt x="268" y="155"/>
                  <a:pt x="268" y="155"/>
                  <a:pt x="268" y="155"/>
                </a:cubicBezTo>
                <a:cubicBezTo>
                  <a:pt x="268" y="156"/>
                  <a:pt x="268" y="156"/>
                  <a:pt x="268" y="156"/>
                </a:cubicBezTo>
                <a:cubicBezTo>
                  <a:pt x="259" y="160"/>
                  <a:pt x="259" y="160"/>
                  <a:pt x="259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1" y="160"/>
                  <a:pt x="247" y="158"/>
                  <a:pt x="246" y="155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32" y="148"/>
                  <a:pt x="232" y="148"/>
                  <a:pt x="232" y="148"/>
                </a:cubicBezTo>
                <a:cubicBezTo>
                  <a:pt x="228" y="132"/>
                  <a:pt x="228" y="132"/>
                  <a:pt x="228" y="132"/>
                </a:cubicBezTo>
                <a:cubicBezTo>
                  <a:pt x="226" y="132"/>
                  <a:pt x="224" y="131"/>
                  <a:pt x="223" y="129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0" y="126"/>
                  <a:pt x="219" y="124"/>
                  <a:pt x="216" y="124"/>
                </a:cubicBezTo>
                <a:cubicBezTo>
                  <a:pt x="213" y="122"/>
                  <a:pt x="210" y="120"/>
                  <a:pt x="208" y="116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196" y="107"/>
                  <a:pt x="196" y="107"/>
                  <a:pt x="196" y="107"/>
                </a:cubicBezTo>
                <a:cubicBezTo>
                  <a:pt x="196" y="107"/>
                  <a:pt x="196" y="107"/>
                  <a:pt x="196" y="107"/>
                </a:cubicBezTo>
                <a:cubicBezTo>
                  <a:pt x="195" y="102"/>
                  <a:pt x="195" y="102"/>
                  <a:pt x="195" y="102"/>
                </a:cubicBezTo>
                <a:cubicBezTo>
                  <a:pt x="195" y="101"/>
                  <a:pt x="195" y="101"/>
                  <a:pt x="195" y="101"/>
                </a:cubicBezTo>
                <a:cubicBezTo>
                  <a:pt x="208" y="84"/>
                  <a:pt x="208" y="84"/>
                  <a:pt x="208" y="84"/>
                </a:cubicBezTo>
                <a:cubicBezTo>
                  <a:pt x="208" y="82"/>
                  <a:pt x="208" y="82"/>
                  <a:pt x="208" y="81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199" y="78"/>
                  <a:pt x="199" y="78"/>
                  <a:pt x="199" y="78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80" y="80"/>
                  <a:pt x="180" y="80"/>
                  <a:pt x="180" y="80"/>
                </a:cubicBezTo>
                <a:cubicBezTo>
                  <a:pt x="174" y="82"/>
                  <a:pt x="174" y="82"/>
                  <a:pt x="174" y="82"/>
                </a:cubicBezTo>
                <a:cubicBezTo>
                  <a:pt x="171" y="84"/>
                  <a:pt x="171" y="84"/>
                  <a:pt x="171" y="84"/>
                </a:cubicBezTo>
                <a:cubicBezTo>
                  <a:pt x="170" y="86"/>
                  <a:pt x="170" y="86"/>
                  <a:pt x="170" y="86"/>
                </a:cubicBezTo>
                <a:cubicBezTo>
                  <a:pt x="168" y="88"/>
                  <a:pt x="166" y="90"/>
                  <a:pt x="162" y="89"/>
                </a:cubicBezTo>
                <a:cubicBezTo>
                  <a:pt x="162" y="89"/>
                  <a:pt x="162" y="89"/>
                  <a:pt x="162" y="89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156" y="84"/>
                  <a:pt x="156" y="84"/>
                  <a:pt x="156" y="84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2" y="72"/>
                  <a:pt x="150" y="69"/>
                  <a:pt x="150" y="67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4" y="54"/>
                  <a:pt x="144" y="54"/>
                  <a:pt x="144" y="54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38" y="49"/>
                  <a:pt x="138" y="49"/>
                  <a:pt x="138" y="49"/>
                </a:cubicBezTo>
                <a:cubicBezTo>
                  <a:pt x="145" y="40"/>
                  <a:pt x="145" y="40"/>
                  <a:pt x="145" y="40"/>
                </a:cubicBezTo>
                <a:cubicBezTo>
                  <a:pt x="146" y="34"/>
                  <a:pt x="146" y="34"/>
                  <a:pt x="146" y="3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7"/>
                  <a:pt x="128" y="7"/>
                  <a:pt x="128" y="7"/>
                </a:cubicBezTo>
                <a:cubicBezTo>
                  <a:pt x="128" y="7"/>
                  <a:pt x="128" y="7"/>
                  <a:pt x="128" y="7"/>
                </a:cubicBezTo>
                <a:cubicBezTo>
                  <a:pt x="128" y="7"/>
                  <a:pt x="128" y="7"/>
                  <a:pt x="128" y="7"/>
                </a:cubicBezTo>
                <a:cubicBezTo>
                  <a:pt x="123" y="1"/>
                  <a:pt x="123" y="1"/>
                  <a:pt x="123" y="1"/>
                </a:cubicBezTo>
                <a:cubicBezTo>
                  <a:pt x="116" y="0"/>
                  <a:pt x="116" y="0"/>
                  <a:pt x="116" y="0"/>
                </a:cubicBezTo>
                <a:cubicBezTo>
                  <a:pt x="108" y="2"/>
                  <a:pt x="108" y="2"/>
                  <a:pt x="108" y="2"/>
                </a:cubicBezTo>
                <a:cubicBezTo>
                  <a:pt x="106" y="4"/>
                  <a:pt x="106" y="4"/>
                  <a:pt x="106" y="4"/>
                </a:cubicBezTo>
                <a:cubicBezTo>
                  <a:pt x="105" y="15"/>
                  <a:pt x="105" y="15"/>
                  <a:pt x="105" y="15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89" y="32"/>
                  <a:pt x="89" y="32"/>
                  <a:pt x="89" y="32"/>
                </a:cubicBezTo>
                <a:cubicBezTo>
                  <a:pt x="86" y="34"/>
                  <a:pt x="82" y="36"/>
                  <a:pt x="77" y="37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38"/>
                  <a:pt x="76" y="38"/>
                  <a:pt x="76" y="38"/>
                </a:cubicBezTo>
                <a:cubicBezTo>
                  <a:pt x="62" y="34"/>
                  <a:pt x="62" y="34"/>
                  <a:pt x="62" y="34"/>
                </a:cubicBezTo>
                <a:cubicBezTo>
                  <a:pt x="57" y="40"/>
                  <a:pt x="57" y="40"/>
                  <a:pt x="57" y="40"/>
                </a:cubicBezTo>
                <a:cubicBezTo>
                  <a:pt x="56" y="42"/>
                  <a:pt x="53" y="44"/>
                  <a:pt x="49" y="44"/>
                </a:cubicBezTo>
                <a:cubicBezTo>
                  <a:pt x="41" y="51"/>
                  <a:pt x="41" y="51"/>
                  <a:pt x="41" y="51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9"/>
                  <a:pt x="36" y="59"/>
                  <a:pt x="36" y="59"/>
                </a:cubicBezTo>
                <a:cubicBezTo>
                  <a:pt x="34" y="62"/>
                  <a:pt x="32" y="65"/>
                  <a:pt x="30" y="66"/>
                </a:cubicBezTo>
                <a:cubicBezTo>
                  <a:pt x="25" y="72"/>
                  <a:pt x="25" y="72"/>
                  <a:pt x="25" y="72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3"/>
                  <a:pt x="25" y="73"/>
                  <a:pt x="25" y="73"/>
                </a:cubicBezTo>
                <a:cubicBezTo>
                  <a:pt x="22" y="75"/>
                  <a:pt x="22" y="75"/>
                  <a:pt x="22" y="75"/>
                </a:cubicBezTo>
                <a:cubicBezTo>
                  <a:pt x="20" y="76"/>
                  <a:pt x="18" y="76"/>
                  <a:pt x="1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4" y="79"/>
                  <a:pt x="4" y="79"/>
                  <a:pt x="4" y="79"/>
                </a:cubicBezTo>
                <a:cubicBezTo>
                  <a:pt x="0" y="86"/>
                  <a:pt x="0" y="86"/>
                  <a:pt x="0" y="86"/>
                </a:cubicBezTo>
                <a:cubicBezTo>
                  <a:pt x="2" y="92"/>
                  <a:pt x="2" y="92"/>
                  <a:pt x="2" y="92"/>
                </a:cubicBezTo>
                <a:cubicBezTo>
                  <a:pt x="1" y="108"/>
                  <a:pt x="1" y="108"/>
                  <a:pt x="1" y="108"/>
                </a:cubicBezTo>
                <a:cubicBezTo>
                  <a:pt x="4" y="112"/>
                  <a:pt x="4" y="112"/>
                  <a:pt x="4" y="112"/>
                </a:cubicBezTo>
                <a:cubicBezTo>
                  <a:pt x="4" y="113"/>
                  <a:pt x="4" y="113"/>
                  <a:pt x="4" y="113"/>
                </a:cubicBezTo>
                <a:cubicBezTo>
                  <a:pt x="5" y="116"/>
                  <a:pt x="5" y="116"/>
                  <a:pt x="5" y="116"/>
                </a:cubicBezTo>
                <a:cubicBezTo>
                  <a:pt x="11" y="116"/>
                  <a:pt x="11" y="116"/>
                  <a:pt x="11" y="116"/>
                </a:cubicBezTo>
                <a:cubicBezTo>
                  <a:pt x="20" y="118"/>
                  <a:pt x="20" y="118"/>
                  <a:pt x="20" y="118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38" y="118"/>
                  <a:pt x="38" y="118"/>
                  <a:pt x="38" y="118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0" y="118"/>
                  <a:pt x="40" y="118"/>
                  <a:pt x="40" y="118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51" y="122"/>
                  <a:pt x="51" y="122"/>
                  <a:pt x="51" y="122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8" y="131"/>
                  <a:pt x="68" y="131"/>
                  <a:pt x="68" y="131"/>
                </a:cubicBezTo>
                <a:cubicBezTo>
                  <a:pt x="69" y="131"/>
                  <a:pt x="69" y="131"/>
                  <a:pt x="69" y="131"/>
                </a:cubicBezTo>
                <a:cubicBezTo>
                  <a:pt x="77" y="136"/>
                  <a:pt x="77" y="136"/>
                  <a:pt x="77" y="136"/>
                </a:cubicBezTo>
                <a:cubicBezTo>
                  <a:pt x="96" y="154"/>
                  <a:pt x="96" y="154"/>
                  <a:pt x="96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2" y="150"/>
                  <a:pt x="112" y="150"/>
                  <a:pt x="112" y="150"/>
                </a:cubicBezTo>
                <a:cubicBezTo>
                  <a:pt x="110" y="139"/>
                  <a:pt x="110" y="139"/>
                  <a:pt x="110" y="139"/>
                </a:cubicBezTo>
                <a:cubicBezTo>
                  <a:pt x="110" y="136"/>
                  <a:pt x="113" y="134"/>
                  <a:pt x="118" y="132"/>
                </a:cubicBezTo>
                <a:cubicBezTo>
                  <a:pt x="118" y="131"/>
                  <a:pt x="118" y="131"/>
                  <a:pt x="118" y="131"/>
                </a:cubicBezTo>
                <a:cubicBezTo>
                  <a:pt x="143" y="146"/>
                  <a:pt x="143" y="146"/>
                  <a:pt x="143" y="146"/>
                </a:cubicBezTo>
                <a:cubicBezTo>
                  <a:pt x="146" y="145"/>
                  <a:pt x="146" y="145"/>
                  <a:pt x="146" y="145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2" y="142"/>
                  <a:pt x="152" y="142"/>
                  <a:pt x="152" y="142"/>
                </a:cubicBezTo>
                <a:cubicBezTo>
                  <a:pt x="155" y="142"/>
                  <a:pt x="155" y="142"/>
                  <a:pt x="155" y="142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2" y="138"/>
                  <a:pt x="162" y="138"/>
                  <a:pt x="162" y="138"/>
                </a:cubicBezTo>
                <a:cubicBezTo>
                  <a:pt x="176" y="148"/>
                  <a:pt x="176" y="148"/>
                  <a:pt x="176" y="148"/>
                </a:cubicBezTo>
                <a:cubicBezTo>
                  <a:pt x="177" y="149"/>
                  <a:pt x="177" y="149"/>
                  <a:pt x="177" y="149"/>
                </a:cubicBezTo>
                <a:cubicBezTo>
                  <a:pt x="186" y="156"/>
                  <a:pt x="186" y="156"/>
                  <a:pt x="186" y="156"/>
                </a:cubicBezTo>
                <a:cubicBezTo>
                  <a:pt x="188" y="158"/>
                  <a:pt x="192" y="161"/>
                  <a:pt x="194" y="165"/>
                </a:cubicBezTo>
                <a:cubicBezTo>
                  <a:pt x="199" y="170"/>
                  <a:pt x="199" y="170"/>
                  <a:pt x="199" y="170"/>
                </a:cubicBezTo>
                <a:cubicBezTo>
                  <a:pt x="202" y="169"/>
                  <a:pt x="202" y="169"/>
                  <a:pt x="202" y="169"/>
                </a:cubicBezTo>
                <a:cubicBezTo>
                  <a:pt x="206" y="162"/>
                  <a:pt x="206" y="162"/>
                  <a:pt x="206" y="162"/>
                </a:cubicBezTo>
                <a:cubicBezTo>
                  <a:pt x="215" y="168"/>
                  <a:pt x="215" y="168"/>
                  <a:pt x="215" y="168"/>
                </a:cubicBezTo>
                <a:cubicBezTo>
                  <a:pt x="215" y="168"/>
                  <a:pt x="215" y="168"/>
                  <a:pt x="215" y="168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22" y="176"/>
                  <a:pt x="222" y="176"/>
                  <a:pt x="222" y="176"/>
                </a:cubicBezTo>
                <a:cubicBezTo>
                  <a:pt x="240" y="190"/>
                  <a:pt x="240" y="190"/>
                  <a:pt x="240" y="190"/>
                </a:cubicBezTo>
                <a:cubicBezTo>
                  <a:pt x="240" y="190"/>
                  <a:pt x="240" y="190"/>
                  <a:pt x="240" y="190"/>
                </a:cubicBezTo>
                <a:cubicBezTo>
                  <a:pt x="246" y="196"/>
                  <a:pt x="246" y="196"/>
                  <a:pt x="246" y="196"/>
                </a:cubicBezTo>
                <a:cubicBezTo>
                  <a:pt x="261" y="191"/>
                  <a:pt x="261" y="191"/>
                  <a:pt x="261" y="191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74" y="218"/>
                  <a:pt x="274" y="218"/>
                  <a:pt x="274" y="218"/>
                </a:cubicBezTo>
                <a:cubicBezTo>
                  <a:pt x="274" y="219"/>
                  <a:pt x="274" y="219"/>
                  <a:pt x="274" y="219"/>
                </a:cubicBezTo>
                <a:cubicBezTo>
                  <a:pt x="274" y="219"/>
                  <a:pt x="274" y="219"/>
                  <a:pt x="274" y="219"/>
                </a:cubicBezTo>
                <a:cubicBezTo>
                  <a:pt x="274" y="220"/>
                  <a:pt x="274" y="220"/>
                  <a:pt x="274" y="220"/>
                </a:cubicBezTo>
                <a:cubicBezTo>
                  <a:pt x="280" y="247"/>
                  <a:pt x="280" y="247"/>
                  <a:pt x="280" y="247"/>
                </a:cubicBezTo>
                <a:cubicBezTo>
                  <a:pt x="286" y="258"/>
                  <a:pt x="286" y="258"/>
                  <a:pt x="286" y="258"/>
                </a:cubicBezTo>
                <a:cubicBezTo>
                  <a:pt x="278" y="279"/>
                  <a:pt x="278" y="279"/>
                  <a:pt x="278" y="279"/>
                </a:cubicBezTo>
                <a:cubicBezTo>
                  <a:pt x="278" y="280"/>
                  <a:pt x="278" y="280"/>
                  <a:pt x="278" y="280"/>
                </a:cubicBezTo>
                <a:cubicBezTo>
                  <a:pt x="272" y="282"/>
                  <a:pt x="272" y="282"/>
                  <a:pt x="272" y="282"/>
                </a:cubicBezTo>
                <a:cubicBezTo>
                  <a:pt x="272" y="288"/>
                  <a:pt x="272" y="288"/>
                  <a:pt x="272" y="288"/>
                </a:cubicBezTo>
                <a:cubicBezTo>
                  <a:pt x="271" y="288"/>
                  <a:pt x="271" y="288"/>
                  <a:pt x="271" y="288"/>
                </a:cubicBezTo>
                <a:cubicBezTo>
                  <a:pt x="264" y="299"/>
                  <a:pt x="264" y="299"/>
                  <a:pt x="264" y="299"/>
                </a:cubicBezTo>
                <a:cubicBezTo>
                  <a:pt x="264" y="299"/>
                  <a:pt x="264" y="299"/>
                  <a:pt x="264" y="299"/>
                </a:cubicBezTo>
                <a:cubicBezTo>
                  <a:pt x="254" y="300"/>
                  <a:pt x="254" y="300"/>
                  <a:pt x="254" y="300"/>
                </a:cubicBezTo>
                <a:cubicBezTo>
                  <a:pt x="244" y="308"/>
                  <a:pt x="244" y="308"/>
                  <a:pt x="244" y="308"/>
                </a:cubicBezTo>
                <a:cubicBezTo>
                  <a:pt x="246" y="309"/>
                  <a:pt x="247" y="310"/>
                  <a:pt x="250" y="311"/>
                </a:cubicBezTo>
                <a:cubicBezTo>
                  <a:pt x="254" y="312"/>
                  <a:pt x="254" y="316"/>
                  <a:pt x="252" y="321"/>
                </a:cubicBezTo>
                <a:cubicBezTo>
                  <a:pt x="252" y="322"/>
                  <a:pt x="252" y="322"/>
                  <a:pt x="252" y="322"/>
                </a:cubicBezTo>
                <a:cubicBezTo>
                  <a:pt x="246" y="328"/>
                  <a:pt x="246" y="328"/>
                  <a:pt x="246" y="328"/>
                </a:cubicBezTo>
                <a:cubicBezTo>
                  <a:pt x="245" y="328"/>
                  <a:pt x="245" y="328"/>
                  <a:pt x="245" y="328"/>
                </a:cubicBezTo>
                <a:cubicBezTo>
                  <a:pt x="245" y="329"/>
                  <a:pt x="245" y="329"/>
                  <a:pt x="245" y="329"/>
                </a:cubicBezTo>
                <a:cubicBezTo>
                  <a:pt x="244" y="329"/>
                  <a:pt x="244" y="329"/>
                  <a:pt x="244" y="329"/>
                </a:cubicBezTo>
                <a:cubicBezTo>
                  <a:pt x="244" y="329"/>
                  <a:pt x="244" y="329"/>
                  <a:pt x="244" y="329"/>
                </a:cubicBezTo>
                <a:cubicBezTo>
                  <a:pt x="225" y="326"/>
                  <a:pt x="225" y="326"/>
                  <a:pt x="225" y="326"/>
                </a:cubicBezTo>
                <a:cubicBezTo>
                  <a:pt x="224" y="333"/>
                  <a:pt x="224" y="333"/>
                  <a:pt x="224" y="333"/>
                </a:cubicBezTo>
                <a:cubicBezTo>
                  <a:pt x="226" y="348"/>
                  <a:pt x="226" y="348"/>
                  <a:pt x="226" y="348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42" y="355"/>
                  <a:pt x="242" y="355"/>
                  <a:pt x="242" y="355"/>
                </a:cubicBezTo>
                <a:cubicBezTo>
                  <a:pt x="242" y="355"/>
                  <a:pt x="242" y="355"/>
                  <a:pt x="242" y="355"/>
                </a:cubicBezTo>
                <a:cubicBezTo>
                  <a:pt x="248" y="353"/>
                  <a:pt x="248" y="353"/>
                  <a:pt x="248" y="353"/>
                </a:cubicBezTo>
                <a:cubicBezTo>
                  <a:pt x="249" y="353"/>
                  <a:pt x="249" y="353"/>
                  <a:pt x="249" y="353"/>
                </a:cubicBezTo>
                <a:cubicBezTo>
                  <a:pt x="250" y="352"/>
                  <a:pt x="250" y="352"/>
                  <a:pt x="250" y="352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255" y="356"/>
                  <a:pt x="255" y="356"/>
                  <a:pt x="255" y="356"/>
                </a:cubicBezTo>
                <a:cubicBezTo>
                  <a:pt x="262" y="356"/>
                  <a:pt x="262" y="356"/>
                  <a:pt x="262" y="356"/>
                </a:cubicBezTo>
                <a:cubicBezTo>
                  <a:pt x="264" y="355"/>
                  <a:pt x="264" y="355"/>
                  <a:pt x="264" y="355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0" y="340"/>
                  <a:pt x="260" y="340"/>
                  <a:pt x="260" y="340"/>
                </a:cubicBezTo>
                <a:cubicBezTo>
                  <a:pt x="260" y="339"/>
                  <a:pt x="260" y="339"/>
                  <a:pt x="260" y="339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3" y="335"/>
                  <a:pt x="263" y="335"/>
                  <a:pt x="263" y="335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8" y="328"/>
                  <a:pt x="268" y="328"/>
                  <a:pt x="268" y="328"/>
                </a:cubicBezTo>
                <a:cubicBezTo>
                  <a:pt x="269" y="327"/>
                  <a:pt x="269" y="327"/>
                  <a:pt x="269" y="327"/>
                </a:cubicBezTo>
                <a:cubicBezTo>
                  <a:pt x="276" y="322"/>
                  <a:pt x="276" y="322"/>
                  <a:pt x="276" y="322"/>
                </a:cubicBezTo>
                <a:cubicBezTo>
                  <a:pt x="276" y="322"/>
                  <a:pt x="276" y="322"/>
                  <a:pt x="276" y="322"/>
                </a:cubicBezTo>
                <a:cubicBezTo>
                  <a:pt x="276" y="321"/>
                  <a:pt x="276" y="321"/>
                  <a:pt x="276" y="321"/>
                </a:cubicBezTo>
                <a:cubicBezTo>
                  <a:pt x="277" y="321"/>
                  <a:pt x="277" y="321"/>
                  <a:pt x="277" y="321"/>
                </a:cubicBezTo>
                <a:cubicBezTo>
                  <a:pt x="277" y="321"/>
                  <a:pt x="277" y="321"/>
                  <a:pt x="277" y="321"/>
                </a:cubicBezTo>
                <a:cubicBezTo>
                  <a:pt x="286" y="320"/>
                  <a:pt x="286" y="320"/>
                  <a:pt x="286" y="320"/>
                </a:cubicBezTo>
                <a:cubicBezTo>
                  <a:pt x="286" y="322"/>
                  <a:pt x="286" y="322"/>
                  <a:pt x="286" y="322"/>
                </a:cubicBezTo>
                <a:cubicBezTo>
                  <a:pt x="286" y="325"/>
                  <a:pt x="286" y="327"/>
                  <a:pt x="286" y="328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8" y="342"/>
                  <a:pt x="298" y="342"/>
                  <a:pt x="298" y="342"/>
                </a:cubicBezTo>
                <a:cubicBezTo>
                  <a:pt x="320" y="344"/>
                  <a:pt x="320" y="344"/>
                  <a:pt x="320" y="344"/>
                </a:cubicBezTo>
                <a:cubicBezTo>
                  <a:pt x="321" y="344"/>
                  <a:pt x="321" y="344"/>
                  <a:pt x="321" y="344"/>
                </a:cubicBezTo>
                <a:cubicBezTo>
                  <a:pt x="322" y="344"/>
                  <a:pt x="322" y="344"/>
                  <a:pt x="322" y="344"/>
                </a:cubicBezTo>
                <a:cubicBezTo>
                  <a:pt x="322" y="345"/>
                  <a:pt x="322" y="345"/>
                  <a:pt x="322" y="345"/>
                </a:cubicBezTo>
                <a:cubicBezTo>
                  <a:pt x="322" y="346"/>
                  <a:pt x="322" y="346"/>
                  <a:pt x="322" y="346"/>
                </a:cubicBezTo>
                <a:cubicBezTo>
                  <a:pt x="322" y="353"/>
                  <a:pt x="322" y="353"/>
                  <a:pt x="322" y="353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33" y="362"/>
                  <a:pt x="333" y="362"/>
                  <a:pt x="333" y="362"/>
                </a:cubicBezTo>
                <a:cubicBezTo>
                  <a:pt x="334" y="362"/>
                  <a:pt x="334" y="362"/>
                  <a:pt x="334" y="362"/>
                </a:cubicBezTo>
                <a:cubicBezTo>
                  <a:pt x="334" y="362"/>
                  <a:pt x="334" y="362"/>
                  <a:pt x="334" y="362"/>
                </a:cubicBezTo>
                <a:cubicBezTo>
                  <a:pt x="334" y="363"/>
                  <a:pt x="334" y="363"/>
                  <a:pt x="334" y="363"/>
                </a:cubicBezTo>
                <a:cubicBezTo>
                  <a:pt x="334" y="366"/>
                  <a:pt x="334" y="366"/>
                  <a:pt x="334" y="366"/>
                </a:cubicBezTo>
                <a:cubicBezTo>
                  <a:pt x="334" y="370"/>
                  <a:pt x="334" y="370"/>
                  <a:pt x="334" y="370"/>
                </a:cubicBezTo>
                <a:cubicBezTo>
                  <a:pt x="332" y="378"/>
                  <a:pt x="332" y="378"/>
                  <a:pt x="332" y="378"/>
                </a:cubicBezTo>
                <a:cubicBezTo>
                  <a:pt x="335" y="380"/>
                  <a:pt x="335" y="380"/>
                  <a:pt x="335" y="380"/>
                </a:cubicBezTo>
                <a:cubicBezTo>
                  <a:pt x="338" y="380"/>
                  <a:pt x="341" y="380"/>
                  <a:pt x="344" y="382"/>
                </a:cubicBezTo>
                <a:cubicBezTo>
                  <a:pt x="353" y="386"/>
                  <a:pt x="353" y="386"/>
                  <a:pt x="353" y="386"/>
                </a:cubicBezTo>
                <a:cubicBezTo>
                  <a:pt x="358" y="382"/>
                  <a:pt x="358" y="382"/>
                  <a:pt x="358" y="382"/>
                </a:cubicBezTo>
                <a:cubicBezTo>
                  <a:pt x="364" y="375"/>
                  <a:pt x="364" y="375"/>
                  <a:pt x="364" y="375"/>
                </a:cubicBezTo>
                <a:cubicBezTo>
                  <a:pt x="365" y="372"/>
                  <a:pt x="365" y="372"/>
                  <a:pt x="365" y="372"/>
                </a:cubicBezTo>
                <a:cubicBezTo>
                  <a:pt x="365" y="372"/>
                  <a:pt x="365" y="372"/>
                  <a:pt x="365" y="372"/>
                </a:cubicBezTo>
                <a:cubicBezTo>
                  <a:pt x="366" y="371"/>
                  <a:pt x="366" y="371"/>
                  <a:pt x="366" y="371"/>
                </a:cubicBezTo>
                <a:cubicBezTo>
                  <a:pt x="367" y="370"/>
                  <a:pt x="367" y="370"/>
                  <a:pt x="367" y="370"/>
                </a:cubicBezTo>
                <a:cubicBezTo>
                  <a:pt x="367" y="370"/>
                  <a:pt x="367" y="370"/>
                  <a:pt x="367" y="370"/>
                </a:cubicBezTo>
                <a:cubicBezTo>
                  <a:pt x="365" y="361"/>
                  <a:pt x="365" y="361"/>
                  <a:pt x="365" y="361"/>
                </a:cubicBezTo>
                <a:cubicBezTo>
                  <a:pt x="364" y="357"/>
                  <a:pt x="364" y="357"/>
                  <a:pt x="364" y="357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5"/>
                  <a:pt x="364" y="355"/>
                  <a:pt x="364" y="355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74" y="345"/>
                  <a:pt x="374" y="345"/>
                  <a:pt x="374" y="345"/>
                </a:cubicBezTo>
                <a:cubicBezTo>
                  <a:pt x="375" y="345"/>
                  <a:pt x="375" y="345"/>
                  <a:pt x="375" y="345"/>
                </a:cubicBezTo>
                <a:cubicBezTo>
                  <a:pt x="388" y="345"/>
                  <a:pt x="388" y="345"/>
                  <a:pt x="388" y="345"/>
                </a:cubicBezTo>
                <a:cubicBezTo>
                  <a:pt x="390" y="344"/>
                  <a:pt x="390" y="344"/>
                  <a:pt x="390" y="344"/>
                </a:cubicBezTo>
                <a:cubicBezTo>
                  <a:pt x="390" y="338"/>
                  <a:pt x="390" y="338"/>
                  <a:pt x="390" y="338"/>
                </a:cubicBezTo>
                <a:cubicBezTo>
                  <a:pt x="388" y="332"/>
                  <a:pt x="388" y="332"/>
                  <a:pt x="388" y="332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14"/>
                  <a:pt x="383" y="314"/>
                  <a:pt x="383" y="314"/>
                </a:cubicBezTo>
                <a:cubicBezTo>
                  <a:pt x="383" y="313"/>
                  <a:pt x="383" y="313"/>
                  <a:pt x="383" y="313"/>
                </a:cubicBezTo>
                <a:cubicBezTo>
                  <a:pt x="383" y="313"/>
                  <a:pt x="383" y="313"/>
                  <a:pt x="383" y="313"/>
                </a:cubicBezTo>
                <a:cubicBezTo>
                  <a:pt x="385" y="307"/>
                  <a:pt x="385" y="307"/>
                  <a:pt x="385" y="307"/>
                </a:cubicBezTo>
                <a:cubicBezTo>
                  <a:pt x="385" y="307"/>
                  <a:pt x="385" y="307"/>
                  <a:pt x="385" y="307"/>
                </a:cubicBezTo>
                <a:cubicBezTo>
                  <a:pt x="386" y="307"/>
                  <a:pt x="386" y="307"/>
                  <a:pt x="386" y="307"/>
                </a:cubicBezTo>
                <a:cubicBezTo>
                  <a:pt x="386" y="307"/>
                  <a:pt x="386" y="307"/>
                  <a:pt x="386" y="307"/>
                </a:cubicBezTo>
                <a:cubicBezTo>
                  <a:pt x="396" y="291"/>
                  <a:pt x="396" y="291"/>
                  <a:pt x="396" y="291"/>
                </a:cubicBezTo>
                <a:cubicBezTo>
                  <a:pt x="397" y="291"/>
                  <a:pt x="397" y="291"/>
                  <a:pt x="397" y="291"/>
                </a:cubicBezTo>
                <a:cubicBezTo>
                  <a:pt x="397" y="291"/>
                  <a:pt x="397" y="291"/>
                  <a:pt x="397" y="291"/>
                </a:cubicBezTo>
                <a:cubicBezTo>
                  <a:pt x="398" y="290"/>
                  <a:pt x="398" y="290"/>
                  <a:pt x="398" y="290"/>
                </a:cubicBezTo>
                <a:cubicBezTo>
                  <a:pt x="400" y="290"/>
                  <a:pt x="400" y="290"/>
                  <a:pt x="400" y="290"/>
                </a:cubicBezTo>
                <a:cubicBezTo>
                  <a:pt x="404" y="291"/>
                  <a:pt x="404" y="291"/>
                  <a:pt x="404" y="291"/>
                </a:cubicBezTo>
                <a:cubicBezTo>
                  <a:pt x="414" y="296"/>
                  <a:pt x="414" y="296"/>
                  <a:pt x="414" y="296"/>
                </a:cubicBezTo>
                <a:cubicBezTo>
                  <a:pt x="420" y="298"/>
                  <a:pt x="420" y="298"/>
                  <a:pt x="420" y="298"/>
                </a:cubicBezTo>
                <a:cubicBezTo>
                  <a:pt x="420" y="295"/>
                  <a:pt x="420" y="295"/>
                  <a:pt x="420" y="295"/>
                </a:cubicBezTo>
                <a:cubicBezTo>
                  <a:pt x="419" y="294"/>
                  <a:pt x="419" y="294"/>
                  <a:pt x="419" y="294"/>
                </a:cubicBezTo>
                <a:cubicBezTo>
                  <a:pt x="419" y="293"/>
                  <a:pt x="419" y="293"/>
                  <a:pt x="419" y="293"/>
                </a:cubicBezTo>
                <a:cubicBezTo>
                  <a:pt x="419" y="290"/>
                  <a:pt x="420" y="288"/>
                  <a:pt x="423" y="286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0"/>
                  <a:pt x="430" y="280"/>
                  <a:pt x="430" y="280"/>
                </a:cubicBezTo>
                <a:cubicBezTo>
                  <a:pt x="434" y="279"/>
                  <a:pt x="437" y="278"/>
                  <a:pt x="438" y="278"/>
                </a:cubicBezTo>
                <a:cubicBezTo>
                  <a:pt x="445" y="278"/>
                  <a:pt x="445" y="278"/>
                  <a:pt x="445" y="278"/>
                </a:cubicBezTo>
                <a:cubicBezTo>
                  <a:pt x="446" y="278"/>
                  <a:pt x="446" y="278"/>
                  <a:pt x="446" y="278"/>
                </a:cubicBezTo>
                <a:cubicBezTo>
                  <a:pt x="446" y="278"/>
                  <a:pt x="446" y="278"/>
                  <a:pt x="446" y="278"/>
                </a:cubicBezTo>
                <a:cubicBezTo>
                  <a:pt x="450" y="278"/>
                  <a:pt x="450" y="278"/>
                  <a:pt x="450" y="278"/>
                </a:cubicBezTo>
                <a:cubicBezTo>
                  <a:pt x="452" y="268"/>
                  <a:pt x="452" y="268"/>
                  <a:pt x="452" y="268"/>
                </a:cubicBezTo>
                <a:cubicBezTo>
                  <a:pt x="452" y="262"/>
                  <a:pt x="452" y="262"/>
                  <a:pt x="452" y="262"/>
                </a:cubicBezTo>
                <a:cubicBezTo>
                  <a:pt x="452" y="257"/>
                  <a:pt x="452" y="254"/>
                  <a:pt x="454" y="254"/>
                </a:cubicBezTo>
                <a:cubicBezTo>
                  <a:pt x="456" y="248"/>
                  <a:pt x="456" y="248"/>
                  <a:pt x="456" y="248"/>
                </a:cubicBezTo>
                <a:cubicBezTo>
                  <a:pt x="453" y="244"/>
                  <a:pt x="453" y="244"/>
                  <a:pt x="453" y="244"/>
                </a:cubicBezTo>
                <a:cubicBezTo>
                  <a:pt x="448" y="240"/>
                  <a:pt x="448" y="240"/>
                  <a:pt x="448" y="240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6" y="238"/>
                  <a:pt x="432" y="236"/>
                  <a:pt x="426" y="230"/>
                </a:cubicBezTo>
                <a:cubicBezTo>
                  <a:pt x="420" y="228"/>
                  <a:pt x="420" y="228"/>
                  <a:pt x="420" y="228"/>
                </a:cubicBezTo>
                <a:cubicBezTo>
                  <a:pt x="420" y="228"/>
                  <a:pt x="420" y="228"/>
                  <a:pt x="420" y="228"/>
                </a:cubicBezTo>
                <a:cubicBezTo>
                  <a:pt x="420" y="227"/>
                  <a:pt x="420" y="227"/>
                  <a:pt x="420" y="227"/>
                </a:cubicBezTo>
                <a:cubicBezTo>
                  <a:pt x="412" y="218"/>
                  <a:pt x="412" y="218"/>
                  <a:pt x="412" y="218"/>
                </a:cubicBezTo>
                <a:cubicBezTo>
                  <a:pt x="406" y="218"/>
                  <a:pt x="406" y="218"/>
                  <a:pt x="406" y="218"/>
                </a:cubicBezTo>
                <a:cubicBezTo>
                  <a:pt x="405" y="218"/>
                  <a:pt x="405" y="218"/>
                  <a:pt x="405" y="218"/>
                </a:cubicBezTo>
                <a:cubicBezTo>
                  <a:pt x="405" y="218"/>
                  <a:pt x="405" y="218"/>
                  <a:pt x="405" y="218"/>
                </a:cubicBezTo>
                <a:cubicBezTo>
                  <a:pt x="399" y="215"/>
                  <a:pt x="399" y="215"/>
                  <a:pt x="399" y="215"/>
                </a:cubicBezTo>
                <a:cubicBezTo>
                  <a:pt x="395" y="220"/>
                  <a:pt x="395" y="220"/>
                  <a:pt x="395" y="220"/>
                </a:cubicBezTo>
                <a:cubicBezTo>
                  <a:pt x="394" y="238"/>
                  <a:pt x="394" y="238"/>
                  <a:pt x="394" y="238"/>
                </a:cubicBezTo>
                <a:cubicBezTo>
                  <a:pt x="396" y="246"/>
                  <a:pt x="396" y="246"/>
                  <a:pt x="396" y="246"/>
                </a:cubicBezTo>
                <a:cubicBezTo>
                  <a:pt x="398" y="246"/>
                  <a:pt x="398" y="246"/>
                  <a:pt x="398" y="246"/>
                </a:cubicBezTo>
                <a:cubicBezTo>
                  <a:pt x="399" y="246"/>
                  <a:pt x="399" y="246"/>
                  <a:pt x="399" y="246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7" y="255"/>
                  <a:pt x="407" y="255"/>
                  <a:pt x="407" y="255"/>
                </a:cubicBezTo>
                <a:cubicBezTo>
                  <a:pt x="408" y="255"/>
                  <a:pt x="408" y="255"/>
                  <a:pt x="408" y="255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6" y="268"/>
                  <a:pt x="406" y="268"/>
                  <a:pt x="406" y="268"/>
                </a:cubicBezTo>
                <a:cubicBezTo>
                  <a:pt x="406" y="269"/>
                  <a:pt x="406" y="269"/>
                  <a:pt x="406" y="269"/>
                </a:cubicBezTo>
                <a:cubicBezTo>
                  <a:pt x="406" y="270"/>
                  <a:pt x="406" y="270"/>
                  <a:pt x="406" y="270"/>
                </a:cubicBezTo>
                <a:cubicBezTo>
                  <a:pt x="406" y="270"/>
                  <a:pt x="406" y="270"/>
                  <a:pt x="406" y="270"/>
                </a:cubicBezTo>
                <a:cubicBezTo>
                  <a:pt x="404" y="271"/>
                  <a:pt x="402" y="272"/>
                  <a:pt x="400" y="273"/>
                </a:cubicBezTo>
                <a:cubicBezTo>
                  <a:pt x="399" y="274"/>
                  <a:pt x="399" y="274"/>
                  <a:pt x="399" y="274"/>
                </a:cubicBezTo>
                <a:cubicBezTo>
                  <a:pt x="399" y="273"/>
                  <a:pt x="399" y="273"/>
                  <a:pt x="399" y="273"/>
                </a:cubicBezTo>
                <a:cubicBezTo>
                  <a:pt x="398" y="273"/>
                  <a:pt x="398" y="273"/>
                  <a:pt x="398" y="273"/>
                </a:cubicBezTo>
                <a:cubicBezTo>
                  <a:pt x="396" y="272"/>
                  <a:pt x="396" y="272"/>
                  <a:pt x="396" y="272"/>
                </a:cubicBezTo>
                <a:cubicBezTo>
                  <a:pt x="389" y="275"/>
                  <a:pt x="389" y="275"/>
                  <a:pt x="389" y="275"/>
                </a:cubicBezTo>
                <a:cubicBezTo>
                  <a:pt x="389" y="275"/>
                  <a:pt x="389" y="275"/>
                  <a:pt x="389" y="275"/>
                </a:cubicBezTo>
                <a:cubicBezTo>
                  <a:pt x="389" y="276"/>
                  <a:pt x="389" y="276"/>
                  <a:pt x="389" y="276"/>
                </a:cubicBezTo>
                <a:cubicBezTo>
                  <a:pt x="390" y="276"/>
                  <a:pt x="390" y="276"/>
                  <a:pt x="390" y="276"/>
                </a:cubicBezTo>
                <a:cubicBezTo>
                  <a:pt x="391" y="287"/>
                  <a:pt x="391" y="287"/>
                  <a:pt x="391" y="287"/>
                </a:cubicBezTo>
                <a:cubicBezTo>
                  <a:pt x="391" y="289"/>
                  <a:pt x="390" y="290"/>
                  <a:pt x="388" y="290"/>
                </a:cubicBezTo>
                <a:cubicBezTo>
                  <a:pt x="384" y="290"/>
                  <a:pt x="384" y="290"/>
                  <a:pt x="384" y="290"/>
                </a:cubicBezTo>
                <a:cubicBezTo>
                  <a:pt x="381" y="290"/>
                  <a:pt x="380" y="289"/>
                  <a:pt x="379" y="288"/>
                </a:cubicBezTo>
                <a:cubicBezTo>
                  <a:pt x="374" y="284"/>
                  <a:pt x="374" y="284"/>
                  <a:pt x="374" y="284"/>
                </a:cubicBezTo>
                <a:cubicBezTo>
                  <a:pt x="374" y="284"/>
                  <a:pt x="374" y="284"/>
                  <a:pt x="374" y="284"/>
                </a:cubicBezTo>
                <a:cubicBezTo>
                  <a:pt x="373" y="284"/>
                  <a:pt x="373" y="284"/>
                  <a:pt x="373" y="284"/>
                </a:cubicBezTo>
                <a:cubicBezTo>
                  <a:pt x="373" y="283"/>
                  <a:pt x="373" y="283"/>
                  <a:pt x="373" y="283"/>
                </a:cubicBezTo>
                <a:cubicBezTo>
                  <a:pt x="370" y="276"/>
                  <a:pt x="370" y="276"/>
                  <a:pt x="370" y="276"/>
                </a:cubicBezTo>
                <a:cubicBezTo>
                  <a:pt x="370" y="276"/>
                  <a:pt x="368" y="274"/>
                  <a:pt x="364" y="273"/>
                </a:cubicBezTo>
                <a:cubicBezTo>
                  <a:pt x="363" y="273"/>
                  <a:pt x="363" y="273"/>
                  <a:pt x="363" y="273"/>
                </a:cubicBezTo>
                <a:cubicBezTo>
                  <a:pt x="363" y="273"/>
                  <a:pt x="363" y="273"/>
                  <a:pt x="363" y="273"/>
                </a:cubicBezTo>
                <a:cubicBezTo>
                  <a:pt x="357" y="269"/>
                  <a:pt x="357" y="269"/>
                  <a:pt x="357" y="269"/>
                </a:cubicBezTo>
                <a:cubicBezTo>
                  <a:pt x="356" y="269"/>
                  <a:pt x="356" y="269"/>
                  <a:pt x="356" y="269"/>
                </a:cubicBezTo>
                <a:cubicBezTo>
                  <a:pt x="356" y="268"/>
                  <a:pt x="356" y="268"/>
                  <a:pt x="356" y="268"/>
                </a:cubicBezTo>
                <a:cubicBezTo>
                  <a:pt x="356" y="268"/>
                  <a:pt x="356" y="268"/>
                  <a:pt x="356" y="268"/>
                </a:cubicBezTo>
                <a:cubicBezTo>
                  <a:pt x="355" y="262"/>
                  <a:pt x="355" y="262"/>
                  <a:pt x="355" y="262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8" y="253"/>
                  <a:pt x="358" y="253"/>
                  <a:pt x="358" y="253"/>
                </a:cubicBezTo>
                <a:cubicBezTo>
                  <a:pt x="358" y="251"/>
                  <a:pt x="358" y="251"/>
                  <a:pt x="358" y="251"/>
                </a:cubicBezTo>
                <a:cubicBezTo>
                  <a:pt x="356" y="244"/>
                  <a:pt x="356" y="244"/>
                  <a:pt x="356" y="244"/>
                </a:cubicBezTo>
                <a:cubicBezTo>
                  <a:pt x="350" y="239"/>
                  <a:pt x="350" y="239"/>
                  <a:pt x="350" y="239"/>
                </a:cubicBezTo>
                <a:cubicBezTo>
                  <a:pt x="350" y="238"/>
                  <a:pt x="350" y="238"/>
                  <a:pt x="350" y="238"/>
                </a:cubicBezTo>
                <a:cubicBezTo>
                  <a:pt x="349" y="222"/>
                  <a:pt x="349" y="222"/>
                  <a:pt x="349" y="222"/>
                </a:cubicBezTo>
                <a:cubicBezTo>
                  <a:pt x="345" y="218"/>
                  <a:pt x="345" y="218"/>
                  <a:pt x="345" y="218"/>
                </a:cubicBezTo>
                <a:cubicBezTo>
                  <a:pt x="344" y="218"/>
                  <a:pt x="344" y="218"/>
                  <a:pt x="344" y="218"/>
                </a:cubicBezTo>
                <a:cubicBezTo>
                  <a:pt x="344" y="217"/>
                  <a:pt x="344" y="217"/>
                  <a:pt x="344" y="217"/>
                </a:cubicBezTo>
                <a:cubicBezTo>
                  <a:pt x="344" y="217"/>
                  <a:pt x="344" y="217"/>
                  <a:pt x="344" y="217"/>
                </a:cubicBezTo>
                <a:cubicBezTo>
                  <a:pt x="341" y="210"/>
                  <a:pt x="341" y="210"/>
                  <a:pt x="341" y="210"/>
                </a:cubicBezTo>
                <a:cubicBezTo>
                  <a:pt x="326" y="208"/>
                  <a:pt x="326" y="208"/>
                  <a:pt x="326" y="208"/>
                </a:cubicBezTo>
                <a:cubicBezTo>
                  <a:pt x="323" y="207"/>
                  <a:pt x="320" y="204"/>
                  <a:pt x="319" y="201"/>
                </a:cubicBezTo>
                <a:cubicBezTo>
                  <a:pt x="312" y="201"/>
                  <a:pt x="312" y="201"/>
                  <a:pt x="312" y="201"/>
                </a:cubicBezTo>
                <a:cubicBezTo>
                  <a:pt x="310" y="200"/>
                  <a:pt x="308" y="199"/>
                  <a:pt x="305" y="196"/>
                </a:cubicBezTo>
                <a:cubicBezTo>
                  <a:pt x="304" y="195"/>
                  <a:pt x="304" y="195"/>
                  <a:pt x="304" y="195"/>
                </a:cubicBezTo>
                <a:cubicBezTo>
                  <a:pt x="302" y="194"/>
                  <a:pt x="301" y="191"/>
                  <a:pt x="299" y="188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300" y="168"/>
                  <a:pt x="300" y="168"/>
                  <a:pt x="300" y="168"/>
                </a:cubicBezTo>
                <a:cubicBezTo>
                  <a:pt x="300" y="168"/>
                  <a:pt x="300" y="168"/>
                  <a:pt x="300" y="168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3" y="162"/>
                  <a:pt x="303" y="162"/>
                  <a:pt x="303" y="162"/>
                </a:cubicBezTo>
                <a:cubicBezTo>
                  <a:pt x="318" y="155"/>
                  <a:pt x="318" y="155"/>
                  <a:pt x="318" y="155"/>
                </a:cubicBezTo>
                <a:cubicBezTo>
                  <a:pt x="324" y="148"/>
                  <a:pt x="324" y="148"/>
                  <a:pt x="324" y="148"/>
                </a:cubicBezTo>
                <a:cubicBezTo>
                  <a:pt x="325" y="142"/>
                  <a:pt x="325" y="142"/>
                  <a:pt x="325" y="142"/>
                </a:cubicBezTo>
                <a:cubicBezTo>
                  <a:pt x="324" y="138"/>
                  <a:pt x="324" y="138"/>
                  <a:pt x="324" y="138"/>
                </a:cubicBezTo>
                <a:cubicBezTo>
                  <a:pt x="322" y="132"/>
                  <a:pt x="320" y="129"/>
                  <a:pt x="320" y="127"/>
                </a:cubicBezTo>
                <a:cubicBezTo>
                  <a:pt x="317" y="128"/>
                  <a:pt x="317" y="128"/>
                  <a:pt x="317" y="128"/>
                </a:cubicBezTo>
                <a:cubicBezTo>
                  <a:pt x="312" y="127"/>
                  <a:pt x="312" y="127"/>
                  <a:pt x="312" y="127"/>
                </a:cubicBezTo>
                <a:cubicBezTo>
                  <a:pt x="310" y="128"/>
                  <a:pt x="307" y="131"/>
                  <a:pt x="303" y="136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5" y="143"/>
                  <a:pt x="295" y="143"/>
                  <a:pt x="295" y="143"/>
                </a:cubicBezTo>
                <a:cubicBezTo>
                  <a:pt x="290" y="144"/>
                  <a:pt x="286" y="145"/>
                  <a:pt x="284" y="144"/>
                </a:cubicBezTo>
                <a:lnTo>
                  <a:pt x="271" y="1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Freeform 7"/>
          <p:cNvSpPr/>
          <p:nvPr/>
        </p:nvSpPr>
        <p:spPr bwMode="auto">
          <a:xfrm>
            <a:off x="3294063" y="2978150"/>
            <a:ext cx="296862" cy="487363"/>
          </a:xfrm>
          <a:custGeom>
            <a:avLst/>
            <a:gdLst>
              <a:gd name="T0" fmla="*/ 2147483646 w 92"/>
              <a:gd name="T1" fmla="*/ 2147483646 h 152"/>
              <a:gd name="T2" fmla="*/ 2147483646 w 92"/>
              <a:gd name="T3" fmla="*/ 2147483646 h 152"/>
              <a:gd name="T4" fmla="*/ 2147483646 w 92"/>
              <a:gd name="T5" fmla="*/ 2147483646 h 152"/>
              <a:gd name="T6" fmla="*/ 2147483646 w 92"/>
              <a:gd name="T7" fmla="*/ 2147483646 h 152"/>
              <a:gd name="T8" fmla="*/ 2147483646 w 92"/>
              <a:gd name="T9" fmla="*/ 2147483646 h 152"/>
              <a:gd name="T10" fmla="*/ 2147483646 w 92"/>
              <a:gd name="T11" fmla="*/ 2147483646 h 152"/>
              <a:gd name="T12" fmla="*/ 2147483646 w 92"/>
              <a:gd name="T13" fmla="*/ 2147483646 h 152"/>
              <a:gd name="T14" fmla="*/ 2147483646 w 92"/>
              <a:gd name="T15" fmla="*/ 2147483646 h 152"/>
              <a:gd name="T16" fmla="*/ 2147483646 w 92"/>
              <a:gd name="T17" fmla="*/ 2147483646 h 152"/>
              <a:gd name="T18" fmla="*/ 2147483646 w 92"/>
              <a:gd name="T19" fmla="*/ 2147483646 h 152"/>
              <a:gd name="T20" fmla="*/ 2147483646 w 92"/>
              <a:gd name="T21" fmla="*/ 2147483646 h 152"/>
              <a:gd name="T22" fmla="*/ 2147483646 w 92"/>
              <a:gd name="T23" fmla="*/ 2147483646 h 152"/>
              <a:gd name="T24" fmla="*/ 2147483646 w 92"/>
              <a:gd name="T25" fmla="*/ 2147483646 h 152"/>
              <a:gd name="T26" fmla="*/ 2147483646 w 92"/>
              <a:gd name="T27" fmla="*/ 2147483646 h 152"/>
              <a:gd name="T28" fmla="*/ 2147483646 w 92"/>
              <a:gd name="T29" fmla="*/ 2147483646 h 152"/>
              <a:gd name="T30" fmla="*/ 2147483646 w 92"/>
              <a:gd name="T31" fmla="*/ 2147483646 h 152"/>
              <a:gd name="T32" fmla="*/ 2147483646 w 92"/>
              <a:gd name="T33" fmla="*/ 2147483646 h 152"/>
              <a:gd name="T34" fmla="*/ 2147483646 w 92"/>
              <a:gd name="T35" fmla="*/ 2147483646 h 152"/>
              <a:gd name="T36" fmla="*/ 2147483646 w 92"/>
              <a:gd name="T37" fmla="*/ 2147483646 h 152"/>
              <a:gd name="T38" fmla="*/ 2147483646 w 92"/>
              <a:gd name="T39" fmla="*/ 2147483646 h 152"/>
              <a:gd name="T40" fmla="*/ 2147483646 w 92"/>
              <a:gd name="T41" fmla="*/ 2147483646 h 152"/>
              <a:gd name="T42" fmla="*/ 2147483646 w 92"/>
              <a:gd name="T43" fmla="*/ 2147483646 h 152"/>
              <a:gd name="T44" fmla="*/ 2147483646 w 92"/>
              <a:gd name="T45" fmla="*/ 2147483646 h 152"/>
              <a:gd name="T46" fmla="*/ 2147483646 w 92"/>
              <a:gd name="T47" fmla="*/ 2147483646 h 152"/>
              <a:gd name="T48" fmla="*/ 2147483646 w 92"/>
              <a:gd name="T49" fmla="*/ 2147483646 h 152"/>
              <a:gd name="T50" fmla="*/ 2147483646 w 92"/>
              <a:gd name="T51" fmla="*/ 2147483646 h 152"/>
              <a:gd name="T52" fmla="*/ 2147483646 w 92"/>
              <a:gd name="T53" fmla="*/ 2147483646 h 152"/>
              <a:gd name="T54" fmla="*/ 2147483646 w 92"/>
              <a:gd name="T55" fmla="*/ 2147483646 h 152"/>
              <a:gd name="T56" fmla="*/ 2147483646 w 92"/>
              <a:gd name="T57" fmla="*/ 2147483646 h 152"/>
              <a:gd name="T58" fmla="*/ 2147483646 w 92"/>
              <a:gd name="T59" fmla="*/ 2147483646 h 152"/>
              <a:gd name="T60" fmla="*/ 2147483646 w 92"/>
              <a:gd name="T61" fmla="*/ 2147483646 h 152"/>
              <a:gd name="T62" fmla="*/ 2147483646 w 92"/>
              <a:gd name="T63" fmla="*/ 2147483646 h 152"/>
              <a:gd name="T64" fmla="*/ 2147483646 w 92"/>
              <a:gd name="T65" fmla="*/ 2147483646 h 152"/>
              <a:gd name="T66" fmla="*/ 2147483646 w 92"/>
              <a:gd name="T67" fmla="*/ 2147483646 h 152"/>
              <a:gd name="T68" fmla="*/ 2147483646 w 92"/>
              <a:gd name="T69" fmla="*/ 2147483646 h 152"/>
              <a:gd name="T70" fmla="*/ 2147483646 w 92"/>
              <a:gd name="T71" fmla="*/ 2147483646 h 152"/>
              <a:gd name="T72" fmla="*/ 2147483646 w 92"/>
              <a:gd name="T73" fmla="*/ 2147483646 h 152"/>
              <a:gd name="T74" fmla="*/ 2147483646 w 92"/>
              <a:gd name="T75" fmla="*/ 2147483646 h 152"/>
              <a:gd name="T76" fmla="*/ 2147483646 w 92"/>
              <a:gd name="T77" fmla="*/ 2147483646 h 152"/>
              <a:gd name="T78" fmla="*/ 2147483646 w 92"/>
              <a:gd name="T79" fmla="*/ 2147483646 h 152"/>
              <a:gd name="T80" fmla="*/ 2147483646 w 92"/>
              <a:gd name="T81" fmla="*/ 0 h 15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92" h="152">
                <a:moveTo>
                  <a:pt x="54" y="9"/>
                </a:moveTo>
                <a:cubicBezTo>
                  <a:pt x="46" y="29"/>
                  <a:pt x="46" y="29"/>
                  <a:pt x="46" y="29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3"/>
                  <a:pt x="46" y="43"/>
                  <a:pt x="46" y="43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7"/>
                  <a:pt x="41" y="60"/>
                  <a:pt x="38" y="61"/>
                </a:cubicBezTo>
                <a:cubicBezTo>
                  <a:pt x="38" y="62"/>
                  <a:pt x="38" y="62"/>
                  <a:pt x="38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7" y="61"/>
                  <a:pt x="37" y="61"/>
                  <a:pt x="37" y="61"/>
                </a:cubicBezTo>
                <a:cubicBezTo>
                  <a:pt x="27" y="60"/>
                  <a:pt x="27" y="60"/>
                  <a:pt x="27" y="60"/>
                </a:cubicBezTo>
                <a:cubicBezTo>
                  <a:pt x="22" y="65"/>
                  <a:pt x="22" y="65"/>
                  <a:pt x="22" y="65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4" y="70"/>
                  <a:pt x="4" y="70"/>
                  <a:pt x="4" y="70"/>
                </a:cubicBezTo>
                <a:cubicBezTo>
                  <a:pt x="18" y="72"/>
                  <a:pt x="18" y="72"/>
                  <a:pt x="18" y="72"/>
                </a:cubicBezTo>
                <a:cubicBezTo>
                  <a:pt x="19" y="72"/>
                  <a:pt x="19" y="72"/>
                  <a:pt x="19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4" y="81"/>
                  <a:pt x="24" y="81"/>
                  <a:pt x="24" y="81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6"/>
                  <a:pt x="30" y="88"/>
                  <a:pt x="30" y="92"/>
                </a:cubicBezTo>
                <a:cubicBezTo>
                  <a:pt x="30" y="103"/>
                  <a:pt x="30" y="103"/>
                  <a:pt x="30" y="103"/>
                </a:cubicBezTo>
                <a:cubicBezTo>
                  <a:pt x="35" y="108"/>
                  <a:pt x="35" y="108"/>
                  <a:pt x="35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8" y="116"/>
                  <a:pt x="38" y="116"/>
                  <a:pt x="38" y="116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36" y="124"/>
                  <a:pt x="36" y="124"/>
                  <a:pt x="36" y="124"/>
                </a:cubicBezTo>
                <a:cubicBezTo>
                  <a:pt x="35" y="128"/>
                  <a:pt x="35" y="128"/>
                  <a:pt x="35" y="128"/>
                </a:cubicBezTo>
                <a:cubicBezTo>
                  <a:pt x="36" y="132"/>
                  <a:pt x="36" y="132"/>
                  <a:pt x="36" y="132"/>
                </a:cubicBezTo>
                <a:cubicBezTo>
                  <a:pt x="41" y="135"/>
                  <a:pt x="41" y="135"/>
                  <a:pt x="41" y="135"/>
                </a:cubicBezTo>
                <a:cubicBezTo>
                  <a:pt x="46" y="137"/>
                  <a:pt x="49" y="138"/>
                  <a:pt x="50" y="140"/>
                </a:cubicBezTo>
                <a:cubicBezTo>
                  <a:pt x="53" y="146"/>
                  <a:pt x="53" y="146"/>
                  <a:pt x="53" y="146"/>
                </a:cubicBezTo>
                <a:cubicBezTo>
                  <a:pt x="56" y="148"/>
                  <a:pt x="58" y="150"/>
                  <a:pt x="58" y="151"/>
                </a:cubicBezTo>
                <a:cubicBezTo>
                  <a:pt x="62" y="152"/>
                  <a:pt x="62" y="152"/>
                  <a:pt x="62" y="152"/>
                </a:cubicBezTo>
                <a:cubicBezTo>
                  <a:pt x="62" y="152"/>
                  <a:pt x="62" y="152"/>
                  <a:pt x="62" y="152"/>
                </a:cubicBezTo>
                <a:cubicBezTo>
                  <a:pt x="61" y="144"/>
                  <a:pt x="61" y="144"/>
                  <a:pt x="61" y="144"/>
                </a:cubicBezTo>
                <a:cubicBezTo>
                  <a:pt x="60" y="142"/>
                  <a:pt x="60" y="140"/>
                  <a:pt x="61" y="139"/>
                </a:cubicBezTo>
                <a:cubicBezTo>
                  <a:pt x="62" y="138"/>
                  <a:pt x="63" y="137"/>
                  <a:pt x="64" y="136"/>
                </a:cubicBezTo>
                <a:cubicBezTo>
                  <a:pt x="70" y="134"/>
                  <a:pt x="70" y="134"/>
                  <a:pt x="70" y="134"/>
                </a:cubicBezTo>
                <a:cubicBezTo>
                  <a:pt x="70" y="134"/>
                  <a:pt x="70" y="134"/>
                  <a:pt x="70" y="134"/>
                </a:cubicBezTo>
                <a:cubicBezTo>
                  <a:pt x="71" y="134"/>
                  <a:pt x="71" y="134"/>
                  <a:pt x="71" y="134"/>
                </a:cubicBezTo>
                <a:cubicBezTo>
                  <a:pt x="71" y="134"/>
                  <a:pt x="71" y="134"/>
                  <a:pt x="71" y="134"/>
                </a:cubicBezTo>
                <a:cubicBezTo>
                  <a:pt x="72" y="134"/>
                  <a:pt x="72" y="134"/>
                  <a:pt x="72" y="134"/>
                </a:cubicBezTo>
                <a:cubicBezTo>
                  <a:pt x="74" y="135"/>
                  <a:pt x="74" y="135"/>
                  <a:pt x="74" y="135"/>
                </a:cubicBezTo>
                <a:cubicBezTo>
                  <a:pt x="78" y="133"/>
                  <a:pt x="78" y="133"/>
                  <a:pt x="78" y="133"/>
                </a:cubicBezTo>
                <a:cubicBezTo>
                  <a:pt x="78" y="132"/>
                  <a:pt x="78" y="132"/>
                  <a:pt x="78" y="132"/>
                </a:cubicBezTo>
                <a:cubicBezTo>
                  <a:pt x="79" y="122"/>
                  <a:pt x="79" y="122"/>
                  <a:pt x="79" y="122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4" y="116"/>
                  <a:pt x="74" y="116"/>
                  <a:pt x="74" y="116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7" y="84"/>
                  <a:pt x="67" y="84"/>
                  <a:pt x="67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74" y="75"/>
                  <a:pt x="74" y="75"/>
                  <a:pt x="74" y="75"/>
                </a:cubicBezTo>
                <a:cubicBezTo>
                  <a:pt x="82" y="80"/>
                  <a:pt x="82" y="80"/>
                  <a:pt x="8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1"/>
                  <a:pt x="89" y="49"/>
                  <a:pt x="87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77" y="49"/>
                  <a:pt x="77" y="49"/>
                  <a:pt x="77" y="49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2"/>
                  <a:pt x="72" y="42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2"/>
                  <a:pt x="71" y="32"/>
                  <a:pt x="71" y="32"/>
                </a:cubicBezTo>
                <a:cubicBezTo>
                  <a:pt x="73" y="26"/>
                  <a:pt x="73" y="26"/>
                  <a:pt x="73" y="26"/>
                </a:cubicBezTo>
                <a:cubicBezTo>
                  <a:pt x="74" y="24"/>
                  <a:pt x="74" y="24"/>
                  <a:pt x="74" y="24"/>
                </a:cubicBezTo>
                <a:cubicBezTo>
                  <a:pt x="74" y="22"/>
                  <a:pt x="75" y="20"/>
                  <a:pt x="76" y="18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0"/>
                  <a:pt x="78" y="10"/>
                  <a:pt x="78" y="10"/>
                </a:cubicBezTo>
                <a:cubicBezTo>
                  <a:pt x="72" y="4"/>
                  <a:pt x="72" y="4"/>
                  <a:pt x="72" y="4"/>
                </a:cubicBezTo>
                <a:cubicBezTo>
                  <a:pt x="64" y="0"/>
                  <a:pt x="64" y="0"/>
                  <a:pt x="64" y="0"/>
                </a:cubicBezTo>
                <a:lnTo>
                  <a:pt x="54" y="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496888" y="1692275"/>
            <a:ext cx="2095500" cy="1584325"/>
          </a:xfrm>
          <a:custGeom>
            <a:avLst/>
            <a:gdLst>
              <a:gd name="T0" fmla="*/ 2147483646 w 652"/>
              <a:gd name="T1" fmla="*/ 2147483646 h 493"/>
              <a:gd name="T2" fmla="*/ 2147483646 w 652"/>
              <a:gd name="T3" fmla="*/ 2147483646 h 493"/>
              <a:gd name="T4" fmla="*/ 2147483646 w 652"/>
              <a:gd name="T5" fmla="*/ 2147483646 h 493"/>
              <a:gd name="T6" fmla="*/ 2147483646 w 652"/>
              <a:gd name="T7" fmla="*/ 2147483646 h 493"/>
              <a:gd name="T8" fmla="*/ 2147483646 w 652"/>
              <a:gd name="T9" fmla="*/ 2147483646 h 493"/>
              <a:gd name="T10" fmla="*/ 2147483646 w 652"/>
              <a:gd name="T11" fmla="*/ 2147483646 h 493"/>
              <a:gd name="T12" fmla="*/ 2147483646 w 652"/>
              <a:gd name="T13" fmla="*/ 2147483646 h 493"/>
              <a:gd name="T14" fmla="*/ 2147483646 w 652"/>
              <a:gd name="T15" fmla="*/ 2147483646 h 493"/>
              <a:gd name="T16" fmla="*/ 2147483646 w 652"/>
              <a:gd name="T17" fmla="*/ 2147483646 h 493"/>
              <a:gd name="T18" fmla="*/ 2147483646 w 652"/>
              <a:gd name="T19" fmla="*/ 2147483646 h 493"/>
              <a:gd name="T20" fmla="*/ 2147483646 w 652"/>
              <a:gd name="T21" fmla="*/ 2147483646 h 493"/>
              <a:gd name="T22" fmla="*/ 2147483646 w 652"/>
              <a:gd name="T23" fmla="*/ 2147483646 h 493"/>
              <a:gd name="T24" fmla="*/ 2147483646 w 652"/>
              <a:gd name="T25" fmla="*/ 2147483646 h 493"/>
              <a:gd name="T26" fmla="*/ 2147483646 w 652"/>
              <a:gd name="T27" fmla="*/ 2147483646 h 493"/>
              <a:gd name="T28" fmla="*/ 2147483646 w 652"/>
              <a:gd name="T29" fmla="*/ 2147483646 h 493"/>
              <a:gd name="T30" fmla="*/ 2147483646 w 652"/>
              <a:gd name="T31" fmla="*/ 2147483646 h 493"/>
              <a:gd name="T32" fmla="*/ 2147483646 w 652"/>
              <a:gd name="T33" fmla="*/ 2147483646 h 493"/>
              <a:gd name="T34" fmla="*/ 2147483646 w 652"/>
              <a:gd name="T35" fmla="*/ 2147483646 h 493"/>
              <a:gd name="T36" fmla="*/ 2147483646 w 652"/>
              <a:gd name="T37" fmla="*/ 2147483646 h 493"/>
              <a:gd name="T38" fmla="*/ 2147483646 w 652"/>
              <a:gd name="T39" fmla="*/ 2147483646 h 493"/>
              <a:gd name="T40" fmla="*/ 2147483646 w 652"/>
              <a:gd name="T41" fmla="*/ 2147483646 h 493"/>
              <a:gd name="T42" fmla="*/ 2147483646 w 652"/>
              <a:gd name="T43" fmla="*/ 2147483646 h 493"/>
              <a:gd name="T44" fmla="*/ 2147483646 w 652"/>
              <a:gd name="T45" fmla="*/ 2147483646 h 493"/>
              <a:gd name="T46" fmla="*/ 2147483646 w 652"/>
              <a:gd name="T47" fmla="*/ 2147483646 h 493"/>
              <a:gd name="T48" fmla="*/ 2147483646 w 652"/>
              <a:gd name="T49" fmla="*/ 2147483646 h 493"/>
              <a:gd name="T50" fmla="*/ 2147483646 w 652"/>
              <a:gd name="T51" fmla="*/ 2147483646 h 493"/>
              <a:gd name="T52" fmla="*/ 2147483646 w 652"/>
              <a:gd name="T53" fmla="*/ 2147483646 h 493"/>
              <a:gd name="T54" fmla="*/ 2147483646 w 652"/>
              <a:gd name="T55" fmla="*/ 2147483646 h 493"/>
              <a:gd name="T56" fmla="*/ 2147483646 w 652"/>
              <a:gd name="T57" fmla="*/ 2147483646 h 493"/>
              <a:gd name="T58" fmla="*/ 2147483646 w 652"/>
              <a:gd name="T59" fmla="*/ 2147483646 h 493"/>
              <a:gd name="T60" fmla="*/ 2147483646 w 652"/>
              <a:gd name="T61" fmla="*/ 2147483646 h 493"/>
              <a:gd name="T62" fmla="*/ 2147483646 w 652"/>
              <a:gd name="T63" fmla="*/ 2147483646 h 493"/>
              <a:gd name="T64" fmla="*/ 2147483646 w 652"/>
              <a:gd name="T65" fmla="*/ 2147483646 h 493"/>
              <a:gd name="T66" fmla="*/ 2147483646 w 652"/>
              <a:gd name="T67" fmla="*/ 2147483646 h 493"/>
              <a:gd name="T68" fmla="*/ 2147483646 w 652"/>
              <a:gd name="T69" fmla="*/ 2147483646 h 493"/>
              <a:gd name="T70" fmla="*/ 2147483646 w 652"/>
              <a:gd name="T71" fmla="*/ 2147483646 h 493"/>
              <a:gd name="T72" fmla="*/ 2147483646 w 652"/>
              <a:gd name="T73" fmla="*/ 2147483646 h 493"/>
              <a:gd name="T74" fmla="*/ 2147483646 w 652"/>
              <a:gd name="T75" fmla="*/ 2147483646 h 493"/>
              <a:gd name="T76" fmla="*/ 2147483646 w 652"/>
              <a:gd name="T77" fmla="*/ 2147483646 h 493"/>
              <a:gd name="T78" fmla="*/ 2147483646 w 652"/>
              <a:gd name="T79" fmla="*/ 2147483646 h 493"/>
              <a:gd name="T80" fmla="*/ 2147483646 w 652"/>
              <a:gd name="T81" fmla="*/ 2147483646 h 493"/>
              <a:gd name="T82" fmla="*/ 2147483646 w 652"/>
              <a:gd name="T83" fmla="*/ 2147483646 h 493"/>
              <a:gd name="T84" fmla="*/ 2147483646 w 652"/>
              <a:gd name="T85" fmla="*/ 2147483646 h 493"/>
              <a:gd name="T86" fmla="*/ 2147483646 w 652"/>
              <a:gd name="T87" fmla="*/ 2147483646 h 493"/>
              <a:gd name="T88" fmla="*/ 2147483646 w 652"/>
              <a:gd name="T89" fmla="*/ 2147483646 h 493"/>
              <a:gd name="T90" fmla="*/ 2147483646 w 652"/>
              <a:gd name="T91" fmla="*/ 2147483646 h 493"/>
              <a:gd name="T92" fmla="*/ 2147483646 w 652"/>
              <a:gd name="T93" fmla="*/ 2147483646 h 493"/>
              <a:gd name="T94" fmla="*/ 2147483646 w 652"/>
              <a:gd name="T95" fmla="*/ 2147483646 h 493"/>
              <a:gd name="T96" fmla="*/ 2147483646 w 652"/>
              <a:gd name="T97" fmla="*/ 2147483646 h 493"/>
              <a:gd name="T98" fmla="*/ 2147483646 w 652"/>
              <a:gd name="T99" fmla="*/ 2147483646 h 493"/>
              <a:gd name="T100" fmla="*/ 2147483646 w 652"/>
              <a:gd name="T101" fmla="*/ 2147483646 h 49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52" h="492">
                <a:moveTo>
                  <a:pt x="651" y="265"/>
                </a:moveTo>
                <a:cubicBezTo>
                  <a:pt x="652" y="265"/>
                  <a:pt x="652" y="265"/>
                  <a:pt x="652" y="265"/>
                </a:cubicBezTo>
                <a:cubicBezTo>
                  <a:pt x="652" y="265"/>
                  <a:pt x="652" y="265"/>
                  <a:pt x="652" y="265"/>
                </a:cubicBezTo>
                <a:cubicBezTo>
                  <a:pt x="652" y="264"/>
                  <a:pt x="652" y="264"/>
                  <a:pt x="652" y="264"/>
                </a:cubicBezTo>
                <a:cubicBezTo>
                  <a:pt x="639" y="228"/>
                  <a:pt x="639" y="228"/>
                  <a:pt x="639" y="228"/>
                </a:cubicBezTo>
                <a:cubicBezTo>
                  <a:pt x="631" y="222"/>
                  <a:pt x="631" y="222"/>
                  <a:pt x="631" y="222"/>
                </a:cubicBezTo>
                <a:cubicBezTo>
                  <a:pt x="631" y="221"/>
                  <a:pt x="631" y="221"/>
                  <a:pt x="631" y="221"/>
                </a:cubicBezTo>
                <a:cubicBezTo>
                  <a:pt x="629" y="206"/>
                  <a:pt x="629" y="206"/>
                  <a:pt x="629" y="206"/>
                </a:cubicBezTo>
                <a:cubicBezTo>
                  <a:pt x="613" y="204"/>
                  <a:pt x="613" y="204"/>
                  <a:pt x="613" y="204"/>
                </a:cubicBezTo>
                <a:cubicBezTo>
                  <a:pt x="612" y="204"/>
                  <a:pt x="612" y="204"/>
                  <a:pt x="612" y="204"/>
                </a:cubicBezTo>
                <a:cubicBezTo>
                  <a:pt x="611" y="204"/>
                  <a:pt x="611" y="204"/>
                  <a:pt x="611" y="204"/>
                </a:cubicBezTo>
                <a:cubicBezTo>
                  <a:pt x="611" y="203"/>
                  <a:pt x="611" y="203"/>
                  <a:pt x="611" y="203"/>
                </a:cubicBezTo>
                <a:cubicBezTo>
                  <a:pt x="611" y="202"/>
                  <a:pt x="611" y="202"/>
                  <a:pt x="611" y="202"/>
                </a:cubicBezTo>
                <a:cubicBezTo>
                  <a:pt x="611" y="202"/>
                  <a:pt x="611" y="202"/>
                  <a:pt x="611" y="202"/>
                </a:cubicBezTo>
                <a:cubicBezTo>
                  <a:pt x="609" y="196"/>
                  <a:pt x="604" y="190"/>
                  <a:pt x="596" y="184"/>
                </a:cubicBezTo>
                <a:cubicBezTo>
                  <a:pt x="591" y="180"/>
                  <a:pt x="587" y="178"/>
                  <a:pt x="583" y="177"/>
                </a:cubicBezTo>
                <a:cubicBezTo>
                  <a:pt x="581" y="176"/>
                  <a:pt x="578" y="174"/>
                  <a:pt x="576" y="173"/>
                </a:cubicBezTo>
                <a:cubicBezTo>
                  <a:pt x="571" y="169"/>
                  <a:pt x="553" y="166"/>
                  <a:pt x="521" y="166"/>
                </a:cubicBezTo>
                <a:cubicBezTo>
                  <a:pt x="520" y="166"/>
                  <a:pt x="520" y="166"/>
                  <a:pt x="520" y="166"/>
                </a:cubicBezTo>
                <a:cubicBezTo>
                  <a:pt x="520" y="166"/>
                  <a:pt x="520" y="166"/>
                  <a:pt x="520" y="166"/>
                </a:cubicBezTo>
                <a:cubicBezTo>
                  <a:pt x="516" y="160"/>
                  <a:pt x="516" y="160"/>
                  <a:pt x="516" y="160"/>
                </a:cubicBezTo>
                <a:cubicBezTo>
                  <a:pt x="515" y="156"/>
                  <a:pt x="513" y="153"/>
                  <a:pt x="513" y="150"/>
                </a:cubicBezTo>
                <a:cubicBezTo>
                  <a:pt x="513" y="145"/>
                  <a:pt x="518" y="131"/>
                  <a:pt x="529" y="107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18" y="62"/>
                  <a:pt x="518" y="62"/>
                  <a:pt x="518" y="62"/>
                </a:cubicBezTo>
                <a:cubicBezTo>
                  <a:pt x="517" y="58"/>
                  <a:pt x="510" y="54"/>
                  <a:pt x="498" y="50"/>
                </a:cubicBezTo>
                <a:cubicBezTo>
                  <a:pt x="496" y="50"/>
                  <a:pt x="493" y="49"/>
                  <a:pt x="491" y="47"/>
                </a:cubicBezTo>
                <a:cubicBezTo>
                  <a:pt x="487" y="45"/>
                  <a:pt x="483" y="42"/>
                  <a:pt x="482" y="37"/>
                </a:cubicBezTo>
                <a:cubicBezTo>
                  <a:pt x="479" y="32"/>
                  <a:pt x="475" y="28"/>
                  <a:pt x="470" y="25"/>
                </a:cubicBezTo>
                <a:cubicBezTo>
                  <a:pt x="469" y="25"/>
                  <a:pt x="469" y="25"/>
                  <a:pt x="469" y="25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4" y="0"/>
                  <a:pt x="464" y="0"/>
                  <a:pt x="464" y="0"/>
                </a:cubicBezTo>
                <a:cubicBezTo>
                  <a:pt x="445" y="2"/>
                  <a:pt x="445" y="2"/>
                  <a:pt x="445" y="2"/>
                </a:cubicBezTo>
                <a:cubicBezTo>
                  <a:pt x="443" y="7"/>
                  <a:pt x="443" y="7"/>
                  <a:pt x="443" y="7"/>
                </a:cubicBezTo>
                <a:cubicBezTo>
                  <a:pt x="441" y="15"/>
                  <a:pt x="438" y="19"/>
                  <a:pt x="435" y="19"/>
                </a:cubicBezTo>
                <a:cubicBezTo>
                  <a:pt x="423" y="23"/>
                  <a:pt x="423" y="23"/>
                  <a:pt x="423" y="23"/>
                </a:cubicBezTo>
                <a:cubicBezTo>
                  <a:pt x="415" y="26"/>
                  <a:pt x="411" y="29"/>
                  <a:pt x="408" y="33"/>
                </a:cubicBezTo>
                <a:cubicBezTo>
                  <a:pt x="407" y="34"/>
                  <a:pt x="406" y="39"/>
                  <a:pt x="405" y="46"/>
                </a:cubicBezTo>
                <a:cubicBezTo>
                  <a:pt x="404" y="53"/>
                  <a:pt x="403" y="58"/>
                  <a:pt x="401" y="61"/>
                </a:cubicBezTo>
                <a:cubicBezTo>
                  <a:pt x="399" y="66"/>
                  <a:pt x="395" y="70"/>
                  <a:pt x="389" y="72"/>
                </a:cubicBezTo>
                <a:cubicBezTo>
                  <a:pt x="379" y="76"/>
                  <a:pt x="361" y="70"/>
                  <a:pt x="337" y="52"/>
                </a:cubicBezTo>
                <a:cubicBezTo>
                  <a:pt x="304" y="94"/>
                  <a:pt x="304" y="94"/>
                  <a:pt x="304" y="94"/>
                </a:cubicBezTo>
                <a:cubicBezTo>
                  <a:pt x="308" y="112"/>
                  <a:pt x="308" y="112"/>
                  <a:pt x="308" y="112"/>
                </a:cubicBezTo>
                <a:cubicBezTo>
                  <a:pt x="309" y="112"/>
                  <a:pt x="309" y="112"/>
                  <a:pt x="309" y="112"/>
                </a:cubicBezTo>
                <a:cubicBezTo>
                  <a:pt x="309" y="112"/>
                  <a:pt x="309" y="112"/>
                  <a:pt x="309" y="112"/>
                </a:cubicBezTo>
                <a:cubicBezTo>
                  <a:pt x="308" y="113"/>
                  <a:pt x="308" y="113"/>
                  <a:pt x="308" y="113"/>
                </a:cubicBezTo>
                <a:cubicBezTo>
                  <a:pt x="308" y="113"/>
                  <a:pt x="308" y="113"/>
                  <a:pt x="308" y="113"/>
                </a:cubicBezTo>
                <a:cubicBezTo>
                  <a:pt x="307" y="116"/>
                  <a:pt x="304" y="117"/>
                  <a:pt x="301" y="118"/>
                </a:cubicBezTo>
                <a:cubicBezTo>
                  <a:pt x="298" y="118"/>
                  <a:pt x="295" y="117"/>
                  <a:pt x="291" y="115"/>
                </a:cubicBezTo>
                <a:cubicBezTo>
                  <a:pt x="288" y="112"/>
                  <a:pt x="279" y="110"/>
                  <a:pt x="264" y="110"/>
                </a:cubicBezTo>
                <a:cubicBezTo>
                  <a:pt x="257" y="109"/>
                  <a:pt x="257" y="109"/>
                  <a:pt x="257" y="109"/>
                </a:cubicBezTo>
                <a:cubicBezTo>
                  <a:pt x="257" y="109"/>
                  <a:pt x="257" y="109"/>
                  <a:pt x="257" y="109"/>
                </a:cubicBezTo>
                <a:cubicBezTo>
                  <a:pt x="247" y="108"/>
                  <a:pt x="247" y="108"/>
                  <a:pt x="247" y="108"/>
                </a:cubicBezTo>
                <a:cubicBezTo>
                  <a:pt x="237" y="110"/>
                  <a:pt x="237" y="110"/>
                  <a:pt x="237" y="110"/>
                </a:cubicBezTo>
                <a:cubicBezTo>
                  <a:pt x="241" y="117"/>
                  <a:pt x="241" y="117"/>
                  <a:pt x="241" y="117"/>
                </a:cubicBezTo>
                <a:cubicBezTo>
                  <a:pt x="245" y="122"/>
                  <a:pt x="247" y="126"/>
                  <a:pt x="247" y="128"/>
                </a:cubicBezTo>
                <a:cubicBezTo>
                  <a:pt x="242" y="154"/>
                  <a:pt x="242" y="154"/>
                  <a:pt x="242" y="154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45" y="168"/>
                  <a:pt x="245" y="168"/>
                  <a:pt x="245" y="168"/>
                </a:cubicBezTo>
                <a:cubicBezTo>
                  <a:pt x="245" y="168"/>
                  <a:pt x="245" y="168"/>
                  <a:pt x="245" y="168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36" y="194"/>
                  <a:pt x="236" y="194"/>
                  <a:pt x="236" y="194"/>
                </a:cubicBezTo>
                <a:cubicBezTo>
                  <a:pt x="236" y="197"/>
                  <a:pt x="235" y="198"/>
                  <a:pt x="234" y="198"/>
                </a:cubicBezTo>
                <a:cubicBezTo>
                  <a:pt x="233" y="198"/>
                  <a:pt x="233" y="198"/>
                  <a:pt x="233" y="198"/>
                </a:cubicBezTo>
                <a:cubicBezTo>
                  <a:pt x="233" y="197"/>
                  <a:pt x="233" y="197"/>
                  <a:pt x="233" y="197"/>
                </a:cubicBezTo>
                <a:cubicBezTo>
                  <a:pt x="232" y="195"/>
                  <a:pt x="232" y="195"/>
                  <a:pt x="232" y="195"/>
                </a:cubicBezTo>
                <a:cubicBezTo>
                  <a:pt x="231" y="192"/>
                  <a:pt x="230" y="190"/>
                  <a:pt x="229" y="191"/>
                </a:cubicBezTo>
                <a:cubicBezTo>
                  <a:pt x="228" y="191"/>
                  <a:pt x="227" y="193"/>
                  <a:pt x="226" y="196"/>
                </a:cubicBezTo>
                <a:cubicBezTo>
                  <a:pt x="225" y="204"/>
                  <a:pt x="220" y="210"/>
                  <a:pt x="213" y="216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03" y="224"/>
                  <a:pt x="203" y="224"/>
                  <a:pt x="203" y="224"/>
                </a:cubicBezTo>
                <a:cubicBezTo>
                  <a:pt x="203" y="224"/>
                  <a:pt x="203" y="224"/>
                  <a:pt x="203" y="224"/>
                </a:cubicBezTo>
                <a:cubicBezTo>
                  <a:pt x="202" y="224"/>
                  <a:pt x="202" y="224"/>
                  <a:pt x="202" y="224"/>
                </a:cubicBezTo>
                <a:cubicBezTo>
                  <a:pt x="176" y="224"/>
                  <a:pt x="176" y="224"/>
                  <a:pt x="176" y="224"/>
                </a:cubicBezTo>
                <a:cubicBezTo>
                  <a:pt x="166" y="234"/>
                  <a:pt x="166" y="234"/>
                  <a:pt x="166" y="234"/>
                </a:cubicBezTo>
                <a:cubicBezTo>
                  <a:pt x="166" y="234"/>
                  <a:pt x="166" y="234"/>
                  <a:pt x="166" y="234"/>
                </a:cubicBezTo>
                <a:cubicBezTo>
                  <a:pt x="165" y="234"/>
                  <a:pt x="165" y="234"/>
                  <a:pt x="165" y="234"/>
                </a:cubicBezTo>
                <a:cubicBezTo>
                  <a:pt x="165" y="234"/>
                  <a:pt x="165" y="234"/>
                  <a:pt x="165" y="234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133" y="234"/>
                  <a:pt x="128" y="236"/>
                  <a:pt x="124" y="235"/>
                </a:cubicBezTo>
                <a:cubicBezTo>
                  <a:pt x="120" y="234"/>
                  <a:pt x="113" y="236"/>
                  <a:pt x="103" y="239"/>
                </a:cubicBezTo>
                <a:cubicBezTo>
                  <a:pt x="92" y="252"/>
                  <a:pt x="92" y="252"/>
                  <a:pt x="92" y="252"/>
                </a:cubicBezTo>
                <a:cubicBezTo>
                  <a:pt x="92" y="253"/>
                  <a:pt x="92" y="253"/>
                  <a:pt x="92" y="253"/>
                </a:cubicBezTo>
                <a:cubicBezTo>
                  <a:pt x="74" y="254"/>
                  <a:pt x="74" y="254"/>
                  <a:pt x="74" y="254"/>
                </a:cubicBezTo>
                <a:cubicBezTo>
                  <a:pt x="74" y="239"/>
                  <a:pt x="74" y="239"/>
                  <a:pt x="74" y="239"/>
                </a:cubicBezTo>
                <a:cubicBezTo>
                  <a:pt x="63" y="239"/>
                  <a:pt x="63" y="239"/>
                  <a:pt x="63" y="239"/>
                </a:cubicBezTo>
                <a:cubicBezTo>
                  <a:pt x="61" y="245"/>
                  <a:pt x="61" y="245"/>
                  <a:pt x="61" y="245"/>
                </a:cubicBezTo>
                <a:cubicBezTo>
                  <a:pt x="53" y="247"/>
                  <a:pt x="53" y="247"/>
                  <a:pt x="53" y="247"/>
                </a:cubicBezTo>
                <a:cubicBezTo>
                  <a:pt x="52" y="247"/>
                  <a:pt x="52" y="247"/>
                  <a:pt x="52" y="247"/>
                </a:cubicBezTo>
                <a:cubicBezTo>
                  <a:pt x="52" y="247"/>
                  <a:pt x="52" y="247"/>
                  <a:pt x="52" y="247"/>
                </a:cubicBezTo>
                <a:cubicBezTo>
                  <a:pt x="51" y="247"/>
                  <a:pt x="51" y="247"/>
                  <a:pt x="51" y="247"/>
                </a:cubicBezTo>
                <a:cubicBezTo>
                  <a:pt x="51" y="247"/>
                  <a:pt x="51" y="247"/>
                  <a:pt x="51" y="247"/>
                </a:cubicBezTo>
                <a:cubicBezTo>
                  <a:pt x="46" y="244"/>
                  <a:pt x="39" y="241"/>
                  <a:pt x="33" y="240"/>
                </a:cubicBezTo>
                <a:cubicBezTo>
                  <a:pt x="29" y="240"/>
                  <a:pt x="25" y="242"/>
                  <a:pt x="19" y="248"/>
                </a:cubicBezTo>
                <a:cubicBezTo>
                  <a:pt x="12" y="254"/>
                  <a:pt x="7" y="259"/>
                  <a:pt x="5" y="264"/>
                </a:cubicBezTo>
                <a:cubicBezTo>
                  <a:pt x="6" y="264"/>
                  <a:pt x="7" y="266"/>
                  <a:pt x="7" y="268"/>
                </a:cubicBezTo>
                <a:cubicBezTo>
                  <a:pt x="7" y="271"/>
                  <a:pt x="8" y="274"/>
                  <a:pt x="8" y="277"/>
                </a:cubicBezTo>
                <a:cubicBezTo>
                  <a:pt x="7" y="280"/>
                  <a:pt x="6" y="282"/>
                  <a:pt x="5" y="284"/>
                </a:cubicBezTo>
                <a:cubicBezTo>
                  <a:pt x="3" y="285"/>
                  <a:pt x="1" y="288"/>
                  <a:pt x="0" y="295"/>
                </a:cubicBezTo>
                <a:cubicBezTo>
                  <a:pt x="7" y="299"/>
                  <a:pt x="7" y="299"/>
                  <a:pt x="7" y="299"/>
                </a:cubicBezTo>
                <a:cubicBezTo>
                  <a:pt x="15" y="290"/>
                  <a:pt x="15" y="290"/>
                  <a:pt x="15" y="290"/>
                </a:cubicBezTo>
                <a:cubicBezTo>
                  <a:pt x="27" y="302"/>
                  <a:pt x="27" y="302"/>
                  <a:pt x="27" y="302"/>
                </a:cubicBezTo>
                <a:cubicBezTo>
                  <a:pt x="27" y="303"/>
                  <a:pt x="27" y="303"/>
                  <a:pt x="27" y="303"/>
                </a:cubicBezTo>
                <a:cubicBezTo>
                  <a:pt x="29" y="325"/>
                  <a:pt x="29" y="325"/>
                  <a:pt x="29" y="325"/>
                </a:cubicBezTo>
                <a:cubicBezTo>
                  <a:pt x="29" y="326"/>
                  <a:pt x="29" y="326"/>
                  <a:pt x="29" y="326"/>
                </a:cubicBezTo>
                <a:cubicBezTo>
                  <a:pt x="29" y="326"/>
                  <a:pt x="29" y="326"/>
                  <a:pt x="29" y="326"/>
                </a:cubicBezTo>
                <a:cubicBezTo>
                  <a:pt x="22" y="356"/>
                  <a:pt x="22" y="356"/>
                  <a:pt x="22" y="356"/>
                </a:cubicBezTo>
                <a:cubicBezTo>
                  <a:pt x="21" y="356"/>
                  <a:pt x="21" y="356"/>
                  <a:pt x="21" y="356"/>
                </a:cubicBezTo>
                <a:cubicBezTo>
                  <a:pt x="11" y="356"/>
                  <a:pt x="5" y="356"/>
                  <a:pt x="3" y="358"/>
                </a:cubicBezTo>
                <a:cubicBezTo>
                  <a:pt x="3" y="360"/>
                  <a:pt x="7" y="363"/>
                  <a:pt x="14" y="368"/>
                </a:cubicBezTo>
                <a:cubicBezTo>
                  <a:pt x="20" y="367"/>
                  <a:pt x="20" y="367"/>
                  <a:pt x="20" y="367"/>
                </a:cubicBezTo>
                <a:cubicBezTo>
                  <a:pt x="21" y="367"/>
                  <a:pt x="21" y="367"/>
                  <a:pt x="21" y="367"/>
                </a:cubicBezTo>
                <a:cubicBezTo>
                  <a:pt x="21" y="367"/>
                  <a:pt x="21" y="367"/>
                  <a:pt x="21" y="367"/>
                </a:cubicBezTo>
                <a:cubicBezTo>
                  <a:pt x="35" y="380"/>
                  <a:pt x="35" y="380"/>
                  <a:pt x="35" y="380"/>
                </a:cubicBezTo>
                <a:cubicBezTo>
                  <a:pt x="40" y="384"/>
                  <a:pt x="39" y="392"/>
                  <a:pt x="33" y="403"/>
                </a:cubicBezTo>
                <a:cubicBezTo>
                  <a:pt x="35" y="416"/>
                  <a:pt x="35" y="416"/>
                  <a:pt x="35" y="416"/>
                </a:cubicBezTo>
                <a:cubicBezTo>
                  <a:pt x="40" y="417"/>
                  <a:pt x="40" y="417"/>
                  <a:pt x="40" y="417"/>
                </a:cubicBezTo>
                <a:cubicBezTo>
                  <a:pt x="60" y="417"/>
                  <a:pt x="60" y="417"/>
                  <a:pt x="60" y="417"/>
                </a:cubicBezTo>
                <a:cubicBezTo>
                  <a:pt x="50" y="426"/>
                  <a:pt x="50" y="426"/>
                  <a:pt x="50" y="426"/>
                </a:cubicBezTo>
                <a:cubicBezTo>
                  <a:pt x="56" y="430"/>
                  <a:pt x="56" y="430"/>
                  <a:pt x="56" y="430"/>
                </a:cubicBezTo>
                <a:cubicBezTo>
                  <a:pt x="56" y="430"/>
                  <a:pt x="56" y="430"/>
                  <a:pt x="56" y="430"/>
                </a:cubicBezTo>
                <a:cubicBezTo>
                  <a:pt x="64" y="434"/>
                  <a:pt x="64" y="434"/>
                  <a:pt x="64" y="434"/>
                </a:cubicBezTo>
                <a:cubicBezTo>
                  <a:pt x="85" y="443"/>
                  <a:pt x="85" y="443"/>
                  <a:pt x="85" y="443"/>
                </a:cubicBezTo>
                <a:cubicBezTo>
                  <a:pt x="86" y="444"/>
                  <a:pt x="86" y="444"/>
                  <a:pt x="86" y="444"/>
                </a:cubicBezTo>
                <a:cubicBezTo>
                  <a:pt x="87" y="444"/>
                  <a:pt x="87" y="444"/>
                  <a:pt x="87" y="444"/>
                </a:cubicBezTo>
                <a:cubicBezTo>
                  <a:pt x="89" y="476"/>
                  <a:pt x="89" y="476"/>
                  <a:pt x="89" y="476"/>
                </a:cubicBezTo>
                <a:cubicBezTo>
                  <a:pt x="89" y="483"/>
                  <a:pt x="94" y="488"/>
                  <a:pt x="103" y="491"/>
                </a:cubicBezTo>
                <a:cubicBezTo>
                  <a:pt x="105" y="490"/>
                  <a:pt x="105" y="490"/>
                  <a:pt x="105" y="490"/>
                </a:cubicBezTo>
                <a:cubicBezTo>
                  <a:pt x="105" y="490"/>
                  <a:pt x="105" y="490"/>
                  <a:pt x="105" y="490"/>
                </a:cubicBezTo>
                <a:cubicBezTo>
                  <a:pt x="106" y="490"/>
                  <a:pt x="106" y="490"/>
                  <a:pt x="106" y="490"/>
                </a:cubicBezTo>
                <a:cubicBezTo>
                  <a:pt x="128" y="493"/>
                  <a:pt x="128" y="493"/>
                  <a:pt x="128" y="493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30" y="492"/>
                  <a:pt x="130" y="492"/>
                  <a:pt x="130" y="492"/>
                </a:cubicBezTo>
                <a:cubicBezTo>
                  <a:pt x="133" y="488"/>
                  <a:pt x="134" y="484"/>
                  <a:pt x="134" y="484"/>
                </a:cubicBezTo>
                <a:cubicBezTo>
                  <a:pt x="134" y="483"/>
                  <a:pt x="134" y="483"/>
                  <a:pt x="134" y="483"/>
                </a:cubicBezTo>
                <a:cubicBezTo>
                  <a:pt x="134" y="479"/>
                  <a:pt x="135" y="476"/>
                  <a:pt x="139" y="474"/>
                </a:cubicBezTo>
                <a:cubicBezTo>
                  <a:pt x="142" y="471"/>
                  <a:pt x="144" y="469"/>
                  <a:pt x="145" y="466"/>
                </a:cubicBezTo>
                <a:cubicBezTo>
                  <a:pt x="145" y="466"/>
                  <a:pt x="145" y="466"/>
                  <a:pt x="145" y="466"/>
                </a:cubicBezTo>
                <a:cubicBezTo>
                  <a:pt x="147" y="462"/>
                  <a:pt x="151" y="462"/>
                  <a:pt x="157" y="464"/>
                </a:cubicBezTo>
                <a:cubicBezTo>
                  <a:pt x="158" y="464"/>
                  <a:pt x="158" y="464"/>
                  <a:pt x="158" y="464"/>
                </a:cubicBezTo>
                <a:cubicBezTo>
                  <a:pt x="158" y="464"/>
                  <a:pt x="158" y="464"/>
                  <a:pt x="158" y="464"/>
                </a:cubicBezTo>
                <a:cubicBezTo>
                  <a:pt x="165" y="468"/>
                  <a:pt x="165" y="468"/>
                  <a:pt x="165" y="468"/>
                </a:cubicBezTo>
                <a:cubicBezTo>
                  <a:pt x="191" y="473"/>
                  <a:pt x="191" y="473"/>
                  <a:pt x="191" y="473"/>
                </a:cubicBezTo>
                <a:cubicBezTo>
                  <a:pt x="206" y="472"/>
                  <a:pt x="206" y="472"/>
                  <a:pt x="206" y="472"/>
                </a:cubicBezTo>
                <a:cubicBezTo>
                  <a:pt x="217" y="467"/>
                  <a:pt x="217" y="467"/>
                  <a:pt x="217" y="467"/>
                </a:cubicBezTo>
                <a:cubicBezTo>
                  <a:pt x="219" y="464"/>
                  <a:pt x="221" y="463"/>
                  <a:pt x="222" y="462"/>
                </a:cubicBezTo>
                <a:cubicBezTo>
                  <a:pt x="224" y="462"/>
                  <a:pt x="227" y="462"/>
                  <a:pt x="230" y="465"/>
                </a:cubicBezTo>
                <a:cubicBezTo>
                  <a:pt x="232" y="466"/>
                  <a:pt x="232" y="466"/>
                  <a:pt x="232" y="466"/>
                </a:cubicBezTo>
                <a:cubicBezTo>
                  <a:pt x="233" y="467"/>
                  <a:pt x="235" y="470"/>
                  <a:pt x="236" y="474"/>
                </a:cubicBezTo>
                <a:cubicBezTo>
                  <a:pt x="244" y="480"/>
                  <a:pt x="244" y="480"/>
                  <a:pt x="244" y="480"/>
                </a:cubicBezTo>
                <a:cubicBezTo>
                  <a:pt x="250" y="480"/>
                  <a:pt x="250" y="480"/>
                  <a:pt x="250" y="480"/>
                </a:cubicBezTo>
                <a:cubicBezTo>
                  <a:pt x="251" y="480"/>
                  <a:pt x="251" y="480"/>
                  <a:pt x="251" y="480"/>
                </a:cubicBezTo>
                <a:cubicBezTo>
                  <a:pt x="251" y="480"/>
                  <a:pt x="251" y="480"/>
                  <a:pt x="251" y="480"/>
                </a:cubicBezTo>
                <a:cubicBezTo>
                  <a:pt x="252" y="480"/>
                  <a:pt x="252" y="480"/>
                  <a:pt x="252" y="480"/>
                </a:cubicBezTo>
                <a:cubicBezTo>
                  <a:pt x="260" y="484"/>
                  <a:pt x="260" y="484"/>
                  <a:pt x="260" y="484"/>
                </a:cubicBezTo>
                <a:cubicBezTo>
                  <a:pt x="276" y="482"/>
                  <a:pt x="276" y="482"/>
                  <a:pt x="276" y="482"/>
                </a:cubicBezTo>
                <a:cubicBezTo>
                  <a:pt x="285" y="480"/>
                  <a:pt x="285" y="480"/>
                  <a:pt x="285" y="480"/>
                </a:cubicBezTo>
                <a:cubicBezTo>
                  <a:pt x="307" y="482"/>
                  <a:pt x="307" y="482"/>
                  <a:pt x="307" y="482"/>
                </a:cubicBezTo>
                <a:cubicBezTo>
                  <a:pt x="317" y="479"/>
                  <a:pt x="317" y="479"/>
                  <a:pt x="317" y="479"/>
                </a:cubicBezTo>
                <a:cubicBezTo>
                  <a:pt x="329" y="474"/>
                  <a:pt x="329" y="474"/>
                  <a:pt x="329" y="474"/>
                </a:cubicBezTo>
                <a:cubicBezTo>
                  <a:pt x="331" y="472"/>
                  <a:pt x="334" y="471"/>
                  <a:pt x="338" y="470"/>
                </a:cubicBezTo>
                <a:cubicBezTo>
                  <a:pt x="360" y="470"/>
                  <a:pt x="360" y="470"/>
                  <a:pt x="360" y="470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71" y="465"/>
                  <a:pt x="374" y="464"/>
                  <a:pt x="377" y="464"/>
                </a:cubicBezTo>
                <a:cubicBezTo>
                  <a:pt x="389" y="464"/>
                  <a:pt x="389" y="464"/>
                  <a:pt x="389" y="464"/>
                </a:cubicBezTo>
                <a:cubicBezTo>
                  <a:pt x="395" y="468"/>
                  <a:pt x="395" y="468"/>
                  <a:pt x="395" y="468"/>
                </a:cubicBezTo>
                <a:cubicBezTo>
                  <a:pt x="413" y="472"/>
                  <a:pt x="413" y="472"/>
                  <a:pt x="413" y="472"/>
                </a:cubicBezTo>
                <a:cubicBezTo>
                  <a:pt x="415" y="472"/>
                  <a:pt x="417" y="474"/>
                  <a:pt x="421" y="478"/>
                </a:cubicBezTo>
                <a:cubicBezTo>
                  <a:pt x="429" y="482"/>
                  <a:pt x="429" y="482"/>
                  <a:pt x="429" y="482"/>
                </a:cubicBezTo>
                <a:cubicBezTo>
                  <a:pt x="429" y="483"/>
                  <a:pt x="429" y="483"/>
                  <a:pt x="429" y="483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54" y="488"/>
                  <a:pt x="454" y="488"/>
                  <a:pt x="454" y="488"/>
                </a:cubicBezTo>
                <a:cubicBezTo>
                  <a:pt x="464" y="490"/>
                  <a:pt x="464" y="490"/>
                  <a:pt x="464" y="490"/>
                </a:cubicBezTo>
                <a:cubicBezTo>
                  <a:pt x="464" y="490"/>
                  <a:pt x="464" y="490"/>
                  <a:pt x="464" y="490"/>
                </a:cubicBezTo>
                <a:cubicBezTo>
                  <a:pt x="473" y="491"/>
                  <a:pt x="473" y="491"/>
                  <a:pt x="473" y="491"/>
                </a:cubicBezTo>
                <a:cubicBezTo>
                  <a:pt x="475" y="486"/>
                  <a:pt x="475" y="486"/>
                  <a:pt x="475" y="486"/>
                </a:cubicBezTo>
                <a:cubicBezTo>
                  <a:pt x="471" y="478"/>
                  <a:pt x="471" y="478"/>
                  <a:pt x="471" y="478"/>
                </a:cubicBezTo>
                <a:cubicBezTo>
                  <a:pt x="470" y="470"/>
                  <a:pt x="470" y="470"/>
                  <a:pt x="470" y="470"/>
                </a:cubicBezTo>
                <a:cubicBezTo>
                  <a:pt x="470" y="470"/>
                  <a:pt x="470" y="470"/>
                  <a:pt x="470" y="470"/>
                </a:cubicBezTo>
                <a:cubicBezTo>
                  <a:pt x="469" y="470"/>
                  <a:pt x="469" y="470"/>
                  <a:pt x="469" y="470"/>
                </a:cubicBezTo>
                <a:cubicBezTo>
                  <a:pt x="471" y="468"/>
                  <a:pt x="471" y="468"/>
                  <a:pt x="471" y="468"/>
                </a:cubicBezTo>
                <a:cubicBezTo>
                  <a:pt x="476" y="461"/>
                  <a:pt x="476" y="461"/>
                  <a:pt x="476" y="461"/>
                </a:cubicBezTo>
                <a:cubicBezTo>
                  <a:pt x="476" y="460"/>
                  <a:pt x="476" y="460"/>
                  <a:pt x="476" y="460"/>
                </a:cubicBezTo>
                <a:cubicBezTo>
                  <a:pt x="476" y="460"/>
                  <a:pt x="476" y="460"/>
                  <a:pt x="476" y="460"/>
                </a:cubicBezTo>
                <a:cubicBezTo>
                  <a:pt x="477" y="460"/>
                  <a:pt x="477" y="460"/>
                  <a:pt x="477" y="460"/>
                </a:cubicBezTo>
                <a:cubicBezTo>
                  <a:pt x="477" y="460"/>
                  <a:pt x="477" y="460"/>
                  <a:pt x="477" y="460"/>
                </a:cubicBezTo>
                <a:cubicBezTo>
                  <a:pt x="482" y="456"/>
                  <a:pt x="482" y="456"/>
                  <a:pt x="482" y="456"/>
                </a:cubicBezTo>
                <a:cubicBezTo>
                  <a:pt x="482" y="456"/>
                  <a:pt x="482" y="456"/>
                  <a:pt x="482" y="456"/>
                </a:cubicBezTo>
                <a:cubicBezTo>
                  <a:pt x="481" y="454"/>
                  <a:pt x="481" y="454"/>
                  <a:pt x="481" y="454"/>
                </a:cubicBezTo>
                <a:cubicBezTo>
                  <a:pt x="479" y="446"/>
                  <a:pt x="479" y="446"/>
                  <a:pt x="479" y="446"/>
                </a:cubicBezTo>
                <a:cubicBezTo>
                  <a:pt x="479" y="444"/>
                  <a:pt x="477" y="444"/>
                  <a:pt x="475" y="442"/>
                </a:cubicBezTo>
                <a:cubicBezTo>
                  <a:pt x="475" y="442"/>
                  <a:pt x="475" y="442"/>
                  <a:pt x="475" y="442"/>
                </a:cubicBezTo>
                <a:cubicBezTo>
                  <a:pt x="469" y="436"/>
                  <a:pt x="469" y="436"/>
                  <a:pt x="469" y="436"/>
                </a:cubicBezTo>
                <a:cubicBezTo>
                  <a:pt x="461" y="429"/>
                  <a:pt x="461" y="429"/>
                  <a:pt x="461" y="429"/>
                </a:cubicBezTo>
                <a:cubicBezTo>
                  <a:pt x="461" y="428"/>
                  <a:pt x="461" y="428"/>
                  <a:pt x="461" y="428"/>
                </a:cubicBezTo>
                <a:cubicBezTo>
                  <a:pt x="460" y="428"/>
                  <a:pt x="460" y="428"/>
                  <a:pt x="460" y="428"/>
                </a:cubicBezTo>
                <a:cubicBezTo>
                  <a:pt x="461" y="428"/>
                  <a:pt x="461" y="428"/>
                  <a:pt x="461" y="428"/>
                </a:cubicBezTo>
                <a:cubicBezTo>
                  <a:pt x="461" y="427"/>
                  <a:pt x="461" y="427"/>
                  <a:pt x="461" y="427"/>
                </a:cubicBezTo>
                <a:cubicBezTo>
                  <a:pt x="462" y="419"/>
                  <a:pt x="462" y="419"/>
                  <a:pt x="462" y="419"/>
                </a:cubicBezTo>
                <a:cubicBezTo>
                  <a:pt x="462" y="414"/>
                  <a:pt x="462" y="414"/>
                  <a:pt x="462" y="414"/>
                </a:cubicBezTo>
                <a:cubicBezTo>
                  <a:pt x="458" y="404"/>
                  <a:pt x="458" y="404"/>
                  <a:pt x="458" y="404"/>
                </a:cubicBezTo>
                <a:cubicBezTo>
                  <a:pt x="467" y="402"/>
                  <a:pt x="467" y="402"/>
                  <a:pt x="467" y="402"/>
                </a:cubicBezTo>
                <a:cubicBezTo>
                  <a:pt x="472" y="398"/>
                  <a:pt x="472" y="398"/>
                  <a:pt x="472" y="398"/>
                </a:cubicBezTo>
                <a:cubicBezTo>
                  <a:pt x="483" y="398"/>
                  <a:pt x="483" y="398"/>
                  <a:pt x="483" y="398"/>
                </a:cubicBezTo>
                <a:cubicBezTo>
                  <a:pt x="494" y="396"/>
                  <a:pt x="494" y="396"/>
                  <a:pt x="494" y="396"/>
                </a:cubicBezTo>
                <a:cubicBezTo>
                  <a:pt x="495" y="396"/>
                  <a:pt x="495" y="396"/>
                  <a:pt x="495" y="396"/>
                </a:cubicBezTo>
                <a:cubicBezTo>
                  <a:pt x="502" y="397"/>
                  <a:pt x="502" y="397"/>
                  <a:pt x="502" y="397"/>
                </a:cubicBezTo>
                <a:cubicBezTo>
                  <a:pt x="511" y="394"/>
                  <a:pt x="511" y="394"/>
                  <a:pt x="511" y="394"/>
                </a:cubicBezTo>
                <a:cubicBezTo>
                  <a:pt x="521" y="392"/>
                  <a:pt x="521" y="392"/>
                  <a:pt x="521" y="392"/>
                </a:cubicBezTo>
                <a:cubicBezTo>
                  <a:pt x="527" y="390"/>
                  <a:pt x="527" y="390"/>
                  <a:pt x="527" y="390"/>
                </a:cubicBezTo>
                <a:cubicBezTo>
                  <a:pt x="528" y="390"/>
                  <a:pt x="528" y="390"/>
                  <a:pt x="528" y="390"/>
                </a:cubicBezTo>
                <a:cubicBezTo>
                  <a:pt x="545" y="386"/>
                  <a:pt x="545" y="386"/>
                  <a:pt x="545" y="386"/>
                </a:cubicBezTo>
                <a:cubicBezTo>
                  <a:pt x="548" y="384"/>
                  <a:pt x="548" y="384"/>
                  <a:pt x="548" y="384"/>
                </a:cubicBezTo>
                <a:cubicBezTo>
                  <a:pt x="547" y="380"/>
                  <a:pt x="547" y="380"/>
                  <a:pt x="547" y="380"/>
                </a:cubicBezTo>
                <a:cubicBezTo>
                  <a:pt x="544" y="375"/>
                  <a:pt x="544" y="375"/>
                  <a:pt x="544" y="375"/>
                </a:cubicBezTo>
                <a:cubicBezTo>
                  <a:pt x="544" y="374"/>
                  <a:pt x="544" y="374"/>
                  <a:pt x="544" y="374"/>
                </a:cubicBezTo>
                <a:cubicBezTo>
                  <a:pt x="543" y="374"/>
                  <a:pt x="543" y="374"/>
                  <a:pt x="543" y="374"/>
                </a:cubicBezTo>
                <a:cubicBezTo>
                  <a:pt x="543" y="374"/>
                  <a:pt x="543" y="374"/>
                  <a:pt x="543" y="374"/>
                </a:cubicBezTo>
                <a:cubicBezTo>
                  <a:pt x="544" y="368"/>
                  <a:pt x="544" y="368"/>
                  <a:pt x="544" y="368"/>
                </a:cubicBezTo>
                <a:cubicBezTo>
                  <a:pt x="545" y="367"/>
                  <a:pt x="545" y="367"/>
                  <a:pt x="545" y="367"/>
                </a:cubicBezTo>
                <a:cubicBezTo>
                  <a:pt x="545" y="359"/>
                  <a:pt x="545" y="359"/>
                  <a:pt x="545" y="359"/>
                </a:cubicBezTo>
                <a:cubicBezTo>
                  <a:pt x="543" y="352"/>
                  <a:pt x="543" y="352"/>
                  <a:pt x="543" y="352"/>
                </a:cubicBezTo>
                <a:cubicBezTo>
                  <a:pt x="543" y="352"/>
                  <a:pt x="543" y="352"/>
                  <a:pt x="543" y="352"/>
                </a:cubicBezTo>
                <a:cubicBezTo>
                  <a:pt x="543" y="351"/>
                  <a:pt x="543" y="351"/>
                  <a:pt x="543" y="351"/>
                </a:cubicBezTo>
                <a:cubicBezTo>
                  <a:pt x="547" y="343"/>
                  <a:pt x="547" y="343"/>
                  <a:pt x="547" y="343"/>
                </a:cubicBezTo>
                <a:cubicBezTo>
                  <a:pt x="549" y="340"/>
                  <a:pt x="551" y="338"/>
                  <a:pt x="553" y="338"/>
                </a:cubicBezTo>
                <a:cubicBezTo>
                  <a:pt x="563" y="338"/>
                  <a:pt x="563" y="338"/>
                  <a:pt x="563" y="338"/>
                </a:cubicBezTo>
                <a:cubicBezTo>
                  <a:pt x="565" y="338"/>
                  <a:pt x="567" y="338"/>
                  <a:pt x="569" y="336"/>
                </a:cubicBezTo>
                <a:cubicBezTo>
                  <a:pt x="585" y="315"/>
                  <a:pt x="585" y="315"/>
                  <a:pt x="585" y="315"/>
                </a:cubicBezTo>
                <a:cubicBezTo>
                  <a:pt x="585" y="314"/>
                  <a:pt x="585" y="314"/>
                  <a:pt x="585" y="314"/>
                </a:cubicBezTo>
                <a:cubicBezTo>
                  <a:pt x="585" y="314"/>
                  <a:pt x="585" y="314"/>
                  <a:pt x="585" y="314"/>
                </a:cubicBezTo>
                <a:cubicBezTo>
                  <a:pt x="593" y="307"/>
                  <a:pt x="593" y="307"/>
                  <a:pt x="593" y="307"/>
                </a:cubicBezTo>
                <a:cubicBezTo>
                  <a:pt x="594" y="306"/>
                  <a:pt x="594" y="306"/>
                  <a:pt x="594" y="306"/>
                </a:cubicBezTo>
                <a:cubicBezTo>
                  <a:pt x="597" y="306"/>
                  <a:pt x="599" y="304"/>
                  <a:pt x="601" y="304"/>
                </a:cubicBezTo>
                <a:cubicBezTo>
                  <a:pt x="603" y="302"/>
                  <a:pt x="603" y="302"/>
                  <a:pt x="603" y="302"/>
                </a:cubicBezTo>
                <a:cubicBezTo>
                  <a:pt x="605" y="298"/>
                  <a:pt x="608" y="296"/>
                  <a:pt x="609" y="296"/>
                </a:cubicBezTo>
                <a:cubicBezTo>
                  <a:pt x="623" y="299"/>
                  <a:pt x="623" y="299"/>
                  <a:pt x="623" y="299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42" y="293"/>
                  <a:pt x="642" y="293"/>
                  <a:pt x="642" y="293"/>
                </a:cubicBezTo>
                <a:cubicBezTo>
                  <a:pt x="648" y="290"/>
                  <a:pt x="648" y="290"/>
                  <a:pt x="648" y="290"/>
                </a:cubicBezTo>
                <a:cubicBezTo>
                  <a:pt x="648" y="281"/>
                  <a:pt x="648" y="281"/>
                  <a:pt x="648" y="281"/>
                </a:cubicBezTo>
                <a:cubicBezTo>
                  <a:pt x="649" y="270"/>
                  <a:pt x="649" y="270"/>
                  <a:pt x="649" y="270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51" y="266"/>
                  <a:pt x="651" y="266"/>
                  <a:pt x="651" y="266"/>
                </a:cubicBezTo>
                <a:lnTo>
                  <a:pt x="651" y="2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1857375" y="2935288"/>
            <a:ext cx="1303338" cy="935037"/>
          </a:xfrm>
          <a:custGeom>
            <a:avLst/>
            <a:gdLst>
              <a:gd name="T0" fmla="*/ 2147483646 w 406"/>
              <a:gd name="T1" fmla="*/ 2147483646 h 291"/>
              <a:gd name="T2" fmla="*/ 2147483646 w 406"/>
              <a:gd name="T3" fmla="*/ 2147483646 h 291"/>
              <a:gd name="T4" fmla="*/ 2147483646 w 406"/>
              <a:gd name="T5" fmla="*/ 2147483646 h 291"/>
              <a:gd name="T6" fmla="*/ 2147483646 w 406"/>
              <a:gd name="T7" fmla="*/ 2147483646 h 291"/>
              <a:gd name="T8" fmla="*/ 2147483646 w 406"/>
              <a:gd name="T9" fmla="*/ 2147483646 h 291"/>
              <a:gd name="T10" fmla="*/ 2147483646 w 406"/>
              <a:gd name="T11" fmla="*/ 2147483646 h 291"/>
              <a:gd name="T12" fmla="*/ 2147483646 w 406"/>
              <a:gd name="T13" fmla="*/ 2147483646 h 291"/>
              <a:gd name="T14" fmla="*/ 2147483646 w 406"/>
              <a:gd name="T15" fmla="*/ 2147483646 h 291"/>
              <a:gd name="T16" fmla="*/ 2147483646 w 406"/>
              <a:gd name="T17" fmla="*/ 2147483646 h 291"/>
              <a:gd name="T18" fmla="*/ 2147483646 w 406"/>
              <a:gd name="T19" fmla="*/ 2147483646 h 291"/>
              <a:gd name="T20" fmla="*/ 2147483646 w 406"/>
              <a:gd name="T21" fmla="*/ 2147483646 h 291"/>
              <a:gd name="T22" fmla="*/ 2147483646 w 406"/>
              <a:gd name="T23" fmla="*/ 2147483646 h 291"/>
              <a:gd name="T24" fmla="*/ 2147483646 w 406"/>
              <a:gd name="T25" fmla="*/ 2147483646 h 291"/>
              <a:gd name="T26" fmla="*/ 2147483646 w 406"/>
              <a:gd name="T27" fmla="*/ 2147483646 h 291"/>
              <a:gd name="T28" fmla="*/ 2147483646 w 406"/>
              <a:gd name="T29" fmla="*/ 2147483646 h 291"/>
              <a:gd name="T30" fmla="*/ 2147483646 w 406"/>
              <a:gd name="T31" fmla="*/ 2147483646 h 291"/>
              <a:gd name="T32" fmla="*/ 2147483646 w 406"/>
              <a:gd name="T33" fmla="*/ 2147483646 h 291"/>
              <a:gd name="T34" fmla="*/ 2147483646 w 406"/>
              <a:gd name="T35" fmla="*/ 2147483646 h 291"/>
              <a:gd name="T36" fmla="*/ 2147483646 w 406"/>
              <a:gd name="T37" fmla="*/ 2147483646 h 291"/>
              <a:gd name="T38" fmla="*/ 2147483646 w 406"/>
              <a:gd name="T39" fmla="*/ 2147483646 h 291"/>
              <a:gd name="T40" fmla="*/ 2147483646 w 406"/>
              <a:gd name="T41" fmla="*/ 2147483646 h 291"/>
              <a:gd name="T42" fmla="*/ 2147483646 w 406"/>
              <a:gd name="T43" fmla="*/ 2147483646 h 291"/>
              <a:gd name="T44" fmla="*/ 2147483646 w 406"/>
              <a:gd name="T45" fmla="*/ 2147483646 h 291"/>
              <a:gd name="T46" fmla="*/ 2147483646 w 406"/>
              <a:gd name="T47" fmla="*/ 2147483646 h 291"/>
              <a:gd name="T48" fmla="*/ 2147483646 w 406"/>
              <a:gd name="T49" fmla="*/ 2147483646 h 291"/>
              <a:gd name="T50" fmla="*/ 2147483646 w 406"/>
              <a:gd name="T51" fmla="*/ 2147483646 h 291"/>
              <a:gd name="T52" fmla="*/ 2147483646 w 406"/>
              <a:gd name="T53" fmla="*/ 2147483646 h 291"/>
              <a:gd name="T54" fmla="*/ 2147483646 w 406"/>
              <a:gd name="T55" fmla="*/ 2147483646 h 291"/>
              <a:gd name="T56" fmla="*/ 2147483646 w 406"/>
              <a:gd name="T57" fmla="*/ 2147483646 h 291"/>
              <a:gd name="T58" fmla="*/ 2147483646 w 406"/>
              <a:gd name="T59" fmla="*/ 2147483646 h 291"/>
              <a:gd name="T60" fmla="*/ 2147483646 w 406"/>
              <a:gd name="T61" fmla="*/ 2147483646 h 291"/>
              <a:gd name="T62" fmla="*/ 2147483646 w 406"/>
              <a:gd name="T63" fmla="*/ 2147483646 h 291"/>
              <a:gd name="T64" fmla="*/ 2147483646 w 406"/>
              <a:gd name="T65" fmla="*/ 2147483646 h 291"/>
              <a:gd name="T66" fmla="*/ 2147483646 w 406"/>
              <a:gd name="T67" fmla="*/ 2147483646 h 291"/>
              <a:gd name="T68" fmla="*/ 2147483646 w 406"/>
              <a:gd name="T69" fmla="*/ 2147483646 h 291"/>
              <a:gd name="T70" fmla="*/ 2147483646 w 406"/>
              <a:gd name="T71" fmla="*/ 2147483646 h 291"/>
              <a:gd name="T72" fmla="*/ 2147483646 w 406"/>
              <a:gd name="T73" fmla="*/ 2147483646 h 291"/>
              <a:gd name="T74" fmla="*/ 2147483646 w 406"/>
              <a:gd name="T75" fmla="*/ 2147483646 h 291"/>
              <a:gd name="T76" fmla="*/ 2147483646 w 406"/>
              <a:gd name="T77" fmla="*/ 2147483646 h 291"/>
              <a:gd name="T78" fmla="*/ 2147483646 w 406"/>
              <a:gd name="T79" fmla="*/ 2147483646 h 291"/>
              <a:gd name="T80" fmla="*/ 2147483646 w 406"/>
              <a:gd name="T81" fmla="*/ 2147483646 h 291"/>
              <a:gd name="T82" fmla="*/ 2147483646 w 406"/>
              <a:gd name="T83" fmla="*/ 2147483646 h 291"/>
              <a:gd name="T84" fmla="*/ 2147483646 w 406"/>
              <a:gd name="T85" fmla="*/ 2147483646 h 291"/>
              <a:gd name="T86" fmla="*/ 2147483646 w 406"/>
              <a:gd name="T87" fmla="*/ 2147483646 h 291"/>
              <a:gd name="T88" fmla="*/ 2147483646 w 406"/>
              <a:gd name="T89" fmla="*/ 2147483646 h 291"/>
              <a:gd name="T90" fmla="*/ 2147483646 w 406"/>
              <a:gd name="T91" fmla="*/ 2147483646 h 291"/>
              <a:gd name="T92" fmla="*/ 2147483646 w 406"/>
              <a:gd name="T93" fmla="*/ 2147483646 h 291"/>
              <a:gd name="T94" fmla="*/ 2147483646 w 406"/>
              <a:gd name="T95" fmla="*/ 2147483646 h 291"/>
              <a:gd name="T96" fmla="*/ 2147483646 w 406"/>
              <a:gd name="T97" fmla="*/ 2147483646 h 291"/>
              <a:gd name="T98" fmla="*/ 2147483646 w 406"/>
              <a:gd name="T99" fmla="*/ 2147483646 h 291"/>
              <a:gd name="T100" fmla="*/ 2147483646 w 406"/>
              <a:gd name="T101" fmla="*/ 2147483646 h 291"/>
              <a:gd name="T102" fmla="*/ 2147483646 w 406"/>
              <a:gd name="T103" fmla="*/ 2147483646 h 291"/>
              <a:gd name="T104" fmla="*/ 2147483646 w 406"/>
              <a:gd name="T105" fmla="*/ 2147483646 h 291"/>
              <a:gd name="T106" fmla="*/ 2147483646 w 406"/>
              <a:gd name="T107" fmla="*/ 2147483646 h 29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06" h="291">
                <a:moveTo>
                  <a:pt x="242" y="15"/>
                </a:moveTo>
                <a:cubicBezTo>
                  <a:pt x="238" y="18"/>
                  <a:pt x="238" y="18"/>
                  <a:pt x="238" y="18"/>
                </a:cubicBezTo>
                <a:cubicBezTo>
                  <a:pt x="238" y="19"/>
                  <a:pt x="239" y="23"/>
                  <a:pt x="240" y="28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41" y="29"/>
                  <a:pt x="241" y="29"/>
                  <a:pt x="241" y="29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36" y="39"/>
                  <a:pt x="236" y="39"/>
                  <a:pt x="236" y="39"/>
                </a:cubicBezTo>
                <a:cubicBezTo>
                  <a:pt x="230" y="41"/>
                  <a:pt x="230" y="41"/>
                  <a:pt x="230" y="41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28" y="42"/>
                  <a:pt x="228" y="42"/>
                  <a:pt x="228" y="42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198" y="19"/>
                  <a:pt x="198" y="19"/>
                  <a:pt x="198" y="19"/>
                </a:cubicBezTo>
                <a:cubicBezTo>
                  <a:pt x="190" y="14"/>
                  <a:pt x="190" y="14"/>
                  <a:pt x="190" y="14"/>
                </a:cubicBezTo>
                <a:cubicBezTo>
                  <a:pt x="178" y="10"/>
                  <a:pt x="178" y="10"/>
                  <a:pt x="178" y="1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2" y="5"/>
                  <a:pt x="172" y="5"/>
                  <a:pt x="172" y="5"/>
                </a:cubicBezTo>
                <a:cubicBezTo>
                  <a:pt x="162" y="2"/>
                  <a:pt x="162" y="2"/>
                  <a:pt x="162" y="2"/>
                </a:cubicBezTo>
                <a:cubicBezTo>
                  <a:pt x="157" y="3"/>
                  <a:pt x="157" y="3"/>
                  <a:pt x="157" y="3"/>
                </a:cubicBezTo>
                <a:cubicBezTo>
                  <a:pt x="156" y="3"/>
                  <a:pt x="156" y="3"/>
                  <a:pt x="156" y="3"/>
                </a:cubicBezTo>
                <a:cubicBezTo>
                  <a:pt x="144" y="2"/>
                  <a:pt x="144" y="2"/>
                  <a:pt x="144" y="2"/>
                </a:cubicBezTo>
                <a:cubicBezTo>
                  <a:pt x="143" y="2"/>
                  <a:pt x="143" y="2"/>
                  <a:pt x="143" y="2"/>
                </a:cubicBezTo>
                <a:cubicBezTo>
                  <a:pt x="134" y="0"/>
                  <a:pt x="134" y="0"/>
                  <a:pt x="134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4" y="3"/>
                  <a:pt x="124" y="3"/>
                  <a:pt x="124" y="3"/>
                </a:cubicBezTo>
                <a:cubicBezTo>
                  <a:pt x="122" y="4"/>
                  <a:pt x="118" y="5"/>
                  <a:pt x="114" y="5"/>
                </a:cubicBezTo>
                <a:cubicBezTo>
                  <a:pt x="106" y="7"/>
                  <a:pt x="106" y="7"/>
                  <a:pt x="106" y="7"/>
                </a:cubicBezTo>
                <a:cubicBezTo>
                  <a:pt x="99" y="9"/>
                  <a:pt x="99" y="9"/>
                  <a:pt x="99" y="9"/>
                </a:cubicBezTo>
                <a:cubicBezTo>
                  <a:pt x="98" y="10"/>
                  <a:pt x="98" y="10"/>
                  <a:pt x="9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0" y="11"/>
                  <a:pt x="90" y="11"/>
                  <a:pt x="90" y="11"/>
                </a:cubicBez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72" y="13"/>
                  <a:pt x="72" y="13"/>
                  <a:pt x="72" y="13"/>
                </a:cubicBezTo>
                <a:cubicBezTo>
                  <a:pt x="60" y="15"/>
                  <a:pt x="60" y="15"/>
                  <a:pt x="60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1" y="20"/>
                  <a:pt x="41" y="20"/>
                  <a:pt x="41" y="20"/>
                </a:cubicBezTo>
                <a:cubicBezTo>
                  <a:pt x="43" y="25"/>
                  <a:pt x="43" y="25"/>
                  <a:pt x="43" y="25"/>
                </a:cubicBezTo>
                <a:cubicBezTo>
                  <a:pt x="43" y="33"/>
                  <a:pt x="43" y="33"/>
                  <a:pt x="43" y="33"/>
                </a:cubicBezTo>
                <a:cubicBezTo>
                  <a:pt x="42" y="39"/>
                  <a:pt x="42" y="39"/>
                  <a:pt x="42" y="39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55" y="51"/>
                  <a:pt x="55" y="51"/>
                  <a:pt x="55" y="51"/>
                </a:cubicBezTo>
                <a:cubicBezTo>
                  <a:pt x="58" y="54"/>
                  <a:pt x="60" y="56"/>
                  <a:pt x="60" y="59"/>
                </a:cubicBezTo>
                <a:cubicBezTo>
                  <a:pt x="62" y="65"/>
                  <a:pt x="62" y="65"/>
                  <a:pt x="62" y="65"/>
                </a:cubicBezTo>
                <a:cubicBezTo>
                  <a:pt x="65" y="71"/>
                  <a:pt x="65" y="71"/>
                  <a:pt x="65" y="71"/>
                </a:cubicBezTo>
                <a:cubicBezTo>
                  <a:pt x="64" y="71"/>
                  <a:pt x="64" y="71"/>
                  <a:pt x="64" y="71"/>
                </a:cubicBezTo>
                <a:cubicBezTo>
                  <a:pt x="56" y="77"/>
                  <a:pt x="56" y="77"/>
                  <a:pt x="56" y="77"/>
                </a:cubicBezTo>
                <a:cubicBezTo>
                  <a:pt x="51" y="83"/>
                  <a:pt x="51" y="83"/>
                  <a:pt x="51" y="83"/>
                </a:cubicBezTo>
                <a:cubicBezTo>
                  <a:pt x="52" y="89"/>
                  <a:pt x="52" y="89"/>
                  <a:pt x="52" y="89"/>
                </a:cubicBezTo>
                <a:cubicBezTo>
                  <a:pt x="56" y="98"/>
                  <a:pt x="56" y="98"/>
                  <a:pt x="56" y="98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102"/>
                  <a:pt x="56" y="102"/>
                  <a:pt x="56" y="102"/>
                </a:cubicBezTo>
                <a:cubicBezTo>
                  <a:pt x="55" y="104"/>
                  <a:pt x="54" y="106"/>
                  <a:pt x="53" y="107"/>
                </a:cubicBezTo>
                <a:cubicBezTo>
                  <a:pt x="50" y="109"/>
                  <a:pt x="46" y="109"/>
                  <a:pt x="40" y="107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29" y="105"/>
                  <a:pt x="29" y="105"/>
                  <a:pt x="29" y="105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10" y="121"/>
                  <a:pt x="10" y="121"/>
                  <a:pt x="10" y="121"/>
                </a:cubicBezTo>
                <a:cubicBezTo>
                  <a:pt x="9" y="124"/>
                  <a:pt x="7" y="125"/>
                  <a:pt x="4" y="125"/>
                </a:cubicBezTo>
                <a:cubicBezTo>
                  <a:pt x="3" y="126"/>
                  <a:pt x="2" y="127"/>
                  <a:pt x="3" y="131"/>
                </a:cubicBezTo>
                <a:cubicBezTo>
                  <a:pt x="3" y="131"/>
                  <a:pt x="3" y="131"/>
                  <a:pt x="3" y="131"/>
                </a:cubicBezTo>
                <a:cubicBezTo>
                  <a:pt x="2" y="131"/>
                  <a:pt x="2" y="131"/>
                  <a:pt x="2" y="131"/>
                </a:cubicBezTo>
                <a:cubicBezTo>
                  <a:pt x="2" y="136"/>
                  <a:pt x="2" y="136"/>
                  <a:pt x="2" y="136"/>
                </a:cubicBezTo>
                <a:cubicBezTo>
                  <a:pt x="4" y="139"/>
                  <a:pt x="6" y="141"/>
                  <a:pt x="7" y="142"/>
                </a:cubicBezTo>
                <a:cubicBezTo>
                  <a:pt x="9" y="152"/>
                  <a:pt x="9" y="152"/>
                  <a:pt x="9" y="152"/>
                </a:cubicBezTo>
                <a:cubicBezTo>
                  <a:pt x="9" y="155"/>
                  <a:pt x="9" y="155"/>
                  <a:pt x="9" y="155"/>
                </a:cubicBezTo>
                <a:cubicBezTo>
                  <a:pt x="9" y="157"/>
                  <a:pt x="8" y="159"/>
                  <a:pt x="8" y="161"/>
                </a:cubicBezTo>
                <a:cubicBezTo>
                  <a:pt x="5" y="169"/>
                  <a:pt x="5" y="169"/>
                  <a:pt x="5" y="169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81"/>
                  <a:pt x="0" y="181"/>
                  <a:pt x="0" y="181"/>
                </a:cubicBezTo>
                <a:cubicBezTo>
                  <a:pt x="0" y="185"/>
                  <a:pt x="0" y="185"/>
                  <a:pt x="0" y="185"/>
                </a:cubicBezTo>
                <a:cubicBezTo>
                  <a:pt x="6" y="192"/>
                  <a:pt x="6" y="192"/>
                  <a:pt x="6" y="192"/>
                </a:cubicBezTo>
                <a:cubicBezTo>
                  <a:pt x="7" y="194"/>
                  <a:pt x="8" y="195"/>
                  <a:pt x="8" y="197"/>
                </a:cubicBezTo>
                <a:cubicBezTo>
                  <a:pt x="13" y="203"/>
                  <a:pt x="13" y="203"/>
                  <a:pt x="13" y="203"/>
                </a:cubicBezTo>
                <a:cubicBezTo>
                  <a:pt x="20" y="211"/>
                  <a:pt x="20" y="211"/>
                  <a:pt x="20" y="211"/>
                </a:cubicBezTo>
                <a:cubicBezTo>
                  <a:pt x="23" y="214"/>
                  <a:pt x="25" y="215"/>
                  <a:pt x="26" y="215"/>
                </a:cubicBezTo>
                <a:cubicBezTo>
                  <a:pt x="34" y="211"/>
                  <a:pt x="34" y="211"/>
                  <a:pt x="34" y="211"/>
                </a:cubicBezTo>
                <a:cubicBezTo>
                  <a:pt x="35" y="209"/>
                  <a:pt x="36" y="209"/>
                  <a:pt x="38" y="209"/>
                </a:cubicBezTo>
                <a:cubicBezTo>
                  <a:pt x="40" y="209"/>
                  <a:pt x="42" y="210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52" y="222"/>
                  <a:pt x="52" y="222"/>
                  <a:pt x="52" y="222"/>
                </a:cubicBezTo>
                <a:cubicBezTo>
                  <a:pt x="54" y="224"/>
                  <a:pt x="54" y="224"/>
                  <a:pt x="54" y="224"/>
                </a:cubicBezTo>
                <a:cubicBezTo>
                  <a:pt x="55" y="225"/>
                  <a:pt x="55" y="225"/>
                  <a:pt x="55" y="225"/>
                </a:cubicBezTo>
                <a:cubicBezTo>
                  <a:pt x="60" y="229"/>
                  <a:pt x="60" y="229"/>
                  <a:pt x="60" y="229"/>
                </a:cubicBezTo>
                <a:cubicBezTo>
                  <a:pt x="63" y="229"/>
                  <a:pt x="63" y="229"/>
                  <a:pt x="63" y="229"/>
                </a:cubicBezTo>
                <a:cubicBezTo>
                  <a:pt x="65" y="229"/>
                  <a:pt x="66" y="231"/>
                  <a:pt x="68" y="232"/>
                </a:cubicBezTo>
                <a:cubicBezTo>
                  <a:pt x="68" y="233"/>
                  <a:pt x="73" y="235"/>
                  <a:pt x="80" y="237"/>
                </a:cubicBezTo>
                <a:cubicBezTo>
                  <a:pt x="81" y="237"/>
                  <a:pt x="81" y="237"/>
                  <a:pt x="81" y="237"/>
                </a:cubicBezTo>
                <a:cubicBezTo>
                  <a:pt x="93" y="241"/>
                  <a:pt x="93" y="241"/>
                  <a:pt x="93" y="241"/>
                </a:cubicBezTo>
                <a:cubicBezTo>
                  <a:pt x="93" y="241"/>
                  <a:pt x="93" y="241"/>
                  <a:pt x="93" y="241"/>
                </a:cubicBezTo>
                <a:cubicBezTo>
                  <a:pt x="94" y="241"/>
                  <a:pt x="94" y="241"/>
                  <a:pt x="94" y="241"/>
                </a:cubicBezTo>
                <a:cubicBezTo>
                  <a:pt x="102" y="245"/>
                  <a:pt x="102" y="245"/>
                  <a:pt x="102" y="245"/>
                </a:cubicBezTo>
                <a:cubicBezTo>
                  <a:pt x="116" y="249"/>
                  <a:pt x="116" y="249"/>
                  <a:pt x="116" y="249"/>
                </a:cubicBezTo>
                <a:cubicBezTo>
                  <a:pt x="117" y="249"/>
                  <a:pt x="117" y="249"/>
                  <a:pt x="117" y="249"/>
                </a:cubicBezTo>
                <a:cubicBezTo>
                  <a:pt x="136" y="250"/>
                  <a:pt x="136" y="250"/>
                  <a:pt x="136" y="250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52" y="247"/>
                  <a:pt x="152" y="247"/>
                  <a:pt x="152" y="247"/>
                </a:cubicBezTo>
                <a:cubicBezTo>
                  <a:pt x="152" y="247"/>
                  <a:pt x="152" y="247"/>
                  <a:pt x="152" y="247"/>
                </a:cubicBezTo>
                <a:cubicBezTo>
                  <a:pt x="152" y="248"/>
                  <a:pt x="152" y="248"/>
                  <a:pt x="152" y="248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62" y="263"/>
                  <a:pt x="162" y="263"/>
                  <a:pt x="162" y="263"/>
                </a:cubicBezTo>
                <a:cubicBezTo>
                  <a:pt x="166" y="266"/>
                  <a:pt x="166" y="266"/>
                  <a:pt x="166" y="266"/>
                </a:cubicBezTo>
                <a:cubicBezTo>
                  <a:pt x="170" y="268"/>
                  <a:pt x="170" y="268"/>
                  <a:pt x="170" y="268"/>
                </a:cubicBezTo>
                <a:cubicBezTo>
                  <a:pt x="170" y="269"/>
                  <a:pt x="170" y="269"/>
                  <a:pt x="170" y="269"/>
                </a:cubicBezTo>
                <a:cubicBezTo>
                  <a:pt x="170" y="269"/>
                  <a:pt x="170" y="269"/>
                  <a:pt x="170" y="269"/>
                </a:cubicBezTo>
                <a:cubicBezTo>
                  <a:pt x="171" y="269"/>
                  <a:pt x="171" y="269"/>
                  <a:pt x="171" y="269"/>
                </a:cubicBezTo>
                <a:cubicBezTo>
                  <a:pt x="174" y="277"/>
                  <a:pt x="174" y="277"/>
                  <a:pt x="174" y="277"/>
                </a:cubicBezTo>
                <a:cubicBezTo>
                  <a:pt x="174" y="277"/>
                  <a:pt x="174" y="277"/>
                  <a:pt x="174" y="277"/>
                </a:cubicBezTo>
                <a:cubicBezTo>
                  <a:pt x="175" y="277"/>
                  <a:pt x="175" y="277"/>
                  <a:pt x="175" y="277"/>
                </a:cubicBezTo>
                <a:cubicBezTo>
                  <a:pt x="175" y="278"/>
                  <a:pt x="175" y="278"/>
                  <a:pt x="175" y="278"/>
                </a:cubicBezTo>
                <a:cubicBezTo>
                  <a:pt x="177" y="287"/>
                  <a:pt x="177" y="287"/>
                  <a:pt x="177" y="287"/>
                </a:cubicBezTo>
                <a:cubicBezTo>
                  <a:pt x="182" y="289"/>
                  <a:pt x="182" y="289"/>
                  <a:pt x="182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8" y="291"/>
                  <a:pt x="188" y="291"/>
                  <a:pt x="188" y="291"/>
                </a:cubicBezTo>
                <a:cubicBezTo>
                  <a:pt x="194" y="290"/>
                  <a:pt x="194" y="290"/>
                  <a:pt x="194" y="290"/>
                </a:cubicBezTo>
                <a:cubicBezTo>
                  <a:pt x="195" y="284"/>
                  <a:pt x="195" y="284"/>
                  <a:pt x="195" y="284"/>
                </a:cubicBezTo>
                <a:cubicBezTo>
                  <a:pt x="195" y="284"/>
                  <a:pt x="195" y="284"/>
                  <a:pt x="195" y="284"/>
                </a:cubicBezTo>
                <a:cubicBezTo>
                  <a:pt x="196" y="283"/>
                  <a:pt x="196" y="283"/>
                  <a:pt x="196" y="283"/>
                </a:cubicBezTo>
                <a:cubicBezTo>
                  <a:pt x="202" y="277"/>
                  <a:pt x="202" y="277"/>
                  <a:pt x="202" y="277"/>
                </a:cubicBezTo>
                <a:cubicBezTo>
                  <a:pt x="210" y="279"/>
                  <a:pt x="210" y="279"/>
                  <a:pt x="210" y="279"/>
                </a:cubicBezTo>
                <a:cubicBezTo>
                  <a:pt x="210" y="279"/>
                  <a:pt x="210" y="279"/>
                  <a:pt x="210" y="279"/>
                </a:cubicBezTo>
                <a:cubicBezTo>
                  <a:pt x="214" y="287"/>
                  <a:pt x="214" y="287"/>
                  <a:pt x="214" y="287"/>
                </a:cubicBezTo>
                <a:cubicBezTo>
                  <a:pt x="221" y="285"/>
                  <a:pt x="221" y="285"/>
                  <a:pt x="221" y="285"/>
                </a:cubicBezTo>
                <a:cubicBezTo>
                  <a:pt x="222" y="277"/>
                  <a:pt x="222" y="277"/>
                  <a:pt x="222" y="277"/>
                </a:cubicBezTo>
                <a:cubicBezTo>
                  <a:pt x="222" y="277"/>
                  <a:pt x="222" y="277"/>
                  <a:pt x="222" y="277"/>
                </a:cubicBezTo>
                <a:cubicBezTo>
                  <a:pt x="222" y="276"/>
                  <a:pt x="222" y="276"/>
                  <a:pt x="222" y="276"/>
                </a:cubicBezTo>
                <a:cubicBezTo>
                  <a:pt x="222" y="276"/>
                  <a:pt x="222" y="276"/>
                  <a:pt x="222" y="276"/>
                </a:cubicBezTo>
                <a:cubicBezTo>
                  <a:pt x="228" y="273"/>
                  <a:pt x="228" y="273"/>
                  <a:pt x="228" y="273"/>
                </a:cubicBezTo>
                <a:cubicBezTo>
                  <a:pt x="226" y="262"/>
                  <a:pt x="226" y="262"/>
                  <a:pt x="226" y="262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32" y="248"/>
                  <a:pt x="232" y="248"/>
                  <a:pt x="232" y="248"/>
                </a:cubicBezTo>
                <a:cubicBezTo>
                  <a:pt x="238" y="246"/>
                  <a:pt x="238" y="246"/>
                  <a:pt x="238" y="246"/>
                </a:cubicBezTo>
                <a:cubicBezTo>
                  <a:pt x="236" y="235"/>
                  <a:pt x="236" y="235"/>
                  <a:pt x="236" y="235"/>
                </a:cubicBezTo>
                <a:cubicBezTo>
                  <a:pt x="242" y="235"/>
                  <a:pt x="242" y="235"/>
                  <a:pt x="242" y="235"/>
                </a:cubicBezTo>
                <a:cubicBezTo>
                  <a:pt x="242" y="229"/>
                  <a:pt x="242" y="229"/>
                  <a:pt x="242" y="229"/>
                </a:cubicBezTo>
                <a:cubicBezTo>
                  <a:pt x="238" y="219"/>
                  <a:pt x="238" y="219"/>
                  <a:pt x="238" y="219"/>
                </a:cubicBezTo>
                <a:cubicBezTo>
                  <a:pt x="238" y="219"/>
                  <a:pt x="238" y="219"/>
                  <a:pt x="238" y="219"/>
                </a:cubicBezTo>
                <a:cubicBezTo>
                  <a:pt x="238" y="218"/>
                  <a:pt x="238" y="218"/>
                  <a:pt x="238" y="218"/>
                </a:cubicBezTo>
                <a:cubicBezTo>
                  <a:pt x="239" y="210"/>
                  <a:pt x="239" y="210"/>
                  <a:pt x="239" y="210"/>
                </a:cubicBezTo>
                <a:cubicBezTo>
                  <a:pt x="239" y="209"/>
                  <a:pt x="239" y="209"/>
                  <a:pt x="239" y="209"/>
                </a:cubicBezTo>
                <a:cubicBezTo>
                  <a:pt x="240" y="209"/>
                  <a:pt x="240" y="209"/>
                  <a:pt x="240" y="209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5" y="203"/>
                  <a:pt x="245" y="203"/>
                  <a:pt x="245" y="203"/>
                </a:cubicBezTo>
                <a:cubicBezTo>
                  <a:pt x="246" y="203"/>
                  <a:pt x="246" y="203"/>
                  <a:pt x="246" y="203"/>
                </a:cubicBezTo>
                <a:cubicBezTo>
                  <a:pt x="257" y="205"/>
                  <a:pt x="257" y="205"/>
                  <a:pt x="257" y="205"/>
                </a:cubicBezTo>
                <a:cubicBezTo>
                  <a:pt x="257" y="205"/>
                  <a:pt x="257" y="205"/>
                  <a:pt x="257" y="205"/>
                </a:cubicBezTo>
                <a:cubicBezTo>
                  <a:pt x="266" y="207"/>
                  <a:pt x="266" y="207"/>
                  <a:pt x="266" y="207"/>
                </a:cubicBezTo>
                <a:cubicBezTo>
                  <a:pt x="274" y="205"/>
                  <a:pt x="274" y="205"/>
                  <a:pt x="274" y="205"/>
                </a:cubicBezTo>
                <a:cubicBezTo>
                  <a:pt x="278" y="213"/>
                  <a:pt x="278" y="213"/>
                  <a:pt x="278" y="213"/>
                </a:cubicBezTo>
                <a:cubicBezTo>
                  <a:pt x="278" y="214"/>
                  <a:pt x="278" y="214"/>
                  <a:pt x="278" y="214"/>
                </a:cubicBezTo>
                <a:cubicBezTo>
                  <a:pt x="278" y="220"/>
                  <a:pt x="278" y="220"/>
                  <a:pt x="278" y="220"/>
                </a:cubicBezTo>
                <a:cubicBezTo>
                  <a:pt x="280" y="226"/>
                  <a:pt x="280" y="226"/>
                  <a:pt x="280" y="226"/>
                </a:cubicBezTo>
                <a:cubicBezTo>
                  <a:pt x="280" y="229"/>
                  <a:pt x="282" y="230"/>
                  <a:pt x="284" y="231"/>
                </a:cubicBezTo>
                <a:cubicBezTo>
                  <a:pt x="284" y="231"/>
                  <a:pt x="284" y="231"/>
                  <a:pt x="284" y="231"/>
                </a:cubicBezTo>
                <a:cubicBezTo>
                  <a:pt x="288" y="231"/>
                  <a:pt x="290" y="233"/>
                  <a:pt x="290" y="235"/>
                </a:cubicBezTo>
                <a:cubicBezTo>
                  <a:pt x="291" y="237"/>
                  <a:pt x="292" y="240"/>
                  <a:pt x="295" y="243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301" y="253"/>
                  <a:pt x="301" y="253"/>
                  <a:pt x="301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12" y="247"/>
                  <a:pt x="312" y="247"/>
                  <a:pt x="312" y="247"/>
                </a:cubicBezTo>
                <a:cubicBezTo>
                  <a:pt x="316" y="256"/>
                  <a:pt x="316" y="256"/>
                  <a:pt x="316" y="256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6" y="259"/>
                  <a:pt x="326" y="259"/>
                  <a:pt x="326" y="259"/>
                </a:cubicBezTo>
                <a:cubicBezTo>
                  <a:pt x="330" y="267"/>
                  <a:pt x="330" y="267"/>
                  <a:pt x="330" y="267"/>
                </a:cubicBezTo>
                <a:cubicBezTo>
                  <a:pt x="332" y="269"/>
                  <a:pt x="332" y="269"/>
                  <a:pt x="332" y="269"/>
                </a:cubicBezTo>
                <a:cubicBezTo>
                  <a:pt x="332" y="261"/>
                  <a:pt x="332" y="261"/>
                  <a:pt x="332" y="261"/>
                </a:cubicBezTo>
                <a:cubicBezTo>
                  <a:pt x="332" y="261"/>
                  <a:pt x="332" y="261"/>
                  <a:pt x="332" y="261"/>
                </a:cubicBezTo>
                <a:cubicBezTo>
                  <a:pt x="332" y="259"/>
                  <a:pt x="332" y="259"/>
                  <a:pt x="332" y="259"/>
                </a:cubicBezTo>
                <a:cubicBezTo>
                  <a:pt x="350" y="259"/>
                  <a:pt x="350" y="259"/>
                  <a:pt x="350" y="259"/>
                </a:cubicBezTo>
                <a:cubicBezTo>
                  <a:pt x="350" y="257"/>
                  <a:pt x="350" y="257"/>
                  <a:pt x="350" y="257"/>
                </a:cubicBezTo>
                <a:cubicBezTo>
                  <a:pt x="351" y="257"/>
                  <a:pt x="351" y="255"/>
                  <a:pt x="350" y="254"/>
                </a:cubicBezTo>
                <a:cubicBezTo>
                  <a:pt x="349" y="251"/>
                  <a:pt x="348" y="249"/>
                  <a:pt x="348" y="247"/>
                </a:cubicBezTo>
                <a:cubicBezTo>
                  <a:pt x="348" y="243"/>
                  <a:pt x="348" y="241"/>
                  <a:pt x="349" y="240"/>
                </a:cubicBezTo>
                <a:cubicBezTo>
                  <a:pt x="350" y="239"/>
                  <a:pt x="351" y="239"/>
                  <a:pt x="353" y="239"/>
                </a:cubicBezTo>
                <a:cubicBezTo>
                  <a:pt x="360" y="241"/>
                  <a:pt x="360" y="241"/>
                  <a:pt x="360" y="241"/>
                </a:cubicBezTo>
                <a:cubicBezTo>
                  <a:pt x="361" y="236"/>
                  <a:pt x="361" y="236"/>
                  <a:pt x="361" y="236"/>
                </a:cubicBezTo>
                <a:cubicBezTo>
                  <a:pt x="348" y="230"/>
                  <a:pt x="348" y="230"/>
                  <a:pt x="348" y="230"/>
                </a:cubicBezTo>
                <a:cubicBezTo>
                  <a:pt x="347" y="230"/>
                  <a:pt x="347" y="230"/>
                  <a:pt x="347" y="230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45" y="203"/>
                  <a:pt x="345" y="203"/>
                  <a:pt x="345" y="203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67" y="203"/>
                  <a:pt x="367" y="203"/>
                  <a:pt x="367" y="203"/>
                </a:cubicBezTo>
                <a:cubicBezTo>
                  <a:pt x="372" y="198"/>
                  <a:pt x="372" y="198"/>
                  <a:pt x="372" y="198"/>
                </a:cubicBezTo>
                <a:cubicBezTo>
                  <a:pt x="374" y="196"/>
                  <a:pt x="373" y="195"/>
                  <a:pt x="372" y="194"/>
                </a:cubicBezTo>
                <a:cubicBezTo>
                  <a:pt x="367" y="192"/>
                  <a:pt x="364" y="190"/>
                  <a:pt x="364" y="187"/>
                </a:cubicBezTo>
                <a:cubicBezTo>
                  <a:pt x="364" y="186"/>
                  <a:pt x="364" y="185"/>
                  <a:pt x="366" y="184"/>
                </a:cubicBezTo>
                <a:cubicBezTo>
                  <a:pt x="376" y="175"/>
                  <a:pt x="376" y="175"/>
                  <a:pt x="376" y="175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91" y="165"/>
                  <a:pt x="391" y="165"/>
                  <a:pt x="391" y="165"/>
                </a:cubicBezTo>
                <a:cubicBezTo>
                  <a:pt x="391" y="157"/>
                  <a:pt x="391" y="157"/>
                  <a:pt x="391" y="157"/>
                </a:cubicBezTo>
                <a:cubicBezTo>
                  <a:pt x="398" y="155"/>
                  <a:pt x="398" y="155"/>
                  <a:pt x="398" y="155"/>
                </a:cubicBezTo>
                <a:cubicBezTo>
                  <a:pt x="400" y="149"/>
                  <a:pt x="402" y="146"/>
                  <a:pt x="402" y="145"/>
                </a:cubicBezTo>
                <a:cubicBezTo>
                  <a:pt x="406" y="138"/>
                  <a:pt x="406" y="138"/>
                  <a:pt x="406" y="13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7"/>
                  <a:pt x="400" y="127"/>
                  <a:pt x="400" y="127"/>
                </a:cubicBezTo>
                <a:cubicBezTo>
                  <a:pt x="396" y="114"/>
                  <a:pt x="396" y="114"/>
                  <a:pt x="396" y="114"/>
                </a:cubicBezTo>
                <a:cubicBezTo>
                  <a:pt x="396" y="113"/>
                  <a:pt x="396" y="113"/>
                  <a:pt x="396" y="113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89" y="91"/>
                  <a:pt x="389" y="91"/>
                  <a:pt x="389" y="91"/>
                </a:cubicBezTo>
                <a:cubicBezTo>
                  <a:pt x="382" y="84"/>
                  <a:pt x="382" y="84"/>
                  <a:pt x="382" y="84"/>
                </a:cubicBezTo>
                <a:cubicBezTo>
                  <a:pt x="382" y="84"/>
                  <a:pt x="382" y="84"/>
                  <a:pt x="382" y="84"/>
                </a:cubicBezTo>
                <a:cubicBezTo>
                  <a:pt x="382" y="83"/>
                  <a:pt x="382" y="83"/>
                  <a:pt x="382" y="83"/>
                </a:cubicBezTo>
                <a:cubicBezTo>
                  <a:pt x="382" y="83"/>
                  <a:pt x="382" y="83"/>
                  <a:pt x="382" y="83"/>
                </a:cubicBezTo>
                <a:cubicBezTo>
                  <a:pt x="381" y="75"/>
                  <a:pt x="381" y="75"/>
                  <a:pt x="381" y="75"/>
                </a:cubicBezTo>
                <a:cubicBezTo>
                  <a:pt x="368" y="79"/>
                  <a:pt x="368" y="79"/>
                  <a:pt x="368" y="79"/>
                </a:cubicBezTo>
                <a:cubicBezTo>
                  <a:pt x="368" y="79"/>
                  <a:pt x="368" y="79"/>
                  <a:pt x="368" y="79"/>
                </a:cubicBezTo>
                <a:cubicBezTo>
                  <a:pt x="362" y="72"/>
                  <a:pt x="362" y="72"/>
                  <a:pt x="362" y="72"/>
                </a:cubicBezTo>
                <a:cubicBezTo>
                  <a:pt x="344" y="59"/>
                  <a:pt x="344" y="59"/>
                  <a:pt x="344" y="59"/>
                </a:cubicBezTo>
                <a:cubicBezTo>
                  <a:pt x="343" y="59"/>
                  <a:pt x="343" y="59"/>
                  <a:pt x="343" y="59"/>
                </a:cubicBezTo>
                <a:cubicBezTo>
                  <a:pt x="336" y="50"/>
                  <a:pt x="336" y="50"/>
                  <a:pt x="336" y="50"/>
                </a:cubicBezTo>
                <a:cubicBezTo>
                  <a:pt x="332" y="47"/>
                  <a:pt x="332" y="47"/>
                  <a:pt x="332" y="47"/>
                </a:cubicBezTo>
                <a:cubicBezTo>
                  <a:pt x="329" y="51"/>
                  <a:pt x="329" y="51"/>
                  <a:pt x="329" y="51"/>
                </a:cubicBezTo>
                <a:cubicBezTo>
                  <a:pt x="329" y="52"/>
                  <a:pt x="329" y="52"/>
                  <a:pt x="329" y="52"/>
                </a:cubicBezTo>
                <a:cubicBezTo>
                  <a:pt x="329" y="53"/>
                  <a:pt x="329" y="53"/>
                  <a:pt x="329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2" y="53"/>
                  <a:pt x="322" y="53"/>
                  <a:pt x="322" y="53"/>
                </a:cubicBezTo>
                <a:cubicBezTo>
                  <a:pt x="321" y="53"/>
                  <a:pt x="321" y="53"/>
                  <a:pt x="321" y="53"/>
                </a:cubicBezTo>
                <a:cubicBezTo>
                  <a:pt x="321" y="53"/>
                  <a:pt x="321" y="53"/>
                  <a:pt x="321" y="53"/>
                </a:cubicBezTo>
                <a:cubicBezTo>
                  <a:pt x="308" y="39"/>
                  <a:pt x="308" y="39"/>
                  <a:pt x="308" y="39"/>
                </a:cubicBezTo>
                <a:cubicBezTo>
                  <a:pt x="305" y="38"/>
                  <a:pt x="302" y="35"/>
                  <a:pt x="298" y="31"/>
                </a:cubicBezTo>
                <a:cubicBezTo>
                  <a:pt x="292" y="27"/>
                  <a:pt x="292" y="27"/>
                  <a:pt x="292" y="27"/>
                </a:cubicBezTo>
                <a:cubicBezTo>
                  <a:pt x="292" y="26"/>
                  <a:pt x="292" y="26"/>
                  <a:pt x="292" y="26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1" y="25"/>
                  <a:pt x="281" y="25"/>
                  <a:pt x="281" y="25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76" y="25"/>
                  <a:pt x="276" y="25"/>
                  <a:pt x="276" y="25"/>
                </a:cubicBezTo>
                <a:cubicBezTo>
                  <a:pt x="272" y="27"/>
                  <a:pt x="272" y="27"/>
                  <a:pt x="272" y="27"/>
                </a:cubicBezTo>
                <a:cubicBezTo>
                  <a:pt x="272" y="27"/>
                  <a:pt x="272" y="27"/>
                  <a:pt x="272" y="27"/>
                </a:cubicBezTo>
                <a:cubicBezTo>
                  <a:pt x="271" y="28"/>
                  <a:pt x="271" y="28"/>
                  <a:pt x="271" y="28"/>
                </a:cubicBezTo>
                <a:cubicBezTo>
                  <a:pt x="271" y="28"/>
                  <a:pt x="271" y="28"/>
                  <a:pt x="271" y="28"/>
                </a:cubicBezTo>
                <a:cubicBezTo>
                  <a:pt x="265" y="29"/>
                  <a:pt x="265" y="29"/>
                  <a:pt x="265" y="29"/>
                </a:cubicBezTo>
                <a:cubicBezTo>
                  <a:pt x="258" y="24"/>
                  <a:pt x="250" y="20"/>
                  <a:pt x="242" y="1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Freeform 10"/>
          <p:cNvSpPr/>
          <p:nvPr/>
        </p:nvSpPr>
        <p:spPr bwMode="auto">
          <a:xfrm>
            <a:off x="2603500" y="3590925"/>
            <a:ext cx="1128713" cy="990600"/>
          </a:xfrm>
          <a:custGeom>
            <a:avLst/>
            <a:gdLst>
              <a:gd name="T0" fmla="*/ 2147483646 w 351"/>
              <a:gd name="T1" fmla="*/ 2147483646 h 308"/>
              <a:gd name="T2" fmla="*/ 2147483646 w 351"/>
              <a:gd name="T3" fmla="*/ 2147483646 h 308"/>
              <a:gd name="T4" fmla="*/ 2147483646 w 351"/>
              <a:gd name="T5" fmla="*/ 2147483646 h 308"/>
              <a:gd name="T6" fmla="*/ 2147483646 w 351"/>
              <a:gd name="T7" fmla="*/ 2147483646 h 308"/>
              <a:gd name="T8" fmla="*/ 2147483646 w 351"/>
              <a:gd name="T9" fmla="*/ 2147483646 h 308"/>
              <a:gd name="T10" fmla="*/ 2147483646 w 351"/>
              <a:gd name="T11" fmla="*/ 2147483646 h 308"/>
              <a:gd name="T12" fmla="*/ 2147483646 w 351"/>
              <a:gd name="T13" fmla="*/ 2147483646 h 308"/>
              <a:gd name="T14" fmla="*/ 2147483646 w 351"/>
              <a:gd name="T15" fmla="*/ 2147483646 h 308"/>
              <a:gd name="T16" fmla="*/ 2147483646 w 351"/>
              <a:gd name="T17" fmla="*/ 2147483646 h 308"/>
              <a:gd name="T18" fmla="*/ 2147483646 w 351"/>
              <a:gd name="T19" fmla="*/ 2147483646 h 308"/>
              <a:gd name="T20" fmla="*/ 2147483646 w 351"/>
              <a:gd name="T21" fmla="*/ 2147483646 h 308"/>
              <a:gd name="T22" fmla="*/ 2147483646 w 351"/>
              <a:gd name="T23" fmla="*/ 2147483646 h 308"/>
              <a:gd name="T24" fmla="*/ 2147483646 w 351"/>
              <a:gd name="T25" fmla="*/ 2147483646 h 308"/>
              <a:gd name="T26" fmla="*/ 2147483646 w 351"/>
              <a:gd name="T27" fmla="*/ 2147483646 h 308"/>
              <a:gd name="T28" fmla="*/ 2147483646 w 351"/>
              <a:gd name="T29" fmla="*/ 2147483646 h 308"/>
              <a:gd name="T30" fmla="*/ 2147483646 w 351"/>
              <a:gd name="T31" fmla="*/ 2147483646 h 308"/>
              <a:gd name="T32" fmla="*/ 2147483646 w 351"/>
              <a:gd name="T33" fmla="*/ 2147483646 h 308"/>
              <a:gd name="T34" fmla="*/ 2147483646 w 351"/>
              <a:gd name="T35" fmla="*/ 2147483646 h 308"/>
              <a:gd name="T36" fmla="*/ 2147483646 w 351"/>
              <a:gd name="T37" fmla="*/ 2147483646 h 308"/>
              <a:gd name="T38" fmla="*/ 2147483646 w 351"/>
              <a:gd name="T39" fmla="*/ 2147483646 h 308"/>
              <a:gd name="T40" fmla="*/ 2147483646 w 351"/>
              <a:gd name="T41" fmla="*/ 2147483646 h 308"/>
              <a:gd name="T42" fmla="*/ 2147483646 w 351"/>
              <a:gd name="T43" fmla="*/ 2147483646 h 308"/>
              <a:gd name="T44" fmla="*/ 2147483646 w 351"/>
              <a:gd name="T45" fmla="*/ 2147483646 h 308"/>
              <a:gd name="T46" fmla="*/ 2147483646 w 351"/>
              <a:gd name="T47" fmla="*/ 2147483646 h 308"/>
              <a:gd name="T48" fmla="*/ 2147483646 w 351"/>
              <a:gd name="T49" fmla="*/ 2147483646 h 308"/>
              <a:gd name="T50" fmla="*/ 2147483646 w 351"/>
              <a:gd name="T51" fmla="*/ 2147483646 h 308"/>
              <a:gd name="T52" fmla="*/ 2147483646 w 351"/>
              <a:gd name="T53" fmla="*/ 2147483646 h 308"/>
              <a:gd name="T54" fmla="*/ 2147483646 w 351"/>
              <a:gd name="T55" fmla="*/ 2147483646 h 308"/>
              <a:gd name="T56" fmla="*/ 2147483646 w 351"/>
              <a:gd name="T57" fmla="*/ 2147483646 h 308"/>
              <a:gd name="T58" fmla="*/ 2147483646 w 351"/>
              <a:gd name="T59" fmla="*/ 2147483646 h 308"/>
              <a:gd name="T60" fmla="*/ 2147483646 w 351"/>
              <a:gd name="T61" fmla="*/ 2147483646 h 308"/>
              <a:gd name="T62" fmla="*/ 2147483646 w 351"/>
              <a:gd name="T63" fmla="*/ 2147483646 h 308"/>
              <a:gd name="T64" fmla="*/ 2147483646 w 351"/>
              <a:gd name="T65" fmla="*/ 2147483646 h 308"/>
              <a:gd name="T66" fmla="*/ 2147483646 w 351"/>
              <a:gd name="T67" fmla="*/ 2147483646 h 308"/>
              <a:gd name="T68" fmla="*/ 2147483646 w 351"/>
              <a:gd name="T69" fmla="*/ 2147483646 h 308"/>
              <a:gd name="T70" fmla="*/ 2147483646 w 351"/>
              <a:gd name="T71" fmla="*/ 2147483646 h 308"/>
              <a:gd name="T72" fmla="*/ 2147483646 w 351"/>
              <a:gd name="T73" fmla="*/ 2147483646 h 308"/>
              <a:gd name="T74" fmla="*/ 2147483646 w 351"/>
              <a:gd name="T75" fmla="*/ 2147483646 h 308"/>
              <a:gd name="T76" fmla="*/ 2147483646 w 351"/>
              <a:gd name="T77" fmla="*/ 2147483646 h 308"/>
              <a:gd name="T78" fmla="*/ 2147483646 w 351"/>
              <a:gd name="T79" fmla="*/ 2147483646 h 308"/>
              <a:gd name="T80" fmla="*/ 2147483646 w 351"/>
              <a:gd name="T81" fmla="*/ 2147483646 h 308"/>
              <a:gd name="T82" fmla="*/ 2147483646 w 351"/>
              <a:gd name="T83" fmla="*/ 2147483646 h 308"/>
              <a:gd name="T84" fmla="*/ 2147483646 w 351"/>
              <a:gd name="T85" fmla="*/ 2147483646 h 308"/>
              <a:gd name="T86" fmla="*/ 2147483646 w 351"/>
              <a:gd name="T87" fmla="*/ 2147483646 h 308"/>
              <a:gd name="T88" fmla="*/ 2147483646 w 351"/>
              <a:gd name="T89" fmla="*/ 2147483646 h 308"/>
              <a:gd name="T90" fmla="*/ 2147483646 w 351"/>
              <a:gd name="T91" fmla="*/ 2147483646 h 308"/>
              <a:gd name="T92" fmla="*/ 2147483646 w 351"/>
              <a:gd name="T93" fmla="*/ 2147483646 h 308"/>
              <a:gd name="T94" fmla="*/ 2147483646 w 351"/>
              <a:gd name="T95" fmla="*/ 2147483646 h 308"/>
              <a:gd name="T96" fmla="*/ 2147483646 w 351"/>
              <a:gd name="T97" fmla="*/ 2147483646 h 308"/>
              <a:gd name="T98" fmla="*/ 2147483646 w 351"/>
              <a:gd name="T99" fmla="*/ 2147483646 h 308"/>
              <a:gd name="T100" fmla="*/ 2147483646 w 351"/>
              <a:gd name="T101" fmla="*/ 2147483646 h 308"/>
              <a:gd name="T102" fmla="*/ 2147483646 w 351"/>
              <a:gd name="T103" fmla="*/ 2147483646 h 308"/>
              <a:gd name="T104" fmla="*/ 2147483646 w 351"/>
              <a:gd name="T105" fmla="*/ 2147483646 h 308"/>
              <a:gd name="T106" fmla="*/ 2147483646 w 351"/>
              <a:gd name="T107" fmla="*/ 2147483646 h 308"/>
              <a:gd name="T108" fmla="*/ 2147483646 w 351"/>
              <a:gd name="T109" fmla="*/ 2147483646 h 308"/>
              <a:gd name="T110" fmla="*/ 2147483646 w 351"/>
              <a:gd name="T111" fmla="*/ 2147483646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1" h="308">
                <a:moveTo>
                  <a:pt x="33" y="7"/>
                </a:moveTo>
                <a:cubicBezTo>
                  <a:pt x="23" y="5"/>
                  <a:pt x="23" y="5"/>
                  <a:pt x="23" y="5"/>
                </a:cubicBezTo>
                <a:cubicBezTo>
                  <a:pt x="14" y="3"/>
                  <a:pt x="14" y="3"/>
                  <a:pt x="14" y="3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33"/>
                  <a:pt x="13" y="33"/>
                  <a:pt x="13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45"/>
                  <a:pt x="11" y="45"/>
                  <a:pt x="11" y="45"/>
                </a:cubicBezTo>
                <a:cubicBezTo>
                  <a:pt x="3" y="47"/>
                  <a:pt x="3" y="47"/>
                  <a:pt x="3" y="47"/>
                </a:cubicBezTo>
                <a:cubicBezTo>
                  <a:pt x="0" y="53"/>
                  <a:pt x="0" y="53"/>
                  <a:pt x="0" y="53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21" y="79"/>
                  <a:pt x="21" y="79"/>
                  <a:pt x="21" y="79"/>
                </a:cubicBezTo>
                <a:cubicBezTo>
                  <a:pt x="28" y="89"/>
                  <a:pt x="28" y="89"/>
                  <a:pt x="28" y="89"/>
                </a:cubicBezTo>
                <a:cubicBezTo>
                  <a:pt x="29" y="91"/>
                  <a:pt x="31" y="93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7" y="109"/>
                  <a:pt x="37" y="115"/>
                  <a:pt x="37" y="122"/>
                </a:cubicBezTo>
                <a:cubicBezTo>
                  <a:pt x="41" y="127"/>
                  <a:pt x="42" y="131"/>
                  <a:pt x="42" y="133"/>
                </a:cubicBezTo>
                <a:cubicBezTo>
                  <a:pt x="42" y="135"/>
                  <a:pt x="43" y="138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6" y="149"/>
                  <a:pt x="46" y="153"/>
                  <a:pt x="45" y="157"/>
                </a:cubicBezTo>
                <a:cubicBezTo>
                  <a:pt x="43" y="160"/>
                  <a:pt x="45" y="165"/>
                  <a:pt x="49" y="173"/>
                </a:cubicBezTo>
                <a:cubicBezTo>
                  <a:pt x="50" y="173"/>
                  <a:pt x="50" y="173"/>
                  <a:pt x="50" y="173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5"/>
                  <a:pt x="50" y="175"/>
                  <a:pt x="50" y="175"/>
                </a:cubicBezTo>
                <a:cubicBezTo>
                  <a:pt x="43" y="189"/>
                  <a:pt x="43" y="189"/>
                  <a:pt x="43" y="189"/>
                </a:cubicBezTo>
                <a:cubicBezTo>
                  <a:pt x="45" y="192"/>
                  <a:pt x="45" y="194"/>
                  <a:pt x="45" y="196"/>
                </a:cubicBezTo>
                <a:cubicBezTo>
                  <a:pt x="43" y="209"/>
                  <a:pt x="43" y="209"/>
                  <a:pt x="43" y="209"/>
                </a:cubicBezTo>
                <a:cubicBezTo>
                  <a:pt x="43" y="213"/>
                  <a:pt x="43" y="216"/>
                  <a:pt x="45" y="217"/>
                </a:cubicBezTo>
                <a:cubicBezTo>
                  <a:pt x="47" y="218"/>
                  <a:pt x="47" y="218"/>
                  <a:pt x="47" y="218"/>
                </a:cubicBezTo>
                <a:cubicBezTo>
                  <a:pt x="51" y="220"/>
                  <a:pt x="52" y="222"/>
                  <a:pt x="52" y="224"/>
                </a:cubicBezTo>
                <a:cubicBezTo>
                  <a:pt x="51" y="231"/>
                  <a:pt x="51" y="231"/>
                  <a:pt x="51" y="231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5" y="231"/>
                  <a:pt x="55" y="231"/>
                  <a:pt x="55" y="231"/>
                </a:cubicBezTo>
                <a:cubicBezTo>
                  <a:pt x="56" y="229"/>
                  <a:pt x="57" y="228"/>
                  <a:pt x="58" y="226"/>
                </a:cubicBezTo>
                <a:cubicBezTo>
                  <a:pt x="59" y="225"/>
                  <a:pt x="59" y="225"/>
                  <a:pt x="59" y="225"/>
                </a:cubicBezTo>
                <a:cubicBezTo>
                  <a:pt x="59" y="224"/>
                  <a:pt x="59" y="224"/>
                  <a:pt x="59" y="224"/>
                </a:cubicBezTo>
                <a:cubicBezTo>
                  <a:pt x="61" y="223"/>
                  <a:pt x="61" y="222"/>
                  <a:pt x="63" y="220"/>
                </a:cubicBezTo>
                <a:cubicBezTo>
                  <a:pt x="63" y="218"/>
                  <a:pt x="63" y="215"/>
                  <a:pt x="62" y="213"/>
                </a:cubicBezTo>
                <a:cubicBezTo>
                  <a:pt x="61" y="211"/>
                  <a:pt x="61" y="211"/>
                  <a:pt x="61" y="211"/>
                </a:cubicBezTo>
                <a:cubicBezTo>
                  <a:pt x="63" y="210"/>
                  <a:pt x="63" y="210"/>
                  <a:pt x="63" y="210"/>
                </a:cubicBezTo>
                <a:cubicBezTo>
                  <a:pt x="70" y="209"/>
                  <a:pt x="73" y="209"/>
                  <a:pt x="75" y="212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79" y="234"/>
                  <a:pt x="79" y="234"/>
                  <a:pt x="79" y="234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9" y="239"/>
                  <a:pt x="89" y="239"/>
                  <a:pt x="89" y="239"/>
                </a:cubicBezTo>
                <a:cubicBezTo>
                  <a:pt x="92" y="236"/>
                  <a:pt x="92" y="236"/>
                  <a:pt x="92" y="236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97" y="233"/>
                  <a:pt x="97" y="233"/>
                  <a:pt x="97" y="233"/>
                </a:cubicBezTo>
                <a:cubicBezTo>
                  <a:pt x="99" y="234"/>
                  <a:pt x="101" y="236"/>
                  <a:pt x="102" y="239"/>
                </a:cubicBezTo>
                <a:cubicBezTo>
                  <a:pt x="103" y="249"/>
                  <a:pt x="103" y="249"/>
                  <a:pt x="103" y="249"/>
                </a:cubicBezTo>
                <a:cubicBezTo>
                  <a:pt x="104" y="251"/>
                  <a:pt x="104" y="251"/>
                  <a:pt x="104" y="251"/>
                </a:cubicBezTo>
                <a:cubicBezTo>
                  <a:pt x="115" y="274"/>
                  <a:pt x="115" y="274"/>
                  <a:pt x="115" y="274"/>
                </a:cubicBezTo>
                <a:cubicBezTo>
                  <a:pt x="119" y="278"/>
                  <a:pt x="119" y="278"/>
                  <a:pt x="119" y="278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2" y="298"/>
                  <a:pt x="122" y="298"/>
                  <a:pt x="122" y="298"/>
                </a:cubicBezTo>
                <a:cubicBezTo>
                  <a:pt x="123" y="299"/>
                  <a:pt x="123" y="299"/>
                  <a:pt x="123" y="299"/>
                </a:cubicBezTo>
                <a:cubicBezTo>
                  <a:pt x="125" y="295"/>
                  <a:pt x="128" y="293"/>
                  <a:pt x="129" y="293"/>
                </a:cubicBezTo>
                <a:cubicBezTo>
                  <a:pt x="131" y="294"/>
                  <a:pt x="131" y="295"/>
                  <a:pt x="131" y="296"/>
                </a:cubicBezTo>
                <a:cubicBezTo>
                  <a:pt x="131" y="299"/>
                  <a:pt x="131" y="299"/>
                  <a:pt x="131" y="299"/>
                </a:cubicBezTo>
                <a:cubicBezTo>
                  <a:pt x="131" y="306"/>
                  <a:pt x="131" y="306"/>
                  <a:pt x="131" y="306"/>
                </a:cubicBezTo>
                <a:cubicBezTo>
                  <a:pt x="131" y="308"/>
                  <a:pt x="131" y="308"/>
                  <a:pt x="131" y="308"/>
                </a:cubicBezTo>
                <a:cubicBezTo>
                  <a:pt x="133" y="308"/>
                  <a:pt x="135" y="308"/>
                  <a:pt x="135" y="307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44" y="297"/>
                  <a:pt x="144" y="297"/>
                  <a:pt x="144" y="297"/>
                </a:cubicBezTo>
                <a:cubicBezTo>
                  <a:pt x="147" y="295"/>
                  <a:pt x="149" y="293"/>
                  <a:pt x="153" y="293"/>
                </a:cubicBezTo>
                <a:cubicBezTo>
                  <a:pt x="153" y="293"/>
                  <a:pt x="153" y="293"/>
                  <a:pt x="153" y="293"/>
                </a:cubicBezTo>
                <a:cubicBezTo>
                  <a:pt x="161" y="295"/>
                  <a:pt x="161" y="295"/>
                  <a:pt x="161" y="295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5" y="275"/>
                  <a:pt x="163" y="271"/>
                  <a:pt x="164" y="268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73" y="255"/>
                  <a:pt x="173" y="255"/>
                  <a:pt x="173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9" y="251"/>
                  <a:pt x="179" y="251"/>
                  <a:pt x="179" y="251"/>
                </a:cubicBezTo>
                <a:cubicBezTo>
                  <a:pt x="186" y="242"/>
                  <a:pt x="186" y="242"/>
                  <a:pt x="186" y="242"/>
                </a:cubicBezTo>
                <a:cubicBezTo>
                  <a:pt x="187" y="235"/>
                  <a:pt x="187" y="235"/>
                  <a:pt x="187" y="235"/>
                </a:cubicBezTo>
                <a:cubicBezTo>
                  <a:pt x="179" y="218"/>
                  <a:pt x="179" y="218"/>
                  <a:pt x="179" y="218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8"/>
                  <a:pt x="195" y="218"/>
                  <a:pt x="195" y="218"/>
                </a:cubicBezTo>
                <a:cubicBezTo>
                  <a:pt x="201" y="213"/>
                  <a:pt x="201" y="213"/>
                  <a:pt x="201" y="213"/>
                </a:cubicBezTo>
                <a:cubicBezTo>
                  <a:pt x="213" y="210"/>
                  <a:pt x="213" y="210"/>
                  <a:pt x="213" y="210"/>
                </a:cubicBezTo>
                <a:cubicBezTo>
                  <a:pt x="214" y="210"/>
                  <a:pt x="214" y="210"/>
                  <a:pt x="214" y="210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0" y="231"/>
                  <a:pt x="220" y="231"/>
                  <a:pt x="220" y="231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21" y="239"/>
                  <a:pt x="223" y="240"/>
                  <a:pt x="224" y="240"/>
                </a:cubicBezTo>
                <a:cubicBezTo>
                  <a:pt x="226" y="240"/>
                  <a:pt x="227" y="239"/>
                  <a:pt x="229" y="237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30" y="236"/>
                  <a:pt x="230" y="236"/>
                  <a:pt x="230" y="236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40" y="233"/>
                  <a:pt x="240" y="233"/>
                  <a:pt x="240" y="233"/>
                </a:cubicBezTo>
                <a:cubicBezTo>
                  <a:pt x="245" y="233"/>
                  <a:pt x="247" y="234"/>
                  <a:pt x="249" y="236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51" y="248"/>
                  <a:pt x="251" y="248"/>
                  <a:pt x="251" y="248"/>
                </a:cubicBezTo>
                <a:cubicBezTo>
                  <a:pt x="255" y="249"/>
                  <a:pt x="255" y="249"/>
                  <a:pt x="255" y="249"/>
                </a:cubicBezTo>
                <a:cubicBezTo>
                  <a:pt x="261" y="249"/>
                  <a:pt x="261" y="249"/>
                  <a:pt x="261" y="249"/>
                </a:cubicBezTo>
                <a:cubicBezTo>
                  <a:pt x="271" y="246"/>
                  <a:pt x="271" y="246"/>
                  <a:pt x="271" y="246"/>
                </a:cubicBezTo>
                <a:cubicBezTo>
                  <a:pt x="277" y="241"/>
                  <a:pt x="277" y="241"/>
                  <a:pt x="277" y="241"/>
                </a:cubicBezTo>
                <a:cubicBezTo>
                  <a:pt x="278" y="236"/>
                  <a:pt x="278" y="236"/>
                  <a:pt x="278" y="236"/>
                </a:cubicBezTo>
                <a:cubicBezTo>
                  <a:pt x="275" y="233"/>
                  <a:pt x="275" y="233"/>
                  <a:pt x="275" y="233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52" y="217"/>
                  <a:pt x="252" y="217"/>
                  <a:pt x="252" y="217"/>
                </a:cubicBezTo>
                <a:cubicBezTo>
                  <a:pt x="253" y="216"/>
                  <a:pt x="253" y="216"/>
                  <a:pt x="253" y="216"/>
                </a:cubicBezTo>
                <a:cubicBezTo>
                  <a:pt x="259" y="211"/>
                  <a:pt x="259" y="211"/>
                  <a:pt x="259" y="211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7" y="208"/>
                  <a:pt x="267" y="208"/>
                  <a:pt x="267" y="208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10"/>
                  <a:pt x="275" y="210"/>
                  <a:pt x="275" y="210"/>
                </a:cubicBezTo>
                <a:cubicBezTo>
                  <a:pt x="275" y="207"/>
                  <a:pt x="275" y="207"/>
                  <a:pt x="275" y="207"/>
                </a:cubicBezTo>
                <a:cubicBezTo>
                  <a:pt x="272" y="201"/>
                  <a:pt x="272" y="201"/>
                  <a:pt x="272" y="201"/>
                </a:cubicBezTo>
                <a:cubicBezTo>
                  <a:pt x="266" y="198"/>
                  <a:pt x="266" y="198"/>
                  <a:pt x="266" y="198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5" y="173"/>
                  <a:pt x="255" y="173"/>
                  <a:pt x="255" y="17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61" y="157"/>
                  <a:pt x="261" y="157"/>
                  <a:pt x="261" y="157"/>
                </a:cubicBezTo>
                <a:cubicBezTo>
                  <a:pt x="271" y="157"/>
                  <a:pt x="271" y="157"/>
                  <a:pt x="271" y="157"/>
                </a:cubicBezTo>
                <a:cubicBezTo>
                  <a:pt x="293" y="159"/>
                  <a:pt x="293" y="159"/>
                  <a:pt x="293" y="159"/>
                </a:cubicBezTo>
                <a:cubicBezTo>
                  <a:pt x="303" y="144"/>
                  <a:pt x="303" y="144"/>
                  <a:pt x="303" y="144"/>
                </a:cubicBezTo>
                <a:cubicBezTo>
                  <a:pt x="303" y="143"/>
                  <a:pt x="303" y="143"/>
                  <a:pt x="303" y="143"/>
                </a:cubicBezTo>
                <a:cubicBezTo>
                  <a:pt x="304" y="143"/>
                  <a:pt x="304" y="143"/>
                  <a:pt x="304" y="143"/>
                </a:cubicBezTo>
                <a:cubicBezTo>
                  <a:pt x="313" y="139"/>
                  <a:pt x="313" y="139"/>
                  <a:pt x="313" y="139"/>
                </a:cubicBezTo>
                <a:cubicBezTo>
                  <a:pt x="317" y="130"/>
                  <a:pt x="317" y="130"/>
                  <a:pt x="317" y="130"/>
                </a:cubicBezTo>
                <a:cubicBezTo>
                  <a:pt x="317" y="129"/>
                  <a:pt x="317" y="129"/>
                  <a:pt x="317" y="129"/>
                </a:cubicBezTo>
                <a:cubicBezTo>
                  <a:pt x="327" y="121"/>
                  <a:pt x="327" y="121"/>
                  <a:pt x="327" y="121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3" y="112"/>
                  <a:pt x="333" y="112"/>
                  <a:pt x="333" y="112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7" y="107"/>
                  <a:pt x="337" y="107"/>
                  <a:pt x="337" y="107"/>
                </a:cubicBezTo>
                <a:cubicBezTo>
                  <a:pt x="341" y="99"/>
                  <a:pt x="341" y="99"/>
                  <a:pt x="341" y="99"/>
                </a:cubicBezTo>
                <a:cubicBezTo>
                  <a:pt x="343" y="87"/>
                  <a:pt x="343" y="87"/>
                  <a:pt x="343" y="87"/>
                </a:cubicBezTo>
                <a:cubicBezTo>
                  <a:pt x="343" y="86"/>
                  <a:pt x="343" y="86"/>
                  <a:pt x="343" y="86"/>
                </a:cubicBezTo>
                <a:cubicBezTo>
                  <a:pt x="343" y="85"/>
                  <a:pt x="343" y="85"/>
                  <a:pt x="343" y="85"/>
                </a:cubicBezTo>
                <a:cubicBezTo>
                  <a:pt x="350" y="81"/>
                  <a:pt x="350" y="81"/>
                  <a:pt x="350" y="81"/>
                </a:cubicBezTo>
                <a:cubicBezTo>
                  <a:pt x="351" y="79"/>
                  <a:pt x="351" y="79"/>
                  <a:pt x="351" y="79"/>
                </a:cubicBezTo>
                <a:cubicBezTo>
                  <a:pt x="342" y="78"/>
                  <a:pt x="342" y="78"/>
                  <a:pt x="342" y="78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5" y="78"/>
                  <a:pt x="325" y="78"/>
                  <a:pt x="325" y="78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5" y="68"/>
                  <a:pt x="315" y="68"/>
                  <a:pt x="315" y="68"/>
                </a:cubicBezTo>
                <a:cubicBezTo>
                  <a:pt x="315" y="69"/>
                  <a:pt x="315" y="69"/>
                  <a:pt x="315" y="69"/>
                </a:cubicBezTo>
                <a:cubicBezTo>
                  <a:pt x="314" y="69"/>
                  <a:pt x="314" y="69"/>
                  <a:pt x="314" y="69"/>
                </a:cubicBezTo>
                <a:cubicBezTo>
                  <a:pt x="313" y="71"/>
                  <a:pt x="311" y="71"/>
                  <a:pt x="309" y="71"/>
                </a:cubicBezTo>
                <a:cubicBezTo>
                  <a:pt x="307" y="72"/>
                  <a:pt x="307" y="72"/>
                  <a:pt x="307" y="72"/>
                </a:cubicBezTo>
                <a:cubicBezTo>
                  <a:pt x="306" y="73"/>
                  <a:pt x="305" y="73"/>
                  <a:pt x="304" y="73"/>
                </a:cubicBezTo>
                <a:cubicBezTo>
                  <a:pt x="303" y="73"/>
                  <a:pt x="303" y="71"/>
                  <a:pt x="302" y="69"/>
                </a:cubicBezTo>
                <a:cubicBezTo>
                  <a:pt x="302" y="67"/>
                  <a:pt x="301" y="65"/>
                  <a:pt x="299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6" y="57"/>
                  <a:pt x="296" y="57"/>
                  <a:pt x="296" y="57"/>
                </a:cubicBezTo>
                <a:cubicBezTo>
                  <a:pt x="294" y="57"/>
                  <a:pt x="294" y="57"/>
                  <a:pt x="294" y="57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2" y="64"/>
                  <a:pt x="272" y="64"/>
                  <a:pt x="272" y="64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59" y="52"/>
                  <a:pt x="259" y="52"/>
                  <a:pt x="259" y="52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48" y="65"/>
                  <a:pt x="244" y="67"/>
                  <a:pt x="242" y="65"/>
                </a:cubicBezTo>
                <a:cubicBezTo>
                  <a:pt x="233" y="60"/>
                  <a:pt x="233" y="60"/>
                  <a:pt x="233" y="60"/>
                </a:cubicBezTo>
                <a:cubicBezTo>
                  <a:pt x="226" y="59"/>
                  <a:pt x="226" y="59"/>
                  <a:pt x="226" y="59"/>
                </a:cubicBezTo>
                <a:cubicBezTo>
                  <a:pt x="225" y="60"/>
                  <a:pt x="225" y="60"/>
                  <a:pt x="225" y="60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8" y="55"/>
                  <a:pt x="218" y="55"/>
                  <a:pt x="218" y="55"/>
                </a:cubicBezTo>
                <a:cubicBezTo>
                  <a:pt x="221" y="44"/>
                  <a:pt x="221" y="44"/>
                  <a:pt x="221" y="44"/>
                </a:cubicBezTo>
                <a:cubicBezTo>
                  <a:pt x="221" y="40"/>
                  <a:pt x="221" y="40"/>
                  <a:pt x="221" y="40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08" y="29"/>
                  <a:pt x="208" y="29"/>
                  <a:pt x="208" y="29"/>
                </a:cubicBezTo>
                <a:cubicBezTo>
                  <a:pt x="209" y="23"/>
                  <a:pt x="209" y="23"/>
                  <a:pt x="209" y="23"/>
                </a:cubicBezTo>
                <a:cubicBezTo>
                  <a:pt x="188" y="21"/>
                  <a:pt x="188" y="21"/>
                  <a:pt x="188" y="21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8" y="15"/>
                  <a:pt x="176" y="13"/>
                  <a:pt x="175" y="9"/>
                </a:cubicBezTo>
                <a:cubicBezTo>
                  <a:pt x="174" y="6"/>
                  <a:pt x="174" y="6"/>
                  <a:pt x="174" y="6"/>
                </a:cubicBezTo>
                <a:cubicBezTo>
                  <a:pt x="172" y="0"/>
                  <a:pt x="172" y="0"/>
                  <a:pt x="17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5"/>
                  <a:pt x="163" y="5"/>
                  <a:pt x="163" y="5"/>
                </a:cubicBezTo>
                <a:cubicBezTo>
                  <a:pt x="155" y="15"/>
                  <a:pt x="155" y="15"/>
                  <a:pt x="155" y="15"/>
                </a:cubicBezTo>
                <a:cubicBezTo>
                  <a:pt x="157" y="21"/>
                  <a:pt x="157" y="21"/>
                  <a:pt x="157" y="21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4"/>
                  <a:pt x="156" y="35"/>
                  <a:pt x="153" y="35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0" y="33"/>
                  <a:pt x="140" y="33"/>
                  <a:pt x="140" y="33"/>
                </a:cubicBezTo>
                <a:cubicBezTo>
                  <a:pt x="134" y="35"/>
                  <a:pt x="134" y="35"/>
                  <a:pt x="134" y="35"/>
                </a:cubicBezTo>
                <a:cubicBezTo>
                  <a:pt x="133" y="35"/>
                  <a:pt x="133" y="35"/>
                  <a:pt x="133" y="35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29" y="43"/>
                  <a:pt x="129" y="43"/>
                  <a:pt x="129" y="43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43"/>
                  <a:pt x="120" y="45"/>
                  <a:pt x="121" y="48"/>
                </a:cubicBezTo>
                <a:cubicBezTo>
                  <a:pt x="123" y="51"/>
                  <a:pt x="123" y="53"/>
                  <a:pt x="122" y="55"/>
                </a:cubicBezTo>
                <a:cubicBezTo>
                  <a:pt x="121" y="58"/>
                  <a:pt x="121" y="58"/>
                  <a:pt x="121" y="58"/>
                </a:cubicBezTo>
                <a:cubicBezTo>
                  <a:pt x="119" y="59"/>
                  <a:pt x="116" y="60"/>
                  <a:pt x="111" y="59"/>
                </a:cubicBezTo>
                <a:cubicBezTo>
                  <a:pt x="104" y="59"/>
                  <a:pt x="104" y="59"/>
                  <a:pt x="104" y="59"/>
                </a:cubicBezTo>
                <a:cubicBezTo>
                  <a:pt x="103" y="71"/>
                  <a:pt x="103" y="71"/>
                  <a:pt x="103" y="71"/>
                </a:cubicBezTo>
                <a:cubicBezTo>
                  <a:pt x="95" y="67"/>
                  <a:pt x="95" y="67"/>
                  <a:pt x="95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89" y="59"/>
                  <a:pt x="89" y="59"/>
                  <a:pt x="89" y="59"/>
                </a:cubicBezTo>
                <a:cubicBezTo>
                  <a:pt x="80" y="55"/>
                  <a:pt x="80" y="55"/>
                  <a:pt x="80" y="55"/>
                </a:cubicBezTo>
                <a:cubicBezTo>
                  <a:pt x="77" y="50"/>
                  <a:pt x="77" y="50"/>
                  <a:pt x="77" y="50"/>
                </a:cubicBezTo>
                <a:cubicBezTo>
                  <a:pt x="74" y="53"/>
                  <a:pt x="74" y="53"/>
                  <a:pt x="74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7" y="54"/>
                  <a:pt x="67" y="54"/>
                  <a:pt x="67" y="54"/>
                </a:cubicBezTo>
                <a:cubicBezTo>
                  <a:pt x="66" y="54"/>
                  <a:pt x="66" y="54"/>
                  <a:pt x="66" y="54"/>
                </a:cubicBezTo>
                <a:cubicBezTo>
                  <a:pt x="63" y="47"/>
                  <a:pt x="63" y="47"/>
                  <a:pt x="63" y="47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2"/>
                  <a:pt x="59" y="42"/>
                  <a:pt x="59" y="42"/>
                </a:cubicBezTo>
                <a:cubicBezTo>
                  <a:pt x="56" y="38"/>
                  <a:pt x="54" y="35"/>
                  <a:pt x="53" y="33"/>
                </a:cubicBezTo>
                <a:cubicBezTo>
                  <a:pt x="53" y="32"/>
                  <a:pt x="53" y="31"/>
                  <a:pt x="51" y="31"/>
                </a:cubicBezTo>
                <a:cubicBezTo>
                  <a:pt x="49" y="31"/>
                  <a:pt x="49" y="31"/>
                  <a:pt x="49" y="31"/>
                </a:cubicBezTo>
                <a:cubicBezTo>
                  <a:pt x="46" y="29"/>
                  <a:pt x="44" y="27"/>
                  <a:pt x="43" y="23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1"/>
                  <a:pt x="41" y="11"/>
                  <a:pt x="41" y="11"/>
                </a:cubicBezTo>
                <a:cubicBezTo>
                  <a:pt x="39" y="6"/>
                  <a:pt x="39" y="6"/>
                  <a:pt x="39" y="6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Freeform 11"/>
          <p:cNvSpPr/>
          <p:nvPr/>
        </p:nvSpPr>
        <p:spPr bwMode="auto">
          <a:xfrm>
            <a:off x="728663" y="3190875"/>
            <a:ext cx="2020887" cy="1225550"/>
          </a:xfrm>
          <a:custGeom>
            <a:avLst/>
            <a:gdLst>
              <a:gd name="T0" fmla="*/ 2147483646 w 629"/>
              <a:gd name="T1" fmla="*/ 2147483646 h 382"/>
              <a:gd name="T2" fmla="*/ 2147483646 w 629"/>
              <a:gd name="T3" fmla="*/ 2147483646 h 382"/>
              <a:gd name="T4" fmla="*/ 2147483646 w 629"/>
              <a:gd name="T5" fmla="*/ 2147483646 h 382"/>
              <a:gd name="T6" fmla="*/ 2147483646 w 629"/>
              <a:gd name="T7" fmla="*/ 2147483646 h 382"/>
              <a:gd name="T8" fmla="*/ 2147483646 w 629"/>
              <a:gd name="T9" fmla="*/ 2147483646 h 382"/>
              <a:gd name="T10" fmla="*/ 2147483646 w 629"/>
              <a:gd name="T11" fmla="*/ 2147483646 h 382"/>
              <a:gd name="T12" fmla="*/ 2147483646 w 629"/>
              <a:gd name="T13" fmla="*/ 2147483646 h 382"/>
              <a:gd name="T14" fmla="*/ 2147483646 w 629"/>
              <a:gd name="T15" fmla="*/ 2147483646 h 382"/>
              <a:gd name="T16" fmla="*/ 2147483646 w 629"/>
              <a:gd name="T17" fmla="*/ 2147483646 h 382"/>
              <a:gd name="T18" fmla="*/ 2147483646 w 629"/>
              <a:gd name="T19" fmla="*/ 2147483646 h 382"/>
              <a:gd name="T20" fmla="*/ 2147483646 w 629"/>
              <a:gd name="T21" fmla="*/ 2147483646 h 382"/>
              <a:gd name="T22" fmla="*/ 2147483646 w 629"/>
              <a:gd name="T23" fmla="*/ 2147483646 h 382"/>
              <a:gd name="T24" fmla="*/ 2147483646 w 629"/>
              <a:gd name="T25" fmla="*/ 2147483646 h 382"/>
              <a:gd name="T26" fmla="*/ 2147483646 w 629"/>
              <a:gd name="T27" fmla="*/ 2147483646 h 382"/>
              <a:gd name="T28" fmla="*/ 2147483646 w 629"/>
              <a:gd name="T29" fmla="*/ 2147483646 h 382"/>
              <a:gd name="T30" fmla="*/ 2147483646 w 629"/>
              <a:gd name="T31" fmla="*/ 2147483646 h 382"/>
              <a:gd name="T32" fmla="*/ 2147483646 w 629"/>
              <a:gd name="T33" fmla="*/ 2147483646 h 382"/>
              <a:gd name="T34" fmla="*/ 2147483646 w 629"/>
              <a:gd name="T35" fmla="*/ 2147483646 h 382"/>
              <a:gd name="T36" fmla="*/ 2147483646 w 629"/>
              <a:gd name="T37" fmla="*/ 2147483646 h 382"/>
              <a:gd name="T38" fmla="*/ 2147483646 w 629"/>
              <a:gd name="T39" fmla="*/ 2147483646 h 382"/>
              <a:gd name="T40" fmla="*/ 2147483646 w 629"/>
              <a:gd name="T41" fmla="*/ 2147483646 h 382"/>
              <a:gd name="T42" fmla="*/ 2147483646 w 629"/>
              <a:gd name="T43" fmla="*/ 2147483646 h 382"/>
              <a:gd name="T44" fmla="*/ 2147483646 w 629"/>
              <a:gd name="T45" fmla="*/ 2147483646 h 382"/>
              <a:gd name="T46" fmla="*/ 2147483646 w 629"/>
              <a:gd name="T47" fmla="*/ 2147483646 h 382"/>
              <a:gd name="T48" fmla="*/ 2147483646 w 629"/>
              <a:gd name="T49" fmla="*/ 2147483646 h 382"/>
              <a:gd name="T50" fmla="*/ 2147483646 w 629"/>
              <a:gd name="T51" fmla="*/ 2147483646 h 382"/>
              <a:gd name="T52" fmla="*/ 2147483646 w 629"/>
              <a:gd name="T53" fmla="*/ 2147483646 h 382"/>
              <a:gd name="T54" fmla="*/ 2147483646 w 629"/>
              <a:gd name="T55" fmla="*/ 2147483646 h 382"/>
              <a:gd name="T56" fmla="*/ 2147483646 w 629"/>
              <a:gd name="T57" fmla="*/ 2147483646 h 382"/>
              <a:gd name="T58" fmla="*/ 2147483646 w 629"/>
              <a:gd name="T59" fmla="*/ 2147483646 h 382"/>
              <a:gd name="T60" fmla="*/ 2147483646 w 629"/>
              <a:gd name="T61" fmla="*/ 2147483646 h 382"/>
              <a:gd name="T62" fmla="*/ 2147483646 w 629"/>
              <a:gd name="T63" fmla="*/ 2147483646 h 382"/>
              <a:gd name="T64" fmla="*/ 2147483646 w 629"/>
              <a:gd name="T65" fmla="*/ 2147483646 h 382"/>
              <a:gd name="T66" fmla="*/ 2147483646 w 629"/>
              <a:gd name="T67" fmla="*/ 2147483646 h 382"/>
              <a:gd name="T68" fmla="*/ 2147483646 w 629"/>
              <a:gd name="T69" fmla="*/ 2147483646 h 382"/>
              <a:gd name="T70" fmla="*/ 2147483646 w 629"/>
              <a:gd name="T71" fmla="*/ 2147483646 h 382"/>
              <a:gd name="T72" fmla="*/ 2147483646 w 629"/>
              <a:gd name="T73" fmla="*/ 2147483646 h 382"/>
              <a:gd name="T74" fmla="*/ 2147483646 w 629"/>
              <a:gd name="T75" fmla="*/ 2147483646 h 382"/>
              <a:gd name="T76" fmla="*/ 2147483646 w 629"/>
              <a:gd name="T77" fmla="*/ 2147483646 h 382"/>
              <a:gd name="T78" fmla="*/ 2147483646 w 629"/>
              <a:gd name="T79" fmla="*/ 2147483646 h 382"/>
              <a:gd name="T80" fmla="*/ 2147483646 w 629"/>
              <a:gd name="T81" fmla="*/ 2147483646 h 382"/>
              <a:gd name="T82" fmla="*/ 2147483646 w 629"/>
              <a:gd name="T83" fmla="*/ 2147483646 h 382"/>
              <a:gd name="T84" fmla="*/ 2147483646 w 629"/>
              <a:gd name="T85" fmla="*/ 2147483646 h 382"/>
              <a:gd name="T86" fmla="*/ 2147483646 w 629"/>
              <a:gd name="T87" fmla="*/ 2147483646 h 382"/>
              <a:gd name="T88" fmla="*/ 2147483646 w 629"/>
              <a:gd name="T89" fmla="*/ 2147483646 h 382"/>
              <a:gd name="T90" fmla="*/ 2147483646 w 629"/>
              <a:gd name="T91" fmla="*/ 2147483646 h 382"/>
              <a:gd name="T92" fmla="*/ 2147483646 w 629"/>
              <a:gd name="T93" fmla="*/ 2147483646 h 382"/>
              <a:gd name="T94" fmla="*/ 2147483646 w 629"/>
              <a:gd name="T95" fmla="*/ 2147483646 h 382"/>
              <a:gd name="T96" fmla="*/ 2147483646 w 629"/>
              <a:gd name="T97" fmla="*/ 0 h 382"/>
              <a:gd name="T98" fmla="*/ 2147483646 w 629"/>
              <a:gd name="T99" fmla="*/ 2147483646 h 382"/>
              <a:gd name="T100" fmla="*/ 2147483646 w 629"/>
              <a:gd name="T101" fmla="*/ 2147483646 h 3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29" h="382">
                <a:moveTo>
                  <a:pt x="77" y="2"/>
                </a:moveTo>
                <a:cubicBezTo>
                  <a:pt x="77" y="2"/>
                  <a:pt x="77" y="2"/>
                  <a:pt x="77" y="2"/>
                </a:cubicBezTo>
                <a:cubicBezTo>
                  <a:pt x="76" y="6"/>
                  <a:pt x="73" y="8"/>
                  <a:pt x="70" y="11"/>
                </a:cubicBezTo>
                <a:cubicBezTo>
                  <a:pt x="67" y="12"/>
                  <a:pt x="67" y="14"/>
                  <a:pt x="67" y="16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20"/>
                  <a:pt x="65" y="23"/>
                  <a:pt x="62" y="28"/>
                </a:cubicBezTo>
                <a:cubicBezTo>
                  <a:pt x="62" y="30"/>
                  <a:pt x="62" y="30"/>
                  <a:pt x="62" y="30"/>
                </a:cubicBezTo>
                <a:cubicBezTo>
                  <a:pt x="61" y="31"/>
                  <a:pt x="59" y="32"/>
                  <a:pt x="57" y="32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2" y="34"/>
                  <a:pt x="32" y="34"/>
                  <a:pt x="32" y="34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26" y="44"/>
                  <a:pt x="22" y="50"/>
                  <a:pt x="21" y="54"/>
                </a:cubicBezTo>
                <a:cubicBezTo>
                  <a:pt x="21" y="56"/>
                  <a:pt x="23" y="63"/>
                  <a:pt x="29" y="75"/>
                </a:cubicBezTo>
                <a:cubicBezTo>
                  <a:pt x="32" y="84"/>
                  <a:pt x="32" y="84"/>
                  <a:pt x="32" y="84"/>
                </a:cubicBezTo>
                <a:cubicBezTo>
                  <a:pt x="34" y="88"/>
                  <a:pt x="33" y="92"/>
                  <a:pt x="29" y="98"/>
                </a:cubicBezTo>
                <a:cubicBezTo>
                  <a:pt x="22" y="105"/>
                  <a:pt x="22" y="105"/>
                  <a:pt x="22" y="105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7" y="92"/>
                  <a:pt x="7" y="92"/>
                  <a:pt x="7" y="92"/>
                </a:cubicBezTo>
                <a:cubicBezTo>
                  <a:pt x="4" y="108"/>
                  <a:pt x="4" y="108"/>
                  <a:pt x="4" y="108"/>
                </a:cubicBezTo>
                <a:cubicBezTo>
                  <a:pt x="9" y="116"/>
                  <a:pt x="9" y="116"/>
                  <a:pt x="9" y="116"/>
                </a:cubicBezTo>
                <a:cubicBezTo>
                  <a:pt x="10" y="117"/>
                  <a:pt x="10" y="118"/>
                  <a:pt x="9" y="118"/>
                </a:cubicBezTo>
                <a:cubicBezTo>
                  <a:pt x="9" y="119"/>
                  <a:pt x="9" y="119"/>
                  <a:pt x="9" y="119"/>
                </a:cubicBezTo>
                <a:cubicBezTo>
                  <a:pt x="7" y="120"/>
                  <a:pt x="5" y="124"/>
                  <a:pt x="2" y="131"/>
                </a:cubicBezTo>
                <a:cubicBezTo>
                  <a:pt x="0" y="137"/>
                  <a:pt x="1" y="143"/>
                  <a:pt x="6" y="150"/>
                </a:cubicBezTo>
                <a:cubicBezTo>
                  <a:pt x="15" y="150"/>
                  <a:pt x="15" y="150"/>
                  <a:pt x="15" y="150"/>
                </a:cubicBezTo>
                <a:cubicBezTo>
                  <a:pt x="19" y="150"/>
                  <a:pt x="23" y="156"/>
                  <a:pt x="30" y="165"/>
                </a:cubicBezTo>
                <a:cubicBezTo>
                  <a:pt x="31" y="166"/>
                  <a:pt x="31" y="166"/>
                  <a:pt x="31" y="166"/>
                </a:cubicBezTo>
                <a:cubicBezTo>
                  <a:pt x="31" y="166"/>
                  <a:pt x="31" y="166"/>
                  <a:pt x="31" y="166"/>
                </a:cubicBezTo>
                <a:cubicBezTo>
                  <a:pt x="31" y="168"/>
                  <a:pt x="32" y="170"/>
                  <a:pt x="34" y="172"/>
                </a:cubicBezTo>
                <a:cubicBezTo>
                  <a:pt x="55" y="192"/>
                  <a:pt x="55" y="192"/>
                  <a:pt x="55" y="192"/>
                </a:cubicBezTo>
                <a:cubicBezTo>
                  <a:pt x="55" y="192"/>
                  <a:pt x="55" y="192"/>
                  <a:pt x="55" y="192"/>
                </a:cubicBezTo>
                <a:cubicBezTo>
                  <a:pt x="65" y="204"/>
                  <a:pt x="65" y="204"/>
                  <a:pt x="65" y="204"/>
                </a:cubicBezTo>
                <a:cubicBezTo>
                  <a:pt x="70" y="204"/>
                  <a:pt x="70" y="204"/>
                  <a:pt x="70" y="204"/>
                </a:cubicBezTo>
                <a:cubicBezTo>
                  <a:pt x="76" y="193"/>
                  <a:pt x="76" y="193"/>
                  <a:pt x="76" y="193"/>
                </a:cubicBezTo>
                <a:cubicBezTo>
                  <a:pt x="77" y="192"/>
                  <a:pt x="77" y="192"/>
                  <a:pt x="77" y="192"/>
                </a:cubicBezTo>
                <a:cubicBezTo>
                  <a:pt x="77" y="192"/>
                  <a:pt x="77" y="192"/>
                  <a:pt x="77" y="192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2" y="197"/>
                  <a:pt x="92" y="197"/>
                  <a:pt x="92" y="197"/>
                </a:cubicBezTo>
                <a:cubicBezTo>
                  <a:pt x="94" y="207"/>
                  <a:pt x="94" y="207"/>
                  <a:pt x="94" y="207"/>
                </a:cubicBezTo>
                <a:cubicBezTo>
                  <a:pt x="112" y="227"/>
                  <a:pt x="112" y="227"/>
                  <a:pt x="112" y="227"/>
                </a:cubicBezTo>
                <a:cubicBezTo>
                  <a:pt x="118" y="230"/>
                  <a:pt x="118" y="230"/>
                  <a:pt x="118" y="230"/>
                </a:cubicBezTo>
                <a:cubicBezTo>
                  <a:pt x="118" y="230"/>
                  <a:pt x="118" y="230"/>
                  <a:pt x="118" y="230"/>
                </a:cubicBezTo>
                <a:cubicBezTo>
                  <a:pt x="121" y="232"/>
                  <a:pt x="121" y="232"/>
                  <a:pt x="121" y="232"/>
                </a:cubicBezTo>
                <a:cubicBezTo>
                  <a:pt x="121" y="232"/>
                  <a:pt x="121" y="232"/>
                  <a:pt x="121" y="232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45" y="250"/>
                  <a:pt x="145" y="250"/>
                  <a:pt x="145" y="250"/>
                </a:cubicBezTo>
                <a:cubicBezTo>
                  <a:pt x="146" y="250"/>
                  <a:pt x="146" y="250"/>
                  <a:pt x="146" y="250"/>
                </a:cubicBezTo>
                <a:cubicBezTo>
                  <a:pt x="147" y="250"/>
                  <a:pt x="147" y="250"/>
                  <a:pt x="147" y="250"/>
                </a:cubicBezTo>
                <a:cubicBezTo>
                  <a:pt x="147" y="251"/>
                  <a:pt x="147" y="251"/>
                  <a:pt x="147" y="251"/>
                </a:cubicBezTo>
                <a:cubicBezTo>
                  <a:pt x="148" y="252"/>
                  <a:pt x="148" y="252"/>
                  <a:pt x="148" y="252"/>
                </a:cubicBezTo>
                <a:cubicBezTo>
                  <a:pt x="157" y="271"/>
                  <a:pt x="157" y="271"/>
                  <a:pt x="157" y="271"/>
                </a:cubicBezTo>
                <a:cubicBezTo>
                  <a:pt x="168" y="278"/>
                  <a:pt x="168" y="278"/>
                  <a:pt x="168" y="278"/>
                </a:cubicBezTo>
                <a:cubicBezTo>
                  <a:pt x="177" y="280"/>
                  <a:pt x="177" y="280"/>
                  <a:pt x="177" y="280"/>
                </a:cubicBezTo>
                <a:cubicBezTo>
                  <a:pt x="182" y="292"/>
                  <a:pt x="182" y="292"/>
                  <a:pt x="182" y="292"/>
                </a:cubicBezTo>
                <a:cubicBezTo>
                  <a:pt x="189" y="292"/>
                  <a:pt x="189" y="292"/>
                  <a:pt x="189" y="292"/>
                </a:cubicBezTo>
                <a:cubicBezTo>
                  <a:pt x="189" y="293"/>
                  <a:pt x="189" y="293"/>
                  <a:pt x="189" y="293"/>
                </a:cubicBezTo>
                <a:cubicBezTo>
                  <a:pt x="189" y="293"/>
                  <a:pt x="189" y="293"/>
                  <a:pt x="189" y="293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4" y="302"/>
                  <a:pt x="204" y="302"/>
                  <a:pt x="204" y="302"/>
                </a:cubicBezTo>
                <a:cubicBezTo>
                  <a:pt x="214" y="314"/>
                  <a:pt x="214" y="314"/>
                  <a:pt x="214" y="314"/>
                </a:cubicBezTo>
                <a:cubicBezTo>
                  <a:pt x="229" y="312"/>
                  <a:pt x="229" y="312"/>
                  <a:pt x="229" y="312"/>
                </a:cubicBezTo>
                <a:cubicBezTo>
                  <a:pt x="230" y="312"/>
                  <a:pt x="230" y="312"/>
                  <a:pt x="230" y="312"/>
                </a:cubicBezTo>
                <a:cubicBezTo>
                  <a:pt x="236" y="314"/>
                  <a:pt x="236" y="314"/>
                  <a:pt x="236" y="314"/>
                </a:cubicBezTo>
                <a:cubicBezTo>
                  <a:pt x="236" y="314"/>
                  <a:pt x="236" y="314"/>
                  <a:pt x="236" y="314"/>
                </a:cubicBezTo>
                <a:cubicBezTo>
                  <a:pt x="246" y="322"/>
                  <a:pt x="246" y="322"/>
                  <a:pt x="246" y="322"/>
                </a:cubicBezTo>
                <a:cubicBezTo>
                  <a:pt x="263" y="324"/>
                  <a:pt x="263" y="324"/>
                  <a:pt x="263" y="324"/>
                </a:cubicBezTo>
                <a:cubicBezTo>
                  <a:pt x="273" y="322"/>
                  <a:pt x="273" y="322"/>
                  <a:pt x="273" y="322"/>
                </a:cubicBezTo>
                <a:cubicBezTo>
                  <a:pt x="273" y="322"/>
                  <a:pt x="273" y="322"/>
                  <a:pt x="273" y="322"/>
                </a:cubicBezTo>
                <a:cubicBezTo>
                  <a:pt x="287" y="320"/>
                  <a:pt x="296" y="321"/>
                  <a:pt x="299" y="324"/>
                </a:cubicBezTo>
                <a:cubicBezTo>
                  <a:pt x="301" y="328"/>
                  <a:pt x="300" y="331"/>
                  <a:pt x="295" y="335"/>
                </a:cubicBezTo>
                <a:cubicBezTo>
                  <a:pt x="291" y="339"/>
                  <a:pt x="291" y="339"/>
                  <a:pt x="291" y="339"/>
                </a:cubicBezTo>
                <a:cubicBezTo>
                  <a:pt x="290" y="341"/>
                  <a:pt x="292" y="344"/>
                  <a:pt x="297" y="349"/>
                </a:cubicBezTo>
                <a:cubicBezTo>
                  <a:pt x="297" y="350"/>
                  <a:pt x="297" y="350"/>
                  <a:pt x="297" y="350"/>
                </a:cubicBezTo>
                <a:cubicBezTo>
                  <a:pt x="297" y="350"/>
                  <a:pt x="297" y="350"/>
                  <a:pt x="297" y="350"/>
                </a:cubicBezTo>
                <a:cubicBezTo>
                  <a:pt x="300" y="352"/>
                  <a:pt x="300" y="352"/>
                  <a:pt x="300" y="352"/>
                </a:cubicBezTo>
                <a:cubicBezTo>
                  <a:pt x="301" y="351"/>
                  <a:pt x="301" y="351"/>
                  <a:pt x="301" y="351"/>
                </a:cubicBezTo>
                <a:cubicBezTo>
                  <a:pt x="311" y="332"/>
                  <a:pt x="319" y="322"/>
                  <a:pt x="325" y="320"/>
                </a:cubicBezTo>
                <a:cubicBezTo>
                  <a:pt x="331" y="318"/>
                  <a:pt x="343" y="323"/>
                  <a:pt x="363" y="335"/>
                </a:cubicBezTo>
                <a:cubicBezTo>
                  <a:pt x="387" y="339"/>
                  <a:pt x="387" y="339"/>
                  <a:pt x="387" y="339"/>
                </a:cubicBezTo>
                <a:cubicBezTo>
                  <a:pt x="387" y="340"/>
                  <a:pt x="387" y="340"/>
                  <a:pt x="387" y="340"/>
                </a:cubicBezTo>
                <a:cubicBezTo>
                  <a:pt x="387" y="341"/>
                  <a:pt x="387" y="341"/>
                  <a:pt x="387" y="341"/>
                </a:cubicBezTo>
                <a:cubicBezTo>
                  <a:pt x="385" y="352"/>
                  <a:pt x="385" y="352"/>
                  <a:pt x="385" y="352"/>
                </a:cubicBezTo>
                <a:cubicBezTo>
                  <a:pt x="397" y="354"/>
                  <a:pt x="397" y="354"/>
                  <a:pt x="397" y="354"/>
                </a:cubicBezTo>
                <a:cubicBezTo>
                  <a:pt x="397" y="369"/>
                  <a:pt x="397" y="369"/>
                  <a:pt x="397" y="369"/>
                </a:cubicBezTo>
                <a:cubicBezTo>
                  <a:pt x="401" y="376"/>
                  <a:pt x="403" y="380"/>
                  <a:pt x="405" y="381"/>
                </a:cubicBezTo>
                <a:cubicBezTo>
                  <a:pt x="407" y="382"/>
                  <a:pt x="419" y="382"/>
                  <a:pt x="441" y="381"/>
                </a:cubicBezTo>
                <a:cubicBezTo>
                  <a:pt x="453" y="374"/>
                  <a:pt x="453" y="374"/>
                  <a:pt x="453" y="374"/>
                </a:cubicBezTo>
                <a:cubicBezTo>
                  <a:pt x="465" y="358"/>
                  <a:pt x="465" y="358"/>
                  <a:pt x="465" y="358"/>
                </a:cubicBezTo>
                <a:cubicBezTo>
                  <a:pt x="479" y="357"/>
                  <a:pt x="479" y="357"/>
                  <a:pt x="479" y="357"/>
                </a:cubicBezTo>
                <a:cubicBezTo>
                  <a:pt x="486" y="355"/>
                  <a:pt x="486" y="355"/>
                  <a:pt x="486" y="355"/>
                </a:cubicBezTo>
                <a:cubicBezTo>
                  <a:pt x="512" y="340"/>
                  <a:pt x="512" y="340"/>
                  <a:pt x="512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28" y="338"/>
                  <a:pt x="537" y="338"/>
                  <a:pt x="539" y="340"/>
                </a:cubicBezTo>
                <a:cubicBezTo>
                  <a:pt x="557" y="354"/>
                  <a:pt x="557" y="354"/>
                  <a:pt x="557" y="354"/>
                </a:cubicBezTo>
                <a:cubicBezTo>
                  <a:pt x="562" y="356"/>
                  <a:pt x="562" y="356"/>
                  <a:pt x="562" y="356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9" y="360"/>
                  <a:pt x="569" y="360"/>
                  <a:pt x="569" y="360"/>
                </a:cubicBezTo>
                <a:cubicBezTo>
                  <a:pt x="570" y="360"/>
                  <a:pt x="570" y="360"/>
                  <a:pt x="570" y="36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3" y="346"/>
                  <a:pt x="573" y="346"/>
                  <a:pt x="573" y="346"/>
                </a:cubicBezTo>
                <a:cubicBezTo>
                  <a:pt x="571" y="342"/>
                  <a:pt x="571" y="339"/>
                  <a:pt x="573" y="337"/>
                </a:cubicBezTo>
                <a:cubicBezTo>
                  <a:pt x="573" y="335"/>
                  <a:pt x="575" y="334"/>
                  <a:pt x="579" y="333"/>
                </a:cubicBezTo>
                <a:cubicBezTo>
                  <a:pt x="585" y="332"/>
                  <a:pt x="590" y="337"/>
                  <a:pt x="596" y="348"/>
                </a:cubicBezTo>
                <a:cubicBezTo>
                  <a:pt x="597" y="348"/>
                  <a:pt x="597" y="348"/>
                  <a:pt x="597" y="348"/>
                </a:cubicBezTo>
                <a:cubicBezTo>
                  <a:pt x="597" y="348"/>
                  <a:pt x="597" y="348"/>
                  <a:pt x="597" y="348"/>
                </a:cubicBezTo>
                <a:cubicBezTo>
                  <a:pt x="607" y="344"/>
                  <a:pt x="607" y="344"/>
                  <a:pt x="607" y="344"/>
                </a:cubicBezTo>
                <a:cubicBezTo>
                  <a:pt x="609" y="344"/>
                  <a:pt x="610" y="342"/>
                  <a:pt x="610" y="340"/>
                </a:cubicBezTo>
                <a:cubicBezTo>
                  <a:pt x="608" y="332"/>
                  <a:pt x="608" y="332"/>
                  <a:pt x="608" y="332"/>
                </a:cubicBezTo>
                <a:cubicBezTo>
                  <a:pt x="608" y="332"/>
                  <a:pt x="608" y="332"/>
                  <a:pt x="608" y="332"/>
                </a:cubicBezTo>
                <a:cubicBezTo>
                  <a:pt x="607" y="329"/>
                  <a:pt x="608" y="326"/>
                  <a:pt x="611" y="325"/>
                </a:cubicBezTo>
                <a:cubicBezTo>
                  <a:pt x="615" y="322"/>
                  <a:pt x="615" y="322"/>
                  <a:pt x="615" y="322"/>
                </a:cubicBezTo>
                <a:cubicBezTo>
                  <a:pt x="623" y="312"/>
                  <a:pt x="623" y="312"/>
                  <a:pt x="623" y="312"/>
                </a:cubicBezTo>
                <a:cubicBezTo>
                  <a:pt x="629" y="299"/>
                  <a:pt x="629" y="299"/>
                  <a:pt x="629" y="299"/>
                </a:cubicBezTo>
                <a:cubicBezTo>
                  <a:pt x="624" y="291"/>
                  <a:pt x="623" y="285"/>
                  <a:pt x="624" y="281"/>
                </a:cubicBezTo>
                <a:cubicBezTo>
                  <a:pt x="625" y="270"/>
                  <a:pt x="625" y="270"/>
                  <a:pt x="625" y="270"/>
                </a:cubicBezTo>
                <a:cubicBezTo>
                  <a:pt x="623" y="265"/>
                  <a:pt x="622" y="262"/>
                  <a:pt x="622" y="259"/>
                </a:cubicBezTo>
                <a:cubicBezTo>
                  <a:pt x="622" y="258"/>
                  <a:pt x="620" y="254"/>
                  <a:pt x="617" y="249"/>
                </a:cubicBezTo>
                <a:cubicBezTo>
                  <a:pt x="617" y="249"/>
                  <a:pt x="617" y="249"/>
                  <a:pt x="617" y="249"/>
                </a:cubicBezTo>
                <a:cubicBezTo>
                  <a:pt x="617" y="248"/>
                  <a:pt x="617" y="248"/>
                  <a:pt x="617" y="248"/>
                </a:cubicBezTo>
                <a:cubicBezTo>
                  <a:pt x="615" y="234"/>
                  <a:pt x="615" y="234"/>
                  <a:pt x="615" y="234"/>
                </a:cubicBezTo>
                <a:cubicBezTo>
                  <a:pt x="615" y="231"/>
                  <a:pt x="615" y="228"/>
                  <a:pt x="615" y="224"/>
                </a:cubicBezTo>
                <a:cubicBezTo>
                  <a:pt x="612" y="221"/>
                  <a:pt x="609" y="218"/>
                  <a:pt x="608" y="216"/>
                </a:cubicBezTo>
                <a:cubicBezTo>
                  <a:pt x="602" y="208"/>
                  <a:pt x="602" y="208"/>
                  <a:pt x="602" y="208"/>
                </a:cubicBezTo>
                <a:cubicBezTo>
                  <a:pt x="601" y="207"/>
                  <a:pt x="601" y="207"/>
                  <a:pt x="601" y="207"/>
                </a:cubicBezTo>
                <a:cubicBezTo>
                  <a:pt x="601" y="206"/>
                  <a:pt x="601" y="206"/>
                  <a:pt x="601" y="206"/>
                </a:cubicBezTo>
                <a:cubicBezTo>
                  <a:pt x="601" y="206"/>
                  <a:pt x="601" y="206"/>
                  <a:pt x="601" y="206"/>
                </a:cubicBezTo>
                <a:cubicBezTo>
                  <a:pt x="599" y="196"/>
                  <a:pt x="599" y="196"/>
                  <a:pt x="599" y="196"/>
                </a:cubicBezTo>
                <a:cubicBezTo>
                  <a:pt x="593" y="191"/>
                  <a:pt x="593" y="191"/>
                  <a:pt x="593" y="191"/>
                </a:cubicBezTo>
                <a:cubicBezTo>
                  <a:pt x="593" y="192"/>
                  <a:pt x="593" y="192"/>
                  <a:pt x="593" y="192"/>
                </a:cubicBezTo>
                <a:cubicBezTo>
                  <a:pt x="582" y="182"/>
                  <a:pt x="582" y="182"/>
                  <a:pt x="582" y="182"/>
                </a:cubicBezTo>
                <a:cubicBezTo>
                  <a:pt x="582" y="183"/>
                  <a:pt x="582" y="183"/>
                  <a:pt x="582" y="183"/>
                </a:cubicBezTo>
                <a:cubicBezTo>
                  <a:pt x="583" y="196"/>
                  <a:pt x="583" y="196"/>
                  <a:pt x="583" y="196"/>
                </a:cubicBezTo>
                <a:cubicBezTo>
                  <a:pt x="583" y="196"/>
                  <a:pt x="583" y="196"/>
                  <a:pt x="583" y="196"/>
                </a:cubicBezTo>
                <a:cubicBezTo>
                  <a:pt x="583" y="197"/>
                  <a:pt x="583" y="197"/>
                  <a:pt x="583" y="197"/>
                </a:cubicBezTo>
                <a:cubicBezTo>
                  <a:pt x="577" y="200"/>
                  <a:pt x="577" y="200"/>
                  <a:pt x="577" y="200"/>
                </a:cubicBezTo>
                <a:cubicBezTo>
                  <a:pt x="577" y="208"/>
                  <a:pt x="577" y="208"/>
                  <a:pt x="577" y="208"/>
                </a:cubicBezTo>
                <a:cubicBezTo>
                  <a:pt x="577" y="209"/>
                  <a:pt x="577" y="209"/>
                  <a:pt x="577" y="209"/>
                </a:cubicBezTo>
                <a:cubicBezTo>
                  <a:pt x="563" y="214"/>
                  <a:pt x="563" y="214"/>
                  <a:pt x="563" y="214"/>
                </a:cubicBezTo>
                <a:cubicBezTo>
                  <a:pt x="558" y="203"/>
                  <a:pt x="558" y="203"/>
                  <a:pt x="558" y="203"/>
                </a:cubicBezTo>
                <a:cubicBezTo>
                  <a:pt x="555" y="202"/>
                  <a:pt x="555" y="202"/>
                  <a:pt x="555" y="202"/>
                </a:cubicBezTo>
                <a:cubicBezTo>
                  <a:pt x="551" y="207"/>
                  <a:pt x="551" y="207"/>
                  <a:pt x="551" y="207"/>
                </a:cubicBezTo>
                <a:cubicBezTo>
                  <a:pt x="548" y="215"/>
                  <a:pt x="548" y="215"/>
                  <a:pt x="548" y="215"/>
                </a:cubicBezTo>
                <a:cubicBezTo>
                  <a:pt x="538" y="218"/>
                  <a:pt x="538" y="218"/>
                  <a:pt x="538" y="218"/>
                </a:cubicBezTo>
                <a:cubicBezTo>
                  <a:pt x="532" y="214"/>
                  <a:pt x="532" y="214"/>
                  <a:pt x="532" y="214"/>
                </a:cubicBezTo>
                <a:cubicBezTo>
                  <a:pt x="524" y="211"/>
                  <a:pt x="524" y="211"/>
                  <a:pt x="524" y="211"/>
                </a:cubicBezTo>
                <a:cubicBezTo>
                  <a:pt x="522" y="200"/>
                  <a:pt x="522" y="200"/>
                  <a:pt x="522" y="200"/>
                </a:cubicBezTo>
                <a:cubicBezTo>
                  <a:pt x="519" y="193"/>
                  <a:pt x="519" y="193"/>
                  <a:pt x="519" y="193"/>
                </a:cubicBezTo>
                <a:cubicBezTo>
                  <a:pt x="514" y="191"/>
                  <a:pt x="514" y="191"/>
                  <a:pt x="514" y="191"/>
                </a:cubicBezTo>
                <a:cubicBezTo>
                  <a:pt x="513" y="190"/>
                  <a:pt x="513" y="190"/>
                  <a:pt x="513" y="190"/>
                </a:cubicBezTo>
                <a:cubicBezTo>
                  <a:pt x="510" y="186"/>
                  <a:pt x="510" y="186"/>
                  <a:pt x="510" y="186"/>
                </a:cubicBezTo>
                <a:cubicBezTo>
                  <a:pt x="510" y="186"/>
                  <a:pt x="510" y="186"/>
                  <a:pt x="510" y="186"/>
                </a:cubicBezTo>
                <a:cubicBezTo>
                  <a:pt x="506" y="180"/>
                  <a:pt x="506" y="180"/>
                  <a:pt x="506" y="180"/>
                </a:cubicBezTo>
                <a:cubicBezTo>
                  <a:pt x="501" y="172"/>
                  <a:pt x="501" y="172"/>
                  <a:pt x="501" y="172"/>
                </a:cubicBezTo>
                <a:cubicBezTo>
                  <a:pt x="496" y="172"/>
                  <a:pt x="496" y="172"/>
                  <a:pt x="496" y="172"/>
                </a:cubicBezTo>
                <a:cubicBezTo>
                  <a:pt x="488" y="175"/>
                  <a:pt x="488" y="175"/>
                  <a:pt x="488" y="175"/>
                </a:cubicBezTo>
                <a:cubicBezTo>
                  <a:pt x="487" y="176"/>
                  <a:pt x="487" y="176"/>
                  <a:pt x="487" y="176"/>
                </a:cubicBezTo>
                <a:cubicBezTo>
                  <a:pt x="467" y="174"/>
                  <a:pt x="467" y="174"/>
                  <a:pt x="467" y="174"/>
                </a:cubicBezTo>
                <a:cubicBezTo>
                  <a:pt x="451" y="171"/>
                  <a:pt x="451" y="171"/>
                  <a:pt x="451" y="171"/>
                </a:cubicBezTo>
                <a:cubicBezTo>
                  <a:pt x="450" y="170"/>
                  <a:pt x="447" y="169"/>
                  <a:pt x="443" y="166"/>
                </a:cubicBezTo>
                <a:cubicBezTo>
                  <a:pt x="431" y="162"/>
                  <a:pt x="431" y="162"/>
                  <a:pt x="431" y="162"/>
                </a:cubicBezTo>
                <a:cubicBezTo>
                  <a:pt x="422" y="160"/>
                  <a:pt x="417" y="158"/>
                  <a:pt x="415" y="156"/>
                </a:cubicBezTo>
                <a:cubicBezTo>
                  <a:pt x="413" y="154"/>
                  <a:pt x="413" y="154"/>
                  <a:pt x="413" y="154"/>
                </a:cubicBezTo>
                <a:cubicBezTo>
                  <a:pt x="411" y="154"/>
                  <a:pt x="411" y="154"/>
                  <a:pt x="411" y="154"/>
                </a:cubicBezTo>
                <a:cubicBezTo>
                  <a:pt x="403" y="150"/>
                  <a:pt x="403" y="150"/>
                  <a:pt x="403" y="150"/>
                </a:cubicBezTo>
                <a:cubicBezTo>
                  <a:pt x="403" y="149"/>
                  <a:pt x="403" y="149"/>
                  <a:pt x="403" y="149"/>
                </a:cubicBezTo>
                <a:cubicBezTo>
                  <a:pt x="401" y="148"/>
                  <a:pt x="400" y="146"/>
                  <a:pt x="399" y="145"/>
                </a:cubicBezTo>
                <a:cubicBezTo>
                  <a:pt x="398" y="141"/>
                  <a:pt x="398" y="141"/>
                  <a:pt x="398" y="141"/>
                </a:cubicBezTo>
                <a:cubicBezTo>
                  <a:pt x="395" y="136"/>
                  <a:pt x="395" y="136"/>
                  <a:pt x="395" y="136"/>
                </a:cubicBezTo>
                <a:cubicBezTo>
                  <a:pt x="389" y="134"/>
                  <a:pt x="389" y="134"/>
                  <a:pt x="389" y="134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5" y="137"/>
                  <a:pt x="385" y="137"/>
                  <a:pt x="385" y="137"/>
                </a:cubicBezTo>
                <a:cubicBezTo>
                  <a:pt x="384" y="138"/>
                  <a:pt x="384" y="138"/>
                  <a:pt x="384" y="138"/>
                </a:cubicBezTo>
                <a:cubicBezTo>
                  <a:pt x="382" y="139"/>
                  <a:pt x="380" y="140"/>
                  <a:pt x="379" y="140"/>
                </a:cubicBezTo>
                <a:cubicBezTo>
                  <a:pt x="375" y="141"/>
                  <a:pt x="372" y="140"/>
                  <a:pt x="369" y="136"/>
                </a:cubicBezTo>
                <a:cubicBezTo>
                  <a:pt x="361" y="128"/>
                  <a:pt x="361" y="128"/>
                  <a:pt x="361" y="128"/>
                </a:cubicBezTo>
                <a:cubicBezTo>
                  <a:pt x="358" y="124"/>
                  <a:pt x="356" y="121"/>
                  <a:pt x="355" y="119"/>
                </a:cubicBezTo>
                <a:cubicBezTo>
                  <a:pt x="353" y="116"/>
                  <a:pt x="353" y="116"/>
                  <a:pt x="353" y="116"/>
                </a:cubicBezTo>
                <a:cubicBezTo>
                  <a:pt x="351" y="113"/>
                  <a:pt x="349" y="110"/>
                  <a:pt x="347" y="108"/>
                </a:cubicBezTo>
                <a:cubicBezTo>
                  <a:pt x="346" y="104"/>
                  <a:pt x="346" y="101"/>
                  <a:pt x="347" y="98"/>
                </a:cubicBezTo>
                <a:cubicBezTo>
                  <a:pt x="347" y="98"/>
                  <a:pt x="347" y="98"/>
                  <a:pt x="347" y="98"/>
                </a:cubicBezTo>
                <a:cubicBezTo>
                  <a:pt x="347" y="98"/>
                  <a:pt x="347" y="98"/>
                  <a:pt x="347" y="98"/>
                </a:cubicBezTo>
                <a:cubicBezTo>
                  <a:pt x="352" y="89"/>
                  <a:pt x="352" y="89"/>
                  <a:pt x="352" y="89"/>
                </a:cubicBezTo>
                <a:cubicBezTo>
                  <a:pt x="355" y="80"/>
                  <a:pt x="355" y="80"/>
                  <a:pt x="355" y="80"/>
                </a:cubicBezTo>
                <a:cubicBezTo>
                  <a:pt x="356" y="74"/>
                  <a:pt x="356" y="74"/>
                  <a:pt x="356" y="74"/>
                </a:cubicBezTo>
                <a:cubicBezTo>
                  <a:pt x="354" y="64"/>
                  <a:pt x="354" y="64"/>
                  <a:pt x="354" y="64"/>
                </a:cubicBezTo>
                <a:cubicBezTo>
                  <a:pt x="348" y="59"/>
                  <a:pt x="348" y="59"/>
                  <a:pt x="348" y="59"/>
                </a:cubicBezTo>
                <a:cubicBezTo>
                  <a:pt x="349" y="52"/>
                  <a:pt x="349" y="52"/>
                  <a:pt x="349" y="52"/>
                </a:cubicBezTo>
                <a:cubicBezTo>
                  <a:pt x="349" y="46"/>
                  <a:pt x="351" y="43"/>
                  <a:pt x="355" y="42"/>
                </a:cubicBezTo>
                <a:cubicBezTo>
                  <a:pt x="357" y="42"/>
                  <a:pt x="357" y="41"/>
                  <a:pt x="357" y="40"/>
                </a:cubicBezTo>
                <a:cubicBezTo>
                  <a:pt x="357" y="39"/>
                  <a:pt x="357" y="39"/>
                  <a:pt x="357" y="39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22"/>
                  <a:pt x="357" y="22"/>
                  <a:pt x="357" y="22"/>
                </a:cubicBezTo>
                <a:cubicBezTo>
                  <a:pt x="357" y="22"/>
                  <a:pt x="357" y="22"/>
                  <a:pt x="357" y="22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5" y="20"/>
                  <a:pt x="355" y="20"/>
                  <a:pt x="355" y="20"/>
                </a:cubicBezTo>
                <a:cubicBezTo>
                  <a:pt x="355" y="20"/>
                  <a:pt x="355" y="20"/>
                  <a:pt x="355" y="20"/>
                </a:cubicBezTo>
                <a:cubicBezTo>
                  <a:pt x="354" y="20"/>
                  <a:pt x="354" y="20"/>
                  <a:pt x="354" y="20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1" y="10"/>
                  <a:pt x="341" y="10"/>
                  <a:pt x="341" y="10"/>
                </a:cubicBezTo>
                <a:cubicBezTo>
                  <a:pt x="322" y="7"/>
                  <a:pt x="322" y="7"/>
                  <a:pt x="322" y="7"/>
                </a:cubicBezTo>
                <a:cubicBezTo>
                  <a:pt x="322" y="7"/>
                  <a:pt x="322" y="7"/>
                  <a:pt x="322" y="7"/>
                </a:cubicBezTo>
                <a:cubicBezTo>
                  <a:pt x="316" y="2"/>
                  <a:pt x="316" y="2"/>
                  <a:pt x="316" y="2"/>
                </a:cubicBezTo>
                <a:cubicBezTo>
                  <a:pt x="305" y="2"/>
                  <a:pt x="305" y="2"/>
                  <a:pt x="305" y="2"/>
                </a:cubicBezTo>
                <a:cubicBezTo>
                  <a:pt x="303" y="2"/>
                  <a:pt x="301" y="4"/>
                  <a:pt x="299" y="5"/>
                </a:cubicBezTo>
                <a:cubicBezTo>
                  <a:pt x="298" y="5"/>
                  <a:pt x="298" y="5"/>
                  <a:pt x="298" y="5"/>
                </a:cubicBezTo>
                <a:cubicBezTo>
                  <a:pt x="289" y="8"/>
                  <a:pt x="289" y="8"/>
                  <a:pt x="289" y="8"/>
                </a:cubicBezTo>
                <a:cubicBezTo>
                  <a:pt x="267" y="8"/>
                  <a:pt x="267" y="8"/>
                  <a:pt x="267" y="8"/>
                </a:cubicBezTo>
                <a:cubicBezTo>
                  <a:pt x="264" y="9"/>
                  <a:pt x="261" y="10"/>
                  <a:pt x="260" y="12"/>
                </a:cubicBezTo>
                <a:cubicBezTo>
                  <a:pt x="257" y="14"/>
                  <a:pt x="253" y="15"/>
                  <a:pt x="247" y="17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36" y="20"/>
                  <a:pt x="236" y="20"/>
                  <a:pt x="236" y="20"/>
                </a:cubicBezTo>
                <a:cubicBezTo>
                  <a:pt x="221" y="18"/>
                  <a:pt x="221" y="18"/>
                  <a:pt x="221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06" y="20"/>
                  <a:pt x="206" y="20"/>
                  <a:pt x="206" y="20"/>
                </a:cubicBezTo>
                <a:cubicBezTo>
                  <a:pt x="188" y="22"/>
                  <a:pt x="188" y="22"/>
                  <a:pt x="188" y="22"/>
                </a:cubicBezTo>
                <a:cubicBezTo>
                  <a:pt x="188" y="22"/>
                  <a:pt x="188" y="22"/>
                  <a:pt x="188" y="22"/>
                </a:cubicBezTo>
                <a:cubicBezTo>
                  <a:pt x="187" y="22"/>
                  <a:pt x="187" y="22"/>
                  <a:pt x="187" y="22"/>
                </a:cubicBezTo>
                <a:cubicBezTo>
                  <a:pt x="179" y="18"/>
                  <a:pt x="179" y="18"/>
                  <a:pt x="179" y="18"/>
                </a:cubicBezTo>
                <a:cubicBezTo>
                  <a:pt x="171" y="18"/>
                  <a:pt x="171" y="18"/>
                  <a:pt x="171" y="18"/>
                </a:cubicBezTo>
                <a:cubicBezTo>
                  <a:pt x="168" y="18"/>
                  <a:pt x="165" y="15"/>
                  <a:pt x="161" y="10"/>
                </a:cubicBezTo>
                <a:cubicBezTo>
                  <a:pt x="160" y="10"/>
                  <a:pt x="160" y="10"/>
                  <a:pt x="160" y="10"/>
                </a:cubicBezTo>
                <a:cubicBezTo>
                  <a:pt x="159" y="6"/>
                  <a:pt x="158" y="4"/>
                  <a:pt x="158" y="4"/>
                </a:cubicBezTo>
                <a:cubicBezTo>
                  <a:pt x="156" y="2"/>
                  <a:pt x="156" y="2"/>
                  <a:pt x="156" y="2"/>
                </a:cubicBezTo>
                <a:cubicBezTo>
                  <a:pt x="152" y="0"/>
                  <a:pt x="152" y="0"/>
                  <a:pt x="152" y="0"/>
                </a:cubicBezTo>
                <a:cubicBezTo>
                  <a:pt x="149" y="4"/>
                  <a:pt x="149" y="4"/>
                  <a:pt x="149" y="4"/>
                </a:cubicBezTo>
                <a:cubicBezTo>
                  <a:pt x="149" y="4"/>
                  <a:pt x="149" y="4"/>
                  <a:pt x="149" y="4"/>
                </a:cubicBezTo>
                <a:cubicBezTo>
                  <a:pt x="136" y="10"/>
                  <a:pt x="136" y="10"/>
                  <a:pt x="136" y="10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19" y="11"/>
                  <a:pt x="119" y="11"/>
                  <a:pt x="119" y="11"/>
                </a:cubicBezTo>
                <a:cubicBezTo>
                  <a:pt x="117" y="11"/>
                  <a:pt x="112" y="10"/>
                  <a:pt x="106" y="8"/>
                </a:cubicBezTo>
                <a:cubicBezTo>
                  <a:pt x="93" y="6"/>
                  <a:pt x="93" y="6"/>
                  <a:pt x="93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84" y="2"/>
                  <a:pt x="84" y="2"/>
                  <a:pt x="84" y="2"/>
                </a:cubicBezTo>
                <a:lnTo>
                  <a:pt x="77" y="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12"/>
          <p:cNvSpPr/>
          <p:nvPr/>
        </p:nvSpPr>
        <p:spPr bwMode="auto">
          <a:xfrm>
            <a:off x="2568575" y="4210050"/>
            <a:ext cx="912813" cy="950913"/>
          </a:xfrm>
          <a:custGeom>
            <a:avLst/>
            <a:gdLst>
              <a:gd name="T0" fmla="*/ 2147483646 w 284"/>
              <a:gd name="T1" fmla="*/ 2147483646 h 296"/>
              <a:gd name="T2" fmla="*/ 2147483646 w 284"/>
              <a:gd name="T3" fmla="*/ 2147483646 h 296"/>
              <a:gd name="T4" fmla="*/ 2147483646 w 284"/>
              <a:gd name="T5" fmla="*/ 2147483646 h 296"/>
              <a:gd name="T6" fmla="*/ 2147483646 w 284"/>
              <a:gd name="T7" fmla="*/ 2147483646 h 296"/>
              <a:gd name="T8" fmla="*/ 2147483646 w 284"/>
              <a:gd name="T9" fmla="*/ 2147483646 h 296"/>
              <a:gd name="T10" fmla="*/ 2147483646 w 284"/>
              <a:gd name="T11" fmla="*/ 2147483646 h 296"/>
              <a:gd name="T12" fmla="*/ 2147483646 w 284"/>
              <a:gd name="T13" fmla="*/ 2147483646 h 296"/>
              <a:gd name="T14" fmla="*/ 2147483646 w 284"/>
              <a:gd name="T15" fmla="*/ 2147483646 h 296"/>
              <a:gd name="T16" fmla="*/ 2147483646 w 284"/>
              <a:gd name="T17" fmla="*/ 2147483646 h 296"/>
              <a:gd name="T18" fmla="*/ 2147483646 w 284"/>
              <a:gd name="T19" fmla="*/ 2147483646 h 296"/>
              <a:gd name="T20" fmla="*/ 2147483646 w 284"/>
              <a:gd name="T21" fmla="*/ 2147483646 h 296"/>
              <a:gd name="T22" fmla="*/ 2147483646 w 284"/>
              <a:gd name="T23" fmla="*/ 2147483646 h 296"/>
              <a:gd name="T24" fmla="*/ 2147483646 w 284"/>
              <a:gd name="T25" fmla="*/ 2147483646 h 296"/>
              <a:gd name="T26" fmla="*/ 2147483646 w 284"/>
              <a:gd name="T27" fmla="*/ 2147483646 h 296"/>
              <a:gd name="T28" fmla="*/ 2147483646 w 284"/>
              <a:gd name="T29" fmla="*/ 2147483646 h 296"/>
              <a:gd name="T30" fmla="*/ 2147483646 w 284"/>
              <a:gd name="T31" fmla="*/ 2147483646 h 296"/>
              <a:gd name="T32" fmla="*/ 2147483646 w 284"/>
              <a:gd name="T33" fmla="*/ 2147483646 h 296"/>
              <a:gd name="T34" fmla="*/ 2147483646 w 284"/>
              <a:gd name="T35" fmla="*/ 2147483646 h 296"/>
              <a:gd name="T36" fmla="*/ 2147483646 w 284"/>
              <a:gd name="T37" fmla="*/ 2147483646 h 296"/>
              <a:gd name="T38" fmla="*/ 2147483646 w 284"/>
              <a:gd name="T39" fmla="*/ 2147483646 h 296"/>
              <a:gd name="T40" fmla="*/ 2147483646 w 284"/>
              <a:gd name="T41" fmla="*/ 2147483646 h 296"/>
              <a:gd name="T42" fmla="*/ 2147483646 w 284"/>
              <a:gd name="T43" fmla="*/ 2147483646 h 296"/>
              <a:gd name="T44" fmla="*/ 2147483646 w 284"/>
              <a:gd name="T45" fmla="*/ 2147483646 h 296"/>
              <a:gd name="T46" fmla="*/ 2147483646 w 284"/>
              <a:gd name="T47" fmla="*/ 2147483646 h 296"/>
              <a:gd name="T48" fmla="*/ 2147483646 w 284"/>
              <a:gd name="T49" fmla="*/ 2147483646 h 296"/>
              <a:gd name="T50" fmla="*/ 2147483646 w 284"/>
              <a:gd name="T51" fmla="*/ 2147483646 h 296"/>
              <a:gd name="T52" fmla="*/ 2147483646 w 284"/>
              <a:gd name="T53" fmla="*/ 2147483646 h 296"/>
              <a:gd name="T54" fmla="*/ 2147483646 w 284"/>
              <a:gd name="T55" fmla="*/ 2147483646 h 296"/>
              <a:gd name="T56" fmla="*/ 2147483646 w 284"/>
              <a:gd name="T57" fmla="*/ 2147483646 h 296"/>
              <a:gd name="T58" fmla="*/ 2147483646 w 284"/>
              <a:gd name="T59" fmla="*/ 2147483646 h 296"/>
              <a:gd name="T60" fmla="*/ 2147483646 w 284"/>
              <a:gd name="T61" fmla="*/ 2147483646 h 296"/>
              <a:gd name="T62" fmla="*/ 2147483646 w 284"/>
              <a:gd name="T63" fmla="*/ 2147483646 h 296"/>
              <a:gd name="T64" fmla="*/ 2147483646 w 284"/>
              <a:gd name="T65" fmla="*/ 2147483646 h 296"/>
              <a:gd name="T66" fmla="*/ 2147483646 w 284"/>
              <a:gd name="T67" fmla="*/ 2147483646 h 296"/>
              <a:gd name="T68" fmla="*/ 2147483646 w 284"/>
              <a:gd name="T69" fmla="*/ 2147483646 h 296"/>
              <a:gd name="T70" fmla="*/ 2147483646 w 284"/>
              <a:gd name="T71" fmla="*/ 2147483646 h 296"/>
              <a:gd name="T72" fmla="*/ 2147483646 w 284"/>
              <a:gd name="T73" fmla="*/ 2147483646 h 296"/>
              <a:gd name="T74" fmla="*/ 2147483646 w 284"/>
              <a:gd name="T75" fmla="*/ 2147483646 h 296"/>
              <a:gd name="T76" fmla="*/ 2147483646 w 284"/>
              <a:gd name="T77" fmla="*/ 2147483646 h 296"/>
              <a:gd name="T78" fmla="*/ 2147483646 w 284"/>
              <a:gd name="T79" fmla="*/ 2147483646 h 296"/>
              <a:gd name="T80" fmla="*/ 2147483646 w 284"/>
              <a:gd name="T81" fmla="*/ 2147483646 h 296"/>
              <a:gd name="T82" fmla="*/ 2147483646 w 284"/>
              <a:gd name="T83" fmla="*/ 2147483646 h 296"/>
              <a:gd name="T84" fmla="*/ 2147483646 w 284"/>
              <a:gd name="T85" fmla="*/ 2147483646 h 296"/>
              <a:gd name="T86" fmla="*/ 2147483646 w 284"/>
              <a:gd name="T87" fmla="*/ 2147483646 h 296"/>
              <a:gd name="T88" fmla="*/ 2147483646 w 284"/>
              <a:gd name="T89" fmla="*/ 2147483646 h 296"/>
              <a:gd name="T90" fmla="*/ 2147483646 w 284"/>
              <a:gd name="T91" fmla="*/ 2147483646 h 296"/>
              <a:gd name="T92" fmla="*/ 2147483646 w 284"/>
              <a:gd name="T93" fmla="*/ 2147483646 h 296"/>
              <a:gd name="T94" fmla="*/ 2147483646 w 284"/>
              <a:gd name="T95" fmla="*/ 2147483646 h 296"/>
              <a:gd name="T96" fmla="*/ 2147483646 w 284"/>
              <a:gd name="T97" fmla="*/ 2147483646 h 296"/>
              <a:gd name="T98" fmla="*/ 2147483646 w 284"/>
              <a:gd name="T99" fmla="*/ 2147483646 h 296"/>
              <a:gd name="T100" fmla="*/ 2147483646 w 284"/>
              <a:gd name="T101" fmla="*/ 2147483646 h 296"/>
              <a:gd name="T102" fmla="*/ 2147483646 w 284"/>
              <a:gd name="T103" fmla="*/ 2147483646 h 296"/>
              <a:gd name="T104" fmla="*/ 2147483646 w 284"/>
              <a:gd name="T105" fmla="*/ 2147483646 h 296"/>
              <a:gd name="T106" fmla="*/ 2147483646 w 284"/>
              <a:gd name="T107" fmla="*/ 2147483646 h 296"/>
              <a:gd name="T108" fmla="*/ 2147483646 w 284"/>
              <a:gd name="T109" fmla="*/ 2147483646 h 296"/>
              <a:gd name="T110" fmla="*/ 2147483646 w 284"/>
              <a:gd name="T111" fmla="*/ 2147483646 h 296"/>
              <a:gd name="T112" fmla="*/ 2147483646 w 284"/>
              <a:gd name="T113" fmla="*/ 2147483646 h 296"/>
              <a:gd name="T114" fmla="*/ 2147483646 w 284"/>
              <a:gd name="T115" fmla="*/ 2147483646 h 296"/>
              <a:gd name="T116" fmla="*/ 2147483646 w 284"/>
              <a:gd name="T117" fmla="*/ 2147483646 h 296"/>
              <a:gd name="T118" fmla="*/ 2147483646 w 284"/>
              <a:gd name="T119" fmla="*/ 2147483646 h 2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4" h="296">
                <a:moveTo>
                  <a:pt x="2" y="182"/>
                </a:moveTo>
                <a:cubicBezTo>
                  <a:pt x="0" y="187"/>
                  <a:pt x="0" y="187"/>
                  <a:pt x="0" y="187"/>
                </a:cubicBezTo>
                <a:cubicBezTo>
                  <a:pt x="3" y="187"/>
                  <a:pt x="6" y="185"/>
                  <a:pt x="9" y="183"/>
                </a:cubicBezTo>
                <a:cubicBezTo>
                  <a:pt x="10" y="182"/>
                  <a:pt x="10" y="182"/>
                  <a:pt x="10" y="182"/>
                </a:cubicBezTo>
                <a:cubicBezTo>
                  <a:pt x="10" y="182"/>
                  <a:pt x="10" y="182"/>
                  <a:pt x="10" y="182"/>
                </a:cubicBezTo>
                <a:cubicBezTo>
                  <a:pt x="26" y="180"/>
                  <a:pt x="26" y="180"/>
                  <a:pt x="26" y="180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41" y="181"/>
                  <a:pt x="41" y="181"/>
                  <a:pt x="41" y="181"/>
                </a:cubicBezTo>
                <a:cubicBezTo>
                  <a:pt x="42" y="181"/>
                  <a:pt x="42" y="181"/>
                  <a:pt x="42" y="181"/>
                </a:cubicBezTo>
                <a:cubicBezTo>
                  <a:pt x="37" y="189"/>
                  <a:pt x="37" y="189"/>
                  <a:pt x="37" y="189"/>
                </a:cubicBezTo>
                <a:cubicBezTo>
                  <a:pt x="42" y="194"/>
                  <a:pt x="42" y="194"/>
                  <a:pt x="42" y="194"/>
                </a:cubicBezTo>
                <a:cubicBezTo>
                  <a:pt x="42" y="195"/>
                  <a:pt x="42" y="195"/>
                  <a:pt x="42" y="195"/>
                </a:cubicBezTo>
                <a:cubicBezTo>
                  <a:pt x="42" y="196"/>
                  <a:pt x="42" y="196"/>
                  <a:pt x="42" y="196"/>
                </a:cubicBezTo>
                <a:cubicBezTo>
                  <a:pt x="38" y="213"/>
                  <a:pt x="38" y="213"/>
                  <a:pt x="38" y="213"/>
                </a:cubicBezTo>
                <a:cubicBezTo>
                  <a:pt x="49" y="220"/>
                  <a:pt x="49" y="220"/>
                  <a:pt x="49" y="220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5" y="225"/>
                  <a:pt x="65" y="225"/>
                  <a:pt x="65" y="225"/>
                </a:cubicBezTo>
                <a:cubicBezTo>
                  <a:pt x="53" y="240"/>
                  <a:pt x="47" y="248"/>
                  <a:pt x="48" y="251"/>
                </a:cubicBezTo>
                <a:cubicBezTo>
                  <a:pt x="55" y="253"/>
                  <a:pt x="55" y="253"/>
                  <a:pt x="55" y="253"/>
                </a:cubicBezTo>
                <a:cubicBezTo>
                  <a:pt x="64" y="254"/>
                  <a:pt x="70" y="256"/>
                  <a:pt x="72" y="260"/>
                </a:cubicBezTo>
                <a:cubicBezTo>
                  <a:pt x="74" y="265"/>
                  <a:pt x="77" y="270"/>
                  <a:pt x="79" y="275"/>
                </a:cubicBezTo>
                <a:cubicBezTo>
                  <a:pt x="90" y="281"/>
                  <a:pt x="90" y="281"/>
                  <a:pt x="90" y="281"/>
                </a:cubicBezTo>
                <a:cubicBezTo>
                  <a:pt x="96" y="282"/>
                  <a:pt x="96" y="282"/>
                  <a:pt x="96" y="282"/>
                </a:cubicBezTo>
                <a:cubicBezTo>
                  <a:pt x="110" y="270"/>
                  <a:pt x="110" y="270"/>
                  <a:pt x="110" y="270"/>
                </a:cubicBezTo>
                <a:cubicBezTo>
                  <a:pt x="118" y="281"/>
                  <a:pt x="118" y="281"/>
                  <a:pt x="118" y="281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20" y="292"/>
                  <a:pt x="120" y="292"/>
                  <a:pt x="120" y="292"/>
                </a:cubicBezTo>
                <a:cubicBezTo>
                  <a:pt x="126" y="293"/>
                  <a:pt x="126" y="293"/>
                  <a:pt x="126" y="293"/>
                </a:cubicBezTo>
                <a:cubicBezTo>
                  <a:pt x="126" y="293"/>
                  <a:pt x="126" y="293"/>
                  <a:pt x="126" y="293"/>
                </a:cubicBezTo>
                <a:cubicBezTo>
                  <a:pt x="136" y="296"/>
                  <a:pt x="136" y="296"/>
                  <a:pt x="136" y="296"/>
                </a:cubicBezTo>
                <a:cubicBezTo>
                  <a:pt x="138" y="296"/>
                  <a:pt x="138" y="296"/>
                  <a:pt x="138" y="296"/>
                </a:cubicBezTo>
                <a:cubicBezTo>
                  <a:pt x="138" y="295"/>
                  <a:pt x="138" y="295"/>
                  <a:pt x="138" y="295"/>
                </a:cubicBezTo>
                <a:cubicBezTo>
                  <a:pt x="136" y="285"/>
                  <a:pt x="136" y="285"/>
                  <a:pt x="136" y="285"/>
                </a:cubicBezTo>
                <a:cubicBezTo>
                  <a:pt x="136" y="284"/>
                  <a:pt x="136" y="284"/>
                  <a:pt x="136" y="284"/>
                </a:cubicBezTo>
                <a:cubicBezTo>
                  <a:pt x="131" y="261"/>
                  <a:pt x="131" y="261"/>
                  <a:pt x="131" y="261"/>
                </a:cubicBezTo>
                <a:cubicBezTo>
                  <a:pt x="131" y="260"/>
                  <a:pt x="131" y="260"/>
                  <a:pt x="131" y="260"/>
                </a:cubicBezTo>
                <a:cubicBezTo>
                  <a:pt x="134" y="244"/>
                  <a:pt x="134" y="244"/>
                  <a:pt x="134" y="244"/>
                </a:cubicBezTo>
                <a:cubicBezTo>
                  <a:pt x="135" y="244"/>
                  <a:pt x="135" y="244"/>
                  <a:pt x="135" y="244"/>
                </a:cubicBezTo>
                <a:cubicBezTo>
                  <a:pt x="136" y="244"/>
                  <a:pt x="136" y="244"/>
                  <a:pt x="136" y="244"/>
                </a:cubicBezTo>
                <a:cubicBezTo>
                  <a:pt x="147" y="245"/>
                  <a:pt x="147" y="245"/>
                  <a:pt x="147" y="245"/>
                </a:cubicBezTo>
                <a:cubicBezTo>
                  <a:pt x="160" y="235"/>
                  <a:pt x="160" y="235"/>
                  <a:pt x="160" y="235"/>
                </a:cubicBezTo>
                <a:cubicBezTo>
                  <a:pt x="162" y="236"/>
                  <a:pt x="162" y="236"/>
                  <a:pt x="162" y="236"/>
                </a:cubicBezTo>
                <a:cubicBezTo>
                  <a:pt x="169" y="241"/>
                  <a:pt x="174" y="246"/>
                  <a:pt x="176" y="249"/>
                </a:cubicBezTo>
                <a:cubicBezTo>
                  <a:pt x="178" y="248"/>
                  <a:pt x="183" y="244"/>
                  <a:pt x="189" y="237"/>
                </a:cubicBezTo>
                <a:cubicBezTo>
                  <a:pt x="189" y="236"/>
                  <a:pt x="189" y="236"/>
                  <a:pt x="189" y="236"/>
                </a:cubicBezTo>
                <a:cubicBezTo>
                  <a:pt x="190" y="236"/>
                  <a:pt x="190" y="236"/>
                  <a:pt x="190" y="236"/>
                </a:cubicBezTo>
                <a:cubicBezTo>
                  <a:pt x="210" y="241"/>
                  <a:pt x="210" y="241"/>
                  <a:pt x="210" y="241"/>
                </a:cubicBezTo>
                <a:cubicBezTo>
                  <a:pt x="219" y="234"/>
                  <a:pt x="219" y="234"/>
                  <a:pt x="219" y="234"/>
                </a:cubicBezTo>
                <a:cubicBezTo>
                  <a:pt x="219" y="233"/>
                  <a:pt x="219" y="233"/>
                  <a:pt x="219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9" y="235"/>
                  <a:pt x="229" y="235"/>
                  <a:pt x="229" y="235"/>
                </a:cubicBezTo>
                <a:cubicBezTo>
                  <a:pt x="256" y="211"/>
                  <a:pt x="256" y="211"/>
                  <a:pt x="256" y="211"/>
                </a:cubicBezTo>
                <a:cubicBezTo>
                  <a:pt x="264" y="213"/>
                  <a:pt x="264" y="213"/>
                  <a:pt x="264" y="213"/>
                </a:cubicBezTo>
                <a:cubicBezTo>
                  <a:pt x="264" y="213"/>
                  <a:pt x="264" y="213"/>
                  <a:pt x="264" y="213"/>
                </a:cubicBezTo>
                <a:cubicBezTo>
                  <a:pt x="265" y="214"/>
                  <a:pt x="265" y="214"/>
                  <a:pt x="265" y="214"/>
                </a:cubicBezTo>
                <a:cubicBezTo>
                  <a:pt x="265" y="214"/>
                  <a:pt x="265" y="214"/>
                  <a:pt x="265" y="214"/>
                </a:cubicBezTo>
                <a:cubicBezTo>
                  <a:pt x="266" y="214"/>
                  <a:pt x="266" y="214"/>
                  <a:pt x="266" y="214"/>
                </a:cubicBezTo>
                <a:cubicBezTo>
                  <a:pt x="268" y="218"/>
                  <a:pt x="268" y="218"/>
                  <a:pt x="268" y="218"/>
                </a:cubicBezTo>
                <a:cubicBezTo>
                  <a:pt x="270" y="216"/>
                  <a:pt x="270" y="216"/>
                  <a:pt x="270" y="216"/>
                </a:cubicBezTo>
                <a:cubicBezTo>
                  <a:pt x="270" y="216"/>
                  <a:pt x="270" y="216"/>
                  <a:pt x="270" y="216"/>
                </a:cubicBezTo>
                <a:cubicBezTo>
                  <a:pt x="270" y="215"/>
                  <a:pt x="270" y="215"/>
                  <a:pt x="270" y="215"/>
                </a:cubicBezTo>
                <a:cubicBezTo>
                  <a:pt x="270" y="215"/>
                  <a:pt x="270" y="215"/>
                  <a:pt x="270" y="215"/>
                </a:cubicBezTo>
                <a:cubicBezTo>
                  <a:pt x="278" y="211"/>
                  <a:pt x="278" y="211"/>
                  <a:pt x="278" y="211"/>
                </a:cubicBezTo>
                <a:cubicBezTo>
                  <a:pt x="284" y="205"/>
                  <a:pt x="284" y="205"/>
                  <a:pt x="284" y="205"/>
                </a:cubicBezTo>
                <a:cubicBezTo>
                  <a:pt x="283" y="193"/>
                  <a:pt x="283" y="193"/>
                  <a:pt x="283" y="193"/>
                </a:cubicBezTo>
                <a:cubicBezTo>
                  <a:pt x="282" y="191"/>
                  <a:pt x="282" y="191"/>
                  <a:pt x="282" y="191"/>
                </a:cubicBezTo>
                <a:cubicBezTo>
                  <a:pt x="274" y="194"/>
                  <a:pt x="274" y="194"/>
                  <a:pt x="274" y="194"/>
                </a:cubicBezTo>
                <a:cubicBezTo>
                  <a:pt x="274" y="194"/>
                  <a:pt x="274" y="194"/>
                  <a:pt x="274" y="194"/>
                </a:cubicBezTo>
                <a:cubicBezTo>
                  <a:pt x="272" y="195"/>
                  <a:pt x="270" y="196"/>
                  <a:pt x="267" y="196"/>
                </a:cubicBezTo>
                <a:cubicBezTo>
                  <a:pt x="258" y="196"/>
                  <a:pt x="258" y="196"/>
                  <a:pt x="258" y="196"/>
                </a:cubicBezTo>
                <a:cubicBezTo>
                  <a:pt x="255" y="196"/>
                  <a:pt x="254" y="195"/>
                  <a:pt x="252" y="193"/>
                </a:cubicBezTo>
                <a:cubicBezTo>
                  <a:pt x="252" y="180"/>
                  <a:pt x="252" y="180"/>
                  <a:pt x="252" y="180"/>
                </a:cubicBezTo>
                <a:cubicBezTo>
                  <a:pt x="249" y="179"/>
                  <a:pt x="248" y="178"/>
                  <a:pt x="246" y="178"/>
                </a:cubicBezTo>
                <a:cubicBezTo>
                  <a:pt x="244" y="179"/>
                  <a:pt x="244" y="179"/>
                  <a:pt x="244" y="179"/>
                </a:cubicBezTo>
                <a:cubicBezTo>
                  <a:pt x="242" y="180"/>
                  <a:pt x="242" y="180"/>
                  <a:pt x="242" y="180"/>
                </a:cubicBezTo>
                <a:cubicBezTo>
                  <a:pt x="236" y="182"/>
                  <a:pt x="236" y="182"/>
                  <a:pt x="236" y="182"/>
                </a:cubicBezTo>
                <a:cubicBezTo>
                  <a:pt x="234" y="182"/>
                  <a:pt x="234" y="182"/>
                  <a:pt x="234" y="182"/>
                </a:cubicBezTo>
                <a:cubicBezTo>
                  <a:pt x="234" y="181"/>
                  <a:pt x="234" y="181"/>
                  <a:pt x="234" y="181"/>
                </a:cubicBezTo>
                <a:cubicBezTo>
                  <a:pt x="231" y="175"/>
                  <a:pt x="231" y="175"/>
                  <a:pt x="231" y="175"/>
                </a:cubicBezTo>
                <a:cubicBezTo>
                  <a:pt x="230" y="170"/>
                  <a:pt x="230" y="170"/>
                  <a:pt x="230" y="170"/>
                </a:cubicBezTo>
                <a:cubicBezTo>
                  <a:pt x="230" y="170"/>
                  <a:pt x="230" y="170"/>
                  <a:pt x="230" y="170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4"/>
                  <a:pt x="234" y="154"/>
                  <a:pt x="234" y="154"/>
                </a:cubicBezTo>
                <a:cubicBezTo>
                  <a:pt x="238" y="147"/>
                  <a:pt x="238" y="147"/>
                  <a:pt x="238" y="147"/>
                </a:cubicBezTo>
                <a:cubicBezTo>
                  <a:pt x="226" y="137"/>
                  <a:pt x="226" y="137"/>
                  <a:pt x="226" y="137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28" y="96"/>
                  <a:pt x="228" y="96"/>
                  <a:pt x="228" y="96"/>
                </a:cubicBezTo>
                <a:cubicBezTo>
                  <a:pt x="225" y="95"/>
                  <a:pt x="225" y="95"/>
                  <a:pt x="225" y="95"/>
                </a:cubicBezTo>
                <a:cubicBezTo>
                  <a:pt x="220" y="95"/>
                  <a:pt x="220" y="95"/>
                  <a:pt x="220" y="95"/>
                </a:cubicBezTo>
                <a:cubicBezTo>
                  <a:pt x="216" y="102"/>
                  <a:pt x="216" y="102"/>
                  <a:pt x="216" y="102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05" y="95"/>
                  <a:pt x="205" y="95"/>
                  <a:pt x="205" y="95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199" y="75"/>
                  <a:pt x="199" y="75"/>
                  <a:pt x="199" y="75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200" y="74"/>
                  <a:pt x="200" y="74"/>
                  <a:pt x="200" y="74"/>
                </a:cubicBezTo>
                <a:cubicBezTo>
                  <a:pt x="205" y="66"/>
                  <a:pt x="205" y="66"/>
                  <a:pt x="205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5" y="64"/>
                  <a:pt x="215" y="64"/>
                  <a:pt x="215" y="64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9" y="64"/>
                  <a:pt x="239" y="64"/>
                  <a:pt x="239" y="64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43" y="66"/>
                  <a:pt x="243" y="66"/>
                  <a:pt x="243" y="66"/>
                </a:cubicBezTo>
                <a:cubicBezTo>
                  <a:pt x="248" y="63"/>
                  <a:pt x="248" y="63"/>
                  <a:pt x="248" y="63"/>
                </a:cubicBezTo>
                <a:cubicBezTo>
                  <a:pt x="253" y="60"/>
                  <a:pt x="253" y="60"/>
                  <a:pt x="253" y="60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6" y="54"/>
                  <a:pt x="256" y="54"/>
                  <a:pt x="256" y="54"/>
                </a:cubicBezTo>
                <a:cubicBezTo>
                  <a:pt x="256" y="45"/>
                  <a:pt x="256" y="45"/>
                  <a:pt x="256" y="45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43" y="47"/>
                  <a:pt x="243" y="47"/>
                  <a:pt x="243" y="47"/>
                </a:cubicBezTo>
                <a:cubicBezTo>
                  <a:pt x="240" y="50"/>
                  <a:pt x="238" y="52"/>
                  <a:pt x="235" y="52"/>
                </a:cubicBezTo>
                <a:cubicBezTo>
                  <a:pt x="232" y="52"/>
                  <a:pt x="230" y="49"/>
                  <a:pt x="227" y="45"/>
                </a:cubicBezTo>
                <a:cubicBezTo>
                  <a:pt x="227" y="45"/>
                  <a:pt x="227" y="45"/>
                  <a:pt x="227" y="45"/>
                </a:cubicBezTo>
                <a:cubicBezTo>
                  <a:pt x="227" y="45"/>
                  <a:pt x="227" y="45"/>
                  <a:pt x="227" y="45"/>
                </a:cubicBezTo>
                <a:cubicBezTo>
                  <a:pt x="227" y="44"/>
                  <a:pt x="227" y="44"/>
                  <a:pt x="227" y="44"/>
                </a:cubicBezTo>
                <a:cubicBezTo>
                  <a:pt x="226" y="39"/>
                  <a:pt x="226" y="39"/>
                  <a:pt x="226" y="39"/>
                </a:cubicBezTo>
                <a:cubicBezTo>
                  <a:pt x="226" y="38"/>
                  <a:pt x="226" y="38"/>
                  <a:pt x="226" y="38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4" y="24"/>
                  <a:pt x="214" y="24"/>
                  <a:pt x="214" y="24"/>
                </a:cubicBezTo>
                <a:cubicBezTo>
                  <a:pt x="210" y="28"/>
                  <a:pt x="210" y="28"/>
                  <a:pt x="210" y="28"/>
                </a:cubicBezTo>
                <a:cubicBezTo>
                  <a:pt x="212" y="40"/>
                  <a:pt x="212" y="40"/>
                  <a:pt x="212" y="40"/>
                </a:cubicBezTo>
                <a:cubicBezTo>
                  <a:pt x="198" y="34"/>
                  <a:pt x="198" y="34"/>
                  <a:pt x="198" y="34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02" y="42"/>
                  <a:pt x="202" y="42"/>
                  <a:pt x="202" y="42"/>
                </a:cubicBezTo>
                <a:cubicBezTo>
                  <a:pt x="201" y="50"/>
                  <a:pt x="201" y="50"/>
                  <a:pt x="201" y="50"/>
                </a:cubicBezTo>
                <a:cubicBezTo>
                  <a:pt x="201" y="51"/>
                  <a:pt x="201" y="51"/>
                  <a:pt x="201" y="51"/>
                </a:cubicBezTo>
                <a:cubicBezTo>
                  <a:pt x="200" y="51"/>
                  <a:pt x="200" y="51"/>
                  <a:pt x="200" y="51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79" y="76"/>
                  <a:pt x="179" y="76"/>
                  <a:pt x="179" y="76"/>
                </a:cubicBezTo>
                <a:cubicBezTo>
                  <a:pt x="179" y="78"/>
                  <a:pt x="180" y="81"/>
                  <a:pt x="182" y="85"/>
                </a:cubicBezTo>
                <a:cubicBezTo>
                  <a:pt x="183" y="85"/>
                  <a:pt x="183" y="85"/>
                  <a:pt x="183" y="85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4" y="96"/>
                  <a:pt x="184" y="96"/>
                  <a:pt x="184" y="96"/>
                </a:cubicBezTo>
                <a:cubicBezTo>
                  <a:pt x="184" y="97"/>
                  <a:pt x="184" y="97"/>
                  <a:pt x="184" y="97"/>
                </a:cubicBezTo>
                <a:cubicBezTo>
                  <a:pt x="183" y="98"/>
                  <a:pt x="183" y="98"/>
                  <a:pt x="183" y="98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73" y="107"/>
                  <a:pt x="173" y="107"/>
                  <a:pt x="173" y="107"/>
                </a:cubicBezTo>
                <a:cubicBezTo>
                  <a:pt x="173" y="107"/>
                  <a:pt x="173" y="107"/>
                  <a:pt x="173" y="107"/>
                </a:cubicBezTo>
                <a:cubicBezTo>
                  <a:pt x="172" y="107"/>
                  <a:pt x="172" y="107"/>
                  <a:pt x="172" y="107"/>
                </a:cubicBezTo>
                <a:cubicBezTo>
                  <a:pt x="163" y="105"/>
                  <a:pt x="163" y="105"/>
                  <a:pt x="163" y="105"/>
                </a:cubicBezTo>
                <a:cubicBezTo>
                  <a:pt x="162" y="105"/>
                  <a:pt x="160" y="106"/>
                  <a:pt x="158" y="107"/>
                </a:cubicBezTo>
                <a:cubicBezTo>
                  <a:pt x="154" y="112"/>
                  <a:pt x="154" y="112"/>
                  <a:pt x="154" y="112"/>
                </a:cubicBezTo>
                <a:cubicBezTo>
                  <a:pt x="150" y="116"/>
                  <a:pt x="150" y="116"/>
                  <a:pt x="150" y="116"/>
                </a:cubicBezTo>
                <a:cubicBezTo>
                  <a:pt x="148" y="119"/>
                  <a:pt x="146" y="120"/>
                  <a:pt x="141" y="119"/>
                </a:cubicBezTo>
                <a:cubicBezTo>
                  <a:pt x="138" y="119"/>
                  <a:pt x="138" y="116"/>
                  <a:pt x="138" y="112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07"/>
                  <a:pt x="138" y="107"/>
                  <a:pt x="138" y="107"/>
                </a:cubicBezTo>
                <a:cubicBezTo>
                  <a:pt x="136" y="109"/>
                  <a:pt x="136" y="109"/>
                  <a:pt x="136" y="109"/>
                </a:cubicBezTo>
                <a:cubicBezTo>
                  <a:pt x="135" y="110"/>
                  <a:pt x="134" y="111"/>
                  <a:pt x="132" y="111"/>
                </a:cubicBezTo>
                <a:cubicBezTo>
                  <a:pt x="131" y="110"/>
                  <a:pt x="130" y="109"/>
                  <a:pt x="129" y="106"/>
                </a:cubicBezTo>
                <a:cubicBezTo>
                  <a:pt x="129" y="106"/>
                  <a:pt x="129" y="106"/>
                  <a:pt x="129" y="106"/>
                </a:cubicBezTo>
                <a:cubicBezTo>
                  <a:pt x="128" y="96"/>
                  <a:pt x="128" y="96"/>
                  <a:pt x="128" y="9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2" y="83"/>
                  <a:pt x="122" y="83"/>
                  <a:pt x="122" y="83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7"/>
                  <a:pt x="110" y="57"/>
                  <a:pt x="110" y="57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7" y="45"/>
                  <a:pt x="107" y="45"/>
                  <a:pt x="107" y="45"/>
                </a:cubicBezTo>
                <a:cubicBezTo>
                  <a:pt x="106" y="46"/>
                  <a:pt x="106" y="46"/>
                  <a:pt x="106" y="46"/>
                </a:cubicBezTo>
                <a:cubicBezTo>
                  <a:pt x="103" y="50"/>
                  <a:pt x="101" y="52"/>
                  <a:pt x="100" y="52"/>
                </a:cubicBezTo>
                <a:cubicBezTo>
                  <a:pt x="99" y="52"/>
                  <a:pt x="97" y="50"/>
                  <a:pt x="94" y="48"/>
                </a:cubicBezTo>
                <a:cubicBezTo>
                  <a:pt x="88" y="45"/>
                  <a:pt x="88" y="45"/>
                  <a:pt x="88" y="45"/>
                </a:cubicBezTo>
                <a:cubicBezTo>
                  <a:pt x="87" y="44"/>
                  <a:pt x="87" y="44"/>
                  <a:pt x="87" y="44"/>
                </a:cubicBezTo>
                <a:cubicBezTo>
                  <a:pt x="86" y="44"/>
                  <a:pt x="86" y="44"/>
                  <a:pt x="86" y="44"/>
                </a:cubicBezTo>
                <a:cubicBezTo>
                  <a:pt x="86" y="44"/>
                  <a:pt x="86" y="44"/>
                  <a:pt x="86" y="44"/>
                </a:cubicBezTo>
                <a:cubicBezTo>
                  <a:pt x="86" y="43"/>
                  <a:pt x="86" y="43"/>
                  <a:pt x="86" y="43"/>
                </a:cubicBezTo>
                <a:cubicBezTo>
                  <a:pt x="86" y="35"/>
                  <a:pt x="86" y="35"/>
                  <a:pt x="86" y="35"/>
                </a:cubicBezTo>
                <a:cubicBezTo>
                  <a:pt x="86" y="35"/>
                  <a:pt x="86" y="35"/>
                  <a:pt x="86" y="35"/>
                </a:cubicBezTo>
                <a:cubicBezTo>
                  <a:pt x="84" y="29"/>
                  <a:pt x="84" y="29"/>
                  <a:pt x="84" y="29"/>
                </a:cubicBezTo>
                <a:cubicBezTo>
                  <a:pt x="81" y="21"/>
                  <a:pt x="81" y="21"/>
                  <a:pt x="81" y="21"/>
                </a:cubicBezTo>
                <a:cubicBezTo>
                  <a:pt x="78" y="21"/>
                  <a:pt x="78" y="21"/>
                  <a:pt x="78" y="21"/>
                </a:cubicBezTo>
                <a:cubicBezTo>
                  <a:pt x="78" y="24"/>
                  <a:pt x="78" y="27"/>
                  <a:pt x="77" y="29"/>
                </a:cubicBezTo>
                <a:cubicBezTo>
                  <a:pt x="76" y="31"/>
                  <a:pt x="75" y="33"/>
                  <a:pt x="72" y="35"/>
                </a:cubicBezTo>
                <a:cubicBezTo>
                  <a:pt x="72" y="38"/>
                  <a:pt x="70" y="40"/>
                  <a:pt x="69" y="41"/>
                </a:cubicBezTo>
                <a:cubicBezTo>
                  <a:pt x="66" y="44"/>
                  <a:pt x="64" y="44"/>
                  <a:pt x="62" y="42"/>
                </a:cubicBezTo>
                <a:cubicBezTo>
                  <a:pt x="61" y="42"/>
                  <a:pt x="61" y="42"/>
                  <a:pt x="61" y="42"/>
                </a:cubicBezTo>
                <a:cubicBezTo>
                  <a:pt x="58" y="41"/>
                  <a:pt x="58" y="38"/>
                  <a:pt x="58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3" y="28"/>
                  <a:pt x="53" y="28"/>
                  <a:pt x="53" y="28"/>
                </a:cubicBezTo>
                <a:cubicBezTo>
                  <a:pt x="51" y="27"/>
                  <a:pt x="50" y="24"/>
                  <a:pt x="50" y="21"/>
                </a:cubicBezTo>
                <a:cubicBezTo>
                  <a:pt x="52" y="3"/>
                  <a:pt x="52" y="3"/>
                  <a:pt x="52" y="3"/>
                </a:cubicBezTo>
                <a:cubicBezTo>
                  <a:pt x="51" y="0"/>
                  <a:pt x="51" y="0"/>
                  <a:pt x="51" y="0"/>
                </a:cubicBezTo>
                <a:cubicBezTo>
                  <a:pt x="44" y="7"/>
                  <a:pt x="44" y="7"/>
                  <a:pt x="44" y="7"/>
                </a:cubicBezTo>
                <a:cubicBezTo>
                  <a:pt x="40" y="10"/>
                  <a:pt x="40" y="10"/>
                  <a:pt x="40" y="10"/>
                </a:cubicBezTo>
                <a:cubicBezTo>
                  <a:pt x="39" y="13"/>
                  <a:pt x="39" y="13"/>
                  <a:pt x="39" y="13"/>
                </a:cubicBezTo>
                <a:cubicBezTo>
                  <a:pt x="40" y="17"/>
                  <a:pt x="41" y="20"/>
                  <a:pt x="41" y="22"/>
                </a:cubicBezTo>
                <a:cubicBezTo>
                  <a:pt x="41" y="26"/>
                  <a:pt x="39" y="29"/>
                  <a:pt x="36" y="30"/>
                </a:cubicBezTo>
                <a:cubicBezTo>
                  <a:pt x="28" y="33"/>
                  <a:pt x="28" y="33"/>
                  <a:pt x="28" y="33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52"/>
                  <a:pt x="27" y="54"/>
                  <a:pt x="28" y="54"/>
                </a:cubicBezTo>
                <a:cubicBezTo>
                  <a:pt x="30" y="55"/>
                  <a:pt x="33" y="55"/>
                  <a:pt x="36" y="53"/>
                </a:cubicBezTo>
                <a:cubicBezTo>
                  <a:pt x="38" y="52"/>
                  <a:pt x="38" y="52"/>
                  <a:pt x="38" y="52"/>
                </a:cubicBezTo>
                <a:cubicBezTo>
                  <a:pt x="46" y="69"/>
                  <a:pt x="46" y="69"/>
                  <a:pt x="46" y="69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3" y="102"/>
                  <a:pt x="40" y="120"/>
                  <a:pt x="36" y="125"/>
                </a:cubicBezTo>
                <a:cubicBezTo>
                  <a:pt x="35" y="126"/>
                  <a:pt x="34" y="127"/>
                  <a:pt x="31" y="128"/>
                </a:cubicBezTo>
                <a:cubicBezTo>
                  <a:pt x="28" y="128"/>
                  <a:pt x="26" y="127"/>
                  <a:pt x="24" y="126"/>
                </a:cubicBezTo>
                <a:cubicBezTo>
                  <a:pt x="13" y="146"/>
                  <a:pt x="6" y="157"/>
                  <a:pt x="3" y="159"/>
                </a:cubicBezTo>
                <a:cubicBezTo>
                  <a:pt x="4" y="159"/>
                  <a:pt x="4" y="159"/>
                  <a:pt x="4" y="159"/>
                </a:cubicBezTo>
                <a:cubicBezTo>
                  <a:pt x="2" y="159"/>
                  <a:pt x="1" y="164"/>
                  <a:pt x="2" y="174"/>
                </a:cubicBezTo>
                <a:cubicBezTo>
                  <a:pt x="4" y="176"/>
                  <a:pt x="4" y="176"/>
                  <a:pt x="4" y="176"/>
                </a:cubicBezTo>
                <a:cubicBezTo>
                  <a:pt x="5" y="176"/>
                  <a:pt x="5" y="176"/>
                  <a:pt x="5" y="176"/>
                </a:cubicBezTo>
                <a:cubicBezTo>
                  <a:pt x="6" y="177"/>
                  <a:pt x="6" y="177"/>
                  <a:pt x="6" y="177"/>
                </a:cubicBezTo>
                <a:lnTo>
                  <a:pt x="2" y="1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13"/>
          <p:cNvSpPr/>
          <p:nvPr/>
        </p:nvSpPr>
        <p:spPr bwMode="auto">
          <a:xfrm>
            <a:off x="3224213" y="4198938"/>
            <a:ext cx="617537" cy="533400"/>
          </a:xfrm>
          <a:custGeom>
            <a:avLst/>
            <a:gdLst>
              <a:gd name="T0" fmla="*/ 2147483646 w 192"/>
              <a:gd name="T1" fmla="*/ 2147483646 h 166"/>
              <a:gd name="T2" fmla="*/ 2147483646 w 192"/>
              <a:gd name="T3" fmla="*/ 2147483646 h 166"/>
              <a:gd name="T4" fmla="*/ 2147483646 w 192"/>
              <a:gd name="T5" fmla="*/ 0 h 166"/>
              <a:gd name="T6" fmla="*/ 2147483646 w 192"/>
              <a:gd name="T7" fmla="*/ 2147483646 h 166"/>
              <a:gd name="T8" fmla="*/ 2147483646 w 192"/>
              <a:gd name="T9" fmla="*/ 2147483646 h 166"/>
              <a:gd name="T10" fmla="*/ 2147483646 w 192"/>
              <a:gd name="T11" fmla="*/ 2147483646 h 166"/>
              <a:gd name="T12" fmla="*/ 2147483646 w 192"/>
              <a:gd name="T13" fmla="*/ 2147483646 h 166"/>
              <a:gd name="T14" fmla="*/ 2147483646 w 192"/>
              <a:gd name="T15" fmla="*/ 2147483646 h 166"/>
              <a:gd name="T16" fmla="*/ 2147483646 w 192"/>
              <a:gd name="T17" fmla="*/ 2147483646 h 166"/>
              <a:gd name="T18" fmla="*/ 2147483646 w 192"/>
              <a:gd name="T19" fmla="*/ 2147483646 h 166"/>
              <a:gd name="T20" fmla="*/ 2147483646 w 192"/>
              <a:gd name="T21" fmla="*/ 2147483646 h 166"/>
              <a:gd name="T22" fmla="*/ 2147483646 w 192"/>
              <a:gd name="T23" fmla="*/ 2147483646 h 166"/>
              <a:gd name="T24" fmla="*/ 2147483646 w 192"/>
              <a:gd name="T25" fmla="*/ 2147483646 h 166"/>
              <a:gd name="T26" fmla="*/ 2147483646 w 192"/>
              <a:gd name="T27" fmla="*/ 2147483646 h 166"/>
              <a:gd name="T28" fmla="*/ 2147483646 w 192"/>
              <a:gd name="T29" fmla="*/ 2147483646 h 166"/>
              <a:gd name="T30" fmla="*/ 2147483646 w 192"/>
              <a:gd name="T31" fmla="*/ 2147483646 h 166"/>
              <a:gd name="T32" fmla="*/ 2147483646 w 192"/>
              <a:gd name="T33" fmla="*/ 2147483646 h 166"/>
              <a:gd name="T34" fmla="*/ 2147483646 w 192"/>
              <a:gd name="T35" fmla="*/ 2147483646 h 166"/>
              <a:gd name="T36" fmla="*/ 2147483646 w 192"/>
              <a:gd name="T37" fmla="*/ 2147483646 h 166"/>
              <a:gd name="T38" fmla="*/ 2147483646 w 192"/>
              <a:gd name="T39" fmla="*/ 2147483646 h 166"/>
              <a:gd name="T40" fmla="*/ 2147483646 w 192"/>
              <a:gd name="T41" fmla="*/ 2147483646 h 166"/>
              <a:gd name="T42" fmla="*/ 2147483646 w 192"/>
              <a:gd name="T43" fmla="*/ 2147483646 h 166"/>
              <a:gd name="T44" fmla="*/ 2147483646 w 192"/>
              <a:gd name="T45" fmla="*/ 2147483646 h 166"/>
              <a:gd name="T46" fmla="*/ 2147483646 w 192"/>
              <a:gd name="T47" fmla="*/ 2147483646 h 166"/>
              <a:gd name="T48" fmla="*/ 2147483646 w 192"/>
              <a:gd name="T49" fmla="*/ 2147483646 h 166"/>
              <a:gd name="T50" fmla="*/ 2147483646 w 192"/>
              <a:gd name="T51" fmla="*/ 2147483646 h 166"/>
              <a:gd name="T52" fmla="*/ 2147483646 w 192"/>
              <a:gd name="T53" fmla="*/ 2147483646 h 166"/>
              <a:gd name="T54" fmla="*/ 2147483646 w 192"/>
              <a:gd name="T55" fmla="*/ 2147483646 h 166"/>
              <a:gd name="T56" fmla="*/ 2147483646 w 192"/>
              <a:gd name="T57" fmla="*/ 2147483646 h 166"/>
              <a:gd name="T58" fmla="*/ 2147483646 w 192"/>
              <a:gd name="T59" fmla="*/ 2147483646 h 166"/>
              <a:gd name="T60" fmla="*/ 2147483646 w 192"/>
              <a:gd name="T61" fmla="*/ 2147483646 h 166"/>
              <a:gd name="T62" fmla="*/ 2147483646 w 192"/>
              <a:gd name="T63" fmla="*/ 2147483646 h 166"/>
              <a:gd name="T64" fmla="*/ 2147483646 w 192"/>
              <a:gd name="T65" fmla="*/ 2147483646 h 166"/>
              <a:gd name="T66" fmla="*/ 2147483646 w 192"/>
              <a:gd name="T67" fmla="*/ 2147483646 h 166"/>
              <a:gd name="T68" fmla="*/ 2147483646 w 192"/>
              <a:gd name="T69" fmla="*/ 2147483646 h 166"/>
              <a:gd name="T70" fmla="*/ 2147483646 w 192"/>
              <a:gd name="T71" fmla="*/ 2147483646 h 166"/>
              <a:gd name="T72" fmla="*/ 2147483646 w 192"/>
              <a:gd name="T73" fmla="*/ 2147483646 h 166"/>
              <a:gd name="T74" fmla="*/ 2147483646 w 192"/>
              <a:gd name="T75" fmla="*/ 2147483646 h 166"/>
              <a:gd name="T76" fmla="*/ 2147483646 w 192"/>
              <a:gd name="T77" fmla="*/ 2147483646 h 166"/>
              <a:gd name="T78" fmla="*/ 2147483646 w 192"/>
              <a:gd name="T79" fmla="*/ 2147483646 h 166"/>
              <a:gd name="T80" fmla="*/ 2147483646 w 192"/>
              <a:gd name="T81" fmla="*/ 2147483646 h 166"/>
              <a:gd name="T82" fmla="*/ 2147483646 w 192"/>
              <a:gd name="T83" fmla="*/ 2147483646 h 166"/>
              <a:gd name="T84" fmla="*/ 2147483646 w 192"/>
              <a:gd name="T85" fmla="*/ 2147483646 h 166"/>
              <a:gd name="T86" fmla="*/ 2147483646 w 192"/>
              <a:gd name="T87" fmla="*/ 2147483646 h 166"/>
              <a:gd name="T88" fmla="*/ 2147483646 w 192"/>
              <a:gd name="T89" fmla="*/ 2147483646 h 166"/>
              <a:gd name="T90" fmla="*/ 2147483646 w 192"/>
              <a:gd name="T91" fmla="*/ 2147483646 h 166"/>
              <a:gd name="T92" fmla="*/ 2147483646 w 192"/>
              <a:gd name="T93" fmla="*/ 2147483646 h 166"/>
              <a:gd name="T94" fmla="*/ 2147483646 w 192"/>
              <a:gd name="T95" fmla="*/ 2147483646 h 166"/>
              <a:gd name="T96" fmla="*/ 2147483646 w 192"/>
              <a:gd name="T97" fmla="*/ 2147483646 h 166"/>
              <a:gd name="T98" fmla="*/ 2147483646 w 192"/>
              <a:gd name="T99" fmla="*/ 2147483646 h 166"/>
              <a:gd name="T100" fmla="*/ 2147483646 w 192"/>
              <a:gd name="T101" fmla="*/ 2147483646 h 166"/>
              <a:gd name="T102" fmla="*/ 2147483646 w 192"/>
              <a:gd name="T103" fmla="*/ 2147483646 h 16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92" h="166">
                <a:moveTo>
                  <a:pt x="150" y="3"/>
                </a:moveTo>
                <a:cubicBezTo>
                  <a:pt x="148" y="2"/>
                  <a:pt x="148" y="2"/>
                  <a:pt x="148" y="2"/>
                </a:cubicBezTo>
                <a:cubicBezTo>
                  <a:pt x="144" y="4"/>
                  <a:pt x="144" y="4"/>
                  <a:pt x="144" y="4"/>
                </a:cubicBezTo>
                <a:cubicBezTo>
                  <a:pt x="142" y="7"/>
                  <a:pt x="142" y="7"/>
                  <a:pt x="142" y="7"/>
                </a:cubicBezTo>
                <a:cubicBezTo>
                  <a:pt x="141" y="11"/>
                  <a:pt x="139" y="13"/>
                  <a:pt x="136" y="13"/>
                </a:cubicBezTo>
                <a:cubicBezTo>
                  <a:pt x="135" y="13"/>
                  <a:pt x="133" y="12"/>
                  <a:pt x="132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0" y="6"/>
                  <a:pt x="130" y="6"/>
                  <a:pt x="130" y="6"/>
                </a:cubicBezTo>
                <a:cubicBezTo>
                  <a:pt x="130" y="5"/>
                  <a:pt x="130" y="5"/>
                  <a:pt x="130" y="5"/>
                </a:cubicBezTo>
                <a:cubicBezTo>
                  <a:pt x="129" y="0"/>
                  <a:pt x="129" y="0"/>
                  <a:pt x="129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4"/>
                  <a:pt x="125" y="4"/>
                  <a:pt x="125" y="4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24" y="10"/>
                  <a:pt x="124" y="10"/>
                  <a:pt x="124" y="10"/>
                </a:cubicBezTo>
                <a:cubicBezTo>
                  <a:pt x="120" y="17"/>
                  <a:pt x="120" y="17"/>
                  <a:pt x="120" y="17"/>
                </a:cubicBezTo>
                <a:cubicBezTo>
                  <a:pt x="119" y="18"/>
                  <a:pt x="119" y="18"/>
                  <a:pt x="119" y="18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8"/>
                  <a:pt x="108" y="18"/>
                  <a:pt x="108" y="18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6" y="25"/>
                  <a:pt x="106" y="25"/>
                  <a:pt x="106" y="25"/>
                </a:cubicBezTo>
                <a:cubicBezTo>
                  <a:pt x="106" y="25"/>
                  <a:pt x="106" y="25"/>
                  <a:pt x="106" y="25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94" y="29"/>
                  <a:pt x="94" y="29"/>
                  <a:pt x="94" y="29"/>
                </a:cubicBezTo>
                <a:cubicBezTo>
                  <a:pt x="94" y="28"/>
                  <a:pt x="94" y="28"/>
                  <a:pt x="94" y="28"/>
                </a:cubicBezTo>
                <a:cubicBezTo>
                  <a:pt x="94" y="27"/>
                  <a:pt x="94" y="27"/>
                  <a:pt x="94" y="27"/>
                </a:cubicBezTo>
                <a:cubicBezTo>
                  <a:pt x="92" y="26"/>
                  <a:pt x="92" y="26"/>
                  <a:pt x="92" y="26"/>
                </a:cubicBezTo>
                <a:cubicBezTo>
                  <a:pt x="91" y="29"/>
                  <a:pt x="91" y="29"/>
                  <a:pt x="91" y="29"/>
                </a:cubicBezTo>
                <a:cubicBezTo>
                  <a:pt x="90" y="30"/>
                  <a:pt x="90" y="30"/>
                  <a:pt x="90" y="30"/>
                </a:cubicBezTo>
                <a:cubicBezTo>
                  <a:pt x="84" y="30"/>
                  <a:pt x="84" y="30"/>
                  <a:pt x="84" y="30"/>
                </a:cubicBezTo>
                <a:cubicBezTo>
                  <a:pt x="84" y="30"/>
                  <a:pt x="84" y="30"/>
                  <a:pt x="84" y="30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5"/>
                  <a:pt x="80" y="25"/>
                  <a:pt x="80" y="25"/>
                </a:cubicBezTo>
                <a:cubicBezTo>
                  <a:pt x="73" y="24"/>
                  <a:pt x="73" y="24"/>
                  <a:pt x="73" y="24"/>
                </a:cubicBezTo>
                <a:cubicBezTo>
                  <a:pt x="68" y="26"/>
                  <a:pt x="68" y="26"/>
                  <a:pt x="68" y="26"/>
                </a:cubicBezTo>
                <a:cubicBezTo>
                  <a:pt x="66" y="28"/>
                  <a:pt x="66" y="28"/>
                  <a:pt x="66" y="28"/>
                </a:cubicBezTo>
                <a:cubicBezTo>
                  <a:pt x="74" y="37"/>
                  <a:pt x="74" y="37"/>
                  <a:pt x="74" y="37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5" y="41"/>
                  <a:pt x="85" y="41"/>
                  <a:pt x="85" y="41"/>
                </a:cubicBezTo>
                <a:cubicBezTo>
                  <a:pt x="90" y="46"/>
                  <a:pt x="90" y="46"/>
                  <a:pt x="90" y="46"/>
                </a:cubicBezTo>
                <a:cubicBezTo>
                  <a:pt x="88" y="54"/>
                  <a:pt x="88" y="54"/>
                  <a:pt x="88" y="54"/>
                </a:cubicBezTo>
                <a:cubicBezTo>
                  <a:pt x="88" y="54"/>
                  <a:pt x="88" y="54"/>
                  <a:pt x="88" y="54"/>
                </a:cubicBezTo>
                <a:cubicBezTo>
                  <a:pt x="88" y="55"/>
                  <a:pt x="88" y="55"/>
                  <a:pt x="88" y="55"/>
                </a:cubicBezTo>
                <a:cubicBezTo>
                  <a:pt x="88" y="55"/>
                  <a:pt x="88" y="55"/>
                  <a:pt x="88" y="55"/>
                </a:cubicBezTo>
                <a:cubicBezTo>
                  <a:pt x="81" y="60"/>
                  <a:pt x="81" y="60"/>
                  <a:pt x="81" y="60"/>
                </a:cubicBezTo>
                <a:cubicBezTo>
                  <a:pt x="81" y="61"/>
                  <a:pt x="81" y="61"/>
                  <a:pt x="81" y="61"/>
                </a:cubicBezTo>
                <a:cubicBezTo>
                  <a:pt x="80" y="61"/>
                  <a:pt x="80" y="61"/>
                  <a:pt x="80" y="61"/>
                </a:cubicBezTo>
                <a:cubicBezTo>
                  <a:pt x="69" y="64"/>
                  <a:pt x="69" y="64"/>
                  <a:pt x="69" y="64"/>
                </a:cubicBezTo>
                <a:cubicBezTo>
                  <a:pt x="69" y="64"/>
                  <a:pt x="69" y="64"/>
                  <a:pt x="69" y="64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57" y="63"/>
                  <a:pt x="57" y="63"/>
                  <a:pt x="57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2" y="67"/>
                  <a:pt x="52" y="67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47" y="71"/>
                  <a:pt x="47" y="71"/>
                  <a:pt x="47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39" y="74"/>
                  <a:pt x="39" y="74"/>
                  <a:pt x="39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30" y="71"/>
                  <a:pt x="30" y="71"/>
                  <a:pt x="30" y="71"/>
                </a:cubicBezTo>
                <a:cubicBezTo>
                  <a:pt x="12" y="72"/>
                  <a:pt x="12" y="72"/>
                  <a:pt x="12" y="72"/>
                </a:cubicBezTo>
                <a:cubicBezTo>
                  <a:pt x="8" y="73"/>
                  <a:pt x="8" y="73"/>
                  <a:pt x="8" y="73"/>
                </a:cubicBezTo>
                <a:cubicBezTo>
                  <a:pt x="8" y="74"/>
                  <a:pt x="8" y="74"/>
                  <a:pt x="8" y="74"/>
                </a:cubicBezTo>
                <a:cubicBezTo>
                  <a:pt x="4" y="74"/>
                  <a:pt x="4" y="74"/>
                  <a:pt x="4" y="74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6"/>
                  <a:pt x="0" y="86"/>
                  <a:pt x="0" y="86"/>
                </a:cubicBezTo>
                <a:cubicBezTo>
                  <a:pt x="4" y="96"/>
                  <a:pt x="4" y="96"/>
                  <a:pt x="4" y="96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11" y="100"/>
                  <a:pt x="11" y="100"/>
                  <a:pt x="11" y="100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5"/>
                  <a:pt x="14" y="95"/>
                  <a:pt x="14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5" y="95"/>
                  <a:pt x="15" y="95"/>
                  <a:pt x="15" y="95"/>
                </a:cubicBez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8" y="96"/>
                  <a:pt x="28" y="96"/>
                  <a:pt x="28" y="96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29" y="122"/>
                  <a:pt x="29" y="122"/>
                  <a:pt x="29" y="122"/>
                </a:cubicBezTo>
                <a:cubicBezTo>
                  <a:pt x="29" y="123"/>
                  <a:pt x="29" y="123"/>
                  <a:pt x="29" y="123"/>
                </a:cubicBezTo>
                <a:cubicBezTo>
                  <a:pt x="26" y="130"/>
                  <a:pt x="26" y="130"/>
                  <a:pt x="26" y="13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8" y="148"/>
                  <a:pt x="38" y="148"/>
                  <a:pt x="38" y="148"/>
                </a:cubicBezTo>
                <a:cubicBezTo>
                  <a:pt x="38" y="149"/>
                  <a:pt x="38" y="149"/>
                  <a:pt x="38" y="149"/>
                </a:cubicBezTo>
                <a:cubicBezTo>
                  <a:pt x="39" y="149"/>
                  <a:pt x="39" y="149"/>
                  <a:pt x="39" y="149"/>
                </a:cubicBezTo>
                <a:cubicBezTo>
                  <a:pt x="34" y="160"/>
                  <a:pt x="34" y="160"/>
                  <a:pt x="34" y="160"/>
                </a:cubicBezTo>
                <a:cubicBezTo>
                  <a:pt x="33" y="166"/>
                  <a:pt x="33" y="166"/>
                  <a:pt x="33" y="166"/>
                </a:cubicBezTo>
                <a:cubicBezTo>
                  <a:pt x="34" y="165"/>
                  <a:pt x="34" y="165"/>
                  <a:pt x="34" y="165"/>
                </a:cubicBezTo>
                <a:cubicBezTo>
                  <a:pt x="35" y="165"/>
                  <a:pt x="35" y="165"/>
                  <a:pt x="35" y="165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6" y="159"/>
                  <a:pt x="46" y="159"/>
                  <a:pt x="46" y="159"/>
                </a:cubicBezTo>
                <a:cubicBezTo>
                  <a:pt x="46" y="159"/>
                  <a:pt x="46" y="159"/>
                  <a:pt x="46" y="159"/>
                </a:cubicBezTo>
                <a:cubicBezTo>
                  <a:pt x="54" y="160"/>
                  <a:pt x="54" y="160"/>
                  <a:pt x="54" y="160"/>
                </a:cubicBezTo>
                <a:cubicBezTo>
                  <a:pt x="55" y="160"/>
                  <a:pt x="55" y="160"/>
                  <a:pt x="55" y="160"/>
                </a:cubicBezTo>
                <a:cubicBezTo>
                  <a:pt x="55" y="160"/>
                  <a:pt x="55" y="160"/>
                  <a:pt x="55" y="160"/>
                </a:cubicBezTo>
                <a:cubicBezTo>
                  <a:pt x="67" y="165"/>
                  <a:pt x="67" y="165"/>
                  <a:pt x="67" y="165"/>
                </a:cubicBezTo>
                <a:cubicBezTo>
                  <a:pt x="80" y="165"/>
                  <a:pt x="80" y="165"/>
                  <a:pt x="80" y="165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91" y="156"/>
                  <a:pt x="91" y="156"/>
                  <a:pt x="91" y="156"/>
                </a:cubicBezTo>
                <a:cubicBezTo>
                  <a:pt x="98" y="151"/>
                  <a:pt x="98" y="151"/>
                  <a:pt x="98" y="151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8" y="145"/>
                  <a:pt x="108" y="145"/>
                  <a:pt x="108" y="145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26" y="144"/>
                  <a:pt x="127" y="146"/>
                  <a:pt x="128" y="146"/>
                </a:cubicBezTo>
                <a:cubicBezTo>
                  <a:pt x="133" y="146"/>
                  <a:pt x="133" y="146"/>
                  <a:pt x="133" y="146"/>
                </a:cubicBezTo>
                <a:cubicBezTo>
                  <a:pt x="134" y="146"/>
                  <a:pt x="134" y="146"/>
                  <a:pt x="134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38" y="146"/>
                  <a:pt x="138" y="146"/>
                  <a:pt x="138" y="146"/>
                </a:cubicBezTo>
                <a:cubicBezTo>
                  <a:pt x="138" y="147"/>
                  <a:pt x="138" y="147"/>
                  <a:pt x="138" y="147"/>
                </a:cubicBezTo>
                <a:cubicBezTo>
                  <a:pt x="144" y="149"/>
                  <a:pt x="144" y="149"/>
                  <a:pt x="144" y="149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7" y="148"/>
                  <a:pt x="147" y="148"/>
                  <a:pt x="147" y="148"/>
                </a:cubicBezTo>
                <a:cubicBezTo>
                  <a:pt x="148" y="145"/>
                  <a:pt x="148" y="145"/>
                  <a:pt x="148" y="145"/>
                </a:cubicBezTo>
                <a:cubicBezTo>
                  <a:pt x="148" y="145"/>
                  <a:pt x="148" y="145"/>
                  <a:pt x="148" y="145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7" y="138"/>
                  <a:pt x="157" y="138"/>
                  <a:pt x="157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6"/>
                  <a:pt x="162" y="133"/>
                  <a:pt x="165" y="131"/>
                </a:cubicBezTo>
                <a:cubicBezTo>
                  <a:pt x="168" y="129"/>
                  <a:pt x="170" y="128"/>
                  <a:pt x="171" y="128"/>
                </a:cubicBezTo>
                <a:cubicBezTo>
                  <a:pt x="173" y="126"/>
                  <a:pt x="173" y="126"/>
                  <a:pt x="173" y="126"/>
                </a:cubicBezTo>
                <a:cubicBezTo>
                  <a:pt x="174" y="126"/>
                  <a:pt x="174" y="126"/>
                  <a:pt x="174" y="126"/>
                </a:cubicBezTo>
                <a:cubicBezTo>
                  <a:pt x="174" y="126"/>
                  <a:pt x="174" y="126"/>
                  <a:pt x="174" y="126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3"/>
                  <a:pt x="176" y="123"/>
                  <a:pt x="176" y="123"/>
                </a:cubicBezTo>
                <a:cubicBezTo>
                  <a:pt x="177" y="123"/>
                  <a:pt x="177" y="123"/>
                  <a:pt x="177" y="123"/>
                </a:cubicBezTo>
                <a:cubicBezTo>
                  <a:pt x="183" y="122"/>
                  <a:pt x="183" y="122"/>
                  <a:pt x="183" y="122"/>
                </a:cubicBezTo>
                <a:cubicBezTo>
                  <a:pt x="187" y="122"/>
                  <a:pt x="187" y="122"/>
                  <a:pt x="187" y="122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90" y="118"/>
                  <a:pt x="190" y="118"/>
                  <a:pt x="190" y="118"/>
                </a:cubicBezTo>
                <a:cubicBezTo>
                  <a:pt x="190" y="118"/>
                  <a:pt x="190" y="118"/>
                  <a:pt x="190" y="118"/>
                </a:cubicBezTo>
                <a:cubicBezTo>
                  <a:pt x="192" y="114"/>
                  <a:pt x="192" y="114"/>
                  <a:pt x="192" y="114"/>
                </a:cubicBezTo>
                <a:cubicBezTo>
                  <a:pt x="191" y="114"/>
                  <a:pt x="191" y="114"/>
                  <a:pt x="191" y="114"/>
                </a:cubicBezTo>
                <a:cubicBezTo>
                  <a:pt x="188" y="111"/>
                  <a:pt x="187" y="108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2"/>
                  <a:pt x="186" y="102"/>
                  <a:pt x="186" y="102"/>
                </a:cubicBezTo>
                <a:cubicBezTo>
                  <a:pt x="188" y="94"/>
                  <a:pt x="188" y="94"/>
                  <a:pt x="188" y="94"/>
                </a:cubicBezTo>
                <a:cubicBezTo>
                  <a:pt x="188" y="91"/>
                  <a:pt x="188" y="89"/>
                  <a:pt x="190" y="87"/>
                </a:cubicBezTo>
                <a:cubicBezTo>
                  <a:pt x="190" y="80"/>
                  <a:pt x="190" y="80"/>
                  <a:pt x="190" y="80"/>
                </a:cubicBezTo>
                <a:cubicBezTo>
                  <a:pt x="189" y="79"/>
                  <a:pt x="188" y="78"/>
                  <a:pt x="186" y="78"/>
                </a:cubicBezTo>
                <a:cubicBezTo>
                  <a:pt x="174" y="83"/>
                  <a:pt x="174" y="83"/>
                  <a:pt x="174" y="83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5" y="68"/>
                  <a:pt x="179" y="64"/>
                  <a:pt x="186" y="60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82" y="41"/>
                  <a:pt x="183" y="37"/>
                  <a:pt x="186" y="34"/>
                </a:cubicBezTo>
                <a:cubicBezTo>
                  <a:pt x="186" y="32"/>
                  <a:pt x="186" y="32"/>
                  <a:pt x="186" y="32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78" y="38"/>
                  <a:pt x="178" y="38"/>
                  <a:pt x="178" y="38"/>
                </a:cubicBezTo>
                <a:cubicBezTo>
                  <a:pt x="177" y="40"/>
                  <a:pt x="175" y="41"/>
                  <a:pt x="174" y="41"/>
                </a:cubicBezTo>
                <a:cubicBezTo>
                  <a:pt x="173" y="41"/>
                  <a:pt x="173" y="41"/>
                  <a:pt x="173" y="41"/>
                </a:cubicBezTo>
                <a:cubicBezTo>
                  <a:pt x="169" y="38"/>
                  <a:pt x="169" y="38"/>
                  <a:pt x="169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7"/>
                  <a:pt x="168" y="37"/>
                  <a:pt x="168" y="37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2"/>
                  <a:pt x="166" y="32"/>
                  <a:pt x="166" y="32"/>
                </a:cubicBezTo>
                <a:cubicBezTo>
                  <a:pt x="158" y="32"/>
                  <a:pt x="158" y="32"/>
                  <a:pt x="158" y="32"/>
                </a:cubicBezTo>
                <a:cubicBezTo>
                  <a:pt x="158" y="30"/>
                  <a:pt x="158" y="30"/>
                  <a:pt x="158" y="30"/>
                </a:cubicBezTo>
                <a:cubicBezTo>
                  <a:pt x="156" y="26"/>
                  <a:pt x="156" y="26"/>
                  <a:pt x="156" y="26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6"/>
                  <a:pt x="152" y="6"/>
                  <a:pt x="152" y="6"/>
                </a:cubicBezTo>
                <a:lnTo>
                  <a:pt x="150" y="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Freeform 14"/>
          <p:cNvSpPr/>
          <p:nvPr/>
        </p:nvSpPr>
        <p:spPr bwMode="auto">
          <a:xfrm>
            <a:off x="3324225" y="4525963"/>
            <a:ext cx="806450" cy="614362"/>
          </a:xfrm>
          <a:custGeom>
            <a:avLst/>
            <a:gdLst>
              <a:gd name="T0" fmla="*/ 2147483646 w 251"/>
              <a:gd name="T1" fmla="*/ 2147483646 h 191"/>
              <a:gd name="T2" fmla="*/ 2147483646 w 251"/>
              <a:gd name="T3" fmla="*/ 2147483646 h 191"/>
              <a:gd name="T4" fmla="*/ 2147483646 w 251"/>
              <a:gd name="T5" fmla="*/ 2147483646 h 191"/>
              <a:gd name="T6" fmla="*/ 2147483646 w 251"/>
              <a:gd name="T7" fmla="*/ 2147483646 h 191"/>
              <a:gd name="T8" fmla="*/ 2147483646 w 251"/>
              <a:gd name="T9" fmla="*/ 2147483646 h 191"/>
              <a:gd name="T10" fmla="*/ 2147483646 w 251"/>
              <a:gd name="T11" fmla="*/ 2147483646 h 191"/>
              <a:gd name="T12" fmla="*/ 2147483646 w 251"/>
              <a:gd name="T13" fmla="*/ 2147483646 h 191"/>
              <a:gd name="T14" fmla="*/ 2147483646 w 251"/>
              <a:gd name="T15" fmla="*/ 2147483646 h 191"/>
              <a:gd name="T16" fmla="*/ 2147483646 w 251"/>
              <a:gd name="T17" fmla="*/ 2147483646 h 191"/>
              <a:gd name="T18" fmla="*/ 2147483646 w 251"/>
              <a:gd name="T19" fmla="*/ 2147483646 h 191"/>
              <a:gd name="T20" fmla="*/ 2147483646 w 251"/>
              <a:gd name="T21" fmla="*/ 2147483646 h 191"/>
              <a:gd name="T22" fmla="*/ 2147483646 w 251"/>
              <a:gd name="T23" fmla="*/ 2147483646 h 191"/>
              <a:gd name="T24" fmla="*/ 2147483646 w 251"/>
              <a:gd name="T25" fmla="*/ 2147483646 h 191"/>
              <a:gd name="T26" fmla="*/ 2147483646 w 251"/>
              <a:gd name="T27" fmla="*/ 2147483646 h 191"/>
              <a:gd name="T28" fmla="*/ 2147483646 w 251"/>
              <a:gd name="T29" fmla="*/ 2147483646 h 191"/>
              <a:gd name="T30" fmla="*/ 2147483646 w 251"/>
              <a:gd name="T31" fmla="*/ 2147483646 h 191"/>
              <a:gd name="T32" fmla="*/ 2147483646 w 251"/>
              <a:gd name="T33" fmla="*/ 2147483646 h 191"/>
              <a:gd name="T34" fmla="*/ 2147483646 w 251"/>
              <a:gd name="T35" fmla="*/ 2147483646 h 191"/>
              <a:gd name="T36" fmla="*/ 2147483646 w 251"/>
              <a:gd name="T37" fmla="*/ 2147483646 h 191"/>
              <a:gd name="T38" fmla="*/ 2147483646 w 251"/>
              <a:gd name="T39" fmla="*/ 2147483646 h 191"/>
              <a:gd name="T40" fmla="*/ 2147483646 w 251"/>
              <a:gd name="T41" fmla="*/ 2147483646 h 191"/>
              <a:gd name="T42" fmla="*/ 2147483646 w 251"/>
              <a:gd name="T43" fmla="*/ 2147483646 h 191"/>
              <a:gd name="T44" fmla="*/ 2147483646 w 251"/>
              <a:gd name="T45" fmla="*/ 2147483646 h 191"/>
              <a:gd name="T46" fmla="*/ 2147483646 w 251"/>
              <a:gd name="T47" fmla="*/ 2147483646 h 191"/>
              <a:gd name="T48" fmla="*/ 2147483646 w 251"/>
              <a:gd name="T49" fmla="*/ 2147483646 h 191"/>
              <a:gd name="T50" fmla="*/ 2147483646 w 251"/>
              <a:gd name="T51" fmla="*/ 2147483646 h 191"/>
              <a:gd name="T52" fmla="*/ 2147483646 w 251"/>
              <a:gd name="T53" fmla="*/ 2147483646 h 191"/>
              <a:gd name="T54" fmla="*/ 2147483646 w 251"/>
              <a:gd name="T55" fmla="*/ 2147483646 h 191"/>
              <a:gd name="T56" fmla="*/ 2147483646 w 251"/>
              <a:gd name="T57" fmla="*/ 2147483646 h 191"/>
              <a:gd name="T58" fmla="*/ 2147483646 w 251"/>
              <a:gd name="T59" fmla="*/ 2147483646 h 191"/>
              <a:gd name="T60" fmla="*/ 2147483646 w 251"/>
              <a:gd name="T61" fmla="*/ 2147483646 h 191"/>
              <a:gd name="T62" fmla="*/ 2147483646 w 251"/>
              <a:gd name="T63" fmla="*/ 2147483646 h 191"/>
              <a:gd name="T64" fmla="*/ 2147483646 w 251"/>
              <a:gd name="T65" fmla="*/ 2147483646 h 191"/>
              <a:gd name="T66" fmla="*/ 2147483646 w 251"/>
              <a:gd name="T67" fmla="*/ 2147483646 h 191"/>
              <a:gd name="T68" fmla="*/ 2147483646 w 251"/>
              <a:gd name="T69" fmla="*/ 2147483646 h 191"/>
              <a:gd name="T70" fmla="*/ 2147483646 w 251"/>
              <a:gd name="T71" fmla="*/ 2147483646 h 191"/>
              <a:gd name="T72" fmla="*/ 2147483646 w 251"/>
              <a:gd name="T73" fmla="*/ 2147483646 h 191"/>
              <a:gd name="T74" fmla="*/ 2147483646 w 251"/>
              <a:gd name="T75" fmla="*/ 2147483646 h 191"/>
              <a:gd name="T76" fmla="*/ 2147483646 w 251"/>
              <a:gd name="T77" fmla="*/ 2147483646 h 191"/>
              <a:gd name="T78" fmla="*/ 2147483646 w 251"/>
              <a:gd name="T79" fmla="*/ 2147483646 h 191"/>
              <a:gd name="T80" fmla="*/ 2147483646 w 251"/>
              <a:gd name="T81" fmla="*/ 2147483646 h 191"/>
              <a:gd name="T82" fmla="*/ 2147483646 w 251"/>
              <a:gd name="T83" fmla="*/ 2147483646 h 191"/>
              <a:gd name="T84" fmla="*/ 2147483646 w 251"/>
              <a:gd name="T85" fmla="*/ 2147483646 h 191"/>
              <a:gd name="T86" fmla="*/ 2147483646 w 251"/>
              <a:gd name="T87" fmla="*/ 2147483646 h 191"/>
              <a:gd name="T88" fmla="*/ 2147483646 w 251"/>
              <a:gd name="T89" fmla="*/ 2147483646 h 191"/>
              <a:gd name="T90" fmla="*/ 2147483646 w 251"/>
              <a:gd name="T91" fmla="*/ 2147483646 h 191"/>
              <a:gd name="T92" fmla="*/ 2147483646 w 251"/>
              <a:gd name="T93" fmla="*/ 2147483646 h 191"/>
              <a:gd name="T94" fmla="*/ 2147483646 w 251"/>
              <a:gd name="T95" fmla="*/ 2147483646 h 191"/>
              <a:gd name="T96" fmla="*/ 2147483646 w 251"/>
              <a:gd name="T97" fmla="*/ 2147483646 h 191"/>
              <a:gd name="T98" fmla="*/ 2147483646 w 251"/>
              <a:gd name="T99" fmla="*/ 2147483646 h 191"/>
              <a:gd name="T100" fmla="*/ 2147483646 w 251"/>
              <a:gd name="T101" fmla="*/ 2147483646 h 191"/>
              <a:gd name="T102" fmla="*/ 2147483646 w 251"/>
              <a:gd name="T103" fmla="*/ 2147483646 h 191"/>
              <a:gd name="T104" fmla="*/ 2147483646 w 251"/>
              <a:gd name="T105" fmla="*/ 2147483646 h 191"/>
              <a:gd name="T106" fmla="*/ 2147483646 w 251"/>
              <a:gd name="T107" fmla="*/ 2147483646 h 191"/>
              <a:gd name="T108" fmla="*/ 2147483646 w 251"/>
              <a:gd name="T109" fmla="*/ 2147483646 h 191"/>
              <a:gd name="T110" fmla="*/ 2147483646 w 251"/>
              <a:gd name="T111" fmla="*/ 2147483646 h 191"/>
              <a:gd name="T112" fmla="*/ 2147483646 w 251"/>
              <a:gd name="T113" fmla="*/ 2147483646 h 191"/>
              <a:gd name="T114" fmla="*/ 2147483646 w 251"/>
              <a:gd name="T115" fmla="*/ 0 h 191"/>
              <a:gd name="T116" fmla="*/ 2147483646 w 251"/>
              <a:gd name="T117" fmla="*/ 2147483646 h 19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1" h="191">
                <a:moveTo>
                  <a:pt x="201" y="4"/>
                </a:moveTo>
                <a:cubicBezTo>
                  <a:pt x="201" y="5"/>
                  <a:pt x="201" y="5"/>
                  <a:pt x="201" y="5"/>
                </a:cubicBezTo>
                <a:cubicBezTo>
                  <a:pt x="202" y="6"/>
                  <a:pt x="202" y="6"/>
                  <a:pt x="202" y="6"/>
                </a:cubicBezTo>
                <a:cubicBezTo>
                  <a:pt x="197" y="14"/>
                  <a:pt x="197" y="14"/>
                  <a:pt x="197" y="14"/>
                </a:cubicBezTo>
                <a:cubicBezTo>
                  <a:pt x="195" y="16"/>
                  <a:pt x="192" y="18"/>
                  <a:pt x="189" y="18"/>
                </a:cubicBezTo>
                <a:cubicBezTo>
                  <a:pt x="188" y="18"/>
                  <a:pt x="188" y="18"/>
                  <a:pt x="188" y="18"/>
                </a:cubicBezTo>
                <a:cubicBezTo>
                  <a:pt x="184" y="15"/>
                  <a:pt x="184" y="15"/>
                  <a:pt x="184" y="15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2" y="22"/>
                  <a:pt x="172" y="22"/>
                  <a:pt x="172" y="22"/>
                </a:cubicBezTo>
                <a:cubicBezTo>
                  <a:pt x="170" y="22"/>
                  <a:pt x="167" y="20"/>
                  <a:pt x="164" y="16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58" y="24"/>
                  <a:pt x="158" y="24"/>
                  <a:pt x="158" y="24"/>
                </a:cubicBezTo>
                <a:cubicBezTo>
                  <a:pt x="153" y="24"/>
                  <a:pt x="153" y="24"/>
                  <a:pt x="153" y="24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39" y="30"/>
                  <a:pt x="139" y="30"/>
                  <a:pt x="139" y="30"/>
                </a:cubicBezTo>
                <a:cubicBezTo>
                  <a:pt x="137" y="32"/>
                  <a:pt x="137" y="32"/>
                  <a:pt x="137" y="32"/>
                </a:cubicBezTo>
                <a:cubicBezTo>
                  <a:pt x="135" y="34"/>
                  <a:pt x="134" y="36"/>
                  <a:pt x="135" y="37"/>
                </a:cubicBezTo>
                <a:cubicBezTo>
                  <a:pt x="138" y="41"/>
                  <a:pt x="138" y="41"/>
                  <a:pt x="138" y="41"/>
                </a:cubicBezTo>
                <a:cubicBezTo>
                  <a:pt x="127" y="40"/>
                  <a:pt x="127" y="40"/>
                  <a:pt x="127" y="40"/>
                </a:cubicBezTo>
                <a:cubicBezTo>
                  <a:pt x="121" y="45"/>
                  <a:pt x="121" y="45"/>
                  <a:pt x="121" y="45"/>
                </a:cubicBezTo>
                <a:cubicBezTo>
                  <a:pt x="120" y="47"/>
                  <a:pt x="120" y="47"/>
                  <a:pt x="120" y="47"/>
                </a:cubicBezTo>
                <a:cubicBezTo>
                  <a:pt x="120" y="47"/>
                  <a:pt x="120" y="47"/>
                  <a:pt x="120" y="47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18" y="51"/>
                  <a:pt x="118" y="51"/>
                  <a:pt x="118" y="51"/>
                </a:cubicBezTo>
                <a:cubicBezTo>
                  <a:pt x="118" y="51"/>
                  <a:pt x="118" y="51"/>
                  <a:pt x="118" y="51"/>
                </a:cubicBezTo>
                <a:cubicBezTo>
                  <a:pt x="112" y="51"/>
                  <a:pt x="112" y="51"/>
                  <a:pt x="112" y="51"/>
                </a:cubicBezTo>
                <a:cubicBezTo>
                  <a:pt x="105" y="48"/>
                  <a:pt x="105" y="48"/>
                  <a:pt x="105" y="48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97" y="49"/>
                  <a:pt x="97" y="49"/>
                  <a:pt x="97" y="49"/>
                </a:cubicBezTo>
                <a:cubicBezTo>
                  <a:pt x="95" y="49"/>
                  <a:pt x="92" y="46"/>
                  <a:pt x="89" y="42"/>
                </a:cubicBezTo>
                <a:cubicBezTo>
                  <a:pt x="85" y="40"/>
                  <a:pt x="85" y="40"/>
                  <a:pt x="85" y="40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81" y="46"/>
                  <a:pt x="81" y="46"/>
                </a:cubicBezTo>
                <a:cubicBezTo>
                  <a:pt x="80" y="46"/>
                  <a:pt x="80" y="46"/>
                  <a:pt x="80" y="46"/>
                </a:cubicBezTo>
                <a:cubicBezTo>
                  <a:pt x="75" y="50"/>
                  <a:pt x="75" y="50"/>
                  <a:pt x="75" y="50"/>
                </a:cubicBezTo>
                <a:cubicBezTo>
                  <a:pt x="74" y="50"/>
                  <a:pt x="74" y="50"/>
                  <a:pt x="74" y="50"/>
                </a:cubicBezTo>
                <a:cubicBezTo>
                  <a:pt x="74" y="51"/>
                  <a:pt x="74" y="51"/>
                  <a:pt x="74" y="51"/>
                </a:cubicBezTo>
                <a:cubicBezTo>
                  <a:pt x="73" y="51"/>
                  <a:pt x="73" y="51"/>
                  <a:pt x="73" y="51"/>
                </a:cubicBezTo>
                <a:cubicBezTo>
                  <a:pt x="69" y="52"/>
                  <a:pt x="69" y="52"/>
                  <a:pt x="69" y="52"/>
                </a:cubicBezTo>
                <a:cubicBezTo>
                  <a:pt x="63" y="58"/>
                  <a:pt x="63" y="58"/>
                  <a:pt x="63" y="58"/>
                </a:cubicBezTo>
                <a:cubicBezTo>
                  <a:pt x="63" y="58"/>
                  <a:pt x="63" y="58"/>
                  <a:pt x="63" y="58"/>
                </a:cubicBezTo>
                <a:cubicBezTo>
                  <a:pt x="56" y="61"/>
                  <a:pt x="56" y="61"/>
                  <a:pt x="56" y="61"/>
                </a:cubicBezTo>
                <a:cubicBezTo>
                  <a:pt x="51" y="67"/>
                  <a:pt x="51" y="67"/>
                  <a:pt x="51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23" y="62"/>
                  <a:pt x="23" y="62"/>
                  <a:pt x="23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0" y="65"/>
                  <a:pt x="10" y="65"/>
                  <a:pt x="10" y="65"/>
                </a:cubicBezTo>
                <a:cubicBezTo>
                  <a:pt x="9" y="65"/>
                  <a:pt x="9" y="65"/>
                  <a:pt x="9" y="65"/>
                </a:cubicBezTo>
                <a:cubicBezTo>
                  <a:pt x="9" y="65"/>
                  <a:pt x="9" y="65"/>
                  <a:pt x="9" y="65"/>
                </a:cubicBezTo>
                <a:cubicBezTo>
                  <a:pt x="5" y="66"/>
                  <a:pt x="5" y="66"/>
                  <a:pt x="5" y="66"/>
                </a:cubicBezTo>
                <a:cubicBezTo>
                  <a:pt x="3" y="67"/>
                  <a:pt x="2" y="68"/>
                  <a:pt x="1" y="69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6"/>
                  <a:pt x="0" y="76"/>
                  <a:pt x="0" y="76"/>
                </a:cubicBezTo>
                <a:cubicBezTo>
                  <a:pt x="2" y="79"/>
                  <a:pt x="2" y="79"/>
                  <a:pt x="2" y="79"/>
                </a:cubicBezTo>
                <a:cubicBezTo>
                  <a:pt x="11" y="76"/>
                  <a:pt x="11" y="76"/>
                  <a:pt x="11" y="76"/>
                </a:cubicBezTo>
                <a:cubicBezTo>
                  <a:pt x="13" y="76"/>
                  <a:pt x="16" y="77"/>
                  <a:pt x="20" y="7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80"/>
                  <a:pt x="21" y="80"/>
                  <a:pt x="21" y="80"/>
                </a:cubicBezTo>
                <a:cubicBezTo>
                  <a:pt x="21" y="93"/>
                  <a:pt x="21" y="93"/>
                  <a:pt x="21" y="93"/>
                </a:cubicBezTo>
                <a:cubicBezTo>
                  <a:pt x="23" y="94"/>
                  <a:pt x="23" y="94"/>
                  <a:pt x="23" y="94"/>
                </a:cubicBezTo>
                <a:cubicBezTo>
                  <a:pt x="32" y="94"/>
                  <a:pt x="32" y="94"/>
                  <a:pt x="32" y="94"/>
                </a:cubicBezTo>
                <a:cubicBezTo>
                  <a:pt x="37" y="92"/>
                  <a:pt x="37" y="92"/>
                  <a:pt x="37" y="92"/>
                </a:cubicBezTo>
                <a:cubicBezTo>
                  <a:pt x="38" y="92"/>
                  <a:pt x="38" y="92"/>
                  <a:pt x="38" y="92"/>
                </a:cubicBezTo>
                <a:cubicBezTo>
                  <a:pt x="41" y="90"/>
                  <a:pt x="44" y="89"/>
                  <a:pt x="47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50" y="89"/>
                  <a:pt x="50" y="89"/>
                  <a:pt x="50" y="89"/>
                </a:cubicBezTo>
                <a:cubicBezTo>
                  <a:pt x="52" y="94"/>
                  <a:pt x="52" y="94"/>
                  <a:pt x="52" y="94"/>
                </a:cubicBezTo>
                <a:cubicBezTo>
                  <a:pt x="52" y="94"/>
                  <a:pt x="52" y="94"/>
                  <a:pt x="52" y="94"/>
                </a:cubicBezTo>
                <a:cubicBezTo>
                  <a:pt x="53" y="108"/>
                  <a:pt x="53" y="108"/>
                  <a:pt x="53" y="108"/>
                </a:cubicBezTo>
                <a:cubicBezTo>
                  <a:pt x="53" y="109"/>
                  <a:pt x="53" y="109"/>
                  <a:pt x="53" y="109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6" y="117"/>
                  <a:pt x="46" y="117"/>
                  <a:pt x="46" y="117"/>
                </a:cubicBezTo>
                <a:cubicBezTo>
                  <a:pt x="37" y="121"/>
                  <a:pt x="37" y="121"/>
                  <a:pt x="37" y="121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36" y="126"/>
                  <a:pt x="36" y="126"/>
                  <a:pt x="36" y="126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4" y="129"/>
                  <a:pt x="54" y="129"/>
                  <a:pt x="54" y="129"/>
                </a:cubicBezTo>
                <a:cubicBezTo>
                  <a:pt x="61" y="133"/>
                  <a:pt x="61" y="133"/>
                  <a:pt x="61" y="133"/>
                </a:cubicBezTo>
                <a:cubicBezTo>
                  <a:pt x="76" y="132"/>
                  <a:pt x="76" y="132"/>
                  <a:pt x="76" y="132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7" y="142"/>
                  <a:pt x="77" y="142"/>
                  <a:pt x="77" y="142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0" y="150"/>
                  <a:pt x="70" y="150"/>
                  <a:pt x="70" y="150"/>
                </a:cubicBezTo>
                <a:cubicBezTo>
                  <a:pt x="69" y="158"/>
                  <a:pt x="71" y="164"/>
                  <a:pt x="75" y="165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97" y="178"/>
                  <a:pt x="97" y="178"/>
                  <a:pt x="97" y="178"/>
                </a:cubicBezTo>
                <a:cubicBezTo>
                  <a:pt x="106" y="174"/>
                  <a:pt x="106" y="174"/>
                  <a:pt x="106" y="174"/>
                </a:cubicBezTo>
                <a:cubicBezTo>
                  <a:pt x="107" y="174"/>
                  <a:pt x="107" y="174"/>
                  <a:pt x="107" y="174"/>
                </a:cubicBezTo>
                <a:cubicBezTo>
                  <a:pt x="107" y="174"/>
                  <a:pt x="107" y="174"/>
                  <a:pt x="107" y="174"/>
                </a:cubicBezTo>
                <a:cubicBezTo>
                  <a:pt x="108" y="174"/>
                  <a:pt x="108" y="174"/>
                  <a:pt x="108" y="174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3" y="184"/>
                  <a:pt x="123" y="184"/>
                  <a:pt x="123" y="184"/>
                </a:cubicBezTo>
                <a:cubicBezTo>
                  <a:pt x="126" y="180"/>
                  <a:pt x="126" y="180"/>
                  <a:pt x="126" y="180"/>
                </a:cubicBezTo>
                <a:cubicBezTo>
                  <a:pt x="127" y="180"/>
                  <a:pt x="127" y="180"/>
                  <a:pt x="127" y="180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8" y="179"/>
                  <a:pt x="128" y="179"/>
                  <a:pt x="128" y="179"/>
                </a:cubicBezTo>
                <a:cubicBezTo>
                  <a:pt x="135" y="180"/>
                  <a:pt x="135" y="180"/>
                  <a:pt x="135" y="180"/>
                </a:cubicBezTo>
                <a:cubicBezTo>
                  <a:pt x="137" y="167"/>
                  <a:pt x="137" y="167"/>
                  <a:pt x="137" y="167"/>
                </a:cubicBezTo>
                <a:cubicBezTo>
                  <a:pt x="147" y="184"/>
                  <a:pt x="147" y="184"/>
                  <a:pt x="147" y="184"/>
                </a:cubicBezTo>
                <a:cubicBezTo>
                  <a:pt x="155" y="185"/>
                  <a:pt x="155" y="185"/>
                  <a:pt x="155" y="185"/>
                </a:cubicBezTo>
                <a:cubicBezTo>
                  <a:pt x="156" y="185"/>
                  <a:pt x="156" y="185"/>
                  <a:pt x="156" y="185"/>
                </a:cubicBezTo>
                <a:cubicBezTo>
                  <a:pt x="157" y="185"/>
                  <a:pt x="157" y="185"/>
                  <a:pt x="157" y="185"/>
                </a:cubicBezTo>
                <a:cubicBezTo>
                  <a:pt x="157" y="186"/>
                  <a:pt x="157" y="186"/>
                  <a:pt x="157" y="186"/>
                </a:cubicBezTo>
                <a:cubicBezTo>
                  <a:pt x="157" y="191"/>
                  <a:pt x="157" y="191"/>
                  <a:pt x="157" y="191"/>
                </a:cubicBezTo>
                <a:cubicBezTo>
                  <a:pt x="160" y="190"/>
                  <a:pt x="160" y="190"/>
                  <a:pt x="160" y="190"/>
                </a:cubicBezTo>
                <a:cubicBezTo>
                  <a:pt x="173" y="173"/>
                  <a:pt x="173" y="173"/>
                  <a:pt x="173" y="173"/>
                </a:cubicBezTo>
                <a:cubicBezTo>
                  <a:pt x="179" y="181"/>
                  <a:pt x="179" y="181"/>
                  <a:pt x="179" y="181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83" y="170"/>
                  <a:pt x="183" y="170"/>
                  <a:pt x="183" y="170"/>
                </a:cubicBezTo>
                <a:cubicBezTo>
                  <a:pt x="186" y="164"/>
                  <a:pt x="186" y="164"/>
                  <a:pt x="186" y="164"/>
                </a:cubicBezTo>
                <a:cubicBezTo>
                  <a:pt x="196" y="164"/>
                  <a:pt x="196" y="164"/>
                  <a:pt x="196" y="164"/>
                </a:cubicBezTo>
                <a:cubicBezTo>
                  <a:pt x="198" y="152"/>
                  <a:pt x="198" y="152"/>
                  <a:pt x="198" y="152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200" y="153"/>
                  <a:pt x="200" y="153"/>
                  <a:pt x="200" y="153"/>
                </a:cubicBezTo>
                <a:cubicBezTo>
                  <a:pt x="207" y="154"/>
                  <a:pt x="207" y="154"/>
                  <a:pt x="207" y="154"/>
                </a:cubicBezTo>
                <a:cubicBezTo>
                  <a:pt x="208" y="150"/>
                  <a:pt x="208" y="150"/>
                  <a:pt x="208" y="150"/>
                </a:cubicBezTo>
                <a:cubicBezTo>
                  <a:pt x="205" y="144"/>
                  <a:pt x="205" y="144"/>
                  <a:pt x="205" y="144"/>
                </a:cubicBezTo>
                <a:cubicBezTo>
                  <a:pt x="205" y="143"/>
                  <a:pt x="205" y="143"/>
                  <a:pt x="205" y="143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07" y="137"/>
                  <a:pt x="207" y="137"/>
                  <a:pt x="207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29" y="126"/>
                  <a:pt x="229" y="126"/>
                  <a:pt x="229" y="126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14"/>
                  <a:pt x="228" y="114"/>
                  <a:pt x="228" y="114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33" y="105"/>
                  <a:pt x="233" y="105"/>
                  <a:pt x="233" y="105"/>
                </a:cubicBezTo>
                <a:cubicBezTo>
                  <a:pt x="233" y="105"/>
                  <a:pt x="233" y="105"/>
                  <a:pt x="233" y="105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48" y="67"/>
                  <a:pt x="248" y="67"/>
                  <a:pt x="248" y="67"/>
                </a:cubicBezTo>
                <a:cubicBezTo>
                  <a:pt x="248" y="66"/>
                  <a:pt x="248" y="66"/>
                  <a:pt x="248" y="66"/>
                </a:cubicBezTo>
                <a:cubicBezTo>
                  <a:pt x="248" y="66"/>
                  <a:pt x="248" y="66"/>
                  <a:pt x="248" y="66"/>
                </a:cubicBezTo>
                <a:cubicBezTo>
                  <a:pt x="248" y="60"/>
                  <a:pt x="248" y="60"/>
                  <a:pt x="248" y="60"/>
                </a:cubicBezTo>
                <a:cubicBezTo>
                  <a:pt x="245" y="60"/>
                  <a:pt x="245" y="60"/>
                  <a:pt x="245" y="60"/>
                </a:cubicBezTo>
                <a:cubicBezTo>
                  <a:pt x="239" y="63"/>
                  <a:pt x="239" y="63"/>
                  <a:pt x="239" y="63"/>
                </a:cubicBezTo>
                <a:cubicBezTo>
                  <a:pt x="236" y="65"/>
                  <a:pt x="232" y="64"/>
                  <a:pt x="227" y="61"/>
                </a:cubicBezTo>
                <a:cubicBezTo>
                  <a:pt x="225" y="59"/>
                  <a:pt x="225" y="55"/>
                  <a:pt x="226" y="49"/>
                </a:cubicBezTo>
                <a:cubicBezTo>
                  <a:pt x="223" y="49"/>
                  <a:pt x="223" y="49"/>
                  <a:pt x="223" y="49"/>
                </a:cubicBezTo>
                <a:cubicBezTo>
                  <a:pt x="221" y="51"/>
                  <a:pt x="221" y="51"/>
                  <a:pt x="221" y="51"/>
                </a:cubicBezTo>
                <a:cubicBezTo>
                  <a:pt x="217" y="55"/>
                  <a:pt x="215" y="57"/>
                  <a:pt x="214" y="57"/>
                </a:cubicBezTo>
                <a:cubicBezTo>
                  <a:pt x="213" y="57"/>
                  <a:pt x="213" y="57"/>
                  <a:pt x="212" y="57"/>
                </a:cubicBezTo>
                <a:cubicBezTo>
                  <a:pt x="211" y="56"/>
                  <a:pt x="211" y="54"/>
                  <a:pt x="211" y="50"/>
                </a:cubicBezTo>
                <a:cubicBezTo>
                  <a:pt x="211" y="47"/>
                  <a:pt x="211" y="44"/>
                  <a:pt x="212" y="44"/>
                </a:cubicBezTo>
                <a:cubicBezTo>
                  <a:pt x="213" y="42"/>
                  <a:pt x="213" y="42"/>
                  <a:pt x="214" y="43"/>
                </a:cubicBezTo>
                <a:cubicBezTo>
                  <a:pt x="222" y="29"/>
                  <a:pt x="222" y="29"/>
                  <a:pt x="222" y="29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25" y="18"/>
                  <a:pt x="225" y="18"/>
                  <a:pt x="225" y="18"/>
                </a:cubicBezTo>
                <a:cubicBezTo>
                  <a:pt x="221" y="14"/>
                  <a:pt x="221" y="14"/>
                  <a:pt x="221" y="14"/>
                </a:cubicBezTo>
                <a:cubicBezTo>
                  <a:pt x="219" y="13"/>
                  <a:pt x="219" y="10"/>
                  <a:pt x="220" y="6"/>
                </a:cubicBezTo>
                <a:cubicBezTo>
                  <a:pt x="220" y="4"/>
                  <a:pt x="220" y="4"/>
                  <a:pt x="220" y="4"/>
                </a:cubicBezTo>
                <a:cubicBezTo>
                  <a:pt x="220" y="2"/>
                  <a:pt x="219" y="1"/>
                  <a:pt x="21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16" y="1"/>
                  <a:pt x="216" y="1"/>
                  <a:pt x="216" y="1"/>
                </a:cubicBezTo>
                <a:cubicBezTo>
                  <a:pt x="215" y="4"/>
                  <a:pt x="212" y="6"/>
                  <a:pt x="208" y="4"/>
                </a:cubicBezTo>
                <a:cubicBezTo>
                  <a:pt x="206" y="4"/>
                  <a:pt x="203" y="4"/>
                  <a:pt x="201" y="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15"/>
          <p:cNvSpPr/>
          <p:nvPr/>
        </p:nvSpPr>
        <p:spPr bwMode="auto">
          <a:xfrm>
            <a:off x="3435350" y="3851275"/>
            <a:ext cx="457200" cy="461963"/>
          </a:xfrm>
          <a:custGeom>
            <a:avLst/>
            <a:gdLst>
              <a:gd name="T0" fmla="*/ 2147483646 w 142"/>
              <a:gd name="T1" fmla="*/ 2147483646 h 144"/>
              <a:gd name="T2" fmla="*/ 2147483646 w 142"/>
              <a:gd name="T3" fmla="*/ 2147483646 h 144"/>
              <a:gd name="T4" fmla="*/ 2147483646 w 142"/>
              <a:gd name="T5" fmla="*/ 2147483646 h 144"/>
              <a:gd name="T6" fmla="*/ 2147483646 w 142"/>
              <a:gd name="T7" fmla="*/ 2147483646 h 144"/>
              <a:gd name="T8" fmla="*/ 2147483646 w 142"/>
              <a:gd name="T9" fmla="*/ 2147483646 h 144"/>
              <a:gd name="T10" fmla="*/ 2147483646 w 142"/>
              <a:gd name="T11" fmla="*/ 2147483646 h 144"/>
              <a:gd name="T12" fmla="*/ 2147483646 w 142"/>
              <a:gd name="T13" fmla="*/ 2147483646 h 144"/>
              <a:gd name="T14" fmla="*/ 2147483646 w 142"/>
              <a:gd name="T15" fmla="*/ 2147483646 h 144"/>
              <a:gd name="T16" fmla="*/ 2147483646 w 142"/>
              <a:gd name="T17" fmla="*/ 2147483646 h 144"/>
              <a:gd name="T18" fmla="*/ 2147483646 w 142"/>
              <a:gd name="T19" fmla="*/ 2147483646 h 144"/>
              <a:gd name="T20" fmla="*/ 2147483646 w 142"/>
              <a:gd name="T21" fmla="*/ 2147483646 h 144"/>
              <a:gd name="T22" fmla="*/ 2147483646 w 142"/>
              <a:gd name="T23" fmla="*/ 2147483646 h 144"/>
              <a:gd name="T24" fmla="*/ 2147483646 w 142"/>
              <a:gd name="T25" fmla="*/ 2147483646 h 144"/>
              <a:gd name="T26" fmla="*/ 2147483646 w 142"/>
              <a:gd name="T27" fmla="*/ 2147483646 h 144"/>
              <a:gd name="T28" fmla="*/ 0 w 142"/>
              <a:gd name="T29" fmla="*/ 2147483646 h 144"/>
              <a:gd name="T30" fmla="*/ 2147483646 w 142"/>
              <a:gd name="T31" fmla="*/ 2147483646 h 144"/>
              <a:gd name="T32" fmla="*/ 2147483646 w 142"/>
              <a:gd name="T33" fmla="*/ 2147483646 h 144"/>
              <a:gd name="T34" fmla="*/ 2147483646 w 142"/>
              <a:gd name="T35" fmla="*/ 2147483646 h 144"/>
              <a:gd name="T36" fmla="*/ 2147483646 w 142"/>
              <a:gd name="T37" fmla="*/ 2147483646 h 144"/>
              <a:gd name="T38" fmla="*/ 2147483646 w 142"/>
              <a:gd name="T39" fmla="*/ 2147483646 h 144"/>
              <a:gd name="T40" fmla="*/ 2147483646 w 142"/>
              <a:gd name="T41" fmla="*/ 2147483646 h 144"/>
              <a:gd name="T42" fmla="*/ 2147483646 w 142"/>
              <a:gd name="T43" fmla="*/ 2147483646 h 144"/>
              <a:gd name="T44" fmla="*/ 2147483646 w 142"/>
              <a:gd name="T45" fmla="*/ 2147483646 h 144"/>
              <a:gd name="T46" fmla="*/ 2147483646 w 142"/>
              <a:gd name="T47" fmla="*/ 2147483646 h 144"/>
              <a:gd name="T48" fmla="*/ 2147483646 w 142"/>
              <a:gd name="T49" fmla="*/ 2147483646 h 144"/>
              <a:gd name="T50" fmla="*/ 2147483646 w 142"/>
              <a:gd name="T51" fmla="*/ 2147483646 h 144"/>
              <a:gd name="T52" fmla="*/ 2147483646 w 142"/>
              <a:gd name="T53" fmla="*/ 2147483646 h 144"/>
              <a:gd name="T54" fmla="*/ 2147483646 w 142"/>
              <a:gd name="T55" fmla="*/ 2147483646 h 144"/>
              <a:gd name="T56" fmla="*/ 2147483646 w 142"/>
              <a:gd name="T57" fmla="*/ 2147483646 h 144"/>
              <a:gd name="T58" fmla="*/ 2147483646 w 142"/>
              <a:gd name="T59" fmla="*/ 2147483646 h 144"/>
              <a:gd name="T60" fmla="*/ 2147483646 w 142"/>
              <a:gd name="T61" fmla="*/ 2147483646 h 144"/>
              <a:gd name="T62" fmla="*/ 2147483646 w 142"/>
              <a:gd name="T63" fmla="*/ 2147483646 h 144"/>
              <a:gd name="T64" fmla="*/ 2147483646 w 142"/>
              <a:gd name="T65" fmla="*/ 2147483646 h 144"/>
              <a:gd name="T66" fmla="*/ 2147483646 w 142"/>
              <a:gd name="T67" fmla="*/ 2147483646 h 144"/>
              <a:gd name="T68" fmla="*/ 2147483646 w 142"/>
              <a:gd name="T69" fmla="*/ 2147483646 h 144"/>
              <a:gd name="T70" fmla="*/ 2147483646 w 142"/>
              <a:gd name="T71" fmla="*/ 2147483646 h 144"/>
              <a:gd name="T72" fmla="*/ 2147483646 w 142"/>
              <a:gd name="T73" fmla="*/ 2147483646 h 144"/>
              <a:gd name="T74" fmla="*/ 2147483646 w 142"/>
              <a:gd name="T75" fmla="*/ 2147483646 h 144"/>
              <a:gd name="T76" fmla="*/ 2147483646 w 142"/>
              <a:gd name="T77" fmla="*/ 2147483646 h 144"/>
              <a:gd name="T78" fmla="*/ 2147483646 w 142"/>
              <a:gd name="T79" fmla="*/ 2147483646 h 144"/>
              <a:gd name="T80" fmla="*/ 2147483646 w 142"/>
              <a:gd name="T81" fmla="*/ 2147483646 h 144"/>
              <a:gd name="T82" fmla="*/ 2147483646 w 142"/>
              <a:gd name="T83" fmla="*/ 2147483646 h 144"/>
              <a:gd name="T84" fmla="*/ 2147483646 w 142"/>
              <a:gd name="T85" fmla="*/ 2147483646 h 144"/>
              <a:gd name="T86" fmla="*/ 2147483646 w 142"/>
              <a:gd name="T87" fmla="*/ 2147483646 h 144"/>
              <a:gd name="T88" fmla="*/ 2147483646 w 142"/>
              <a:gd name="T89" fmla="*/ 2147483646 h 144"/>
              <a:gd name="T90" fmla="*/ 2147483646 w 142"/>
              <a:gd name="T91" fmla="*/ 2147483646 h 144"/>
              <a:gd name="T92" fmla="*/ 2147483646 w 142"/>
              <a:gd name="T93" fmla="*/ 2147483646 h 14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42" h="144">
                <a:moveTo>
                  <a:pt x="142" y="29"/>
                </a:moveTo>
                <a:cubicBezTo>
                  <a:pt x="139" y="22"/>
                  <a:pt x="139" y="22"/>
                  <a:pt x="139" y="22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17" y="14"/>
                  <a:pt x="117" y="14"/>
                  <a:pt x="117" y="14"/>
                </a:cubicBezTo>
                <a:cubicBezTo>
                  <a:pt x="117" y="14"/>
                  <a:pt x="117" y="14"/>
                  <a:pt x="117" y="14"/>
                </a:cubicBezTo>
                <a:cubicBezTo>
                  <a:pt x="116" y="13"/>
                  <a:pt x="116" y="13"/>
                  <a:pt x="116" y="13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06" y="6"/>
                  <a:pt x="106" y="6"/>
                  <a:pt x="106" y="6"/>
                </a:cubicBezTo>
                <a:cubicBezTo>
                  <a:pt x="102" y="2"/>
                  <a:pt x="102" y="2"/>
                  <a:pt x="102" y="2"/>
                </a:cubicBezTo>
                <a:cubicBezTo>
                  <a:pt x="98" y="0"/>
                  <a:pt x="98" y="0"/>
                  <a:pt x="98" y="0"/>
                </a:cubicBezTo>
                <a:cubicBezTo>
                  <a:pt x="94" y="4"/>
                  <a:pt x="94" y="4"/>
                  <a:pt x="94" y="4"/>
                </a:cubicBezTo>
                <a:cubicBezTo>
                  <a:pt x="88" y="8"/>
                  <a:pt x="88" y="8"/>
                  <a:pt x="88" y="8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1" y="29"/>
                  <a:pt x="81" y="29"/>
                  <a:pt x="81" y="29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30"/>
                  <a:pt x="81" y="30"/>
                  <a:pt x="81" y="30"/>
                </a:cubicBezTo>
                <a:cubicBezTo>
                  <a:pt x="77" y="34"/>
                  <a:pt x="77" y="34"/>
                  <a:pt x="77" y="34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44"/>
                  <a:pt x="72" y="44"/>
                  <a:pt x="72" y="44"/>
                </a:cubicBezTo>
                <a:cubicBezTo>
                  <a:pt x="68" y="46"/>
                  <a:pt x="65" y="49"/>
                  <a:pt x="62" y="52"/>
                </a:cubicBezTo>
                <a:cubicBezTo>
                  <a:pt x="58" y="59"/>
                  <a:pt x="58" y="59"/>
                  <a:pt x="58" y="59"/>
                </a:cubicBezTo>
                <a:cubicBezTo>
                  <a:pt x="57" y="61"/>
                  <a:pt x="54" y="63"/>
                  <a:pt x="48" y="66"/>
                </a:cubicBezTo>
                <a:cubicBezTo>
                  <a:pt x="44" y="72"/>
                  <a:pt x="44" y="72"/>
                  <a:pt x="44" y="72"/>
                </a:cubicBezTo>
                <a:cubicBezTo>
                  <a:pt x="44" y="72"/>
                  <a:pt x="44" y="72"/>
                  <a:pt x="44" y="72"/>
                </a:cubicBezTo>
                <a:cubicBezTo>
                  <a:pt x="37" y="82"/>
                  <a:pt x="37" y="82"/>
                  <a:pt x="37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4" y="80"/>
                  <a:pt x="4" y="80"/>
                  <a:pt x="4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0"/>
                  <a:pt x="0" y="90"/>
                  <a:pt x="0" y="90"/>
                </a:cubicBezTo>
                <a:cubicBezTo>
                  <a:pt x="3" y="104"/>
                  <a:pt x="3" y="104"/>
                  <a:pt x="3" y="104"/>
                </a:cubicBezTo>
                <a:cubicBezTo>
                  <a:pt x="10" y="113"/>
                  <a:pt x="10" y="113"/>
                  <a:pt x="10" y="113"/>
                </a:cubicBezTo>
                <a:cubicBezTo>
                  <a:pt x="16" y="116"/>
                  <a:pt x="16" y="116"/>
                  <a:pt x="16" y="116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9" y="121"/>
                  <a:pt x="21" y="124"/>
                  <a:pt x="21" y="126"/>
                </a:cubicBezTo>
                <a:cubicBezTo>
                  <a:pt x="21" y="131"/>
                  <a:pt x="21" y="131"/>
                  <a:pt x="21" y="131"/>
                </a:cubicBezTo>
                <a:cubicBezTo>
                  <a:pt x="19" y="133"/>
                  <a:pt x="19" y="133"/>
                  <a:pt x="19" y="133"/>
                </a:cubicBezTo>
                <a:cubicBezTo>
                  <a:pt x="20" y="134"/>
                  <a:pt x="20" y="134"/>
                  <a:pt x="20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25" y="129"/>
                  <a:pt x="25" y="129"/>
                  <a:pt x="25" y="129"/>
                </a:cubicBezTo>
                <a:cubicBezTo>
                  <a:pt x="31" y="131"/>
                  <a:pt x="31" y="131"/>
                  <a:pt x="31" y="131"/>
                </a:cubicBezTo>
                <a:cubicBezTo>
                  <a:pt x="32" y="133"/>
                  <a:pt x="32" y="133"/>
                  <a:pt x="32" y="133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34" y="130"/>
                  <a:pt x="34" y="130"/>
                  <a:pt x="34" y="130"/>
                </a:cubicBezTo>
                <a:cubicBezTo>
                  <a:pt x="34" y="130"/>
                  <a:pt x="34" y="130"/>
                  <a:pt x="34" y="130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39" y="121"/>
                  <a:pt x="41" y="120"/>
                  <a:pt x="44" y="121"/>
                </a:cubicBezTo>
                <a:cubicBezTo>
                  <a:pt x="51" y="121"/>
                  <a:pt x="51" y="121"/>
                  <a:pt x="51" y="121"/>
                </a:cubicBezTo>
                <a:cubicBezTo>
                  <a:pt x="55" y="116"/>
                  <a:pt x="55" y="116"/>
                  <a:pt x="55" y="116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7" y="104"/>
                  <a:pt x="67" y="104"/>
                  <a:pt x="67" y="104"/>
                </a:cubicBezTo>
                <a:cubicBezTo>
                  <a:pt x="67" y="105"/>
                  <a:pt x="67" y="105"/>
                  <a:pt x="67" y="105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8" y="112"/>
                  <a:pt x="68" y="112"/>
                  <a:pt x="68" y="112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7" y="107"/>
                  <a:pt x="87" y="107"/>
                  <a:pt x="87" y="107"/>
                </a:cubicBezTo>
                <a:cubicBezTo>
                  <a:pt x="88" y="107"/>
                  <a:pt x="88" y="107"/>
                  <a:pt x="88" y="107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90" y="118"/>
                  <a:pt x="90" y="118"/>
                  <a:pt x="90" y="118"/>
                </a:cubicBezTo>
                <a:cubicBezTo>
                  <a:pt x="94" y="126"/>
                  <a:pt x="94" y="126"/>
                  <a:pt x="94" y="126"/>
                </a:cubicBezTo>
                <a:cubicBezTo>
                  <a:pt x="94" y="126"/>
                  <a:pt x="94" y="126"/>
                  <a:pt x="94" y="126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32"/>
                  <a:pt x="94" y="132"/>
                  <a:pt x="94" y="132"/>
                </a:cubicBezTo>
                <a:cubicBezTo>
                  <a:pt x="96" y="135"/>
                  <a:pt x="96" y="135"/>
                  <a:pt x="96" y="135"/>
                </a:cubicBezTo>
                <a:cubicBezTo>
                  <a:pt x="97" y="135"/>
                  <a:pt x="97" y="135"/>
                  <a:pt x="97" y="135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99" y="132"/>
                  <a:pt x="99" y="132"/>
                  <a:pt x="99" y="132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6"/>
                  <a:pt x="104" y="136"/>
                  <a:pt x="104" y="136"/>
                </a:cubicBezTo>
                <a:cubicBezTo>
                  <a:pt x="104" y="136"/>
                  <a:pt x="104" y="136"/>
                  <a:pt x="104" y="136"/>
                </a:cubicBezTo>
                <a:cubicBezTo>
                  <a:pt x="106" y="143"/>
                  <a:pt x="106" y="143"/>
                  <a:pt x="106" y="143"/>
                </a:cubicBezTo>
                <a:cubicBezTo>
                  <a:pt x="108" y="144"/>
                  <a:pt x="108" y="144"/>
                  <a:pt x="108" y="144"/>
                </a:cubicBezTo>
                <a:cubicBezTo>
                  <a:pt x="108" y="143"/>
                  <a:pt x="108" y="143"/>
                  <a:pt x="108" y="143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12" y="137"/>
                  <a:pt x="112" y="137"/>
                  <a:pt x="112" y="137"/>
                </a:cubicBezTo>
                <a:cubicBezTo>
                  <a:pt x="114" y="135"/>
                  <a:pt x="114" y="135"/>
                  <a:pt x="114" y="135"/>
                </a:cubicBezTo>
                <a:cubicBezTo>
                  <a:pt x="115" y="135"/>
                  <a:pt x="115" y="135"/>
                  <a:pt x="115" y="135"/>
                </a:cubicBezTo>
                <a:cubicBezTo>
                  <a:pt x="115" y="135"/>
                  <a:pt x="115" y="135"/>
                  <a:pt x="115" y="135"/>
                </a:cubicBezTo>
                <a:cubicBezTo>
                  <a:pt x="118" y="135"/>
                  <a:pt x="118" y="135"/>
                  <a:pt x="118" y="135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18" y="132"/>
                  <a:pt x="118" y="132"/>
                  <a:pt x="118" y="132"/>
                </a:cubicBezTo>
                <a:cubicBezTo>
                  <a:pt x="116" y="113"/>
                  <a:pt x="116" y="113"/>
                  <a:pt x="116" y="113"/>
                </a:cubicBezTo>
                <a:cubicBezTo>
                  <a:pt x="108" y="101"/>
                  <a:pt x="108" y="101"/>
                  <a:pt x="108" y="101"/>
                </a:cubicBezTo>
                <a:cubicBezTo>
                  <a:pt x="94" y="84"/>
                  <a:pt x="94" y="84"/>
                  <a:pt x="94" y="84"/>
                </a:cubicBezTo>
                <a:cubicBezTo>
                  <a:pt x="93" y="84"/>
                  <a:pt x="93" y="84"/>
                  <a:pt x="93" y="84"/>
                </a:cubicBezTo>
                <a:cubicBezTo>
                  <a:pt x="92" y="73"/>
                  <a:pt x="92" y="73"/>
                  <a:pt x="92" y="73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7" y="64"/>
                  <a:pt x="87" y="64"/>
                  <a:pt x="87" y="64"/>
                </a:cubicBezTo>
                <a:cubicBezTo>
                  <a:pt x="87" y="64"/>
                  <a:pt x="87" y="64"/>
                  <a:pt x="87" y="64"/>
                </a:cubicBezTo>
                <a:cubicBezTo>
                  <a:pt x="88" y="63"/>
                  <a:pt x="88" y="63"/>
                  <a:pt x="88" y="63"/>
                </a:cubicBezTo>
                <a:cubicBezTo>
                  <a:pt x="90" y="52"/>
                  <a:pt x="90" y="52"/>
                  <a:pt x="90" y="52"/>
                </a:cubicBezTo>
                <a:cubicBezTo>
                  <a:pt x="91" y="52"/>
                  <a:pt x="91" y="52"/>
                  <a:pt x="91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117" y="51"/>
                  <a:pt x="117" y="51"/>
                  <a:pt x="117" y="51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36" y="42"/>
                  <a:pt x="139" y="40"/>
                  <a:pt x="140" y="38"/>
                </a:cubicBezTo>
                <a:cubicBezTo>
                  <a:pt x="141" y="36"/>
                  <a:pt x="142" y="33"/>
                  <a:pt x="142" y="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16"/>
          <p:cNvSpPr/>
          <p:nvPr/>
        </p:nvSpPr>
        <p:spPr bwMode="auto">
          <a:xfrm>
            <a:off x="3435350" y="2951163"/>
            <a:ext cx="520700" cy="930275"/>
          </a:xfrm>
          <a:custGeom>
            <a:avLst/>
            <a:gdLst>
              <a:gd name="T0" fmla="*/ 2147483646 w 162"/>
              <a:gd name="T1" fmla="*/ 2147483646 h 289"/>
              <a:gd name="T2" fmla="*/ 2147483646 w 162"/>
              <a:gd name="T3" fmla="*/ 2147483646 h 289"/>
              <a:gd name="T4" fmla="*/ 2147483646 w 162"/>
              <a:gd name="T5" fmla="*/ 2147483646 h 289"/>
              <a:gd name="T6" fmla="*/ 2147483646 w 162"/>
              <a:gd name="T7" fmla="*/ 2147483646 h 289"/>
              <a:gd name="T8" fmla="*/ 2147483646 w 162"/>
              <a:gd name="T9" fmla="*/ 2147483646 h 289"/>
              <a:gd name="T10" fmla="*/ 2147483646 w 162"/>
              <a:gd name="T11" fmla="*/ 2147483646 h 289"/>
              <a:gd name="T12" fmla="*/ 2147483646 w 162"/>
              <a:gd name="T13" fmla="*/ 2147483646 h 289"/>
              <a:gd name="T14" fmla="*/ 2147483646 w 162"/>
              <a:gd name="T15" fmla="*/ 2147483646 h 289"/>
              <a:gd name="T16" fmla="*/ 2147483646 w 162"/>
              <a:gd name="T17" fmla="*/ 2147483646 h 289"/>
              <a:gd name="T18" fmla="*/ 2147483646 w 162"/>
              <a:gd name="T19" fmla="*/ 2147483646 h 289"/>
              <a:gd name="T20" fmla="*/ 2147483646 w 162"/>
              <a:gd name="T21" fmla="*/ 2147483646 h 289"/>
              <a:gd name="T22" fmla="*/ 2147483646 w 162"/>
              <a:gd name="T23" fmla="*/ 2147483646 h 289"/>
              <a:gd name="T24" fmla="*/ 2147483646 w 162"/>
              <a:gd name="T25" fmla="*/ 2147483646 h 289"/>
              <a:gd name="T26" fmla="*/ 2147483646 w 162"/>
              <a:gd name="T27" fmla="*/ 2147483646 h 289"/>
              <a:gd name="T28" fmla="*/ 2147483646 w 162"/>
              <a:gd name="T29" fmla="*/ 2147483646 h 289"/>
              <a:gd name="T30" fmla="*/ 2147483646 w 162"/>
              <a:gd name="T31" fmla="*/ 2147483646 h 289"/>
              <a:gd name="T32" fmla="*/ 2147483646 w 162"/>
              <a:gd name="T33" fmla="*/ 2147483646 h 289"/>
              <a:gd name="T34" fmla="*/ 2147483646 w 162"/>
              <a:gd name="T35" fmla="*/ 2147483646 h 289"/>
              <a:gd name="T36" fmla="*/ 2147483646 w 162"/>
              <a:gd name="T37" fmla="*/ 2147483646 h 289"/>
              <a:gd name="T38" fmla="*/ 2147483646 w 162"/>
              <a:gd name="T39" fmla="*/ 2147483646 h 289"/>
              <a:gd name="T40" fmla="*/ 2147483646 w 162"/>
              <a:gd name="T41" fmla="*/ 2147483646 h 289"/>
              <a:gd name="T42" fmla="*/ 2147483646 w 162"/>
              <a:gd name="T43" fmla="*/ 2147483646 h 289"/>
              <a:gd name="T44" fmla="*/ 2147483646 w 162"/>
              <a:gd name="T45" fmla="*/ 2147483646 h 289"/>
              <a:gd name="T46" fmla="*/ 2147483646 w 162"/>
              <a:gd name="T47" fmla="*/ 2147483646 h 289"/>
              <a:gd name="T48" fmla="*/ 2147483646 w 162"/>
              <a:gd name="T49" fmla="*/ 2147483646 h 289"/>
              <a:gd name="T50" fmla="*/ 2147483646 w 162"/>
              <a:gd name="T51" fmla="*/ 2147483646 h 289"/>
              <a:gd name="T52" fmla="*/ 2147483646 w 162"/>
              <a:gd name="T53" fmla="*/ 2147483646 h 289"/>
              <a:gd name="T54" fmla="*/ 2147483646 w 162"/>
              <a:gd name="T55" fmla="*/ 2147483646 h 289"/>
              <a:gd name="T56" fmla="*/ 2147483646 w 162"/>
              <a:gd name="T57" fmla="*/ 2147483646 h 289"/>
              <a:gd name="T58" fmla="*/ 2147483646 w 162"/>
              <a:gd name="T59" fmla="*/ 2147483646 h 289"/>
              <a:gd name="T60" fmla="*/ 2147483646 w 162"/>
              <a:gd name="T61" fmla="*/ 2147483646 h 289"/>
              <a:gd name="T62" fmla="*/ 2147483646 w 162"/>
              <a:gd name="T63" fmla="*/ 2147483646 h 289"/>
              <a:gd name="T64" fmla="*/ 2147483646 w 162"/>
              <a:gd name="T65" fmla="*/ 2147483646 h 289"/>
              <a:gd name="T66" fmla="*/ 2147483646 w 162"/>
              <a:gd name="T67" fmla="*/ 2147483646 h 289"/>
              <a:gd name="T68" fmla="*/ 2147483646 w 162"/>
              <a:gd name="T69" fmla="*/ 2147483646 h 289"/>
              <a:gd name="T70" fmla="*/ 2147483646 w 162"/>
              <a:gd name="T71" fmla="*/ 2147483646 h 289"/>
              <a:gd name="T72" fmla="*/ 2147483646 w 162"/>
              <a:gd name="T73" fmla="*/ 2147483646 h 289"/>
              <a:gd name="T74" fmla="*/ 2147483646 w 162"/>
              <a:gd name="T75" fmla="*/ 2147483646 h 289"/>
              <a:gd name="T76" fmla="*/ 2147483646 w 162"/>
              <a:gd name="T77" fmla="*/ 2147483646 h 289"/>
              <a:gd name="T78" fmla="*/ 2147483646 w 162"/>
              <a:gd name="T79" fmla="*/ 2147483646 h 289"/>
              <a:gd name="T80" fmla="*/ 2147483646 w 162"/>
              <a:gd name="T81" fmla="*/ 2147483646 h 289"/>
              <a:gd name="T82" fmla="*/ 2147483646 w 162"/>
              <a:gd name="T83" fmla="*/ 2147483646 h 289"/>
              <a:gd name="T84" fmla="*/ 2147483646 w 162"/>
              <a:gd name="T85" fmla="*/ 2147483646 h 289"/>
              <a:gd name="T86" fmla="*/ 2147483646 w 162"/>
              <a:gd name="T87" fmla="*/ 2147483646 h 289"/>
              <a:gd name="T88" fmla="*/ 2147483646 w 162"/>
              <a:gd name="T89" fmla="*/ 2147483646 h 289"/>
              <a:gd name="T90" fmla="*/ 2147483646 w 162"/>
              <a:gd name="T91" fmla="*/ 2147483646 h 289"/>
              <a:gd name="T92" fmla="*/ 2147483646 w 162"/>
              <a:gd name="T93" fmla="*/ 2147483646 h 289"/>
              <a:gd name="T94" fmla="*/ 2147483646 w 162"/>
              <a:gd name="T95" fmla="*/ 2147483646 h 289"/>
              <a:gd name="T96" fmla="*/ 2147483646 w 162"/>
              <a:gd name="T97" fmla="*/ 2147483646 h 289"/>
              <a:gd name="T98" fmla="*/ 2147483646 w 162"/>
              <a:gd name="T99" fmla="*/ 2147483646 h 289"/>
              <a:gd name="T100" fmla="*/ 2147483646 w 162"/>
              <a:gd name="T101" fmla="*/ 2147483646 h 289"/>
              <a:gd name="T102" fmla="*/ 2147483646 w 162"/>
              <a:gd name="T103" fmla="*/ 0 h 289"/>
              <a:gd name="T104" fmla="*/ 2147483646 w 162"/>
              <a:gd name="T105" fmla="*/ 2147483646 h 289"/>
              <a:gd name="T106" fmla="*/ 2147483646 w 162"/>
              <a:gd name="T107" fmla="*/ 2147483646 h 289"/>
              <a:gd name="T108" fmla="*/ 2147483646 w 162"/>
              <a:gd name="T109" fmla="*/ 2147483646 h 289"/>
              <a:gd name="T110" fmla="*/ 2147483646 w 162"/>
              <a:gd name="T111" fmla="*/ 2147483646 h 289"/>
              <a:gd name="T112" fmla="*/ 2147483646 w 162"/>
              <a:gd name="T113" fmla="*/ 2147483646 h 289"/>
              <a:gd name="T114" fmla="*/ 2147483646 w 162"/>
              <a:gd name="T115" fmla="*/ 2147483646 h 289"/>
              <a:gd name="T116" fmla="*/ 2147483646 w 162"/>
              <a:gd name="T117" fmla="*/ 2147483646 h 289"/>
              <a:gd name="T118" fmla="*/ 2147483646 w 162"/>
              <a:gd name="T119" fmla="*/ 2147483646 h 289"/>
              <a:gd name="T120" fmla="*/ 2147483646 w 162"/>
              <a:gd name="T121" fmla="*/ 2147483646 h 289"/>
              <a:gd name="T122" fmla="*/ 2147483646 w 162"/>
              <a:gd name="T123" fmla="*/ 2147483646 h 289"/>
              <a:gd name="T124" fmla="*/ 2147483646 w 162"/>
              <a:gd name="T125" fmla="*/ 2147483646 h 28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2" h="289">
                <a:moveTo>
                  <a:pt x="54" y="66"/>
                </a:moveTo>
                <a:cubicBezTo>
                  <a:pt x="52" y="65"/>
                  <a:pt x="52" y="65"/>
                  <a:pt x="52" y="65"/>
                </a:cubicBezTo>
                <a:cubicBezTo>
                  <a:pt x="48" y="90"/>
                  <a:pt x="48" y="90"/>
                  <a:pt x="48" y="90"/>
                </a:cubicBezTo>
                <a:cubicBezTo>
                  <a:pt x="54" y="98"/>
                  <a:pt x="54" y="98"/>
                  <a:pt x="54" y="98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70" y="108"/>
                  <a:pt x="70" y="108"/>
                  <a:pt x="70" y="108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5"/>
                  <a:pt x="88" y="115"/>
                  <a:pt x="88" y="115"/>
                </a:cubicBezTo>
                <a:cubicBezTo>
                  <a:pt x="93" y="122"/>
                  <a:pt x="93" y="122"/>
                  <a:pt x="93" y="122"/>
                </a:cubicBezTo>
                <a:cubicBezTo>
                  <a:pt x="94" y="122"/>
                  <a:pt x="94" y="122"/>
                  <a:pt x="94" y="122"/>
                </a:cubicBezTo>
                <a:cubicBezTo>
                  <a:pt x="93" y="123"/>
                  <a:pt x="93" y="123"/>
                  <a:pt x="93" y="123"/>
                </a:cubicBezTo>
                <a:cubicBezTo>
                  <a:pt x="89" y="130"/>
                  <a:pt x="89" y="130"/>
                  <a:pt x="89" y="130"/>
                </a:cubicBezTo>
                <a:cubicBezTo>
                  <a:pt x="88" y="130"/>
                  <a:pt x="88" y="132"/>
                  <a:pt x="88" y="136"/>
                </a:cubicBezTo>
                <a:cubicBezTo>
                  <a:pt x="89" y="136"/>
                  <a:pt x="89" y="136"/>
                  <a:pt x="89" y="136"/>
                </a:cubicBezTo>
                <a:cubicBezTo>
                  <a:pt x="89" y="143"/>
                  <a:pt x="89" y="143"/>
                  <a:pt x="89" y="143"/>
                </a:cubicBezTo>
                <a:cubicBezTo>
                  <a:pt x="88" y="144"/>
                  <a:pt x="88" y="144"/>
                  <a:pt x="88" y="144"/>
                </a:cubicBezTo>
                <a:cubicBezTo>
                  <a:pt x="88" y="144"/>
                  <a:pt x="88" y="144"/>
                  <a:pt x="88" y="144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4" y="158"/>
                  <a:pt x="84" y="158"/>
                  <a:pt x="84" y="158"/>
                </a:cubicBezTo>
                <a:cubicBezTo>
                  <a:pt x="84" y="158"/>
                  <a:pt x="84" y="158"/>
                  <a:pt x="84" y="158"/>
                </a:cubicBezTo>
                <a:cubicBezTo>
                  <a:pt x="82" y="157"/>
                  <a:pt x="82" y="157"/>
                  <a:pt x="82" y="157"/>
                </a:cubicBezTo>
                <a:cubicBezTo>
                  <a:pt x="77" y="156"/>
                  <a:pt x="77" y="156"/>
                  <a:pt x="77" y="156"/>
                </a:cubicBezTo>
                <a:cubicBezTo>
                  <a:pt x="70" y="156"/>
                  <a:pt x="70" y="156"/>
                  <a:pt x="70" y="156"/>
                </a:cubicBezTo>
                <a:cubicBezTo>
                  <a:pt x="64" y="158"/>
                  <a:pt x="64" y="158"/>
                  <a:pt x="64" y="158"/>
                </a:cubicBezTo>
                <a:cubicBezTo>
                  <a:pt x="58" y="164"/>
                  <a:pt x="58" y="164"/>
                  <a:pt x="58" y="164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65" y="170"/>
                  <a:pt x="65" y="170"/>
                  <a:pt x="65" y="170"/>
                </a:cubicBezTo>
                <a:cubicBezTo>
                  <a:pt x="64" y="172"/>
                  <a:pt x="64" y="172"/>
                  <a:pt x="64" y="172"/>
                </a:cubicBezTo>
                <a:cubicBezTo>
                  <a:pt x="64" y="174"/>
                  <a:pt x="62" y="176"/>
                  <a:pt x="58" y="177"/>
                </a:cubicBezTo>
                <a:cubicBezTo>
                  <a:pt x="53" y="177"/>
                  <a:pt x="53" y="177"/>
                  <a:pt x="53" y="177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35" y="169"/>
                  <a:pt x="35" y="169"/>
                  <a:pt x="35" y="169"/>
                </a:cubicBezTo>
                <a:cubicBezTo>
                  <a:pt x="32" y="169"/>
                  <a:pt x="32" y="169"/>
                  <a:pt x="32" y="169"/>
                </a:cubicBezTo>
                <a:cubicBezTo>
                  <a:pt x="22" y="183"/>
                  <a:pt x="22" y="183"/>
                  <a:pt x="22" y="183"/>
                </a:cubicBezTo>
                <a:cubicBezTo>
                  <a:pt x="20" y="188"/>
                  <a:pt x="20" y="188"/>
                  <a:pt x="20" y="188"/>
                </a:cubicBezTo>
                <a:cubicBezTo>
                  <a:pt x="20" y="196"/>
                  <a:pt x="20" y="196"/>
                  <a:pt x="20" y="196"/>
                </a:cubicBezTo>
                <a:cubicBezTo>
                  <a:pt x="24" y="203"/>
                  <a:pt x="24" y="203"/>
                  <a:pt x="24" y="203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6" y="210"/>
                  <a:pt x="26" y="210"/>
                  <a:pt x="26" y="210"/>
                </a:cubicBezTo>
                <a:cubicBezTo>
                  <a:pt x="26" y="211"/>
                  <a:pt x="26" y="211"/>
                  <a:pt x="26" y="211"/>
                </a:cubicBezTo>
                <a:cubicBezTo>
                  <a:pt x="26" y="220"/>
                  <a:pt x="26" y="220"/>
                  <a:pt x="26" y="220"/>
                </a:cubicBezTo>
                <a:cubicBezTo>
                  <a:pt x="26" y="221"/>
                  <a:pt x="26" y="221"/>
                  <a:pt x="26" y="221"/>
                </a:cubicBezTo>
                <a:cubicBezTo>
                  <a:pt x="27" y="222"/>
                  <a:pt x="27" y="222"/>
                  <a:pt x="27" y="222"/>
                </a:cubicBezTo>
                <a:cubicBezTo>
                  <a:pt x="20" y="223"/>
                  <a:pt x="20" y="223"/>
                  <a:pt x="20" y="223"/>
                </a:cubicBezTo>
                <a:cubicBezTo>
                  <a:pt x="8" y="223"/>
                  <a:pt x="8" y="223"/>
                  <a:pt x="8" y="223"/>
                </a:cubicBezTo>
                <a:cubicBezTo>
                  <a:pt x="3" y="227"/>
                  <a:pt x="3" y="227"/>
                  <a:pt x="3" y="227"/>
                </a:cubicBezTo>
                <a:cubicBezTo>
                  <a:pt x="0" y="231"/>
                  <a:pt x="0" y="231"/>
                  <a:pt x="0" y="231"/>
                </a:cubicBezTo>
                <a:cubicBezTo>
                  <a:pt x="1" y="231"/>
                  <a:pt x="1" y="231"/>
                  <a:pt x="1" y="231"/>
                </a:cubicBezTo>
                <a:cubicBezTo>
                  <a:pt x="3" y="243"/>
                  <a:pt x="3" y="243"/>
                  <a:pt x="3" y="243"/>
                </a:cubicBezTo>
                <a:cubicBezTo>
                  <a:pt x="4" y="243"/>
                  <a:pt x="4" y="243"/>
                  <a:pt x="4" y="243"/>
                </a:cubicBezTo>
                <a:cubicBezTo>
                  <a:pt x="4" y="248"/>
                  <a:pt x="4" y="248"/>
                  <a:pt x="4" y="248"/>
                </a:cubicBezTo>
                <a:cubicBezTo>
                  <a:pt x="6" y="254"/>
                  <a:pt x="6" y="254"/>
                  <a:pt x="6" y="254"/>
                </a:cubicBezTo>
                <a:cubicBezTo>
                  <a:pt x="15" y="259"/>
                  <a:pt x="15" y="259"/>
                  <a:pt x="15" y="259"/>
                </a:cubicBezTo>
                <a:cubicBezTo>
                  <a:pt x="27" y="256"/>
                  <a:pt x="27" y="256"/>
                  <a:pt x="27" y="256"/>
                </a:cubicBezTo>
                <a:cubicBezTo>
                  <a:pt x="33" y="252"/>
                  <a:pt x="33" y="252"/>
                  <a:pt x="33" y="252"/>
                </a:cubicBezTo>
                <a:cubicBezTo>
                  <a:pt x="34" y="252"/>
                  <a:pt x="34" y="252"/>
                  <a:pt x="34" y="252"/>
                </a:cubicBezTo>
                <a:cubicBezTo>
                  <a:pt x="40" y="252"/>
                  <a:pt x="40" y="252"/>
                  <a:pt x="40" y="252"/>
                </a:cubicBezTo>
                <a:cubicBezTo>
                  <a:pt x="43" y="260"/>
                  <a:pt x="43" y="260"/>
                  <a:pt x="43" y="260"/>
                </a:cubicBezTo>
                <a:cubicBezTo>
                  <a:pt x="45" y="262"/>
                  <a:pt x="46" y="264"/>
                  <a:pt x="47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1" y="266"/>
                  <a:pt x="51" y="266"/>
                  <a:pt x="51" y="266"/>
                </a:cubicBezTo>
                <a:cubicBezTo>
                  <a:pt x="52" y="266"/>
                  <a:pt x="52" y="266"/>
                  <a:pt x="52" y="266"/>
                </a:cubicBezTo>
                <a:cubicBezTo>
                  <a:pt x="52" y="265"/>
                  <a:pt x="52" y="265"/>
                  <a:pt x="52" y="265"/>
                </a:cubicBezTo>
                <a:cubicBezTo>
                  <a:pt x="58" y="260"/>
                  <a:pt x="58" y="260"/>
                  <a:pt x="58" y="260"/>
                </a:cubicBezTo>
                <a:cubicBezTo>
                  <a:pt x="63" y="270"/>
                  <a:pt x="63" y="270"/>
                  <a:pt x="63" y="270"/>
                </a:cubicBezTo>
                <a:cubicBezTo>
                  <a:pt x="68" y="273"/>
                  <a:pt x="68" y="273"/>
                  <a:pt x="68" y="273"/>
                </a:cubicBezTo>
                <a:cubicBezTo>
                  <a:pt x="76" y="273"/>
                  <a:pt x="76" y="273"/>
                  <a:pt x="76" y="273"/>
                </a:cubicBezTo>
                <a:cubicBezTo>
                  <a:pt x="82" y="272"/>
                  <a:pt x="82" y="272"/>
                  <a:pt x="82" y="272"/>
                </a:cubicBezTo>
                <a:cubicBezTo>
                  <a:pt x="84" y="272"/>
                  <a:pt x="84" y="272"/>
                  <a:pt x="84" y="272"/>
                </a:cubicBezTo>
                <a:cubicBezTo>
                  <a:pt x="98" y="274"/>
                  <a:pt x="98" y="274"/>
                  <a:pt x="98" y="274"/>
                </a:cubicBezTo>
                <a:cubicBezTo>
                  <a:pt x="98" y="274"/>
                  <a:pt x="98" y="274"/>
                  <a:pt x="98" y="27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9"/>
                  <a:pt x="104" y="279"/>
                  <a:pt x="104" y="279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13" y="287"/>
                  <a:pt x="113" y="287"/>
                  <a:pt x="113" y="287"/>
                </a:cubicBezTo>
                <a:cubicBezTo>
                  <a:pt x="117" y="289"/>
                  <a:pt x="117" y="289"/>
                  <a:pt x="117" y="289"/>
                </a:cubicBezTo>
                <a:cubicBezTo>
                  <a:pt x="124" y="288"/>
                  <a:pt x="124" y="288"/>
                  <a:pt x="124" y="288"/>
                </a:cubicBezTo>
                <a:cubicBezTo>
                  <a:pt x="124" y="280"/>
                  <a:pt x="124" y="280"/>
                  <a:pt x="124" y="280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18" y="263"/>
                  <a:pt x="118" y="263"/>
                  <a:pt x="118" y="263"/>
                </a:cubicBezTo>
                <a:cubicBezTo>
                  <a:pt x="123" y="258"/>
                  <a:pt x="123" y="258"/>
                  <a:pt x="123" y="258"/>
                </a:cubicBezTo>
                <a:cubicBezTo>
                  <a:pt x="124" y="257"/>
                  <a:pt x="124" y="257"/>
                  <a:pt x="124" y="257"/>
                </a:cubicBezTo>
                <a:cubicBezTo>
                  <a:pt x="124" y="257"/>
                  <a:pt x="124" y="257"/>
                  <a:pt x="124" y="257"/>
                </a:cubicBezTo>
                <a:cubicBezTo>
                  <a:pt x="129" y="256"/>
                  <a:pt x="129" y="256"/>
                  <a:pt x="129" y="256"/>
                </a:cubicBezTo>
                <a:cubicBezTo>
                  <a:pt x="134" y="256"/>
                  <a:pt x="134" y="256"/>
                  <a:pt x="134" y="256"/>
                </a:cubicBezTo>
                <a:cubicBezTo>
                  <a:pt x="136" y="254"/>
                  <a:pt x="136" y="254"/>
                  <a:pt x="136" y="254"/>
                </a:cubicBezTo>
                <a:cubicBezTo>
                  <a:pt x="132" y="250"/>
                  <a:pt x="132" y="250"/>
                  <a:pt x="132" y="250"/>
                </a:cubicBezTo>
                <a:cubicBezTo>
                  <a:pt x="121" y="242"/>
                  <a:pt x="121" y="242"/>
                  <a:pt x="121" y="242"/>
                </a:cubicBezTo>
                <a:cubicBezTo>
                  <a:pt x="118" y="238"/>
                  <a:pt x="118" y="238"/>
                  <a:pt x="118" y="238"/>
                </a:cubicBezTo>
                <a:cubicBezTo>
                  <a:pt x="118" y="238"/>
                  <a:pt x="118" y="238"/>
                  <a:pt x="118" y="238"/>
                </a:cubicBezTo>
                <a:cubicBezTo>
                  <a:pt x="117" y="237"/>
                  <a:pt x="117" y="237"/>
                  <a:pt x="117" y="237"/>
                </a:cubicBezTo>
                <a:cubicBezTo>
                  <a:pt x="118" y="236"/>
                  <a:pt x="118" y="236"/>
                  <a:pt x="118" y="236"/>
                </a:cubicBezTo>
                <a:cubicBezTo>
                  <a:pt x="121" y="230"/>
                  <a:pt x="121" y="230"/>
                  <a:pt x="121" y="230"/>
                </a:cubicBezTo>
                <a:cubicBezTo>
                  <a:pt x="122" y="231"/>
                  <a:pt x="122" y="231"/>
                  <a:pt x="122" y="231"/>
                </a:cubicBezTo>
                <a:cubicBezTo>
                  <a:pt x="130" y="233"/>
                  <a:pt x="130" y="233"/>
                  <a:pt x="130" y="233"/>
                </a:cubicBezTo>
                <a:cubicBezTo>
                  <a:pt x="151" y="232"/>
                  <a:pt x="151" y="232"/>
                  <a:pt x="151" y="232"/>
                </a:cubicBezTo>
                <a:cubicBezTo>
                  <a:pt x="151" y="233"/>
                  <a:pt x="151" y="233"/>
                  <a:pt x="151" y="233"/>
                </a:cubicBezTo>
                <a:cubicBezTo>
                  <a:pt x="152" y="233"/>
                  <a:pt x="152" y="233"/>
                  <a:pt x="152" y="233"/>
                </a:cubicBezTo>
                <a:cubicBezTo>
                  <a:pt x="158" y="235"/>
                  <a:pt x="158" y="235"/>
                  <a:pt x="158" y="235"/>
                </a:cubicBezTo>
                <a:cubicBezTo>
                  <a:pt x="162" y="231"/>
                  <a:pt x="162" y="231"/>
                  <a:pt x="162" y="231"/>
                </a:cubicBezTo>
                <a:cubicBezTo>
                  <a:pt x="160" y="219"/>
                  <a:pt x="160" y="219"/>
                  <a:pt x="160" y="219"/>
                </a:cubicBezTo>
                <a:cubicBezTo>
                  <a:pt x="152" y="214"/>
                  <a:pt x="152" y="214"/>
                  <a:pt x="152" y="214"/>
                </a:cubicBezTo>
                <a:cubicBezTo>
                  <a:pt x="146" y="210"/>
                  <a:pt x="144" y="202"/>
                  <a:pt x="145" y="187"/>
                </a:cubicBezTo>
                <a:cubicBezTo>
                  <a:pt x="138" y="184"/>
                  <a:pt x="138" y="184"/>
                  <a:pt x="138" y="184"/>
                </a:cubicBezTo>
                <a:cubicBezTo>
                  <a:pt x="138" y="184"/>
                  <a:pt x="138" y="184"/>
                  <a:pt x="138" y="184"/>
                </a:cubicBezTo>
                <a:cubicBezTo>
                  <a:pt x="137" y="184"/>
                  <a:pt x="137" y="184"/>
                  <a:pt x="137" y="184"/>
                </a:cubicBezTo>
                <a:cubicBezTo>
                  <a:pt x="137" y="183"/>
                  <a:pt x="137" y="183"/>
                  <a:pt x="137" y="183"/>
                </a:cubicBezTo>
                <a:cubicBezTo>
                  <a:pt x="137" y="182"/>
                  <a:pt x="137" y="182"/>
                  <a:pt x="137" y="182"/>
                </a:cubicBezTo>
                <a:cubicBezTo>
                  <a:pt x="136" y="172"/>
                  <a:pt x="136" y="172"/>
                  <a:pt x="136" y="172"/>
                </a:cubicBezTo>
                <a:cubicBezTo>
                  <a:pt x="144" y="131"/>
                  <a:pt x="144" y="131"/>
                  <a:pt x="144" y="131"/>
                </a:cubicBezTo>
                <a:cubicBezTo>
                  <a:pt x="141" y="119"/>
                  <a:pt x="139" y="111"/>
                  <a:pt x="139" y="107"/>
                </a:cubicBezTo>
                <a:cubicBezTo>
                  <a:pt x="138" y="95"/>
                  <a:pt x="138" y="95"/>
                  <a:pt x="138" y="95"/>
                </a:cubicBezTo>
                <a:cubicBezTo>
                  <a:pt x="139" y="82"/>
                  <a:pt x="139" y="82"/>
                  <a:pt x="139" y="82"/>
                </a:cubicBezTo>
                <a:cubicBezTo>
                  <a:pt x="139" y="81"/>
                  <a:pt x="139" y="81"/>
                  <a:pt x="139" y="81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48" y="74"/>
                  <a:pt x="148" y="74"/>
                  <a:pt x="148" y="74"/>
                </a:cubicBezTo>
                <a:cubicBezTo>
                  <a:pt x="148" y="68"/>
                  <a:pt x="148" y="68"/>
                  <a:pt x="148" y="68"/>
                </a:cubicBezTo>
                <a:cubicBezTo>
                  <a:pt x="148" y="66"/>
                  <a:pt x="147" y="64"/>
                  <a:pt x="145" y="61"/>
                </a:cubicBezTo>
                <a:cubicBezTo>
                  <a:pt x="140" y="55"/>
                  <a:pt x="140" y="55"/>
                  <a:pt x="140" y="55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4"/>
                  <a:pt x="139" y="54"/>
                  <a:pt x="139" y="5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3"/>
                  <a:pt x="138" y="43"/>
                  <a:pt x="138" y="43"/>
                </a:cubicBezTo>
                <a:cubicBezTo>
                  <a:pt x="138" y="43"/>
                  <a:pt x="138" y="43"/>
                  <a:pt x="138" y="43"/>
                </a:cubicBezTo>
                <a:cubicBezTo>
                  <a:pt x="149" y="30"/>
                  <a:pt x="149" y="30"/>
                  <a:pt x="149" y="30"/>
                </a:cubicBezTo>
                <a:cubicBezTo>
                  <a:pt x="149" y="24"/>
                  <a:pt x="149" y="24"/>
                  <a:pt x="149" y="24"/>
                </a:cubicBezTo>
                <a:cubicBezTo>
                  <a:pt x="146" y="18"/>
                  <a:pt x="146" y="18"/>
                  <a:pt x="146" y="18"/>
                </a:cubicBezTo>
                <a:cubicBezTo>
                  <a:pt x="146" y="18"/>
                  <a:pt x="146" y="18"/>
                  <a:pt x="146" y="18"/>
                </a:cubicBezTo>
                <a:cubicBezTo>
                  <a:pt x="145" y="17"/>
                  <a:pt x="145" y="17"/>
                  <a:pt x="145" y="17"/>
                </a:cubicBezTo>
                <a:cubicBezTo>
                  <a:pt x="150" y="10"/>
                  <a:pt x="150" y="10"/>
                  <a:pt x="150" y="10"/>
                </a:cubicBezTo>
                <a:cubicBezTo>
                  <a:pt x="150" y="10"/>
                  <a:pt x="150" y="10"/>
                  <a:pt x="150" y="10"/>
                </a:cubicBezTo>
                <a:cubicBezTo>
                  <a:pt x="151" y="10"/>
                  <a:pt x="151" y="10"/>
                  <a:pt x="151" y="10"/>
                </a:cubicBezTo>
                <a:cubicBezTo>
                  <a:pt x="156" y="6"/>
                  <a:pt x="156" y="6"/>
                  <a:pt x="156" y="6"/>
                </a:cubicBezTo>
                <a:cubicBezTo>
                  <a:pt x="156" y="0"/>
                  <a:pt x="156" y="0"/>
                  <a:pt x="156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48" y="0"/>
                  <a:pt x="148" y="0"/>
                  <a:pt x="148" y="0"/>
                </a:cubicBezTo>
                <a:cubicBezTo>
                  <a:pt x="146" y="9"/>
                  <a:pt x="146" y="9"/>
                  <a:pt x="146" y="9"/>
                </a:cubicBezTo>
                <a:cubicBezTo>
                  <a:pt x="145" y="9"/>
                  <a:pt x="145" y="9"/>
                  <a:pt x="145" y="9"/>
                </a:cubicBezTo>
                <a:cubicBezTo>
                  <a:pt x="134" y="5"/>
                  <a:pt x="134" y="5"/>
                  <a:pt x="134" y="5"/>
                </a:cubicBezTo>
                <a:cubicBezTo>
                  <a:pt x="128" y="4"/>
                  <a:pt x="128" y="4"/>
                  <a:pt x="128" y="4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22" y="16"/>
                  <a:pt x="122" y="16"/>
                  <a:pt x="122" y="1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5" y="29"/>
                  <a:pt x="105" y="29"/>
                  <a:pt x="105" y="29"/>
                </a:cubicBezTo>
                <a:cubicBezTo>
                  <a:pt x="104" y="29"/>
                  <a:pt x="104" y="29"/>
                  <a:pt x="104" y="29"/>
                </a:cubicBezTo>
                <a:cubicBezTo>
                  <a:pt x="98" y="35"/>
                  <a:pt x="98" y="35"/>
                  <a:pt x="98" y="35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45"/>
                  <a:pt x="96" y="45"/>
                  <a:pt x="96" y="45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2" y="65"/>
                  <a:pt x="92" y="65"/>
                  <a:pt x="92" y="65"/>
                </a:cubicBezTo>
                <a:cubicBezTo>
                  <a:pt x="92" y="66"/>
                  <a:pt x="92" y="66"/>
                  <a:pt x="92" y="66"/>
                </a:cubicBezTo>
                <a:cubicBezTo>
                  <a:pt x="92" y="66"/>
                  <a:pt x="92" y="66"/>
                  <a:pt x="92" y="66"/>
                </a:cubicBezTo>
                <a:cubicBezTo>
                  <a:pt x="91" y="66"/>
                  <a:pt x="91" y="66"/>
                  <a:pt x="91" y="66"/>
                </a:cubicBezTo>
                <a:cubicBezTo>
                  <a:pt x="87" y="72"/>
                  <a:pt x="87" y="72"/>
                  <a:pt x="87" y="72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3"/>
                  <a:pt x="86" y="73"/>
                  <a:pt x="86" y="73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61" y="69"/>
                  <a:pt x="61" y="69"/>
                  <a:pt x="61" y="69"/>
                </a:cubicBezTo>
                <a:cubicBezTo>
                  <a:pt x="61" y="69"/>
                  <a:pt x="61" y="69"/>
                  <a:pt x="61" y="69"/>
                </a:cubicBezTo>
                <a:lnTo>
                  <a:pt x="54" y="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17"/>
          <p:cNvSpPr/>
          <p:nvPr/>
        </p:nvSpPr>
        <p:spPr bwMode="auto">
          <a:xfrm>
            <a:off x="3886200" y="2778125"/>
            <a:ext cx="347663" cy="762000"/>
          </a:xfrm>
          <a:custGeom>
            <a:avLst/>
            <a:gdLst>
              <a:gd name="T0" fmla="*/ 2147483646 w 108"/>
              <a:gd name="T1" fmla="*/ 2147483646 h 237"/>
              <a:gd name="T2" fmla="*/ 2147483646 w 108"/>
              <a:gd name="T3" fmla="*/ 2147483646 h 237"/>
              <a:gd name="T4" fmla="*/ 2147483646 w 108"/>
              <a:gd name="T5" fmla="*/ 2147483646 h 237"/>
              <a:gd name="T6" fmla="*/ 2147483646 w 108"/>
              <a:gd name="T7" fmla="*/ 2147483646 h 237"/>
              <a:gd name="T8" fmla="*/ 2147483646 w 108"/>
              <a:gd name="T9" fmla="*/ 2147483646 h 237"/>
              <a:gd name="T10" fmla="*/ 2147483646 w 108"/>
              <a:gd name="T11" fmla="*/ 2147483646 h 237"/>
              <a:gd name="T12" fmla="*/ 2147483646 w 108"/>
              <a:gd name="T13" fmla="*/ 2147483646 h 237"/>
              <a:gd name="T14" fmla="*/ 2147483646 w 108"/>
              <a:gd name="T15" fmla="*/ 2147483646 h 237"/>
              <a:gd name="T16" fmla="*/ 2147483646 w 108"/>
              <a:gd name="T17" fmla="*/ 2147483646 h 237"/>
              <a:gd name="T18" fmla="*/ 2147483646 w 108"/>
              <a:gd name="T19" fmla="*/ 2147483646 h 237"/>
              <a:gd name="T20" fmla="*/ 2147483646 w 108"/>
              <a:gd name="T21" fmla="*/ 2147483646 h 237"/>
              <a:gd name="T22" fmla="*/ 2147483646 w 108"/>
              <a:gd name="T23" fmla="*/ 2147483646 h 237"/>
              <a:gd name="T24" fmla="*/ 2147483646 w 108"/>
              <a:gd name="T25" fmla="*/ 2147483646 h 237"/>
              <a:gd name="T26" fmla="*/ 2147483646 w 108"/>
              <a:gd name="T27" fmla="*/ 2147483646 h 237"/>
              <a:gd name="T28" fmla="*/ 2147483646 w 108"/>
              <a:gd name="T29" fmla="*/ 2147483646 h 237"/>
              <a:gd name="T30" fmla="*/ 2147483646 w 108"/>
              <a:gd name="T31" fmla="*/ 2147483646 h 237"/>
              <a:gd name="T32" fmla="*/ 2147483646 w 108"/>
              <a:gd name="T33" fmla="*/ 2147483646 h 237"/>
              <a:gd name="T34" fmla="*/ 2147483646 w 108"/>
              <a:gd name="T35" fmla="*/ 2147483646 h 237"/>
              <a:gd name="T36" fmla="*/ 2147483646 w 108"/>
              <a:gd name="T37" fmla="*/ 2147483646 h 237"/>
              <a:gd name="T38" fmla="*/ 2147483646 w 108"/>
              <a:gd name="T39" fmla="*/ 2147483646 h 237"/>
              <a:gd name="T40" fmla="*/ 2147483646 w 108"/>
              <a:gd name="T41" fmla="*/ 2147483646 h 237"/>
              <a:gd name="T42" fmla="*/ 2147483646 w 108"/>
              <a:gd name="T43" fmla="*/ 2147483646 h 237"/>
              <a:gd name="T44" fmla="*/ 2147483646 w 108"/>
              <a:gd name="T45" fmla="*/ 2147483646 h 237"/>
              <a:gd name="T46" fmla="*/ 2147483646 w 108"/>
              <a:gd name="T47" fmla="*/ 2147483646 h 237"/>
              <a:gd name="T48" fmla="*/ 2147483646 w 108"/>
              <a:gd name="T49" fmla="*/ 2147483646 h 237"/>
              <a:gd name="T50" fmla="*/ 2147483646 w 108"/>
              <a:gd name="T51" fmla="*/ 2147483646 h 237"/>
              <a:gd name="T52" fmla="*/ 2147483646 w 108"/>
              <a:gd name="T53" fmla="*/ 2147483646 h 237"/>
              <a:gd name="T54" fmla="*/ 2147483646 w 108"/>
              <a:gd name="T55" fmla="*/ 2147483646 h 237"/>
              <a:gd name="T56" fmla="*/ 2147483646 w 108"/>
              <a:gd name="T57" fmla="*/ 2147483646 h 237"/>
              <a:gd name="T58" fmla="*/ 2147483646 w 108"/>
              <a:gd name="T59" fmla="*/ 2147483646 h 237"/>
              <a:gd name="T60" fmla="*/ 2147483646 w 108"/>
              <a:gd name="T61" fmla="*/ 2147483646 h 237"/>
              <a:gd name="T62" fmla="*/ 2147483646 w 108"/>
              <a:gd name="T63" fmla="*/ 2147483646 h 237"/>
              <a:gd name="T64" fmla="*/ 2147483646 w 108"/>
              <a:gd name="T65" fmla="*/ 2147483646 h 237"/>
              <a:gd name="T66" fmla="*/ 2147483646 w 108"/>
              <a:gd name="T67" fmla="*/ 2147483646 h 237"/>
              <a:gd name="T68" fmla="*/ 2147483646 w 108"/>
              <a:gd name="T69" fmla="*/ 2147483646 h 237"/>
              <a:gd name="T70" fmla="*/ 2147483646 w 108"/>
              <a:gd name="T71" fmla="*/ 2147483646 h 237"/>
              <a:gd name="T72" fmla="*/ 2147483646 w 108"/>
              <a:gd name="T73" fmla="*/ 2147483646 h 237"/>
              <a:gd name="T74" fmla="*/ 2147483646 w 108"/>
              <a:gd name="T75" fmla="*/ 2147483646 h 237"/>
              <a:gd name="T76" fmla="*/ 2147483646 w 108"/>
              <a:gd name="T77" fmla="*/ 2147483646 h 237"/>
              <a:gd name="T78" fmla="*/ 2147483646 w 108"/>
              <a:gd name="T79" fmla="*/ 2147483646 h 237"/>
              <a:gd name="T80" fmla="*/ 2147483646 w 108"/>
              <a:gd name="T81" fmla="*/ 2147483646 h 237"/>
              <a:gd name="T82" fmla="*/ 2147483646 w 108"/>
              <a:gd name="T83" fmla="*/ 2147483646 h 23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08" h="236">
                <a:moveTo>
                  <a:pt x="101" y="12"/>
                </a:moveTo>
                <a:cubicBezTo>
                  <a:pt x="102" y="10"/>
                  <a:pt x="102" y="10"/>
                  <a:pt x="102" y="10"/>
                </a:cubicBezTo>
                <a:cubicBezTo>
                  <a:pt x="100" y="4"/>
                  <a:pt x="100" y="4"/>
                  <a:pt x="100" y="4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7" y="12"/>
                  <a:pt x="87" y="12"/>
                  <a:pt x="87" y="12"/>
                </a:cubicBezTo>
                <a:cubicBezTo>
                  <a:pt x="78" y="15"/>
                  <a:pt x="78" y="15"/>
                  <a:pt x="78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5"/>
                  <a:pt x="62" y="15"/>
                  <a:pt x="62" y="15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4"/>
                  <a:pt x="56" y="24"/>
                  <a:pt x="56" y="24"/>
                </a:cubicBezTo>
                <a:cubicBezTo>
                  <a:pt x="55" y="24"/>
                  <a:pt x="55" y="24"/>
                  <a:pt x="55" y="24"/>
                </a:cubicBezTo>
                <a:cubicBezTo>
                  <a:pt x="47" y="23"/>
                  <a:pt x="47" y="23"/>
                  <a:pt x="47" y="23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32"/>
                  <a:pt x="46" y="32"/>
                  <a:pt x="46" y="32"/>
                </a:cubicBezTo>
                <a:cubicBezTo>
                  <a:pt x="46" y="32"/>
                  <a:pt x="46" y="32"/>
                  <a:pt x="46" y="32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25" y="48"/>
                  <a:pt x="25" y="48"/>
                  <a:pt x="25" y="48"/>
                </a:cubicBezTo>
                <a:cubicBezTo>
                  <a:pt x="20" y="53"/>
                  <a:pt x="20" y="53"/>
                  <a:pt x="20" y="53"/>
                </a:cubicBezTo>
                <a:cubicBezTo>
                  <a:pt x="21" y="60"/>
                  <a:pt x="21" y="60"/>
                  <a:pt x="21" y="60"/>
                </a:cubicBezTo>
                <a:cubicBezTo>
                  <a:pt x="21" y="62"/>
                  <a:pt x="21" y="62"/>
                  <a:pt x="2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14" y="68"/>
                  <a:pt x="14" y="68"/>
                  <a:pt x="14" y="68"/>
                </a:cubicBezTo>
                <a:cubicBezTo>
                  <a:pt x="10" y="72"/>
                  <a:pt x="10" y="72"/>
                  <a:pt x="10" y="72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8"/>
                  <a:pt x="13" y="78"/>
                  <a:pt x="13" y="78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6"/>
                  <a:pt x="13" y="86"/>
                  <a:pt x="13" y="86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2" y="99"/>
                  <a:pt x="2" y="99"/>
                  <a:pt x="2" y="99"/>
                </a:cubicBezTo>
                <a:cubicBezTo>
                  <a:pt x="3" y="107"/>
                  <a:pt x="3" y="107"/>
                  <a:pt x="3" y="107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11" y="116"/>
                  <a:pt x="12" y="120"/>
                  <a:pt x="12" y="122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11" y="132"/>
                  <a:pt x="11" y="132"/>
                  <a:pt x="11" y="132"/>
                </a:cubicBezTo>
                <a:cubicBezTo>
                  <a:pt x="3" y="138"/>
                  <a:pt x="3" y="138"/>
                  <a:pt x="3" y="138"/>
                </a:cubicBezTo>
                <a:cubicBezTo>
                  <a:pt x="2" y="150"/>
                  <a:pt x="2" y="150"/>
                  <a:pt x="2" y="150"/>
                </a:cubicBezTo>
                <a:cubicBezTo>
                  <a:pt x="3" y="162"/>
                  <a:pt x="3" y="162"/>
                  <a:pt x="3" y="162"/>
                </a:cubicBezTo>
                <a:cubicBezTo>
                  <a:pt x="3" y="166"/>
                  <a:pt x="5" y="173"/>
                  <a:pt x="9" y="184"/>
                </a:cubicBezTo>
                <a:cubicBezTo>
                  <a:pt x="9" y="185"/>
                  <a:pt x="9" y="185"/>
                  <a:pt x="9" y="185"/>
                </a:cubicBezTo>
                <a:cubicBezTo>
                  <a:pt x="9" y="186"/>
                  <a:pt x="9" y="186"/>
                  <a:pt x="9" y="186"/>
                </a:cubicBezTo>
                <a:cubicBezTo>
                  <a:pt x="0" y="226"/>
                  <a:pt x="0" y="226"/>
                  <a:pt x="0" y="226"/>
                </a:cubicBezTo>
                <a:cubicBezTo>
                  <a:pt x="1" y="234"/>
                  <a:pt x="1" y="234"/>
                  <a:pt x="1" y="234"/>
                </a:cubicBezTo>
                <a:cubicBezTo>
                  <a:pt x="7" y="237"/>
                  <a:pt x="7" y="237"/>
                  <a:pt x="7" y="237"/>
                </a:cubicBezTo>
                <a:cubicBezTo>
                  <a:pt x="16" y="228"/>
                  <a:pt x="16" y="228"/>
                  <a:pt x="16" y="228"/>
                </a:cubicBezTo>
                <a:cubicBezTo>
                  <a:pt x="16" y="228"/>
                  <a:pt x="16" y="228"/>
                  <a:pt x="16" y="228"/>
                </a:cubicBezTo>
                <a:cubicBezTo>
                  <a:pt x="17" y="228"/>
                  <a:pt x="17" y="228"/>
                  <a:pt x="17" y="228"/>
                </a:cubicBezTo>
                <a:cubicBezTo>
                  <a:pt x="48" y="216"/>
                  <a:pt x="48" y="216"/>
                  <a:pt x="48" y="216"/>
                </a:cubicBezTo>
                <a:cubicBezTo>
                  <a:pt x="56" y="208"/>
                  <a:pt x="56" y="208"/>
                  <a:pt x="56" y="208"/>
                </a:cubicBezTo>
                <a:cubicBezTo>
                  <a:pt x="56" y="208"/>
                  <a:pt x="56" y="208"/>
                  <a:pt x="56" y="208"/>
                </a:cubicBezTo>
                <a:cubicBezTo>
                  <a:pt x="57" y="208"/>
                  <a:pt x="57" y="208"/>
                  <a:pt x="57" y="208"/>
                </a:cubicBezTo>
                <a:cubicBezTo>
                  <a:pt x="58" y="208"/>
                  <a:pt x="58" y="208"/>
                  <a:pt x="58" y="208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8" y="210"/>
                  <a:pt x="83" y="208"/>
                  <a:pt x="90" y="204"/>
                </a:cubicBezTo>
                <a:cubicBezTo>
                  <a:pt x="90" y="196"/>
                  <a:pt x="90" y="196"/>
                  <a:pt x="90" y="196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6" y="191"/>
                  <a:pt x="96" y="191"/>
                  <a:pt x="96" y="191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5" y="185"/>
                  <a:pt x="95" y="185"/>
                  <a:pt x="95" y="185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7" y="182"/>
                  <a:pt x="97" y="181"/>
                  <a:pt x="96" y="180"/>
                </a:cubicBezTo>
                <a:cubicBezTo>
                  <a:pt x="94" y="177"/>
                  <a:pt x="95" y="174"/>
                  <a:pt x="97" y="170"/>
                </a:cubicBezTo>
                <a:cubicBezTo>
                  <a:pt x="99" y="168"/>
                  <a:pt x="99" y="168"/>
                  <a:pt x="99" y="168"/>
                </a:cubicBezTo>
                <a:cubicBezTo>
                  <a:pt x="99" y="168"/>
                  <a:pt x="99" y="168"/>
                  <a:pt x="99" y="168"/>
                </a:cubicBezTo>
                <a:cubicBezTo>
                  <a:pt x="98" y="162"/>
                  <a:pt x="98" y="162"/>
                  <a:pt x="98" y="162"/>
                </a:cubicBezTo>
                <a:cubicBezTo>
                  <a:pt x="92" y="155"/>
                  <a:pt x="92" y="155"/>
                  <a:pt x="92" y="155"/>
                </a:cubicBezTo>
                <a:cubicBezTo>
                  <a:pt x="90" y="153"/>
                  <a:pt x="89" y="150"/>
                  <a:pt x="91" y="147"/>
                </a:cubicBezTo>
                <a:cubicBezTo>
                  <a:pt x="92" y="145"/>
                  <a:pt x="93" y="142"/>
                  <a:pt x="95" y="140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101" y="124"/>
                  <a:pt x="101" y="124"/>
                  <a:pt x="101" y="124"/>
                </a:cubicBezTo>
                <a:cubicBezTo>
                  <a:pt x="102" y="120"/>
                  <a:pt x="102" y="120"/>
                  <a:pt x="102" y="120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92" y="92"/>
                  <a:pt x="92" y="92"/>
                  <a:pt x="92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84"/>
                  <a:pt x="88" y="84"/>
                  <a:pt x="88" y="84"/>
                </a:cubicBezTo>
                <a:cubicBezTo>
                  <a:pt x="90" y="73"/>
                  <a:pt x="90" y="73"/>
                  <a:pt x="90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2" y="65"/>
                  <a:pt x="92" y="65"/>
                  <a:pt x="92" y="65"/>
                </a:cubicBezTo>
                <a:cubicBezTo>
                  <a:pt x="92" y="62"/>
                  <a:pt x="92" y="60"/>
                  <a:pt x="94" y="58"/>
                </a:cubicBezTo>
                <a:cubicBezTo>
                  <a:pt x="94" y="58"/>
                  <a:pt x="96" y="57"/>
                  <a:pt x="97" y="57"/>
                </a:cubicBezTo>
                <a:cubicBezTo>
                  <a:pt x="104" y="56"/>
                  <a:pt x="104" y="56"/>
                  <a:pt x="104" y="56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8" y="38"/>
                  <a:pt x="108" y="38"/>
                  <a:pt x="108" y="38"/>
                </a:cubicBezTo>
                <a:cubicBezTo>
                  <a:pt x="107" y="33"/>
                  <a:pt x="107" y="33"/>
                  <a:pt x="107" y="33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92" y="28"/>
                  <a:pt x="92" y="28"/>
                  <a:pt x="92" y="28"/>
                </a:cubicBezTo>
                <a:cubicBezTo>
                  <a:pt x="91" y="27"/>
                  <a:pt x="91" y="27"/>
                  <a:pt x="91" y="27"/>
                </a:cubicBezTo>
                <a:cubicBezTo>
                  <a:pt x="91" y="26"/>
                  <a:pt x="91" y="26"/>
                  <a:pt x="91" y="26"/>
                </a:cubicBezTo>
                <a:cubicBezTo>
                  <a:pt x="91" y="26"/>
                  <a:pt x="91" y="26"/>
                  <a:pt x="91" y="2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4"/>
                  <a:pt x="90" y="14"/>
                  <a:pt x="90" y="14"/>
                </a:cubicBezTo>
                <a:lnTo>
                  <a:pt x="101" y="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18"/>
          <p:cNvSpPr/>
          <p:nvPr/>
        </p:nvSpPr>
        <p:spPr bwMode="auto">
          <a:xfrm>
            <a:off x="3797300" y="4076700"/>
            <a:ext cx="554038" cy="641350"/>
          </a:xfrm>
          <a:custGeom>
            <a:avLst/>
            <a:gdLst>
              <a:gd name="T0" fmla="*/ 2147483646 w 173"/>
              <a:gd name="T1" fmla="*/ 2147483646 h 200"/>
              <a:gd name="T2" fmla="*/ 2147483646 w 173"/>
              <a:gd name="T3" fmla="*/ 2147483646 h 200"/>
              <a:gd name="T4" fmla="*/ 2147483646 w 173"/>
              <a:gd name="T5" fmla="*/ 2147483646 h 200"/>
              <a:gd name="T6" fmla="*/ 2147483646 w 173"/>
              <a:gd name="T7" fmla="*/ 2147483646 h 200"/>
              <a:gd name="T8" fmla="*/ 2147483646 w 173"/>
              <a:gd name="T9" fmla="*/ 2147483646 h 200"/>
              <a:gd name="T10" fmla="*/ 2147483646 w 173"/>
              <a:gd name="T11" fmla="*/ 2147483646 h 200"/>
              <a:gd name="T12" fmla="*/ 2147483646 w 173"/>
              <a:gd name="T13" fmla="*/ 2147483646 h 200"/>
              <a:gd name="T14" fmla="*/ 2147483646 w 173"/>
              <a:gd name="T15" fmla="*/ 2147483646 h 200"/>
              <a:gd name="T16" fmla="*/ 2147483646 w 173"/>
              <a:gd name="T17" fmla="*/ 2147483646 h 200"/>
              <a:gd name="T18" fmla="*/ 2147483646 w 173"/>
              <a:gd name="T19" fmla="*/ 2147483646 h 200"/>
              <a:gd name="T20" fmla="*/ 2147483646 w 173"/>
              <a:gd name="T21" fmla="*/ 2147483646 h 200"/>
              <a:gd name="T22" fmla="*/ 2147483646 w 173"/>
              <a:gd name="T23" fmla="*/ 2147483646 h 200"/>
              <a:gd name="T24" fmla="*/ 2147483646 w 173"/>
              <a:gd name="T25" fmla="*/ 2147483646 h 200"/>
              <a:gd name="T26" fmla="*/ 2147483646 w 173"/>
              <a:gd name="T27" fmla="*/ 0 h 200"/>
              <a:gd name="T28" fmla="*/ 2147483646 w 173"/>
              <a:gd name="T29" fmla="*/ 2147483646 h 200"/>
              <a:gd name="T30" fmla="*/ 2147483646 w 173"/>
              <a:gd name="T31" fmla="*/ 2147483646 h 200"/>
              <a:gd name="T32" fmla="*/ 2147483646 w 173"/>
              <a:gd name="T33" fmla="*/ 2147483646 h 200"/>
              <a:gd name="T34" fmla="*/ 2147483646 w 173"/>
              <a:gd name="T35" fmla="*/ 2147483646 h 200"/>
              <a:gd name="T36" fmla="*/ 2147483646 w 173"/>
              <a:gd name="T37" fmla="*/ 2147483646 h 200"/>
              <a:gd name="T38" fmla="*/ 2147483646 w 173"/>
              <a:gd name="T39" fmla="*/ 2147483646 h 200"/>
              <a:gd name="T40" fmla="*/ 2147483646 w 173"/>
              <a:gd name="T41" fmla="*/ 2147483646 h 200"/>
              <a:gd name="T42" fmla="*/ 2147483646 w 173"/>
              <a:gd name="T43" fmla="*/ 2147483646 h 200"/>
              <a:gd name="T44" fmla="*/ 2147483646 w 173"/>
              <a:gd name="T45" fmla="*/ 2147483646 h 200"/>
              <a:gd name="T46" fmla="*/ 2147483646 w 173"/>
              <a:gd name="T47" fmla="*/ 2147483646 h 200"/>
              <a:gd name="T48" fmla="*/ 2147483646 w 173"/>
              <a:gd name="T49" fmla="*/ 2147483646 h 200"/>
              <a:gd name="T50" fmla="*/ 2147483646 w 173"/>
              <a:gd name="T51" fmla="*/ 2147483646 h 200"/>
              <a:gd name="T52" fmla="*/ 2147483646 w 173"/>
              <a:gd name="T53" fmla="*/ 2147483646 h 200"/>
              <a:gd name="T54" fmla="*/ 2147483646 w 173"/>
              <a:gd name="T55" fmla="*/ 2147483646 h 200"/>
              <a:gd name="T56" fmla="*/ 2147483646 w 173"/>
              <a:gd name="T57" fmla="*/ 2147483646 h 200"/>
              <a:gd name="T58" fmla="*/ 2147483646 w 173"/>
              <a:gd name="T59" fmla="*/ 2147483646 h 200"/>
              <a:gd name="T60" fmla="*/ 2147483646 w 173"/>
              <a:gd name="T61" fmla="*/ 2147483646 h 200"/>
              <a:gd name="T62" fmla="*/ 2147483646 w 173"/>
              <a:gd name="T63" fmla="*/ 2147483646 h 200"/>
              <a:gd name="T64" fmla="*/ 2147483646 w 173"/>
              <a:gd name="T65" fmla="*/ 2147483646 h 200"/>
              <a:gd name="T66" fmla="*/ 2147483646 w 173"/>
              <a:gd name="T67" fmla="*/ 2147483646 h 200"/>
              <a:gd name="T68" fmla="*/ 2147483646 w 173"/>
              <a:gd name="T69" fmla="*/ 2147483646 h 200"/>
              <a:gd name="T70" fmla="*/ 2147483646 w 173"/>
              <a:gd name="T71" fmla="*/ 2147483646 h 200"/>
              <a:gd name="T72" fmla="*/ 2147483646 w 173"/>
              <a:gd name="T73" fmla="*/ 2147483646 h 200"/>
              <a:gd name="T74" fmla="*/ 2147483646 w 173"/>
              <a:gd name="T75" fmla="*/ 2147483646 h 200"/>
              <a:gd name="T76" fmla="*/ 2147483646 w 173"/>
              <a:gd name="T77" fmla="*/ 2147483646 h 200"/>
              <a:gd name="T78" fmla="*/ 2147483646 w 173"/>
              <a:gd name="T79" fmla="*/ 2147483646 h 200"/>
              <a:gd name="T80" fmla="*/ 2147483646 w 173"/>
              <a:gd name="T81" fmla="*/ 2147483646 h 200"/>
              <a:gd name="T82" fmla="*/ 2147483646 w 173"/>
              <a:gd name="T83" fmla="*/ 2147483646 h 200"/>
              <a:gd name="T84" fmla="*/ 2147483646 w 173"/>
              <a:gd name="T85" fmla="*/ 2147483646 h 200"/>
              <a:gd name="T86" fmla="*/ 2147483646 w 173"/>
              <a:gd name="T87" fmla="*/ 2147483646 h 200"/>
              <a:gd name="T88" fmla="*/ 2147483646 w 173"/>
              <a:gd name="T89" fmla="*/ 2147483646 h 200"/>
              <a:gd name="T90" fmla="*/ 2147483646 w 173"/>
              <a:gd name="T91" fmla="*/ 2147483646 h 200"/>
              <a:gd name="T92" fmla="*/ 2147483646 w 173"/>
              <a:gd name="T93" fmla="*/ 2147483646 h 200"/>
              <a:gd name="T94" fmla="*/ 2147483646 w 173"/>
              <a:gd name="T95" fmla="*/ 2147483646 h 200"/>
              <a:gd name="T96" fmla="*/ 2147483646 w 173"/>
              <a:gd name="T97" fmla="*/ 2147483646 h 2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73" h="200">
                <a:moveTo>
                  <a:pt x="150" y="34"/>
                </a:moveTo>
                <a:cubicBezTo>
                  <a:pt x="150" y="34"/>
                  <a:pt x="150" y="34"/>
                  <a:pt x="150" y="34"/>
                </a:cubicBezTo>
                <a:cubicBezTo>
                  <a:pt x="150" y="34"/>
                  <a:pt x="150" y="34"/>
                  <a:pt x="150" y="34"/>
                </a:cubicBezTo>
                <a:cubicBezTo>
                  <a:pt x="150" y="33"/>
                  <a:pt x="150" y="33"/>
                  <a:pt x="150" y="33"/>
                </a:cubicBezTo>
                <a:cubicBezTo>
                  <a:pt x="146" y="27"/>
                  <a:pt x="146" y="27"/>
                  <a:pt x="146" y="27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7" y="16"/>
                  <a:pt x="147" y="16"/>
                  <a:pt x="147" y="16"/>
                </a:cubicBezTo>
                <a:cubicBezTo>
                  <a:pt x="147" y="15"/>
                  <a:pt x="146" y="14"/>
                  <a:pt x="143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37" y="17"/>
                  <a:pt x="137" y="17"/>
                  <a:pt x="137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5" y="15"/>
                  <a:pt x="125" y="15"/>
                  <a:pt x="125" y="15"/>
                </a:cubicBezTo>
                <a:cubicBezTo>
                  <a:pt x="125" y="14"/>
                  <a:pt x="125" y="14"/>
                  <a:pt x="125" y="14"/>
                </a:cubicBezTo>
                <a:cubicBezTo>
                  <a:pt x="126" y="11"/>
                  <a:pt x="126" y="11"/>
                  <a:pt x="126" y="11"/>
                </a:cubicBezTo>
                <a:cubicBezTo>
                  <a:pt x="125" y="7"/>
                  <a:pt x="125" y="7"/>
                  <a:pt x="125" y="7"/>
                </a:cubicBezTo>
                <a:cubicBezTo>
                  <a:pt x="124" y="6"/>
                  <a:pt x="124" y="6"/>
                  <a:pt x="124" y="6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09" y="22"/>
                  <a:pt x="109" y="22"/>
                  <a:pt x="109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7" y="22"/>
                  <a:pt x="107" y="22"/>
                  <a:pt x="107" y="22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99" y="16"/>
                  <a:pt x="99" y="16"/>
                  <a:pt x="99" y="16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3"/>
                  <a:pt x="92" y="13"/>
                  <a:pt x="92" y="13"/>
                </a:cubicBezTo>
                <a:cubicBezTo>
                  <a:pt x="88" y="10"/>
                  <a:pt x="88" y="10"/>
                  <a:pt x="88" y="10"/>
                </a:cubicBezTo>
                <a:cubicBezTo>
                  <a:pt x="75" y="8"/>
                  <a:pt x="75" y="8"/>
                  <a:pt x="75" y="8"/>
                </a:cubicBezTo>
                <a:cubicBezTo>
                  <a:pt x="75" y="8"/>
                  <a:pt x="75" y="8"/>
                  <a:pt x="75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4"/>
                  <a:pt x="66" y="4"/>
                  <a:pt x="66" y="4"/>
                </a:cubicBezTo>
                <a:cubicBezTo>
                  <a:pt x="59" y="0"/>
                  <a:pt x="59" y="0"/>
                  <a:pt x="59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15"/>
                  <a:pt x="50" y="15"/>
                  <a:pt x="50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0" y="16"/>
                  <a:pt x="40" y="16"/>
                  <a:pt x="40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0" y="12"/>
                  <a:pt x="30" y="12"/>
                  <a:pt x="30" y="12"/>
                </a:cubicBezTo>
                <a:cubicBezTo>
                  <a:pt x="22" y="16"/>
                  <a:pt x="22" y="16"/>
                  <a:pt x="22" y="16"/>
                </a:cubicBezTo>
                <a:cubicBezTo>
                  <a:pt x="14" y="26"/>
                  <a:pt x="14" y="26"/>
                  <a:pt x="14" y="26"/>
                </a:cubicBezTo>
                <a:cubicBezTo>
                  <a:pt x="8" y="43"/>
                  <a:pt x="8" y="43"/>
                  <a:pt x="8" y="43"/>
                </a:cubicBezTo>
                <a:cubicBezTo>
                  <a:pt x="10" y="62"/>
                  <a:pt x="10" y="62"/>
                  <a:pt x="10" y="6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4"/>
                  <a:pt x="13" y="74"/>
                  <a:pt x="13" y="74"/>
                </a:cubicBezTo>
                <a:cubicBezTo>
                  <a:pt x="12" y="75"/>
                  <a:pt x="12" y="75"/>
                  <a:pt x="12" y="75"/>
                </a:cubicBezTo>
                <a:cubicBezTo>
                  <a:pt x="10" y="76"/>
                  <a:pt x="9" y="79"/>
                  <a:pt x="9" y="83"/>
                </a:cubicBezTo>
                <a:cubicBezTo>
                  <a:pt x="13" y="99"/>
                  <a:pt x="13" y="99"/>
                  <a:pt x="13" y="99"/>
                </a:cubicBezTo>
                <a:cubicBezTo>
                  <a:pt x="12" y="100"/>
                  <a:pt x="12" y="100"/>
                  <a:pt x="12" y="100"/>
                </a:cubicBezTo>
                <a:cubicBezTo>
                  <a:pt x="5" y="104"/>
                  <a:pt x="1" y="107"/>
                  <a:pt x="1" y="109"/>
                </a:cubicBezTo>
                <a:cubicBezTo>
                  <a:pt x="0" y="114"/>
                  <a:pt x="0" y="114"/>
                  <a:pt x="0" y="114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1"/>
                  <a:pt x="7" y="111"/>
                  <a:pt x="7" y="111"/>
                </a:cubicBezTo>
                <a:cubicBezTo>
                  <a:pt x="8" y="111"/>
                  <a:pt x="8" y="111"/>
                  <a:pt x="8" y="111"/>
                </a:cubicBezTo>
                <a:cubicBezTo>
                  <a:pt x="12" y="111"/>
                  <a:pt x="15" y="113"/>
                  <a:pt x="16" y="117"/>
                </a:cubicBezTo>
                <a:cubicBezTo>
                  <a:pt x="17" y="126"/>
                  <a:pt x="17" y="126"/>
                  <a:pt x="17" y="126"/>
                </a:cubicBezTo>
                <a:cubicBezTo>
                  <a:pt x="16" y="127"/>
                  <a:pt x="16" y="127"/>
                  <a:pt x="16" y="127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4" y="129"/>
                  <a:pt x="14" y="130"/>
                  <a:pt x="14" y="132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3" y="144"/>
                  <a:pt x="14" y="146"/>
                  <a:pt x="16" y="148"/>
                </a:cubicBezTo>
                <a:cubicBezTo>
                  <a:pt x="24" y="158"/>
                  <a:pt x="24" y="158"/>
                  <a:pt x="24" y="158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42" y="153"/>
                  <a:pt x="42" y="153"/>
                  <a:pt x="42" y="153"/>
                </a:cubicBezTo>
                <a:cubicBezTo>
                  <a:pt x="44" y="153"/>
                  <a:pt x="45" y="152"/>
                  <a:pt x="46" y="151"/>
                </a:cubicBezTo>
                <a:cubicBezTo>
                  <a:pt x="50" y="146"/>
                  <a:pt x="50" y="146"/>
                  <a:pt x="50" y="146"/>
                </a:cubicBezTo>
                <a:cubicBezTo>
                  <a:pt x="49" y="143"/>
                  <a:pt x="49" y="143"/>
                  <a:pt x="49" y="143"/>
                </a:cubicBezTo>
                <a:cubicBezTo>
                  <a:pt x="50" y="142"/>
                  <a:pt x="51" y="141"/>
                  <a:pt x="52" y="140"/>
                </a:cubicBezTo>
                <a:cubicBezTo>
                  <a:pt x="62" y="140"/>
                  <a:pt x="62" y="140"/>
                  <a:pt x="62" y="140"/>
                </a:cubicBezTo>
                <a:cubicBezTo>
                  <a:pt x="64" y="141"/>
                  <a:pt x="65" y="140"/>
                  <a:pt x="65" y="140"/>
                </a:cubicBezTo>
                <a:cubicBezTo>
                  <a:pt x="66" y="137"/>
                  <a:pt x="67" y="136"/>
                  <a:pt x="68" y="135"/>
                </a:cubicBezTo>
                <a:cubicBezTo>
                  <a:pt x="70" y="135"/>
                  <a:pt x="72" y="135"/>
                  <a:pt x="73" y="136"/>
                </a:cubicBezTo>
                <a:cubicBezTo>
                  <a:pt x="76" y="139"/>
                  <a:pt x="78" y="141"/>
                  <a:pt x="78" y="144"/>
                </a:cubicBezTo>
                <a:cubicBezTo>
                  <a:pt x="77" y="151"/>
                  <a:pt x="77" y="151"/>
                  <a:pt x="77" y="151"/>
                </a:cubicBezTo>
                <a:cubicBezTo>
                  <a:pt x="78" y="152"/>
                  <a:pt x="78" y="152"/>
                  <a:pt x="78" y="152"/>
                </a:cubicBezTo>
                <a:cubicBezTo>
                  <a:pt x="81" y="154"/>
                  <a:pt x="82" y="156"/>
                  <a:pt x="82" y="158"/>
                </a:cubicBezTo>
                <a:cubicBezTo>
                  <a:pt x="81" y="165"/>
                  <a:pt x="81" y="165"/>
                  <a:pt x="81" y="165"/>
                </a:cubicBezTo>
                <a:cubicBezTo>
                  <a:pt x="80" y="169"/>
                  <a:pt x="78" y="172"/>
                  <a:pt x="77" y="172"/>
                </a:cubicBezTo>
                <a:cubicBezTo>
                  <a:pt x="77" y="172"/>
                  <a:pt x="77" y="172"/>
                  <a:pt x="77" y="172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3" y="186"/>
                  <a:pt x="73" y="186"/>
                  <a:pt x="73" y="186"/>
                </a:cubicBezTo>
                <a:cubicBezTo>
                  <a:pt x="82" y="186"/>
                  <a:pt x="82" y="186"/>
                  <a:pt x="82" y="186"/>
                </a:cubicBezTo>
                <a:cubicBezTo>
                  <a:pt x="84" y="187"/>
                  <a:pt x="84" y="187"/>
                  <a:pt x="84" y="187"/>
                </a:cubicBezTo>
                <a:cubicBezTo>
                  <a:pt x="84" y="188"/>
                  <a:pt x="84" y="188"/>
                  <a:pt x="84" y="188"/>
                </a:cubicBezTo>
                <a:cubicBezTo>
                  <a:pt x="82" y="192"/>
                  <a:pt x="82" y="195"/>
                  <a:pt x="82" y="197"/>
                </a:cubicBezTo>
                <a:cubicBezTo>
                  <a:pt x="86" y="199"/>
                  <a:pt x="88" y="200"/>
                  <a:pt x="89" y="199"/>
                </a:cubicBezTo>
                <a:cubicBezTo>
                  <a:pt x="94" y="197"/>
                  <a:pt x="94" y="197"/>
                  <a:pt x="94" y="197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8" y="190"/>
                  <a:pt x="108" y="190"/>
                  <a:pt x="108" y="190"/>
                </a:cubicBezTo>
                <a:cubicBezTo>
                  <a:pt x="108" y="183"/>
                  <a:pt x="108" y="183"/>
                  <a:pt x="108" y="183"/>
                </a:cubicBezTo>
                <a:cubicBezTo>
                  <a:pt x="107" y="181"/>
                  <a:pt x="108" y="179"/>
                  <a:pt x="108" y="178"/>
                </a:cubicBezTo>
                <a:cubicBezTo>
                  <a:pt x="110" y="177"/>
                  <a:pt x="113" y="177"/>
                  <a:pt x="118" y="180"/>
                </a:cubicBezTo>
                <a:cubicBezTo>
                  <a:pt x="128" y="186"/>
                  <a:pt x="128" y="186"/>
                  <a:pt x="128" y="186"/>
                </a:cubicBezTo>
                <a:cubicBezTo>
                  <a:pt x="131" y="188"/>
                  <a:pt x="133" y="189"/>
                  <a:pt x="135" y="189"/>
                </a:cubicBezTo>
                <a:cubicBezTo>
                  <a:pt x="135" y="188"/>
                  <a:pt x="135" y="188"/>
                  <a:pt x="135" y="188"/>
                </a:cubicBezTo>
                <a:cubicBezTo>
                  <a:pt x="136" y="187"/>
                  <a:pt x="135" y="184"/>
                  <a:pt x="133" y="180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28" y="171"/>
                  <a:pt x="128" y="171"/>
                  <a:pt x="128" y="171"/>
                </a:cubicBezTo>
                <a:cubicBezTo>
                  <a:pt x="128" y="171"/>
                  <a:pt x="128" y="171"/>
                  <a:pt x="128" y="171"/>
                </a:cubicBezTo>
                <a:cubicBezTo>
                  <a:pt x="128" y="170"/>
                  <a:pt x="128" y="170"/>
                  <a:pt x="128" y="170"/>
                </a:cubicBezTo>
                <a:cubicBezTo>
                  <a:pt x="134" y="163"/>
                  <a:pt x="139" y="160"/>
                  <a:pt x="146" y="163"/>
                </a:cubicBezTo>
                <a:cubicBezTo>
                  <a:pt x="160" y="170"/>
                  <a:pt x="160" y="170"/>
                  <a:pt x="160" y="170"/>
                </a:cubicBezTo>
                <a:cubicBezTo>
                  <a:pt x="166" y="166"/>
                  <a:pt x="166" y="166"/>
                  <a:pt x="166" y="166"/>
                </a:cubicBezTo>
                <a:cubicBezTo>
                  <a:pt x="167" y="166"/>
                  <a:pt x="167" y="166"/>
                  <a:pt x="167" y="166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66" y="164"/>
                  <a:pt x="166" y="164"/>
                  <a:pt x="166" y="164"/>
                </a:cubicBezTo>
                <a:cubicBezTo>
                  <a:pt x="166" y="164"/>
                  <a:pt x="166" y="164"/>
                  <a:pt x="166" y="164"/>
                </a:cubicBezTo>
                <a:cubicBezTo>
                  <a:pt x="167" y="163"/>
                  <a:pt x="167" y="163"/>
                  <a:pt x="167" y="163"/>
                </a:cubicBezTo>
                <a:cubicBezTo>
                  <a:pt x="172" y="155"/>
                  <a:pt x="173" y="149"/>
                  <a:pt x="172" y="146"/>
                </a:cubicBezTo>
                <a:cubicBezTo>
                  <a:pt x="170" y="143"/>
                  <a:pt x="168" y="142"/>
                  <a:pt x="167" y="142"/>
                </a:cubicBezTo>
                <a:cubicBezTo>
                  <a:pt x="166" y="142"/>
                  <a:pt x="166" y="142"/>
                  <a:pt x="166" y="142"/>
                </a:cubicBezTo>
                <a:cubicBezTo>
                  <a:pt x="165" y="138"/>
                  <a:pt x="165" y="138"/>
                  <a:pt x="165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8" y="136"/>
                  <a:pt x="170" y="135"/>
                  <a:pt x="170" y="134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3" y="126"/>
                  <a:pt x="163" y="126"/>
                  <a:pt x="163" y="126"/>
                </a:cubicBezTo>
                <a:cubicBezTo>
                  <a:pt x="163" y="126"/>
                  <a:pt x="163" y="126"/>
                  <a:pt x="163" y="126"/>
                </a:cubicBezTo>
                <a:cubicBezTo>
                  <a:pt x="163" y="125"/>
                  <a:pt x="163" y="125"/>
                  <a:pt x="163" y="125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58" y="110"/>
                  <a:pt x="158" y="104"/>
                  <a:pt x="158" y="98"/>
                </a:cubicBezTo>
                <a:cubicBezTo>
                  <a:pt x="158" y="94"/>
                  <a:pt x="158" y="94"/>
                  <a:pt x="158" y="94"/>
                </a:cubicBezTo>
                <a:cubicBezTo>
                  <a:pt x="154" y="98"/>
                  <a:pt x="154" y="98"/>
                  <a:pt x="154" y="98"/>
                </a:cubicBezTo>
                <a:cubicBezTo>
                  <a:pt x="151" y="102"/>
                  <a:pt x="151" y="102"/>
                  <a:pt x="151" y="102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9" y="71"/>
                  <a:pt x="165" y="64"/>
                  <a:pt x="167" y="62"/>
                </a:cubicBezTo>
                <a:cubicBezTo>
                  <a:pt x="163" y="50"/>
                  <a:pt x="163" y="50"/>
                  <a:pt x="163" y="50"/>
                </a:cubicBezTo>
                <a:cubicBezTo>
                  <a:pt x="162" y="44"/>
                  <a:pt x="161" y="40"/>
                  <a:pt x="161" y="38"/>
                </a:cubicBezTo>
                <a:cubicBezTo>
                  <a:pt x="154" y="35"/>
                  <a:pt x="154" y="35"/>
                  <a:pt x="154" y="35"/>
                </a:cubicBezTo>
                <a:lnTo>
                  <a:pt x="150" y="3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19"/>
          <p:cNvSpPr/>
          <p:nvPr/>
        </p:nvSpPr>
        <p:spPr bwMode="auto">
          <a:xfrm>
            <a:off x="3732213" y="3706813"/>
            <a:ext cx="784225" cy="492125"/>
          </a:xfrm>
          <a:custGeom>
            <a:avLst/>
            <a:gdLst>
              <a:gd name="T0" fmla="*/ 2147483646 w 244"/>
              <a:gd name="T1" fmla="*/ 2147483646 h 153"/>
              <a:gd name="T2" fmla="*/ 2147483646 w 244"/>
              <a:gd name="T3" fmla="*/ 2147483646 h 153"/>
              <a:gd name="T4" fmla="*/ 2147483646 w 244"/>
              <a:gd name="T5" fmla="*/ 2147483646 h 153"/>
              <a:gd name="T6" fmla="*/ 2147483646 w 244"/>
              <a:gd name="T7" fmla="*/ 2147483646 h 153"/>
              <a:gd name="T8" fmla="*/ 2147483646 w 244"/>
              <a:gd name="T9" fmla="*/ 2147483646 h 153"/>
              <a:gd name="T10" fmla="*/ 2147483646 w 244"/>
              <a:gd name="T11" fmla="*/ 2147483646 h 153"/>
              <a:gd name="T12" fmla="*/ 2147483646 w 244"/>
              <a:gd name="T13" fmla="*/ 2147483646 h 153"/>
              <a:gd name="T14" fmla="*/ 2147483646 w 244"/>
              <a:gd name="T15" fmla="*/ 2147483646 h 153"/>
              <a:gd name="T16" fmla="*/ 2147483646 w 244"/>
              <a:gd name="T17" fmla="*/ 2147483646 h 153"/>
              <a:gd name="T18" fmla="*/ 2147483646 w 244"/>
              <a:gd name="T19" fmla="*/ 2147483646 h 153"/>
              <a:gd name="T20" fmla="*/ 2147483646 w 244"/>
              <a:gd name="T21" fmla="*/ 2147483646 h 153"/>
              <a:gd name="T22" fmla="*/ 2147483646 w 244"/>
              <a:gd name="T23" fmla="*/ 2147483646 h 153"/>
              <a:gd name="T24" fmla="*/ 2147483646 w 244"/>
              <a:gd name="T25" fmla="*/ 2147483646 h 153"/>
              <a:gd name="T26" fmla="*/ 2147483646 w 244"/>
              <a:gd name="T27" fmla="*/ 2147483646 h 153"/>
              <a:gd name="T28" fmla="*/ 2147483646 w 244"/>
              <a:gd name="T29" fmla="*/ 2147483646 h 153"/>
              <a:gd name="T30" fmla="*/ 2147483646 w 244"/>
              <a:gd name="T31" fmla="*/ 2147483646 h 153"/>
              <a:gd name="T32" fmla="*/ 2147483646 w 244"/>
              <a:gd name="T33" fmla="*/ 2147483646 h 153"/>
              <a:gd name="T34" fmla="*/ 2147483646 w 244"/>
              <a:gd name="T35" fmla="*/ 2147483646 h 153"/>
              <a:gd name="T36" fmla="*/ 2147483646 w 244"/>
              <a:gd name="T37" fmla="*/ 2147483646 h 153"/>
              <a:gd name="T38" fmla="*/ 2147483646 w 244"/>
              <a:gd name="T39" fmla="*/ 2147483646 h 153"/>
              <a:gd name="T40" fmla="*/ 2147483646 w 244"/>
              <a:gd name="T41" fmla="*/ 2147483646 h 153"/>
              <a:gd name="T42" fmla="*/ 2147483646 w 244"/>
              <a:gd name="T43" fmla="*/ 2147483646 h 153"/>
              <a:gd name="T44" fmla="*/ 2147483646 w 244"/>
              <a:gd name="T45" fmla="*/ 2147483646 h 153"/>
              <a:gd name="T46" fmla="*/ 2147483646 w 244"/>
              <a:gd name="T47" fmla="*/ 2147483646 h 153"/>
              <a:gd name="T48" fmla="*/ 2147483646 w 244"/>
              <a:gd name="T49" fmla="*/ 2147483646 h 153"/>
              <a:gd name="T50" fmla="*/ 2147483646 w 244"/>
              <a:gd name="T51" fmla="*/ 2147483646 h 153"/>
              <a:gd name="T52" fmla="*/ 2147483646 w 244"/>
              <a:gd name="T53" fmla="*/ 2147483646 h 153"/>
              <a:gd name="T54" fmla="*/ 2147483646 w 244"/>
              <a:gd name="T55" fmla="*/ 2147483646 h 153"/>
              <a:gd name="T56" fmla="*/ 2147483646 w 244"/>
              <a:gd name="T57" fmla="*/ 2147483646 h 153"/>
              <a:gd name="T58" fmla="*/ 2147483646 w 244"/>
              <a:gd name="T59" fmla="*/ 2147483646 h 153"/>
              <a:gd name="T60" fmla="*/ 2147483646 w 244"/>
              <a:gd name="T61" fmla="*/ 2147483646 h 153"/>
              <a:gd name="T62" fmla="*/ 2147483646 w 244"/>
              <a:gd name="T63" fmla="*/ 2147483646 h 153"/>
              <a:gd name="T64" fmla="*/ 2147483646 w 244"/>
              <a:gd name="T65" fmla="*/ 2147483646 h 153"/>
              <a:gd name="T66" fmla="*/ 2147483646 w 244"/>
              <a:gd name="T67" fmla="*/ 2147483646 h 153"/>
              <a:gd name="T68" fmla="*/ 2147483646 w 244"/>
              <a:gd name="T69" fmla="*/ 2147483646 h 153"/>
              <a:gd name="T70" fmla="*/ 2147483646 w 244"/>
              <a:gd name="T71" fmla="*/ 2147483646 h 153"/>
              <a:gd name="T72" fmla="*/ 2147483646 w 244"/>
              <a:gd name="T73" fmla="*/ 2147483646 h 153"/>
              <a:gd name="T74" fmla="*/ 2147483646 w 244"/>
              <a:gd name="T75" fmla="*/ 2147483646 h 153"/>
              <a:gd name="T76" fmla="*/ 2147483646 w 244"/>
              <a:gd name="T77" fmla="*/ 2147483646 h 153"/>
              <a:gd name="T78" fmla="*/ 2147483646 w 244"/>
              <a:gd name="T79" fmla="*/ 2147483646 h 153"/>
              <a:gd name="T80" fmla="*/ 2147483646 w 244"/>
              <a:gd name="T81" fmla="*/ 2147483646 h 153"/>
              <a:gd name="T82" fmla="*/ 2147483646 w 244"/>
              <a:gd name="T83" fmla="*/ 2147483646 h 153"/>
              <a:gd name="T84" fmla="*/ 2147483646 w 244"/>
              <a:gd name="T85" fmla="*/ 2147483646 h 153"/>
              <a:gd name="T86" fmla="*/ 2147483646 w 244"/>
              <a:gd name="T87" fmla="*/ 2147483646 h 153"/>
              <a:gd name="T88" fmla="*/ 2147483646 w 244"/>
              <a:gd name="T89" fmla="*/ 2147483646 h 153"/>
              <a:gd name="T90" fmla="*/ 2147483646 w 244"/>
              <a:gd name="T91" fmla="*/ 0 h 153"/>
              <a:gd name="T92" fmla="*/ 2147483646 w 244"/>
              <a:gd name="T93" fmla="*/ 2147483646 h 153"/>
              <a:gd name="T94" fmla="*/ 2147483646 w 244"/>
              <a:gd name="T95" fmla="*/ 2147483646 h 1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44" h="153">
                <a:moveTo>
                  <a:pt x="31" y="1"/>
                </a:moveTo>
                <a:cubicBezTo>
                  <a:pt x="30" y="2"/>
                  <a:pt x="30" y="2"/>
                  <a:pt x="30" y="2"/>
                </a:cubicBezTo>
                <a:cubicBezTo>
                  <a:pt x="32" y="5"/>
                  <a:pt x="32" y="5"/>
                  <a:pt x="32" y="5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50" y="19"/>
                  <a:pt x="50" y="19"/>
                  <a:pt x="50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45" y="25"/>
                  <a:pt x="45" y="25"/>
                  <a:pt x="45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37" y="26"/>
                  <a:pt x="37" y="26"/>
                  <a:pt x="37" y="26"/>
                </a:cubicBezTo>
                <a:cubicBezTo>
                  <a:pt x="33" y="27"/>
                  <a:pt x="33" y="27"/>
                  <a:pt x="33" y="27"/>
                </a:cubicBezTo>
                <a:cubicBezTo>
                  <a:pt x="30" y="29"/>
                  <a:pt x="30" y="29"/>
                  <a:pt x="30" y="29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7"/>
                  <a:pt x="32" y="37"/>
                  <a:pt x="32" y="37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54"/>
                  <a:pt x="36" y="54"/>
                  <a:pt x="36" y="54"/>
                </a:cubicBezTo>
                <a:cubicBezTo>
                  <a:pt x="39" y="55"/>
                  <a:pt x="39" y="55"/>
                  <a:pt x="39" y="55"/>
                </a:cubicBezTo>
                <a:cubicBezTo>
                  <a:pt x="44" y="57"/>
                  <a:pt x="44" y="57"/>
                  <a:pt x="44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8"/>
                  <a:pt x="46" y="58"/>
                  <a:pt x="46" y="58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81"/>
                  <a:pt x="52" y="83"/>
                  <a:pt x="52" y="85"/>
                </a:cubicBezTo>
                <a:cubicBezTo>
                  <a:pt x="50" y="87"/>
                  <a:pt x="46" y="90"/>
                  <a:pt x="40" y="92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8"/>
                  <a:pt x="0" y="108"/>
                  <a:pt x="0" y="108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7"/>
                  <a:pt x="4" y="117"/>
                  <a:pt x="4" y="117"/>
                </a:cubicBezTo>
                <a:cubicBezTo>
                  <a:pt x="6" y="127"/>
                  <a:pt x="6" y="127"/>
                  <a:pt x="6" y="127"/>
                </a:cubicBezTo>
                <a:cubicBezTo>
                  <a:pt x="19" y="143"/>
                  <a:pt x="19" y="143"/>
                  <a:pt x="19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5" y="153"/>
                  <a:pt x="25" y="153"/>
                  <a:pt x="25" y="153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8" y="128"/>
                  <a:pt x="38" y="128"/>
                  <a:pt x="38" y="128"/>
                </a:cubicBezTo>
                <a:cubicBezTo>
                  <a:pt x="39" y="127"/>
                  <a:pt x="39" y="127"/>
                  <a:pt x="39" y="127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3" y="111"/>
                  <a:pt x="63" y="111"/>
                  <a:pt x="63" y="111"/>
                </a:cubicBezTo>
                <a:cubicBezTo>
                  <a:pt x="71" y="111"/>
                  <a:pt x="71" y="111"/>
                  <a:pt x="71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96" y="119"/>
                  <a:pt x="96" y="119"/>
                  <a:pt x="96" y="119"/>
                </a:cubicBezTo>
                <a:cubicBezTo>
                  <a:pt x="109" y="121"/>
                  <a:pt x="109" y="121"/>
                  <a:pt x="109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4" y="125"/>
                  <a:pt x="114" y="125"/>
                  <a:pt x="114" y="125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5" y="131"/>
                  <a:pt x="125" y="131"/>
                  <a:pt x="125" y="131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50" y="125"/>
                  <a:pt x="150" y="125"/>
                  <a:pt x="150" y="125"/>
                </a:cubicBezTo>
                <a:cubicBezTo>
                  <a:pt x="150" y="126"/>
                  <a:pt x="150" y="126"/>
                  <a:pt x="150" y="126"/>
                </a:cubicBezTo>
                <a:cubicBezTo>
                  <a:pt x="149" y="129"/>
                  <a:pt x="149" y="129"/>
                  <a:pt x="149" y="129"/>
                </a:cubicBezTo>
                <a:cubicBezTo>
                  <a:pt x="150" y="130"/>
                  <a:pt x="150" y="130"/>
                  <a:pt x="150" y="130"/>
                </a:cubicBezTo>
                <a:cubicBezTo>
                  <a:pt x="154" y="128"/>
                  <a:pt x="154" y="128"/>
                  <a:pt x="154" y="128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8" y="125"/>
                  <a:pt x="168" y="125"/>
                  <a:pt x="168" y="125"/>
                </a:cubicBezTo>
                <a:cubicBezTo>
                  <a:pt x="171" y="128"/>
                  <a:pt x="172" y="130"/>
                  <a:pt x="171" y="132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83" y="135"/>
                  <a:pt x="190" y="130"/>
                  <a:pt x="194" y="130"/>
                </a:cubicBezTo>
                <a:cubicBezTo>
                  <a:pt x="204" y="130"/>
                  <a:pt x="204" y="130"/>
                  <a:pt x="204" y="130"/>
                </a:cubicBezTo>
                <a:cubicBezTo>
                  <a:pt x="207" y="125"/>
                  <a:pt x="207" y="125"/>
                  <a:pt x="207" y="125"/>
                </a:cubicBezTo>
                <a:cubicBezTo>
                  <a:pt x="215" y="121"/>
                  <a:pt x="215" y="121"/>
                  <a:pt x="215" y="121"/>
                </a:cubicBezTo>
                <a:cubicBezTo>
                  <a:pt x="216" y="121"/>
                  <a:pt x="216" y="121"/>
                  <a:pt x="216" y="121"/>
                </a:cubicBezTo>
                <a:cubicBezTo>
                  <a:pt x="226" y="120"/>
                  <a:pt x="226" y="120"/>
                  <a:pt x="226" y="120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44" y="114"/>
                  <a:pt x="244" y="114"/>
                  <a:pt x="244" y="114"/>
                </a:cubicBezTo>
                <a:cubicBezTo>
                  <a:pt x="242" y="111"/>
                  <a:pt x="242" y="111"/>
                  <a:pt x="242" y="111"/>
                </a:cubicBezTo>
                <a:cubicBezTo>
                  <a:pt x="243" y="110"/>
                  <a:pt x="243" y="110"/>
                  <a:pt x="243" y="110"/>
                </a:cubicBezTo>
                <a:cubicBezTo>
                  <a:pt x="244" y="108"/>
                  <a:pt x="244" y="108"/>
                  <a:pt x="244" y="108"/>
                </a:cubicBezTo>
                <a:cubicBezTo>
                  <a:pt x="230" y="77"/>
                  <a:pt x="230" y="77"/>
                  <a:pt x="230" y="77"/>
                </a:cubicBezTo>
                <a:cubicBezTo>
                  <a:pt x="230" y="76"/>
                  <a:pt x="230" y="76"/>
                  <a:pt x="230" y="76"/>
                </a:cubicBezTo>
                <a:cubicBezTo>
                  <a:pt x="229" y="75"/>
                  <a:pt x="229" y="75"/>
                  <a:pt x="229" y="7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23" y="63"/>
                  <a:pt x="223" y="63"/>
                  <a:pt x="223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6" y="53"/>
                  <a:pt x="203" y="56"/>
                  <a:pt x="200" y="57"/>
                </a:cubicBezTo>
                <a:cubicBezTo>
                  <a:pt x="197" y="58"/>
                  <a:pt x="192" y="55"/>
                  <a:pt x="186" y="47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0" y="43"/>
                  <a:pt x="176" y="45"/>
                </a:cubicBezTo>
                <a:cubicBezTo>
                  <a:pt x="169" y="47"/>
                  <a:pt x="164" y="48"/>
                  <a:pt x="162" y="47"/>
                </a:cubicBezTo>
                <a:cubicBezTo>
                  <a:pt x="160" y="45"/>
                  <a:pt x="160" y="41"/>
                  <a:pt x="160" y="35"/>
                </a:cubicBezTo>
                <a:cubicBezTo>
                  <a:pt x="161" y="31"/>
                  <a:pt x="160" y="29"/>
                  <a:pt x="160" y="27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103" y="23"/>
                  <a:pt x="99" y="21"/>
                  <a:pt x="97" y="19"/>
                </a:cubicBezTo>
                <a:cubicBezTo>
                  <a:pt x="89" y="17"/>
                  <a:pt x="89" y="17"/>
                  <a:pt x="89" y="17"/>
                </a:cubicBezTo>
                <a:cubicBezTo>
                  <a:pt x="86" y="15"/>
                  <a:pt x="80" y="10"/>
                  <a:pt x="72" y="0"/>
                </a:cubicBezTo>
                <a:cubicBezTo>
                  <a:pt x="66" y="5"/>
                  <a:pt x="66" y="5"/>
                  <a:pt x="66" y="5"/>
                </a:cubicBezTo>
                <a:cubicBezTo>
                  <a:pt x="58" y="2"/>
                  <a:pt x="58" y="2"/>
                  <a:pt x="58" y="2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lnTo>
                  <a:pt x="3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20"/>
          <p:cNvSpPr/>
          <p:nvPr/>
        </p:nvSpPr>
        <p:spPr bwMode="auto">
          <a:xfrm>
            <a:off x="3905250" y="4610100"/>
            <a:ext cx="815975" cy="644525"/>
          </a:xfrm>
          <a:custGeom>
            <a:avLst/>
            <a:gdLst>
              <a:gd name="T0" fmla="*/ 2147483646 w 254"/>
              <a:gd name="T1" fmla="*/ 2147483646 h 201"/>
              <a:gd name="T2" fmla="*/ 2147483646 w 254"/>
              <a:gd name="T3" fmla="*/ 2147483646 h 201"/>
              <a:gd name="T4" fmla="*/ 2147483646 w 254"/>
              <a:gd name="T5" fmla="*/ 2147483646 h 201"/>
              <a:gd name="T6" fmla="*/ 2147483646 w 254"/>
              <a:gd name="T7" fmla="*/ 2147483646 h 201"/>
              <a:gd name="T8" fmla="*/ 2147483646 w 254"/>
              <a:gd name="T9" fmla="*/ 2147483646 h 201"/>
              <a:gd name="T10" fmla="*/ 2147483646 w 254"/>
              <a:gd name="T11" fmla="*/ 2147483646 h 201"/>
              <a:gd name="T12" fmla="*/ 2147483646 w 254"/>
              <a:gd name="T13" fmla="*/ 2147483646 h 201"/>
              <a:gd name="T14" fmla="*/ 2147483646 w 254"/>
              <a:gd name="T15" fmla="*/ 2147483646 h 201"/>
              <a:gd name="T16" fmla="*/ 2147483646 w 254"/>
              <a:gd name="T17" fmla="*/ 2147483646 h 201"/>
              <a:gd name="T18" fmla="*/ 2147483646 w 254"/>
              <a:gd name="T19" fmla="*/ 2147483646 h 201"/>
              <a:gd name="T20" fmla="*/ 2147483646 w 254"/>
              <a:gd name="T21" fmla="*/ 2147483646 h 201"/>
              <a:gd name="T22" fmla="*/ 2147483646 w 254"/>
              <a:gd name="T23" fmla="*/ 2147483646 h 201"/>
              <a:gd name="T24" fmla="*/ 2147483646 w 254"/>
              <a:gd name="T25" fmla="*/ 2147483646 h 201"/>
              <a:gd name="T26" fmla="*/ 2147483646 w 254"/>
              <a:gd name="T27" fmla="*/ 2147483646 h 201"/>
              <a:gd name="T28" fmla="*/ 2147483646 w 254"/>
              <a:gd name="T29" fmla="*/ 2147483646 h 201"/>
              <a:gd name="T30" fmla="*/ 2147483646 w 254"/>
              <a:gd name="T31" fmla="*/ 2147483646 h 201"/>
              <a:gd name="T32" fmla="*/ 2147483646 w 254"/>
              <a:gd name="T33" fmla="*/ 2147483646 h 201"/>
              <a:gd name="T34" fmla="*/ 2147483646 w 254"/>
              <a:gd name="T35" fmla="*/ 2147483646 h 201"/>
              <a:gd name="T36" fmla="*/ 2147483646 w 254"/>
              <a:gd name="T37" fmla="*/ 2147483646 h 201"/>
              <a:gd name="T38" fmla="*/ 2147483646 w 254"/>
              <a:gd name="T39" fmla="*/ 2147483646 h 201"/>
              <a:gd name="T40" fmla="*/ 2147483646 w 254"/>
              <a:gd name="T41" fmla="*/ 2147483646 h 201"/>
              <a:gd name="T42" fmla="*/ 2147483646 w 254"/>
              <a:gd name="T43" fmla="*/ 2147483646 h 201"/>
              <a:gd name="T44" fmla="*/ 2147483646 w 254"/>
              <a:gd name="T45" fmla="*/ 2147483646 h 201"/>
              <a:gd name="T46" fmla="*/ 2147483646 w 254"/>
              <a:gd name="T47" fmla="*/ 2147483646 h 201"/>
              <a:gd name="T48" fmla="*/ 2147483646 w 254"/>
              <a:gd name="T49" fmla="*/ 2147483646 h 201"/>
              <a:gd name="T50" fmla="*/ 2147483646 w 254"/>
              <a:gd name="T51" fmla="*/ 2147483646 h 201"/>
              <a:gd name="T52" fmla="*/ 2147483646 w 254"/>
              <a:gd name="T53" fmla="*/ 2147483646 h 201"/>
              <a:gd name="T54" fmla="*/ 2147483646 w 254"/>
              <a:gd name="T55" fmla="*/ 2147483646 h 201"/>
              <a:gd name="T56" fmla="*/ 2147483646 w 254"/>
              <a:gd name="T57" fmla="*/ 2147483646 h 201"/>
              <a:gd name="T58" fmla="*/ 2147483646 w 254"/>
              <a:gd name="T59" fmla="*/ 2147483646 h 201"/>
              <a:gd name="T60" fmla="*/ 2147483646 w 254"/>
              <a:gd name="T61" fmla="*/ 2147483646 h 201"/>
              <a:gd name="T62" fmla="*/ 2147483646 w 254"/>
              <a:gd name="T63" fmla="*/ 2147483646 h 201"/>
              <a:gd name="T64" fmla="*/ 2147483646 w 254"/>
              <a:gd name="T65" fmla="*/ 2147483646 h 201"/>
              <a:gd name="T66" fmla="*/ 2147483646 w 254"/>
              <a:gd name="T67" fmla="*/ 2147483646 h 201"/>
              <a:gd name="T68" fmla="*/ 2147483646 w 254"/>
              <a:gd name="T69" fmla="*/ 2147483646 h 201"/>
              <a:gd name="T70" fmla="*/ 2147483646 w 254"/>
              <a:gd name="T71" fmla="*/ 2147483646 h 201"/>
              <a:gd name="T72" fmla="*/ 2147483646 w 254"/>
              <a:gd name="T73" fmla="*/ 2147483646 h 201"/>
              <a:gd name="T74" fmla="*/ 2147483646 w 254"/>
              <a:gd name="T75" fmla="*/ 2147483646 h 201"/>
              <a:gd name="T76" fmla="*/ 2147483646 w 254"/>
              <a:gd name="T77" fmla="*/ 2147483646 h 201"/>
              <a:gd name="T78" fmla="*/ 2147483646 w 254"/>
              <a:gd name="T79" fmla="*/ 2147483646 h 201"/>
              <a:gd name="T80" fmla="*/ 2147483646 w 254"/>
              <a:gd name="T81" fmla="*/ 2147483646 h 201"/>
              <a:gd name="T82" fmla="*/ 2147483646 w 254"/>
              <a:gd name="T83" fmla="*/ 2147483646 h 201"/>
              <a:gd name="T84" fmla="*/ 2147483646 w 254"/>
              <a:gd name="T85" fmla="*/ 2147483646 h 201"/>
              <a:gd name="T86" fmla="*/ 2147483646 w 254"/>
              <a:gd name="T87" fmla="*/ 2147483646 h 201"/>
              <a:gd name="T88" fmla="*/ 2147483646 w 254"/>
              <a:gd name="T89" fmla="*/ 2147483646 h 201"/>
              <a:gd name="T90" fmla="*/ 2147483646 w 254"/>
              <a:gd name="T91" fmla="*/ 2147483646 h 201"/>
              <a:gd name="T92" fmla="*/ 2147483646 w 254"/>
              <a:gd name="T93" fmla="*/ 2147483646 h 201"/>
              <a:gd name="T94" fmla="*/ 2147483646 w 254"/>
              <a:gd name="T95" fmla="*/ 2147483646 h 201"/>
              <a:gd name="T96" fmla="*/ 2147483646 w 254"/>
              <a:gd name="T97" fmla="*/ 2147483646 h 20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54" h="201">
                <a:moveTo>
                  <a:pt x="238" y="69"/>
                </a:moveTo>
                <a:cubicBezTo>
                  <a:pt x="242" y="68"/>
                  <a:pt x="244" y="67"/>
                  <a:pt x="244" y="65"/>
                </a:cubicBezTo>
                <a:cubicBezTo>
                  <a:pt x="244" y="64"/>
                  <a:pt x="244" y="64"/>
                  <a:pt x="244" y="64"/>
                </a:cubicBezTo>
                <a:cubicBezTo>
                  <a:pt x="245" y="63"/>
                  <a:pt x="245" y="63"/>
                  <a:pt x="245" y="63"/>
                </a:cubicBezTo>
                <a:cubicBezTo>
                  <a:pt x="246" y="63"/>
                  <a:pt x="246" y="63"/>
                  <a:pt x="246" y="63"/>
                </a:cubicBezTo>
                <a:cubicBezTo>
                  <a:pt x="254" y="63"/>
                  <a:pt x="254" y="63"/>
                  <a:pt x="254" y="63"/>
                </a:cubicBezTo>
                <a:cubicBezTo>
                  <a:pt x="254" y="58"/>
                  <a:pt x="254" y="58"/>
                  <a:pt x="254" y="58"/>
                </a:cubicBezTo>
                <a:cubicBezTo>
                  <a:pt x="252" y="58"/>
                  <a:pt x="250" y="57"/>
                  <a:pt x="248" y="55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230" y="29"/>
                  <a:pt x="230" y="29"/>
                  <a:pt x="230" y="29"/>
                </a:cubicBezTo>
                <a:cubicBezTo>
                  <a:pt x="223" y="22"/>
                  <a:pt x="223" y="22"/>
                  <a:pt x="223" y="22"/>
                </a:cubicBezTo>
                <a:cubicBezTo>
                  <a:pt x="214" y="21"/>
                  <a:pt x="208" y="21"/>
                  <a:pt x="203" y="22"/>
                </a:cubicBezTo>
                <a:cubicBezTo>
                  <a:pt x="201" y="22"/>
                  <a:pt x="201" y="22"/>
                  <a:pt x="201" y="22"/>
                </a:cubicBezTo>
                <a:cubicBezTo>
                  <a:pt x="202" y="27"/>
                  <a:pt x="202" y="27"/>
                  <a:pt x="202" y="27"/>
                </a:cubicBezTo>
                <a:cubicBezTo>
                  <a:pt x="202" y="28"/>
                  <a:pt x="202" y="28"/>
                  <a:pt x="202" y="28"/>
                </a:cubicBezTo>
                <a:cubicBezTo>
                  <a:pt x="202" y="29"/>
                  <a:pt x="202" y="29"/>
                  <a:pt x="202" y="29"/>
                </a:cubicBezTo>
                <a:cubicBezTo>
                  <a:pt x="200" y="29"/>
                  <a:pt x="200" y="29"/>
                  <a:pt x="200" y="29"/>
                </a:cubicBezTo>
                <a:cubicBezTo>
                  <a:pt x="194" y="32"/>
                  <a:pt x="194" y="32"/>
                  <a:pt x="194" y="32"/>
                </a:cubicBezTo>
                <a:cubicBezTo>
                  <a:pt x="193" y="31"/>
                  <a:pt x="193" y="31"/>
                  <a:pt x="193" y="31"/>
                </a:cubicBezTo>
                <a:cubicBezTo>
                  <a:pt x="188" y="26"/>
                  <a:pt x="184" y="24"/>
                  <a:pt x="182" y="25"/>
                </a:cubicBezTo>
                <a:cubicBezTo>
                  <a:pt x="168" y="32"/>
                  <a:pt x="160" y="35"/>
                  <a:pt x="158" y="33"/>
                </a:cubicBezTo>
                <a:cubicBezTo>
                  <a:pt x="156" y="34"/>
                  <a:pt x="154" y="35"/>
                  <a:pt x="152" y="38"/>
                </a:cubicBezTo>
                <a:cubicBezTo>
                  <a:pt x="150" y="40"/>
                  <a:pt x="150" y="40"/>
                  <a:pt x="150" y="40"/>
                </a:cubicBezTo>
                <a:cubicBezTo>
                  <a:pt x="149" y="38"/>
                  <a:pt x="149" y="38"/>
                  <a:pt x="149" y="38"/>
                </a:cubicBezTo>
                <a:cubicBezTo>
                  <a:pt x="145" y="34"/>
                  <a:pt x="143" y="31"/>
                  <a:pt x="143" y="29"/>
                </a:cubicBezTo>
                <a:cubicBezTo>
                  <a:pt x="143" y="27"/>
                  <a:pt x="146" y="24"/>
                  <a:pt x="150" y="19"/>
                </a:cubicBezTo>
                <a:cubicBezTo>
                  <a:pt x="156" y="12"/>
                  <a:pt x="159" y="9"/>
                  <a:pt x="159" y="8"/>
                </a:cubicBezTo>
                <a:cubicBezTo>
                  <a:pt x="158" y="6"/>
                  <a:pt x="158" y="6"/>
                  <a:pt x="158" y="6"/>
                </a:cubicBezTo>
                <a:cubicBezTo>
                  <a:pt x="156" y="5"/>
                  <a:pt x="153" y="7"/>
                  <a:pt x="149" y="10"/>
                </a:cubicBezTo>
                <a:cubicBezTo>
                  <a:pt x="145" y="13"/>
                  <a:pt x="142" y="14"/>
                  <a:pt x="141" y="14"/>
                </a:cubicBezTo>
                <a:cubicBezTo>
                  <a:pt x="140" y="14"/>
                  <a:pt x="139" y="12"/>
                  <a:pt x="139" y="10"/>
                </a:cubicBezTo>
                <a:cubicBezTo>
                  <a:pt x="138" y="10"/>
                  <a:pt x="138" y="10"/>
                  <a:pt x="138" y="10"/>
                </a:cubicBezTo>
                <a:cubicBezTo>
                  <a:pt x="135" y="3"/>
                  <a:pt x="135" y="3"/>
                  <a:pt x="135" y="3"/>
                </a:cubicBezTo>
                <a:cubicBezTo>
                  <a:pt x="127" y="8"/>
                  <a:pt x="127" y="8"/>
                  <a:pt x="127" y="8"/>
                </a:cubicBezTo>
                <a:cubicBezTo>
                  <a:pt x="126" y="9"/>
                  <a:pt x="126" y="9"/>
                  <a:pt x="126" y="9"/>
                </a:cubicBezTo>
                <a:cubicBezTo>
                  <a:pt x="126" y="8"/>
                  <a:pt x="126" y="8"/>
                  <a:pt x="126" y="8"/>
                </a:cubicBezTo>
                <a:cubicBezTo>
                  <a:pt x="126" y="8"/>
                  <a:pt x="126" y="8"/>
                  <a:pt x="126" y="8"/>
                </a:cubicBezTo>
                <a:cubicBezTo>
                  <a:pt x="120" y="5"/>
                  <a:pt x="115" y="3"/>
                  <a:pt x="110" y="1"/>
                </a:cubicBezTo>
                <a:cubicBezTo>
                  <a:pt x="106" y="0"/>
                  <a:pt x="102" y="1"/>
                  <a:pt x="99" y="6"/>
                </a:cubicBezTo>
                <a:cubicBezTo>
                  <a:pt x="102" y="12"/>
                  <a:pt x="102" y="12"/>
                  <a:pt x="102" y="12"/>
                </a:cubicBezTo>
                <a:cubicBezTo>
                  <a:pt x="105" y="18"/>
                  <a:pt x="106" y="22"/>
                  <a:pt x="105" y="24"/>
                </a:cubicBezTo>
                <a:cubicBezTo>
                  <a:pt x="104" y="26"/>
                  <a:pt x="103" y="27"/>
                  <a:pt x="102" y="27"/>
                </a:cubicBezTo>
                <a:cubicBezTo>
                  <a:pt x="99" y="28"/>
                  <a:pt x="96" y="27"/>
                  <a:pt x="91" y="23"/>
                </a:cubicBezTo>
                <a:cubicBezTo>
                  <a:pt x="88" y="21"/>
                  <a:pt x="85" y="19"/>
                  <a:pt x="82" y="18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7"/>
                  <a:pt x="78" y="17"/>
                  <a:pt x="78" y="17"/>
                </a:cubicBezTo>
                <a:cubicBezTo>
                  <a:pt x="78" y="26"/>
                  <a:pt x="78" y="26"/>
                  <a:pt x="78" y="26"/>
                </a:cubicBezTo>
                <a:cubicBezTo>
                  <a:pt x="72" y="33"/>
                  <a:pt x="72" y="33"/>
                  <a:pt x="72" y="33"/>
                </a:cubicBezTo>
                <a:cubicBezTo>
                  <a:pt x="72" y="40"/>
                  <a:pt x="72" y="40"/>
                  <a:pt x="72" y="40"/>
                </a:cubicBezTo>
                <a:cubicBezTo>
                  <a:pt x="74" y="47"/>
                  <a:pt x="74" y="47"/>
                  <a:pt x="74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0" y="54"/>
                  <a:pt x="70" y="54"/>
                  <a:pt x="70" y="54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61"/>
                  <a:pt x="68" y="61"/>
                  <a:pt x="68" y="61"/>
                </a:cubicBezTo>
                <a:cubicBezTo>
                  <a:pt x="62" y="67"/>
                  <a:pt x="62" y="67"/>
                  <a:pt x="62" y="67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29" y="117"/>
                  <a:pt x="29" y="117"/>
                  <a:pt x="29" y="117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0" y="133"/>
                  <a:pt x="30" y="133"/>
                  <a:pt x="30" y="133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19" y="142"/>
                  <a:pt x="19" y="142"/>
                  <a:pt x="19" y="142"/>
                </a:cubicBezTo>
                <a:cubicBezTo>
                  <a:pt x="8" y="142"/>
                  <a:pt x="8" y="142"/>
                  <a:pt x="8" y="142"/>
                </a:cubicBezTo>
                <a:cubicBezTo>
                  <a:pt x="5" y="146"/>
                  <a:pt x="5" y="146"/>
                  <a:pt x="5" y="146"/>
                </a:cubicBezTo>
                <a:cubicBezTo>
                  <a:pt x="5" y="146"/>
                  <a:pt x="5" y="146"/>
                  <a:pt x="5" y="146"/>
                </a:cubicBezTo>
                <a:cubicBezTo>
                  <a:pt x="2" y="153"/>
                  <a:pt x="2" y="153"/>
                  <a:pt x="2" y="153"/>
                </a:cubicBezTo>
                <a:cubicBezTo>
                  <a:pt x="0" y="178"/>
                  <a:pt x="0" y="178"/>
                  <a:pt x="0" y="178"/>
                </a:cubicBezTo>
                <a:cubicBezTo>
                  <a:pt x="2" y="184"/>
                  <a:pt x="2" y="184"/>
                  <a:pt x="2" y="184"/>
                </a:cubicBezTo>
                <a:cubicBezTo>
                  <a:pt x="3" y="184"/>
                  <a:pt x="3" y="184"/>
                  <a:pt x="3" y="184"/>
                </a:cubicBezTo>
                <a:cubicBezTo>
                  <a:pt x="3" y="190"/>
                  <a:pt x="3" y="190"/>
                  <a:pt x="3" y="190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201"/>
                  <a:pt x="8" y="201"/>
                  <a:pt x="8" y="201"/>
                </a:cubicBezTo>
                <a:cubicBezTo>
                  <a:pt x="21" y="200"/>
                  <a:pt x="21" y="200"/>
                  <a:pt x="21" y="200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8"/>
                  <a:pt x="22" y="198"/>
                  <a:pt x="22" y="198"/>
                </a:cubicBezTo>
                <a:cubicBezTo>
                  <a:pt x="26" y="194"/>
                  <a:pt x="26" y="194"/>
                  <a:pt x="26" y="194"/>
                </a:cubicBezTo>
                <a:cubicBezTo>
                  <a:pt x="18" y="186"/>
                  <a:pt x="18" y="186"/>
                  <a:pt x="18" y="186"/>
                </a:cubicBezTo>
                <a:cubicBezTo>
                  <a:pt x="17" y="186"/>
                  <a:pt x="17" y="186"/>
                  <a:pt x="17" y="186"/>
                </a:cubicBezTo>
                <a:cubicBezTo>
                  <a:pt x="12" y="182"/>
                  <a:pt x="12" y="182"/>
                  <a:pt x="12" y="182"/>
                </a:cubicBezTo>
                <a:cubicBezTo>
                  <a:pt x="12" y="182"/>
                  <a:pt x="12" y="182"/>
                  <a:pt x="12" y="182"/>
                </a:cubicBezTo>
                <a:cubicBezTo>
                  <a:pt x="12" y="181"/>
                  <a:pt x="12" y="181"/>
                  <a:pt x="12" y="181"/>
                </a:cubicBezTo>
                <a:cubicBezTo>
                  <a:pt x="12" y="173"/>
                  <a:pt x="12" y="173"/>
                  <a:pt x="12" y="173"/>
                </a:cubicBezTo>
                <a:cubicBezTo>
                  <a:pt x="18" y="173"/>
                  <a:pt x="18" y="173"/>
                  <a:pt x="18" y="173"/>
                </a:cubicBezTo>
                <a:cubicBezTo>
                  <a:pt x="19" y="170"/>
                  <a:pt x="19" y="170"/>
                  <a:pt x="19" y="170"/>
                </a:cubicBezTo>
                <a:cubicBezTo>
                  <a:pt x="16" y="162"/>
                  <a:pt x="16" y="162"/>
                  <a:pt x="16" y="162"/>
                </a:cubicBezTo>
                <a:cubicBezTo>
                  <a:pt x="32" y="162"/>
                  <a:pt x="32" y="162"/>
                  <a:pt x="32" y="162"/>
                </a:cubicBezTo>
                <a:cubicBezTo>
                  <a:pt x="60" y="149"/>
                  <a:pt x="60" y="149"/>
                  <a:pt x="60" y="149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4" y="141"/>
                  <a:pt x="64" y="141"/>
                  <a:pt x="64" y="141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45"/>
                  <a:pt x="70" y="145"/>
                  <a:pt x="70" y="145"/>
                </a:cubicBezTo>
                <a:cubicBezTo>
                  <a:pt x="73" y="148"/>
                  <a:pt x="73" y="148"/>
                  <a:pt x="73" y="148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5" y="141"/>
                  <a:pt x="75" y="141"/>
                  <a:pt x="75" y="141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93" y="143"/>
                  <a:pt x="93" y="143"/>
                  <a:pt x="93" y="143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7" y="136"/>
                  <a:pt x="97" y="136"/>
                  <a:pt x="97" y="136"/>
                </a:cubicBezTo>
                <a:cubicBezTo>
                  <a:pt x="97" y="136"/>
                  <a:pt x="97" y="136"/>
                  <a:pt x="97" y="136"/>
                </a:cubicBezTo>
                <a:cubicBezTo>
                  <a:pt x="98" y="136"/>
                  <a:pt x="98" y="136"/>
                  <a:pt x="98" y="136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09" y="119"/>
                  <a:pt x="109" y="119"/>
                  <a:pt x="109" y="119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23" y="128"/>
                  <a:pt x="123" y="128"/>
                  <a:pt x="123" y="128"/>
                </a:cubicBezTo>
                <a:cubicBezTo>
                  <a:pt x="125" y="126"/>
                  <a:pt x="125" y="126"/>
                  <a:pt x="125" y="12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95"/>
                  <a:pt x="124" y="95"/>
                  <a:pt x="124" y="95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130" y="94"/>
                  <a:pt x="130" y="94"/>
                  <a:pt x="130" y="94"/>
                </a:cubicBezTo>
                <a:cubicBezTo>
                  <a:pt x="131" y="94"/>
                  <a:pt x="131" y="94"/>
                  <a:pt x="131" y="94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56" y="113"/>
                  <a:pt x="156" y="113"/>
                  <a:pt x="156" y="113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161" y="108"/>
                  <a:pt x="161" y="108"/>
                  <a:pt x="161" y="108"/>
                </a:cubicBezTo>
                <a:cubicBezTo>
                  <a:pt x="157" y="104"/>
                  <a:pt x="157" y="104"/>
                  <a:pt x="157" y="104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65" y="100"/>
                  <a:pt x="165" y="100"/>
                  <a:pt x="165" y="100"/>
                </a:cubicBezTo>
                <a:cubicBezTo>
                  <a:pt x="166" y="99"/>
                  <a:pt x="166" y="99"/>
                  <a:pt x="166" y="99"/>
                </a:cubicBezTo>
                <a:cubicBezTo>
                  <a:pt x="166" y="99"/>
                  <a:pt x="166" y="99"/>
                  <a:pt x="166" y="99"/>
                </a:cubicBezTo>
                <a:cubicBezTo>
                  <a:pt x="170" y="103"/>
                  <a:pt x="170" y="103"/>
                  <a:pt x="170" y="103"/>
                </a:cubicBezTo>
                <a:cubicBezTo>
                  <a:pt x="173" y="101"/>
                  <a:pt x="173" y="101"/>
                  <a:pt x="173" y="101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5" y="95"/>
                  <a:pt x="175" y="95"/>
                  <a:pt x="175" y="95"/>
                </a:cubicBezTo>
                <a:cubicBezTo>
                  <a:pt x="182" y="95"/>
                  <a:pt x="182" y="95"/>
                  <a:pt x="182" y="95"/>
                </a:cubicBezTo>
                <a:cubicBezTo>
                  <a:pt x="186" y="95"/>
                  <a:pt x="190" y="98"/>
                  <a:pt x="193" y="101"/>
                </a:cubicBezTo>
                <a:cubicBezTo>
                  <a:pt x="194" y="103"/>
                  <a:pt x="194" y="103"/>
                  <a:pt x="194" y="103"/>
                </a:cubicBezTo>
                <a:cubicBezTo>
                  <a:pt x="196" y="93"/>
                  <a:pt x="196" y="93"/>
                  <a:pt x="196" y="93"/>
                </a:cubicBezTo>
                <a:cubicBezTo>
                  <a:pt x="198" y="91"/>
                  <a:pt x="201" y="90"/>
                  <a:pt x="206" y="92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7" y="94"/>
                  <a:pt x="207" y="94"/>
                  <a:pt x="207" y="94"/>
                </a:cubicBezTo>
                <a:cubicBezTo>
                  <a:pt x="208" y="94"/>
                  <a:pt x="208" y="94"/>
                  <a:pt x="209" y="94"/>
                </a:cubicBezTo>
                <a:cubicBezTo>
                  <a:pt x="211" y="94"/>
                  <a:pt x="218" y="89"/>
                  <a:pt x="230" y="80"/>
                </a:cubicBezTo>
                <a:cubicBezTo>
                  <a:pt x="230" y="74"/>
                  <a:pt x="233" y="70"/>
                  <a:pt x="238" y="6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21"/>
          <p:cNvSpPr/>
          <p:nvPr/>
        </p:nvSpPr>
        <p:spPr bwMode="auto">
          <a:xfrm>
            <a:off x="4291013" y="4051300"/>
            <a:ext cx="487362" cy="663575"/>
          </a:xfrm>
          <a:custGeom>
            <a:avLst/>
            <a:gdLst>
              <a:gd name="T0" fmla="*/ 2147483646 w 152"/>
              <a:gd name="T1" fmla="*/ 2147483646 h 207"/>
              <a:gd name="T2" fmla="*/ 2147483646 w 152"/>
              <a:gd name="T3" fmla="*/ 2147483646 h 207"/>
              <a:gd name="T4" fmla="*/ 2147483646 w 152"/>
              <a:gd name="T5" fmla="*/ 2147483646 h 207"/>
              <a:gd name="T6" fmla="*/ 2147483646 w 152"/>
              <a:gd name="T7" fmla="*/ 2147483646 h 207"/>
              <a:gd name="T8" fmla="*/ 2147483646 w 152"/>
              <a:gd name="T9" fmla="*/ 2147483646 h 207"/>
              <a:gd name="T10" fmla="*/ 2147483646 w 152"/>
              <a:gd name="T11" fmla="*/ 2147483646 h 207"/>
              <a:gd name="T12" fmla="*/ 2147483646 w 152"/>
              <a:gd name="T13" fmla="*/ 2147483646 h 207"/>
              <a:gd name="T14" fmla="*/ 2147483646 w 152"/>
              <a:gd name="T15" fmla="*/ 2147483646 h 207"/>
              <a:gd name="T16" fmla="*/ 2147483646 w 152"/>
              <a:gd name="T17" fmla="*/ 2147483646 h 207"/>
              <a:gd name="T18" fmla="*/ 2147483646 w 152"/>
              <a:gd name="T19" fmla="*/ 2147483646 h 207"/>
              <a:gd name="T20" fmla="*/ 2147483646 w 152"/>
              <a:gd name="T21" fmla="*/ 2147483646 h 207"/>
              <a:gd name="T22" fmla="*/ 2147483646 w 152"/>
              <a:gd name="T23" fmla="*/ 2147483646 h 207"/>
              <a:gd name="T24" fmla="*/ 2147483646 w 152"/>
              <a:gd name="T25" fmla="*/ 2147483646 h 207"/>
              <a:gd name="T26" fmla="*/ 2147483646 w 152"/>
              <a:gd name="T27" fmla="*/ 2147483646 h 207"/>
              <a:gd name="T28" fmla="*/ 0 w 152"/>
              <a:gd name="T29" fmla="*/ 2147483646 h 207"/>
              <a:gd name="T30" fmla="*/ 2147483646 w 152"/>
              <a:gd name="T31" fmla="*/ 2147483646 h 207"/>
              <a:gd name="T32" fmla="*/ 2147483646 w 152"/>
              <a:gd name="T33" fmla="*/ 2147483646 h 207"/>
              <a:gd name="T34" fmla="*/ 2147483646 w 152"/>
              <a:gd name="T35" fmla="*/ 2147483646 h 207"/>
              <a:gd name="T36" fmla="*/ 2147483646 w 152"/>
              <a:gd name="T37" fmla="*/ 2147483646 h 207"/>
              <a:gd name="T38" fmla="*/ 2147483646 w 152"/>
              <a:gd name="T39" fmla="*/ 2147483646 h 207"/>
              <a:gd name="T40" fmla="*/ 2147483646 w 152"/>
              <a:gd name="T41" fmla="*/ 2147483646 h 207"/>
              <a:gd name="T42" fmla="*/ 2147483646 w 152"/>
              <a:gd name="T43" fmla="*/ 2147483646 h 207"/>
              <a:gd name="T44" fmla="*/ 2147483646 w 152"/>
              <a:gd name="T45" fmla="*/ 2147483646 h 207"/>
              <a:gd name="T46" fmla="*/ 2147483646 w 152"/>
              <a:gd name="T47" fmla="*/ 2147483646 h 207"/>
              <a:gd name="T48" fmla="*/ 2147483646 w 152"/>
              <a:gd name="T49" fmla="*/ 2147483646 h 207"/>
              <a:gd name="T50" fmla="*/ 2147483646 w 152"/>
              <a:gd name="T51" fmla="*/ 2147483646 h 207"/>
              <a:gd name="T52" fmla="*/ 2147483646 w 152"/>
              <a:gd name="T53" fmla="*/ 2147483646 h 207"/>
              <a:gd name="T54" fmla="*/ 2147483646 w 152"/>
              <a:gd name="T55" fmla="*/ 2147483646 h 207"/>
              <a:gd name="T56" fmla="*/ 2147483646 w 152"/>
              <a:gd name="T57" fmla="*/ 2147483646 h 207"/>
              <a:gd name="T58" fmla="*/ 2147483646 w 152"/>
              <a:gd name="T59" fmla="*/ 2147483646 h 207"/>
              <a:gd name="T60" fmla="*/ 2147483646 w 152"/>
              <a:gd name="T61" fmla="*/ 2147483646 h 207"/>
              <a:gd name="T62" fmla="*/ 2147483646 w 152"/>
              <a:gd name="T63" fmla="*/ 2147483646 h 207"/>
              <a:gd name="T64" fmla="*/ 2147483646 w 152"/>
              <a:gd name="T65" fmla="*/ 2147483646 h 207"/>
              <a:gd name="T66" fmla="*/ 2147483646 w 152"/>
              <a:gd name="T67" fmla="*/ 2147483646 h 207"/>
              <a:gd name="T68" fmla="*/ 2147483646 w 152"/>
              <a:gd name="T69" fmla="*/ 2147483646 h 207"/>
              <a:gd name="T70" fmla="*/ 2147483646 w 152"/>
              <a:gd name="T71" fmla="*/ 2147483646 h 207"/>
              <a:gd name="T72" fmla="*/ 2147483646 w 152"/>
              <a:gd name="T73" fmla="*/ 2147483646 h 207"/>
              <a:gd name="T74" fmla="*/ 2147483646 w 152"/>
              <a:gd name="T75" fmla="*/ 2147483646 h 207"/>
              <a:gd name="T76" fmla="*/ 2147483646 w 152"/>
              <a:gd name="T77" fmla="*/ 2147483646 h 207"/>
              <a:gd name="T78" fmla="*/ 2147483646 w 152"/>
              <a:gd name="T79" fmla="*/ 2147483646 h 207"/>
              <a:gd name="T80" fmla="*/ 2147483646 w 152"/>
              <a:gd name="T81" fmla="*/ 2147483646 h 207"/>
              <a:gd name="T82" fmla="*/ 2147483646 w 152"/>
              <a:gd name="T83" fmla="*/ 2147483646 h 207"/>
              <a:gd name="T84" fmla="*/ 2147483646 w 152"/>
              <a:gd name="T85" fmla="*/ 2147483646 h 207"/>
              <a:gd name="T86" fmla="*/ 2147483646 w 152"/>
              <a:gd name="T87" fmla="*/ 2147483646 h 207"/>
              <a:gd name="T88" fmla="*/ 2147483646 w 152"/>
              <a:gd name="T89" fmla="*/ 2147483646 h 207"/>
              <a:gd name="T90" fmla="*/ 2147483646 w 152"/>
              <a:gd name="T91" fmla="*/ 2147483646 h 207"/>
              <a:gd name="T92" fmla="*/ 2147483646 w 152"/>
              <a:gd name="T93" fmla="*/ 2147483646 h 207"/>
              <a:gd name="T94" fmla="*/ 2147483646 w 152"/>
              <a:gd name="T95" fmla="*/ 2147483646 h 207"/>
              <a:gd name="T96" fmla="*/ 2147483646 w 152"/>
              <a:gd name="T97" fmla="*/ 2147483646 h 20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52" h="206">
                <a:moveTo>
                  <a:pt x="120" y="8"/>
                </a:moveTo>
                <a:cubicBezTo>
                  <a:pt x="119" y="8"/>
                  <a:pt x="119" y="8"/>
                  <a:pt x="119" y="8"/>
                </a:cubicBezTo>
                <a:cubicBezTo>
                  <a:pt x="110" y="0"/>
                  <a:pt x="110" y="0"/>
                  <a:pt x="110" y="0"/>
                </a:cubicBezTo>
                <a:cubicBezTo>
                  <a:pt x="106" y="3"/>
                  <a:pt x="106" y="3"/>
                  <a:pt x="106" y="3"/>
                </a:cubicBezTo>
                <a:cubicBezTo>
                  <a:pt x="102" y="10"/>
                  <a:pt x="98" y="14"/>
                  <a:pt x="92" y="16"/>
                </a:cubicBezTo>
                <a:cubicBezTo>
                  <a:pt x="91" y="17"/>
                  <a:pt x="89" y="17"/>
                  <a:pt x="88" y="16"/>
                </a:cubicBezTo>
                <a:cubicBezTo>
                  <a:pt x="86" y="14"/>
                  <a:pt x="87" y="9"/>
                  <a:pt x="90" y="2"/>
                </a:cubicBezTo>
                <a:cubicBezTo>
                  <a:pt x="76" y="11"/>
                  <a:pt x="76" y="11"/>
                  <a:pt x="76" y="11"/>
                </a:cubicBezTo>
                <a:cubicBezTo>
                  <a:pt x="76" y="12"/>
                  <a:pt x="76" y="12"/>
                  <a:pt x="76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8"/>
                  <a:pt x="54" y="18"/>
                  <a:pt x="54" y="18"/>
                </a:cubicBezTo>
                <a:cubicBezTo>
                  <a:pt x="42" y="18"/>
                  <a:pt x="42" y="18"/>
                  <a:pt x="42" y="18"/>
                </a:cubicBezTo>
                <a:cubicBezTo>
                  <a:pt x="36" y="21"/>
                  <a:pt x="36" y="21"/>
                  <a:pt x="36" y="21"/>
                </a:cubicBezTo>
                <a:cubicBezTo>
                  <a:pt x="34" y="27"/>
                  <a:pt x="34" y="27"/>
                  <a:pt x="34" y="27"/>
                </a:cubicBezTo>
                <a:cubicBezTo>
                  <a:pt x="33" y="28"/>
                  <a:pt x="33" y="28"/>
                  <a:pt x="33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17" y="28"/>
                  <a:pt x="12" y="32"/>
                  <a:pt x="4" y="40"/>
                </a:cubicBezTo>
                <a:cubicBezTo>
                  <a:pt x="8" y="42"/>
                  <a:pt x="10" y="43"/>
                  <a:pt x="10" y="44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6"/>
                  <a:pt x="11" y="46"/>
                  <a:pt x="11" y="46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70"/>
                  <a:pt x="17" y="70"/>
                  <a:pt x="17" y="70"/>
                </a:cubicBezTo>
                <a:cubicBezTo>
                  <a:pt x="17" y="72"/>
                  <a:pt x="17" y="72"/>
                  <a:pt x="17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0"/>
                  <a:pt x="0" y="100"/>
                  <a:pt x="0" y="100"/>
                </a:cubicBezTo>
                <a:cubicBezTo>
                  <a:pt x="3" y="98"/>
                  <a:pt x="5" y="97"/>
                  <a:pt x="6" y="98"/>
                </a:cubicBezTo>
                <a:cubicBezTo>
                  <a:pt x="8" y="99"/>
                  <a:pt x="9" y="102"/>
                  <a:pt x="8" y="107"/>
                </a:cubicBezTo>
                <a:cubicBezTo>
                  <a:pt x="8" y="114"/>
                  <a:pt x="9" y="123"/>
                  <a:pt x="12" y="131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20" y="139"/>
                  <a:pt x="21" y="141"/>
                  <a:pt x="20" y="143"/>
                </a:cubicBezTo>
                <a:cubicBezTo>
                  <a:pt x="18" y="147"/>
                  <a:pt x="18" y="147"/>
                  <a:pt x="18" y="147"/>
                </a:cubicBezTo>
                <a:cubicBezTo>
                  <a:pt x="21" y="152"/>
                  <a:pt x="21" y="152"/>
                  <a:pt x="21" y="152"/>
                </a:cubicBezTo>
                <a:cubicBezTo>
                  <a:pt x="23" y="156"/>
                  <a:pt x="22" y="162"/>
                  <a:pt x="17" y="172"/>
                </a:cubicBezTo>
                <a:cubicBezTo>
                  <a:pt x="22" y="181"/>
                  <a:pt x="22" y="181"/>
                  <a:pt x="22" y="181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81"/>
                  <a:pt x="26" y="181"/>
                  <a:pt x="26" y="181"/>
                </a:cubicBezTo>
                <a:cubicBezTo>
                  <a:pt x="31" y="176"/>
                  <a:pt x="36" y="175"/>
                  <a:pt x="39" y="176"/>
                </a:cubicBezTo>
                <a:cubicBezTo>
                  <a:pt x="42" y="177"/>
                  <a:pt x="43" y="179"/>
                  <a:pt x="43" y="181"/>
                </a:cubicBezTo>
                <a:cubicBezTo>
                  <a:pt x="44" y="184"/>
                  <a:pt x="40" y="188"/>
                  <a:pt x="33" y="196"/>
                </a:cubicBezTo>
                <a:cubicBezTo>
                  <a:pt x="28" y="203"/>
                  <a:pt x="28" y="203"/>
                  <a:pt x="28" y="203"/>
                </a:cubicBezTo>
                <a:cubicBezTo>
                  <a:pt x="30" y="207"/>
                  <a:pt x="30" y="207"/>
                  <a:pt x="30" y="207"/>
                </a:cubicBezTo>
                <a:cubicBezTo>
                  <a:pt x="34" y="204"/>
                  <a:pt x="38" y="202"/>
                  <a:pt x="40" y="203"/>
                </a:cubicBezTo>
                <a:cubicBezTo>
                  <a:pt x="42" y="203"/>
                  <a:pt x="49" y="201"/>
                  <a:pt x="60" y="195"/>
                </a:cubicBezTo>
                <a:cubicBezTo>
                  <a:pt x="64" y="193"/>
                  <a:pt x="69" y="195"/>
                  <a:pt x="75" y="201"/>
                </a:cubicBezTo>
                <a:cubicBezTo>
                  <a:pt x="77" y="200"/>
                  <a:pt x="77" y="200"/>
                  <a:pt x="77" y="200"/>
                </a:cubicBezTo>
                <a:cubicBezTo>
                  <a:pt x="77" y="195"/>
                  <a:pt x="77" y="195"/>
                  <a:pt x="77" y="195"/>
                </a:cubicBezTo>
                <a:cubicBezTo>
                  <a:pt x="76" y="194"/>
                  <a:pt x="76" y="194"/>
                  <a:pt x="76" y="194"/>
                </a:cubicBezTo>
                <a:cubicBezTo>
                  <a:pt x="75" y="193"/>
                  <a:pt x="76" y="192"/>
                  <a:pt x="77" y="190"/>
                </a:cubicBezTo>
                <a:cubicBezTo>
                  <a:pt x="75" y="183"/>
                  <a:pt x="75" y="183"/>
                  <a:pt x="75" y="183"/>
                </a:cubicBezTo>
                <a:cubicBezTo>
                  <a:pt x="74" y="182"/>
                  <a:pt x="74" y="180"/>
                  <a:pt x="75" y="179"/>
                </a:cubicBezTo>
                <a:cubicBezTo>
                  <a:pt x="76" y="178"/>
                  <a:pt x="78" y="177"/>
                  <a:pt x="79" y="176"/>
                </a:cubicBezTo>
                <a:cubicBezTo>
                  <a:pt x="83" y="173"/>
                  <a:pt x="83" y="173"/>
                  <a:pt x="83" y="173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7"/>
                  <a:pt x="81" y="167"/>
                  <a:pt x="81" y="167"/>
                </a:cubicBezTo>
                <a:cubicBezTo>
                  <a:pt x="83" y="165"/>
                  <a:pt x="83" y="163"/>
                  <a:pt x="82" y="162"/>
                </a:cubicBezTo>
                <a:cubicBezTo>
                  <a:pt x="81" y="159"/>
                  <a:pt x="82" y="157"/>
                  <a:pt x="85" y="154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49"/>
                  <a:pt x="89" y="149"/>
                  <a:pt x="89" y="149"/>
                </a:cubicBezTo>
                <a:cubicBezTo>
                  <a:pt x="88" y="148"/>
                  <a:pt x="88" y="148"/>
                  <a:pt x="88" y="148"/>
                </a:cubicBezTo>
                <a:cubicBezTo>
                  <a:pt x="93" y="146"/>
                  <a:pt x="93" y="146"/>
                  <a:pt x="93" y="146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93" y="137"/>
                  <a:pt x="95" y="134"/>
                  <a:pt x="100" y="130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5" y="118"/>
                  <a:pt x="96" y="114"/>
                  <a:pt x="99" y="111"/>
                </a:cubicBezTo>
                <a:cubicBezTo>
                  <a:pt x="99" y="110"/>
                  <a:pt x="99" y="110"/>
                  <a:pt x="99" y="11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7"/>
                  <a:pt x="112" y="97"/>
                  <a:pt x="112" y="97"/>
                </a:cubicBezTo>
                <a:cubicBezTo>
                  <a:pt x="110" y="96"/>
                  <a:pt x="109" y="92"/>
                  <a:pt x="110" y="85"/>
                </a:cubicBezTo>
                <a:cubicBezTo>
                  <a:pt x="112" y="74"/>
                  <a:pt x="116" y="69"/>
                  <a:pt x="125" y="68"/>
                </a:cubicBezTo>
                <a:cubicBezTo>
                  <a:pt x="125" y="68"/>
                  <a:pt x="125" y="68"/>
                  <a:pt x="125" y="68"/>
                </a:cubicBezTo>
                <a:cubicBezTo>
                  <a:pt x="126" y="68"/>
                  <a:pt x="126" y="68"/>
                  <a:pt x="126" y="68"/>
                </a:cubicBezTo>
                <a:cubicBezTo>
                  <a:pt x="131" y="70"/>
                  <a:pt x="131" y="70"/>
                  <a:pt x="131" y="70"/>
                </a:cubicBezTo>
                <a:cubicBezTo>
                  <a:pt x="136" y="70"/>
                  <a:pt x="136" y="70"/>
                  <a:pt x="136" y="70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8" y="60"/>
                  <a:pt x="148" y="60"/>
                  <a:pt x="148" y="60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48" y="53"/>
                  <a:pt x="148" y="53"/>
                  <a:pt x="148" y="53"/>
                </a:cubicBezTo>
                <a:cubicBezTo>
                  <a:pt x="148" y="52"/>
                  <a:pt x="148" y="52"/>
                  <a:pt x="148" y="52"/>
                </a:cubicBezTo>
                <a:cubicBezTo>
                  <a:pt x="150" y="51"/>
                  <a:pt x="150" y="51"/>
                  <a:pt x="150" y="51"/>
                </a:cubicBezTo>
                <a:cubicBezTo>
                  <a:pt x="152" y="49"/>
                  <a:pt x="152" y="49"/>
                  <a:pt x="152" y="49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4" y="36"/>
                  <a:pt x="141" y="32"/>
                  <a:pt x="138" y="26"/>
                </a:cubicBezTo>
                <a:cubicBezTo>
                  <a:pt x="136" y="22"/>
                  <a:pt x="137" y="18"/>
                  <a:pt x="140" y="14"/>
                </a:cubicBezTo>
                <a:cubicBezTo>
                  <a:pt x="132" y="10"/>
                  <a:pt x="132" y="10"/>
                  <a:pt x="132" y="10"/>
                </a:cubicBezTo>
                <a:lnTo>
                  <a:pt x="120" y="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Freeform 22"/>
          <p:cNvSpPr/>
          <p:nvPr/>
        </p:nvSpPr>
        <p:spPr bwMode="auto">
          <a:xfrm>
            <a:off x="4543425" y="4224338"/>
            <a:ext cx="454025" cy="554037"/>
          </a:xfrm>
          <a:custGeom>
            <a:avLst/>
            <a:gdLst>
              <a:gd name="T0" fmla="*/ 2147483646 w 141"/>
              <a:gd name="T1" fmla="*/ 2147483646 h 173"/>
              <a:gd name="T2" fmla="*/ 2147483646 w 141"/>
              <a:gd name="T3" fmla="*/ 2147483646 h 173"/>
              <a:gd name="T4" fmla="*/ 2147483646 w 141"/>
              <a:gd name="T5" fmla="*/ 2147483646 h 173"/>
              <a:gd name="T6" fmla="*/ 2147483646 w 141"/>
              <a:gd name="T7" fmla="*/ 2147483646 h 173"/>
              <a:gd name="T8" fmla="*/ 2147483646 w 141"/>
              <a:gd name="T9" fmla="*/ 2147483646 h 173"/>
              <a:gd name="T10" fmla="*/ 2147483646 w 141"/>
              <a:gd name="T11" fmla="*/ 2147483646 h 173"/>
              <a:gd name="T12" fmla="*/ 2147483646 w 141"/>
              <a:gd name="T13" fmla="*/ 2147483646 h 173"/>
              <a:gd name="T14" fmla="*/ 2147483646 w 141"/>
              <a:gd name="T15" fmla="*/ 2147483646 h 173"/>
              <a:gd name="T16" fmla="*/ 2147483646 w 141"/>
              <a:gd name="T17" fmla="*/ 2147483646 h 173"/>
              <a:gd name="T18" fmla="*/ 2147483646 w 141"/>
              <a:gd name="T19" fmla="*/ 2147483646 h 173"/>
              <a:gd name="T20" fmla="*/ 2147483646 w 141"/>
              <a:gd name="T21" fmla="*/ 2147483646 h 173"/>
              <a:gd name="T22" fmla="*/ 2147483646 w 141"/>
              <a:gd name="T23" fmla="*/ 2147483646 h 173"/>
              <a:gd name="T24" fmla="*/ 2147483646 w 141"/>
              <a:gd name="T25" fmla="*/ 2147483646 h 173"/>
              <a:gd name="T26" fmla="*/ 2147483646 w 141"/>
              <a:gd name="T27" fmla="*/ 2147483646 h 173"/>
              <a:gd name="T28" fmla="*/ 2147483646 w 141"/>
              <a:gd name="T29" fmla="*/ 2147483646 h 173"/>
              <a:gd name="T30" fmla="*/ 2147483646 w 141"/>
              <a:gd name="T31" fmla="*/ 2147483646 h 173"/>
              <a:gd name="T32" fmla="*/ 0 w 141"/>
              <a:gd name="T33" fmla="*/ 2147483646 h 173"/>
              <a:gd name="T34" fmla="*/ 2147483646 w 141"/>
              <a:gd name="T35" fmla="*/ 2147483646 h 173"/>
              <a:gd name="T36" fmla="*/ 2147483646 w 141"/>
              <a:gd name="T37" fmla="*/ 2147483646 h 173"/>
              <a:gd name="T38" fmla="*/ 2147483646 w 141"/>
              <a:gd name="T39" fmla="*/ 2147483646 h 173"/>
              <a:gd name="T40" fmla="*/ 2147483646 w 141"/>
              <a:gd name="T41" fmla="*/ 2147483646 h 173"/>
              <a:gd name="T42" fmla="*/ 2147483646 w 141"/>
              <a:gd name="T43" fmla="*/ 2147483646 h 173"/>
              <a:gd name="T44" fmla="*/ 2147483646 w 141"/>
              <a:gd name="T45" fmla="*/ 2147483646 h 173"/>
              <a:gd name="T46" fmla="*/ 2147483646 w 141"/>
              <a:gd name="T47" fmla="*/ 2147483646 h 173"/>
              <a:gd name="T48" fmla="*/ 2147483646 w 141"/>
              <a:gd name="T49" fmla="*/ 2147483646 h 173"/>
              <a:gd name="T50" fmla="*/ 2147483646 w 141"/>
              <a:gd name="T51" fmla="*/ 2147483646 h 173"/>
              <a:gd name="T52" fmla="*/ 2147483646 w 141"/>
              <a:gd name="T53" fmla="*/ 2147483646 h 173"/>
              <a:gd name="T54" fmla="*/ 2147483646 w 141"/>
              <a:gd name="T55" fmla="*/ 2147483646 h 173"/>
              <a:gd name="T56" fmla="*/ 2147483646 w 141"/>
              <a:gd name="T57" fmla="*/ 2147483646 h 173"/>
              <a:gd name="T58" fmla="*/ 2147483646 w 141"/>
              <a:gd name="T59" fmla="*/ 2147483646 h 173"/>
              <a:gd name="T60" fmla="*/ 2147483646 w 141"/>
              <a:gd name="T61" fmla="*/ 2147483646 h 173"/>
              <a:gd name="T62" fmla="*/ 2147483646 w 141"/>
              <a:gd name="T63" fmla="*/ 2147483646 h 173"/>
              <a:gd name="T64" fmla="*/ 2147483646 w 141"/>
              <a:gd name="T65" fmla="*/ 2147483646 h 173"/>
              <a:gd name="T66" fmla="*/ 2147483646 w 141"/>
              <a:gd name="T67" fmla="*/ 2147483646 h 173"/>
              <a:gd name="T68" fmla="*/ 2147483646 w 141"/>
              <a:gd name="T69" fmla="*/ 2147483646 h 173"/>
              <a:gd name="T70" fmla="*/ 2147483646 w 141"/>
              <a:gd name="T71" fmla="*/ 2147483646 h 173"/>
              <a:gd name="T72" fmla="*/ 2147483646 w 141"/>
              <a:gd name="T73" fmla="*/ 2147483646 h 173"/>
              <a:gd name="T74" fmla="*/ 2147483646 w 141"/>
              <a:gd name="T75" fmla="*/ 2147483646 h 173"/>
              <a:gd name="T76" fmla="*/ 2147483646 w 141"/>
              <a:gd name="T77" fmla="*/ 2147483646 h 173"/>
              <a:gd name="T78" fmla="*/ 2147483646 w 141"/>
              <a:gd name="T79" fmla="*/ 2147483646 h 173"/>
              <a:gd name="T80" fmla="*/ 2147483646 w 141"/>
              <a:gd name="T81" fmla="*/ 2147483646 h 173"/>
              <a:gd name="T82" fmla="*/ 2147483646 w 141"/>
              <a:gd name="T83" fmla="*/ 2147483646 h 173"/>
              <a:gd name="T84" fmla="*/ 2147483646 w 141"/>
              <a:gd name="T85" fmla="*/ 2147483646 h 173"/>
              <a:gd name="T86" fmla="*/ 2147483646 w 141"/>
              <a:gd name="T87" fmla="*/ 2147483646 h 173"/>
              <a:gd name="T88" fmla="*/ 2147483646 w 141"/>
              <a:gd name="T89" fmla="*/ 2147483646 h 173"/>
              <a:gd name="T90" fmla="*/ 2147483646 w 141"/>
              <a:gd name="T91" fmla="*/ 2147483646 h 173"/>
              <a:gd name="T92" fmla="*/ 2147483646 w 141"/>
              <a:gd name="T93" fmla="*/ 2147483646 h 173"/>
              <a:gd name="T94" fmla="*/ 2147483646 w 141"/>
              <a:gd name="T95" fmla="*/ 2147483646 h 173"/>
              <a:gd name="T96" fmla="*/ 2147483646 w 141"/>
              <a:gd name="T97" fmla="*/ 2147483646 h 173"/>
              <a:gd name="T98" fmla="*/ 2147483646 w 141"/>
              <a:gd name="T99" fmla="*/ 2147483646 h 173"/>
              <a:gd name="T100" fmla="*/ 2147483646 w 141"/>
              <a:gd name="T101" fmla="*/ 2147483646 h 173"/>
              <a:gd name="T102" fmla="*/ 2147483646 w 141"/>
              <a:gd name="T103" fmla="*/ 2147483646 h 173"/>
              <a:gd name="T104" fmla="*/ 2147483646 w 141"/>
              <a:gd name="T105" fmla="*/ 2147483646 h 1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1" h="173">
                <a:moveTo>
                  <a:pt x="73" y="8"/>
                </a:moveTo>
                <a:cubicBezTo>
                  <a:pt x="73" y="8"/>
                  <a:pt x="73" y="8"/>
                  <a:pt x="73" y="8"/>
                </a:cubicBezTo>
                <a:cubicBezTo>
                  <a:pt x="66" y="13"/>
                  <a:pt x="66" y="13"/>
                  <a:pt x="66" y="13"/>
                </a:cubicBezTo>
                <a:cubicBezTo>
                  <a:pt x="60" y="20"/>
                  <a:pt x="60" y="20"/>
                  <a:pt x="60" y="20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21"/>
                  <a:pt x="59" y="21"/>
                  <a:pt x="59" y="21"/>
                </a:cubicBezTo>
                <a:cubicBezTo>
                  <a:pt x="51" y="21"/>
                  <a:pt x="51" y="21"/>
                  <a:pt x="51" y="21"/>
                </a:cubicBezTo>
                <a:cubicBezTo>
                  <a:pt x="51" y="21"/>
                  <a:pt x="51" y="21"/>
                  <a:pt x="51" y="21"/>
                </a:cubicBezTo>
                <a:cubicBezTo>
                  <a:pt x="46" y="18"/>
                  <a:pt x="46" y="18"/>
                  <a:pt x="46" y="18"/>
                </a:cubicBezTo>
                <a:cubicBezTo>
                  <a:pt x="40" y="20"/>
                  <a:pt x="37" y="24"/>
                  <a:pt x="35" y="31"/>
                </a:cubicBezTo>
                <a:cubicBezTo>
                  <a:pt x="35" y="38"/>
                  <a:pt x="35" y="38"/>
                  <a:pt x="35" y="38"/>
                </a:cubicBezTo>
                <a:cubicBezTo>
                  <a:pt x="40" y="34"/>
                  <a:pt x="40" y="34"/>
                  <a:pt x="40" y="34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8"/>
                  <a:pt x="37" y="48"/>
                  <a:pt x="37" y="48"/>
                </a:cubicBezTo>
                <a:cubicBezTo>
                  <a:pt x="23" y="59"/>
                  <a:pt x="23" y="59"/>
                  <a:pt x="23" y="59"/>
                </a:cubicBezTo>
                <a:cubicBezTo>
                  <a:pt x="21" y="62"/>
                  <a:pt x="21" y="64"/>
                  <a:pt x="21" y="65"/>
                </a:cubicBezTo>
                <a:cubicBezTo>
                  <a:pt x="24" y="68"/>
                  <a:pt x="24" y="68"/>
                  <a:pt x="24" y="68"/>
                </a:cubicBezTo>
                <a:cubicBezTo>
                  <a:pt x="27" y="70"/>
                  <a:pt x="28" y="72"/>
                  <a:pt x="28" y="74"/>
                </a:cubicBezTo>
                <a:cubicBezTo>
                  <a:pt x="28" y="75"/>
                  <a:pt x="27" y="76"/>
                  <a:pt x="27" y="77"/>
                </a:cubicBezTo>
                <a:cubicBezTo>
                  <a:pt x="18" y="84"/>
                  <a:pt x="18" y="84"/>
                  <a:pt x="18" y="84"/>
                </a:cubicBezTo>
                <a:cubicBezTo>
                  <a:pt x="19" y="86"/>
                  <a:pt x="19" y="89"/>
                  <a:pt x="18" y="93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4"/>
                  <a:pt x="18" y="94"/>
                  <a:pt x="18" y="94"/>
                </a:cubicBezTo>
                <a:cubicBezTo>
                  <a:pt x="15" y="96"/>
                  <a:pt x="15" y="96"/>
                  <a:pt x="15" y="96"/>
                </a:cubicBezTo>
                <a:cubicBezTo>
                  <a:pt x="15" y="98"/>
                  <a:pt x="14" y="99"/>
                  <a:pt x="12" y="101"/>
                </a:cubicBezTo>
                <a:cubicBezTo>
                  <a:pt x="7" y="105"/>
                  <a:pt x="7" y="105"/>
                  <a:pt x="7" y="105"/>
                </a:cubicBezTo>
                <a:cubicBezTo>
                  <a:pt x="7" y="106"/>
                  <a:pt x="7" y="106"/>
                  <a:pt x="7" y="106"/>
                </a:cubicBezTo>
                <a:cubicBezTo>
                  <a:pt x="8" y="108"/>
                  <a:pt x="8" y="110"/>
                  <a:pt x="7" y="114"/>
                </a:cubicBezTo>
                <a:cubicBezTo>
                  <a:pt x="9" y="118"/>
                  <a:pt x="9" y="120"/>
                  <a:pt x="7" y="122"/>
                </a:cubicBezTo>
                <a:cubicBezTo>
                  <a:pt x="3" y="126"/>
                  <a:pt x="3" y="126"/>
                  <a:pt x="3" y="126"/>
                </a:cubicBezTo>
                <a:cubicBezTo>
                  <a:pt x="2" y="126"/>
                  <a:pt x="2" y="126"/>
                  <a:pt x="2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8"/>
                  <a:pt x="0" y="128"/>
                  <a:pt x="0" y="128"/>
                </a:cubicBezTo>
                <a:cubicBezTo>
                  <a:pt x="3" y="137"/>
                  <a:pt x="3" y="137"/>
                  <a:pt x="3" y="137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36"/>
                  <a:pt x="17" y="136"/>
                  <a:pt x="25" y="137"/>
                </a:cubicBezTo>
                <a:cubicBezTo>
                  <a:pt x="26" y="137"/>
                  <a:pt x="26" y="137"/>
                  <a:pt x="26" y="137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35" y="146"/>
                  <a:pt x="35" y="146"/>
                  <a:pt x="35" y="146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41" y="162"/>
                  <a:pt x="41" y="162"/>
                  <a:pt x="41" y="162"/>
                </a:cubicBezTo>
                <a:cubicBezTo>
                  <a:pt x="51" y="172"/>
                  <a:pt x="51" y="172"/>
                  <a:pt x="51" y="172"/>
                </a:cubicBezTo>
                <a:cubicBezTo>
                  <a:pt x="56" y="173"/>
                  <a:pt x="56" y="173"/>
                  <a:pt x="56" y="173"/>
                </a:cubicBezTo>
                <a:cubicBezTo>
                  <a:pt x="56" y="161"/>
                  <a:pt x="56" y="161"/>
                  <a:pt x="56" y="161"/>
                </a:cubicBezTo>
                <a:cubicBezTo>
                  <a:pt x="66" y="171"/>
                  <a:pt x="66" y="171"/>
                  <a:pt x="66" y="171"/>
                </a:cubicBezTo>
                <a:cubicBezTo>
                  <a:pt x="68" y="169"/>
                  <a:pt x="68" y="169"/>
                  <a:pt x="68" y="169"/>
                </a:cubicBezTo>
                <a:cubicBezTo>
                  <a:pt x="75" y="154"/>
                  <a:pt x="75" y="154"/>
                  <a:pt x="75" y="154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8" y="146"/>
                  <a:pt x="78" y="146"/>
                  <a:pt x="78" y="146"/>
                </a:cubicBezTo>
                <a:cubicBezTo>
                  <a:pt x="86" y="147"/>
                  <a:pt x="86" y="147"/>
                  <a:pt x="86" y="147"/>
                </a:cubicBezTo>
                <a:cubicBezTo>
                  <a:pt x="85" y="141"/>
                  <a:pt x="85" y="141"/>
                  <a:pt x="85" y="141"/>
                </a:cubicBezTo>
                <a:cubicBezTo>
                  <a:pt x="85" y="140"/>
                  <a:pt x="85" y="140"/>
                  <a:pt x="85" y="140"/>
                </a:cubicBezTo>
                <a:cubicBezTo>
                  <a:pt x="85" y="139"/>
                  <a:pt x="85" y="139"/>
                  <a:pt x="85" y="139"/>
                </a:cubicBezTo>
                <a:cubicBezTo>
                  <a:pt x="87" y="139"/>
                  <a:pt x="87" y="139"/>
                  <a:pt x="87" y="139"/>
                </a:cubicBezTo>
                <a:cubicBezTo>
                  <a:pt x="97" y="139"/>
                  <a:pt x="97" y="139"/>
                  <a:pt x="97" y="139"/>
                </a:cubicBezTo>
                <a:cubicBezTo>
                  <a:pt x="102" y="134"/>
                  <a:pt x="104" y="130"/>
                  <a:pt x="104" y="126"/>
                </a:cubicBezTo>
                <a:cubicBezTo>
                  <a:pt x="103" y="112"/>
                  <a:pt x="103" y="112"/>
                  <a:pt x="103" y="112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4" y="110"/>
                  <a:pt x="114" y="110"/>
                  <a:pt x="114" y="110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09" y="105"/>
                  <a:pt x="109" y="105"/>
                  <a:pt x="109" y="105"/>
                </a:cubicBezTo>
                <a:cubicBezTo>
                  <a:pt x="117" y="97"/>
                  <a:pt x="117" y="97"/>
                  <a:pt x="117" y="97"/>
                </a:cubicBezTo>
                <a:cubicBezTo>
                  <a:pt x="117" y="98"/>
                  <a:pt x="117" y="98"/>
                  <a:pt x="117" y="98"/>
                </a:cubicBezTo>
                <a:cubicBezTo>
                  <a:pt x="118" y="98"/>
                  <a:pt x="118" y="98"/>
                  <a:pt x="118" y="98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99"/>
                  <a:pt x="123" y="99"/>
                  <a:pt x="123" y="99"/>
                </a:cubicBezTo>
                <a:cubicBezTo>
                  <a:pt x="119" y="92"/>
                  <a:pt x="119" y="92"/>
                  <a:pt x="119" y="92"/>
                </a:cubicBezTo>
                <a:cubicBezTo>
                  <a:pt x="121" y="91"/>
                  <a:pt x="121" y="91"/>
                  <a:pt x="121" y="91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2" y="87"/>
                  <a:pt x="122" y="87"/>
                  <a:pt x="122" y="87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19" y="78"/>
                  <a:pt x="119" y="78"/>
                  <a:pt x="119" y="78"/>
                </a:cubicBezTo>
                <a:cubicBezTo>
                  <a:pt x="130" y="72"/>
                  <a:pt x="130" y="72"/>
                  <a:pt x="130" y="72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21" y="63"/>
                  <a:pt x="117" y="59"/>
                  <a:pt x="117" y="57"/>
                </a:cubicBezTo>
                <a:cubicBezTo>
                  <a:pt x="118" y="55"/>
                  <a:pt x="119" y="55"/>
                  <a:pt x="121" y="55"/>
                </a:cubicBezTo>
                <a:cubicBezTo>
                  <a:pt x="133" y="57"/>
                  <a:pt x="133" y="57"/>
                  <a:pt x="133" y="57"/>
                </a:cubicBezTo>
                <a:cubicBezTo>
                  <a:pt x="133" y="50"/>
                  <a:pt x="133" y="50"/>
                  <a:pt x="133" y="50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9" y="43"/>
                  <a:pt x="139" y="43"/>
                  <a:pt x="139" y="43"/>
                </a:cubicBezTo>
                <a:cubicBezTo>
                  <a:pt x="141" y="38"/>
                  <a:pt x="141" y="38"/>
                  <a:pt x="141" y="38"/>
                </a:cubicBezTo>
                <a:cubicBezTo>
                  <a:pt x="138" y="38"/>
                  <a:pt x="137" y="36"/>
                  <a:pt x="135" y="34"/>
                </a:cubicBezTo>
                <a:cubicBezTo>
                  <a:pt x="135" y="34"/>
                  <a:pt x="135" y="34"/>
                  <a:pt x="135" y="34"/>
                </a:cubicBezTo>
                <a:cubicBezTo>
                  <a:pt x="135" y="33"/>
                  <a:pt x="135" y="33"/>
                  <a:pt x="135" y="33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0"/>
                  <a:pt x="135" y="30"/>
                  <a:pt x="135" y="30"/>
                </a:cubicBezTo>
                <a:cubicBezTo>
                  <a:pt x="134" y="30"/>
                  <a:pt x="134" y="30"/>
                  <a:pt x="134" y="30"/>
                </a:cubicBezTo>
                <a:cubicBezTo>
                  <a:pt x="133" y="30"/>
                  <a:pt x="133" y="30"/>
                  <a:pt x="133" y="30"/>
                </a:cubicBezTo>
                <a:cubicBezTo>
                  <a:pt x="133" y="32"/>
                  <a:pt x="131" y="33"/>
                  <a:pt x="128" y="33"/>
                </a:cubicBezTo>
                <a:cubicBezTo>
                  <a:pt x="123" y="33"/>
                  <a:pt x="120" y="31"/>
                  <a:pt x="117" y="28"/>
                </a:cubicBezTo>
                <a:cubicBezTo>
                  <a:pt x="117" y="28"/>
                  <a:pt x="117" y="28"/>
                  <a:pt x="117" y="28"/>
                </a:cubicBezTo>
                <a:cubicBezTo>
                  <a:pt x="117" y="28"/>
                  <a:pt x="117" y="28"/>
                  <a:pt x="117" y="28"/>
                </a:cubicBezTo>
                <a:cubicBezTo>
                  <a:pt x="113" y="22"/>
                  <a:pt x="113" y="22"/>
                  <a:pt x="113" y="22"/>
                </a:cubicBezTo>
                <a:cubicBezTo>
                  <a:pt x="113" y="23"/>
                  <a:pt x="113" y="23"/>
                  <a:pt x="113" y="23"/>
                </a:cubicBezTo>
                <a:cubicBezTo>
                  <a:pt x="112" y="25"/>
                  <a:pt x="111" y="28"/>
                  <a:pt x="108" y="30"/>
                </a:cubicBezTo>
                <a:cubicBezTo>
                  <a:pt x="103" y="32"/>
                  <a:pt x="98" y="33"/>
                  <a:pt x="93" y="31"/>
                </a:cubicBezTo>
                <a:cubicBezTo>
                  <a:pt x="90" y="30"/>
                  <a:pt x="88" y="27"/>
                  <a:pt x="87" y="24"/>
                </a:cubicBezTo>
                <a:cubicBezTo>
                  <a:pt x="85" y="16"/>
                  <a:pt x="85" y="16"/>
                  <a:pt x="85" y="16"/>
                </a:cubicBezTo>
                <a:cubicBezTo>
                  <a:pt x="84" y="8"/>
                  <a:pt x="83" y="4"/>
                  <a:pt x="80" y="2"/>
                </a:cubicBezTo>
                <a:cubicBezTo>
                  <a:pt x="78" y="1"/>
                  <a:pt x="75" y="0"/>
                  <a:pt x="73" y="1"/>
                </a:cubicBezTo>
                <a:cubicBezTo>
                  <a:pt x="74" y="8"/>
                  <a:pt x="74" y="8"/>
                  <a:pt x="74" y="8"/>
                </a:cubicBezTo>
                <a:lnTo>
                  <a:pt x="73" y="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Freeform 23"/>
          <p:cNvSpPr/>
          <p:nvPr/>
        </p:nvSpPr>
        <p:spPr bwMode="auto">
          <a:xfrm>
            <a:off x="4743450" y="3876675"/>
            <a:ext cx="392113" cy="450850"/>
          </a:xfrm>
          <a:custGeom>
            <a:avLst/>
            <a:gdLst>
              <a:gd name="T0" fmla="*/ 2147483646 w 122"/>
              <a:gd name="T1" fmla="*/ 2147483646 h 140"/>
              <a:gd name="T2" fmla="*/ 2147483646 w 122"/>
              <a:gd name="T3" fmla="*/ 2147483646 h 140"/>
              <a:gd name="T4" fmla="*/ 2147483646 w 122"/>
              <a:gd name="T5" fmla="*/ 2147483646 h 140"/>
              <a:gd name="T6" fmla="*/ 2147483646 w 122"/>
              <a:gd name="T7" fmla="*/ 2147483646 h 140"/>
              <a:gd name="T8" fmla="*/ 2147483646 w 122"/>
              <a:gd name="T9" fmla="*/ 2147483646 h 140"/>
              <a:gd name="T10" fmla="*/ 2147483646 w 122"/>
              <a:gd name="T11" fmla="*/ 2147483646 h 140"/>
              <a:gd name="T12" fmla="*/ 2147483646 w 122"/>
              <a:gd name="T13" fmla="*/ 2147483646 h 140"/>
              <a:gd name="T14" fmla="*/ 2147483646 w 122"/>
              <a:gd name="T15" fmla="*/ 2147483646 h 140"/>
              <a:gd name="T16" fmla="*/ 2147483646 w 122"/>
              <a:gd name="T17" fmla="*/ 2147483646 h 140"/>
              <a:gd name="T18" fmla="*/ 2147483646 w 122"/>
              <a:gd name="T19" fmla="*/ 2147483646 h 140"/>
              <a:gd name="T20" fmla="*/ 2147483646 w 122"/>
              <a:gd name="T21" fmla="*/ 2147483646 h 140"/>
              <a:gd name="T22" fmla="*/ 2147483646 w 122"/>
              <a:gd name="T23" fmla="*/ 2147483646 h 140"/>
              <a:gd name="T24" fmla="*/ 2147483646 w 122"/>
              <a:gd name="T25" fmla="*/ 2147483646 h 140"/>
              <a:gd name="T26" fmla="*/ 2147483646 w 122"/>
              <a:gd name="T27" fmla="*/ 2147483646 h 140"/>
              <a:gd name="T28" fmla="*/ 2147483646 w 122"/>
              <a:gd name="T29" fmla="*/ 2147483646 h 140"/>
              <a:gd name="T30" fmla="*/ 2147483646 w 122"/>
              <a:gd name="T31" fmla="*/ 2147483646 h 140"/>
              <a:gd name="T32" fmla="*/ 2147483646 w 122"/>
              <a:gd name="T33" fmla="*/ 2147483646 h 140"/>
              <a:gd name="T34" fmla="*/ 2147483646 w 122"/>
              <a:gd name="T35" fmla="*/ 2147483646 h 140"/>
              <a:gd name="T36" fmla="*/ 2147483646 w 122"/>
              <a:gd name="T37" fmla="*/ 2147483646 h 140"/>
              <a:gd name="T38" fmla="*/ 2147483646 w 122"/>
              <a:gd name="T39" fmla="*/ 2147483646 h 140"/>
              <a:gd name="T40" fmla="*/ 2147483646 w 122"/>
              <a:gd name="T41" fmla="*/ 2147483646 h 140"/>
              <a:gd name="T42" fmla="*/ 2147483646 w 122"/>
              <a:gd name="T43" fmla="*/ 2147483646 h 140"/>
              <a:gd name="T44" fmla="*/ 2147483646 w 122"/>
              <a:gd name="T45" fmla="*/ 2147483646 h 140"/>
              <a:gd name="T46" fmla="*/ 2147483646 w 122"/>
              <a:gd name="T47" fmla="*/ 2147483646 h 140"/>
              <a:gd name="T48" fmla="*/ 2147483646 w 122"/>
              <a:gd name="T49" fmla="*/ 2147483646 h 140"/>
              <a:gd name="T50" fmla="*/ 2147483646 w 122"/>
              <a:gd name="T51" fmla="*/ 2147483646 h 140"/>
              <a:gd name="T52" fmla="*/ 2147483646 w 122"/>
              <a:gd name="T53" fmla="*/ 2147483646 h 140"/>
              <a:gd name="T54" fmla="*/ 2147483646 w 122"/>
              <a:gd name="T55" fmla="*/ 2147483646 h 140"/>
              <a:gd name="T56" fmla="*/ 2147483646 w 122"/>
              <a:gd name="T57" fmla="*/ 2147483646 h 140"/>
              <a:gd name="T58" fmla="*/ 2147483646 w 122"/>
              <a:gd name="T59" fmla="*/ 2147483646 h 140"/>
              <a:gd name="T60" fmla="*/ 2147483646 w 122"/>
              <a:gd name="T61" fmla="*/ 2147483646 h 140"/>
              <a:gd name="T62" fmla="*/ 2147483646 w 122"/>
              <a:gd name="T63" fmla="*/ 2147483646 h 140"/>
              <a:gd name="T64" fmla="*/ 2147483646 w 122"/>
              <a:gd name="T65" fmla="*/ 2147483646 h 140"/>
              <a:gd name="T66" fmla="*/ 2147483646 w 122"/>
              <a:gd name="T67" fmla="*/ 2147483646 h 140"/>
              <a:gd name="T68" fmla="*/ 2147483646 w 122"/>
              <a:gd name="T69" fmla="*/ 2147483646 h 140"/>
              <a:gd name="T70" fmla="*/ 2147483646 w 122"/>
              <a:gd name="T71" fmla="*/ 2147483646 h 140"/>
              <a:gd name="T72" fmla="*/ 2147483646 w 122"/>
              <a:gd name="T73" fmla="*/ 2147483646 h 140"/>
              <a:gd name="T74" fmla="*/ 2147483646 w 122"/>
              <a:gd name="T75" fmla="*/ 2147483646 h 140"/>
              <a:gd name="T76" fmla="*/ 2147483646 w 122"/>
              <a:gd name="T77" fmla="*/ 2147483646 h 140"/>
              <a:gd name="T78" fmla="*/ 2147483646 w 122"/>
              <a:gd name="T79" fmla="*/ 2147483646 h 140"/>
              <a:gd name="T80" fmla="*/ 2147483646 w 122"/>
              <a:gd name="T81" fmla="*/ 2147483646 h 140"/>
              <a:gd name="T82" fmla="*/ 2147483646 w 122"/>
              <a:gd name="T83" fmla="*/ 2147483646 h 140"/>
              <a:gd name="T84" fmla="*/ 2147483646 w 122"/>
              <a:gd name="T85" fmla="*/ 2147483646 h 140"/>
              <a:gd name="T86" fmla="*/ 2147483646 w 122"/>
              <a:gd name="T87" fmla="*/ 2147483646 h 140"/>
              <a:gd name="T88" fmla="*/ 2147483646 w 122"/>
              <a:gd name="T89" fmla="*/ 2147483646 h 140"/>
              <a:gd name="T90" fmla="*/ 2147483646 w 122"/>
              <a:gd name="T91" fmla="*/ 2147483646 h 140"/>
              <a:gd name="T92" fmla="*/ 2147483646 w 122"/>
              <a:gd name="T93" fmla="*/ 0 h 14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22" h="140">
                <a:moveTo>
                  <a:pt x="75" y="2"/>
                </a:moveTo>
                <a:cubicBezTo>
                  <a:pt x="70" y="4"/>
                  <a:pt x="67" y="5"/>
                  <a:pt x="64" y="6"/>
                </a:cubicBezTo>
                <a:cubicBezTo>
                  <a:pt x="61" y="6"/>
                  <a:pt x="57" y="5"/>
                  <a:pt x="52" y="3"/>
                </a:cubicBezTo>
                <a:cubicBezTo>
                  <a:pt x="43" y="2"/>
                  <a:pt x="43" y="2"/>
                  <a:pt x="43" y="2"/>
                </a:cubicBezTo>
                <a:cubicBezTo>
                  <a:pt x="40" y="3"/>
                  <a:pt x="37" y="7"/>
                  <a:pt x="32" y="14"/>
                </a:cubicBezTo>
                <a:cubicBezTo>
                  <a:pt x="38" y="26"/>
                  <a:pt x="38" y="26"/>
                  <a:pt x="38" y="26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0" y="30"/>
                  <a:pt x="20" y="30"/>
                  <a:pt x="20" y="30"/>
                </a:cubicBezTo>
                <a:cubicBezTo>
                  <a:pt x="23" y="36"/>
                  <a:pt x="24" y="39"/>
                  <a:pt x="23" y="41"/>
                </a:cubicBezTo>
                <a:cubicBezTo>
                  <a:pt x="22" y="44"/>
                  <a:pt x="22" y="44"/>
                  <a:pt x="22" y="44"/>
                </a:cubicBezTo>
                <a:cubicBezTo>
                  <a:pt x="20" y="49"/>
                  <a:pt x="18" y="52"/>
                  <a:pt x="17" y="53"/>
                </a:cubicBezTo>
                <a:cubicBezTo>
                  <a:pt x="3" y="66"/>
                  <a:pt x="3" y="66"/>
                  <a:pt x="3" y="66"/>
                </a:cubicBezTo>
                <a:cubicBezTo>
                  <a:pt x="6" y="68"/>
                  <a:pt x="6" y="68"/>
                  <a:pt x="6" y="68"/>
                </a:cubicBezTo>
                <a:cubicBezTo>
                  <a:pt x="4" y="70"/>
                  <a:pt x="4" y="70"/>
                  <a:pt x="4" y="70"/>
                </a:cubicBezTo>
                <a:cubicBezTo>
                  <a:pt x="1" y="72"/>
                  <a:pt x="0" y="76"/>
                  <a:pt x="1" y="78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6" y="101"/>
                  <a:pt x="16" y="101"/>
                  <a:pt x="16" y="101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7" y="105"/>
                  <a:pt x="19" y="106"/>
                  <a:pt x="21" y="107"/>
                </a:cubicBezTo>
                <a:cubicBezTo>
                  <a:pt x="24" y="109"/>
                  <a:pt x="26" y="114"/>
                  <a:pt x="27" y="123"/>
                </a:cubicBezTo>
                <a:cubicBezTo>
                  <a:pt x="29" y="131"/>
                  <a:pt x="29" y="131"/>
                  <a:pt x="29" y="131"/>
                </a:cubicBezTo>
                <a:cubicBezTo>
                  <a:pt x="30" y="133"/>
                  <a:pt x="31" y="134"/>
                  <a:pt x="33" y="135"/>
                </a:cubicBezTo>
                <a:cubicBezTo>
                  <a:pt x="36" y="136"/>
                  <a:pt x="40" y="136"/>
                  <a:pt x="43" y="134"/>
                </a:cubicBezTo>
                <a:cubicBezTo>
                  <a:pt x="45" y="132"/>
                  <a:pt x="47" y="131"/>
                  <a:pt x="46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6" y="129"/>
                  <a:pt x="46" y="129"/>
                  <a:pt x="46" y="129"/>
                </a:cubicBezTo>
                <a:cubicBezTo>
                  <a:pt x="53" y="124"/>
                  <a:pt x="53" y="124"/>
                  <a:pt x="53" y="124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9" y="134"/>
                  <a:pt x="59" y="134"/>
                  <a:pt x="59" y="134"/>
                </a:cubicBezTo>
                <a:cubicBezTo>
                  <a:pt x="61" y="135"/>
                  <a:pt x="63" y="136"/>
                  <a:pt x="66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6" y="131"/>
                  <a:pt x="66" y="131"/>
                  <a:pt x="66" y="131"/>
                </a:cubicBezTo>
                <a:cubicBezTo>
                  <a:pt x="74" y="134"/>
                  <a:pt x="74" y="134"/>
                  <a:pt x="74" y="134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7" y="135"/>
                  <a:pt x="77" y="135"/>
                  <a:pt x="77" y="135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6" y="137"/>
                  <a:pt x="86" y="137"/>
                  <a:pt x="86" y="137"/>
                </a:cubicBezTo>
                <a:cubicBezTo>
                  <a:pt x="85" y="124"/>
                  <a:pt x="85" y="124"/>
                  <a:pt x="85" y="124"/>
                </a:cubicBezTo>
                <a:cubicBezTo>
                  <a:pt x="86" y="123"/>
                  <a:pt x="86" y="123"/>
                  <a:pt x="86" y="123"/>
                </a:cubicBezTo>
                <a:cubicBezTo>
                  <a:pt x="86" y="123"/>
                  <a:pt x="86" y="123"/>
                  <a:pt x="86" y="123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91" y="116"/>
                  <a:pt x="91" y="115"/>
                  <a:pt x="89" y="113"/>
                </a:cubicBezTo>
                <a:cubicBezTo>
                  <a:pt x="87" y="112"/>
                  <a:pt x="87" y="112"/>
                  <a:pt x="87" y="112"/>
                </a:cubicBezTo>
                <a:cubicBezTo>
                  <a:pt x="88" y="111"/>
                  <a:pt x="88" y="111"/>
                  <a:pt x="88" y="111"/>
                </a:cubicBezTo>
                <a:cubicBezTo>
                  <a:pt x="89" y="110"/>
                  <a:pt x="89" y="110"/>
                  <a:pt x="89" y="110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100" y="93"/>
                  <a:pt x="100" y="93"/>
                  <a:pt x="100" y="93"/>
                </a:cubicBezTo>
                <a:cubicBezTo>
                  <a:pt x="101" y="94"/>
                  <a:pt x="101" y="94"/>
                  <a:pt x="101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95"/>
                  <a:pt x="103" y="95"/>
                  <a:pt x="103" y="95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15" y="92"/>
                  <a:pt x="115" y="92"/>
                  <a:pt x="115" y="92"/>
                </a:cubicBezTo>
                <a:cubicBezTo>
                  <a:pt x="114" y="86"/>
                  <a:pt x="114" y="86"/>
                  <a:pt x="114" y="86"/>
                </a:cubicBezTo>
                <a:cubicBezTo>
                  <a:pt x="112" y="86"/>
                  <a:pt x="112" y="86"/>
                  <a:pt x="112" y="86"/>
                </a:cubicBezTo>
                <a:cubicBezTo>
                  <a:pt x="108" y="87"/>
                  <a:pt x="108" y="87"/>
                  <a:pt x="108" y="87"/>
                </a:cubicBezTo>
                <a:cubicBezTo>
                  <a:pt x="115" y="68"/>
                  <a:pt x="115" y="68"/>
                  <a:pt x="115" y="68"/>
                </a:cubicBezTo>
                <a:cubicBezTo>
                  <a:pt x="109" y="68"/>
                  <a:pt x="109" y="68"/>
                  <a:pt x="109" y="68"/>
                </a:cubicBezTo>
                <a:cubicBezTo>
                  <a:pt x="109" y="68"/>
                  <a:pt x="109" y="68"/>
                  <a:pt x="109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108" y="67"/>
                  <a:pt x="108" y="67"/>
                  <a:pt x="108" y="67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105" y="62"/>
                  <a:pt x="105" y="60"/>
                  <a:pt x="106" y="58"/>
                </a:cubicBezTo>
                <a:cubicBezTo>
                  <a:pt x="116" y="58"/>
                  <a:pt x="116" y="58"/>
                  <a:pt x="116" y="58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22" y="56"/>
                  <a:pt x="121" y="52"/>
                  <a:pt x="117" y="46"/>
                </a:cubicBezTo>
                <a:cubicBezTo>
                  <a:pt x="109" y="43"/>
                  <a:pt x="109" y="43"/>
                  <a:pt x="109" y="43"/>
                </a:cubicBezTo>
                <a:cubicBezTo>
                  <a:pt x="117" y="35"/>
                  <a:pt x="117" y="35"/>
                  <a:pt x="117" y="35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3" y="34"/>
                  <a:pt x="113" y="34"/>
                  <a:pt x="113" y="34"/>
                </a:cubicBezTo>
                <a:cubicBezTo>
                  <a:pt x="111" y="34"/>
                  <a:pt x="111" y="34"/>
                  <a:pt x="111" y="34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09" y="28"/>
                  <a:pt x="107" y="25"/>
                  <a:pt x="103" y="24"/>
                </a:cubicBezTo>
                <a:cubicBezTo>
                  <a:pt x="87" y="24"/>
                  <a:pt x="87" y="24"/>
                  <a:pt x="87" y="24"/>
                </a:cubicBezTo>
                <a:cubicBezTo>
                  <a:pt x="81" y="32"/>
                  <a:pt x="81" y="32"/>
                  <a:pt x="81" y="32"/>
                </a:cubicBezTo>
                <a:cubicBezTo>
                  <a:pt x="81" y="32"/>
                  <a:pt x="81" y="32"/>
                  <a:pt x="81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53" y="24"/>
                  <a:pt x="53" y="24"/>
                  <a:pt x="53" y="24"/>
                </a:cubicBezTo>
                <a:cubicBezTo>
                  <a:pt x="78" y="18"/>
                  <a:pt x="78" y="18"/>
                  <a:pt x="78" y="18"/>
                </a:cubicBezTo>
                <a:cubicBezTo>
                  <a:pt x="79" y="18"/>
                  <a:pt x="83" y="14"/>
                  <a:pt x="90" y="6"/>
                </a:cubicBezTo>
                <a:cubicBezTo>
                  <a:pt x="82" y="0"/>
                  <a:pt x="82" y="0"/>
                  <a:pt x="82" y="0"/>
                </a:cubicBezTo>
                <a:lnTo>
                  <a:pt x="75" y="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Freeform 24"/>
          <p:cNvSpPr/>
          <p:nvPr/>
        </p:nvSpPr>
        <p:spPr bwMode="auto">
          <a:xfrm>
            <a:off x="4367213" y="3489325"/>
            <a:ext cx="492125" cy="598488"/>
          </a:xfrm>
          <a:custGeom>
            <a:avLst/>
            <a:gdLst>
              <a:gd name="T0" fmla="*/ 2147483646 w 153"/>
              <a:gd name="T1" fmla="*/ 2147483646 h 187"/>
              <a:gd name="T2" fmla="*/ 2147483646 w 153"/>
              <a:gd name="T3" fmla="*/ 2147483646 h 187"/>
              <a:gd name="T4" fmla="*/ 2147483646 w 153"/>
              <a:gd name="T5" fmla="*/ 2147483646 h 187"/>
              <a:gd name="T6" fmla="*/ 2147483646 w 153"/>
              <a:gd name="T7" fmla="*/ 0 h 187"/>
              <a:gd name="T8" fmla="*/ 2147483646 w 153"/>
              <a:gd name="T9" fmla="*/ 2147483646 h 187"/>
              <a:gd name="T10" fmla="*/ 2147483646 w 153"/>
              <a:gd name="T11" fmla="*/ 2147483646 h 187"/>
              <a:gd name="T12" fmla="*/ 2147483646 w 153"/>
              <a:gd name="T13" fmla="*/ 2147483646 h 187"/>
              <a:gd name="T14" fmla="*/ 2147483646 w 153"/>
              <a:gd name="T15" fmla="*/ 2147483646 h 187"/>
              <a:gd name="T16" fmla="*/ 2147483646 w 153"/>
              <a:gd name="T17" fmla="*/ 2147483646 h 187"/>
              <a:gd name="T18" fmla="*/ 2147483646 w 153"/>
              <a:gd name="T19" fmla="*/ 2147483646 h 187"/>
              <a:gd name="T20" fmla="*/ 2147483646 w 153"/>
              <a:gd name="T21" fmla="*/ 2147483646 h 187"/>
              <a:gd name="T22" fmla="*/ 2147483646 w 153"/>
              <a:gd name="T23" fmla="*/ 2147483646 h 187"/>
              <a:gd name="T24" fmla="*/ 2147483646 w 153"/>
              <a:gd name="T25" fmla="*/ 2147483646 h 187"/>
              <a:gd name="T26" fmla="*/ 2147483646 w 153"/>
              <a:gd name="T27" fmla="*/ 2147483646 h 187"/>
              <a:gd name="T28" fmla="*/ 2147483646 w 153"/>
              <a:gd name="T29" fmla="*/ 2147483646 h 187"/>
              <a:gd name="T30" fmla="*/ 2147483646 w 153"/>
              <a:gd name="T31" fmla="*/ 2147483646 h 187"/>
              <a:gd name="T32" fmla="*/ 2147483646 w 153"/>
              <a:gd name="T33" fmla="*/ 2147483646 h 187"/>
              <a:gd name="T34" fmla="*/ 2147483646 w 153"/>
              <a:gd name="T35" fmla="*/ 2147483646 h 187"/>
              <a:gd name="T36" fmla="*/ 2147483646 w 153"/>
              <a:gd name="T37" fmla="*/ 2147483646 h 187"/>
              <a:gd name="T38" fmla="*/ 2147483646 w 153"/>
              <a:gd name="T39" fmla="*/ 2147483646 h 187"/>
              <a:gd name="T40" fmla="*/ 2147483646 w 153"/>
              <a:gd name="T41" fmla="*/ 2147483646 h 187"/>
              <a:gd name="T42" fmla="*/ 2147483646 w 153"/>
              <a:gd name="T43" fmla="*/ 2147483646 h 187"/>
              <a:gd name="T44" fmla="*/ 2147483646 w 153"/>
              <a:gd name="T45" fmla="*/ 2147483646 h 187"/>
              <a:gd name="T46" fmla="*/ 2147483646 w 153"/>
              <a:gd name="T47" fmla="*/ 2147483646 h 187"/>
              <a:gd name="T48" fmla="*/ 2147483646 w 153"/>
              <a:gd name="T49" fmla="*/ 2147483646 h 187"/>
              <a:gd name="T50" fmla="*/ 2147483646 w 153"/>
              <a:gd name="T51" fmla="*/ 2147483646 h 187"/>
              <a:gd name="T52" fmla="*/ 2147483646 w 153"/>
              <a:gd name="T53" fmla="*/ 2147483646 h 187"/>
              <a:gd name="T54" fmla="*/ 2147483646 w 153"/>
              <a:gd name="T55" fmla="*/ 2147483646 h 187"/>
              <a:gd name="T56" fmla="*/ 2147483646 w 153"/>
              <a:gd name="T57" fmla="*/ 2147483646 h 187"/>
              <a:gd name="T58" fmla="*/ 2147483646 w 153"/>
              <a:gd name="T59" fmla="*/ 2147483646 h 187"/>
              <a:gd name="T60" fmla="*/ 2147483646 w 153"/>
              <a:gd name="T61" fmla="*/ 2147483646 h 187"/>
              <a:gd name="T62" fmla="*/ 2147483646 w 153"/>
              <a:gd name="T63" fmla="*/ 2147483646 h 187"/>
              <a:gd name="T64" fmla="*/ 2147483646 w 153"/>
              <a:gd name="T65" fmla="*/ 2147483646 h 187"/>
              <a:gd name="T66" fmla="*/ 2147483646 w 153"/>
              <a:gd name="T67" fmla="*/ 2147483646 h 187"/>
              <a:gd name="T68" fmla="*/ 2147483646 w 153"/>
              <a:gd name="T69" fmla="*/ 2147483646 h 187"/>
              <a:gd name="T70" fmla="*/ 2147483646 w 153"/>
              <a:gd name="T71" fmla="*/ 2147483646 h 187"/>
              <a:gd name="T72" fmla="*/ 2147483646 w 153"/>
              <a:gd name="T73" fmla="*/ 2147483646 h 187"/>
              <a:gd name="T74" fmla="*/ 2147483646 w 153"/>
              <a:gd name="T75" fmla="*/ 2147483646 h 187"/>
              <a:gd name="T76" fmla="*/ 2147483646 w 153"/>
              <a:gd name="T77" fmla="*/ 2147483646 h 187"/>
              <a:gd name="T78" fmla="*/ 2147483646 w 153"/>
              <a:gd name="T79" fmla="*/ 2147483646 h 187"/>
              <a:gd name="T80" fmla="*/ 2147483646 w 153"/>
              <a:gd name="T81" fmla="*/ 2147483646 h 187"/>
              <a:gd name="T82" fmla="*/ 2147483646 w 153"/>
              <a:gd name="T83" fmla="*/ 2147483646 h 187"/>
              <a:gd name="T84" fmla="*/ 2147483646 w 153"/>
              <a:gd name="T85" fmla="*/ 2147483646 h 187"/>
              <a:gd name="T86" fmla="*/ 2147483646 w 153"/>
              <a:gd name="T87" fmla="*/ 2147483646 h 187"/>
              <a:gd name="T88" fmla="*/ 2147483646 w 153"/>
              <a:gd name="T89" fmla="*/ 2147483646 h 187"/>
              <a:gd name="T90" fmla="*/ 2147483646 w 153"/>
              <a:gd name="T91" fmla="*/ 2147483646 h 187"/>
              <a:gd name="T92" fmla="*/ 2147483646 w 153"/>
              <a:gd name="T93" fmla="*/ 2147483646 h 187"/>
              <a:gd name="T94" fmla="*/ 2147483646 w 153"/>
              <a:gd name="T95" fmla="*/ 2147483646 h 187"/>
              <a:gd name="T96" fmla="*/ 2147483646 w 153"/>
              <a:gd name="T97" fmla="*/ 2147483646 h 187"/>
              <a:gd name="T98" fmla="*/ 2147483646 w 153"/>
              <a:gd name="T99" fmla="*/ 2147483646 h 187"/>
              <a:gd name="T100" fmla="*/ 2147483646 w 153"/>
              <a:gd name="T101" fmla="*/ 2147483646 h 187"/>
              <a:gd name="T102" fmla="*/ 2147483646 w 153"/>
              <a:gd name="T103" fmla="*/ 2147483646 h 18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53" h="187">
                <a:moveTo>
                  <a:pt x="96" y="53"/>
                </a:moveTo>
                <a:cubicBezTo>
                  <a:pt x="96" y="53"/>
                  <a:pt x="96" y="53"/>
                  <a:pt x="96" y="53"/>
                </a:cubicBezTo>
                <a:cubicBezTo>
                  <a:pt x="96" y="53"/>
                  <a:pt x="96" y="53"/>
                  <a:pt x="96" y="53"/>
                </a:cubicBezTo>
                <a:cubicBezTo>
                  <a:pt x="92" y="37"/>
                  <a:pt x="88" y="29"/>
                  <a:pt x="85" y="28"/>
                </a:cubicBezTo>
                <a:cubicBezTo>
                  <a:pt x="71" y="23"/>
                  <a:pt x="71" y="23"/>
                  <a:pt x="71" y="23"/>
                </a:cubicBezTo>
                <a:cubicBezTo>
                  <a:pt x="63" y="21"/>
                  <a:pt x="57" y="19"/>
                  <a:pt x="55" y="17"/>
                </a:cubicBezTo>
                <a:cubicBezTo>
                  <a:pt x="51" y="15"/>
                  <a:pt x="46" y="9"/>
                  <a:pt x="40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4"/>
                  <a:pt x="42" y="9"/>
                  <a:pt x="48" y="17"/>
                </a:cubicBezTo>
                <a:cubicBezTo>
                  <a:pt x="49" y="18"/>
                  <a:pt x="49" y="18"/>
                  <a:pt x="49" y="18"/>
                </a:cubicBezTo>
                <a:cubicBezTo>
                  <a:pt x="49" y="19"/>
                  <a:pt x="49" y="19"/>
                  <a:pt x="49" y="19"/>
                </a:cubicBezTo>
                <a:cubicBezTo>
                  <a:pt x="43" y="30"/>
                  <a:pt x="43" y="30"/>
                  <a:pt x="43" y="30"/>
                </a:cubicBezTo>
                <a:cubicBezTo>
                  <a:pt x="40" y="35"/>
                  <a:pt x="38" y="37"/>
                  <a:pt x="36" y="36"/>
                </a:cubicBezTo>
                <a:cubicBezTo>
                  <a:pt x="34" y="35"/>
                  <a:pt x="31" y="31"/>
                  <a:pt x="26" y="25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5"/>
                  <a:pt x="20" y="29"/>
                  <a:pt x="23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41"/>
                  <a:pt x="22" y="41"/>
                  <a:pt x="22" y="41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2" y="45"/>
                  <a:pt x="12" y="45"/>
                  <a:pt x="12" y="45"/>
                </a:cubicBezTo>
                <a:cubicBezTo>
                  <a:pt x="11" y="46"/>
                  <a:pt x="11" y="48"/>
                  <a:pt x="11" y="51"/>
                </a:cubicBezTo>
                <a:cubicBezTo>
                  <a:pt x="12" y="57"/>
                  <a:pt x="12" y="60"/>
                  <a:pt x="10" y="62"/>
                </a:cubicBezTo>
                <a:cubicBezTo>
                  <a:pt x="10" y="63"/>
                  <a:pt x="9" y="63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3"/>
                  <a:pt x="2" y="64"/>
                  <a:pt x="4" y="65"/>
                </a:cubicBezTo>
                <a:cubicBezTo>
                  <a:pt x="8" y="69"/>
                  <a:pt x="11" y="74"/>
                  <a:pt x="14" y="80"/>
                </a:cubicBezTo>
                <a:cubicBezTo>
                  <a:pt x="14" y="81"/>
                  <a:pt x="14" y="81"/>
                  <a:pt x="14" y="81"/>
                </a:cubicBezTo>
                <a:cubicBezTo>
                  <a:pt x="14" y="81"/>
                  <a:pt x="14" y="81"/>
                  <a:pt x="14" y="81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0"/>
                  <a:pt x="26" y="81"/>
                  <a:pt x="30" y="83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36" y="101"/>
                  <a:pt x="36" y="103"/>
                  <a:pt x="36" y="105"/>
                </a:cubicBezTo>
                <a:cubicBezTo>
                  <a:pt x="35" y="107"/>
                  <a:pt x="33" y="108"/>
                  <a:pt x="30" y="109"/>
                </a:cubicBezTo>
                <a:cubicBezTo>
                  <a:pt x="27" y="109"/>
                  <a:pt x="26" y="111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2" y="122"/>
                  <a:pt x="22" y="122"/>
                  <a:pt x="22" y="122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37" y="129"/>
                  <a:pt x="37" y="129"/>
                  <a:pt x="37" y="129"/>
                </a:cubicBezTo>
                <a:cubicBezTo>
                  <a:pt x="38" y="129"/>
                  <a:pt x="38" y="129"/>
                  <a:pt x="38" y="129"/>
                </a:cubicBezTo>
                <a:cubicBezTo>
                  <a:pt x="38" y="129"/>
                  <a:pt x="38" y="129"/>
                  <a:pt x="38" y="129"/>
                </a:cubicBezTo>
                <a:cubicBezTo>
                  <a:pt x="43" y="134"/>
                  <a:pt x="43" y="134"/>
                  <a:pt x="43" y="134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51" y="176"/>
                  <a:pt x="51" y="176"/>
                  <a:pt x="51" y="176"/>
                </a:cubicBezTo>
                <a:cubicBezTo>
                  <a:pt x="52" y="177"/>
                  <a:pt x="52" y="177"/>
                  <a:pt x="52" y="177"/>
                </a:cubicBezTo>
                <a:cubicBezTo>
                  <a:pt x="49" y="179"/>
                  <a:pt x="49" y="179"/>
                  <a:pt x="49" y="179"/>
                </a:cubicBezTo>
                <a:cubicBezTo>
                  <a:pt x="50" y="182"/>
                  <a:pt x="50" y="182"/>
                  <a:pt x="50" y="182"/>
                </a:cubicBezTo>
                <a:cubicBezTo>
                  <a:pt x="50" y="182"/>
                  <a:pt x="50" y="182"/>
                  <a:pt x="50" y="182"/>
                </a:cubicBezTo>
                <a:cubicBezTo>
                  <a:pt x="78" y="165"/>
                  <a:pt x="78" y="165"/>
                  <a:pt x="78" y="165"/>
                </a:cubicBezTo>
                <a:cubicBezTo>
                  <a:pt x="73" y="173"/>
                  <a:pt x="73" y="173"/>
                  <a:pt x="73" y="173"/>
                </a:cubicBezTo>
                <a:cubicBezTo>
                  <a:pt x="70" y="179"/>
                  <a:pt x="68" y="184"/>
                  <a:pt x="67" y="187"/>
                </a:cubicBezTo>
                <a:cubicBezTo>
                  <a:pt x="72" y="185"/>
                  <a:pt x="76" y="182"/>
                  <a:pt x="78" y="175"/>
                </a:cubicBezTo>
                <a:cubicBezTo>
                  <a:pt x="78" y="175"/>
                  <a:pt x="78" y="175"/>
                  <a:pt x="78" y="175"/>
                </a:cubicBezTo>
                <a:cubicBezTo>
                  <a:pt x="79" y="175"/>
                  <a:pt x="79" y="175"/>
                  <a:pt x="79" y="175"/>
                </a:cubicBezTo>
                <a:cubicBezTo>
                  <a:pt x="86" y="171"/>
                  <a:pt x="86" y="171"/>
                  <a:pt x="86" y="171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98" y="179"/>
                  <a:pt x="98" y="179"/>
                  <a:pt x="98" y="179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16" y="184"/>
                  <a:pt x="116" y="184"/>
                  <a:pt x="116" y="184"/>
                </a:cubicBezTo>
                <a:cubicBezTo>
                  <a:pt x="130" y="171"/>
                  <a:pt x="130" y="171"/>
                  <a:pt x="130" y="171"/>
                </a:cubicBezTo>
                <a:cubicBezTo>
                  <a:pt x="132" y="170"/>
                  <a:pt x="133" y="167"/>
                  <a:pt x="134" y="163"/>
                </a:cubicBezTo>
                <a:cubicBezTo>
                  <a:pt x="136" y="160"/>
                  <a:pt x="136" y="160"/>
                  <a:pt x="136" y="160"/>
                </a:cubicBezTo>
                <a:cubicBezTo>
                  <a:pt x="136" y="159"/>
                  <a:pt x="134" y="155"/>
                  <a:pt x="130" y="148"/>
                </a:cubicBezTo>
                <a:cubicBezTo>
                  <a:pt x="127" y="143"/>
                  <a:pt x="127" y="143"/>
                  <a:pt x="127" y="143"/>
                </a:cubicBezTo>
                <a:cubicBezTo>
                  <a:pt x="144" y="149"/>
                  <a:pt x="144" y="149"/>
                  <a:pt x="144" y="149"/>
                </a:cubicBezTo>
                <a:cubicBezTo>
                  <a:pt x="150" y="146"/>
                  <a:pt x="150" y="146"/>
                  <a:pt x="150" y="146"/>
                </a:cubicBezTo>
                <a:cubicBezTo>
                  <a:pt x="144" y="135"/>
                  <a:pt x="144" y="135"/>
                  <a:pt x="144" y="135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53" y="123"/>
                  <a:pt x="153" y="123"/>
                  <a:pt x="153" y="123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6" y="113"/>
                  <a:pt x="143" y="111"/>
                  <a:pt x="142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6" y="115"/>
                  <a:pt x="136" y="115"/>
                  <a:pt x="136" y="115"/>
                </a:cubicBezTo>
                <a:cubicBezTo>
                  <a:pt x="135" y="115"/>
                  <a:pt x="135" y="115"/>
                  <a:pt x="135" y="115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3" y="106"/>
                  <a:pt x="120" y="105"/>
                  <a:pt x="118" y="102"/>
                </a:cubicBezTo>
                <a:cubicBezTo>
                  <a:pt x="113" y="99"/>
                  <a:pt x="113" y="99"/>
                  <a:pt x="113" y="99"/>
                </a:cubicBezTo>
                <a:cubicBezTo>
                  <a:pt x="110" y="97"/>
                  <a:pt x="108" y="95"/>
                  <a:pt x="108" y="93"/>
                </a:cubicBezTo>
                <a:cubicBezTo>
                  <a:pt x="107" y="91"/>
                  <a:pt x="108" y="88"/>
                  <a:pt x="110" y="85"/>
                </a:cubicBezTo>
                <a:cubicBezTo>
                  <a:pt x="114" y="78"/>
                  <a:pt x="117" y="73"/>
                  <a:pt x="117" y="69"/>
                </a:cubicBezTo>
                <a:cubicBezTo>
                  <a:pt x="117" y="64"/>
                  <a:pt x="117" y="64"/>
                  <a:pt x="117" y="64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9" y="65"/>
                  <a:pt x="129" y="65"/>
                  <a:pt x="129" y="65"/>
                </a:cubicBezTo>
                <a:cubicBezTo>
                  <a:pt x="130" y="64"/>
                  <a:pt x="131" y="60"/>
                  <a:pt x="132" y="53"/>
                </a:cubicBezTo>
                <a:cubicBezTo>
                  <a:pt x="130" y="52"/>
                  <a:pt x="130" y="52"/>
                  <a:pt x="130" y="52"/>
                </a:cubicBezTo>
                <a:cubicBezTo>
                  <a:pt x="123" y="57"/>
                  <a:pt x="118" y="59"/>
                  <a:pt x="115" y="61"/>
                </a:cubicBezTo>
                <a:cubicBezTo>
                  <a:pt x="110" y="62"/>
                  <a:pt x="105" y="59"/>
                  <a:pt x="97" y="54"/>
                </a:cubicBezTo>
                <a:cubicBezTo>
                  <a:pt x="97" y="53"/>
                  <a:pt x="97" y="53"/>
                  <a:pt x="97" y="53"/>
                </a:cubicBezTo>
                <a:lnTo>
                  <a:pt x="96" y="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Freeform 25"/>
          <p:cNvSpPr/>
          <p:nvPr/>
        </p:nvSpPr>
        <p:spPr bwMode="auto">
          <a:xfrm>
            <a:off x="4460875" y="2794000"/>
            <a:ext cx="131763" cy="187325"/>
          </a:xfrm>
          <a:custGeom>
            <a:avLst/>
            <a:gdLst>
              <a:gd name="T0" fmla="*/ 2147483646 w 41"/>
              <a:gd name="T1" fmla="*/ 2147483646 h 58"/>
              <a:gd name="T2" fmla="*/ 2147483646 w 41"/>
              <a:gd name="T3" fmla="*/ 0 h 58"/>
              <a:gd name="T4" fmla="*/ 2147483646 w 41"/>
              <a:gd name="T5" fmla="*/ 2147483646 h 58"/>
              <a:gd name="T6" fmla="*/ 2147483646 w 41"/>
              <a:gd name="T7" fmla="*/ 2147483646 h 58"/>
              <a:gd name="T8" fmla="*/ 2147483646 w 41"/>
              <a:gd name="T9" fmla="*/ 2147483646 h 58"/>
              <a:gd name="T10" fmla="*/ 2147483646 w 41"/>
              <a:gd name="T11" fmla="*/ 2147483646 h 58"/>
              <a:gd name="T12" fmla="*/ 2147483646 w 41"/>
              <a:gd name="T13" fmla="*/ 2147483646 h 58"/>
              <a:gd name="T14" fmla="*/ 2147483646 w 41"/>
              <a:gd name="T15" fmla="*/ 2147483646 h 58"/>
              <a:gd name="T16" fmla="*/ 2147483646 w 41"/>
              <a:gd name="T17" fmla="*/ 2147483646 h 58"/>
              <a:gd name="T18" fmla="*/ 2147483646 w 41"/>
              <a:gd name="T19" fmla="*/ 2147483646 h 58"/>
              <a:gd name="T20" fmla="*/ 2147483646 w 41"/>
              <a:gd name="T21" fmla="*/ 2147483646 h 58"/>
              <a:gd name="T22" fmla="*/ 2147483646 w 41"/>
              <a:gd name="T23" fmla="*/ 2147483646 h 58"/>
              <a:gd name="T24" fmla="*/ 2147483646 w 41"/>
              <a:gd name="T25" fmla="*/ 2147483646 h 58"/>
              <a:gd name="T26" fmla="*/ 2147483646 w 41"/>
              <a:gd name="T27" fmla="*/ 2147483646 h 58"/>
              <a:gd name="T28" fmla="*/ 2147483646 w 41"/>
              <a:gd name="T29" fmla="*/ 2147483646 h 58"/>
              <a:gd name="T30" fmla="*/ 2147483646 w 41"/>
              <a:gd name="T31" fmla="*/ 2147483646 h 58"/>
              <a:gd name="T32" fmla="*/ 2147483646 w 41"/>
              <a:gd name="T33" fmla="*/ 2147483646 h 58"/>
              <a:gd name="T34" fmla="*/ 2147483646 w 41"/>
              <a:gd name="T35" fmla="*/ 2147483646 h 58"/>
              <a:gd name="T36" fmla="*/ 2147483646 w 41"/>
              <a:gd name="T37" fmla="*/ 2147483646 h 58"/>
              <a:gd name="T38" fmla="*/ 2147483646 w 41"/>
              <a:gd name="T39" fmla="*/ 2147483646 h 58"/>
              <a:gd name="T40" fmla="*/ 2147483646 w 41"/>
              <a:gd name="T41" fmla="*/ 2147483646 h 58"/>
              <a:gd name="T42" fmla="*/ 2147483646 w 41"/>
              <a:gd name="T43" fmla="*/ 2147483646 h 58"/>
              <a:gd name="T44" fmla="*/ 2147483646 w 41"/>
              <a:gd name="T45" fmla="*/ 2147483646 h 58"/>
              <a:gd name="T46" fmla="*/ 2147483646 w 41"/>
              <a:gd name="T47" fmla="*/ 2147483646 h 58"/>
              <a:gd name="T48" fmla="*/ 2147483646 w 41"/>
              <a:gd name="T49" fmla="*/ 2147483646 h 58"/>
              <a:gd name="T50" fmla="*/ 2147483646 w 41"/>
              <a:gd name="T51" fmla="*/ 2147483646 h 58"/>
              <a:gd name="T52" fmla="*/ 2147483646 w 41"/>
              <a:gd name="T53" fmla="*/ 2147483646 h 58"/>
              <a:gd name="T54" fmla="*/ 2147483646 w 41"/>
              <a:gd name="T55" fmla="*/ 2147483646 h 58"/>
              <a:gd name="T56" fmla="*/ 2147483646 w 41"/>
              <a:gd name="T57" fmla="*/ 2147483646 h 5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1" h="57">
                <a:moveTo>
                  <a:pt x="24" y="1"/>
                </a:move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19" y="2"/>
                  <a:pt x="17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2" y="10"/>
                  <a:pt x="12" y="10"/>
                  <a:pt x="12" y="10"/>
                </a:cubicBezTo>
                <a:cubicBezTo>
                  <a:pt x="10" y="11"/>
                  <a:pt x="10" y="11"/>
                  <a:pt x="10" y="11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6"/>
                  <a:pt x="5" y="16"/>
                  <a:pt x="5" y="16"/>
                </a:cubicBezTo>
                <a:cubicBezTo>
                  <a:pt x="6" y="21"/>
                  <a:pt x="5" y="24"/>
                  <a:pt x="3" y="25"/>
                </a:cubicBezTo>
                <a:cubicBezTo>
                  <a:pt x="1" y="30"/>
                  <a:pt x="1" y="30"/>
                  <a:pt x="1" y="30"/>
                </a:cubicBezTo>
                <a:cubicBezTo>
                  <a:pt x="1" y="31"/>
                  <a:pt x="0" y="34"/>
                  <a:pt x="1" y="39"/>
                </a:cubicBezTo>
                <a:cubicBezTo>
                  <a:pt x="3" y="51"/>
                  <a:pt x="3" y="51"/>
                  <a:pt x="3" y="51"/>
                </a:cubicBezTo>
                <a:cubicBezTo>
                  <a:pt x="4" y="52"/>
                  <a:pt x="6" y="54"/>
                  <a:pt x="10" y="56"/>
                </a:cubicBezTo>
                <a:cubicBezTo>
                  <a:pt x="19" y="58"/>
                  <a:pt x="19" y="58"/>
                  <a:pt x="19" y="58"/>
                </a:cubicBezTo>
                <a:cubicBezTo>
                  <a:pt x="21" y="58"/>
                  <a:pt x="25" y="57"/>
                  <a:pt x="28" y="55"/>
                </a:cubicBezTo>
                <a:cubicBezTo>
                  <a:pt x="26" y="50"/>
                  <a:pt x="26" y="50"/>
                  <a:pt x="26" y="50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31" y="37"/>
                  <a:pt x="31" y="37"/>
                  <a:pt x="31" y="37"/>
                </a:cubicBezTo>
                <a:cubicBezTo>
                  <a:pt x="39" y="37"/>
                  <a:pt x="39" y="37"/>
                  <a:pt x="39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40" y="34"/>
                  <a:pt x="37" y="30"/>
                  <a:pt x="33" y="24"/>
                </a:cubicBezTo>
                <a:cubicBezTo>
                  <a:pt x="30" y="20"/>
                  <a:pt x="30" y="20"/>
                  <a:pt x="30" y="20"/>
                </a:cubicBezTo>
                <a:cubicBezTo>
                  <a:pt x="29" y="17"/>
                  <a:pt x="27" y="13"/>
                  <a:pt x="27" y="9"/>
                </a:cubicBezTo>
                <a:cubicBezTo>
                  <a:pt x="26" y="5"/>
                  <a:pt x="25" y="3"/>
                  <a:pt x="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26"/>
          <p:cNvSpPr/>
          <p:nvPr/>
        </p:nvSpPr>
        <p:spPr bwMode="auto">
          <a:xfrm>
            <a:off x="4335463" y="2711450"/>
            <a:ext cx="171450" cy="182563"/>
          </a:xfrm>
          <a:custGeom>
            <a:avLst/>
            <a:gdLst>
              <a:gd name="T0" fmla="*/ 2147483646 w 53"/>
              <a:gd name="T1" fmla="*/ 2147483646 h 57"/>
              <a:gd name="T2" fmla="*/ 2147483646 w 53"/>
              <a:gd name="T3" fmla="*/ 2147483646 h 57"/>
              <a:gd name="T4" fmla="*/ 2147483646 w 53"/>
              <a:gd name="T5" fmla="*/ 2147483646 h 57"/>
              <a:gd name="T6" fmla="*/ 2147483646 w 53"/>
              <a:gd name="T7" fmla="*/ 2147483646 h 57"/>
              <a:gd name="T8" fmla="*/ 2147483646 w 53"/>
              <a:gd name="T9" fmla="*/ 2147483646 h 57"/>
              <a:gd name="T10" fmla="*/ 2147483646 w 53"/>
              <a:gd name="T11" fmla="*/ 2147483646 h 57"/>
              <a:gd name="T12" fmla="*/ 2147483646 w 53"/>
              <a:gd name="T13" fmla="*/ 2147483646 h 57"/>
              <a:gd name="T14" fmla="*/ 2147483646 w 53"/>
              <a:gd name="T15" fmla="*/ 2147483646 h 57"/>
              <a:gd name="T16" fmla="*/ 2147483646 w 53"/>
              <a:gd name="T17" fmla="*/ 2147483646 h 57"/>
              <a:gd name="T18" fmla="*/ 2147483646 w 53"/>
              <a:gd name="T19" fmla="*/ 2147483646 h 57"/>
              <a:gd name="T20" fmla="*/ 2147483646 w 53"/>
              <a:gd name="T21" fmla="*/ 2147483646 h 57"/>
              <a:gd name="T22" fmla="*/ 2147483646 w 53"/>
              <a:gd name="T23" fmla="*/ 2147483646 h 57"/>
              <a:gd name="T24" fmla="*/ 2147483646 w 53"/>
              <a:gd name="T25" fmla="*/ 2147483646 h 57"/>
              <a:gd name="T26" fmla="*/ 0 w 53"/>
              <a:gd name="T27" fmla="*/ 2147483646 h 57"/>
              <a:gd name="T28" fmla="*/ 2147483646 w 53"/>
              <a:gd name="T29" fmla="*/ 2147483646 h 57"/>
              <a:gd name="T30" fmla="*/ 2147483646 w 53"/>
              <a:gd name="T31" fmla="*/ 2147483646 h 57"/>
              <a:gd name="T32" fmla="*/ 2147483646 w 53"/>
              <a:gd name="T33" fmla="*/ 2147483646 h 57"/>
              <a:gd name="T34" fmla="*/ 2147483646 w 53"/>
              <a:gd name="T35" fmla="*/ 2147483646 h 57"/>
              <a:gd name="T36" fmla="*/ 2147483646 w 53"/>
              <a:gd name="T37" fmla="*/ 2147483646 h 57"/>
              <a:gd name="T38" fmla="*/ 2147483646 w 53"/>
              <a:gd name="T39" fmla="*/ 2147483646 h 57"/>
              <a:gd name="T40" fmla="*/ 2147483646 w 53"/>
              <a:gd name="T41" fmla="*/ 2147483646 h 57"/>
              <a:gd name="T42" fmla="*/ 2147483646 w 53"/>
              <a:gd name="T43" fmla="*/ 2147483646 h 57"/>
              <a:gd name="T44" fmla="*/ 2147483646 w 53"/>
              <a:gd name="T45" fmla="*/ 2147483646 h 57"/>
              <a:gd name="T46" fmla="*/ 2147483646 w 53"/>
              <a:gd name="T47" fmla="*/ 2147483646 h 57"/>
              <a:gd name="T48" fmla="*/ 2147483646 w 53"/>
              <a:gd name="T49" fmla="*/ 2147483646 h 57"/>
              <a:gd name="T50" fmla="*/ 2147483646 w 53"/>
              <a:gd name="T51" fmla="*/ 2147483646 h 57"/>
              <a:gd name="T52" fmla="*/ 2147483646 w 53"/>
              <a:gd name="T53" fmla="*/ 2147483646 h 57"/>
              <a:gd name="T54" fmla="*/ 2147483646 w 53"/>
              <a:gd name="T55" fmla="*/ 2147483646 h 57"/>
              <a:gd name="T56" fmla="*/ 2147483646 w 53"/>
              <a:gd name="T57" fmla="*/ 2147483646 h 57"/>
              <a:gd name="T58" fmla="*/ 2147483646 w 53"/>
              <a:gd name="T59" fmla="*/ 2147483646 h 57"/>
              <a:gd name="T60" fmla="*/ 2147483646 w 53"/>
              <a:gd name="T61" fmla="*/ 2147483646 h 57"/>
              <a:gd name="T62" fmla="*/ 2147483646 w 53"/>
              <a:gd name="T63" fmla="*/ 2147483646 h 57"/>
              <a:gd name="T64" fmla="*/ 2147483646 w 53"/>
              <a:gd name="T65" fmla="*/ 2147483646 h 57"/>
              <a:gd name="T66" fmla="*/ 2147483646 w 53"/>
              <a:gd name="T67" fmla="*/ 2147483646 h 57"/>
              <a:gd name="T68" fmla="*/ 2147483646 w 53"/>
              <a:gd name="T69" fmla="*/ 2147483646 h 57"/>
              <a:gd name="T70" fmla="*/ 2147483646 w 53"/>
              <a:gd name="T71" fmla="*/ 2147483646 h 57"/>
              <a:gd name="T72" fmla="*/ 2147483646 w 53"/>
              <a:gd name="T73" fmla="*/ 2147483646 h 57"/>
              <a:gd name="T74" fmla="*/ 2147483646 w 53"/>
              <a:gd name="T75" fmla="*/ 2147483646 h 57"/>
              <a:gd name="T76" fmla="*/ 2147483646 w 53"/>
              <a:gd name="T77" fmla="*/ 2147483646 h 57"/>
              <a:gd name="T78" fmla="*/ 2147483646 w 53"/>
              <a:gd name="T79" fmla="*/ 2147483646 h 5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2" h="57">
                <a:moveTo>
                  <a:pt x="26" y="12"/>
                </a:moveTo>
                <a:cubicBezTo>
                  <a:pt x="26" y="13"/>
                  <a:pt x="26" y="13"/>
                  <a:pt x="26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5"/>
                  <a:pt x="19" y="15"/>
                  <a:pt x="19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3"/>
                  <a:pt x="9" y="25"/>
                  <a:pt x="12" y="28"/>
                </a:cubicBezTo>
                <a:cubicBezTo>
                  <a:pt x="12" y="29"/>
                  <a:pt x="12" y="29"/>
                  <a:pt x="12" y="29"/>
                </a:cubicBezTo>
                <a:cubicBezTo>
                  <a:pt x="12" y="30"/>
                  <a:pt x="12" y="30"/>
                  <a:pt x="12" y="30"/>
                </a:cubicBezTo>
                <a:cubicBezTo>
                  <a:pt x="9" y="34"/>
                  <a:pt x="6" y="38"/>
                  <a:pt x="2" y="41"/>
                </a:cubicBezTo>
                <a:cubicBezTo>
                  <a:pt x="0" y="42"/>
                  <a:pt x="0" y="43"/>
                  <a:pt x="0" y="45"/>
                </a:cubicBezTo>
                <a:cubicBezTo>
                  <a:pt x="2" y="48"/>
                  <a:pt x="2" y="48"/>
                  <a:pt x="2" y="48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5" y="50"/>
                  <a:pt x="18" y="51"/>
                  <a:pt x="20" y="53"/>
                </a:cubicBezTo>
                <a:cubicBezTo>
                  <a:pt x="24" y="55"/>
                  <a:pt x="24" y="55"/>
                  <a:pt x="24" y="55"/>
                </a:cubicBezTo>
                <a:cubicBezTo>
                  <a:pt x="26" y="57"/>
                  <a:pt x="29" y="57"/>
                  <a:pt x="31" y="57"/>
                </a:cubicBezTo>
                <a:cubicBezTo>
                  <a:pt x="32" y="57"/>
                  <a:pt x="34" y="56"/>
                  <a:pt x="36" y="53"/>
                </a:cubicBezTo>
                <a:cubicBezTo>
                  <a:pt x="39" y="49"/>
                  <a:pt x="39" y="49"/>
                  <a:pt x="39" y="49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33"/>
                  <a:pt x="40" y="33"/>
                  <a:pt x="40" y="33"/>
                </a:cubicBezTo>
                <a:cubicBezTo>
                  <a:pt x="43" y="34"/>
                  <a:pt x="43" y="34"/>
                  <a:pt x="43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50" y="33"/>
                  <a:pt x="50" y="33"/>
                  <a:pt x="50" y="33"/>
                </a:cubicBezTo>
                <a:cubicBezTo>
                  <a:pt x="51" y="31"/>
                  <a:pt x="51" y="31"/>
                  <a:pt x="51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8" y="15"/>
                  <a:pt x="48" y="15"/>
                  <a:pt x="48" y="15"/>
                </a:cubicBezTo>
                <a:cubicBezTo>
                  <a:pt x="50" y="13"/>
                  <a:pt x="51" y="12"/>
                  <a:pt x="53" y="11"/>
                </a:cubicBezTo>
                <a:cubicBezTo>
                  <a:pt x="53" y="11"/>
                  <a:pt x="53" y="11"/>
                  <a:pt x="53" y="11"/>
                </a:cubicBezTo>
                <a:cubicBezTo>
                  <a:pt x="52" y="9"/>
                  <a:pt x="52" y="9"/>
                  <a:pt x="52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34" y="3"/>
                  <a:pt x="34" y="3"/>
                  <a:pt x="34" y="3"/>
                </a:cubicBezTo>
                <a:cubicBezTo>
                  <a:pt x="30" y="0"/>
                  <a:pt x="27" y="0"/>
                  <a:pt x="24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3"/>
                  <a:pt x="22" y="5"/>
                  <a:pt x="25" y="5"/>
                </a:cubicBezTo>
                <a:cubicBezTo>
                  <a:pt x="27" y="7"/>
                  <a:pt x="28" y="9"/>
                  <a:pt x="26" y="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27"/>
          <p:cNvSpPr/>
          <p:nvPr/>
        </p:nvSpPr>
        <p:spPr bwMode="auto">
          <a:xfrm>
            <a:off x="4624388" y="2347913"/>
            <a:ext cx="603250" cy="574675"/>
          </a:xfrm>
          <a:custGeom>
            <a:avLst/>
            <a:gdLst>
              <a:gd name="T0" fmla="*/ 2147483646 w 188"/>
              <a:gd name="T1" fmla="*/ 2147483646 h 179"/>
              <a:gd name="T2" fmla="*/ 2147483646 w 188"/>
              <a:gd name="T3" fmla="*/ 2147483646 h 179"/>
              <a:gd name="T4" fmla="*/ 2147483646 w 188"/>
              <a:gd name="T5" fmla="*/ 2147483646 h 179"/>
              <a:gd name="T6" fmla="*/ 2147483646 w 188"/>
              <a:gd name="T7" fmla="*/ 2147483646 h 179"/>
              <a:gd name="T8" fmla="*/ 2147483646 w 188"/>
              <a:gd name="T9" fmla="*/ 2147483646 h 179"/>
              <a:gd name="T10" fmla="*/ 2147483646 w 188"/>
              <a:gd name="T11" fmla="*/ 2147483646 h 179"/>
              <a:gd name="T12" fmla="*/ 2147483646 w 188"/>
              <a:gd name="T13" fmla="*/ 2147483646 h 179"/>
              <a:gd name="T14" fmla="*/ 2147483646 w 188"/>
              <a:gd name="T15" fmla="*/ 2147483646 h 179"/>
              <a:gd name="T16" fmla="*/ 2147483646 w 188"/>
              <a:gd name="T17" fmla="*/ 2147483646 h 179"/>
              <a:gd name="T18" fmla="*/ 2147483646 w 188"/>
              <a:gd name="T19" fmla="*/ 2147483646 h 179"/>
              <a:gd name="T20" fmla="*/ 0 w 188"/>
              <a:gd name="T21" fmla="*/ 2147483646 h 179"/>
              <a:gd name="T22" fmla="*/ 2147483646 w 188"/>
              <a:gd name="T23" fmla="*/ 2147483646 h 179"/>
              <a:gd name="T24" fmla="*/ 2147483646 w 188"/>
              <a:gd name="T25" fmla="*/ 2147483646 h 179"/>
              <a:gd name="T26" fmla="*/ 2147483646 w 188"/>
              <a:gd name="T27" fmla="*/ 2147483646 h 179"/>
              <a:gd name="T28" fmla="*/ 2147483646 w 188"/>
              <a:gd name="T29" fmla="*/ 2147483646 h 179"/>
              <a:gd name="T30" fmla="*/ 2147483646 w 188"/>
              <a:gd name="T31" fmla="*/ 2147483646 h 179"/>
              <a:gd name="T32" fmla="*/ 2147483646 w 188"/>
              <a:gd name="T33" fmla="*/ 2147483646 h 179"/>
              <a:gd name="T34" fmla="*/ 2147483646 w 188"/>
              <a:gd name="T35" fmla="*/ 2147483646 h 179"/>
              <a:gd name="T36" fmla="*/ 2147483646 w 188"/>
              <a:gd name="T37" fmla="*/ 2147483646 h 179"/>
              <a:gd name="T38" fmla="*/ 2147483646 w 188"/>
              <a:gd name="T39" fmla="*/ 2147483646 h 179"/>
              <a:gd name="T40" fmla="*/ 2147483646 w 188"/>
              <a:gd name="T41" fmla="*/ 2147483646 h 179"/>
              <a:gd name="T42" fmla="*/ 2147483646 w 188"/>
              <a:gd name="T43" fmla="*/ 2147483646 h 179"/>
              <a:gd name="T44" fmla="*/ 2147483646 w 188"/>
              <a:gd name="T45" fmla="*/ 2147483646 h 179"/>
              <a:gd name="T46" fmla="*/ 2147483646 w 188"/>
              <a:gd name="T47" fmla="*/ 2147483646 h 179"/>
              <a:gd name="T48" fmla="*/ 2147483646 w 188"/>
              <a:gd name="T49" fmla="*/ 2147483646 h 179"/>
              <a:gd name="T50" fmla="*/ 2147483646 w 188"/>
              <a:gd name="T51" fmla="*/ 2147483646 h 179"/>
              <a:gd name="T52" fmla="*/ 2147483646 w 188"/>
              <a:gd name="T53" fmla="*/ 2147483646 h 179"/>
              <a:gd name="T54" fmla="*/ 2147483646 w 188"/>
              <a:gd name="T55" fmla="*/ 2147483646 h 179"/>
              <a:gd name="T56" fmla="*/ 2147483646 w 188"/>
              <a:gd name="T57" fmla="*/ 2147483646 h 179"/>
              <a:gd name="T58" fmla="*/ 2147483646 w 188"/>
              <a:gd name="T59" fmla="*/ 2147483646 h 179"/>
              <a:gd name="T60" fmla="*/ 2147483646 w 188"/>
              <a:gd name="T61" fmla="*/ 2147483646 h 179"/>
              <a:gd name="T62" fmla="*/ 2147483646 w 188"/>
              <a:gd name="T63" fmla="*/ 2147483646 h 179"/>
              <a:gd name="T64" fmla="*/ 2147483646 w 188"/>
              <a:gd name="T65" fmla="*/ 2147483646 h 179"/>
              <a:gd name="T66" fmla="*/ 2147483646 w 188"/>
              <a:gd name="T67" fmla="*/ 2147483646 h 179"/>
              <a:gd name="T68" fmla="*/ 2147483646 w 188"/>
              <a:gd name="T69" fmla="*/ 2147483646 h 179"/>
              <a:gd name="T70" fmla="*/ 2147483646 w 188"/>
              <a:gd name="T71" fmla="*/ 2147483646 h 179"/>
              <a:gd name="T72" fmla="*/ 2147483646 w 188"/>
              <a:gd name="T73" fmla="*/ 2147483646 h 179"/>
              <a:gd name="T74" fmla="*/ 2147483646 w 188"/>
              <a:gd name="T75" fmla="*/ 2147483646 h 179"/>
              <a:gd name="T76" fmla="*/ 2147483646 w 188"/>
              <a:gd name="T77" fmla="*/ 2147483646 h 179"/>
              <a:gd name="T78" fmla="*/ 2147483646 w 188"/>
              <a:gd name="T79" fmla="*/ 2147483646 h 179"/>
              <a:gd name="T80" fmla="*/ 2147483646 w 188"/>
              <a:gd name="T81" fmla="*/ 2147483646 h 179"/>
              <a:gd name="T82" fmla="*/ 2147483646 w 188"/>
              <a:gd name="T83" fmla="*/ 2147483646 h 179"/>
              <a:gd name="T84" fmla="*/ 2147483646 w 188"/>
              <a:gd name="T85" fmla="*/ 2147483646 h 179"/>
              <a:gd name="T86" fmla="*/ 2147483646 w 188"/>
              <a:gd name="T87" fmla="*/ 2147483646 h 179"/>
              <a:gd name="T88" fmla="*/ 2147483646 w 188"/>
              <a:gd name="T89" fmla="*/ 2147483646 h 179"/>
              <a:gd name="T90" fmla="*/ 2147483646 w 188"/>
              <a:gd name="T91" fmla="*/ 2147483646 h 179"/>
              <a:gd name="T92" fmla="*/ 2147483646 w 188"/>
              <a:gd name="T93" fmla="*/ 2147483646 h 179"/>
              <a:gd name="T94" fmla="*/ 2147483646 w 188"/>
              <a:gd name="T95" fmla="*/ 2147483646 h 179"/>
              <a:gd name="T96" fmla="*/ 2147483646 w 188"/>
              <a:gd name="T97" fmla="*/ 2147483646 h 179"/>
              <a:gd name="T98" fmla="*/ 2147483646 w 188"/>
              <a:gd name="T99" fmla="*/ 2147483646 h 1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8" h="179">
                <a:moveTo>
                  <a:pt x="86" y="23"/>
                </a:moveTo>
                <a:cubicBezTo>
                  <a:pt x="81" y="30"/>
                  <a:pt x="81" y="30"/>
                  <a:pt x="81" y="30"/>
                </a:cubicBezTo>
                <a:cubicBezTo>
                  <a:pt x="80" y="31"/>
                  <a:pt x="80" y="33"/>
                  <a:pt x="80" y="37"/>
                </a:cubicBezTo>
                <a:cubicBezTo>
                  <a:pt x="80" y="40"/>
                  <a:pt x="80" y="40"/>
                  <a:pt x="80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64" y="38"/>
                  <a:pt x="64" y="38"/>
                  <a:pt x="64" y="38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1" y="50"/>
                  <a:pt x="51" y="50"/>
                  <a:pt x="51" y="50"/>
                </a:cubicBezTo>
                <a:cubicBezTo>
                  <a:pt x="46" y="56"/>
                  <a:pt x="46" y="56"/>
                  <a:pt x="46" y="56"/>
                </a:cubicBezTo>
                <a:cubicBezTo>
                  <a:pt x="46" y="56"/>
                  <a:pt x="46" y="56"/>
                  <a:pt x="46" y="56"/>
                </a:cubicBezTo>
                <a:cubicBezTo>
                  <a:pt x="45" y="58"/>
                  <a:pt x="45" y="58"/>
                  <a:pt x="45" y="58"/>
                </a:cubicBezTo>
                <a:cubicBezTo>
                  <a:pt x="45" y="58"/>
                  <a:pt x="45" y="58"/>
                  <a:pt x="45" y="58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34" y="70"/>
                  <a:pt x="34" y="70"/>
                  <a:pt x="34" y="70"/>
                </a:cubicBezTo>
                <a:cubicBezTo>
                  <a:pt x="27" y="74"/>
                  <a:pt x="27" y="74"/>
                  <a:pt x="27" y="74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15" y="63"/>
                  <a:pt x="15" y="63"/>
                  <a:pt x="15" y="63"/>
                </a:cubicBezTo>
                <a:cubicBezTo>
                  <a:pt x="12" y="61"/>
                  <a:pt x="12" y="61"/>
                  <a:pt x="12" y="61"/>
                </a:cubicBezTo>
                <a:cubicBezTo>
                  <a:pt x="14" y="78"/>
                  <a:pt x="14" y="78"/>
                  <a:pt x="14" y="78"/>
                </a:cubicBezTo>
                <a:cubicBezTo>
                  <a:pt x="17" y="86"/>
                  <a:pt x="17" y="86"/>
                  <a:pt x="17" y="86"/>
                </a:cubicBezTo>
                <a:cubicBezTo>
                  <a:pt x="11" y="92"/>
                  <a:pt x="11" y="92"/>
                  <a:pt x="11" y="92"/>
                </a:cubicBezTo>
                <a:cubicBezTo>
                  <a:pt x="2" y="104"/>
                  <a:pt x="2" y="104"/>
                  <a:pt x="2" y="104"/>
                </a:cubicBezTo>
                <a:cubicBezTo>
                  <a:pt x="2" y="110"/>
                  <a:pt x="2" y="110"/>
                  <a:pt x="2" y="110"/>
                </a:cubicBezTo>
                <a:cubicBezTo>
                  <a:pt x="2" y="110"/>
                  <a:pt x="2" y="110"/>
                  <a:pt x="2" y="110"/>
                </a:cubicBezTo>
                <a:cubicBezTo>
                  <a:pt x="2" y="110"/>
                  <a:pt x="2" y="110"/>
                  <a:pt x="2" y="110"/>
                </a:cubicBezTo>
                <a:cubicBezTo>
                  <a:pt x="0" y="113"/>
                  <a:pt x="0" y="113"/>
                  <a:pt x="0" y="113"/>
                </a:cubicBezTo>
                <a:cubicBezTo>
                  <a:pt x="1" y="116"/>
                  <a:pt x="1" y="116"/>
                  <a:pt x="1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7" y="119"/>
                  <a:pt x="17" y="119"/>
                  <a:pt x="17" y="119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20" y="122"/>
                  <a:pt x="20" y="122"/>
                  <a:pt x="20" y="122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25" y="126"/>
                  <a:pt x="26" y="127"/>
                  <a:pt x="26" y="129"/>
                </a:cubicBezTo>
                <a:cubicBezTo>
                  <a:pt x="27" y="132"/>
                  <a:pt x="27" y="132"/>
                  <a:pt x="27" y="132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43" y="135"/>
                  <a:pt x="43" y="135"/>
                  <a:pt x="43" y="135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1" y="105"/>
                  <a:pt x="61" y="105"/>
                  <a:pt x="61" y="105"/>
                </a:cubicBezTo>
                <a:cubicBezTo>
                  <a:pt x="69" y="102"/>
                  <a:pt x="69" y="102"/>
                  <a:pt x="69" y="102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76" y="98"/>
                  <a:pt x="78" y="96"/>
                  <a:pt x="80" y="96"/>
                </a:cubicBezTo>
                <a:cubicBezTo>
                  <a:pt x="81" y="96"/>
                  <a:pt x="83" y="97"/>
                  <a:pt x="86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1"/>
                  <a:pt x="94" y="111"/>
                  <a:pt x="94" y="111"/>
                </a:cubicBezTo>
                <a:cubicBezTo>
                  <a:pt x="95" y="119"/>
                  <a:pt x="95" y="119"/>
                  <a:pt x="95" y="119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2" y="134"/>
                  <a:pt x="92" y="134"/>
                  <a:pt x="92" y="134"/>
                </a:cubicBezTo>
                <a:cubicBezTo>
                  <a:pt x="92" y="134"/>
                  <a:pt x="92" y="134"/>
                  <a:pt x="92" y="134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87" y="142"/>
                  <a:pt x="87" y="142"/>
                  <a:pt x="87" y="142"/>
                </a:cubicBezTo>
                <a:cubicBezTo>
                  <a:pt x="84" y="147"/>
                  <a:pt x="84" y="147"/>
                  <a:pt x="84" y="14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6" y="156"/>
                  <a:pt x="86" y="156"/>
                </a:cubicBezTo>
                <a:cubicBezTo>
                  <a:pt x="88" y="154"/>
                  <a:pt x="88" y="154"/>
                  <a:pt x="88" y="154"/>
                </a:cubicBezTo>
                <a:cubicBezTo>
                  <a:pt x="92" y="152"/>
                  <a:pt x="92" y="152"/>
                  <a:pt x="92" y="152"/>
                </a:cubicBezTo>
                <a:cubicBezTo>
                  <a:pt x="92" y="151"/>
                  <a:pt x="92" y="151"/>
                  <a:pt x="92" y="151"/>
                </a:cubicBezTo>
                <a:cubicBezTo>
                  <a:pt x="93" y="150"/>
                  <a:pt x="93" y="150"/>
                  <a:pt x="93" y="150"/>
                </a:cubicBezTo>
                <a:cubicBezTo>
                  <a:pt x="97" y="154"/>
                  <a:pt x="97" y="154"/>
                  <a:pt x="97" y="154"/>
                </a:cubicBezTo>
                <a:cubicBezTo>
                  <a:pt x="97" y="154"/>
                  <a:pt x="97" y="154"/>
                  <a:pt x="97" y="154"/>
                </a:cubicBezTo>
                <a:cubicBezTo>
                  <a:pt x="97" y="160"/>
                  <a:pt x="97" y="160"/>
                  <a:pt x="97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3" y="162"/>
                  <a:pt x="93" y="162"/>
                  <a:pt x="93" y="162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4" y="173"/>
                  <a:pt x="84" y="173"/>
                  <a:pt x="84" y="173"/>
                </a:cubicBezTo>
                <a:cubicBezTo>
                  <a:pt x="81" y="174"/>
                  <a:pt x="81" y="174"/>
                  <a:pt x="81" y="174"/>
                </a:cubicBezTo>
                <a:cubicBezTo>
                  <a:pt x="79" y="178"/>
                  <a:pt x="79" y="178"/>
                  <a:pt x="79" y="178"/>
                </a:cubicBezTo>
                <a:cubicBezTo>
                  <a:pt x="79" y="179"/>
                  <a:pt x="79" y="179"/>
                  <a:pt x="79" y="179"/>
                </a:cubicBezTo>
                <a:cubicBezTo>
                  <a:pt x="92" y="177"/>
                  <a:pt x="92" y="177"/>
                  <a:pt x="92" y="177"/>
                </a:cubicBezTo>
                <a:cubicBezTo>
                  <a:pt x="95" y="175"/>
                  <a:pt x="95" y="175"/>
                  <a:pt x="95" y="175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129" y="133"/>
                  <a:pt x="129" y="133"/>
                  <a:pt x="129" y="133"/>
                </a:cubicBezTo>
                <a:cubicBezTo>
                  <a:pt x="130" y="133"/>
                  <a:pt x="130" y="133"/>
                  <a:pt x="130" y="133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52" y="126"/>
                  <a:pt x="152" y="126"/>
                  <a:pt x="152" y="126"/>
                </a:cubicBezTo>
                <a:cubicBezTo>
                  <a:pt x="156" y="122"/>
                  <a:pt x="156" y="122"/>
                  <a:pt x="156" y="122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88" y="78"/>
                  <a:pt x="188" y="78"/>
                  <a:pt x="188" y="78"/>
                </a:cubicBezTo>
                <a:cubicBezTo>
                  <a:pt x="188" y="78"/>
                  <a:pt x="188" y="78"/>
                  <a:pt x="188" y="78"/>
                </a:cubicBezTo>
                <a:cubicBezTo>
                  <a:pt x="186" y="64"/>
                  <a:pt x="186" y="64"/>
                  <a:pt x="186" y="64"/>
                </a:cubicBezTo>
                <a:cubicBezTo>
                  <a:pt x="185" y="63"/>
                  <a:pt x="183" y="62"/>
                  <a:pt x="182" y="61"/>
                </a:cubicBezTo>
                <a:cubicBezTo>
                  <a:pt x="182" y="60"/>
                  <a:pt x="182" y="60"/>
                  <a:pt x="182" y="60"/>
                </a:cubicBezTo>
                <a:cubicBezTo>
                  <a:pt x="182" y="61"/>
                  <a:pt x="182" y="61"/>
                  <a:pt x="182" y="61"/>
                </a:cubicBezTo>
                <a:cubicBezTo>
                  <a:pt x="178" y="61"/>
                  <a:pt x="178" y="61"/>
                  <a:pt x="178" y="61"/>
                </a:cubicBezTo>
                <a:cubicBezTo>
                  <a:pt x="176" y="60"/>
                  <a:pt x="174" y="60"/>
                  <a:pt x="173" y="58"/>
                </a:cubicBezTo>
                <a:cubicBezTo>
                  <a:pt x="172" y="55"/>
                  <a:pt x="172" y="55"/>
                  <a:pt x="172" y="55"/>
                </a:cubicBezTo>
                <a:cubicBezTo>
                  <a:pt x="172" y="55"/>
                  <a:pt x="172" y="55"/>
                  <a:pt x="172" y="55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1" y="33"/>
                  <a:pt x="171" y="33"/>
                  <a:pt x="171" y="33"/>
                </a:cubicBezTo>
                <a:cubicBezTo>
                  <a:pt x="169" y="32"/>
                  <a:pt x="166" y="30"/>
                  <a:pt x="164" y="28"/>
                </a:cubicBezTo>
                <a:cubicBezTo>
                  <a:pt x="158" y="22"/>
                  <a:pt x="158" y="22"/>
                  <a:pt x="158" y="22"/>
                </a:cubicBezTo>
                <a:cubicBezTo>
                  <a:pt x="154" y="15"/>
                  <a:pt x="154" y="15"/>
                  <a:pt x="154" y="15"/>
                </a:cubicBezTo>
                <a:cubicBezTo>
                  <a:pt x="153" y="14"/>
                  <a:pt x="153" y="11"/>
                  <a:pt x="153" y="8"/>
                </a:cubicBezTo>
                <a:cubicBezTo>
                  <a:pt x="154" y="6"/>
                  <a:pt x="154" y="6"/>
                  <a:pt x="154" y="6"/>
                </a:cubicBezTo>
                <a:cubicBezTo>
                  <a:pt x="151" y="2"/>
                  <a:pt x="151" y="2"/>
                  <a:pt x="151" y="2"/>
                </a:cubicBezTo>
                <a:cubicBezTo>
                  <a:pt x="150" y="5"/>
                  <a:pt x="150" y="5"/>
                  <a:pt x="150" y="5"/>
                </a:cubicBezTo>
                <a:cubicBezTo>
                  <a:pt x="147" y="12"/>
                  <a:pt x="147" y="12"/>
                  <a:pt x="147" y="12"/>
                </a:cubicBezTo>
                <a:cubicBezTo>
                  <a:pt x="146" y="12"/>
                  <a:pt x="146" y="12"/>
                  <a:pt x="146" y="12"/>
                </a:cubicBezTo>
                <a:cubicBezTo>
                  <a:pt x="143" y="12"/>
                  <a:pt x="140" y="12"/>
                  <a:pt x="137" y="10"/>
                </a:cubicBezTo>
                <a:cubicBezTo>
                  <a:pt x="135" y="10"/>
                  <a:pt x="134" y="8"/>
                  <a:pt x="134" y="5"/>
                </a:cubicBezTo>
                <a:cubicBezTo>
                  <a:pt x="134" y="4"/>
                  <a:pt x="134" y="4"/>
                  <a:pt x="134" y="4"/>
                </a:cubicBezTo>
                <a:cubicBezTo>
                  <a:pt x="132" y="4"/>
                  <a:pt x="132" y="4"/>
                  <a:pt x="132" y="4"/>
                </a:cubicBezTo>
                <a:cubicBezTo>
                  <a:pt x="124" y="6"/>
                  <a:pt x="124" y="6"/>
                  <a:pt x="124" y="6"/>
                </a:cubicBezTo>
                <a:cubicBezTo>
                  <a:pt x="118" y="0"/>
                  <a:pt x="118" y="0"/>
                  <a:pt x="118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2"/>
                  <a:pt x="114" y="2"/>
                  <a:pt x="114" y="2"/>
                </a:cubicBezTo>
                <a:cubicBezTo>
                  <a:pt x="117" y="6"/>
                  <a:pt x="117" y="6"/>
                  <a:pt x="117" y="6"/>
                </a:cubicBezTo>
                <a:cubicBezTo>
                  <a:pt x="118" y="7"/>
                  <a:pt x="118" y="7"/>
                  <a:pt x="118" y="7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3" y="15"/>
                  <a:pt x="113" y="15"/>
                  <a:pt x="113" y="15"/>
                </a:cubicBezTo>
                <a:cubicBezTo>
                  <a:pt x="113" y="16"/>
                  <a:pt x="113" y="16"/>
                  <a:pt x="113" y="16"/>
                </a:cubicBezTo>
                <a:cubicBezTo>
                  <a:pt x="113" y="16"/>
                  <a:pt x="113" y="16"/>
                  <a:pt x="113" y="16"/>
                </a:cubicBezTo>
                <a:cubicBezTo>
                  <a:pt x="106" y="24"/>
                  <a:pt x="106" y="24"/>
                  <a:pt x="106" y="24"/>
                </a:cubicBezTo>
                <a:cubicBezTo>
                  <a:pt x="105" y="24"/>
                  <a:pt x="105" y="24"/>
                  <a:pt x="105" y="2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93" y="25"/>
                  <a:pt x="93" y="25"/>
                  <a:pt x="93" y="25"/>
                </a:cubicBezTo>
                <a:lnTo>
                  <a:pt x="86" y="2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Freeform 28"/>
          <p:cNvSpPr/>
          <p:nvPr/>
        </p:nvSpPr>
        <p:spPr bwMode="auto">
          <a:xfrm>
            <a:off x="4759325" y="2001838"/>
            <a:ext cx="860425" cy="584200"/>
          </a:xfrm>
          <a:custGeom>
            <a:avLst/>
            <a:gdLst>
              <a:gd name="T0" fmla="*/ 2147483646 w 268"/>
              <a:gd name="T1" fmla="*/ 2147483646 h 182"/>
              <a:gd name="T2" fmla="*/ 2147483646 w 268"/>
              <a:gd name="T3" fmla="*/ 2147483646 h 182"/>
              <a:gd name="T4" fmla="*/ 2147483646 w 268"/>
              <a:gd name="T5" fmla="*/ 2147483646 h 182"/>
              <a:gd name="T6" fmla="*/ 2147483646 w 268"/>
              <a:gd name="T7" fmla="*/ 2147483646 h 182"/>
              <a:gd name="T8" fmla="*/ 2147483646 w 268"/>
              <a:gd name="T9" fmla="*/ 2147483646 h 182"/>
              <a:gd name="T10" fmla="*/ 2147483646 w 268"/>
              <a:gd name="T11" fmla="*/ 2147483646 h 182"/>
              <a:gd name="T12" fmla="*/ 0 w 268"/>
              <a:gd name="T13" fmla="*/ 2147483646 h 182"/>
              <a:gd name="T14" fmla="*/ 2147483646 w 268"/>
              <a:gd name="T15" fmla="*/ 2147483646 h 182"/>
              <a:gd name="T16" fmla="*/ 2147483646 w 268"/>
              <a:gd name="T17" fmla="*/ 2147483646 h 182"/>
              <a:gd name="T18" fmla="*/ 2147483646 w 268"/>
              <a:gd name="T19" fmla="*/ 2147483646 h 182"/>
              <a:gd name="T20" fmla="*/ 2147483646 w 268"/>
              <a:gd name="T21" fmla="*/ 2147483646 h 182"/>
              <a:gd name="T22" fmla="*/ 2147483646 w 268"/>
              <a:gd name="T23" fmla="*/ 2147483646 h 182"/>
              <a:gd name="T24" fmla="*/ 2147483646 w 268"/>
              <a:gd name="T25" fmla="*/ 2147483646 h 182"/>
              <a:gd name="T26" fmla="*/ 2147483646 w 268"/>
              <a:gd name="T27" fmla="*/ 2147483646 h 182"/>
              <a:gd name="T28" fmla="*/ 2147483646 w 268"/>
              <a:gd name="T29" fmla="*/ 2147483646 h 182"/>
              <a:gd name="T30" fmla="*/ 2147483646 w 268"/>
              <a:gd name="T31" fmla="*/ 2147483646 h 182"/>
              <a:gd name="T32" fmla="*/ 2147483646 w 268"/>
              <a:gd name="T33" fmla="*/ 2147483646 h 182"/>
              <a:gd name="T34" fmla="*/ 2147483646 w 268"/>
              <a:gd name="T35" fmla="*/ 2147483646 h 182"/>
              <a:gd name="T36" fmla="*/ 2147483646 w 268"/>
              <a:gd name="T37" fmla="*/ 2147483646 h 182"/>
              <a:gd name="T38" fmla="*/ 2147483646 w 268"/>
              <a:gd name="T39" fmla="*/ 2147483646 h 182"/>
              <a:gd name="T40" fmla="*/ 2147483646 w 268"/>
              <a:gd name="T41" fmla="*/ 2147483646 h 182"/>
              <a:gd name="T42" fmla="*/ 2147483646 w 268"/>
              <a:gd name="T43" fmla="*/ 2147483646 h 182"/>
              <a:gd name="T44" fmla="*/ 2147483646 w 268"/>
              <a:gd name="T45" fmla="*/ 2147483646 h 182"/>
              <a:gd name="T46" fmla="*/ 2147483646 w 268"/>
              <a:gd name="T47" fmla="*/ 2147483646 h 182"/>
              <a:gd name="T48" fmla="*/ 2147483646 w 268"/>
              <a:gd name="T49" fmla="*/ 2147483646 h 182"/>
              <a:gd name="T50" fmla="*/ 2147483646 w 268"/>
              <a:gd name="T51" fmla="*/ 2147483646 h 182"/>
              <a:gd name="T52" fmla="*/ 2147483646 w 268"/>
              <a:gd name="T53" fmla="*/ 2147483646 h 182"/>
              <a:gd name="T54" fmla="*/ 2147483646 w 268"/>
              <a:gd name="T55" fmla="*/ 2147483646 h 182"/>
              <a:gd name="T56" fmla="*/ 2147483646 w 268"/>
              <a:gd name="T57" fmla="*/ 2147483646 h 182"/>
              <a:gd name="T58" fmla="*/ 2147483646 w 268"/>
              <a:gd name="T59" fmla="*/ 2147483646 h 182"/>
              <a:gd name="T60" fmla="*/ 2147483646 w 268"/>
              <a:gd name="T61" fmla="*/ 2147483646 h 182"/>
              <a:gd name="T62" fmla="*/ 2147483646 w 268"/>
              <a:gd name="T63" fmla="*/ 2147483646 h 182"/>
              <a:gd name="T64" fmla="*/ 2147483646 w 268"/>
              <a:gd name="T65" fmla="*/ 2147483646 h 182"/>
              <a:gd name="T66" fmla="*/ 2147483646 w 268"/>
              <a:gd name="T67" fmla="*/ 2147483646 h 182"/>
              <a:gd name="T68" fmla="*/ 2147483646 w 268"/>
              <a:gd name="T69" fmla="*/ 2147483646 h 182"/>
              <a:gd name="T70" fmla="*/ 2147483646 w 268"/>
              <a:gd name="T71" fmla="*/ 2147483646 h 182"/>
              <a:gd name="T72" fmla="*/ 2147483646 w 268"/>
              <a:gd name="T73" fmla="*/ 2147483646 h 182"/>
              <a:gd name="T74" fmla="*/ 2147483646 w 268"/>
              <a:gd name="T75" fmla="*/ 2147483646 h 182"/>
              <a:gd name="T76" fmla="*/ 2147483646 w 268"/>
              <a:gd name="T77" fmla="*/ 2147483646 h 182"/>
              <a:gd name="T78" fmla="*/ 2147483646 w 268"/>
              <a:gd name="T79" fmla="*/ 2147483646 h 182"/>
              <a:gd name="T80" fmla="*/ 2147483646 w 268"/>
              <a:gd name="T81" fmla="*/ 2147483646 h 182"/>
              <a:gd name="T82" fmla="*/ 2147483646 w 268"/>
              <a:gd name="T83" fmla="*/ 2147483646 h 182"/>
              <a:gd name="T84" fmla="*/ 2147483646 w 268"/>
              <a:gd name="T85" fmla="*/ 2147483646 h 182"/>
              <a:gd name="T86" fmla="*/ 2147483646 w 268"/>
              <a:gd name="T87" fmla="*/ 2147483646 h 182"/>
              <a:gd name="T88" fmla="*/ 2147483646 w 268"/>
              <a:gd name="T89" fmla="*/ 2147483646 h 182"/>
              <a:gd name="T90" fmla="*/ 2147483646 w 268"/>
              <a:gd name="T91" fmla="*/ 2147483646 h 182"/>
              <a:gd name="T92" fmla="*/ 2147483646 w 268"/>
              <a:gd name="T93" fmla="*/ 2147483646 h 182"/>
              <a:gd name="T94" fmla="*/ 2147483646 w 268"/>
              <a:gd name="T95" fmla="*/ 2147483646 h 182"/>
              <a:gd name="T96" fmla="*/ 2147483646 w 268"/>
              <a:gd name="T97" fmla="*/ 2147483646 h 182"/>
              <a:gd name="T98" fmla="*/ 2147483646 w 268"/>
              <a:gd name="T99" fmla="*/ 2147483646 h 182"/>
              <a:gd name="T100" fmla="*/ 2147483646 w 268"/>
              <a:gd name="T101" fmla="*/ 2147483646 h 182"/>
              <a:gd name="T102" fmla="*/ 2147483646 w 268"/>
              <a:gd name="T103" fmla="*/ 2147483646 h 182"/>
              <a:gd name="T104" fmla="*/ 2147483646 w 268"/>
              <a:gd name="T105" fmla="*/ 2147483646 h 182"/>
              <a:gd name="T106" fmla="*/ 2147483646 w 268"/>
              <a:gd name="T107" fmla="*/ 2147483646 h 182"/>
              <a:gd name="T108" fmla="*/ 2147483646 w 268"/>
              <a:gd name="T109" fmla="*/ 2147483646 h 182"/>
              <a:gd name="T110" fmla="*/ 2147483646 w 268"/>
              <a:gd name="T111" fmla="*/ 2147483646 h 182"/>
              <a:gd name="T112" fmla="*/ 2147483646 w 268"/>
              <a:gd name="T113" fmla="*/ 2147483646 h 182"/>
              <a:gd name="T114" fmla="*/ 2147483646 w 268"/>
              <a:gd name="T115" fmla="*/ 2147483646 h 18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68" h="182">
                <a:moveTo>
                  <a:pt x="52" y="9"/>
                </a:moveTo>
                <a:cubicBezTo>
                  <a:pt x="51" y="0"/>
                  <a:pt x="51" y="0"/>
                  <a:pt x="51" y="0"/>
                </a:cubicBezTo>
                <a:cubicBezTo>
                  <a:pt x="47" y="3"/>
                  <a:pt x="47" y="3"/>
                  <a:pt x="47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37" y="6"/>
                  <a:pt x="37" y="6"/>
                  <a:pt x="37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2" y="24"/>
                  <a:pt x="22" y="24"/>
                  <a:pt x="22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15" y="22"/>
                  <a:pt x="12" y="19"/>
                  <a:pt x="11" y="17"/>
                </a:cubicBezTo>
                <a:cubicBezTo>
                  <a:pt x="10" y="16"/>
                  <a:pt x="10" y="16"/>
                  <a:pt x="9" y="16"/>
                </a:cubicBezTo>
                <a:cubicBezTo>
                  <a:pt x="4" y="17"/>
                  <a:pt x="4" y="17"/>
                  <a:pt x="4" y="17"/>
                </a:cubicBezTo>
                <a:cubicBezTo>
                  <a:pt x="0" y="20"/>
                  <a:pt x="0" y="20"/>
                  <a:pt x="0" y="20"/>
                </a:cubicBezTo>
                <a:cubicBezTo>
                  <a:pt x="9" y="27"/>
                  <a:pt x="9" y="27"/>
                  <a:pt x="9" y="27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2"/>
                  <a:pt x="17" y="32"/>
                  <a:pt x="17" y="3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52"/>
                  <a:pt x="18" y="52"/>
                  <a:pt x="18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5" y="70"/>
                  <a:pt x="25" y="70"/>
                  <a:pt x="25" y="70"/>
                </a:cubicBezTo>
                <a:cubicBezTo>
                  <a:pt x="30" y="76"/>
                  <a:pt x="30" y="76"/>
                  <a:pt x="30" y="76"/>
                </a:cubicBezTo>
                <a:cubicBezTo>
                  <a:pt x="35" y="72"/>
                  <a:pt x="35" y="72"/>
                  <a:pt x="35" y="72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44" y="61"/>
                  <a:pt x="44" y="61"/>
                  <a:pt x="44" y="61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4" y="76"/>
                  <a:pt x="54" y="76"/>
                  <a:pt x="54" y="76"/>
                </a:cubicBezTo>
                <a:cubicBezTo>
                  <a:pt x="60" y="78"/>
                  <a:pt x="60" y="78"/>
                  <a:pt x="60" y="78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2" y="97"/>
                  <a:pt x="62" y="97"/>
                  <a:pt x="62" y="97"/>
                </a:cubicBezTo>
                <a:cubicBezTo>
                  <a:pt x="62" y="98"/>
                  <a:pt x="62" y="98"/>
                  <a:pt x="62" y="98"/>
                </a:cubicBezTo>
                <a:cubicBezTo>
                  <a:pt x="62" y="98"/>
                  <a:pt x="62" y="98"/>
                  <a:pt x="62" y="98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74" y="102"/>
                  <a:pt x="74" y="102"/>
                  <a:pt x="74" y="102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93" y="106"/>
                  <a:pt x="95" y="108"/>
                  <a:pt x="96" y="110"/>
                </a:cubicBezTo>
                <a:cubicBezTo>
                  <a:pt x="96" y="114"/>
                  <a:pt x="96" y="114"/>
                  <a:pt x="96" y="114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102" y="116"/>
                  <a:pt x="102" y="116"/>
                  <a:pt x="102" y="116"/>
                </a:cubicBezTo>
                <a:cubicBezTo>
                  <a:pt x="105" y="111"/>
                  <a:pt x="105" y="111"/>
                  <a:pt x="105" y="111"/>
                </a:cubicBezTo>
                <a:cubicBezTo>
                  <a:pt x="105" y="109"/>
                  <a:pt x="105" y="109"/>
                  <a:pt x="105" y="109"/>
                </a:cubicBezTo>
                <a:cubicBezTo>
                  <a:pt x="105" y="107"/>
                  <a:pt x="105" y="106"/>
                  <a:pt x="106" y="105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14" y="108"/>
                  <a:pt x="116" y="110"/>
                  <a:pt x="116" y="114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21"/>
                  <a:pt x="116" y="121"/>
                  <a:pt x="116" y="121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7" y="135"/>
                  <a:pt x="129" y="136"/>
                  <a:pt x="131" y="137"/>
                </a:cubicBezTo>
                <a:cubicBezTo>
                  <a:pt x="132" y="137"/>
                  <a:pt x="132" y="137"/>
                  <a:pt x="132" y="137"/>
                </a:cubicBezTo>
                <a:cubicBezTo>
                  <a:pt x="133" y="138"/>
                  <a:pt x="134" y="140"/>
                  <a:pt x="134" y="144"/>
                </a:cubicBezTo>
                <a:cubicBezTo>
                  <a:pt x="134" y="162"/>
                  <a:pt x="134" y="162"/>
                  <a:pt x="134" y="162"/>
                </a:cubicBezTo>
                <a:cubicBezTo>
                  <a:pt x="134" y="164"/>
                  <a:pt x="136" y="165"/>
                  <a:pt x="137" y="165"/>
                </a:cubicBezTo>
                <a:cubicBezTo>
                  <a:pt x="138" y="165"/>
                  <a:pt x="138" y="165"/>
                  <a:pt x="138" y="165"/>
                </a:cubicBezTo>
                <a:cubicBezTo>
                  <a:pt x="140" y="164"/>
                  <a:pt x="142" y="164"/>
                  <a:pt x="144" y="166"/>
                </a:cubicBezTo>
                <a:cubicBezTo>
                  <a:pt x="145" y="167"/>
                  <a:pt x="145" y="167"/>
                  <a:pt x="145" y="167"/>
                </a:cubicBezTo>
                <a:cubicBezTo>
                  <a:pt x="147" y="168"/>
                  <a:pt x="148" y="169"/>
                  <a:pt x="149" y="17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9" y="164"/>
                  <a:pt x="159" y="164"/>
                  <a:pt x="159" y="164"/>
                </a:cubicBezTo>
                <a:cubicBezTo>
                  <a:pt x="162" y="154"/>
                  <a:pt x="165" y="148"/>
                  <a:pt x="169" y="147"/>
                </a:cubicBezTo>
                <a:cubicBezTo>
                  <a:pt x="173" y="146"/>
                  <a:pt x="178" y="148"/>
                  <a:pt x="186" y="152"/>
                </a:cubicBezTo>
                <a:cubicBezTo>
                  <a:pt x="212" y="154"/>
                  <a:pt x="212" y="154"/>
                  <a:pt x="212" y="154"/>
                </a:cubicBezTo>
                <a:cubicBezTo>
                  <a:pt x="212" y="148"/>
                  <a:pt x="212" y="148"/>
                  <a:pt x="212" y="148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5" y="133"/>
                  <a:pt x="192" y="131"/>
                  <a:pt x="193" y="129"/>
                </a:cubicBezTo>
                <a:cubicBezTo>
                  <a:pt x="202" y="130"/>
                  <a:pt x="202" y="130"/>
                  <a:pt x="202" y="130"/>
                </a:cubicBezTo>
                <a:cubicBezTo>
                  <a:pt x="211" y="132"/>
                  <a:pt x="219" y="128"/>
                  <a:pt x="226" y="114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36" y="106"/>
                  <a:pt x="236" y="106"/>
                  <a:pt x="236" y="106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7" y="85"/>
                  <a:pt x="237" y="85"/>
                  <a:pt x="237" y="85"/>
                </a:cubicBezTo>
                <a:cubicBezTo>
                  <a:pt x="238" y="85"/>
                  <a:pt x="238" y="85"/>
                  <a:pt x="238" y="85"/>
                </a:cubicBezTo>
                <a:cubicBezTo>
                  <a:pt x="239" y="85"/>
                  <a:pt x="239" y="85"/>
                  <a:pt x="239" y="85"/>
                </a:cubicBezTo>
                <a:cubicBezTo>
                  <a:pt x="246" y="84"/>
                  <a:pt x="246" y="84"/>
                  <a:pt x="246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8" y="84"/>
                  <a:pt x="248" y="84"/>
                  <a:pt x="248" y="84"/>
                </a:cubicBezTo>
                <a:cubicBezTo>
                  <a:pt x="248" y="84"/>
                  <a:pt x="248" y="84"/>
                  <a:pt x="248" y="84"/>
                </a:cubicBezTo>
                <a:cubicBezTo>
                  <a:pt x="262" y="99"/>
                  <a:pt x="262" y="99"/>
                  <a:pt x="262" y="99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59" y="88"/>
                  <a:pt x="259" y="88"/>
                  <a:pt x="259" y="88"/>
                </a:cubicBezTo>
                <a:cubicBezTo>
                  <a:pt x="258" y="87"/>
                  <a:pt x="258" y="87"/>
                  <a:pt x="258" y="87"/>
                </a:cubicBezTo>
                <a:cubicBezTo>
                  <a:pt x="257" y="86"/>
                  <a:pt x="257" y="86"/>
                  <a:pt x="257" y="86"/>
                </a:cubicBezTo>
                <a:cubicBezTo>
                  <a:pt x="268" y="79"/>
                  <a:pt x="268" y="79"/>
                  <a:pt x="268" y="79"/>
                </a:cubicBezTo>
                <a:cubicBezTo>
                  <a:pt x="268" y="62"/>
                  <a:pt x="268" y="62"/>
                  <a:pt x="268" y="62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2" y="63"/>
                  <a:pt x="262" y="63"/>
                  <a:pt x="262" y="63"/>
                </a:cubicBezTo>
                <a:cubicBezTo>
                  <a:pt x="256" y="60"/>
                  <a:pt x="256" y="60"/>
                  <a:pt x="256" y="60"/>
                </a:cubicBezTo>
                <a:cubicBezTo>
                  <a:pt x="254" y="60"/>
                  <a:pt x="250" y="58"/>
                  <a:pt x="246" y="55"/>
                </a:cubicBezTo>
                <a:cubicBezTo>
                  <a:pt x="243" y="54"/>
                  <a:pt x="242" y="53"/>
                  <a:pt x="242" y="51"/>
                </a:cubicBezTo>
                <a:cubicBezTo>
                  <a:pt x="242" y="52"/>
                  <a:pt x="242" y="52"/>
                  <a:pt x="242" y="52"/>
                </a:cubicBezTo>
                <a:cubicBezTo>
                  <a:pt x="242" y="53"/>
                  <a:pt x="241" y="54"/>
                  <a:pt x="240" y="54"/>
                </a:cubicBezTo>
                <a:cubicBezTo>
                  <a:pt x="239" y="55"/>
                  <a:pt x="238" y="56"/>
                  <a:pt x="235" y="56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28" y="51"/>
                  <a:pt x="228" y="51"/>
                  <a:pt x="228" y="51"/>
                </a:cubicBezTo>
                <a:cubicBezTo>
                  <a:pt x="223" y="55"/>
                  <a:pt x="223" y="55"/>
                  <a:pt x="223" y="55"/>
                </a:cubicBezTo>
                <a:cubicBezTo>
                  <a:pt x="221" y="57"/>
                  <a:pt x="219" y="59"/>
                  <a:pt x="219" y="60"/>
                </a:cubicBezTo>
                <a:cubicBezTo>
                  <a:pt x="222" y="66"/>
                  <a:pt x="222" y="66"/>
                  <a:pt x="222" y="66"/>
                </a:cubicBezTo>
                <a:cubicBezTo>
                  <a:pt x="223" y="67"/>
                  <a:pt x="223" y="68"/>
                  <a:pt x="222" y="69"/>
                </a:cubicBezTo>
                <a:cubicBezTo>
                  <a:pt x="222" y="70"/>
                  <a:pt x="220" y="72"/>
                  <a:pt x="217" y="72"/>
                </a:cubicBezTo>
                <a:cubicBezTo>
                  <a:pt x="214" y="73"/>
                  <a:pt x="214" y="73"/>
                  <a:pt x="214" y="73"/>
                </a:cubicBezTo>
                <a:cubicBezTo>
                  <a:pt x="212" y="74"/>
                  <a:pt x="209" y="74"/>
                  <a:pt x="208" y="72"/>
                </a:cubicBezTo>
                <a:cubicBezTo>
                  <a:pt x="207" y="70"/>
                  <a:pt x="207" y="70"/>
                  <a:pt x="207" y="70"/>
                </a:cubicBezTo>
                <a:cubicBezTo>
                  <a:pt x="196" y="60"/>
                  <a:pt x="196" y="60"/>
                  <a:pt x="196" y="60"/>
                </a:cubicBezTo>
                <a:cubicBezTo>
                  <a:pt x="192" y="58"/>
                  <a:pt x="189" y="56"/>
                  <a:pt x="188" y="54"/>
                </a:cubicBezTo>
                <a:cubicBezTo>
                  <a:pt x="187" y="52"/>
                  <a:pt x="186" y="51"/>
                  <a:pt x="187" y="50"/>
                </a:cubicBezTo>
                <a:cubicBezTo>
                  <a:pt x="186" y="47"/>
                  <a:pt x="186" y="44"/>
                  <a:pt x="185" y="43"/>
                </a:cubicBezTo>
                <a:cubicBezTo>
                  <a:pt x="183" y="44"/>
                  <a:pt x="183" y="44"/>
                  <a:pt x="183" y="44"/>
                </a:cubicBezTo>
                <a:cubicBezTo>
                  <a:pt x="182" y="45"/>
                  <a:pt x="182" y="45"/>
                  <a:pt x="182" y="45"/>
                </a:cubicBezTo>
                <a:cubicBezTo>
                  <a:pt x="182" y="46"/>
                  <a:pt x="183" y="48"/>
                  <a:pt x="184" y="49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4" y="51"/>
                  <a:pt x="184" y="51"/>
                  <a:pt x="184" y="51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0" y="58"/>
                  <a:pt x="170" y="58"/>
                  <a:pt x="170" y="58"/>
                </a:cubicBezTo>
                <a:cubicBezTo>
                  <a:pt x="168" y="57"/>
                  <a:pt x="168" y="57"/>
                  <a:pt x="168" y="57"/>
                </a:cubicBezTo>
                <a:cubicBezTo>
                  <a:pt x="168" y="57"/>
                  <a:pt x="168" y="57"/>
                  <a:pt x="168" y="57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8" y="54"/>
                  <a:pt x="168" y="52"/>
                  <a:pt x="168" y="50"/>
                </a:cubicBezTo>
                <a:cubicBezTo>
                  <a:pt x="166" y="47"/>
                  <a:pt x="166" y="47"/>
                  <a:pt x="166" y="47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58" y="42"/>
                  <a:pt x="157" y="42"/>
                  <a:pt x="156" y="43"/>
                </a:cubicBezTo>
                <a:cubicBezTo>
                  <a:pt x="149" y="42"/>
                  <a:pt x="149" y="42"/>
                  <a:pt x="149" y="42"/>
                </a:cubicBezTo>
                <a:cubicBezTo>
                  <a:pt x="146" y="42"/>
                  <a:pt x="145" y="41"/>
                  <a:pt x="144" y="40"/>
                </a:cubicBezTo>
                <a:cubicBezTo>
                  <a:pt x="144" y="39"/>
                  <a:pt x="144" y="37"/>
                  <a:pt x="144" y="35"/>
                </a:cubicBezTo>
                <a:cubicBezTo>
                  <a:pt x="145" y="34"/>
                  <a:pt x="145" y="34"/>
                  <a:pt x="145" y="34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1"/>
                  <a:pt x="128" y="32"/>
                  <a:pt x="127" y="34"/>
                </a:cubicBezTo>
                <a:cubicBezTo>
                  <a:pt x="126" y="35"/>
                  <a:pt x="125" y="36"/>
                  <a:pt x="124" y="36"/>
                </a:cubicBezTo>
                <a:cubicBezTo>
                  <a:pt x="122" y="36"/>
                  <a:pt x="119" y="36"/>
                  <a:pt x="117" y="34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4" y="30"/>
                  <a:pt x="112" y="27"/>
                  <a:pt x="112" y="2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2" y="25"/>
                  <a:pt x="100" y="25"/>
                  <a:pt x="98" y="24"/>
                </a:cubicBezTo>
                <a:cubicBezTo>
                  <a:pt x="97" y="23"/>
                  <a:pt x="97" y="23"/>
                  <a:pt x="97" y="23"/>
                </a:cubicBezTo>
                <a:cubicBezTo>
                  <a:pt x="93" y="24"/>
                  <a:pt x="93" y="24"/>
                  <a:pt x="93" y="24"/>
                </a:cubicBezTo>
                <a:cubicBezTo>
                  <a:pt x="82" y="27"/>
                  <a:pt x="82" y="27"/>
                  <a:pt x="82" y="27"/>
                </a:cubicBezTo>
                <a:cubicBezTo>
                  <a:pt x="80" y="29"/>
                  <a:pt x="78" y="29"/>
                  <a:pt x="76" y="29"/>
                </a:cubicBezTo>
                <a:cubicBezTo>
                  <a:pt x="75" y="29"/>
                  <a:pt x="75" y="29"/>
                  <a:pt x="75" y="29"/>
                </a:cubicBezTo>
                <a:cubicBezTo>
                  <a:pt x="71" y="29"/>
                  <a:pt x="68" y="28"/>
                  <a:pt x="67" y="26"/>
                </a:cubicBezTo>
                <a:cubicBezTo>
                  <a:pt x="60" y="21"/>
                  <a:pt x="60" y="21"/>
                  <a:pt x="60" y="21"/>
                </a:cubicBezTo>
                <a:lnTo>
                  <a:pt x="52" y="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29"/>
          <p:cNvSpPr/>
          <p:nvPr/>
        </p:nvSpPr>
        <p:spPr bwMode="auto">
          <a:xfrm>
            <a:off x="4576763" y="1168400"/>
            <a:ext cx="1155700" cy="1054100"/>
          </a:xfrm>
          <a:custGeom>
            <a:avLst/>
            <a:gdLst>
              <a:gd name="T0" fmla="*/ 2147483646 w 360"/>
              <a:gd name="T1" fmla="*/ 2147483646 h 328"/>
              <a:gd name="T2" fmla="*/ 2147483646 w 360"/>
              <a:gd name="T3" fmla="*/ 2147483646 h 328"/>
              <a:gd name="T4" fmla="*/ 2147483646 w 360"/>
              <a:gd name="T5" fmla="*/ 2147483646 h 328"/>
              <a:gd name="T6" fmla="*/ 2147483646 w 360"/>
              <a:gd name="T7" fmla="*/ 2147483646 h 328"/>
              <a:gd name="T8" fmla="*/ 2147483646 w 360"/>
              <a:gd name="T9" fmla="*/ 2147483646 h 328"/>
              <a:gd name="T10" fmla="*/ 2147483646 w 360"/>
              <a:gd name="T11" fmla="*/ 2147483646 h 328"/>
              <a:gd name="T12" fmla="*/ 2147483646 w 360"/>
              <a:gd name="T13" fmla="*/ 2147483646 h 328"/>
              <a:gd name="T14" fmla="*/ 2147483646 w 360"/>
              <a:gd name="T15" fmla="*/ 2147483646 h 328"/>
              <a:gd name="T16" fmla="*/ 2147483646 w 360"/>
              <a:gd name="T17" fmla="*/ 2147483646 h 328"/>
              <a:gd name="T18" fmla="*/ 2147483646 w 360"/>
              <a:gd name="T19" fmla="*/ 2147483646 h 328"/>
              <a:gd name="T20" fmla="*/ 2147483646 w 360"/>
              <a:gd name="T21" fmla="*/ 2147483646 h 328"/>
              <a:gd name="T22" fmla="*/ 2147483646 w 360"/>
              <a:gd name="T23" fmla="*/ 2147483646 h 328"/>
              <a:gd name="T24" fmla="*/ 2147483646 w 360"/>
              <a:gd name="T25" fmla="*/ 2147483646 h 328"/>
              <a:gd name="T26" fmla="*/ 2147483646 w 360"/>
              <a:gd name="T27" fmla="*/ 2147483646 h 328"/>
              <a:gd name="T28" fmla="*/ 2147483646 w 360"/>
              <a:gd name="T29" fmla="*/ 2147483646 h 328"/>
              <a:gd name="T30" fmla="*/ 2147483646 w 360"/>
              <a:gd name="T31" fmla="*/ 2147483646 h 328"/>
              <a:gd name="T32" fmla="*/ 2147483646 w 360"/>
              <a:gd name="T33" fmla="*/ 2147483646 h 328"/>
              <a:gd name="T34" fmla="*/ 2147483646 w 360"/>
              <a:gd name="T35" fmla="*/ 2147483646 h 328"/>
              <a:gd name="T36" fmla="*/ 2147483646 w 360"/>
              <a:gd name="T37" fmla="*/ 2147483646 h 328"/>
              <a:gd name="T38" fmla="*/ 2147483646 w 360"/>
              <a:gd name="T39" fmla="*/ 2147483646 h 328"/>
              <a:gd name="T40" fmla="*/ 2147483646 w 360"/>
              <a:gd name="T41" fmla="*/ 2147483646 h 328"/>
              <a:gd name="T42" fmla="*/ 2147483646 w 360"/>
              <a:gd name="T43" fmla="*/ 2147483646 h 328"/>
              <a:gd name="T44" fmla="*/ 2147483646 w 360"/>
              <a:gd name="T45" fmla="*/ 2147483646 h 328"/>
              <a:gd name="T46" fmla="*/ 2147483646 w 360"/>
              <a:gd name="T47" fmla="*/ 2147483646 h 328"/>
              <a:gd name="T48" fmla="*/ 2147483646 w 360"/>
              <a:gd name="T49" fmla="*/ 2147483646 h 328"/>
              <a:gd name="T50" fmla="*/ 2147483646 w 360"/>
              <a:gd name="T51" fmla="*/ 2147483646 h 328"/>
              <a:gd name="T52" fmla="*/ 2147483646 w 360"/>
              <a:gd name="T53" fmla="*/ 2147483646 h 328"/>
              <a:gd name="T54" fmla="*/ 2147483646 w 360"/>
              <a:gd name="T55" fmla="*/ 2147483646 h 328"/>
              <a:gd name="T56" fmla="*/ 2147483646 w 360"/>
              <a:gd name="T57" fmla="*/ 2147483646 h 328"/>
              <a:gd name="T58" fmla="*/ 2147483646 w 360"/>
              <a:gd name="T59" fmla="*/ 2147483646 h 328"/>
              <a:gd name="T60" fmla="*/ 2147483646 w 360"/>
              <a:gd name="T61" fmla="*/ 2147483646 h 328"/>
              <a:gd name="T62" fmla="*/ 2147483646 w 360"/>
              <a:gd name="T63" fmla="*/ 2147483646 h 328"/>
              <a:gd name="T64" fmla="*/ 2147483646 w 360"/>
              <a:gd name="T65" fmla="*/ 2147483646 h 328"/>
              <a:gd name="T66" fmla="*/ 2147483646 w 360"/>
              <a:gd name="T67" fmla="*/ 2147483646 h 328"/>
              <a:gd name="T68" fmla="*/ 2147483646 w 360"/>
              <a:gd name="T69" fmla="*/ 2147483646 h 328"/>
              <a:gd name="T70" fmla="*/ 2147483646 w 360"/>
              <a:gd name="T71" fmla="*/ 2147483646 h 328"/>
              <a:gd name="T72" fmla="*/ 2147483646 w 360"/>
              <a:gd name="T73" fmla="*/ 2147483646 h 328"/>
              <a:gd name="T74" fmla="*/ 2147483646 w 360"/>
              <a:gd name="T75" fmla="*/ 2147483646 h 328"/>
              <a:gd name="T76" fmla="*/ 2147483646 w 360"/>
              <a:gd name="T77" fmla="*/ 2147483646 h 328"/>
              <a:gd name="T78" fmla="*/ 2147483646 w 360"/>
              <a:gd name="T79" fmla="*/ 2147483646 h 328"/>
              <a:gd name="T80" fmla="*/ 2147483646 w 360"/>
              <a:gd name="T81" fmla="*/ 2147483646 h 328"/>
              <a:gd name="T82" fmla="*/ 2147483646 w 360"/>
              <a:gd name="T83" fmla="*/ 2147483646 h 328"/>
              <a:gd name="T84" fmla="*/ 2147483646 w 360"/>
              <a:gd name="T85" fmla="*/ 2147483646 h 328"/>
              <a:gd name="T86" fmla="*/ 2147483646 w 360"/>
              <a:gd name="T87" fmla="*/ 2147483646 h 328"/>
              <a:gd name="T88" fmla="*/ 2147483646 w 360"/>
              <a:gd name="T89" fmla="*/ 2147483646 h 328"/>
              <a:gd name="T90" fmla="*/ 2147483646 w 360"/>
              <a:gd name="T91" fmla="*/ 2147483646 h 328"/>
              <a:gd name="T92" fmla="*/ 2147483646 w 360"/>
              <a:gd name="T93" fmla="*/ 2147483646 h 328"/>
              <a:gd name="T94" fmla="*/ 2147483646 w 360"/>
              <a:gd name="T95" fmla="*/ 2147483646 h 328"/>
              <a:gd name="T96" fmla="*/ 2147483646 w 360"/>
              <a:gd name="T97" fmla="*/ 2147483646 h 328"/>
              <a:gd name="T98" fmla="*/ 2147483646 w 360"/>
              <a:gd name="T99" fmla="*/ 2147483646 h 328"/>
              <a:gd name="T100" fmla="*/ 2147483646 w 360"/>
              <a:gd name="T101" fmla="*/ 2147483646 h 328"/>
              <a:gd name="T102" fmla="*/ 2147483646 w 360"/>
              <a:gd name="T103" fmla="*/ 2147483646 h 328"/>
              <a:gd name="T104" fmla="*/ 2147483646 w 360"/>
              <a:gd name="T105" fmla="*/ 2147483646 h 328"/>
              <a:gd name="T106" fmla="*/ 2147483646 w 360"/>
              <a:gd name="T107" fmla="*/ 2147483646 h 32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60" h="328">
                <a:moveTo>
                  <a:pt x="358" y="193"/>
                </a:moveTo>
                <a:cubicBezTo>
                  <a:pt x="352" y="153"/>
                  <a:pt x="352" y="153"/>
                  <a:pt x="352" y="153"/>
                </a:cubicBezTo>
                <a:cubicBezTo>
                  <a:pt x="353" y="153"/>
                  <a:pt x="353" y="153"/>
                  <a:pt x="353" y="153"/>
                </a:cubicBezTo>
                <a:cubicBezTo>
                  <a:pt x="353" y="153"/>
                  <a:pt x="353" y="153"/>
                  <a:pt x="353" y="153"/>
                </a:cubicBezTo>
                <a:cubicBezTo>
                  <a:pt x="356" y="148"/>
                  <a:pt x="357" y="145"/>
                  <a:pt x="357" y="142"/>
                </a:cubicBezTo>
                <a:cubicBezTo>
                  <a:pt x="355" y="139"/>
                  <a:pt x="355" y="139"/>
                  <a:pt x="355" y="139"/>
                </a:cubicBezTo>
                <a:cubicBezTo>
                  <a:pt x="351" y="137"/>
                  <a:pt x="349" y="130"/>
                  <a:pt x="350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3" y="119"/>
                  <a:pt x="340" y="120"/>
                  <a:pt x="337" y="122"/>
                </a:cubicBezTo>
                <a:cubicBezTo>
                  <a:pt x="334" y="125"/>
                  <a:pt x="332" y="127"/>
                  <a:pt x="331" y="129"/>
                </a:cubicBezTo>
                <a:cubicBezTo>
                  <a:pt x="330" y="134"/>
                  <a:pt x="325" y="137"/>
                  <a:pt x="316" y="140"/>
                </a:cubicBezTo>
                <a:cubicBezTo>
                  <a:pt x="314" y="153"/>
                  <a:pt x="314" y="153"/>
                  <a:pt x="314" y="153"/>
                </a:cubicBezTo>
                <a:cubicBezTo>
                  <a:pt x="314" y="153"/>
                  <a:pt x="314" y="153"/>
                  <a:pt x="314" y="153"/>
                </a:cubicBezTo>
                <a:cubicBezTo>
                  <a:pt x="313" y="153"/>
                  <a:pt x="313" y="153"/>
                  <a:pt x="313" y="153"/>
                </a:cubicBezTo>
                <a:cubicBezTo>
                  <a:pt x="309" y="161"/>
                  <a:pt x="309" y="161"/>
                  <a:pt x="309" y="161"/>
                </a:cubicBezTo>
                <a:cubicBezTo>
                  <a:pt x="309" y="162"/>
                  <a:pt x="309" y="162"/>
                  <a:pt x="309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67" y="169"/>
                  <a:pt x="267" y="169"/>
                  <a:pt x="267" y="169"/>
                </a:cubicBezTo>
                <a:cubicBezTo>
                  <a:pt x="267" y="169"/>
                  <a:pt x="267" y="169"/>
                  <a:pt x="267" y="169"/>
                </a:cubicBezTo>
                <a:cubicBezTo>
                  <a:pt x="255" y="156"/>
                  <a:pt x="255" y="156"/>
                  <a:pt x="255" y="156"/>
                </a:cubicBezTo>
                <a:cubicBezTo>
                  <a:pt x="259" y="153"/>
                  <a:pt x="259" y="153"/>
                  <a:pt x="259" y="153"/>
                </a:cubicBezTo>
                <a:cubicBezTo>
                  <a:pt x="254" y="147"/>
                  <a:pt x="254" y="147"/>
                  <a:pt x="254" y="147"/>
                </a:cubicBezTo>
                <a:cubicBezTo>
                  <a:pt x="249" y="143"/>
                  <a:pt x="249" y="143"/>
                  <a:pt x="249" y="143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1"/>
                  <a:pt x="248" y="141"/>
                  <a:pt x="248" y="141"/>
                </a:cubicBezTo>
                <a:cubicBezTo>
                  <a:pt x="246" y="131"/>
                  <a:pt x="246" y="131"/>
                  <a:pt x="246" y="131"/>
                </a:cubicBezTo>
                <a:cubicBezTo>
                  <a:pt x="235" y="131"/>
                  <a:pt x="235" y="131"/>
                  <a:pt x="235" y="131"/>
                </a:cubicBezTo>
                <a:cubicBezTo>
                  <a:pt x="235" y="131"/>
                  <a:pt x="235" y="131"/>
                  <a:pt x="235" y="131"/>
                </a:cubicBezTo>
                <a:cubicBezTo>
                  <a:pt x="226" y="125"/>
                  <a:pt x="226" y="125"/>
                  <a:pt x="226" y="125"/>
                </a:cubicBezTo>
                <a:cubicBezTo>
                  <a:pt x="194" y="120"/>
                  <a:pt x="194" y="120"/>
                  <a:pt x="194" y="120"/>
                </a:cubicBezTo>
                <a:cubicBezTo>
                  <a:pt x="168" y="119"/>
                  <a:pt x="168" y="119"/>
                  <a:pt x="168" y="119"/>
                </a:cubicBezTo>
                <a:cubicBezTo>
                  <a:pt x="167" y="119"/>
                  <a:pt x="167" y="119"/>
                  <a:pt x="167" y="119"/>
                </a:cubicBezTo>
                <a:cubicBezTo>
                  <a:pt x="166" y="119"/>
                  <a:pt x="165" y="119"/>
                  <a:pt x="165" y="118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48" y="81"/>
                  <a:pt x="141" y="72"/>
                  <a:pt x="129" y="57"/>
                </a:cubicBezTo>
                <a:cubicBezTo>
                  <a:pt x="117" y="42"/>
                  <a:pt x="110" y="34"/>
                  <a:pt x="108" y="33"/>
                </a:cubicBezTo>
                <a:cubicBezTo>
                  <a:pt x="85" y="11"/>
                  <a:pt x="85" y="11"/>
                  <a:pt x="85" y="11"/>
                </a:cubicBezTo>
                <a:cubicBezTo>
                  <a:pt x="82" y="9"/>
                  <a:pt x="82" y="9"/>
                  <a:pt x="82" y="9"/>
                </a:cubicBezTo>
                <a:cubicBezTo>
                  <a:pt x="54" y="8"/>
                  <a:pt x="54" y="8"/>
                  <a:pt x="54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7"/>
                  <a:pt x="53" y="7"/>
                  <a:pt x="53" y="7"/>
                </a:cubicBezTo>
                <a:cubicBezTo>
                  <a:pt x="50" y="5"/>
                  <a:pt x="46" y="3"/>
                  <a:pt x="40" y="2"/>
                </a:cubicBezTo>
                <a:cubicBezTo>
                  <a:pt x="35" y="0"/>
                  <a:pt x="23" y="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40"/>
                  <a:pt x="2" y="43"/>
                </a:cubicBezTo>
                <a:cubicBezTo>
                  <a:pt x="5" y="45"/>
                  <a:pt x="5" y="45"/>
                  <a:pt x="5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6" y="46"/>
                  <a:pt x="16" y="46"/>
                  <a:pt x="16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1"/>
                  <a:pt x="19" y="38"/>
                  <a:pt x="21" y="37"/>
                </a:cubicBezTo>
                <a:cubicBezTo>
                  <a:pt x="25" y="37"/>
                  <a:pt x="25" y="37"/>
                  <a:pt x="25" y="37"/>
                </a:cubicBezTo>
                <a:cubicBezTo>
                  <a:pt x="39" y="41"/>
                  <a:pt x="39" y="41"/>
                  <a:pt x="39" y="41"/>
                </a:cubicBezTo>
                <a:cubicBezTo>
                  <a:pt x="42" y="42"/>
                  <a:pt x="42" y="42"/>
                  <a:pt x="42" y="42"/>
                </a:cubicBezTo>
                <a:cubicBezTo>
                  <a:pt x="37" y="49"/>
                  <a:pt x="37" y="49"/>
                  <a:pt x="37" y="4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61"/>
                  <a:pt x="41" y="65"/>
                  <a:pt x="48" y="72"/>
                </a:cubicBezTo>
                <a:cubicBezTo>
                  <a:pt x="53" y="75"/>
                  <a:pt x="55" y="77"/>
                  <a:pt x="58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62" y="76"/>
                  <a:pt x="62" y="76"/>
                  <a:pt x="62" y="76"/>
                </a:cubicBezTo>
                <a:cubicBezTo>
                  <a:pt x="69" y="69"/>
                  <a:pt x="69" y="69"/>
                  <a:pt x="69" y="69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85" y="64"/>
                  <a:pt x="85" y="64"/>
                  <a:pt x="85" y="64"/>
                </a:cubicBezTo>
                <a:cubicBezTo>
                  <a:pt x="88" y="57"/>
                  <a:pt x="88" y="57"/>
                  <a:pt x="88" y="57"/>
                </a:cubicBezTo>
                <a:cubicBezTo>
                  <a:pt x="97" y="52"/>
                  <a:pt x="97" y="52"/>
                  <a:pt x="97" y="52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07" y="57"/>
                  <a:pt x="107" y="57"/>
                  <a:pt x="107" y="57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8" y="80"/>
                  <a:pt x="118" y="80"/>
                  <a:pt x="118" y="80"/>
                </a:cubicBezTo>
                <a:cubicBezTo>
                  <a:pt x="118" y="81"/>
                  <a:pt x="118" y="81"/>
                  <a:pt x="118" y="81"/>
                </a:cubicBezTo>
                <a:cubicBezTo>
                  <a:pt x="116" y="93"/>
                  <a:pt x="116" y="93"/>
                  <a:pt x="116" y="93"/>
                </a:cubicBezTo>
                <a:cubicBezTo>
                  <a:pt x="119" y="100"/>
                  <a:pt x="119" y="100"/>
                  <a:pt x="119" y="100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10"/>
                  <a:pt x="117" y="110"/>
                  <a:pt x="117" y="110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9" y="125"/>
                  <a:pt x="121" y="130"/>
                  <a:pt x="121" y="131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9"/>
                  <a:pt x="120" y="139"/>
                  <a:pt x="120" y="139"/>
                </a:cubicBezTo>
                <a:cubicBezTo>
                  <a:pt x="116" y="144"/>
                  <a:pt x="116" y="144"/>
                  <a:pt x="116" y="144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2" y="149"/>
                  <a:pt x="112" y="149"/>
                  <a:pt x="112" y="149"/>
                </a:cubicBezTo>
                <a:cubicBezTo>
                  <a:pt x="111" y="158"/>
                  <a:pt x="111" y="158"/>
                  <a:pt x="111" y="158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1" y="182"/>
                  <a:pt x="111" y="182"/>
                  <a:pt x="111" y="182"/>
                </a:cubicBezTo>
                <a:cubicBezTo>
                  <a:pt x="109" y="184"/>
                  <a:pt x="109" y="184"/>
                  <a:pt x="109" y="184"/>
                </a:cubicBezTo>
                <a:cubicBezTo>
                  <a:pt x="108" y="185"/>
                  <a:pt x="106" y="185"/>
                  <a:pt x="103" y="184"/>
                </a:cubicBezTo>
                <a:cubicBezTo>
                  <a:pt x="103" y="184"/>
                  <a:pt x="103" y="184"/>
                  <a:pt x="103" y="184"/>
                </a:cubicBezTo>
                <a:cubicBezTo>
                  <a:pt x="99" y="180"/>
                  <a:pt x="99" y="180"/>
                  <a:pt x="99" y="180"/>
                </a:cubicBezTo>
                <a:cubicBezTo>
                  <a:pt x="95" y="181"/>
                  <a:pt x="95" y="181"/>
                  <a:pt x="95" y="181"/>
                </a:cubicBezTo>
                <a:cubicBezTo>
                  <a:pt x="90" y="187"/>
                  <a:pt x="90" y="187"/>
                  <a:pt x="90" y="187"/>
                </a:cubicBezTo>
                <a:cubicBezTo>
                  <a:pt x="84" y="203"/>
                  <a:pt x="84" y="203"/>
                  <a:pt x="84" y="203"/>
                </a:cubicBezTo>
                <a:cubicBezTo>
                  <a:pt x="84" y="204"/>
                  <a:pt x="84" y="204"/>
                  <a:pt x="84" y="204"/>
                </a:cubicBezTo>
                <a:cubicBezTo>
                  <a:pt x="84" y="204"/>
                  <a:pt x="84" y="204"/>
                  <a:pt x="84" y="204"/>
                </a:cubicBezTo>
                <a:cubicBezTo>
                  <a:pt x="78" y="209"/>
                  <a:pt x="78" y="209"/>
                  <a:pt x="78" y="209"/>
                </a:cubicBezTo>
                <a:cubicBezTo>
                  <a:pt x="77" y="209"/>
                  <a:pt x="77" y="209"/>
                  <a:pt x="77" y="209"/>
                </a:cubicBezTo>
                <a:cubicBezTo>
                  <a:pt x="74" y="209"/>
                  <a:pt x="74" y="209"/>
                  <a:pt x="74" y="209"/>
                </a:cubicBezTo>
                <a:cubicBezTo>
                  <a:pt x="68" y="219"/>
                  <a:pt x="68" y="219"/>
                  <a:pt x="68" y="219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2" y="225"/>
                  <a:pt x="72" y="225"/>
                  <a:pt x="72" y="225"/>
                </a:cubicBezTo>
                <a:cubicBezTo>
                  <a:pt x="80" y="235"/>
                  <a:pt x="80" y="235"/>
                  <a:pt x="80" y="235"/>
                </a:cubicBezTo>
                <a:cubicBezTo>
                  <a:pt x="80" y="236"/>
                  <a:pt x="80" y="236"/>
                  <a:pt x="80" y="236"/>
                </a:cubicBezTo>
                <a:cubicBezTo>
                  <a:pt x="80" y="239"/>
                  <a:pt x="80" y="239"/>
                  <a:pt x="80" y="239"/>
                </a:cubicBezTo>
                <a:cubicBezTo>
                  <a:pt x="89" y="240"/>
                  <a:pt x="89" y="240"/>
                  <a:pt x="89" y="240"/>
                </a:cubicBezTo>
                <a:cubicBezTo>
                  <a:pt x="90" y="248"/>
                  <a:pt x="90" y="248"/>
                  <a:pt x="90" y="248"/>
                </a:cubicBezTo>
                <a:cubicBezTo>
                  <a:pt x="90" y="249"/>
                  <a:pt x="90" y="249"/>
                  <a:pt x="90" y="249"/>
                </a:cubicBezTo>
                <a:cubicBezTo>
                  <a:pt x="91" y="258"/>
                  <a:pt x="91" y="258"/>
                  <a:pt x="91" y="258"/>
                </a:cubicBezTo>
                <a:cubicBezTo>
                  <a:pt x="94" y="260"/>
                  <a:pt x="94" y="260"/>
                  <a:pt x="94" y="260"/>
                </a:cubicBezTo>
                <a:cubicBezTo>
                  <a:pt x="102" y="258"/>
                  <a:pt x="102" y="258"/>
                  <a:pt x="102" y="258"/>
                </a:cubicBezTo>
                <a:cubicBezTo>
                  <a:pt x="109" y="253"/>
                  <a:pt x="109" y="253"/>
                  <a:pt x="109" y="253"/>
                </a:cubicBezTo>
                <a:cubicBezTo>
                  <a:pt x="111" y="253"/>
                  <a:pt x="111" y="253"/>
                  <a:pt x="111" y="253"/>
                </a:cubicBezTo>
                <a:cubicBezTo>
                  <a:pt x="113" y="266"/>
                  <a:pt x="113" y="266"/>
                  <a:pt x="113" y="266"/>
                </a:cubicBezTo>
                <a:cubicBezTo>
                  <a:pt x="117" y="271"/>
                  <a:pt x="117" y="271"/>
                  <a:pt x="117" y="271"/>
                </a:cubicBezTo>
                <a:cubicBezTo>
                  <a:pt x="118" y="272"/>
                  <a:pt x="118" y="272"/>
                  <a:pt x="118" y="272"/>
                </a:cubicBezTo>
                <a:cubicBezTo>
                  <a:pt x="121" y="277"/>
                  <a:pt x="121" y="277"/>
                  <a:pt x="121" y="277"/>
                </a:cubicBezTo>
                <a:cubicBezTo>
                  <a:pt x="127" y="282"/>
                  <a:pt x="127" y="282"/>
                  <a:pt x="127" y="282"/>
                </a:cubicBezTo>
                <a:cubicBezTo>
                  <a:pt x="127" y="283"/>
                  <a:pt x="129" y="283"/>
                  <a:pt x="131" y="283"/>
                </a:cubicBezTo>
                <a:cubicBezTo>
                  <a:pt x="133" y="284"/>
                  <a:pt x="133" y="284"/>
                  <a:pt x="133" y="284"/>
                </a:cubicBezTo>
                <a:cubicBezTo>
                  <a:pt x="137" y="282"/>
                  <a:pt x="137" y="282"/>
                  <a:pt x="137" y="282"/>
                </a:cubicBezTo>
                <a:cubicBezTo>
                  <a:pt x="140" y="281"/>
                  <a:pt x="143" y="280"/>
                  <a:pt x="146" y="279"/>
                </a:cubicBezTo>
                <a:cubicBezTo>
                  <a:pt x="148" y="278"/>
                  <a:pt x="148" y="278"/>
                  <a:pt x="148" y="278"/>
                </a:cubicBezTo>
                <a:cubicBezTo>
                  <a:pt x="154" y="278"/>
                  <a:pt x="154" y="278"/>
                  <a:pt x="154" y="278"/>
                </a:cubicBezTo>
                <a:cubicBezTo>
                  <a:pt x="156" y="278"/>
                  <a:pt x="157" y="278"/>
                  <a:pt x="158" y="279"/>
                </a:cubicBezTo>
                <a:cubicBezTo>
                  <a:pt x="166" y="274"/>
                  <a:pt x="166" y="274"/>
                  <a:pt x="166" y="274"/>
                </a:cubicBezTo>
                <a:cubicBezTo>
                  <a:pt x="167" y="274"/>
                  <a:pt x="167" y="274"/>
                  <a:pt x="167" y="274"/>
                </a:cubicBezTo>
                <a:cubicBezTo>
                  <a:pt x="167" y="275"/>
                  <a:pt x="167" y="275"/>
                  <a:pt x="167" y="275"/>
                </a:cubicBezTo>
                <a:cubicBezTo>
                  <a:pt x="168" y="274"/>
                  <a:pt x="168" y="274"/>
                  <a:pt x="168" y="274"/>
                </a:cubicBezTo>
                <a:cubicBezTo>
                  <a:pt x="169" y="275"/>
                  <a:pt x="169" y="275"/>
                  <a:pt x="169" y="275"/>
                </a:cubicBezTo>
                <a:cubicBezTo>
                  <a:pt x="172" y="279"/>
                  <a:pt x="173" y="282"/>
                  <a:pt x="173" y="283"/>
                </a:cubicBezTo>
                <a:cubicBezTo>
                  <a:pt x="177" y="289"/>
                  <a:pt x="177" y="289"/>
                  <a:pt x="177" y="289"/>
                </a:cubicBezTo>
                <a:cubicBezTo>
                  <a:pt x="180" y="290"/>
                  <a:pt x="180" y="290"/>
                  <a:pt x="180" y="290"/>
                </a:cubicBezTo>
                <a:cubicBezTo>
                  <a:pt x="180" y="290"/>
                  <a:pt x="180" y="290"/>
                  <a:pt x="180" y="290"/>
                </a:cubicBezTo>
                <a:cubicBezTo>
                  <a:pt x="181" y="290"/>
                  <a:pt x="181" y="290"/>
                  <a:pt x="181" y="290"/>
                </a:cubicBezTo>
                <a:cubicBezTo>
                  <a:pt x="180" y="289"/>
                  <a:pt x="180" y="289"/>
                  <a:pt x="180" y="289"/>
                </a:cubicBezTo>
                <a:cubicBezTo>
                  <a:pt x="179" y="287"/>
                  <a:pt x="179" y="286"/>
                  <a:pt x="180" y="285"/>
                </a:cubicBezTo>
                <a:cubicBezTo>
                  <a:pt x="181" y="284"/>
                  <a:pt x="182" y="283"/>
                  <a:pt x="185" y="283"/>
                </a:cubicBezTo>
                <a:cubicBezTo>
                  <a:pt x="199" y="283"/>
                  <a:pt x="199" y="283"/>
                  <a:pt x="199" y="283"/>
                </a:cubicBezTo>
                <a:cubicBezTo>
                  <a:pt x="200" y="283"/>
                  <a:pt x="200" y="283"/>
                  <a:pt x="200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6" y="292"/>
                  <a:pt x="206" y="292"/>
                  <a:pt x="206" y="292"/>
                </a:cubicBezTo>
                <a:cubicBezTo>
                  <a:pt x="205" y="296"/>
                  <a:pt x="205" y="296"/>
                  <a:pt x="205" y="296"/>
                </a:cubicBezTo>
                <a:cubicBezTo>
                  <a:pt x="205" y="296"/>
                  <a:pt x="205" y="296"/>
                  <a:pt x="205" y="296"/>
                </a:cubicBezTo>
                <a:cubicBezTo>
                  <a:pt x="211" y="297"/>
                  <a:pt x="211" y="297"/>
                  <a:pt x="211" y="297"/>
                </a:cubicBezTo>
                <a:cubicBezTo>
                  <a:pt x="211" y="297"/>
                  <a:pt x="211" y="297"/>
                  <a:pt x="211" y="297"/>
                </a:cubicBezTo>
                <a:cubicBezTo>
                  <a:pt x="211" y="296"/>
                  <a:pt x="211" y="295"/>
                  <a:pt x="211" y="295"/>
                </a:cubicBezTo>
                <a:cubicBezTo>
                  <a:pt x="213" y="294"/>
                  <a:pt x="213" y="294"/>
                  <a:pt x="213" y="294"/>
                </a:cubicBezTo>
                <a:cubicBezTo>
                  <a:pt x="227" y="303"/>
                  <a:pt x="227" y="303"/>
                  <a:pt x="227" y="303"/>
                </a:cubicBezTo>
                <a:cubicBezTo>
                  <a:pt x="228" y="305"/>
                  <a:pt x="229" y="306"/>
                  <a:pt x="229" y="308"/>
                </a:cubicBezTo>
                <a:cubicBezTo>
                  <a:pt x="229" y="314"/>
                  <a:pt x="229" y="314"/>
                  <a:pt x="229" y="314"/>
                </a:cubicBezTo>
                <a:cubicBezTo>
                  <a:pt x="234" y="315"/>
                  <a:pt x="234" y="315"/>
                  <a:pt x="234" y="315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35" y="307"/>
                  <a:pt x="235" y="305"/>
                  <a:pt x="235" y="303"/>
                </a:cubicBezTo>
                <a:cubicBezTo>
                  <a:pt x="235" y="302"/>
                  <a:pt x="236" y="301"/>
                  <a:pt x="237" y="300"/>
                </a:cubicBezTo>
                <a:cubicBezTo>
                  <a:pt x="239" y="299"/>
                  <a:pt x="239" y="299"/>
                  <a:pt x="239" y="299"/>
                </a:cubicBezTo>
                <a:cubicBezTo>
                  <a:pt x="239" y="298"/>
                  <a:pt x="239" y="297"/>
                  <a:pt x="240" y="297"/>
                </a:cubicBezTo>
                <a:cubicBezTo>
                  <a:pt x="243" y="297"/>
                  <a:pt x="243" y="297"/>
                  <a:pt x="243" y="297"/>
                </a:cubicBezTo>
                <a:cubicBezTo>
                  <a:pt x="245" y="299"/>
                  <a:pt x="247" y="303"/>
                  <a:pt x="248" y="309"/>
                </a:cubicBezTo>
                <a:cubicBezTo>
                  <a:pt x="248" y="310"/>
                  <a:pt x="248" y="310"/>
                  <a:pt x="248" y="310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49" y="312"/>
                  <a:pt x="251" y="313"/>
                  <a:pt x="255" y="315"/>
                </a:cubicBezTo>
                <a:cubicBezTo>
                  <a:pt x="255" y="315"/>
                  <a:pt x="255" y="315"/>
                  <a:pt x="255" y="315"/>
                </a:cubicBezTo>
                <a:cubicBezTo>
                  <a:pt x="256" y="315"/>
                  <a:pt x="256" y="315"/>
                  <a:pt x="256" y="315"/>
                </a:cubicBezTo>
                <a:cubicBezTo>
                  <a:pt x="269" y="328"/>
                  <a:pt x="269" y="328"/>
                  <a:pt x="269" y="328"/>
                </a:cubicBezTo>
                <a:cubicBezTo>
                  <a:pt x="269" y="328"/>
                  <a:pt x="269" y="328"/>
                  <a:pt x="269" y="328"/>
                </a:cubicBezTo>
                <a:cubicBezTo>
                  <a:pt x="275" y="326"/>
                  <a:pt x="275" y="326"/>
                  <a:pt x="275" y="326"/>
                </a:cubicBezTo>
                <a:cubicBezTo>
                  <a:pt x="274" y="324"/>
                  <a:pt x="274" y="324"/>
                  <a:pt x="274" y="324"/>
                </a:cubicBezTo>
                <a:cubicBezTo>
                  <a:pt x="272" y="322"/>
                  <a:pt x="272" y="320"/>
                  <a:pt x="272" y="319"/>
                </a:cubicBezTo>
                <a:cubicBezTo>
                  <a:pt x="272" y="316"/>
                  <a:pt x="274" y="313"/>
                  <a:pt x="278" y="311"/>
                </a:cubicBezTo>
                <a:cubicBezTo>
                  <a:pt x="285" y="305"/>
                  <a:pt x="285" y="305"/>
                  <a:pt x="285" y="305"/>
                </a:cubicBezTo>
                <a:cubicBezTo>
                  <a:pt x="293" y="310"/>
                  <a:pt x="293" y="310"/>
                  <a:pt x="293" y="310"/>
                </a:cubicBezTo>
                <a:cubicBezTo>
                  <a:pt x="294" y="310"/>
                  <a:pt x="294" y="310"/>
                  <a:pt x="294" y="310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6" y="300"/>
                  <a:pt x="296" y="300"/>
                  <a:pt x="296" y="300"/>
                </a:cubicBezTo>
                <a:cubicBezTo>
                  <a:pt x="297" y="299"/>
                  <a:pt x="297" y="299"/>
                  <a:pt x="297" y="299"/>
                </a:cubicBezTo>
                <a:cubicBezTo>
                  <a:pt x="304" y="300"/>
                  <a:pt x="304" y="300"/>
                  <a:pt x="304" y="300"/>
                </a:cubicBezTo>
                <a:cubicBezTo>
                  <a:pt x="305" y="301"/>
                  <a:pt x="306" y="303"/>
                  <a:pt x="306" y="305"/>
                </a:cubicBezTo>
                <a:cubicBezTo>
                  <a:pt x="306" y="306"/>
                  <a:pt x="305" y="308"/>
                  <a:pt x="303" y="310"/>
                </a:cubicBezTo>
                <a:cubicBezTo>
                  <a:pt x="305" y="311"/>
                  <a:pt x="305" y="311"/>
                  <a:pt x="305" y="311"/>
                </a:cubicBezTo>
                <a:cubicBezTo>
                  <a:pt x="309" y="313"/>
                  <a:pt x="312" y="314"/>
                  <a:pt x="314" y="315"/>
                </a:cubicBezTo>
                <a:cubicBezTo>
                  <a:pt x="315" y="315"/>
                  <a:pt x="315" y="315"/>
                  <a:pt x="315" y="315"/>
                </a:cubicBezTo>
                <a:cubicBezTo>
                  <a:pt x="315" y="315"/>
                  <a:pt x="315" y="315"/>
                  <a:pt x="315" y="315"/>
                </a:cubicBezTo>
                <a:cubicBezTo>
                  <a:pt x="320" y="317"/>
                  <a:pt x="320" y="317"/>
                  <a:pt x="320" y="317"/>
                </a:cubicBezTo>
                <a:cubicBezTo>
                  <a:pt x="324" y="317"/>
                  <a:pt x="324" y="317"/>
                  <a:pt x="324" y="317"/>
                </a:cubicBezTo>
                <a:cubicBezTo>
                  <a:pt x="318" y="288"/>
                  <a:pt x="318" y="288"/>
                  <a:pt x="318" y="288"/>
                </a:cubicBezTo>
                <a:cubicBezTo>
                  <a:pt x="314" y="285"/>
                  <a:pt x="310" y="281"/>
                  <a:pt x="307" y="275"/>
                </a:cubicBezTo>
                <a:cubicBezTo>
                  <a:pt x="304" y="270"/>
                  <a:pt x="305" y="263"/>
                  <a:pt x="312" y="255"/>
                </a:cubicBezTo>
                <a:cubicBezTo>
                  <a:pt x="315" y="251"/>
                  <a:pt x="320" y="247"/>
                  <a:pt x="325" y="243"/>
                </a:cubicBezTo>
                <a:cubicBezTo>
                  <a:pt x="325" y="243"/>
                  <a:pt x="325" y="243"/>
                  <a:pt x="325" y="243"/>
                </a:cubicBezTo>
                <a:cubicBezTo>
                  <a:pt x="325" y="243"/>
                  <a:pt x="325" y="243"/>
                  <a:pt x="325" y="243"/>
                </a:cubicBezTo>
                <a:cubicBezTo>
                  <a:pt x="331" y="243"/>
                  <a:pt x="331" y="243"/>
                  <a:pt x="331" y="243"/>
                </a:cubicBezTo>
                <a:cubicBezTo>
                  <a:pt x="331" y="243"/>
                  <a:pt x="331" y="243"/>
                  <a:pt x="331" y="243"/>
                </a:cubicBezTo>
                <a:cubicBezTo>
                  <a:pt x="336" y="245"/>
                  <a:pt x="336" y="245"/>
                  <a:pt x="336" y="245"/>
                </a:cubicBezTo>
                <a:cubicBezTo>
                  <a:pt x="346" y="245"/>
                  <a:pt x="346" y="245"/>
                  <a:pt x="346" y="245"/>
                </a:cubicBezTo>
                <a:cubicBezTo>
                  <a:pt x="350" y="243"/>
                  <a:pt x="353" y="237"/>
                  <a:pt x="357" y="228"/>
                </a:cubicBezTo>
                <a:cubicBezTo>
                  <a:pt x="360" y="222"/>
                  <a:pt x="360" y="211"/>
                  <a:pt x="358" y="1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Freeform 30"/>
          <p:cNvSpPr/>
          <p:nvPr/>
        </p:nvSpPr>
        <p:spPr bwMode="auto">
          <a:xfrm>
            <a:off x="4348163" y="3054350"/>
            <a:ext cx="696912" cy="436563"/>
          </a:xfrm>
          <a:custGeom>
            <a:avLst/>
            <a:gdLst>
              <a:gd name="T0" fmla="*/ 2147483646 w 217"/>
              <a:gd name="T1" fmla="*/ 2147483646 h 136"/>
              <a:gd name="T2" fmla="*/ 2147483646 w 217"/>
              <a:gd name="T3" fmla="*/ 2147483646 h 136"/>
              <a:gd name="T4" fmla="*/ 2147483646 w 217"/>
              <a:gd name="T5" fmla="*/ 2147483646 h 136"/>
              <a:gd name="T6" fmla="*/ 2147483646 w 217"/>
              <a:gd name="T7" fmla="*/ 2147483646 h 136"/>
              <a:gd name="T8" fmla="*/ 2147483646 w 217"/>
              <a:gd name="T9" fmla="*/ 2147483646 h 136"/>
              <a:gd name="T10" fmla="*/ 2147483646 w 217"/>
              <a:gd name="T11" fmla="*/ 0 h 136"/>
              <a:gd name="T12" fmla="*/ 2147483646 w 217"/>
              <a:gd name="T13" fmla="*/ 2147483646 h 136"/>
              <a:gd name="T14" fmla="*/ 2147483646 w 217"/>
              <a:gd name="T15" fmla="*/ 2147483646 h 136"/>
              <a:gd name="T16" fmla="*/ 2147483646 w 217"/>
              <a:gd name="T17" fmla="*/ 2147483646 h 136"/>
              <a:gd name="T18" fmla="*/ 2147483646 w 217"/>
              <a:gd name="T19" fmla="*/ 2147483646 h 136"/>
              <a:gd name="T20" fmla="*/ 2147483646 w 217"/>
              <a:gd name="T21" fmla="*/ 2147483646 h 136"/>
              <a:gd name="T22" fmla="*/ 2147483646 w 217"/>
              <a:gd name="T23" fmla="*/ 2147483646 h 136"/>
              <a:gd name="T24" fmla="*/ 2147483646 w 217"/>
              <a:gd name="T25" fmla="*/ 2147483646 h 136"/>
              <a:gd name="T26" fmla="*/ 2147483646 w 217"/>
              <a:gd name="T27" fmla="*/ 2147483646 h 136"/>
              <a:gd name="T28" fmla="*/ 0 w 217"/>
              <a:gd name="T29" fmla="*/ 2147483646 h 136"/>
              <a:gd name="T30" fmla="*/ 2147483646 w 217"/>
              <a:gd name="T31" fmla="*/ 2147483646 h 136"/>
              <a:gd name="T32" fmla="*/ 2147483646 w 217"/>
              <a:gd name="T33" fmla="*/ 2147483646 h 136"/>
              <a:gd name="T34" fmla="*/ 2147483646 w 217"/>
              <a:gd name="T35" fmla="*/ 2147483646 h 136"/>
              <a:gd name="T36" fmla="*/ 2147483646 w 217"/>
              <a:gd name="T37" fmla="*/ 2147483646 h 136"/>
              <a:gd name="T38" fmla="*/ 2147483646 w 217"/>
              <a:gd name="T39" fmla="*/ 2147483646 h 136"/>
              <a:gd name="T40" fmla="*/ 2147483646 w 217"/>
              <a:gd name="T41" fmla="*/ 2147483646 h 136"/>
              <a:gd name="T42" fmla="*/ 2147483646 w 217"/>
              <a:gd name="T43" fmla="*/ 2147483646 h 136"/>
              <a:gd name="T44" fmla="*/ 2147483646 w 217"/>
              <a:gd name="T45" fmla="*/ 2147483646 h 136"/>
              <a:gd name="T46" fmla="*/ 2147483646 w 217"/>
              <a:gd name="T47" fmla="*/ 2147483646 h 136"/>
              <a:gd name="T48" fmla="*/ 2147483646 w 217"/>
              <a:gd name="T49" fmla="*/ 2147483646 h 136"/>
              <a:gd name="T50" fmla="*/ 2147483646 w 217"/>
              <a:gd name="T51" fmla="*/ 2147483646 h 136"/>
              <a:gd name="T52" fmla="*/ 2147483646 w 217"/>
              <a:gd name="T53" fmla="*/ 2147483646 h 136"/>
              <a:gd name="T54" fmla="*/ 2147483646 w 217"/>
              <a:gd name="T55" fmla="*/ 2147483646 h 136"/>
              <a:gd name="T56" fmla="*/ 2147483646 w 217"/>
              <a:gd name="T57" fmla="*/ 2147483646 h 136"/>
              <a:gd name="T58" fmla="*/ 2147483646 w 217"/>
              <a:gd name="T59" fmla="*/ 2147483646 h 136"/>
              <a:gd name="T60" fmla="*/ 2147483646 w 217"/>
              <a:gd name="T61" fmla="*/ 2147483646 h 136"/>
              <a:gd name="T62" fmla="*/ 2147483646 w 217"/>
              <a:gd name="T63" fmla="*/ 2147483646 h 136"/>
              <a:gd name="T64" fmla="*/ 2147483646 w 217"/>
              <a:gd name="T65" fmla="*/ 2147483646 h 136"/>
              <a:gd name="T66" fmla="*/ 2147483646 w 217"/>
              <a:gd name="T67" fmla="*/ 2147483646 h 136"/>
              <a:gd name="T68" fmla="*/ 2147483646 w 217"/>
              <a:gd name="T69" fmla="*/ 2147483646 h 136"/>
              <a:gd name="T70" fmla="*/ 2147483646 w 217"/>
              <a:gd name="T71" fmla="*/ 2147483646 h 136"/>
              <a:gd name="T72" fmla="*/ 2147483646 w 217"/>
              <a:gd name="T73" fmla="*/ 2147483646 h 136"/>
              <a:gd name="T74" fmla="*/ 2147483646 w 217"/>
              <a:gd name="T75" fmla="*/ 2147483646 h 136"/>
              <a:gd name="T76" fmla="*/ 2147483646 w 217"/>
              <a:gd name="T77" fmla="*/ 2147483646 h 136"/>
              <a:gd name="T78" fmla="*/ 2147483646 w 217"/>
              <a:gd name="T79" fmla="*/ 2147483646 h 136"/>
              <a:gd name="T80" fmla="*/ 2147483646 w 217"/>
              <a:gd name="T81" fmla="*/ 2147483646 h 136"/>
              <a:gd name="T82" fmla="*/ 2147483646 w 217"/>
              <a:gd name="T83" fmla="*/ 2147483646 h 136"/>
              <a:gd name="T84" fmla="*/ 2147483646 w 217"/>
              <a:gd name="T85" fmla="*/ 2147483646 h 136"/>
              <a:gd name="T86" fmla="*/ 2147483646 w 217"/>
              <a:gd name="T87" fmla="*/ 2147483646 h 136"/>
              <a:gd name="T88" fmla="*/ 2147483646 w 217"/>
              <a:gd name="T89" fmla="*/ 2147483646 h 136"/>
              <a:gd name="T90" fmla="*/ 2147483646 w 217"/>
              <a:gd name="T91" fmla="*/ 2147483646 h 136"/>
              <a:gd name="T92" fmla="*/ 2147483646 w 217"/>
              <a:gd name="T93" fmla="*/ 2147483646 h 136"/>
              <a:gd name="T94" fmla="*/ 2147483646 w 217"/>
              <a:gd name="T95" fmla="*/ 2147483646 h 136"/>
              <a:gd name="T96" fmla="*/ 2147483646 w 217"/>
              <a:gd name="T97" fmla="*/ 2147483646 h 136"/>
              <a:gd name="T98" fmla="*/ 2147483646 w 217"/>
              <a:gd name="T99" fmla="*/ 2147483646 h 136"/>
              <a:gd name="T100" fmla="*/ 2147483646 w 217"/>
              <a:gd name="T101" fmla="*/ 2147483646 h 1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6" h="136">
                <a:moveTo>
                  <a:pt x="198" y="4"/>
                </a:moveTo>
                <a:cubicBezTo>
                  <a:pt x="198" y="4"/>
                  <a:pt x="198" y="4"/>
                  <a:pt x="198" y="4"/>
                </a:cubicBezTo>
                <a:cubicBezTo>
                  <a:pt x="198" y="6"/>
                  <a:pt x="196" y="7"/>
                  <a:pt x="194" y="7"/>
                </a:cubicBezTo>
                <a:cubicBezTo>
                  <a:pt x="179" y="6"/>
                  <a:pt x="179" y="6"/>
                  <a:pt x="179" y="6"/>
                </a:cubicBezTo>
                <a:cubicBezTo>
                  <a:pt x="168" y="4"/>
                  <a:pt x="161" y="2"/>
                  <a:pt x="157" y="0"/>
                </a:cubicBezTo>
                <a:cubicBezTo>
                  <a:pt x="135" y="21"/>
                  <a:pt x="135" y="21"/>
                  <a:pt x="135" y="21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4" y="31"/>
                  <a:pt x="134" y="31"/>
                  <a:pt x="134" y="31"/>
                </a:cubicBezTo>
                <a:cubicBezTo>
                  <a:pt x="117" y="33"/>
                  <a:pt x="108" y="32"/>
                  <a:pt x="106" y="26"/>
                </a:cubicBezTo>
                <a:cubicBezTo>
                  <a:pt x="104" y="1"/>
                  <a:pt x="104" y="1"/>
                  <a:pt x="104" y="1"/>
                </a:cubicBezTo>
                <a:cubicBezTo>
                  <a:pt x="84" y="0"/>
                  <a:pt x="84" y="0"/>
                  <a:pt x="84" y="0"/>
                </a:cubicBezTo>
                <a:cubicBezTo>
                  <a:pt x="76" y="18"/>
                  <a:pt x="76" y="18"/>
                  <a:pt x="76" y="18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4"/>
                  <a:pt x="74" y="0"/>
                  <a:pt x="72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0" y="9"/>
                  <a:pt x="60" y="9"/>
                  <a:pt x="60" y="9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1" y="12"/>
                  <a:pt x="51" y="12"/>
                  <a:pt x="51" y="12"/>
                </a:cubicBezTo>
                <a:cubicBezTo>
                  <a:pt x="42" y="20"/>
                  <a:pt x="34" y="27"/>
                  <a:pt x="28" y="35"/>
                </a:cubicBezTo>
                <a:cubicBezTo>
                  <a:pt x="6" y="64"/>
                  <a:pt x="6" y="64"/>
                  <a:pt x="6" y="6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6"/>
                  <a:pt x="11" y="76"/>
                  <a:pt x="11" y="76"/>
                </a:cubicBezTo>
                <a:cubicBezTo>
                  <a:pt x="11" y="76"/>
                  <a:pt x="11" y="76"/>
                  <a:pt x="11" y="76"/>
                </a:cubicBezTo>
                <a:cubicBezTo>
                  <a:pt x="10" y="76"/>
                  <a:pt x="10" y="76"/>
                  <a:pt x="10" y="76"/>
                </a:cubicBezTo>
                <a:cubicBezTo>
                  <a:pt x="9" y="78"/>
                  <a:pt x="10" y="82"/>
                  <a:pt x="12" y="86"/>
                </a:cubicBezTo>
                <a:cubicBezTo>
                  <a:pt x="15" y="91"/>
                  <a:pt x="17" y="97"/>
                  <a:pt x="17" y="103"/>
                </a:cubicBezTo>
                <a:cubicBezTo>
                  <a:pt x="17" y="104"/>
                  <a:pt x="17" y="104"/>
                  <a:pt x="17" y="104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8"/>
                  <a:pt x="0" y="118"/>
                  <a:pt x="0" y="118"/>
                </a:cubicBezTo>
                <a:cubicBezTo>
                  <a:pt x="8" y="122"/>
                  <a:pt x="8" y="122"/>
                  <a:pt x="8" y="122"/>
                </a:cubicBezTo>
                <a:cubicBezTo>
                  <a:pt x="8" y="122"/>
                  <a:pt x="9" y="123"/>
                  <a:pt x="9" y="124"/>
                </a:cubicBezTo>
                <a:cubicBezTo>
                  <a:pt x="9" y="124"/>
                  <a:pt x="9" y="124"/>
                  <a:pt x="9" y="124"/>
                </a:cubicBezTo>
                <a:cubicBezTo>
                  <a:pt x="8" y="126"/>
                  <a:pt x="12" y="129"/>
                  <a:pt x="18" y="13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42" y="126"/>
                  <a:pt x="42" y="126"/>
                  <a:pt x="42" y="126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57" y="119"/>
                  <a:pt x="57" y="119"/>
                  <a:pt x="57" y="119"/>
                </a:cubicBezTo>
                <a:cubicBezTo>
                  <a:pt x="59" y="120"/>
                  <a:pt x="59" y="120"/>
                  <a:pt x="59" y="120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9" y="122"/>
                  <a:pt x="59" y="122"/>
                  <a:pt x="59" y="122"/>
                </a:cubicBezTo>
                <a:cubicBezTo>
                  <a:pt x="57" y="126"/>
                  <a:pt x="58" y="130"/>
                  <a:pt x="62" y="132"/>
                </a:cubicBezTo>
                <a:cubicBezTo>
                  <a:pt x="74" y="132"/>
                  <a:pt x="74" y="132"/>
                  <a:pt x="74" y="132"/>
                </a:cubicBezTo>
                <a:cubicBezTo>
                  <a:pt x="79" y="131"/>
                  <a:pt x="82" y="130"/>
                  <a:pt x="85" y="128"/>
                </a:cubicBezTo>
                <a:cubicBezTo>
                  <a:pt x="86" y="126"/>
                  <a:pt x="89" y="125"/>
                  <a:pt x="92" y="126"/>
                </a:cubicBezTo>
                <a:cubicBezTo>
                  <a:pt x="97" y="126"/>
                  <a:pt x="101" y="128"/>
                  <a:pt x="104" y="132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108" y="124"/>
                  <a:pt x="108" y="124"/>
                  <a:pt x="108" y="124"/>
                </a:cubicBezTo>
                <a:cubicBezTo>
                  <a:pt x="110" y="122"/>
                  <a:pt x="111" y="120"/>
                  <a:pt x="112" y="118"/>
                </a:cubicBezTo>
                <a:cubicBezTo>
                  <a:pt x="114" y="115"/>
                  <a:pt x="116" y="112"/>
                  <a:pt x="119" y="110"/>
                </a:cubicBezTo>
                <a:cubicBezTo>
                  <a:pt x="124" y="107"/>
                  <a:pt x="124" y="107"/>
                  <a:pt x="124" y="107"/>
                </a:cubicBezTo>
                <a:cubicBezTo>
                  <a:pt x="125" y="106"/>
                  <a:pt x="125" y="106"/>
                  <a:pt x="125" y="106"/>
                </a:cubicBezTo>
                <a:cubicBezTo>
                  <a:pt x="125" y="107"/>
                  <a:pt x="125" y="107"/>
                  <a:pt x="125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4" y="88"/>
                  <a:pt x="134" y="88"/>
                  <a:pt x="134" y="88"/>
                </a:cubicBezTo>
                <a:cubicBezTo>
                  <a:pt x="134" y="88"/>
                  <a:pt x="134" y="88"/>
                  <a:pt x="134" y="88"/>
                </a:cubicBezTo>
                <a:cubicBezTo>
                  <a:pt x="140" y="86"/>
                  <a:pt x="140" y="86"/>
                  <a:pt x="140" y="86"/>
                </a:cubicBezTo>
                <a:cubicBezTo>
                  <a:pt x="147" y="82"/>
                  <a:pt x="150" y="78"/>
                  <a:pt x="150" y="75"/>
                </a:cubicBezTo>
                <a:cubicBezTo>
                  <a:pt x="148" y="69"/>
                  <a:pt x="148" y="69"/>
                  <a:pt x="148" y="69"/>
                </a:cubicBezTo>
                <a:cubicBezTo>
                  <a:pt x="147" y="65"/>
                  <a:pt x="147" y="62"/>
                  <a:pt x="148" y="61"/>
                </a:cubicBezTo>
                <a:cubicBezTo>
                  <a:pt x="149" y="60"/>
                  <a:pt x="150" y="60"/>
                  <a:pt x="151" y="60"/>
                </a:cubicBezTo>
                <a:cubicBezTo>
                  <a:pt x="154" y="60"/>
                  <a:pt x="157" y="60"/>
                  <a:pt x="160" y="62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1" y="55"/>
                  <a:pt x="161" y="55"/>
                  <a:pt x="161" y="55"/>
                </a:cubicBezTo>
                <a:cubicBezTo>
                  <a:pt x="161" y="54"/>
                  <a:pt x="161" y="54"/>
                  <a:pt x="161" y="54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9" y="48"/>
                  <a:pt x="169" y="48"/>
                  <a:pt x="169" y="48"/>
                </a:cubicBezTo>
                <a:cubicBezTo>
                  <a:pt x="165" y="48"/>
                  <a:pt x="165" y="48"/>
                  <a:pt x="165" y="48"/>
                </a:cubicBezTo>
                <a:cubicBezTo>
                  <a:pt x="164" y="47"/>
                  <a:pt x="164" y="47"/>
                  <a:pt x="164" y="47"/>
                </a:cubicBezTo>
                <a:cubicBezTo>
                  <a:pt x="164" y="45"/>
                  <a:pt x="164" y="45"/>
                  <a:pt x="164" y="45"/>
                </a:cubicBezTo>
                <a:cubicBezTo>
                  <a:pt x="164" y="44"/>
                  <a:pt x="164" y="44"/>
                  <a:pt x="164" y="44"/>
                </a:cubicBezTo>
                <a:cubicBezTo>
                  <a:pt x="165" y="43"/>
                  <a:pt x="165" y="43"/>
                  <a:pt x="165" y="43"/>
                </a:cubicBezTo>
                <a:cubicBezTo>
                  <a:pt x="166" y="43"/>
                  <a:pt x="166" y="43"/>
                  <a:pt x="166" y="43"/>
                </a:cubicBezTo>
                <a:cubicBezTo>
                  <a:pt x="167" y="43"/>
                  <a:pt x="167" y="43"/>
                  <a:pt x="167" y="43"/>
                </a:cubicBezTo>
                <a:cubicBezTo>
                  <a:pt x="170" y="43"/>
                  <a:pt x="173" y="42"/>
                  <a:pt x="176" y="38"/>
                </a:cubicBezTo>
                <a:cubicBezTo>
                  <a:pt x="202" y="20"/>
                  <a:pt x="202" y="20"/>
                  <a:pt x="202" y="20"/>
                </a:cubicBezTo>
                <a:cubicBezTo>
                  <a:pt x="202" y="20"/>
                  <a:pt x="202" y="20"/>
                  <a:pt x="202" y="20"/>
                </a:cubicBezTo>
                <a:cubicBezTo>
                  <a:pt x="210" y="24"/>
                  <a:pt x="210" y="24"/>
                  <a:pt x="210" y="24"/>
                </a:cubicBezTo>
                <a:cubicBezTo>
                  <a:pt x="214" y="24"/>
                  <a:pt x="214" y="24"/>
                  <a:pt x="214" y="24"/>
                </a:cubicBezTo>
                <a:cubicBezTo>
                  <a:pt x="212" y="15"/>
                  <a:pt x="212" y="15"/>
                  <a:pt x="212" y="15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7" y="6"/>
                  <a:pt x="217" y="6"/>
                  <a:pt x="217" y="6"/>
                </a:cubicBezTo>
                <a:cubicBezTo>
                  <a:pt x="216" y="6"/>
                  <a:pt x="216" y="6"/>
                  <a:pt x="216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3" y="7"/>
                  <a:pt x="213" y="7"/>
                  <a:pt x="213" y="7"/>
                </a:cubicBezTo>
                <a:cubicBezTo>
                  <a:pt x="212" y="7"/>
                  <a:pt x="212" y="7"/>
                  <a:pt x="212" y="7"/>
                </a:cubicBezTo>
                <a:cubicBezTo>
                  <a:pt x="204" y="8"/>
                  <a:pt x="204" y="8"/>
                  <a:pt x="204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6"/>
                  <a:pt x="202" y="6"/>
                  <a:pt x="202" y="6"/>
                </a:cubicBezTo>
                <a:cubicBezTo>
                  <a:pt x="200" y="4"/>
                  <a:pt x="200" y="4"/>
                  <a:pt x="200" y="4"/>
                </a:cubicBezTo>
                <a:lnTo>
                  <a:pt x="198" y="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Freeform 31"/>
          <p:cNvSpPr/>
          <p:nvPr/>
        </p:nvSpPr>
        <p:spPr bwMode="auto">
          <a:xfrm>
            <a:off x="5000625" y="3778250"/>
            <a:ext cx="109538" cy="98425"/>
          </a:xfrm>
          <a:custGeom>
            <a:avLst/>
            <a:gdLst>
              <a:gd name="T0" fmla="*/ 2147483646 w 34"/>
              <a:gd name="T1" fmla="*/ 2147483646 h 31"/>
              <a:gd name="T2" fmla="*/ 2147483646 w 34"/>
              <a:gd name="T3" fmla="*/ 2147483646 h 31"/>
              <a:gd name="T4" fmla="*/ 2147483646 w 34"/>
              <a:gd name="T5" fmla="*/ 2147483646 h 31"/>
              <a:gd name="T6" fmla="*/ 2147483646 w 34"/>
              <a:gd name="T7" fmla="*/ 2147483646 h 31"/>
              <a:gd name="T8" fmla="*/ 2147483646 w 34"/>
              <a:gd name="T9" fmla="*/ 2147483646 h 31"/>
              <a:gd name="T10" fmla="*/ 2147483646 w 34"/>
              <a:gd name="T11" fmla="*/ 2147483646 h 31"/>
              <a:gd name="T12" fmla="*/ 2147483646 w 34"/>
              <a:gd name="T13" fmla="*/ 2147483646 h 31"/>
              <a:gd name="T14" fmla="*/ 2147483646 w 34"/>
              <a:gd name="T15" fmla="*/ 2147483646 h 31"/>
              <a:gd name="T16" fmla="*/ 2147483646 w 34"/>
              <a:gd name="T17" fmla="*/ 2147483646 h 31"/>
              <a:gd name="T18" fmla="*/ 2147483646 w 34"/>
              <a:gd name="T19" fmla="*/ 2147483646 h 31"/>
              <a:gd name="T20" fmla="*/ 0 w 34"/>
              <a:gd name="T21" fmla="*/ 2147483646 h 31"/>
              <a:gd name="T22" fmla="*/ 2147483646 w 34"/>
              <a:gd name="T23" fmla="*/ 2147483646 h 31"/>
              <a:gd name="T24" fmla="*/ 2147483646 w 34"/>
              <a:gd name="T25" fmla="*/ 2147483646 h 31"/>
              <a:gd name="T26" fmla="*/ 2147483646 w 34"/>
              <a:gd name="T27" fmla="*/ 2147483646 h 31"/>
              <a:gd name="T28" fmla="*/ 2147483646 w 34"/>
              <a:gd name="T29" fmla="*/ 2147483646 h 31"/>
              <a:gd name="T30" fmla="*/ 2147483646 w 34"/>
              <a:gd name="T31" fmla="*/ 2147483646 h 31"/>
              <a:gd name="T32" fmla="*/ 2147483646 w 34"/>
              <a:gd name="T33" fmla="*/ 2147483646 h 31"/>
              <a:gd name="T34" fmla="*/ 2147483646 w 34"/>
              <a:gd name="T35" fmla="*/ 2147483646 h 31"/>
              <a:gd name="T36" fmla="*/ 2147483646 w 34"/>
              <a:gd name="T37" fmla="*/ 2147483646 h 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4" h="31">
                <a:moveTo>
                  <a:pt x="31" y="17"/>
                </a:move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4" y="5"/>
                  <a:pt x="24" y="5"/>
                  <a:pt x="24" y="5"/>
                </a:cubicBezTo>
                <a:cubicBezTo>
                  <a:pt x="19" y="1"/>
                  <a:pt x="14" y="0"/>
                  <a:pt x="11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13"/>
                  <a:pt x="5" y="17"/>
                  <a:pt x="2" y="19"/>
                </a:cubicBezTo>
                <a:cubicBezTo>
                  <a:pt x="0" y="21"/>
                  <a:pt x="0" y="21"/>
                  <a:pt x="0" y="21"/>
                </a:cubicBezTo>
                <a:cubicBezTo>
                  <a:pt x="4" y="25"/>
                  <a:pt x="4" y="25"/>
                  <a:pt x="4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9"/>
                  <a:pt x="6" y="29"/>
                  <a:pt x="6" y="29"/>
                </a:cubicBezTo>
                <a:cubicBezTo>
                  <a:pt x="11" y="31"/>
                  <a:pt x="11" y="31"/>
                  <a:pt x="11" y="31"/>
                </a:cubicBezTo>
                <a:cubicBezTo>
                  <a:pt x="13" y="29"/>
                  <a:pt x="15" y="28"/>
                  <a:pt x="17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6" y="27"/>
                  <a:pt x="26" y="27"/>
                  <a:pt x="26" y="27"/>
                </a:cubicBezTo>
                <a:cubicBezTo>
                  <a:pt x="27" y="21"/>
                  <a:pt x="29" y="18"/>
                  <a:pt x="31" y="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Freeform 32"/>
          <p:cNvSpPr/>
          <p:nvPr/>
        </p:nvSpPr>
        <p:spPr bwMode="auto">
          <a:xfrm>
            <a:off x="4489450" y="3411538"/>
            <a:ext cx="606425" cy="469900"/>
          </a:xfrm>
          <a:custGeom>
            <a:avLst/>
            <a:gdLst>
              <a:gd name="T0" fmla="*/ 2147483646 w 189"/>
              <a:gd name="T1" fmla="*/ 2147483646 h 146"/>
              <a:gd name="T2" fmla="*/ 2147483646 w 189"/>
              <a:gd name="T3" fmla="*/ 2147483646 h 146"/>
              <a:gd name="T4" fmla="*/ 2147483646 w 189"/>
              <a:gd name="T5" fmla="*/ 2147483646 h 146"/>
              <a:gd name="T6" fmla="*/ 2147483646 w 189"/>
              <a:gd name="T7" fmla="*/ 0 h 146"/>
              <a:gd name="T8" fmla="*/ 2147483646 w 189"/>
              <a:gd name="T9" fmla="*/ 2147483646 h 146"/>
              <a:gd name="T10" fmla="*/ 2147483646 w 189"/>
              <a:gd name="T11" fmla="*/ 2147483646 h 146"/>
              <a:gd name="T12" fmla="*/ 2147483646 w 189"/>
              <a:gd name="T13" fmla="*/ 2147483646 h 146"/>
              <a:gd name="T14" fmla="*/ 2147483646 w 189"/>
              <a:gd name="T15" fmla="*/ 2147483646 h 146"/>
              <a:gd name="T16" fmla="*/ 2147483646 w 189"/>
              <a:gd name="T17" fmla="*/ 2147483646 h 146"/>
              <a:gd name="T18" fmla="*/ 2147483646 w 189"/>
              <a:gd name="T19" fmla="*/ 2147483646 h 146"/>
              <a:gd name="T20" fmla="*/ 2147483646 w 189"/>
              <a:gd name="T21" fmla="*/ 2147483646 h 146"/>
              <a:gd name="T22" fmla="*/ 0 w 189"/>
              <a:gd name="T23" fmla="*/ 2147483646 h 146"/>
              <a:gd name="T24" fmla="*/ 2147483646 w 189"/>
              <a:gd name="T25" fmla="*/ 2147483646 h 146"/>
              <a:gd name="T26" fmla="*/ 2147483646 w 189"/>
              <a:gd name="T27" fmla="*/ 2147483646 h 146"/>
              <a:gd name="T28" fmla="*/ 2147483646 w 189"/>
              <a:gd name="T29" fmla="*/ 2147483646 h 146"/>
              <a:gd name="T30" fmla="*/ 2147483646 w 189"/>
              <a:gd name="T31" fmla="*/ 2147483646 h 146"/>
              <a:gd name="T32" fmla="*/ 2147483646 w 189"/>
              <a:gd name="T33" fmla="*/ 2147483646 h 146"/>
              <a:gd name="T34" fmla="*/ 2147483646 w 189"/>
              <a:gd name="T35" fmla="*/ 2147483646 h 146"/>
              <a:gd name="T36" fmla="*/ 2147483646 w 189"/>
              <a:gd name="T37" fmla="*/ 2147483646 h 146"/>
              <a:gd name="T38" fmla="*/ 2147483646 w 189"/>
              <a:gd name="T39" fmla="*/ 2147483646 h 146"/>
              <a:gd name="T40" fmla="*/ 2147483646 w 189"/>
              <a:gd name="T41" fmla="*/ 2147483646 h 146"/>
              <a:gd name="T42" fmla="*/ 2147483646 w 189"/>
              <a:gd name="T43" fmla="*/ 2147483646 h 146"/>
              <a:gd name="T44" fmla="*/ 2147483646 w 189"/>
              <a:gd name="T45" fmla="*/ 2147483646 h 146"/>
              <a:gd name="T46" fmla="*/ 2147483646 w 189"/>
              <a:gd name="T47" fmla="*/ 2147483646 h 146"/>
              <a:gd name="T48" fmla="*/ 2147483646 w 189"/>
              <a:gd name="T49" fmla="*/ 2147483646 h 146"/>
              <a:gd name="T50" fmla="*/ 2147483646 w 189"/>
              <a:gd name="T51" fmla="*/ 2147483646 h 146"/>
              <a:gd name="T52" fmla="*/ 2147483646 w 189"/>
              <a:gd name="T53" fmla="*/ 2147483646 h 146"/>
              <a:gd name="T54" fmla="*/ 2147483646 w 189"/>
              <a:gd name="T55" fmla="*/ 2147483646 h 146"/>
              <a:gd name="T56" fmla="*/ 2147483646 w 189"/>
              <a:gd name="T57" fmla="*/ 2147483646 h 146"/>
              <a:gd name="T58" fmla="*/ 2147483646 w 189"/>
              <a:gd name="T59" fmla="*/ 2147483646 h 146"/>
              <a:gd name="T60" fmla="*/ 2147483646 w 189"/>
              <a:gd name="T61" fmla="*/ 2147483646 h 146"/>
              <a:gd name="T62" fmla="*/ 2147483646 w 189"/>
              <a:gd name="T63" fmla="*/ 2147483646 h 146"/>
              <a:gd name="T64" fmla="*/ 2147483646 w 189"/>
              <a:gd name="T65" fmla="*/ 2147483646 h 146"/>
              <a:gd name="T66" fmla="*/ 2147483646 w 189"/>
              <a:gd name="T67" fmla="*/ 2147483646 h 146"/>
              <a:gd name="T68" fmla="*/ 2147483646 w 189"/>
              <a:gd name="T69" fmla="*/ 2147483646 h 146"/>
              <a:gd name="T70" fmla="*/ 2147483646 w 189"/>
              <a:gd name="T71" fmla="*/ 2147483646 h 146"/>
              <a:gd name="T72" fmla="*/ 2147483646 w 189"/>
              <a:gd name="T73" fmla="*/ 2147483646 h 146"/>
              <a:gd name="T74" fmla="*/ 2147483646 w 189"/>
              <a:gd name="T75" fmla="*/ 2147483646 h 146"/>
              <a:gd name="T76" fmla="*/ 2147483646 w 189"/>
              <a:gd name="T77" fmla="*/ 2147483646 h 146"/>
              <a:gd name="T78" fmla="*/ 2147483646 w 189"/>
              <a:gd name="T79" fmla="*/ 2147483646 h 146"/>
              <a:gd name="T80" fmla="*/ 2147483646 w 189"/>
              <a:gd name="T81" fmla="*/ 2147483646 h 14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89" h="146">
                <a:moveTo>
                  <a:pt x="132" y="43"/>
                </a:moveTo>
                <a:cubicBezTo>
                  <a:pt x="128" y="39"/>
                  <a:pt x="124" y="33"/>
                  <a:pt x="120" y="23"/>
                </a:cubicBezTo>
                <a:cubicBezTo>
                  <a:pt x="109" y="23"/>
                  <a:pt x="102" y="21"/>
                  <a:pt x="99" y="17"/>
                </a:cubicBezTo>
                <a:cubicBezTo>
                  <a:pt x="96" y="13"/>
                  <a:pt x="92" y="11"/>
                  <a:pt x="85" y="9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2" y="0"/>
                  <a:pt x="82" y="0"/>
                  <a:pt x="82" y="0"/>
                </a:cubicBezTo>
                <a:cubicBezTo>
                  <a:pt x="77" y="3"/>
                  <a:pt x="74" y="5"/>
                  <a:pt x="72" y="8"/>
                </a:cubicBezTo>
                <a:cubicBezTo>
                  <a:pt x="71" y="11"/>
                  <a:pt x="69" y="14"/>
                  <a:pt x="66" y="16"/>
                </a:cubicBezTo>
                <a:cubicBezTo>
                  <a:pt x="64" y="23"/>
                  <a:pt x="62" y="26"/>
                  <a:pt x="60" y="26"/>
                </a:cubicBezTo>
                <a:cubicBezTo>
                  <a:pt x="59" y="26"/>
                  <a:pt x="58" y="25"/>
                  <a:pt x="58" y="24"/>
                </a:cubicBezTo>
                <a:cubicBezTo>
                  <a:pt x="54" y="21"/>
                  <a:pt x="54" y="21"/>
                  <a:pt x="54" y="21"/>
                </a:cubicBezTo>
                <a:cubicBezTo>
                  <a:pt x="52" y="20"/>
                  <a:pt x="50" y="19"/>
                  <a:pt x="48" y="19"/>
                </a:cubicBezTo>
                <a:cubicBezTo>
                  <a:pt x="44" y="20"/>
                  <a:pt x="44" y="20"/>
                  <a:pt x="44" y="20"/>
                </a:cubicBezTo>
                <a:cubicBezTo>
                  <a:pt x="41" y="23"/>
                  <a:pt x="37" y="25"/>
                  <a:pt x="31" y="25"/>
                </a:cubicBezTo>
                <a:cubicBezTo>
                  <a:pt x="16" y="25"/>
                  <a:pt x="16" y="25"/>
                  <a:pt x="16" y="25"/>
                </a:cubicBezTo>
                <a:cubicBezTo>
                  <a:pt x="11" y="22"/>
                  <a:pt x="9" y="17"/>
                  <a:pt x="10" y="11"/>
                </a:cubicBezTo>
                <a:cubicBezTo>
                  <a:pt x="4" y="9"/>
                  <a:pt x="4" y="9"/>
                  <a:pt x="4" y="9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12" y="31"/>
                  <a:pt x="17" y="37"/>
                  <a:pt x="20" y="38"/>
                </a:cubicBezTo>
                <a:cubicBezTo>
                  <a:pt x="21" y="39"/>
                  <a:pt x="26" y="41"/>
                  <a:pt x="34" y="43"/>
                </a:cubicBezTo>
                <a:cubicBezTo>
                  <a:pt x="49" y="48"/>
                  <a:pt x="49" y="48"/>
                  <a:pt x="49" y="48"/>
                </a:cubicBezTo>
                <a:cubicBezTo>
                  <a:pt x="53" y="50"/>
                  <a:pt x="58" y="59"/>
                  <a:pt x="62" y="75"/>
                </a:cubicBezTo>
                <a:cubicBezTo>
                  <a:pt x="69" y="79"/>
                  <a:pt x="73" y="81"/>
                  <a:pt x="76" y="81"/>
                </a:cubicBezTo>
                <a:cubicBezTo>
                  <a:pt x="78" y="79"/>
                  <a:pt x="83" y="77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2"/>
                  <a:pt x="92" y="72"/>
                  <a:pt x="92" y="72"/>
                </a:cubicBezTo>
                <a:cubicBezTo>
                  <a:pt x="99" y="73"/>
                  <a:pt x="99" y="73"/>
                  <a:pt x="99" y="73"/>
                </a:cubicBezTo>
                <a:cubicBezTo>
                  <a:pt x="100" y="73"/>
                  <a:pt x="100" y="73"/>
                  <a:pt x="100" y="73"/>
                </a:cubicBezTo>
                <a:cubicBezTo>
                  <a:pt x="100" y="75"/>
                  <a:pt x="100" y="75"/>
                  <a:pt x="100" y="75"/>
                </a:cubicBezTo>
                <a:cubicBezTo>
                  <a:pt x="99" y="76"/>
                  <a:pt x="99" y="76"/>
                  <a:pt x="99" y="76"/>
                </a:cubicBezTo>
                <a:cubicBezTo>
                  <a:pt x="97" y="85"/>
                  <a:pt x="95" y="91"/>
                  <a:pt x="93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7"/>
                  <a:pt x="81" y="103"/>
                  <a:pt x="76" y="111"/>
                </a:cubicBezTo>
                <a:cubicBezTo>
                  <a:pt x="74" y="113"/>
                  <a:pt x="74" y="115"/>
                  <a:pt x="74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5" y="126"/>
                  <a:pt x="87" y="127"/>
                  <a:pt x="89" y="127"/>
                </a:cubicBezTo>
                <a:cubicBezTo>
                  <a:pt x="91" y="127"/>
                  <a:pt x="91" y="127"/>
                  <a:pt x="91" y="127"/>
                </a:cubicBezTo>
                <a:cubicBezTo>
                  <a:pt x="93" y="133"/>
                  <a:pt x="93" y="133"/>
                  <a:pt x="93" y="133"/>
                </a:cubicBezTo>
                <a:cubicBezTo>
                  <a:pt x="97" y="135"/>
                  <a:pt x="97" y="135"/>
                  <a:pt x="97" y="135"/>
                </a:cubicBezTo>
                <a:cubicBezTo>
                  <a:pt x="100" y="133"/>
                  <a:pt x="100" y="133"/>
                  <a:pt x="100" y="133"/>
                </a:cubicBezTo>
                <a:cubicBezTo>
                  <a:pt x="101" y="131"/>
                  <a:pt x="102" y="131"/>
                  <a:pt x="104" y="131"/>
                </a:cubicBezTo>
                <a:cubicBezTo>
                  <a:pt x="108" y="131"/>
                  <a:pt x="111" y="133"/>
                  <a:pt x="115" y="139"/>
                </a:cubicBezTo>
                <a:cubicBezTo>
                  <a:pt x="115" y="139"/>
                  <a:pt x="115" y="139"/>
                  <a:pt x="115" y="139"/>
                </a:cubicBezTo>
                <a:cubicBezTo>
                  <a:pt x="118" y="143"/>
                  <a:pt x="118" y="143"/>
                  <a:pt x="118" y="143"/>
                </a:cubicBezTo>
                <a:cubicBezTo>
                  <a:pt x="119" y="143"/>
                  <a:pt x="119" y="143"/>
                  <a:pt x="119" y="143"/>
                </a:cubicBezTo>
                <a:cubicBezTo>
                  <a:pt x="121" y="141"/>
                  <a:pt x="126" y="142"/>
                  <a:pt x="132" y="144"/>
                </a:cubicBezTo>
                <a:cubicBezTo>
                  <a:pt x="142" y="146"/>
                  <a:pt x="142" y="146"/>
                  <a:pt x="142" y="146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6" y="135"/>
                  <a:pt x="156" y="133"/>
                  <a:pt x="158" y="131"/>
                </a:cubicBezTo>
                <a:cubicBezTo>
                  <a:pt x="161" y="129"/>
                  <a:pt x="162" y="127"/>
                  <a:pt x="162" y="124"/>
                </a:cubicBezTo>
                <a:cubicBezTo>
                  <a:pt x="162" y="119"/>
                  <a:pt x="162" y="119"/>
                  <a:pt x="162" y="119"/>
                </a:cubicBezTo>
                <a:cubicBezTo>
                  <a:pt x="162" y="117"/>
                  <a:pt x="162" y="115"/>
                  <a:pt x="163" y="115"/>
                </a:cubicBezTo>
                <a:cubicBezTo>
                  <a:pt x="164" y="113"/>
                  <a:pt x="166" y="112"/>
                  <a:pt x="170" y="111"/>
                </a:cubicBezTo>
                <a:cubicBezTo>
                  <a:pt x="175" y="111"/>
                  <a:pt x="181" y="113"/>
                  <a:pt x="189" y="119"/>
                </a:cubicBezTo>
                <a:cubicBezTo>
                  <a:pt x="186" y="111"/>
                  <a:pt x="186" y="111"/>
                  <a:pt x="186" y="111"/>
                </a:cubicBezTo>
                <a:cubicBezTo>
                  <a:pt x="182" y="105"/>
                  <a:pt x="182" y="105"/>
                  <a:pt x="182" y="105"/>
                </a:cubicBezTo>
                <a:cubicBezTo>
                  <a:pt x="181" y="98"/>
                  <a:pt x="181" y="98"/>
                  <a:pt x="181" y="98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56" y="86"/>
                  <a:pt x="156" y="86"/>
                  <a:pt x="156" y="86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7" y="83"/>
                  <a:pt x="147" y="83"/>
                  <a:pt x="147" y="83"/>
                </a:cubicBezTo>
                <a:cubicBezTo>
                  <a:pt x="146" y="73"/>
                  <a:pt x="146" y="73"/>
                  <a:pt x="146" y="73"/>
                </a:cubicBezTo>
                <a:cubicBezTo>
                  <a:pt x="140" y="57"/>
                  <a:pt x="136" y="46"/>
                  <a:pt x="132" y="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Freeform 33"/>
          <p:cNvSpPr/>
          <p:nvPr/>
        </p:nvSpPr>
        <p:spPr bwMode="auto">
          <a:xfrm>
            <a:off x="4171950" y="2514600"/>
            <a:ext cx="565150" cy="808038"/>
          </a:xfrm>
          <a:custGeom>
            <a:avLst/>
            <a:gdLst>
              <a:gd name="T0" fmla="*/ 2147483646 w 176"/>
              <a:gd name="T1" fmla="*/ 2147483646 h 251"/>
              <a:gd name="T2" fmla="*/ 2147483646 w 176"/>
              <a:gd name="T3" fmla="*/ 2147483646 h 251"/>
              <a:gd name="T4" fmla="*/ 2147483646 w 176"/>
              <a:gd name="T5" fmla="*/ 2147483646 h 251"/>
              <a:gd name="T6" fmla="*/ 2147483646 w 176"/>
              <a:gd name="T7" fmla="*/ 2147483646 h 251"/>
              <a:gd name="T8" fmla="*/ 2147483646 w 176"/>
              <a:gd name="T9" fmla="*/ 2147483646 h 251"/>
              <a:gd name="T10" fmla="*/ 2147483646 w 176"/>
              <a:gd name="T11" fmla="*/ 2147483646 h 251"/>
              <a:gd name="T12" fmla="*/ 2147483646 w 176"/>
              <a:gd name="T13" fmla="*/ 2147483646 h 251"/>
              <a:gd name="T14" fmla="*/ 2147483646 w 176"/>
              <a:gd name="T15" fmla="*/ 2147483646 h 251"/>
              <a:gd name="T16" fmla="*/ 2147483646 w 176"/>
              <a:gd name="T17" fmla="*/ 0 h 251"/>
              <a:gd name="T18" fmla="*/ 2147483646 w 176"/>
              <a:gd name="T19" fmla="*/ 2147483646 h 251"/>
              <a:gd name="T20" fmla="*/ 2147483646 w 176"/>
              <a:gd name="T21" fmla="*/ 2147483646 h 251"/>
              <a:gd name="T22" fmla="*/ 2147483646 w 176"/>
              <a:gd name="T23" fmla="*/ 2147483646 h 251"/>
              <a:gd name="T24" fmla="*/ 2147483646 w 176"/>
              <a:gd name="T25" fmla="*/ 2147483646 h 251"/>
              <a:gd name="T26" fmla="*/ 2147483646 w 176"/>
              <a:gd name="T27" fmla="*/ 2147483646 h 251"/>
              <a:gd name="T28" fmla="*/ 2147483646 w 176"/>
              <a:gd name="T29" fmla="*/ 2147483646 h 251"/>
              <a:gd name="T30" fmla="*/ 2147483646 w 176"/>
              <a:gd name="T31" fmla="*/ 2147483646 h 251"/>
              <a:gd name="T32" fmla="*/ 2147483646 w 176"/>
              <a:gd name="T33" fmla="*/ 2147483646 h 251"/>
              <a:gd name="T34" fmla="*/ 2147483646 w 176"/>
              <a:gd name="T35" fmla="*/ 2147483646 h 251"/>
              <a:gd name="T36" fmla="*/ 2147483646 w 176"/>
              <a:gd name="T37" fmla="*/ 2147483646 h 251"/>
              <a:gd name="T38" fmla="*/ 2147483646 w 176"/>
              <a:gd name="T39" fmla="*/ 2147483646 h 251"/>
              <a:gd name="T40" fmla="*/ 2147483646 w 176"/>
              <a:gd name="T41" fmla="*/ 2147483646 h 251"/>
              <a:gd name="T42" fmla="*/ 2147483646 w 176"/>
              <a:gd name="T43" fmla="*/ 2147483646 h 251"/>
              <a:gd name="T44" fmla="*/ 2147483646 w 176"/>
              <a:gd name="T45" fmla="*/ 2147483646 h 251"/>
              <a:gd name="T46" fmla="*/ 2147483646 w 176"/>
              <a:gd name="T47" fmla="*/ 2147483646 h 251"/>
              <a:gd name="T48" fmla="*/ 2147483646 w 176"/>
              <a:gd name="T49" fmla="*/ 2147483646 h 251"/>
              <a:gd name="T50" fmla="*/ 2147483646 w 176"/>
              <a:gd name="T51" fmla="*/ 2147483646 h 251"/>
              <a:gd name="T52" fmla="*/ 2147483646 w 176"/>
              <a:gd name="T53" fmla="*/ 2147483646 h 251"/>
              <a:gd name="T54" fmla="*/ 2147483646 w 176"/>
              <a:gd name="T55" fmla="*/ 2147483646 h 251"/>
              <a:gd name="T56" fmla="*/ 2147483646 w 176"/>
              <a:gd name="T57" fmla="*/ 2147483646 h 251"/>
              <a:gd name="T58" fmla="*/ 2147483646 w 176"/>
              <a:gd name="T59" fmla="*/ 2147483646 h 251"/>
              <a:gd name="T60" fmla="*/ 2147483646 w 176"/>
              <a:gd name="T61" fmla="*/ 2147483646 h 251"/>
              <a:gd name="T62" fmla="*/ 2147483646 w 176"/>
              <a:gd name="T63" fmla="*/ 2147483646 h 251"/>
              <a:gd name="T64" fmla="*/ 2147483646 w 176"/>
              <a:gd name="T65" fmla="*/ 2147483646 h 251"/>
              <a:gd name="T66" fmla="*/ 2147483646 w 176"/>
              <a:gd name="T67" fmla="*/ 2147483646 h 251"/>
              <a:gd name="T68" fmla="*/ 2147483646 w 176"/>
              <a:gd name="T69" fmla="*/ 2147483646 h 251"/>
              <a:gd name="T70" fmla="*/ 2147483646 w 176"/>
              <a:gd name="T71" fmla="*/ 2147483646 h 251"/>
              <a:gd name="T72" fmla="*/ 2147483646 w 176"/>
              <a:gd name="T73" fmla="*/ 2147483646 h 251"/>
              <a:gd name="T74" fmla="*/ 2147483646 w 176"/>
              <a:gd name="T75" fmla="*/ 2147483646 h 251"/>
              <a:gd name="T76" fmla="*/ 2147483646 w 176"/>
              <a:gd name="T77" fmla="*/ 2147483646 h 251"/>
              <a:gd name="T78" fmla="*/ 2147483646 w 176"/>
              <a:gd name="T79" fmla="*/ 2147483646 h 251"/>
              <a:gd name="T80" fmla="*/ 2147483646 w 176"/>
              <a:gd name="T81" fmla="*/ 2147483646 h 251"/>
              <a:gd name="T82" fmla="*/ 2147483646 w 176"/>
              <a:gd name="T83" fmla="*/ 2147483646 h 251"/>
              <a:gd name="T84" fmla="*/ 2147483646 w 176"/>
              <a:gd name="T85" fmla="*/ 2147483646 h 251"/>
              <a:gd name="T86" fmla="*/ 2147483646 w 176"/>
              <a:gd name="T87" fmla="*/ 2147483646 h 251"/>
              <a:gd name="T88" fmla="*/ 2147483646 w 176"/>
              <a:gd name="T89" fmla="*/ 2147483646 h 251"/>
              <a:gd name="T90" fmla="*/ 2147483646 w 176"/>
              <a:gd name="T91" fmla="*/ 2147483646 h 251"/>
              <a:gd name="T92" fmla="*/ 2147483646 w 176"/>
              <a:gd name="T93" fmla="*/ 2147483646 h 251"/>
              <a:gd name="T94" fmla="*/ 2147483646 w 176"/>
              <a:gd name="T95" fmla="*/ 2147483646 h 251"/>
              <a:gd name="T96" fmla="*/ 2147483646 w 176"/>
              <a:gd name="T97" fmla="*/ 2147483646 h 251"/>
              <a:gd name="T98" fmla="*/ 2147483646 w 176"/>
              <a:gd name="T99" fmla="*/ 2147483646 h 251"/>
              <a:gd name="T100" fmla="*/ 2147483646 w 176"/>
              <a:gd name="T101" fmla="*/ 2147483646 h 251"/>
              <a:gd name="T102" fmla="*/ 2147483646 w 176"/>
              <a:gd name="T103" fmla="*/ 2147483646 h 251"/>
              <a:gd name="T104" fmla="*/ 2147483646 w 176"/>
              <a:gd name="T105" fmla="*/ 2147483646 h 25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76" h="251">
                <a:moveTo>
                  <a:pt x="162" y="76"/>
                </a:moveTo>
                <a:cubicBezTo>
                  <a:pt x="159" y="74"/>
                  <a:pt x="159" y="74"/>
                  <a:pt x="159" y="74"/>
                </a:cubicBezTo>
                <a:cubicBezTo>
                  <a:pt x="159" y="74"/>
                  <a:pt x="159" y="74"/>
                  <a:pt x="159" y="74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45" y="68"/>
                  <a:pt x="145" y="68"/>
                  <a:pt x="145" y="68"/>
                </a:cubicBezTo>
                <a:cubicBezTo>
                  <a:pt x="142" y="68"/>
                  <a:pt x="142" y="68"/>
                  <a:pt x="142" y="68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35" y="61"/>
                  <a:pt x="135" y="61"/>
                  <a:pt x="135" y="61"/>
                </a:cubicBezTo>
                <a:cubicBezTo>
                  <a:pt x="136" y="60"/>
                  <a:pt x="136" y="60"/>
                  <a:pt x="136" y="60"/>
                </a:cubicBezTo>
                <a:cubicBezTo>
                  <a:pt x="139" y="56"/>
                  <a:pt x="139" y="56"/>
                  <a:pt x="139" y="56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39" y="51"/>
                  <a:pt x="139" y="51"/>
                  <a:pt x="139" y="51"/>
                </a:cubicBezTo>
                <a:cubicBezTo>
                  <a:pt x="141" y="48"/>
                  <a:pt x="141" y="48"/>
                  <a:pt x="141" y="48"/>
                </a:cubicBezTo>
                <a:cubicBezTo>
                  <a:pt x="140" y="47"/>
                  <a:pt x="140" y="47"/>
                  <a:pt x="140" y="47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17" y="24"/>
                  <a:pt x="117" y="24"/>
                  <a:pt x="117" y="24"/>
                </a:cubicBezTo>
                <a:cubicBezTo>
                  <a:pt x="117" y="18"/>
                  <a:pt x="117" y="18"/>
                  <a:pt x="117" y="18"/>
                </a:cubicBezTo>
                <a:cubicBezTo>
                  <a:pt x="117" y="16"/>
                  <a:pt x="117" y="16"/>
                  <a:pt x="117" y="16"/>
                </a:cubicBezTo>
                <a:cubicBezTo>
                  <a:pt x="114" y="20"/>
                  <a:pt x="114" y="20"/>
                  <a:pt x="114" y="20"/>
                </a:cubicBezTo>
                <a:cubicBezTo>
                  <a:pt x="113" y="20"/>
                  <a:pt x="113" y="20"/>
                  <a:pt x="113" y="20"/>
                </a:cubicBezTo>
                <a:cubicBezTo>
                  <a:pt x="113" y="21"/>
                  <a:pt x="113" y="21"/>
                  <a:pt x="113" y="21"/>
                </a:cubicBezTo>
                <a:cubicBezTo>
                  <a:pt x="112" y="20"/>
                  <a:pt x="112" y="20"/>
                  <a:pt x="112" y="20"/>
                </a:cubicBezTo>
                <a:cubicBezTo>
                  <a:pt x="111" y="20"/>
                  <a:pt x="111" y="20"/>
                  <a:pt x="111" y="20"/>
                </a:cubicBezTo>
                <a:cubicBezTo>
                  <a:pt x="105" y="15"/>
                  <a:pt x="105" y="15"/>
                  <a:pt x="105" y="15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103" y="4"/>
                  <a:pt x="103" y="4"/>
                  <a:pt x="103" y="4"/>
                </a:cubicBezTo>
                <a:cubicBezTo>
                  <a:pt x="100" y="0"/>
                  <a:pt x="100" y="0"/>
                  <a:pt x="1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0" y="7"/>
                  <a:pt x="90" y="7"/>
                  <a:pt x="90" y="7"/>
                </a:cubicBezTo>
                <a:cubicBezTo>
                  <a:pt x="90" y="8"/>
                  <a:pt x="90" y="8"/>
                  <a:pt x="90" y="8"/>
                </a:cubicBezTo>
                <a:cubicBezTo>
                  <a:pt x="89" y="8"/>
                  <a:pt x="89" y="8"/>
                  <a:pt x="89" y="8"/>
                </a:cubicBezTo>
                <a:cubicBezTo>
                  <a:pt x="80" y="6"/>
                  <a:pt x="80" y="6"/>
                  <a:pt x="80" y="6"/>
                </a:cubicBezTo>
                <a:cubicBezTo>
                  <a:pt x="78" y="15"/>
                  <a:pt x="78" y="15"/>
                  <a:pt x="78" y="15"/>
                </a:cubicBezTo>
                <a:cubicBezTo>
                  <a:pt x="78" y="24"/>
                  <a:pt x="78" y="24"/>
                  <a:pt x="78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73" y="32"/>
                  <a:pt x="73" y="32"/>
                  <a:pt x="73" y="32"/>
                </a:cubicBezTo>
                <a:cubicBezTo>
                  <a:pt x="73" y="33"/>
                  <a:pt x="73" y="33"/>
                  <a:pt x="73" y="33"/>
                </a:cubicBezTo>
                <a:cubicBezTo>
                  <a:pt x="72" y="33"/>
                  <a:pt x="72" y="33"/>
                  <a:pt x="72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65" y="34"/>
                  <a:pt x="65" y="34"/>
                  <a:pt x="65" y="34"/>
                </a:cubicBezTo>
                <a:cubicBezTo>
                  <a:pt x="59" y="38"/>
                  <a:pt x="59" y="38"/>
                  <a:pt x="59" y="38"/>
                </a:cubicBezTo>
                <a:cubicBezTo>
                  <a:pt x="59" y="39"/>
                  <a:pt x="59" y="39"/>
                  <a:pt x="59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58" y="39"/>
                  <a:pt x="58" y="39"/>
                  <a:pt x="58" y="39"/>
                </a:cubicBezTo>
                <a:cubicBezTo>
                  <a:pt x="57" y="39"/>
                  <a:pt x="57" y="39"/>
                  <a:pt x="57" y="39"/>
                </a:cubicBezTo>
                <a:cubicBezTo>
                  <a:pt x="46" y="35"/>
                  <a:pt x="46" y="35"/>
                  <a:pt x="46" y="35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40"/>
                  <a:pt x="45" y="40"/>
                  <a:pt x="45" y="40"/>
                </a:cubicBezTo>
                <a:cubicBezTo>
                  <a:pt x="40" y="48"/>
                  <a:pt x="40" y="48"/>
                  <a:pt x="40" y="48"/>
                </a:cubicBezTo>
                <a:cubicBezTo>
                  <a:pt x="39" y="49"/>
                  <a:pt x="38" y="50"/>
                  <a:pt x="37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25" y="47"/>
                  <a:pt x="25" y="47"/>
                  <a:pt x="25" y="47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5"/>
                  <a:pt x="24" y="45"/>
                  <a:pt x="24" y="45"/>
                </a:cubicBezTo>
                <a:cubicBezTo>
                  <a:pt x="23" y="36"/>
                  <a:pt x="23" y="36"/>
                  <a:pt x="23" y="36"/>
                </a:cubicBezTo>
                <a:cubicBezTo>
                  <a:pt x="21" y="28"/>
                  <a:pt x="21" y="28"/>
                  <a:pt x="21" y="28"/>
                </a:cubicBezTo>
                <a:cubicBezTo>
                  <a:pt x="19" y="26"/>
                  <a:pt x="19" y="26"/>
                  <a:pt x="19" y="26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2" y="38"/>
                  <a:pt x="12" y="38"/>
                  <a:pt x="12" y="3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7" y="48"/>
                  <a:pt x="7" y="48"/>
                  <a:pt x="7" y="48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55"/>
                  <a:pt x="3" y="58"/>
                  <a:pt x="0" y="61"/>
                </a:cubicBezTo>
                <a:cubicBezTo>
                  <a:pt x="3" y="70"/>
                  <a:pt x="3" y="70"/>
                  <a:pt x="3" y="70"/>
                </a:cubicBezTo>
                <a:cubicBezTo>
                  <a:pt x="15" y="84"/>
                  <a:pt x="15" y="84"/>
                  <a:pt x="15" y="84"/>
                </a:cubicBezTo>
                <a:cubicBezTo>
                  <a:pt x="15" y="84"/>
                  <a:pt x="15" y="84"/>
                  <a:pt x="15" y="84"/>
                </a:cubicBezTo>
                <a:cubicBezTo>
                  <a:pt x="19" y="92"/>
                  <a:pt x="19" y="92"/>
                  <a:pt x="19" y="92"/>
                </a:cubicBezTo>
                <a:cubicBezTo>
                  <a:pt x="19" y="93"/>
                  <a:pt x="19" y="93"/>
                  <a:pt x="19" y="93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4"/>
                  <a:pt x="18" y="94"/>
                  <a:pt x="18" y="94"/>
                </a:cubicBezTo>
                <a:cubicBezTo>
                  <a:pt x="15" y="98"/>
                  <a:pt x="15" y="98"/>
                  <a:pt x="15" y="98"/>
                </a:cubicBezTo>
                <a:cubicBezTo>
                  <a:pt x="14" y="98"/>
                  <a:pt x="14" y="98"/>
                  <a:pt x="14" y="98"/>
                </a:cubicBezTo>
                <a:cubicBezTo>
                  <a:pt x="6" y="100"/>
                  <a:pt x="6" y="100"/>
                  <a:pt x="6" y="100"/>
                </a:cubicBezTo>
                <a:cubicBezTo>
                  <a:pt x="7" y="106"/>
                  <a:pt x="7" y="106"/>
                  <a:pt x="7" y="106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19" y="140"/>
                  <a:pt x="19" y="140"/>
                  <a:pt x="19" y="140"/>
                </a:cubicBezTo>
                <a:cubicBezTo>
                  <a:pt x="19" y="142"/>
                  <a:pt x="19" y="142"/>
                  <a:pt x="19" y="142"/>
                </a:cubicBezTo>
                <a:cubicBezTo>
                  <a:pt x="18" y="142"/>
                  <a:pt x="18" y="142"/>
                  <a:pt x="18" y="142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7"/>
                  <a:pt x="8" y="147"/>
                  <a:pt x="8" y="147"/>
                </a:cubicBezTo>
                <a:cubicBezTo>
                  <a:pt x="5" y="156"/>
                  <a:pt x="5" y="156"/>
                  <a:pt x="5" y="156"/>
                </a:cubicBezTo>
                <a:cubicBezTo>
                  <a:pt x="4" y="166"/>
                  <a:pt x="4" y="166"/>
                  <a:pt x="4" y="166"/>
                </a:cubicBezTo>
                <a:cubicBezTo>
                  <a:pt x="6" y="172"/>
                  <a:pt x="6" y="172"/>
                  <a:pt x="6" y="172"/>
                </a:cubicBezTo>
                <a:cubicBezTo>
                  <a:pt x="18" y="179"/>
                  <a:pt x="18" y="179"/>
                  <a:pt x="18" y="179"/>
                </a:cubicBezTo>
                <a:cubicBezTo>
                  <a:pt x="19" y="180"/>
                  <a:pt x="19" y="180"/>
                  <a:pt x="19" y="180"/>
                </a:cubicBezTo>
                <a:cubicBezTo>
                  <a:pt x="24" y="188"/>
                  <a:pt x="24" y="188"/>
                  <a:pt x="24" y="188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90"/>
                  <a:pt x="24" y="190"/>
                  <a:pt x="24" y="190"/>
                </a:cubicBezTo>
                <a:cubicBezTo>
                  <a:pt x="17" y="204"/>
                  <a:pt x="17" y="204"/>
                  <a:pt x="17" y="204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2" y="217"/>
                  <a:pt x="12" y="217"/>
                  <a:pt x="12" y="217"/>
                </a:cubicBezTo>
                <a:cubicBezTo>
                  <a:pt x="10" y="224"/>
                  <a:pt x="10" y="224"/>
                  <a:pt x="10" y="224"/>
                </a:cubicBezTo>
                <a:cubicBezTo>
                  <a:pt x="10" y="225"/>
                  <a:pt x="10" y="225"/>
                  <a:pt x="10" y="225"/>
                </a:cubicBezTo>
                <a:cubicBezTo>
                  <a:pt x="10" y="225"/>
                  <a:pt x="10" y="225"/>
                  <a:pt x="10" y="225"/>
                </a:cubicBezTo>
                <a:cubicBezTo>
                  <a:pt x="8" y="227"/>
                  <a:pt x="7" y="228"/>
                  <a:pt x="6" y="231"/>
                </a:cubicBezTo>
                <a:cubicBezTo>
                  <a:pt x="5" y="232"/>
                  <a:pt x="5" y="232"/>
                  <a:pt x="6" y="233"/>
                </a:cubicBezTo>
                <a:cubicBezTo>
                  <a:pt x="7" y="234"/>
                  <a:pt x="7" y="234"/>
                  <a:pt x="7" y="234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4" y="242"/>
                  <a:pt x="14" y="242"/>
                  <a:pt x="14" y="242"/>
                </a:cubicBezTo>
                <a:cubicBezTo>
                  <a:pt x="14" y="242"/>
                  <a:pt x="14" y="242"/>
                  <a:pt x="14" y="242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5" y="246"/>
                  <a:pt x="15" y="246"/>
                  <a:pt x="15" y="246"/>
                </a:cubicBezTo>
                <a:cubicBezTo>
                  <a:pt x="18" y="248"/>
                  <a:pt x="18" y="248"/>
                  <a:pt x="18" y="248"/>
                </a:cubicBezTo>
                <a:cubicBezTo>
                  <a:pt x="33" y="251"/>
                  <a:pt x="33" y="251"/>
                  <a:pt x="33" y="251"/>
                </a:cubicBezTo>
                <a:cubicBezTo>
                  <a:pt x="37" y="251"/>
                  <a:pt x="42" y="250"/>
                  <a:pt x="47" y="248"/>
                </a:cubicBezTo>
                <a:cubicBezTo>
                  <a:pt x="51" y="246"/>
                  <a:pt x="56" y="245"/>
                  <a:pt x="61" y="246"/>
                </a:cubicBezTo>
                <a:cubicBezTo>
                  <a:pt x="61" y="243"/>
                  <a:pt x="61" y="243"/>
                  <a:pt x="61" y="243"/>
                </a:cubicBezTo>
                <a:cubicBezTo>
                  <a:pt x="57" y="232"/>
                  <a:pt x="57" y="232"/>
                  <a:pt x="57" y="232"/>
                </a:cubicBezTo>
                <a:cubicBezTo>
                  <a:pt x="56" y="232"/>
                  <a:pt x="56" y="232"/>
                  <a:pt x="56" y="232"/>
                </a:cubicBezTo>
                <a:cubicBezTo>
                  <a:pt x="57" y="232"/>
                  <a:pt x="57" y="232"/>
                  <a:pt x="57" y="232"/>
                </a:cubicBezTo>
                <a:cubicBezTo>
                  <a:pt x="79" y="200"/>
                  <a:pt x="79" y="200"/>
                  <a:pt x="79" y="200"/>
                </a:cubicBezTo>
                <a:cubicBezTo>
                  <a:pt x="104" y="176"/>
                  <a:pt x="104" y="176"/>
                  <a:pt x="104" y="176"/>
                </a:cubicBezTo>
                <a:cubicBezTo>
                  <a:pt x="104" y="176"/>
                  <a:pt x="104" y="176"/>
                  <a:pt x="104" y="176"/>
                </a:cubicBezTo>
                <a:cubicBezTo>
                  <a:pt x="112" y="174"/>
                  <a:pt x="112" y="174"/>
                  <a:pt x="112" y="174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9" y="166"/>
                  <a:pt x="122" y="165"/>
                  <a:pt x="125" y="164"/>
                </a:cubicBezTo>
                <a:cubicBezTo>
                  <a:pt x="123" y="162"/>
                  <a:pt x="123" y="162"/>
                  <a:pt x="123" y="162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3" y="151"/>
                  <a:pt x="113" y="151"/>
                  <a:pt x="113" y="151"/>
                </a:cubicBezTo>
                <a:cubicBezTo>
                  <a:pt x="113" y="150"/>
                  <a:pt x="113" y="150"/>
                  <a:pt x="113" y="150"/>
                </a:cubicBezTo>
                <a:cubicBezTo>
                  <a:pt x="113" y="150"/>
                  <a:pt x="113" y="150"/>
                  <a:pt x="113" y="150"/>
                </a:cubicBezTo>
                <a:cubicBezTo>
                  <a:pt x="115" y="147"/>
                  <a:pt x="115" y="147"/>
                  <a:pt x="115" y="147"/>
                </a:cubicBezTo>
                <a:cubicBezTo>
                  <a:pt x="109" y="148"/>
                  <a:pt x="109" y="148"/>
                  <a:pt x="109" y="148"/>
                </a:cubicBezTo>
                <a:cubicBezTo>
                  <a:pt x="98" y="146"/>
                  <a:pt x="98" y="146"/>
                  <a:pt x="98" y="146"/>
                </a:cubicBezTo>
                <a:cubicBezTo>
                  <a:pt x="94" y="144"/>
                  <a:pt x="91" y="141"/>
                  <a:pt x="90" y="138"/>
                </a:cubicBezTo>
                <a:cubicBezTo>
                  <a:pt x="88" y="131"/>
                  <a:pt x="87" y="125"/>
                  <a:pt x="87" y="119"/>
                </a:cubicBezTo>
                <a:cubicBezTo>
                  <a:pt x="86" y="121"/>
                  <a:pt x="84" y="122"/>
                  <a:pt x="82" y="122"/>
                </a:cubicBezTo>
                <a:cubicBezTo>
                  <a:pt x="73" y="120"/>
                  <a:pt x="73" y="120"/>
                  <a:pt x="73" y="120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58" y="114"/>
                  <a:pt x="58" y="114"/>
                  <a:pt x="58" y="114"/>
                </a:cubicBezTo>
                <a:cubicBezTo>
                  <a:pt x="56" y="114"/>
                  <a:pt x="53" y="113"/>
                  <a:pt x="52" y="112"/>
                </a:cubicBezTo>
                <a:cubicBezTo>
                  <a:pt x="49" y="110"/>
                  <a:pt x="48" y="108"/>
                  <a:pt x="48" y="107"/>
                </a:cubicBezTo>
                <a:cubicBezTo>
                  <a:pt x="47" y="104"/>
                  <a:pt x="48" y="102"/>
                  <a:pt x="51" y="100"/>
                </a:cubicBezTo>
                <a:cubicBezTo>
                  <a:pt x="53" y="98"/>
                  <a:pt x="57" y="94"/>
                  <a:pt x="59" y="90"/>
                </a:cubicBezTo>
                <a:cubicBezTo>
                  <a:pt x="57" y="87"/>
                  <a:pt x="55" y="83"/>
                  <a:pt x="57" y="80"/>
                </a:cubicBezTo>
                <a:cubicBezTo>
                  <a:pt x="57" y="79"/>
                  <a:pt x="57" y="79"/>
                  <a:pt x="57" y="79"/>
                </a:cubicBezTo>
                <a:cubicBezTo>
                  <a:pt x="57" y="77"/>
                  <a:pt x="61" y="76"/>
                  <a:pt x="67" y="74"/>
                </a:cubicBezTo>
                <a:cubicBezTo>
                  <a:pt x="67" y="72"/>
                  <a:pt x="68" y="70"/>
                  <a:pt x="69" y="70"/>
                </a:cubicBezTo>
                <a:cubicBezTo>
                  <a:pt x="75" y="70"/>
                  <a:pt x="75" y="70"/>
                  <a:pt x="75" y="70"/>
                </a:cubicBezTo>
                <a:cubicBezTo>
                  <a:pt x="74" y="70"/>
                  <a:pt x="74" y="70"/>
                  <a:pt x="74" y="70"/>
                </a:cubicBezTo>
                <a:cubicBezTo>
                  <a:pt x="70" y="67"/>
                  <a:pt x="69" y="64"/>
                  <a:pt x="71" y="61"/>
                </a:cubicBezTo>
                <a:cubicBezTo>
                  <a:pt x="74" y="59"/>
                  <a:pt x="74" y="59"/>
                  <a:pt x="74" y="59"/>
                </a:cubicBezTo>
                <a:cubicBezTo>
                  <a:pt x="77" y="58"/>
                  <a:pt x="82" y="58"/>
                  <a:pt x="86" y="60"/>
                </a:cubicBezTo>
                <a:cubicBezTo>
                  <a:pt x="95" y="67"/>
                  <a:pt x="95" y="67"/>
                  <a:pt x="95" y="67"/>
                </a:cubicBezTo>
                <a:cubicBezTo>
                  <a:pt x="104" y="67"/>
                  <a:pt x="104" y="67"/>
                  <a:pt x="104" y="67"/>
                </a:cubicBezTo>
                <a:cubicBezTo>
                  <a:pt x="107" y="69"/>
                  <a:pt x="107" y="69"/>
                  <a:pt x="107" y="69"/>
                </a:cubicBezTo>
                <a:cubicBezTo>
                  <a:pt x="107" y="72"/>
                  <a:pt x="107" y="72"/>
                  <a:pt x="107" y="72"/>
                </a:cubicBezTo>
                <a:cubicBezTo>
                  <a:pt x="107" y="74"/>
                  <a:pt x="106" y="76"/>
                  <a:pt x="105" y="76"/>
                </a:cubicBezTo>
                <a:cubicBezTo>
                  <a:pt x="103" y="76"/>
                  <a:pt x="102" y="78"/>
                  <a:pt x="101" y="80"/>
                </a:cubicBezTo>
                <a:cubicBezTo>
                  <a:pt x="105" y="90"/>
                  <a:pt x="105" y="90"/>
                  <a:pt x="105" y="90"/>
                </a:cubicBezTo>
                <a:cubicBezTo>
                  <a:pt x="108" y="86"/>
                  <a:pt x="110" y="84"/>
                  <a:pt x="113" y="84"/>
                </a:cubicBezTo>
                <a:cubicBezTo>
                  <a:pt x="114" y="84"/>
                  <a:pt x="115" y="84"/>
                  <a:pt x="117" y="86"/>
                </a:cubicBezTo>
                <a:cubicBezTo>
                  <a:pt x="118" y="88"/>
                  <a:pt x="119" y="92"/>
                  <a:pt x="120" y="95"/>
                </a:cubicBezTo>
                <a:cubicBezTo>
                  <a:pt x="120" y="100"/>
                  <a:pt x="121" y="103"/>
                  <a:pt x="123" y="105"/>
                </a:cubicBezTo>
                <a:cubicBezTo>
                  <a:pt x="126" y="110"/>
                  <a:pt x="126" y="110"/>
                  <a:pt x="126" y="110"/>
                </a:cubicBezTo>
                <a:cubicBezTo>
                  <a:pt x="131" y="116"/>
                  <a:pt x="133" y="120"/>
                  <a:pt x="134" y="124"/>
                </a:cubicBezTo>
                <a:cubicBezTo>
                  <a:pt x="150" y="122"/>
                  <a:pt x="150" y="122"/>
                  <a:pt x="150" y="122"/>
                </a:cubicBezTo>
                <a:cubicBezTo>
                  <a:pt x="157" y="118"/>
                  <a:pt x="157" y="118"/>
                  <a:pt x="157" y="118"/>
                </a:cubicBezTo>
                <a:cubicBezTo>
                  <a:pt x="163" y="110"/>
                  <a:pt x="163" y="110"/>
                  <a:pt x="163" y="110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8" y="94"/>
                  <a:pt x="168" y="94"/>
                  <a:pt x="168" y="94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69" y="92"/>
                  <a:pt x="169" y="92"/>
                  <a:pt x="169" y="92"/>
                </a:cubicBezTo>
                <a:cubicBezTo>
                  <a:pt x="175" y="88"/>
                  <a:pt x="175" y="88"/>
                  <a:pt x="175" y="88"/>
                </a:cubicBezTo>
                <a:cubicBezTo>
                  <a:pt x="176" y="88"/>
                  <a:pt x="176" y="88"/>
                  <a:pt x="176" y="88"/>
                </a:cubicBezTo>
                <a:cubicBezTo>
                  <a:pt x="175" y="87"/>
                  <a:pt x="175" y="87"/>
                  <a:pt x="175" y="87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3" y="78"/>
                  <a:pt x="163" y="78"/>
                  <a:pt x="163" y="78"/>
                </a:cubicBezTo>
                <a:lnTo>
                  <a:pt x="162" y="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Freeform 34"/>
          <p:cNvSpPr/>
          <p:nvPr/>
        </p:nvSpPr>
        <p:spPr bwMode="auto">
          <a:xfrm>
            <a:off x="3911600" y="3289300"/>
            <a:ext cx="596900" cy="587375"/>
          </a:xfrm>
          <a:custGeom>
            <a:avLst/>
            <a:gdLst>
              <a:gd name="T0" fmla="*/ 2147483646 w 186"/>
              <a:gd name="T1" fmla="*/ 2147483646 h 183"/>
              <a:gd name="T2" fmla="*/ 2147483646 w 186"/>
              <a:gd name="T3" fmla="*/ 2147483646 h 183"/>
              <a:gd name="T4" fmla="*/ 2147483646 w 186"/>
              <a:gd name="T5" fmla="*/ 2147483646 h 183"/>
              <a:gd name="T6" fmla="*/ 2147483646 w 186"/>
              <a:gd name="T7" fmla="*/ 2147483646 h 183"/>
              <a:gd name="T8" fmla="*/ 2147483646 w 186"/>
              <a:gd name="T9" fmla="*/ 2147483646 h 183"/>
              <a:gd name="T10" fmla="*/ 2147483646 w 186"/>
              <a:gd name="T11" fmla="*/ 2147483646 h 183"/>
              <a:gd name="T12" fmla="*/ 2147483646 w 186"/>
              <a:gd name="T13" fmla="*/ 2147483646 h 183"/>
              <a:gd name="T14" fmla="*/ 2147483646 w 186"/>
              <a:gd name="T15" fmla="*/ 2147483646 h 183"/>
              <a:gd name="T16" fmla="*/ 2147483646 w 186"/>
              <a:gd name="T17" fmla="*/ 2147483646 h 183"/>
              <a:gd name="T18" fmla="*/ 2147483646 w 186"/>
              <a:gd name="T19" fmla="*/ 2147483646 h 183"/>
              <a:gd name="T20" fmla="*/ 2147483646 w 186"/>
              <a:gd name="T21" fmla="*/ 2147483646 h 183"/>
              <a:gd name="T22" fmla="*/ 2147483646 w 186"/>
              <a:gd name="T23" fmla="*/ 2147483646 h 183"/>
              <a:gd name="T24" fmla="*/ 2147483646 w 186"/>
              <a:gd name="T25" fmla="*/ 2147483646 h 183"/>
              <a:gd name="T26" fmla="*/ 2147483646 w 186"/>
              <a:gd name="T27" fmla="*/ 2147483646 h 183"/>
              <a:gd name="T28" fmla="*/ 2147483646 w 186"/>
              <a:gd name="T29" fmla="*/ 2147483646 h 183"/>
              <a:gd name="T30" fmla="*/ 2147483646 w 186"/>
              <a:gd name="T31" fmla="*/ 2147483646 h 183"/>
              <a:gd name="T32" fmla="*/ 2147483646 w 186"/>
              <a:gd name="T33" fmla="*/ 2147483646 h 183"/>
              <a:gd name="T34" fmla="*/ 2147483646 w 186"/>
              <a:gd name="T35" fmla="*/ 2147483646 h 183"/>
              <a:gd name="T36" fmla="*/ 2147483646 w 186"/>
              <a:gd name="T37" fmla="*/ 2147483646 h 183"/>
              <a:gd name="T38" fmla="*/ 2147483646 w 186"/>
              <a:gd name="T39" fmla="*/ 2147483646 h 183"/>
              <a:gd name="T40" fmla="*/ 2147483646 w 186"/>
              <a:gd name="T41" fmla="*/ 2147483646 h 183"/>
              <a:gd name="T42" fmla="*/ 2147483646 w 186"/>
              <a:gd name="T43" fmla="*/ 2147483646 h 183"/>
              <a:gd name="T44" fmla="*/ 2147483646 w 186"/>
              <a:gd name="T45" fmla="*/ 2147483646 h 183"/>
              <a:gd name="T46" fmla="*/ 2147483646 w 186"/>
              <a:gd name="T47" fmla="*/ 2147483646 h 183"/>
              <a:gd name="T48" fmla="*/ 2147483646 w 186"/>
              <a:gd name="T49" fmla="*/ 2147483646 h 183"/>
              <a:gd name="T50" fmla="*/ 2147483646 w 186"/>
              <a:gd name="T51" fmla="*/ 2147483646 h 183"/>
              <a:gd name="T52" fmla="*/ 2147483646 w 186"/>
              <a:gd name="T53" fmla="*/ 2147483646 h 183"/>
              <a:gd name="T54" fmla="*/ 2147483646 w 186"/>
              <a:gd name="T55" fmla="*/ 2147483646 h 183"/>
              <a:gd name="T56" fmla="*/ 2147483646 w 186"/>
              <a:gd name="T57" fmla="*/ 2147483646 h 183"/>
              <a:gd name="T58" fmla="*/ 2147483646 w 186"/>
              <a:gd name="T59" fmla="*/ 2147483646 h 183"/>
              <a:gd name="T60" fmla="*/ 2147483646 w 186"/>
              <a:gd name="T61" fmla="*/ 2147483646 h 183"/>
              <a:gd name="T62" fmla="*/ 2147483646 w 186"/>
              <a:gd name="T63" fmla="*/ 2147483646 h 183"/>
              <a:gd name="T64" fmla="*/ 2147483646 w 186"/>
              <a:gd name="T65" fmla="*/ 2147483646 h 183"/>
              <a:gd name="T66" fmla="*/ 2147483646 w 186"/>
              <a:gd name="T67" fmla="*/ 2147483646 h 183"/>
              <a:gd name="T68" fmla="*/ 2147483646 w 186"/>
              <a:gd name="T69" fmla="*/ 2147483646 h 183"/>
              <a:gd name="T70" fmla="*/ 2147483646 w 186"/>
              <a:gd name="T71" fmla="*/ 2147483646 h 183"/>
              <a:gd name="T72" fmla="*/ 2147483646 w 186"/>
              <a:gd name="T73" fmla="*/ 2147483646 h 183"/>
              <a:gd name="T74" fmla="*/ 2147483646 w 186"/>
              <a:gd name="T75" fmla="*/ 2147483646 h 183"/>
              <a:gd name="T76" fmla="*/ 2147483646 w 186"/>
              <a:gd name="T77" fmla="*/ 0 h 183"/>
              <a:gd name="T78" fmla="*/ 2147483646 w 186"/>
              <a:gd name="T79" fmla="*/ 2147483646 h 183"/>
              <a:gd name="T80" fmla="*/ 2147483646 w 186"/>
              <a:gd name="T81" fmla="*/ 2147483646 h 183"/>
              <a:gd name="T82" fmla="*/ 2147483646 w 186"/>
              <a:gd name="T83" fmla="*/ 2147483646 h 183"/>
              <a:gd name="T84" fmla="*/ 2147483646 w 186"/>
              <a:gd name="T85" fmla="*/ 2147483646 h 183"/>
              <a:gd name="T86" fmla="*/ 2147483646 w 186"/>
              <a:gd name="T87" fmla="*/ 2147483646 h 183"/>
              <a:gd name="T88" fmla="*/ 2147483646 w 186"/>
              <a:gd name="T89" fmla="*/ 2147483646 h 183"/>
              <a:gd name="T90" fmla="*/ 2147483646 w 186"/>
              <a:gd name="T91" fmla="*/ 2147483646 h 1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86" h="183">
                <a:moveTo>
                  <a:pt x="42" y="60"/>
                </a:moveTo>
                <a:cubicBezTo>
                  <a:pt x="41" y="60"/>
                  <a:pt x="41" y="60"/>
                  <a:pt x="41" y="60"/>
                </a:cubicBezTo>
                <a:cubicBezTo>
                  <a:pt x="11" y="73"/>
                  <a:pt x="11" y="73"/>
                  <a:pt x="11" y="73"/>
                </a:cubicBezTo>
                <a:cubicBezTo>
                  <a:pt x="2" y="81"/>
                  <a:pt x="2" y="81"/>
                  <a:pt x="2" y="81"/>
                </a:cubicBezTo>
                <a:cubicBezTo>
                  <a:pt x="0" y="95"/>
                  <a:pt x="2" y="103"/>
                  <a:pt x="6" y="105"/>
                </a:cubicBezTo>
                <a:cubicBezTo>
                  <a:pt x="15" y="111"/>
                  <a:pt x="15" y="111"/>
                  <a:pt x="15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8" y="126"/>
                  <a:pt x="18" y="126"/>
                  <a:pt x="18" y="126"/>
                </a:cubicBezTo>
                <a:cubicBezTo>
                  <a:pt x="26" y="136"/>
                  <a:pt x="31" y="141"/>
                  <a:pt x="34" y="143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5" y="147"/>
                  <a:pt x="48" y="149"/>
                  <a:pt x="53" y="150"/>
                </a:cubicBezTo>
                <a:cubicBezTo>
                  <a:pt x="77" y="151"/>
                  <a:pt x="77" y="151"/>
                  <a:pt x="77" y="151"/>
                </a:cubicBezTo>
                <a:cubicBezTo>
                  <a:pt x="94" y="151"/>
                  <a:pt x="104" y="153"/>
                  <a:pt x="106" y="155"/>
                </a:cubicBezTo>
                <a:cubicBezTo>
                  <a:pt x="108" y="156"/>
                  <a:pt x="109" y="160"/>
                  <a:pt x="108" y="166"/>
                </a:cubicBezTo>
                <a:cubicBezTo>
                  <a:pt x="108" y="170"/>
                  <a:pt x="108" y="173"/>
                  <a:pt x="109" y="173"/>
                </a:cubicBezTo>
                <a:cubicBezTo>
                  <a:pt x="118" y="171"/>
                  <a:pt x="118" y="171"/>
                  <a:pt x="118" y="171"/>
                </a:cubicBezTo>
                <a:cubicBezTo>
                  <a:pt x="124" y="169"/>
                  <a:pt x="128" y="169"/>
                  <a:pt x="130" y="171"/>
                </a:cubicBezTo>
                <a:cubicBezTo>
                  <a:pt x="134" y="175"/>
                  <a:pt x="134" y="175"/>
                  <a:pt x="134" y="175"/>
                </a:cubicBezTo>
                <a:cubicBezTo>
                  <a:pt x="138" y="181"/>
                  <a:pt x="142" y="183"/>
                  <a:pt x="142" y="183"/>
                </a:cubicBezTo>
                <a:cubicBezTo>
                  <a:pt x="145" y="182"/>
                  <a:pt x="148" y="179"/>
                  <a:pt x="150" y="175"/>
                </a:cubicBezTo>
                <a:cubicBezTo>
                  <a:pt x="151" y="174"/>
                  <a:pt x="151" y="174"/>
                  <a:pt x="151" y="174"/>
                </a:cubicBezTo>
                <a:cubicBezTo>
                  <a:pt x="158" y="179"/>
                  <a:pt x="158" y="179"/>
                  <a:pt x="158" y="179"/>
                </a:cubicBezTo>
                <a:cubicBezTo>
                  <a:pt x="163" y="175"/>
                  <a:pt x="163" y="175"/>
                  <a:pt x="163" y="175"/>
                </a:cubicBezTo>
                <a:cubicBezTo>
                  <a:pt x="164" y="169"/>
                  <a:pt x="167" y="167"/>
                  <a:pt x="172" y="166"/>
                </a:cubicBezTo>
                <a:cubicBezTo>
                  <a:pt x="174" y="165"/>
                  <a:pt x="174" y="165"/>
                  <a:pt x="174" y="165"/>
                </a:cubicBezTo>
                <a:cubicBezTo>
                  <a:pt x="173" y="164"/>
                  <a:pt x="173" y="164"/>
                  <a:pt x="173" y="164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0" y="148"/>
                  <a:pt x="166" y="146"/>
                  <a:pt x="161" y="147"/>
                </a:cubicBezTo>
                <a:cubicBezTo>
                  <a:pt x="157" y="148"/>
                  <a:pt x="154" y="148"/>
                  <a:pt x="152" y="147"/>
                </a:cubicBezTo>
                <a:cubicBezTo>
                  <a:pt x="152" y="145"/>
                  <a:pt x="152" y="145"/>
                  <a:pt x="152" y="143"/>
                </a:cubicBezTo>
                <a:cubicBezTo>
                  <a:pt x="149" y="138"/>
                  <a:pt x="146" y="134"/>
                  <a:pt x="142" y="131"/>
                </a:cubicBezTo>
                <a:cubicBezTo>
                  <a:pt x="138" y="127"/>
                  <a:pt x="136" y="123"/>
                  <a:pt x="138" y="119"/>
                </a:cubicBezTo>
                <a:cubicBezTo>
                  <a:pt x="138" y="118"/>
                  <a:pt x="138" y="118"/>
                  <a:pt x="138" y="118"/>
                </a:cubicBezTo>
                <a:cubicBezTo>
                  <a:pt x="150" y="120"/>
                  <a:pt x="150" y="120"/>
                  <a:pt x="150" y="120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48" y="109"/>
                  <a:pt x="149" y="107"/>
                  <a:pt x="151" y="105"/>
                </a:cubicBezTo>
                <a:cubicBezTo>
                  <a:pt x="152" y="103"/>
                  <a:pt x="154" y="102"/>
                  <a:pt x="156" y="102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60" y="98"/>
                  <a:pt x="160" y="98"/>
                  <a:pt x="160" y="98"/>
                </a:cubicBezTo>
                <a:cubicBezTo>
                  <a:pt x="157" y="91"/>
                  <a:pt x="156" y="85"/>
                  <a:pt x="157" y="83"/>
                </a:cubicBezTo>
                <a:cubicBezTo>
                  <a:pt x="160" y="81"/>
                  <a:pt x="160" y="81"/>
                  <a:pt x="160" y="81"/>
                </a:cubicBezTo>
                <a:cubicBezTo>
                  <a:pt x="161" y="80"/>
                  <a:pt x="165" y="81"/>
                  <a:pt x="170" y="83"/>
                </a:cubicBezTo>
                <a:cubicBezTo>
                  <a:pt x="170" y="83"/>
                  <a:pt x="170" y="83"/>
                  <a:pt x="170" y="83"/>
                </a:cubicBezTo>
                <a:cubicBezTo>
                  <a:pt x="171" y="83"/>
                  <a:pt x="171" y="83"/>
                  <a:pt x="171" y="83"/>
                </a:cubicBezTo>
                <a:cubicBezTo>
                  <a:pt x="171" y="84"/>
                  <a:pt x="171" y="84"/>
                  <a:pt x="171" y="84"/>
                </a:cubicBezTo>
                <a:cubicBezTo>
                  <a:pt x="175" y="89"/>
                  <a:pt x="178" y="93"/>
                  <a:pt x="179" y="93"/>
                </a:cubicBezTo>
                <a:cubicBezTo>
                  <a:pt x="186" y="81"/>
                  <a:pt x="186" y="81"/>
                  <a:pt x="186" y="81"/>
                </a:cubicBezTo>
                <a:cubicBezTo>
                  <a:pt x="180" y="73"/>
                  <a:pt x="176" y="67"/>
                  <a:pt x="175" y="64"/>
                </a:cubicBezTo>
                <a:cubicBezTo>
                  <a:pt x="169" y="68"/>
                  <a:pt x="169" y="68"/>
                  <a:pt x="169" y="68"/>
                </a:cubicBezTo>
                <a:cubicBezTo>
                  <a:pt x="168" y="67"/>
                  <a:pt x="168" y="67"/>
                  <a:pt x="168" y="67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45" y="60"/>
                  <a:pt x="141" y="56"/>
                  <a:pt x="140" y="53"/>
                </a:cubicBezTo>
                <a:cubicBezTo>
                  <a:pt x="131" y="48"/>
                  <a:pt x="131" y="48"/>
                  <a:pt x="131" y="48"/>
                </a:cubicBezTo>
                <a:cubicBezTo>
                  <a:pt x="131" y="39"/>
                  <a:pt x="131" y="39"/>
                  <a:pt x="131" y="3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4"/>
                  <a:pt x="146" y="19"/>
                  <a:pt x="144" y="15"/>
                </a:cubicBezTo>
                <a:cubicBezTo>
                  <a:pt x="142" y="9"/>
                  <a:pt x="142" y="9"/>
                  <a:pt x="142" y="9"/>
                </a:cubicBezTo>
                <a:cubicBezTo>
                  <a:pt x="130" y="11"/>
                  <a:pt x="130" y="11"/>
                  <a:pt x="130" y="11"/>
                </a:cubicBezTo>
                <a:cubicBezTo>
                  <a:pt x="124" y="13"/>
                  <a:pt x="119" y="14"/>
                  <a:pt x="114" y="14"/>
                </a:cubicBezTo>
                <a:cubicBezTo>
                  <a:pt x="101" y="11"/>
                  <a:pt x="101" y="11"/>
                  <a:pt x="101" y="11"/>
                </a:cubicBezTo>
                <a:cubicBezTo>
                  <a:pt x="101" y="7"/>
                  <a:pt x="101" y="7"/>
                  <a:pt x="101" y="7"/>
                </a:cubicBezTo>
                <a:cubicBezTo>
                  <a:pt x="99" y="7"/>
                  <a:pt x="99" y="7"/>
                  <a:pt x="99" y="7"/>
                </a:cubicBezTo>
                <a:cubicBezTo>
                  <a:pt x="96" y="5"/>
                  <a:pt x="96" y="5"/>
                  <a:pt x="96" y="5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1"/>
                  <a:pt x="94" y="1"/>
                  <a:pt x="94" y="1"/>
                </a:cubicBezTo>
                <a:cubicBezTo>
                  <a:pt x="94" y="1"/>
                  <a:pt x="94" y="1"/>
                  <a:pt x="94" y="1"/>
                </a:cubicBezTo>
                <a:cubicBezTo>
                  <a:pt x="94" y="0"/>
                  <a:pt x="94" y="0"/>
                  <a:pt x="94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3" y="11"/>
                  <a:pt x="93" y="11"/>
                  <a:pt x="93" y="11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6"/>
                  <a:pt x="91" y="17"/>
                  <a:pt x="92" y="18"/>
                </a:cubicBezTo>
                <a:cubicBezTo>
                  <a:pt x="94" y="21"/>
                  <a:pt x="93" y="24"/>
                  <a:pt x="91" y="27"/>
                </a:cubicBezTo>
                <a:cubicBezTo>
                  <a:pt x="93" y="34"/>
                  <a:pt x="93" y="34"/>
                  <a:pt x="93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2" y="35"/>
                  <a:pt x="92" y="35"/>
                  <a:pt x="92" y="35"/>
                </a:cubicBezTo>
                <a:cubicBezTo>
                  <a:pt x="87" y="39"/>
                  <a:pt x="87" y="39"/>
                  <a:pt x="87" y="39"/>
                </a:cubicBezTo>
                <a:cubicBezTo>
                  <a:pt x="87" y="48"/>
                  <a:pt x="87" y="48"/>
                  <a:pt x="87" y="48"/>
                </a:cubicBezTo>
                <a:cubicBezTo>
                  <a:pt x="86" y="49"/>
                  <a:pt x="86" y="49"/>
                  <a:pt x="86" y="49"/>
                </a:cubicBezTo>
                <a:cubicBezTo>
                  <a:pt x="77" y="53"/>
                  <a:pt x="71" y="55"/>
                  <a:pt x="67" y="55"/>
                </a:cubicBezTo>
                <a:cubicBezTo>
                  <a:pt x="50" y="53"/>
                  <a:pt x="50" y="53"/>
                  <a:pt x="50" y="53"/>
                </a:cubicBezTo>
                <a:cubicBezTo>
                  <a:pt x="42" y="60"/>
                  <a:pt x="42" y="60"/>
                  <a:pt x="42" y="6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35"/>
          <p:cNvSpPr/>
          <p:nvPr/>
        </p:nvSpPr>
        <p:spPr bwMode="auto">
          <a:xfrm>
            <a:off x="5032375" y="4545013"/>
            <a:ext cx="169863" cy="411162"/>
          </a:xfrm>
          <a:custGeom>
            <a:avLst/>
            <a:gdLst>
              <a:gd name="T0" fmla="*/ 2147483646 w 53"/>
              <a:gd name="T1" fmla="*/ 0 h 128"/>
              <a:gd name="T2" fmla="*/ 2147483646 w 53"/>
              <a:gd name="T3" fmla="*/ 2147483646 h 128"/>
              <a:gd name="T4" fmla="*/ 0 w 53"/>
              <a:gd name="T5" fmla="*/ 2147483646 h 128"/>
              <a:gd name="T6" fmla="*/ 2147483646 w 53"/>
              <a:gd name="T7" fmla="*/ 2147483646 h 128"/>
              <a:gd name="T8" fmla="*/ 2147483646 w 53"/>
              <a:gd name="T9" fmla="*/ 2147483646 h 128"/>
              <a:gd name="T10" fmla="*/ 2147483646 w 53"/>
              <a:gd name="T11" fmla="*/ 2147483646 h 128"/>
              <a:gd name="T12" fmla="*/ 2147483646 w 53"/>
              <a:gd name="T13" fmla="*/ 2147483646 h 128"/>
              <a:gd name="T14" fmla="*/ 2147483646 w 53"/>
              <a:gd name="T15" fmla="*/ 2147483646 h 128"/>
              <a:gd name="T16" fmla="*/ 2147483646 w 53"/>
              <a:gd name="T17" fmla="*/ 2147483646 h 128"/>
              <a:gd name="T18" fmla="*/ 2147483646 w 53"/>
              <a:gd name="T19" fmla="*/ 2147483646 h 128"/>
              <a:gd name="T20" fmla="*/ 2147483646 w 53"/>
              <a:gd name="T21" fmla="*/ 2147483646 h 128"/>
              <a:gd name="T22" fmla="*/ 2147483646 w 53"/>
              <a:gd name="T23" fmla="*/ 2147483646 h 128"/>
              <a:gd name="T24" fmla="*/ 2147483646 w 53"/>
              <a:gd name="T25" fmla="*/ 2147483646 h 128"/>
              <a:gd name="T26" fmla="*/ 2147483646 w 53"/>
              <a:gd name="T27" fmla="*/ 2147483646 h 128"/>
              <a:gd name="T28" fmla="*/ 2147483646 w 53"/>
              <a:gd name="T29" fmla="*/ 2147483646 h 128"/>
              <a:gd name="T30" fmla="*/ 2147483646 w 53"/>
              <a:gd name="T31" fmla="*/ 2147483646 h 128"/>
              <a:gd name="T32" fmla="*/ 2147483646 w 53"/>
              <a:gd name="T33" fmla="*/ 2147483646 h 128"/>
              <a:gd name="T34" fmla="*/ 2147483646 w 53"/>
              <a:gd name="T35" fmla="*/ 2147483646 h 128"/>
              <a:gd name="T36" fmla="*/ 2147483646 w 53"/>
              <a:gd name="T37" fmla="*/ 2147483646 h 128"/>
              <a:gd name="T38" fmla="*/ 2147483646 w 53"/>
              <a:gd name="T39" fmla="*/ 2147483646 h 128"/>
              <a:gd name="T40" fmla="*/ 2147483646 w 53"/>
              <a:gd name="T41" fmla="*/ 2147483646 h 128"/>
              <a:gd name="T42" fmla="*/ 2147483646 w 53"/>
              <a:gd name="T43" fmla="*/ 2147483646 h 128"/>
              <a:gd name="T44" fmla="*/ 2147483646 w 53"/>
              <a:gd name="T45" fmla="*/ 2147483646 h 128"/>
              <a:gd name="T46" fmla="*/ 2147483646 w 53"/>
              <a:gd name="T47" fmla="*/ 2147483646 h 128"/>
              <a:gd name="T48" fmla="*/ 2147483646 w 53"/>
              <a:gd name="T49" fmla="*/ 2147483646 h 128"/>
              <a:gd name="T50" fmla="*/ 2147483646 w 53"/>
              <a:gd name="T51" fmla="*/ 2147483646 h 128"/>
              <a:gd name="T52" fmla="*/ 2147483646 w 53"/>
              <a:gd name="T53" fmla="*/ 2147483646 h 128"/>
              <a:gd name="T54" fmla="*/ 2147483646 w 53"/>
              <a:gd name="T55" fmla="*/ 2147483646 h 128"/>
              <a:gd name="T56" fmla="*/ 2147483646 w 53"/>
              <a:gd name="T57" fmla="*/ 2147483646 h 128"/>
              <a:gd name="T58" fmla="*/ 2147483646 w 53"/>
              <a:gd name="T59" fmla="*/ 2147483646 h 128"/>
              <a:gd name="T60" fmla="*/ 2147483646 w 53"/>
              <a:gd name="T61" fmla="*/ 0 h 12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2" h="128">
                <a:moveTo>
                  <a:pt x="40" y="0"/>
                </a:moveTo>
                <a:cubicBezTo>
                  <a:pt x="27" y="9"/>
                  <a:pt x="18" y="21"/>
                  <a:pt x="12" y="35"/>
                </a:cubicBezTo>
                <a:cubicBezTo>
                  <a:pt x="7" y="47"/>
                  <a:pt x="3" y="53"/>
                  <a:pt x="0" y="54"/>
                </a:cubicBezTo>
                <a:cubicBezTo>
                  <a:pt x="3" y="76"/>
                  <a:pt x="3" y="76"/>
                  <a:pt x="3" y="76"/>
                </a:cubicBez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cubicBezTo>
                  <a:pt x="1" y="92"/>
                  <a:pt x="1" y="92"/>
                  <a:pt x="1" y="92"/>
                </a:cubicBezTo>
                <a:cubicBezTo>
                  <a:pt x="0" y="97"/>
                  <a:pt x="1" y="100"/>
                  <a:pt x="2" y="101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9" y="112"/>
                  <a:pt x="19" y="112"/>
                  <a:pt x="19" y="112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20" y="116"/>
                  <a:pt x="22" y="120"/>
                  <a:pt x="25" y="124"/>
                </a:cubicBezTo>
                <a:cubicBezTo>
                  <a:pt x="27" y="126"/>
                  <a:pt x="29" y="127"/>
                  <a:pt x="31" y="128"/>
                </a:cubicBezTo>
                <a:cubicBezTo>
                  <a:pt x="33" y="102"/>
                  <a:pt x="33" y="102"/>
                  <a:pt x="33" y="102"/>
                </a:cubicBezTo>
                <a:cubicBezTo>
                  <a:pt x="33" y="101"/>
                  <a:pt x="33" y="101"/>
                  <a:pt x="33" y="101"/>
                </a:cubicBezTo>
                <a:cubicBezTo>
                  <a:pt x="45" y="73"/>
                  <a:pt x="45" y="73"/>
                  <a:pt x="45" y="73"/>
                </a:cubicBezTo>
                <a:cubicBezTo>
                  <a:pt x="49" y="40"/>
                  <a:pt x="49" y="40"/>
                  <a:pt x="49" y="40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2"/>
                  <a:pt x="50" y="22"/>
                  <a:pt x="50" y="22"/>
                </a:cubicBezTo>
                <a:cubicBezTo>
                  <a:pt x="50" y="22"/>
                  <a:pt x="50" y="22"/>
                  <a:pt x="50" y="22"/>
                </a:cubicBezTo>
                <a:cubicBezTo>
                  <a:pt x="49" y="22"/>
                  <a:pt x="49" y="22"/>
                  <a:pt x="49" y="2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51" y="8"/>
                  <a:pt x="51" y="8"/>
                  <a:pt x="51" y="8"/>
                </a:cubicBezTo>
                <a:cubicBezTo>
                  <a:pt x="53" y="6"/>
                  <a:pt x="53" y="6"/>
                  <a:pt x="53" y="6"/>
                </a:cubicBezTo>
                <a:lnTo>
                  <a:pt x="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36"/>
          <p:cNvSpPr/>
          <p:nvPr/>
        </p:nvSpPr>
        <p:spPr bwMode="auto">
          <a:xfrm>
            <a:off x="3776663" y="5273675"/>
            <a:ext cx="263525" cy="225425"/>
          </a:xfrm>
          <a:custGeom>
            <a:avLst/>
            <a:gdLst>
              <a:gd name="T0" fmla="*/ 2147483646 w 82"/>
              <a:gd name="T1" fmla="*/ 2147483646 h 70"/>
              <a:gd name="T2" fmla="*/ 2147483646 w 82"/>
              <a:gd name="T3" fmla="*/ 2147483646 h 70"/>
              <a:gd name="T4" fmla="*/ 2147483646 w 82"/>
              <a:gd name="T5" fmla="*/ 2147483646 h 70"/>
              <a:gd name="T6" fmla="*/ 2147483646 w 82"/>
              <a:gd name="T7" fmla="*/ 2147483646 h 70"/>
              <a:gd name="T8" fmla="*/ 2147483646 w 82"/>
              <a:gd name="T9" fmla="*/ 2147483646 h 70"/>
              <a:gd name="T10" fmla="*/ 2147483646 w 82"/>
              <a:gd name="T11" fmla="*/ 2147483646 h 70"/>
              <a:gd name="T12" fmla="*/ 2147483646 w 82"/>
              <a:gd name="T13" fmla="*/ 2147483646 h 70"/>
              <a:gd name="T14" fmla="*/ 2147483646 w 82"/>
              <a:gd name="T15" fmla="*/ 2147483646 h 70"/>
              <a:gd name="T16" fmla="*/ 2147483646 w 82"/>
              <a:gd name="T17" fmla="*/ 2147483646 h 70"/>
              <a:gd name="T18" fmla="*/ 2147483646 w 82"/>
              <a:gd name="T19" fmla="*/ 2147483646 h 70"/>
              <a:gd name="T20" fmla="*/ 2147483646 w 82"/>
              <a:gd name="T21" fmla="*/ 2147483646 h 70"/>
              <a:gd name="T22" fmla="*/ 2147483646 w 82"/>
              <a:gd name="T23" fmla="*/ 2147483646 h 70"/>
              <a:gd name="T24" fmla="*/ 2147483646 w 82"/>
              <a:gd name="T25" fmla="*/ 2147483646 h 70"/>
              <a:gd name="T26" fmla="*/ 2147483646 w 82"/>
              <a:gd name="T27" fmla="*/ 2147483646 h 70"/>
              <a:gd name="T28" fmla="*/ 2147483646 w 82"/>
              <a:gd name="T29" fmla="*/ 2147483646 h 70"/>
              <a:gd name="T30" fmla="*/ 2147483646 w 82"/>
              <a:gd name="T31" fmla="*/ 2147483646 h 70"/>
              <a:gd name="T32" fmla="*/ 2147483646 w 82"/>
              <a:gd name="T33" fmla="*/ 2147483646 h 70"/>
              <a:gd name="T34" fmla="*/ 2147483646 w 82"/>
              <a:gd name="T35" fmla="*/ 2147483646 h 70"/>
              <a:gd name="T36" fmla="*/ 2147483646 w 82"/>
              <a:gd name="T37" fmla="*/ 2147483646 h 70"/>
              <a:gd name="T38" fmla="*/ 2147483646 w 82"/>
              <a:gd name="T39" fmla="*/ 2147483646 h 70"/>
              <a:gd name="T40" fmla="*/ 2147483646 w 82"/>
              <a:gd name="T41" fmla="*/ 2147483646 h 70"/>
              <a:gd name="T42" fmla="*/ 2147483646 w 82"/>
              <a:gd name="T43" fmla="*/ 2147483646 h 70"/>
              <a:gd name="T44" fmla="*/ 2147483646 w 82"/>
              <a:gd name="T45" fmla="*/ 2147483646 h 70"/>
              <a:gd name="T46" fmla="*/ 2147483646 w 82"/>
              <a:gd name="T47" fmla="*/ 2147483646 h 70"/>
              <a:gd name="T48" fmla="*/ 2147483646 w 82"/>
              <a:gd name="T49" fmla="*/ 2147483646 h 70"/>
              <a:gd name="T50" fmla="*/ 2147483646 w 82"/>
              <a:gd name="T51" fmla="*/ 2147483646 h 70"/>
              <a:gd name="T52" fmla="*/ 2147483646 w 82"/>
              <a:gd name="T53" fmla="*/ 2147483646 h 70"/>
              <a:gd name="T54" fmla="*/ 2147483646 w 82"/>
              <a:gd name="T55" fmla="*/ 0 h 70"/>
              <a:gd name="T56" fmla="*/ 2147483646 w 82"/>
              <a:gd name="T57" fmla="*/ 2147483646 h 70"/>
              <a:gd name="T58" fmla="*/ 2147483646 w 82"/>
              <a:gd name="T59" fmla="*/ 2147483646 h 70"/>
              <a:gd name="T60" fmla="*/ 2147483646 w 82"/>
              <a:gd name="T61" fmla="*/ 2147483646 h 70"/>
              <a:gd name="T62" fmla="*/ 2147483646 w 82"/>
              <a:gd name="T63" fmla="*/ 2147483646 h 70"/>
              <a:gd name="T64" fmla="*/ 2147483646 w 82"/>
              <a:gd name="T65" fmla="*/ 2147483646 h 70"/>
              <a:gd name="T66" fmla="*/ 2147483646 w 82"/>
              <a:gd name="T67" fmla="*/ 2147483646 h 7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2" h="70">
                <a:moveTo>
                  <a:pt x="37" y="7"/>
                </a:move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6"/>
                  <a:pt x="20" y="16"/>
                  <a:pt x="20" y="16"/>
                </a:cubicBezTo>
                <a:cubicBezTo>
                  <a:pt x="25" y="22"/>
                  <a:pt x="25" y="22"/>
                  <a:pt x="25" y="22"/>
                </a:cubicBezTo>
                <a:cubicBezTo>
                  <a:pt x="24" y="22"/>
                  <a:pt x="24" y="23"/>
                  <a:pt x="23" y="23"/>
                </a:cubicBezTo>
                <a:cubicBezTo>
                  <a:pt x="16" y="27"/>
                  <a:pt x="16" y="27"/>
                  <a:pt x="16" y="27"/>
                </a:cubicBezTo>
                <a:cubicBezTo>
                  <a:pt x="4" y="36"/>
                  <a:pt x="4" y="36"/>
                  <a:pt x="4" y="36"/>
                </a:cubicBezTo>
                <a:cubicBezTo>
                  <a:pt x="0" y="41"/>
                  <a:pt x="0" y="49"/>
                  <a:pt x="6" y="63"/>
                </a:cubicBezTo>
                <a:cubicBezTo>
                  <a:pt x="18" y="64"/>
                  <a:pt x="18" y="64"/>
                  <a:pt x="18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31" y="70"/>
                  <a:pt x="31" y="70"/>
                  <a:pt x="31" y="70"/>
                </a:cubicBezTo>
                <a:cubicBezTo>
                  <a:pt x="44" y="68"/>
                  <a:pt x="44" y="68"/>
                  <a:pt x="44" y="68"/>
                </a:cubicBezTo>
                <a:cubicBezTo>
                  <a:pt x="49" y="67"/>
                  <a:pt x="55" y="62"/>
                  <a:pt x="62" y="53"/>
                </a:cubicBezTo>
                <a:cubicBezTo>
                  <a:pt x="63" y="53"/>
                  <a:pt x="63" y="53"/>
                  <a:pt x="63" y="53"/>
                </a:cubicBezTo>
                <a:cubicBezTo>
                  <a:pt x="64" y="52"/>
                  <a:pt x="64" y="52"/>
                  <a:pt x="64" y="52"/>
                </a:cubicBezTo>
                <a:cubicBezTo>
                  <a:pt x="69" y="50"/>
                  <a:pt x="69" y="50"/>
                  <a:pt x="69" y="50"/>
                </a:cubicBezTo>
                <a:cubicBezTo>
                  <a:pt x="68" y="33"/>
                  <a:pt x="68" y="33"/>
                  <a:pt x="68" y="33"/>
                </a:cubicBezTo>
                <a:cubicBezTo>
                  <a:pt x="68" y="33"/>
                  <a:pt x="68" y="33"/>
                  <a:pt x="68" y="33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81" y="17"/>
                  <a:pt x="81" y="17"/>
                  <a:pt x="81" y="17"/>
                </a:cubicBezTo>
                <a:cubicBezTo>
                  <a:pt x="82" y="13"/>
                  <a:pt x="81" y="8"/>
                  <a:pt x="79" y="5"/>
                </a:cubicBezTo>
                <a:cubicBezTo>
                  <a:pt x="78" y="1"/>
                  <a:pt x="76" y="0"/>
                  <a:pt x="74" y="0"/>
                </a:cubicBezTo>
                <a:cubicBezTo>
                  <a:pt x="74" y="6"/>
                  <a:pt x="74" y="6"/>
                  <a:pt x="74" y="6"/>
                </a:cubicBezTo>
                <a:cubicBezTo>
                  <a:pt x="64" y="4"/>
                  <a:pt x="64" y="4"/>
                  <a:pt x="64" y="4"/>
                </a:cubicBezTo>
                <a:cubicBezTo>
                  <a:pt x="59" y="7"/>
                  <a:pt x="59" y="7"/>
                  <a:pt x="59" y="7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8" y="7"/>
                  <a:pt x="58" y="7"/>
                </a:cubicBezTo>
                <a:lnTo>
                  <a:pt x="37" y="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6118225" y="1144588"/>
            <a:ext cx="0" cy="4395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2731293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课题研究结果报告</a:t>
            </a:r>
          </a:p>
        </p:txBody>
      </p:sp>
      <p:sp>
        <p:nvSpPr>
          <p:cNvPr id="9" name="Freeform 109"/>
          <p:cNvSpPr>
            <a:spLocks noEditPoints="1"/>
          </p:cNvSpPr>
          <p:nvPr/>
        </p:nvSpPr>
        <p:spPr bwMode="auto">
          <a:xfrm>
            <a:off x="3152775" y="1227138"/>
            <a:ext cx="5886450" cy="2909887"/>
          </a:xfrm>
          <a:custGeom>
            <a:avLst/>
            <a:gdLst>
              <a:gd name="T0" fmla="*/ 2147483646 w 1530"/>
              <a:gd name="T1" fmla="*/ 2147483646 h 755"/>
              <a:gd name="T2" fmla="*/ 2147483646 w 1530"/>
              <a:gd name="T3" fmla="*/ 2147483646 h 755"/>
              <a:gd name="T4" fmla="*/ 2147483646 w 1530"/>
              <a:gd name="T5" fmla="*/ 2147483646 h 755"/>
              <a:gd name="T6" fmla="*/ 2147483646 w 1530"/>
              <a:gd name="T7" fmla="*/ 2147483646 h 755"/>
              <a:gd name="T8" fmla="*/ 2147483646 w 1530"/>
              <a:gd name="T9" fmla="*/ 2147483646 h 755"/>
              <a:gd name="T10" fmla="*/ 2147483646 w 1530"/>
              <a:gd name="T11" fmla="*/ 2147483646 h 755"/>
              <a:gd name="T12" fmla="*/ 2147483646 w 1530"/>
              <a:gd name="T13" fmla="*/ 2147483646 h 755"/>
              <a:gd name="T14" fmla="*/ 2147483646 w 1530"/>
              <a:gd name="T15" fmla="*/ 2147483646 h 755"/>
              <a:gd name="T16" fmla="*/ 2147483646 w 1530"/>
              <a:gd name="T17" fmla="*/ 2147483646 h 755"/>
              <a:gd name="T18" fmla="*/ 2147483646 w 1530"/>
              <a:gd name="T19" fmla="*/ 2147483646 h 755"/>
              <a:gd name="T20" fmla="*/ 2147483646 w 1530"/>
              <a:gd name="T21" fmla="*/ 2147483646 h 755"/>
              <a:gd name="T22" fmla="*/ 2147483646 w 1530"/>
              <a:gd name="T23" fmla="*/ 2147483646 h 755"/>
              <a:gd name="T24" fmla="*/ 2147483646 w 1530"/>
              <a:gd name="T25" fmla="*/ 2147483646 h 755"/>
              <a:gd name="T26" fmla="*/ 2147483646 w 1530"/>
              <a:gd name="T27" fmla="*/ 2147483646 h 755"/>
              <a:gd name="T28" fmla="*/ 2147483646 w 1530"/>
              <a:gd name="T29" fmla="*/ 2147483646 h 755"/>
              <a:gd name="T30" fmla="*/ 2147483646 w 1530"/>
              <a:gd name="T31" fmla="*/ 2147483646 h 755"/>
              <a:gd name="T32" fmla="*/ 2147483646 w 1530"/>
              <a:gd name="T33" fmla="*/ 2147483646 h 755"/>
              <a:gd name="T34" fmla="*/ 2147483646 w 1530"/>
              <a:gd name="T35" fmla="*/ 2147483646 h 755"/>
              <a:gd name="T36" fmla="*/ 2147483646 w 1530"/>
              <a:gd name="T37" fmla="*/ 2147483646 h 755"/>
              <a:gd name="T38" fmla="*/ 2147483646 w 1530"/>
              <a:gd name="T39" fmla="*/ 2147483646 h 755"/>
              <a:gd name="T40" fmla="*/ 2147483646 w 1530"/>
              <a:gd name="T41" fmla="*/ 2147483646 h 755"/>
              <a:gd name="T42" fmla="*/ 2147483646 w 1530"/>
              <a:gd name="T43" fmla="*/ 2147483646 h 755"/>
              <a:gd name="T44" fmla="*/ 2147483646 w 1530"/>
              <a:gd name="T45" fmla="*/ 2147483646 h 755"/>
              <a:gd name="T46" fmla="*/ 2147483646 w 1530"/>
              <a:gd name="T47" fmla="*/ 2147483646 h 755"/>
              <a:gd name="T48" fmla="*/ 2147483646 w 1530"/>
              <a:gd name="T49" fmla="*/ 2147483646 h 755"/>
              <a:gd name="T50" fmla="*/ 2147483646 w 1530"/>
              <a:gd name="T51" fmla="*/ 2147483646 h 755"/>
              <a:gd name="T52" fmla="*/ 2147483646 w 1530"/>
              <a:gd name="T53" fmla="*/ 2147483646 h 755"/>
              <a:gd name="T54" fmla="*/ 2147483646 w 1530"/>
              <a:gd name="T55" fmla="*/ 2147483646 h 755"/>
              <a:gd name="T56" fmla="*/ 2147483646 w 1530"/>
              <a:gd name="T57" fmla="*/ 2147483646 h 755"/>
              <a:gd name="T58" fmla="*/ 2147483646 w 1530"/>
              <a:gd name="T59" fmla="*/ 2147483646 h 755"/>
              <a:gd name="T60" fmla="*/ 2147483646 w 1530"/>
              <a:gd name="T61" fmla="*/ 2147483646 h 755"/>
              <a:gd name="T62" fmla="*/ 2147483646 w 1530"/>
              <a:gd name="T63" fmla="*/ 2147483646 h 755"/>
              <a:gd name="T64" fmla="*/ 2147483646 w 1530"/>
              <a:gd name="T65" fmla="*/ 2147483646 h 755"/>
              <a:gd name="T66" fmla="*/ 2147483646 w 1530"/>
              <a:gd name="T67" fmla="*/ 2147483646 h 755"/>
              <a:gd name="T68" fmla="*/ 2147483646 w 1530"/>
              <a:gd name="T69" fmla="*/ 2147483646 h 755"/>
              <a:gd name="T70" fmla="*/ 2147483646 w 1530"/>
              <a:gd name="T71" fmla="*/ 2147483646 h 755"/>
              <a:gd name="T72" fmla="*/ 2147483646 w 1530"/>
              <a:gd name="T73" fmla="*/ 2147483646 h 755"/>
              <a:gd name="T74" fmla="*/ 2147483646 w 1530"/>
              <a:gd name="T75" fmla="*/ 2147483646 h 755"/>
              <a:gd name="T76" fmla="*/ 2147483646 w 1530"/>
              <a:gd name="T77" fmla="*/ 2147483646 h 755"/>
              <a:gd name="T78" fmla="*/ 2147483646 w 1530"/>
              <a:gd name="T79" fmla="*/ 2147483646 h 755"/>
              <a:gd name="T80" fmla="*/ 2147483646 w 1530"/>
              <a:gd name="T81" fmla="*/ 2147483646 h 755"/>
              <a:gd name="T82" fmla="*/ 2147483646 w 1530"/>
              <a:gd name="T83" fmla="*/ 2147483646 h 755"/>
              <a:gd name="T84" fmla="*/ 2147483646 w 1530"/>
              <a:gd name="T85" fmla="*/ 2147483646 h 755"/>
              <a:gd name="T86" fmla="*/ 2147483646 w 1530"/>
              <a:gd name="T87" fmla="*/ 2147483646 h 755"/>
              <a:gd name="T88" fmla="*/ 2147483646 w 1530"/>
              <a:gd name="T89" fmla="*/ 2147483646 h 755"/>
              <a:gd name="T90" fmla="*/ 2147483646 w 1530"/>
              <a:gd name="T91" fmla="*/ 2147483646 h 755"/>
              <a:gd name="T92" fmla="*/ 2147483646 w 1530"/>
              <a:gd name="T93" fmla="*/ 2147483646 h 755"/>
              <a:gd name="T94" fmla="*/ 2147483646 w 1530"/>
              <a:gd name="T95" fmla="*/ 2147483646 h 755"/>
              <a:gd name="T96" fmla="*/ 2147483646 w 1530"/>
              <a:gd name="T97" fmla="*/ 2147483646 h 755"/>
              <a:gd name="T98" fmla="*/ 2147483646 w 1530"/>
              <a:gd name="T99" fmla="*/ 2147483646 h 755"/>
              <a:gd name="T100" fmla="*/ 2147483646 w 1530"/>
              <a:gd name="T101" fmla="*/ 2147483646 h 755"/>
              <a:gd name="T102" fmla="*/ 2147483646 w 1530"/>
              <a:gd name="T103" fmla="*/ 2147483646 h 755"/>
              <a:gd name="T104" fmla="*/ 2147483646 w 1530"/>
              <a:gd name="T105" fmla="*/ 2147483646 h 755"/>
              <a:gd name="T106" fmla="*/ 2147483646 w 1530"/>
              <a:gd name="T107" fmla="*/ 2147483646 h 755"/>
              <a:gd name="T108" fmla="*/ 2147483646 w 1530"/>
              <a:gd name="T109" fmla="*/ 2147483646 h 755"/>
              <a:gd name="T110" fmla="*/ 2147483646 w 1530"/>
              <a:gd name="T111" fmla="*/ 2147483646 h 755"/>
              <a:gd name="T112" fmla="*/ 2147483646 w 1530"/>
              <a:gd name="T113" fmla="*/ 2147483646 h 755"/>
              <a:gd name="T114" fmla="*/ 2147483646 w 1530"/>
              <a:gd name="T115" fmla="*/ 2147483646 h 755"/>
              <a:gd name="T116" fmla="*/ 2147483646 w 1530"/>
              <a:gd name="T117" fmla="*/ 2147483646 h 755"/>
              <a:gd name="T118" fmla="*/ 2147483646 w 1530"/>
              <a:gd name="T119" fmla="*/ 2147483646 h 755"/>
              <a:gd name="T120" fmla="*/ 2147483646 w 1530"/>
              <a:gd name="T121" fmla="*/ 2147483646 h 755"/>
              <a:gd name="T122" fmla="*/ 2147483646 w 1530"/>
              <a:gd name="T123" fmla="*/ 2147483646 h 755"/>
              <a:gd name="T124" fmla="*/ 2147483646 w 1530"/>
              <a:gd name="T125" fmla="*/ 2147483646 h 75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530" h="755">
                <a:moveTo>
                  <a:pt x="3" y="235"/>
                </a:moveTo>
                <a:cubicBezTo>
                  <a:pt x="6" y="234"/>
                  <a:pt x="7" y="232"/>
                  <a:pt x="6" y="231"/>
                </a:cubicBezTo>
                <a:cubicBezTo>
                  <a:pt x="5" y="231"/>
                  <a:pt x="4" y="232"/>
                  <a:pt x="3" y="233"/>
                </a:cubicBezTo>
                <a:cubicBezTo>
                  <a:pt x="3" y="234"/>
                  <a:pt x="3" y="235"/>
                  <a:pt x="3" y="235"/>
                </a:cubicBezTo>
                <a:moveTo>
                  <a:pt x="19" y="226"/>
                </a:moveTo>
                <a:cubicBezTo>
                  <a:pt x="17" y="225"/>
                  <a:pt x="12" y="229"/>
                  <a:pt x="14" y="229"/>
                </a:cubicBezTo>
                <a:cubicBezTo>
                  <a:pt x="15" y="229"/>
                  <a:pt x="16" y="228"/>
                  <a:pt x="17" y="228"/>
                </a:cubicBezTo>
                <a:cubicBezTo>
                  <a:pt x="19" y="228"/>
                  <a:pt x="21" y="227"/>
                  <a:pt x="19" y="226"/>
                </a:cubicBezTo>
                <a:moveTo>
                  <a:pt x="67" y="204"/>
                </a:moveTo>
                <a:cubicBezTo>
                  <a:pt x="67" y="203"/>
                  <a:pt x="66" y="203"/>
                  <a:pt x="64" y="205"/>
                </a:cubicBezTo>
                <a:cubicBezTo>
                  <a:pt x="62" y="207"/>
                  <a:pt x="60" y="208"/>
                  <a:pt x="60" y="210"/>
                </a:cubicBezTo>
                <a:cubicBezTo>
                  <a:pt x="60" y="210"/>
                  <a:pt x="59" y="210"/>
                  <a:pt x="59" y="210"/>
                </a:cubicBezTo>
                <a:cubicBezTo>
                  <a:pt x="58" y="210"/>
                  <a:pt x="57" y="210"/>
                  <a:pt x="57" y="211"/>
                </a:cubicBezTo>
                <a:cubicBezTo>
                  <a:pt x="56" y="212"/>
                  <a:pt x="57" y="215"/>
                  <a:pt x="59" y="214"/>
                </a:cubicBezTo>
                <a:cubicBezTo>
                  <a:pt x="60" y="213"/>
                  <a:pt x="60" y="214"/>
                  <a:pt x="61" y="214"/>
                </a:cubicBezTo>
                <a:cubicBezTo>
                  <a:pt x="62" y="214"/>
                  <a:pt x="66" y="211"/>
                  <a:pt x="67" y="210"/>
                </a:cubicBezTo>
                <a:cubicBezTo>
                  <a:pt x="67" y="209"/>
                  <a:pt x="65" y="208"/>
                  <a:pt x="65" y="207"/>
                </a:cubicBezTo>
                <a:cubicBezTo>
                  <a:pt x="65" y="207"/>
                  <a:pt x="67" y="207"/>
                  <a:pt x="68" y="206"/>
                </a:cubicBezTo>
                <a:cubicBezTo>
                  <a:pt x="69" y="205"/>
                  <a:pt x="67" y="205"/>
                  <a:pt x="67" y="204"/>
                </a:cubicBezTo>
                <a:moveTo>
                  <a:pt x="7" y="193"/>
                </a:moveTo>
                <a:cubicBezTo>
                  <a:pt x="7" y="191"/>
                  <a:pt x="3" y="193"/>
                  <a:pt x="3" y="194"/>
                </a:cubicBezTo>
                <a:cubicBezTo>
                  <a:pt x="4" y="196"/>
                  <a:pt x="8" y="197"/>
                  <a:pt x="9" y="196"/>
                </a:cubicBezTo>
                <a:cubicBezTo>
                  <a:pt x="11" y="195"/>
                  <a:pt x="11" y="194"/>
                  <a:pt x="10" y="193"/>
                </a:cubicBezTo>
                <a:cubicBezTo>
                  <a:pt x="10" y="193"/>
                  <a:pt x="9" y="193"/>
                  <a:pt x="8" y="193"/>
                </a:cubicBezTo>
                <a:cubicBezTo>
                  <a:pt x="8" y="193"/>
                  <a:pt x="7" y="194"/>
                  <a:pt x="7" y="193"/>
                </a:cubicBezTo>
                <a:moveTo>
                  <a:pt x="187" y="110"/>
                </a:moveTo>
                <a:cubicBezTo>
                  <a:pt x="190" y="110"/>
                  <a:pt x="191" y="116"/>
                  <a:pt x="193" y="116"/>
                </a:cubicBezTo>
                <a:cubicBezTo>
                  <a:pt x="194" y="116"/>
                  <a:pt x="193" y="114"/>
                  <a:pt x="196" y="114"/>
                </a:cubicBezTo>
                <a:cubicBezTo>
                  <a:pt x="198" y="114"/>
                  <a:pt x="198" y="113"/>
                  <a:pt x="200" y="113"/>
                </a:cubicBezTo>
                <a:cubicBezTo>
                  <a:pt x="202" y="113"/>
                  <a:pt x="204" y="113"/>
                  <a:pt x="204" y="110"/>
                </a:cubicBezTo>
                <a:cubicBezTo>
                  <a:pt x="204" y="107"/>
                  <a:pt x="206" y="107"/>
                  <a:pt x="208" y="106"/>
                </a:cubicBezTo>
                <a:cubicBezTo>
                  <a:pt x="210" y="105"/>
                  <a:pt x="208" y="103"/>
                  <a:pt x="211" y="102"/>
                </a:cubicBezTo>
                <a:cubicBezTo>
                  <a:pt x="215" y="101"/>
                  <a:pt x="223" y="97"/>
                  <a:pt x="225" y="96"/>
                </a:cubicBezTo>
                <a:cubicBezTo>
                  <a:pt x="226" y="95"/>
                  <a:pt x="223" y="94"/>
                  <a:pt x="220" y="91"/>
                </a:cubicBezTo>
                <a:cubicBezTo>
                  <a:pt x="216" y="89"/>
                  <a:pt x="214" y="89"/>
                  <a:pt x="211" y="90"/>
                </a:cubicBezTo>
                <a:cubicBezTo>
                  <a:pt x="210" y="91"/>
                  <a:pt x="209" y="91"/>
                  <a:pt x="209" y="90"/>
                </a:cubicBezTo>
                <a:cubicBezTo>
                  <a:pt x="209" y="90"/>
                  <a:pt x="209" y="89"/>
                  <a:pt x="208" y="90"/>
                </a:cubicBezTo>
                <a:cubicBezTo>
                  <a:pt x="206" y="90"/>
                  <a:pt x="201" y="88"/>
                  <a:pt x="200" y="87"/>
                </a:cubicBezTo>
                <a:cubicBezTo>
                  <a:pt x="199" y="86"/>
                  <a:pt x="189" y="89"/>
                  <a:pt x="186" y="89"/>
                </a:cubicBezTo>
                <a:cubicBezTo>
                  <a:pt x="184" y="89"/>
                  <a:pt x="187" y="92"/>
                  <a:pt x="188" y="93"/>
                </a:cubicBezTo>
                <a:cubicBezTo>
                  <a:pt x="190" y="94"/>
                  <a:pt x="184" y="99"/>
                  <a:pt x="185" y="100"/>
                </a:cubicBezTo>
                <a:cubicBezTo>
                  <a:pt x="186" y="100"/>
                  <a:pt x="184" y="103"/>
                  <a:pt x="182" y="106"/>
                </a:cubicBezTo>
                <a:cubicBezTo>
                  <a:pt x="179" y="109"/>
                  <a:pt x="183" y="109"/>
                  <a:pt x="187" y="110"/>
                </a:cubicBezTo>
                <a:moveTo>
                  <a:pt x="281" y="125"/>
                </a:moveTo>
                <a:cubicBezTo>
                  <a:pt x="281" y="124"/>
                  <a:pt x="283" y="125"/>
                  <a:pt x="284" y="125"/>
                </a:cubicBezTo>
                <a:cubicBezTo>
                  <a:pt x="285" y="126"/>
                  <a:pt x="287" y="126"/>
                  <a:pt x="287" y="125"/>
                </a:cubicBezTo>
                <a:cubicBezTo>
                  <a:pt x="287" y="122"/>
                  <a:pt x="282" y="121"/>
                  <a:pt x="279" y="119"/>
                </a:cubicBezTo>
                <a:cubicBezTo>
                  <a:pt x="277" y="118"/>
                  <a:pt x="276" y="118"/>
                  <a:pt x="273" y="116"/>
                </a:cubicBezTo>
                <a:cubicBezTo>
                  <a:pt x="269" y="113"/>
                  <a:pt x="274" y="112"/>
                  <a:pt x="271" y="110"/>
                </a:cubicBezTo>
                <a:cubicBezTo>
                  <a:pt x="268" y="108"/>
                  <a:pt x="267" y="102"/>
                  <a:pt x="269" y="100"/>
                </a:cubicBezTo>
                <a:cubicBezTo>
                  <a:pt x="271" y="98"/>
                  <a:pt x="273" y="95"/>
                  <a:pt x="270" y="94"/>
                </a:cubicBezTo>
                <a:cubicBezTo>
                  <a:pt x="266" y="93"/>
                  <a:pt x="261" y="95"/>
                  <a:pt x="262" y="96"/>
                </a:cubicBezTo>
                <a:cubicBezTo>
                  <a:pt x="262" y="97"/>
                  <a:pt x="267" y="99"/>
                  <a:pt x="267" y="100"/>
                </a:cubicBezTo>
                <a:cubicBezTo>
                  <a:pt x="267" y="101"/>
                  <a:pt x="266" y="100"/>
                  <a:pt x="264" y="99"/>
                </a:cubicBezTo>
                <a:cubicBezTo>
                  <a:pt x="263" y="99"/>
                  <a:pt x="262" y="98"/>
                  <a:pt x="261" y="98"/>
                </a:cubicBezTo>
                <a:cubicBezTo>
                  <a:pt x="260" y="99"/>
                  <a:pt x="260" y="98"/>
                  <a:pt x="259" y="98"/>
                </a:cubicBezTo>
                <a:cubicBezTo>
                  <a:pt x="258" y="98"/>
                  <a:pt x="257" y="97"/>
                  <a:pt x="256" y="98"/>
                </a:cubicBezTo>
                <a:cubicBezTo>
                  <a:pt x="255" y="100"/>
                  <a:pt x="258" y="107"/>
                  <a:pt x="259" y="109"/>
                </a:cubicBezTo>
                <a:cubicBezTo>
                  <a:pt x="260" y="110"/>
                  <a:pt x="258" y="110"/>
                  <a:pt x="257" y="111"/>
                </a:cubicBezTo>
                <a:cubicBezTo>
                  <a:pt x="255" y="111"/>
                  <a:pt x="255" y="106"/>
                  <a:pt x="253" y="103"/>
                </a:cubicBezTo>
                <a:cubicBezTo>
                  <a:pt x="252" y="101"/>
                  <a:pt x="246" y="99"/>
                  <a:pt x="246" y="100"/>
                </a:cubicBezTo>
                <a:cubicBezTo>
                  <a:pt x="245" y="102"/>
                  <a:pt x="249" y="102"/>
                  <a:pt x="249" y="104"/>
                </a:cubicBezTo>
                <a:cubicBezTo>
                  <a:pt x="248" y="105"/>
                  <a:pt x="248" y="105"/>
                  <a:pt x="247" y="104"/>
                </a:cubicBezTo>
                <a:cubicBezTo>
                  <a:pt x="246" y="104"/>
                  <a:pt x="245" y="104"/>
                  <a:pt x="244" y="104"/>
                </a:cubicBezTo>
                <a:cubicBezTo>
                  <a:pt x="242" y="106"/>
                  <a:pt x="242" y="105"/>
                  <a:pt x="243" y="103"/>
                </a:cubicBezTo>
                <a:cubicBezTo>
                  <a:pt x="243" y="102"/>
                  <a:pt x="240" y="100"/>
                  <a:pt x="236" y="100"/>
                </a:cubicBezTo>
                <a:cubicBezTo>
                  <a:pt x="232" y="100"/>
                  <a:pt x="234" y="103"/>
                  <a:pt x="233" y="104"/>
                </a:cubicBezTo>
                <a:cubicBezTo>
                  <a:pt x="232" y="105"/>
                  <a:pt x="226" y="103"/>
                  <a:pt x="230" y="103"/>
                </a:cubicBezTo>
                <a:cubicBezTo>
                  <a:pt x="233" y="102"/>
                  <a:pt x="232" y="100"/>
                  <a:pt x="231" y="98"/>
                </a:cubicBezTo>
                <a:cubicBezTo>
                  <a:pt x="229" y="96"/>
                  <a:pt x="226" y="98"/>
                  <a:pt x="220" y="100"/>
                </a:cubicBezTo>
                <a:cubicBezTo>
                  <a:pt x="214" y="102"/>
                  <a:pt x="211" y="105"/>
                  <a:pt x="212" y="105"/>
                </a:cubicBezTo>
                <a:cubicBezTo>
                  <a:pt x="213" y="105"/>
                  <a:pt x="213" y="106"/>
                  <a:pt x="211" y="108"/>
                </a:cubicBezTo>
                <a:cubicBezTo>
                  <a:pt x="208" y="110"/>
                  <a:pt x="211" y="111"/>
                  <a:pt x="213" y="111"/>
                </a:cubicBezTo>
                <a:cubicBezTo>
                  <a:pt x="215" y="111"/>
                  <a:pt x="213" y="113"/>
                  <a:pt x="215" y="113"/>
                </a:cubicBezTo>
                <a:cubicBezTo>
                  <a:pt x="215" y="114"/>
                  <a:pt x="217" y="113"/>
                  <a:pt x="219" y="113"/>
                </a:cubicBezTo>
                <a:cubicBezTo>
                  <a:pt x="221" y="112"/>
                  <a:pt x="223" y="111"/>
                  <a:pt x="224" y="112"/>
                </a:cubicBezTo>
                <a:cubicBezTo>
                  <a:pt x="226" y="113"/>
                  <a:pt x="213" y="114"/>
                  <a:pt x="213" y="116"/>
                </a:cubicBezTo>
                <a:cubicBezTo>
                  <a:pt x="213" y="119"/>
                  <a:pt x="221" y="120"/>
                  <a:pt x="226" y="119"/>
                </a:cubicBezTo>
                <a:cubicBezTo>
                  <a:pt x="231" y="118"/>
                  <a:pt x="240" y="120"/>
                  <a:pt x="240" y="121"/>
                </a:cubicBezTo>
                <a:cubicBezTo>
                  <a:pt x="240" y="123"/>
                  <a:pt x="234" y="122"/>
                  <a:pt x="229" y="122"/>
                </a:cubicBezTo>
                <a:cubicBezTo>
                  <a:pt x="225" y="122"/>
                  <a:pt x="217" y="123"/>
                  <a:pt x="217" y="125"/>
                </a:cubicBezTo>
                <a:cubicBezTo>
                  <a:pt x="217" y="126"/>
                  <a:pt x="218" y="126"/>
                  <a:pt x="223" y="129"/>
                </a:cubicBezTo>
                <a:cubicBezTo>
                  <a:pt x="225" y="130"/>
                  <a:pt x="227" y="130"/>
                  <a:pt x="229" y="129"/>
                </a:cubicBezTo>
                <a:cubicBezTo>
                  <a:pt x="231" y="129"/>
                  <a:pt x="233" y="129"/>
                  <a:pt x="233" y="131"/>
                </a:cubicBezTo>
                <a:cubicBezTo>
                  <a:pt x="232" y="134"/>
                  <a:pt x="235" y="135"/>
                  <a:pt x="242" y="135"/>
                </a:cubicBezTo>
                <a:cubicBezTo>
                  <a:pt x="245" y="135"/>
                  <a:pt x="248" y="134"/>
                  <a:pt x="249" y="134"/>
                </a:cubicBezTo>
                <a:cubicBezTo>
                  <a:pt x="251" y="133"/>
                  <a:pt x="253" y="132"/>
                  <a:pt x="255" y="132"/>
                </a:cubicBezTo>
                <a:cubicBezTo>
                  <a:pt x="258" y="132"/>
                  <a:pt x="259" y="132"/>
                  <a:pt x="261" y="129"/>
                </a:cubicBezTo>
                <a:cubicBezTo>
                  <a:pt x="262" y="127"/>
                  <a:pt x="264" y="129"/>
                  <a:pt x="264" y="130"/>
                </a:cubicBezTo>
                <a:cubicBezTo>
                  <a:pt x="264" y="131"/>
                  <a:pt x="269" y="131"/>
                  <a:pt x="269" y="132"/>
                </a:cubicBezTo>
                <a:cubicBezTo>
                  <a:pt x="272" y="134"/>
                  <a:pt x="280" y="133"/>
                  <a:pt x="283" y="132"/>
                </a:cubicBezTo>
                <a:cubicBezTo>
                  <a:pt x="286" y="130"/>
                  <a:pt x="282" y="126"/>
                  <a:pt x="280" y="128"/>
                </a:cubicBezTo>
                <a:cubicBezTo>
                  <a:pt x="279" y="130"/>
                  <a:pt x="277" y="129"/>
                  <a:pt x="277" y="128"/>
                </a:cubicBezTo>
                <a:cubicBezTo>
                  <a:pt x="276" y="127"/>
                  <a:pt x="280" y="126"/>
                  <a:pt x="281" y="125"/>
                </a:cubicBezTo>
                <a:moveTo>
                  <a:pt x="209" y="79"/>
                </a:moveTo>
                <a:cubicBezTo>
                  <a:pt x="213" y="79"/>
                  <a:pt x="216" y="76"/>
                  <a:pt x="216" y="74"/>
                </a:cubicBezTo>
                <a:cubicBezTo>
                  <a:pt x="216" y="73"/>
                  <a:pt x="208" y="78"/>
                  <a:pt x="209" y="79"/>
                </a:cubicBezTo>
                <a:moveTo>
                  <a:pt x="194" y="73"/>
                </a:moveTo>
                <a:cubicBezTo>
                  <a:pt x="195" y="74"/>
                  <a:pt x="194" y="77"/>
                  <a:pt x="195" y="76"/>
                </a:cubicBezTo>
                <a:cubicBezTo>
                  <a:pt x="197" y="75"/>
                  <a:pt x="197" y="75"/>
                  <a:pt x="198" y="75"/>
                </a:cubicBezTo>
                <a:cubicBezTo>
                  <a:pt x="200" y="76"/>
                  <a:pt x="201" y="74"/>
                  <a:pt x="202" y="73"/>
                </a:cubicBezTo>
                <a:cubicBezTo>
                  <a:pt x="203" y="72"/>
                  <a:pt x="202" y="77"/>
                  <a:pt x="205" y="77"/>
                </a:cubicBezTo>
                <a:cubicBezTo>
                  <a:pt x="207" y="77"/>
                  <a:pt x="206" y="72"/>
                  <a:pt x="208" y="73"/>
                </a:cubicBezTo>
                <a:cubicBezTo>
                  <a:pt x="210" y="75"/>
                  <a:pt x="211" y="73"/>
                  <a:pt x="211" y="71"/>
                </a:cubicBezTo>
                <a:cubicBezTo>
                  <a:pt x="211" y="70"/>
                  <a:pt x="211" y="68"/>
                  <a:pt x="214" y="68"/>
                </a:cubicBezTo>
                <a:cubicBezTo>
                  <a:pt x="216" y="67"/>
                  <a:pt x="214" y="70"/>
                  <a:pt x="215" y="71"/>
                </a:cubicBezTo>
                <a:cubicBezTo>
                  <a:pt x="216" y="74"/>
                  <a:pt x="219" y="71"/>
                  <a:pt x="219" y="70"/>
                </a:cubicBezTo>
                <a:cubicBezTo>
                  <a:pt x="219" y="69"/>
                  <a:pt x="222" y="70"/>
                  <a:pt x="222" y="69"/>
                </a:cubicBezTo>
                <a:cubicBezTo>
                  <a:pt x="222" y="67"/>
                  <a:pt x="223" y="67"/>
                  <a:pt x="222" y="65"/>
                </a:cubicBezTo>
                <a:cubicBezTo>
                  <a:pt x="221" y="64"/>
                  <a:pt x="224" y="64"/>
                  <a:pt x="225" y="63"/>
                </a:cubicBezTo>
                <a:cubicBezTo>
                  <a:pt x="226" y="62"/>
                  <a:pt x="223" y="63"/>
                  <a:pt x="221" y="61"/>
                </a:cubicBezTo>
                <a:cubicBezTo>
                  <a:pt x="220" y="60"/>
                  <a:pt x="219" y="62"/>
                  <a:pt x="219" y="63"/>
                </a:cubicBezTo>
                <a:cubicBezTo>
                  <a:pt x="219" y="64"/>
                  <a:pt x="215" y="63"/>
                  <a:pt x="213" y="62"/>
                </a:cubicBezTo>
                <a:cubicBezTo>
                  <a:pt x="211" y="62"/>
                  <a:pt x="208" y="65"/>
                  <a:pt x="205" y="66"/>
                </a:cubicBezTo>
                <a:cubicBezTo>
                  <a:pt x="202" y="68"/>
                  <a:pt x="202" y="71"/>
                  <a:pt x="199" y="70"/>
                </a:cubicBezTo>
                <a:cubicBezTo>
                  <a:pt x="197" y="70"/>
                  <a:pt x="192" y="73"/>
                  <a:pt x="194" y="73"/>
                </a:cubicBezTo>
                <a:moveTo>
                  <a:pt x="223" y="72"/>
                </a:moveTo>
                <a:cubicBezTo>
                  <a:pt x="221" y="73"/>
                  <a:pt x="221" y="75"/>
                  <a:pt x="224" y="75"/>
                </a:cubicBezTo>
                <a:cubicBezTo>
                  <a:pt x="227" y="75"/>
                  <a:pt x="228" y="76"/>
                  <a:pt x="223" y="76"/>
                </a:cubicBezTo>
                <a:cubicBezTo>
                  <a:pt x="221" y="76"/>
                  <a:pt x="220" y="77"/>
                  <a:pt x="219" y="77"/>
                </a:cubicBezTo>
                <a:cubicBezTo>
                  <a:pt x="218" y="78"/>
                  <a:pt x="219" y="79"/>
                  <a:pt x="220" y="79"/>
                </a:cubicBezTo>
                <a:cubicBezTo>
                  <a:pt x="223" y="78"/>
                  <a:pt x="227" y="78"/>
                  <a:pt x="224" y="79"/>
                </a:cubicBezTo>
                <a:cubicBezTo>
                  <a:pt x="222" y="80"/>
                  <a:pt x="216" y="80"/>
                  <a:pt x="217" y="81"/>
                </a:cubicBezTo>
                <a:cubicBezTo>
                  <a:pt x="218" y="82"/>
                  <a:pt x="220" y="82"/>
                  <a:pt x="222" y="83"/>
                </a:cubicBezTo>
                <a:cubicBezTo>
                  <a:pt x="225" y="84"/>
                  <a:pt x="226" y="84"/>
                  <a:pt x="228" y="82"/>
                </a:cubicBezTo>
                <a:cubicBezTo>
                  <a:pt x="230" y="80"/>
                  <a:pt x="233" y="78"/>
                  <a:pt x="232" y="81"/>
                </a:cubicBezTo>
                <a:cubicBezTo>
                  <a:pt x="231" y="84"/>
                  <a:pt x="235" y="82"/>
                  <a:pt x="240" y="81"/>
                </a:cubicBezTo>
                <a:cubicBezTo>
                  <a:pt x="245" y="81"/>
                  <a:pt x="239" y="84"/>
                  <a:pt x="234" y="85"/>
                </a:cubicBezTo>
                <a:cubicBezTo>
                  <a:pt x="228" y="85"/>
                  <a:pt x="229" y="88"/>
                  <a:pt x="233" y="89"/>
                </a:cubicBezTo>
                <a:cubicBezTo>
                  <a:pt x="237" y="90"/>
                  <a:pt x="246" y="86"/>
                  <a:pt x="248" y="84"/>
                </a:cubicBezTo>
                <a:cubicBezTo>
                  <a:pt x="249" y="83"/>
                  <a:pt x="251" y="83"/>
                  <a:pt x="252" y="84"/>
                </a:cubicBezTo>
                <a:cubicBezTo>
                  <a:pt x="253" y="84"/>
                  <a:pt x="253" y="84"/>
                  <a:pt x="254" y="84"/>
                </a:cubicBezTo>
                <a:cubicBezTo>
                  <a:pt x="256" y="83"/>
                  <a:pt x="257" y="83"/>
                  <a:pt x="259" y="83"/>
                </a:cubicBezTo>
                <a:cubicBezTo>
                  <a:pt x="261" y="83"/>
                  <a:pt x="262" y="83"/>
                  <a:pt x="264" y="83"/>
                </a:cubicBezTo>
                <a:cubicBezTo>
                  <a:pt x="268" y="82"/>
                  <a:pt x="268" y="76"/>
                  <a:pt x="266" y="74"/>
                </a:cubicBezTo>
                <a:cubicBezTo>
                  <a:pt x="263" y="73"/>
                  <a:pt x="263" y="76"/>
                  <a:pt x="261" y="76"/>
                </a:cubicBezTo>
                <a:cubicBezTo>
                  <a:pt x="259" y="77"/>
                  <a:pt x="258" y="74"/>
                  <a:pt x="256" y="72"/>
                </a:cubicBezTo>
                <a:cubicBezTo>
                  <a:pt x="254" y="71"/>
                  <a:pt x="255" y="67"/>
                  <a:pt x="253" y="68"/>
                </a:cubicBezTo>
                <a:cubicBezTo>
                  <a:pt x="250" y="68"/>
                  <a:pt x="245" y="72"/>
                  <a:pt x="248" y="72"/>
                </a:cubicBezTo>
                <a:cubicBezTo>
                  <a:pt x="252" y="73"/>
                  <a:pt x="250" y="74"/>
                  <a:pt x="249" y="75"/>
                </a:cubicBezTo>
                <a:cubicBezTo>
                  <a:pt x="247" y="76"/>
                  <a:pt x="253" y="77"/>
                  <a:pt x="252" y="78"/>
                </a:cubicBezTo>
                <a:cubicBezTo>
                  <a:pt x="251" y="80"/>
                  <a:pt x="243" y="79"/>
                  <a:pt x="242" y="77"/>
                </a:cubicBezTo>
                <a:cubicBezTo>
                  <a:pt x="242" y="75"/>
                  <a:pt x="235" y="71"/>
                  <a:pt x="232" y="72"/>
                </a:cubicBezTo>
                <a:cubicBezTo>
                  <a:pt x="229" y="73"/>
                  <a:pt x="231" y="70"/>
                  <a:pt x="228" y="70"/>
                </a:cubicBezTo>
                <a:cubicBezTo>
                  <a:pt x="225" y="70"/>
                  <a:pt x="226" y="72"/>
                  <a:pt x="223" y="72"/>
                </a:cubicBezTo>
                <a:moveTo>
                  <a:pt x="233" y="59"/>
                </a:moveTo>
                <a:cubicBezTo>
                  <a:pt x="234" y="57"/>
                  <a:pt x="227" y="57"/>
                  <a:pt x="227" y="58"/>
                </a:cubicBezTo>
                <a:cubicBezTo>
                  <a:pt x="229" y="59"/>
                  <a:pt x="232" y="61"/>
                  <a:pt x="233" y="59"/>
                </a:cubicBezTo>
                <a:moveTo>
                  <a:pt x="249" y="58"/>
                </a:moveTo>
                <a:cubicBezTo>
                  <a:pt x="251" y="58"/>
                  <a:pt x="250" y="56"/>
                  <a:pt x="246" y="56"/>
                </a:cubicBezTo>
                <a:cubicBezTo>
                  <a:pt x="242" y="57"/>
                  <a:pt x="235" y="57"/>
                  <a:pt x="235" y="60"/>
                </a:cubicBezTo>
                <a:cubicBezTo>
                  <a:pt x="235" y="62"/>
                  <a:pt x="237" y="63"/>
                  <a:pt x="241" y="63"/>
                </a:cubicBezTo>
                <a:cubicBezTo>
                  <a:pt x="245" y="64"/>
                  <a:pt x="249" y="60"/>
                  <a:pt x="247" y="60"/>
                </a:cubicBezTo>
                <a:cubicBezTo>
                  <a:pt x="245" y="60"/>
                  <a:pt x="246" y="58"/>
                  <a:pt x="249" y="58"/>
                </a:cubicBezTo>
                <a:moveTo>
                  <a:pt x="239" y="54"/>
                </a:moveTo>
                <a:cubicBezTo>
                  <a:pt x="240" y="55"/>
                  <a:pt x="241" y="54"/>
                  <a:pt x="242" y="54"/>
                </a:cubicBezTo>
                <a:cubicBezTo>
                  <a:pt x="243" y="54"/>
                  <a:pt x="244" y="53"/>
                  <a:pt x="244" y="54"/>
                </a:cubicBezTo>
                <a:cubicBezTo>
                  <a:pt x="246" y="55"/>
                  <a:pt x="252" y="56"/>
                  <a:pt x="252" y="53"/>
                </a:cubicBezTo>
                <a:cubicBezTo>
                  <a:pt x="252" y="50"/>
                  <a:pt x="244" y="49"/>
                  <a:pt x="242" y="51"/>
                </a:cubicBezTo>
                <a:cubicBezTo>
                  <a:pt x="240" y="52"/>
                  <a:pt x="232" y="52"/>
                  <a:pt x="234" y="54"/>
                </a:cubicBezTo>
                <a:cubicBezTo>
                  <a:pt x="235" y="55"/>
                  <a:pt x="236" y="54"/>
                  <a:pt x="237" y="54"/>
                </a:cubicBezTo>
                <a:cubicBezTo>
                  <a:pt x="238" y="54"/>
                  <a:pt x="238" y="54"/>
                  <a:pt x="239" y="54"/>
                </a:cubicBezTo>
                <a:moveTo>
                  <a:pt x="271" y="48"/>
                </a:moveTo>
                <a:cubicBezTo>
                  <a:pt x="273" y="47"/>
                  <a:pt x="277" y="49"/>
                  <a:pt x="276" y="51"/>
                </a:cubicBezTo>
                <a:cubicBezTo>
                  <a:pt x="276" y="52"/>
                  <a:pt x="274" y="52"/>
                  <a:pt x="272" y="52"/>
                </a:cubicBezTo>
                <a:cubicBezTo>
                  <a:pt x="271" y="52"/>
                  <a:pt x="269" y="52"/>
                  <a:pt x="270" y="52"/>
                </a:cubicBezTo>
                <a:cubicBezTo>
                  <a:pt x="270" y="53"/>
                  <a:pt x="271" y="55"/>
                  <a:pt x="275" y="54"/>
                </a:cubicBezTo>
                <a:cubicBezTo>
                  <a:pt x="280" y="52"/>
                  <a:pt x="283" y="53"/>
                  <a:pt x="286" y="56"/>
                </a:cubicBezTo>
                <a:cubicBezTo>
                  <a:pt x="289" y="58"/>
                  <a:pt x="292" y="59"/>
                  <a:pt x="294" y="57"/>
                </a:cubicBezTo>
                <a:cubicBezTo>
                  <a:pt x="296" y="54"/>
                  <a:pt x="292" y="54"/>
                  <a:pt x="293" y="52"/>
                </a:cubicBezTo>
                <a:cubicBezTo>
                  <a:pt x="294" y="50"/>
                  <a:pt x="290" y="49"/>
                  <a:pt x="288" y="49"/>
                </a:cubicBezTo>
                <a:cubicBezTo>
                  <a:pt x="286" y="49"/>
                  <a:pt x="285" y="45"/>
                  <a:pt x="283" y="46"/>
                </a:cubicBezTo>
                <a:cubicBezTo>
                  <a:pt x="281" y="47"/>
                  <a:pt x="280" y="48"/>
                  <a:pt x="280" y="46"/>
                </a:cubicBezTo>
                <a:cubicBezTo>
                  <a:pt x="280" y="43"/>
                  <a:pt x="270" y="43"/>
                  <a:pt x="268" y="44"/>
                </a:cubicBezTo>
                <a:cubicBezTo>
                  <a:pt x="266" y="45"/>
                  <a:pt x="269" y="50"/>
                  <a:pt x="271" y="48"/>
                </a:cubicBezTo>
                <a:moveTo>
                  <a:pt x="272" y="64"/>
                </a:moveTo>
                <a:cubicBezTo>
                  <a:pt x="274" y="62"/>
                  <a:pt x="266" y="56"/>
                  <a:pt x="266" y="59"/>
                </a:cubicBezTo>
                <a:cubicBezTo>
                  <a:pt x="265" y="62"/>
                  <a:pt x="271" y="66"/>
                  <a:pt x="272" y="64"/>
                </a:cubicBezTo>
                <a:moveTo>
                  <a:pt x="297" y="40"/>
                </a:moveTo>
                <a:cubicBezTo>
                  <a:pt x="298" y="37"/>
                  <a:pt x="289" y="36"/>
                  <a:pt x="291" y="38"/>
                </a:cubicBezTo>
                <a:cubicBezTo>
                  <a:pt x="292" y="39"/>
                  <a:pt x="295" y="42"/>
                  <a:pt x="297" y="40"/>
                </a:cubicBezTo>
                <a:moveTo>
                  <a:pt x="275" y="82"/>
                </a:moveTo>
                <a:cubicBezTo>
                  <a:pt x="277" y="81"/>
                  <a:pt x="273" y="78"/>
                  <a:pt x="271" y="80"/>
                </a:cubicBezTo>
                <a:cubicBezTo>
                  <a:pt x="270" y="83"/>
                  <a:pt x="274" y="84"/>
                  <a:pt x="275" y="82"/>
                </a:cubicBezTo>
                <a:moveTo>
                  <a:pt x="297" y="69"/>
                </a:moveTo>
                <a:cubicBezTo>
                  <a:pt x="296" y="71"/>
                  <a:pt x="292" y="69"/>
                  <a:pt x="289" y="68"/>
                </a:cubicBezTo>
                <a:cubicBezTo>
                  <a:pt x="285" y="66"/>
                  <a:pt x="287" y="70"/>
                  <a:pt x="290" y="72"/>
                </a:cubicBezTo>
                <a:cubicBezTo>
                  <a:pt x="293" y="75"/>
                  <a:pt x="289" y="74"/>
                  <a:pt x="285" y="71"/>
                </a:cubicBezTo>
                <a:cubicBezTo>
                  <a:pt x="282" y="69"/>
                  <a:pt x="282" y="73"/>
                  <a:pt x="284" y="74"/>
                </a:cubicBezTo>
                <a:cubicBezTo>
                  <a:pt x="285" y="75"/>
                  <a:pt x="283" y="77"/>
                  <a:pt x="281" y="74"/>
                </a:cubicBezTo>
                <a:cubicBezTo>
                  <a:pt x="279" y="71"/>
                  <a:pt x="278" y="68"/>
                  <a:pt x="274" y="68"/>
                </a:cubicBezTo>
                <a:cubicBezTo>
                  <a:pt x="270" y="68"/>
                  <a:pt x="272" y="71"/>
                  <a:pt x="273" y="73"/>
                </a:cubicBezTo>
                <a:cubicBezTo>
                  <a:pt x="275" y="76"/>
                  <a:pt x="277" y="76"/>
                  <a:pt x="280" y="78"/>
                </a:cubicBezTo>
                <a:cubicBezTo>
                  <a:pt x="282" y="79"/>
                  <a:pt x="284" y="78"/>
                  <a:pt x="286" y="78"/>
                </a:cubicBezTo>
                <a:cubicBezTo>
                  <a:pt x="288" y="78"/>
                  <a:pt x="289" y="77"/>
                  <a:pt x="290" y="78"/>
                </a:cubicBezTo>
                <a:cubicBezTo>
                  <a:pt x="293" y="78"/>
                  <a:pt x="288" y="81"/>
                  <a:pt x="289" y="83"/>
                </a:cubicBezTo>
                <a:cubicBezTo>
                  <a:pt x="291" y="85"/>
                  <a:pt x="295" y="84"/>
                  <a:pt x="298" y="83"/>
                </a:cubicBezTo>
                <a:cubicBezTo>
                  <a:pt x="302" y="83"/>
                  <a:pt x="300" y="81"/>
                  <a:pt x="302" y="80"/>
                </a:cubicBezTo>
                <a:cubicBezTo>
                  <a:pt x="304" y="79"/>
                  <a:pt x="300" y="79"/>
                  <a:pt x="302" y="76"/>
                </a:cubicBezTo>
                <a:cubicBezTo>
                  <a:pt x="303" y="72"/>
                  <a:pt x="297" y="67"/>
                  <a:pt x="297" y="69"/>
                </a:cubicBezTo>
                <a:moveTo>
                  <a:pt x="305" y="58"/>
                </a:moveTo>
                <a:cubicBezTo>
                  <a:pt x="307" y="58"/>
                  <a:pt x="310" y="58"/>
                  <a:pt x="312" y="57"/>
                </a:cubicBezTo>
                <a:cubicBezTo>
                  <a:pt x="315" y="56"/>
                  <a:pt x="311" y="56"/>
                  <a:pt x="312" y="54"/>
                </a:cubicBezTo>
                <a:cubicBezTo>
                  <a:pt x="314" y="51"/>
                  <a:pt x="308" y="51"/>
                  <a:pt x="308" y="52"/>
                </a:cubicBezTo>
                <a:cubicBezTo>
                  <a:pt x="308" y="52"/>
                  <a:pt x="306" y="51"/>
                  <a:pt x="304" y="50"/>
                </a:cubicBezTo>
                <a:cubicBezTo>
                  <a:pt x="302" y="49"/>
                  <a:pt x="300" y="48"/>
                  <a:pt x="299" y="49"/>
                </a:cubicBezTo>
                <a:cubicBezTo>
                  <a:pt x="298" y="51"/>
                  <a:pt x="302" y="58"/>
                  <a:pt x="305" y="58"/>
                </a:cubicBezTo>
                <a:moveTo>
                  <a:pt x="320" y="59"/>
                </a:moveTo>
                <a:cubicBezTo>
                  <a:pt x="319" y="58"/>
                  <a:pt x="305" y="60"/>
                  <a:pt x="307" y="61"/>
                </a:cubicBezTo>
                <a:cubicBezTo>
                  <a:pt x="311" y="64"/>
                  <a:pt x="320" y="60"/>
                  <a:pt x="320" y="59"/>
                </a:cubicBezTo>
                <a:moveTo>
                  <a:pt x="318" y="87"/>
                </a:moveTo>
                <a:cubicBezTo>
                  <a:pt x="321" y="86"/>
                  <a:pt x="319" y="82"/>
                  <a:pt x="316" y="79"/>
                </a:cubicBezTo>
                <a:cubicBezTo>
                  <a:pt x="312" y="77"/>
                  <a:pt x="303" y="82"/>
                  <a:pt x="305" y="84"/>
                </a:cubicBezTo>
                <a:cubicBezTo>
                  <a:pt x="307" y="85"/>
                  <a:pt x="314" y="87"/>
                  <a:pt x="318" y="87"/>
                </a:cubicBezTo>
                <a:moveTo>
                  <a:pt x="294" y="113"/>
                </a:moveTo>
                <a:cubicBezTo>
                  <a:pt x="296" y="115"/>
                  <a:pt x="297" y="113"/>
                  <a:pt x="298" y="112"/>
                </a:cubicBezTo>
                <a:cubicBezTo>
                  <a:pt x="298" y="112"/>
                  <a:pt x="299" y="111"/>
                  <a:pt x="301" y="111"/>
                </a:cubicBezTo>
                <a:cubicBezTo>
                  <a:pt x="306" y="111"/>
                  <a:pt x="306" y="103"/>
                  <a:pt x="307" y="100"/>
                </a:cubicBezTo>
                <a:cubicBezTo>
                  <a:pt x="308" y="98"/>
                  <a:pt x="303" y="98"/>
                  <a:pt x="304" y="100"/>
                </a:cubicBezTo>
                <a:cubicBezTo>
                  <a:pt x="305" y="102"/>
                  <a:pt x="304" y="104"/>
                  <a:pt x="304" y="102"/>
                </a:cubicBezTo>
                <a:cubicBezTo>
                  <a:pt x="303" y="100"/>
                  <a:pt x="302" y="100"/>
                  <a:pt x="301" y="100"/>
                </a:cubicBezTo>
                <a:cubicBezTo>
                  <a:pt x="300" y="100"/>
                  <a:pt x="299" y="100"/>
                  <a:pt x="298" y="100"/>
                </a:cubicBezTo>
                <a:cubicBezTo>
                  <a:pt x="297" y="98"/>
                  <a:pt x="302" y="97"/>
                  <a:pt x="304" y="95"/>
                </a:cubicBezTo>
                <a:cubicBezTo>
                  <a:pt x="305" y="93"/>
                  <a:pt x="299" y="93"/>
                  <a:pt x="301" y="91"/>
                </a:cubicBezTo>
                <a:cubicBezTo>
                  <a:pt x="302" y="89"/>
                  <a:pt x="292" y="91"/>
                  <a:pt x="295" y="92"/>
                </a:cubicBezTo>
                <a:cubicBezTo>
                  <a:pt x="298" y="94"/>
                  <a:pt x="295" y="95"/>
                  <a:pt x="293" y="93"/>
                </a:cubicBezTo>
                <a:cubicBezTo>
                  <a:pt x="290" y="91"/>
                  <a:pt x="283" y="94"/>
                  <a:pt x="286" y="97"/>
                </a:cubicBezTo>
                <a:cubicBezTo>
                  <a:pt x="288" y="98"/>
                  <a:pt x="294" y="95"/>
                  <a:pt x="290" y="100"/>
                </a:cubicBezTo>
                <a:cubicBezTo>
                  <a:pt x="288" y="103"/>
                  <a:pt x="287" y="102"/>
                  <a:pt x="285" y="101"/>
                </a:cubicBezTo>
                <a:cubicBezTo>
                  <a:pt x="284" y="100"/>
                  <a:pt x="283" y="99"/>
                  <a:pt x="282" y="100"/>
                </a:cubicBezTo>
                <a:cubicBezTo>
                  <a:pt x="278" y="100"/>
                  <a:pt x="280" y="104"/>
                  <a:pt x="285" y="106"/>
                </a:cubicBezTo>
                <a:cubicBezTo>
                  <a:pt x="290" y="107"/>
                  <a:pt x="289" y="110"/>
                  <a:pt x="294" y="113"/>
                </a:cubicBezTo>
                <a:moveTo>
                  <a:pt x="324" y="83"/>
                </a:moveTo>
                <a:cubicBezTo>
                  <a:pt x="325" y="85"/>
                  <a:pt x="326" y="85"/>
                  <a:pt x="327" y="85"/>
                </a:cubicBezTo>
                <a:cubicBezTo>
                  <a:pt x="328" y="85"/>
                  <a:pt x="328" y="85"/>
                  <a:pt x="329" y="85"/>
                </a:cubicBezTo>
                <a:cubicBezTo>
                  <a:pt x="331" y="87"/>
                  <a:pt x="334" y="88"/>
                  <a:pt x="336" y="86"/>
                </a:cubicBezTo>
                <a:cubicBezTo>
                  <a:pt x="338" y="85"/>
                  <a:pt x="339" y="84"/>
                  <a:pt x="339" y="85"/>
                </a:cubicBezTo>
                <a:cubicBezTo>
                  <a:pt x="340" y="87"/>
                  <a:pt x="344" y="87"/>
                  <a:pt x="353" y="88"/>
                </a:cubicBezTo>
                <a:cubicBezTo>
                  <a:pt x="357" y="88"/>
                  <a:pt x="359" y="87"/>
                  <a:pt x="360" y="86"/>
                </a:cubicBezTo>
                <a:cubicBezTo>
                  <a:pt x="361" y="85"/>
                  <a:pt x="361" y="85"/>
                  <a:pt x="363" y="85"/>
                </a:cubicBezTo>
                <a:cubicBezTo>
                  <a:pt x="365" y="87"/>
                  <a:pt x="371" y="87"/>
                  <a:pt x="374" y="86"/>
                </a:cubicBezTo>
                <a:cubicBezTo>
                  <a:pt x="377" y="86"/>
                  <a:pt x="378" y="82"/>
                  <a:pt x="378" y="80"/>
                </a:cubicBezTo>
                <a:cubicBezTo>
                  <a:pt x="378" y="77"/>
                  <a:pt x="357" y="76"/>
                  <a:pt x="354" y="78"/>
                </a:cubicBezTo>
                <a:cubicBezTo>
                  <a:pt x="352" y="79"/>
                  <a:pt x="349" y="79"/>
                  <a:pt x="347" y="78"/>
                </a:cubicBezTo>
                <a:cubicBezTo>
                  <a:pt x="345" y="78"/>
                  <a:pt x="343" y="78"/>
                  <a:pt x="342" y="78"/>
                </a:cubicBezTo>
                <a:cubicBezTo>
                  <a:pt x="339" y="80"/>
                  <a:pt x="340" y="77"/>
                  <a:pt x="335" y="76"/>
                </a:cubicBezTo>
                <a:cubicBezTo>
                  <a:pt x="330" y="76"/>
                  <a:pt x="335" y="74"/>
                  <a:pt x="336" y="72"/>
                </a:cubicBezTo>
                <a:cubicBezTo>
                  <a:pt x="337" y="71"/>
                  <a:pt x="328" y="68"/>
                  <a:pt x="325" y="69"/>
                </a:cubicBezTo>
                <a:cubicBezTo>
                  <a:pt x="321" y="70"/>
                  <a:pt x="319" y="68"/>
                  <a:pt x="316" y="66"/>
                </a:cubicBezTo>
                <a:cubicBezTo>
                  <a:pt x="312" y="65"/>
                  <a:pt x="303" y="65"/>
                  <a:pt x="305" y="68"/>
                </a:cubicBezTo>
                <a:cubicBezTo>
                  <a:pt x="306" y="70"/>
                  <a:pt x="317" y="74"/>
                  <a:pt x="318" y="72"/>
                </a:cubicBezTo>
                <a:cubicBezTo>
                  <a:pt x="320" y="70"/>
                  <a:pt x="322" y="74"/>
                  <a:pt x="324" y="76"/>
                </a:cubicBezTo>
                <a:cubicBezTo>
                  <a:pt x="326" y="78"/>
                  <a:pt x="323" y="79"/>
                  <a:pt x="324" y="83"/>
                </a:cubicBezTo>
                <a:moveTo>
                  <a:pt x="334" y="61"/>
                </a:moveTo>
                <a:cubicBezTo>
                  <a:pt x="331" y="59"/>
                  <a:pt x="326" y="62"/>
                  <a:pt x="330" y="64"/>
                </a:cubicBezTo>
                <a:cubicBezTo>
                  <a:pt x="333" y="65"/>
                  <a:pt x="337" y="62"/>
                  <a:pt x="334" y="61"/>
                </a:cubicBezTo>
                <a:moveTo>
                  <a:pt x="307" y="39"/>
                </a:moveTo>
                <a:cubicBezTo>
                  <a:pt x="310" y="41"/>
                  <a:pt x="308" y="43"/>
                  <a:pt x="311" y="44"/>
                </a:cubicBezTo>
                <a:cubicBezTo>
                  <a:pt x="312" y="45"/>
                  <a:pt x="315" y="44"/>
                  <a:pt x="317" y="44"/>
                </a:cubicBezTo>
                <a:cubicBezTo>
                  <a:pt x="320" y="44"/>
                  <a:pt x="323" y="43"/>
                  <a:pt x="323" y="44"/>
                </a:cubicBezTo>
                <a:cubicBezTo>
                  <a:pt x="324" y="46"/>
                  <a:pt x="315" y="47"/>
                  <a:pt x="316" y="48"/>
                </a:cubicBezTo>
                <a:cubicBezTo>
                  <a:pt x="317" y="49"/>
                  <a:pt x="323" y="51"/>
                  <a:pt x="322" y="52"/>
                </a:cubicBezTo>
                <a:cubicBezTo>
                  <a:pt x="321" y="54"/>
                  <a:pt x="331" y="57"/>
                  <a:pt x="332" y="55"/>
                </a:cubicBezTo>
                <a:cubicBezTo>
                  <a:pt x="333" y="54"/>
                  <a:pt x="335" y="54"/>
                  <a:pt x="338" y="55"/>
                </a:cubicBezTo>
                <a:cubicBezTo>
                  <a:pt x="339" y="56"/>
                  <a:pt x="340" y="54"/>
                  <a:pt x="340" y="53"/>
                </a:cubicBezTo>
                <a:cubicBezTo>
                  <a:pt x="341" y="51"/>
                  <a:pt x="341" y="50"/>
                  <a:pt x="342" y="50"/>
                </a:cubicBezTo>
                <a:cubicBezTo>
                  <a:pt x="344" y="52"/>
                  <a:pt x="344" y="48"/>
                  <a:pt x="347" y="47"/>
                </a:cubicBezTo>
                <a:cubicBezTo>
                  <a:pt x="349" y="46"/>
                  <a:pt x="353" y="46"/>
                  <a:pt x="354" y="44"/>
                </a:cubicBezTo>
                <a:cubicBezTo>
                  <a:pt x="354" y="43"/>
                  <a:pt x="353" y="42"/>
                  <a:pt x="350" y="42"/>
                </a:cubicBezTo>
                <a:cubicBezTo>
                  <a:pt x="346" y="43"/>
                  <a:pt x="344" y="42"/>
                  <a:pt x="345" y="40"/>
                </a:cubicBezTo>
                <a:cubicBezTo>
                  <a:pt x="347" y="38"/>
                  <a:pt x="342" y="37"/>
                  <a:pt x="344" y="36"/>
                </a:cubicBezTo>
                <a:cubicBezTo>
                  <a:pt x="345" y="34"/>
                  <a:pt x="340" y="33"/>
                  <a:pt x="340" y="35"/>
                </a:cubicBezTo>
                <a:cubicBezTo>
                  <a:pt x="341" y="37"/>
                  <a:pt x="337" y="35"/>
                  <a:pt x="337" y="33"/>
                </a:cubicBezTo>
                <a:cubicBezTo>
                  <a:pt x="336" y="31"/>
                  <a:pt x="328" y="30"/>
                  <a:pt x="323" y="26"/>
                </a:cubicBezTo>
                <a:cubicBezTo>
                  <a:pt x="318" y="21"/>
                  <a:pt x="313" y="24"/>
                  <a:pt x="316" y="25"/>
                </a:cubicBezTo>
                <a:cubicBezTo>
                  <a:pt x="319" y="25"/>
                  <a:pt x="319" y="27"/>
                  <a:pt x="316" y="27"/>
                </a:cubicBezTo>
                <a:cubicBezTo>
                  <a:pt x="314" y="26"/>
                  <a:pt x="309" y="27"/>
                  <a:pt x="313" y="28"/>
                </a:cubicBezTo>
                <a:cubicBezTo>
                  <a:pt x="317" y="30"/>
                  <a:pt x="313" y="30"/>
                  <a:pt x="310" y="30"/>
                </a:cubicBezTo>
                <a:cubicBezTo>
                  <a:pt x="307" y="30"/>
                  <a:pt x="306" y="35"/>
                  <a:pt x="311" y="35"/>
                </a:cubicBezTo>
                <a:cubicBezTo>
                  <a:pt x="315" y="36"/>
                  <a:pt x="312" y="38"/>
                  <a:pt x="308" y="37"/>
                </a:cubicBezTo>
                <a:cubicBezTo>
                  <a:pt x="305" y="36"/>
                  <a:pt x="304" y="38"/>
                  <a:pt x="307" y="39"/>
                </a:cubicBezTo>
                <a:moveTo>
                  <a:pt x="330" y="21"/>
                </a:moveTo>
                <a:cubicBezTo>
                  <a:pt x="332" y="19"/>
                  <a:pt x="334" y="20"/>
                  <a:pt x="332" y="21"/>
                </a:cubicBezTo>
                <a:cubicBezTo>
                  <a:pt x="330" y="23"/>
                  <a:pt x="331" y="23"/>
                  <a:pt x="334" y="23"/>
                </a:cubicBezTo>
                <a:cubicBezTo>
                  <a:pt x="337" y="23"/>
                  <a:pt x="332" y="24"/>
                  <a:pt x="332" y="26"/>
                </a:cubicBezTo>
                <a:cubicBezTo>
                  <a:pt x="332" y="28"/>
                  <a:pt x="336" y="27"/>
                  <a:pt x="336" y="29"/>
                </a:cubicBezTo>
                <a:cubicBezTo>
                  <a:pt x="337" y="30"/>
                  <a:pt x="345" y="31"/>
                  <a:pt x="347" y="29"/>
                </a:cubicBezTo>
                <a:cubicBezTo>
                  <a:pt x="350" y="27"/>
                  <a:pt x="349" y="29"/>
                  <a:pt x="348" y="31"/>
                </a:cubicBezTo>
                <a:cubicBezTo>
                  <a:pt x="348" y="32"/>
                  <a:pt x="360" y="34"/>
                  <a:pt x="360" y="32"/>
                </a:cubicBezTo>
                <a:cubicBezTo>
                  <a:pt x="361" y="30"/>
                  <a:pt x="363" y="31"/>
                  <a:pt x="365" y="31"/>
                </a:cubicBezTo>
                <a:cubicBezTo>
                  <a:pt x="367" y="32"/>
                  <a:pt x="378" y="29"/>
                  <a:pt x="379" y="27"/>
                </a:cubicBezTo>
                <a:cubicBezTo>
                  <a:pt x="379" y="25"/>
                  <a:pt x="382" y="28"/>
                  <a:pt x="379" y="31"/>
                </a:cubicBezTo>
                <a:cubicBezTo>
                  <a:pt x="375" y="33"/>
                  <a:pt x="368" y="33"/>
                  <a:pt x="365" y="34"/>
                </a:cubicBezTo>
                <a:cubicBezTo>
                  <a:pt x="361" y="35"/>
                  <a:pt x="367" y="37"/>
                  <a:pt x="370" y="39"/>
                </a:cubicBezTo>
                <a:cubicBezTo>
                  <a:pt x="373" y="42"/>
                  <a:pt x="366" y="40"/>
                  <a:pt x="363" y="37"/>
                </a:cubicBezTo>
                <a:cubicBezTo>
                  <a:pt x="360" y="34"/>
                  <a:pt x="353" y="34"/>
                  <a:pt x="349" y="34"/>
                </a:cubicBezTo>
                <a:cubicBezTo>
                  <a:pt x="346" y="34"/>
                  <a:pt x="347" y="41"/>
                  <a:pt x="350" y="41"/>
                </a:cubicBezTo>
                <a:cubicBezTo>
                  <a:pt x="352" y="41"/>
                  <a:pt x="355" y="42"/>
                  <a:pt x="357" y="46"/>
                </a:cubicBezTo>
                <a:cubicBezTo>
                  <a:pt x="360" y="50"/>
                  <a:pt x="366" y="49"/>
                  <a:pt x="366" y="51"/>
                </a:cubicBezTo>
                <a:cubicBezTo>
                  <a:pt x="366" y="53"/>
                  <a:pt x="358" y="50"/>
                  <a:pt x="354" y="49"/>
                </a:cubicBezTo>
                <a:cubicBezTo>
                  <a:pt x="350" y="48"/>
                  <a:pt x="344" y="51"/>
                  <a:pt x="343" y="54"/>
                </a:cubicBezTo>
                <a:cubicBezTo>
                  <a:pt x="343" y="57"/>
                  <a:pt x="349" y="56"/>
                  <a:pt x="353" y="54"/>
                </a:cubicBezTo>
                <a:cubicBezTo>
                  <a:pt x="358" y="52"/>
                  <a:pt x="355" y="55"/>
                  <a:pt x="353" y="57"/>
                </a:cubicBezTo>
                <a:cubicBezTo>
                  <a:pt x="350" y="58"/>
                  <a:pt x="357" y="60"/>
                  <a:pt x="357" y="62"/>
                </a:cubicBezTo>
                <a:cubicBezTo>
                  <a:pt x="357" y="65"/>
                  <a:pt x="352" y="64"/>
                  <a:pt x="352" y="62"/>
                </a:cubicBezTo>
                <a:cubicBezTo>
                  <a:pt x="351" y="60"/>
                  <a:pt x="349" y="58"/>
                  <a:pt x="344" y="58"/>
                </a:cubicBezTo>
                <a:cubicBezTo>
                  <a:pt x="340" y="58"/>
                  <a:pt x="341" y="62"/>
                  <a:pt x="344" y="62"/>
                </a:cubicBezTo>
                <a:cubicBezTo>
                  <a:pt x="347" y="62"/>
                  <a:pt x="347" y="65"/>
                  <a:pt x="344" y="65"/>
                </a:cubicBezTo>
                <a:cubicBezTo>
                  <a:pt x="340" y="65"/>
                  <a:pt x="333" y="67"/>
                  <a:pt x="335" y="69"/>
                </a:cubicBezTo>
                <a:cubicBezTo>
                  <a:pt x="336" y="70"/>
                  <a:pt x="340" y="70"/>
                  <a:pt x="343" y="70"/>
                </a:cubicBezTo>
                <a:cubicBezTo>
                  <a:pt x="346" y="70"/>
                  <a:pt x="348" y="70"/>
                  <a:pt x="349" y="71"/>
                </a:cubicBezTo>
                <a:cubicBezTo>
                  <a:pt x="351" y="72"/>
                  <a:pt x="355" y="73"/>
                  <a:pt x="357" y="71"/>
                </a:cubicBezTo>
                <a:cubicBezTo>
                  <a:pt x="358" y="69"/>
                  <a:pt x="361" y="70"/>
                  <a:pt x="365" y="70"/>
                </a:cubicBezTo>
                <a:cubicBezTo>
                  <a:pt x="369" y="70"/>
                  <a:pt x="370" y="71"/>
                  <a:pt x="372" y="72"/>
                </a:cubicBezTo>
                <a:cubicBezTo>
                  <a:pt x="373" y="74"/>
                  <a:pt x="376" y="73"/>
                  <a:pt x="378" y="71"/>
                </a:cubicBezTo>
                <a:cubicBezTo>
                  <a:pt x="380" y="70"/>
                  <a:pt x="380" y="70"/>
                  <a:pt x="383" y="70"/>
                </a:cubicBezTo>
                <a:cubicBezTo>
                  <a:pt x="386" y="70"/>
                  <a:pt x="386" y="68"/>
                  <a:pt x="385" y="66"/>
                </a:cubicBezTo>
                <a:cubicBezTo>
                  <a:pt x="384" y="65"/>
                  <a:pt x="383" y="66"/>
                  <a:pt x="382" y="66"/>
                </a:cubicBezTo>
                <a:cubicBezTo>
                  <a:pt x="381" y="66"/>
                  <a:pt x="380" y="67"/>
                  <a:pt x="380" y="66"/>
                </a:cubicBezTo>
                <a:cubicBezTo>
                  <a:pt x="379" y="64"/>
                  <a:pt x="376" y="64"/>
                  <a:pt x="371" y="65"/>
                </a:cubicBezTo>
                <a:cubicBezTo>
                  <a:pt x="368" y="65"/>
                  <a:pt x="368" y="64"/>
                  <a:pt x="368" y="63"/>
                </a:cubicBezTo>
                <a:cubicBezTo>
                  <a:pt x="368" y="62"/>
                  <a:pt x="370" y="62"/>
                  <a:pt x="371" y="62"/>
                </a:cubicBezTo>
                <a:cubicBezTo>
                  <a:pt x="374" y="63"/>
                  <a:pt x="379" y="63"/>
                  <a:pt x="382" y="62"/>
                </a:cubicBezTo>
                <a:cubicBezTo>
                  <a:pt x="386" y="61"/>
                  <a:pt x="383" y="59"/>
                  <a:pt x="383" y="58"/>
                </a:cubicBezTo>
                <a:cubicBezTo>
                  <a:pt x="383" y="56"/>
                  <a:pt x="388" y="57"/>
                  <a:pt x="391" y="57"/>
                </a:cubicBezTo>
                <a:cubicBezTo>
                  <a:pt x="394" y="57"/>
                  <a:pt x="399" y="52"/>
                  <a:pt x="399" y="48"/>
                </a:cubicBezTo>
                <a:cubicBezTo>
                  <a:pt x="400" y="45"/>
                  <a:pt x="392" y="46"/>
                  <a:pt x="388" y="46"/>
                </a:cubicBezTo>
                <a:cubicBezTo>
                  <a:pt x="384" y="46"/>
                  <a:pt x="391" y="43"/>
                  <a:pt x="398" y="43"/>
                </a:cubicBezTo>
                <a:cubicBezTo>
                  <a:pt x="405" y="44"/>
                  <a:pt x="402" y="41"/>
                  <a:pt x="403" y="39"/>
                </a:cubicBezTo>
                <a:cubicBezTo>
                  <a:pt x="404" y="39"/>
                  <a:pt x="405" y="39"/>
                  <a:pt x="407" y="40"/>
                </a:cubicBezTo>
                <a:cubicBezTo>
                  <a:pt x="408" y="40"/>
                  <a:pt x="410" y="40"/>
                  <a:pt x="411" y="40"/>
                </a:cubicBezTo>
                <a:cubicBezTo>
                  <a:pt x="415" y="39"/>
                  <a:pt x="412" y="36"/>
                  <a:pt x="415" y="36"/>
                </a:cubicBezTo>
                <a:cubicBezTo>
                  <a:pt x="417" y="36"/>
                  <a:pt x="421" y="34"/>
                  <a:pt x="428" y="29"/>
                </a:cubicBezTo>
                <a:cubicBezTo>
                  <a:pt x="436" y="25"/>
                  <a:pt x="442" y="26"/>
                  <a:pt x="442" y="23"/>
                </a:cubicBezTo>
                <a:cubicBezTo>
                  <a:pt x="443" y="22"/>
                  <a:pt x="439" y="22"/>
                  <a:pt x="435" y="22"/>
                </a:cubicBezTo>
                <a:cubicBezTo>
                  <a:pt x="433" y="23"/>
                  <a:pt x="431" y="23"/>
                  <a:pt x="430" y="23"/>
                </a:cubicBezTo>
                <a:cubicBezTo>
                  <a:pt x="428" y="22"/>
                  <a:pt x="437" y="20"/>
                  <a:pt x="440" y="20"/>
                </a:cubicBezTo>
                <a:cubicBezTo>
                  <a:pt x="442" y="21"/>
                  <a:pt x="445" y="20"/>
                  <a:pt x="453" y="16"/>
                </a:cubicBezTo>
                <a:cubicBezTo>
                  <a:pt x="460" y="13"/>
                  <a:pt x="457" y="12"/>
                  <a:pt x="454" y="12"/>
                </a:cubicBezTo>
                <a:cubicBezTo>
                  <a:pt x="451" y="13"/>
                  <a:pt x="447" y="12"/>
                  <a:pt x="447" y="10"/>
                </a:cubicBezTo>
                <a:cubicBezTo>
                  <a:pt x="447" y="9"/>
                  <a:pt x="446" y="9"/>
                  <a:pt x="444" y="9"/>
                </a:cubicBezTo>
                <a:cubicBezTo>
                  <a:pt x="443" y="9"/>
                  <a:pt x="442" y="9"/>
                  <a:pt x="442" y="8"/>
                </a:cubicBezTo>
                <a:cubicBezTo>
                  <a:pt x="442" y="7"/>
                  <a:pt x="438" y="8"/>
                  <a:pt x="433" y="10"/>
                </a:cubicBezTo>
                <a:cubicBezTo>
                  <a:pt x="428" y="12"/>
                  <a:pt x="432" y="8"/>
                  <a:pt x="434" y="7"/>
                </a:cubicBezTo>
                <a:cubicBezTo>
                  <a:pt x="437" y="6"/>
                  <a:pt x="422" y="7"/>
                  <a:pt x="420" y="5"/>
                </a:cubicBezTo>
                <a:cubicBezTo>
                  <a:pt x="418" y="5"/>
                  <a:pt x="417" y="5"/>
                  <a:pt x="416" y="6"/>
                </a:cubicBezTo>
                <a:cubicBezTo>
                  <a:pt x="415" y="6"/>
                  <a:pt x="413" y="7"/>
                  <a:pt x="412" y="6"/>
                </a:cubicBezTo>
                <a:cubicBezTo>
                  <a:pt x="410" y="4"/>
                  <a:pt x="404" y="6"/>
                  <a:pt x="405" y="7"/>
                </a:cubicBezTo>
                <a:cubicBezTo>
                  <a:pt x="405" y="9"/>
                  <a:pt x="404" y="9"/>
                  <a:pt x="402" y="7"/>
                </a:cubicBezTo>
                <a:cubicBezTo>
                  <a:pt x="400" y="6"/>
                  <a:pt x="398" y="6"/>
                  <a:pt x="396" y="7"/>
                </a:cubicBezTo>
                <a:cubicBezTo>
                  <a:pt x="394" y="7"/>
                  <a:pt x="393" y="7"/>
                  <a:pt x="391" y="7"/>
                </a:cubicBezTo>
                <a:cubicBezTo>
                  <a:pt x="389" y="6"/>
                  <a:pt x="389" y="7"/>
                  <a:pt x="388" y="8"/>
                </a:cubicBezTo>
                <a:cubicBezTo>
                  <a:pt x="387" y="8"/>
                  <a:pt x="387" y="9"/>
                  <a:pt x="384" y="8"/>
                </a:cubicBezTo>
                <a:cubicBezTo>
                  <a:pt x="380" y="6"/>
                  <a:pt x="375" y="7"/>
                  <a:pt x="377" y="8"/>
                </a:cubicBezTo>
                <a:cubicBezTo>
                  <a:pt x="378" y="8"/>
                  <a:pt x="376" y="9"/>
                  <a:pt x="374" y="9"/>
                </a:cubicBezTo>
                <a:cubicBezTo>
                  <a:pt x="373" y="8"/>
                  <a:pt x="371" y="9"/>
                  <a:pt x="372" y="11"/>
                </a:cubicBezTo>
                <a:cubicBezTo>
                  <a:pt x="372" y="12"/>
                  <a:pt x="371" y="12"/>
                  <a:pt x="369" y="12"/>
                </a:cubicBezTo>
                <a:cubicBezTo>
                  <a:pt x="367" y="11"/>
                  <a:pt x="365" y="11"/>
                  <a:pt x="365" y="12"/>
                </a:cubicBezTo>
                <a:cubicBezTo>
                  <a:pt x="365" y="14"/>
                  <a:pt x="362" y="16"/>
                  <a:pt x="360" y="14"/>
                </a:cubicBezTo>
                <a:cubicBezTo>
                  <a:pt x="357" y="12"/>
                  <a:pt x="350" y="11"/>
                  <a:pt x="352" y="13"/>
                </a:cubicBezTo>
                <a:cubicBezTo>
                  <a:pt x="354" y="15"/>
                  <a:pt x="346" y="14"/>
                  <a:pt x="348" y="15"/>
                </a:cubicBezTo>
                <a:cubicBezTo>
                  <a:pt x="350" y="17"/>
                  <a:pt x="345" y="18"/>
                  <a:pt x="345" y="17"/>
                </a:cubicBezTo>
                <a:cubicBezTo>
                  <a:pt x="345" y="16"/>
                  <a:pt x="341" y="15"/>
                  <a:pt x="339" y="16"/>
                </a:cubicBezTo>
                <a:cubicBezTo>
                  <a:pt x="337" y="18"/>
                  <a:pt x="336" y="20"/>
                  <a:pt x="335" y="19"/>
                </a:cubicBezTo>
                <a:cubicBezTo>
                  <a:pt x="334" y="18"/>
                  <a:pt x="330" y="18"/>
                  <a:pt x="326" y="20"/>
                </a:cubicBezTo>
                <a:cubicBezTo>
                  <a:pt x="322" y="21"/>
                  <a:pt x="327" y="23"/>
                  <a:pt x="330" y="21"/>
                </a:cubicBezTo>
                <a:moveTo>
                  <a:pt x="377" y="183"/>
                </a:moveTo>
                <a:cubicBezTo>
                  <a:pt x="378" y="183"/>
                  <a:pt x="381" y="178"/>
                  <a:pt x="378" y="179"/>
                </a:cubicBezTo>
                <a:cubicBezTo>
                  <a:pt x="374" y="179"/>
                  <a:pt x="375" y="184"/>
                  <a:pt x="377" y="183"/>
                </a:cubicBezTo>
                <a:moveTo>
                  <a:pt x="360" y="179"/>
                </a:moveTo>
                <a:cubicBezTo>
                  <a:pt x="363" y="181"/>
                  <a:pt x="368" y="176"/>
                  <a:pt x="368" y="174"/>
                </a:cubicBezTo>
                <a:cubicBezTo>
                  <a:pt x="367" y="173"/>
                  <a:pt x="357" y="177"/>
                  <a:pt x="360" y="179"/>
                </a:cubicBezTo>
                <a:moveTo>
                  <a:pt x="374" y="169"/>
                </a:moveTo>
                <a:cubicBezTo>
                  <a:pt x="374" y="167"/>
                  <a:pt x="368" y="166"/>
                  <a:pt x="368" y="164"/>
                </a:cubicBezTo>
                <a:cubicBezTo>
                  <a:pt x="369" y="162"/>
                  <a:pt x="362" y="160"/>
                  <a:pt x="360" y="159"/>
                </a:cubicBezTo>
                <a:cubicBezTo>
                  <a:pt x="358" y="158"/>
                  <a:pt x="355" y="158"/>
                  <a:pt x="355" y="155"/>
                </a:cubicBezTo>
                <a:cubicBezTo>
                  <a:pt x="355" y="153"/>
                  <a:pt x="350" y="155"/>
                  <a:pt x="350" y="158"/>
                </a:cubicBezTo>
                <a:cubicBezTo>
                  <a:pt x="350" y="161"/>
                  <a:pt x="348" y="161"/>
                  <a:pt x="349" y="164"/>
                </a:cubicBezTo>
                <a:cubicBezTo>
                  <a:pt x="350" y="167"/>
                  <a:pt x="345" y="168"/>
                  <a:pt x="345" y="170"/>
                </a:cubicBezTo>
                <a:cubicBezTo>
                  <a:pt x="346" y="171"/>
                  <a:pt x="348" y="169"/>
                  <a:pt x="350" y="169"/>
                </a:cubicBezTo>
                <a:cubicBezTo>
                  <a:pt x="353" y="169"/>
                  <a:pt x="350" y="173"/>
                  <a:pt x="353" y="173"/>
                </a:cubicBezTo>
                <a:cubicBezTo>
                  <a:pt x="355" y="173"/>
                  <a:pt x="359" y="170"/>
                  <a:pt x="360" y="169"/>
                </a:cubicBezTo>
                <a:cubicBezTo>
                  <a:pt x="361" y="167"/>
                  <a:pt x="363" y="167"/>
                  <a:pt x="365" y="169"/>
                </a:cubicBezTo>
                <a:cubicBezTo>
                  <a:pt x="368" y="171"/>
                  <a:pt x="374" y="171"/>
                  <a:pt x="374" y="169"/>
                </a:cubicBezTo>
                <a:moveTo>
                  <a:pt x="409" y="116"/>
                </a:moveTo>
                <a:cubicBezTo>
                  <a:pt x="411" y="116"/>
                  <a:pt x="413" y="115"/>
                  <a:pt x="413" y="113"/>
                </a:cubicBezTo>
                <a:cubicBezTo>
                  <a:pt x="412" y="111"/>
                  <a:pt x="407" y="111"/>
                  <a:pt x="406" y="113"/>
                </a:cubicBezTo>
                <a:cubicBezTo>
                  <a:pt x="405" y="115"/>
                  <a:pt x="402" y="111"/>
                  <a:pt x="402" y="109"/>
                </a:cubicBezTo>
                <a:cubicBezTo>
                  <a:pt x="402" y="107"/>
                  <a:pt x="395" y="109"/>
                  <a:pt x="396" y="106"/>
                </a:cubicBezTo>
                <a:cubicBezTo>
                  <a:pt x="397" y="103"/>
                  <a:pt x="389" y="103"/>
                  <a:pt x="387" y="103"/>
                </a:cubicBezTo>
                <a:cubicBezTo>
                  <a:pt x="385" y="103"/>
                  <a:pt x="382" y="104"/>
                  <a:pt x="382" y="106"/>
                </a:cubicBezTo>
                <a:cubicBezTo>
                  <a:pt x="383" y="108"/>
                  <a:pt x="380" y="107"/>
                  <a:pt x="380" y="105"/>
                </a:cubicBezTo>
                <a:cubicBezTo>
                  <a:pt x="379" y="103"/>
                  <a:pt x="374" y="107"/>
                  <a:pt x="373" y="107"/>
                </a:cubicBezTo>
                <a:cubicBezTo>
                  <a:pt x="371" y="107"/>
                  <a:pt x="374" y="102"/>
                  <a:pt x="373" y="100"/>
                </a:cubicBezTo>
                <a:cubicBezTo>
                  <a:pt x="372" y="99"/>
                  <a:pt x="371" y="98"/>
                  <a:pt x="370" y="95"/>
                </a:cubicBezTo>
                <a:cubicBezTo>
                  <a:pt x="369" y="92"/>
                  <a:pt x="363" y="94"/>
                  <a:pt x="362" y="95"/>
                </a:cubicBezTo>
                <a:cubicBezTo>
                  <a:pt x="360" y="97"/>
                  <a:pt x="355" y="96"/>
                  <a:pt x="353" y="99"/>
                </a:cubicBezTo>
                <a:cubicBezTo>
                  <a:pt x="350" y="101"/>
                  <a:pt x="353" y="104"/>
                  <a:pt x="354" y="105"/>
                </a:cubicBezTo>
                <a:cubicBezTo>
                  <a:pt x="355" y="106"/>
                  <a:pt x="350" y="107"/>
                  <a:pt x="352" y="109"/>
                </a:cubicBezTo>
                <a:cubicBezTo>
                  <a:pt x="353" y="110"/>
                  <a:pt x="356" y="110"/>
                  <a:pt x="356" y="112"/>
                </a:cubicBezTo>
                <a:cubicBezTo>
                  <a:pt x="357" y="115"/>
                  <a:pt x="350" y="111"/>
                  <a:pt x="349" y="109"/>
                </a:cubicBezTo>
                <a:cubicBezTo>
                  <a:pt x="348" y="107"/>
                  <a:pt x="350" y="105"/>
                  <a:pt x="348" y="104"/>
                </a:cubicBezTo>
                <a:cubicBezTo>
                  <a:pt x="347" y="102"/>
                  <a:pt x="348" y="100"/>
                  <a:pt x="350" y="98"/>
                </a:cubicBezTo>
                <a:cubicBezTo>
                  <a:pt x="353" y="95"/>
                  <a:pt x="355" y="96"/>
                  <a:pt x="355" y="94"/>
                </a:cubicBezTo>
                <a:cubicBezTo>
                  <a:pt x="355" y="93"/>
                  <a:pt x="344" y="93"/>
                  <a:pt x="338" y="98"/>
                </a:cubicBezTo>
                <a:cubicBezTo>
                  <a:pt x="332" y="104"/>
                  <a:pt x="334" y="111"/>
                  <a:pt x="334" y="113"/>
                </a:cubicBezTo>
                <a:cubicBezTo>
                  <a:pt x="334" y="114"/>
                  <a:pt x="340" y="114"/>
                  <a:pt x="343" y="115"/>
                </a:cubicBezTo>
                <a:cubicBezTo>
                  <a:pt x="346" y="116"/>
                  <a:pt x="345" y="117"/>
                  <a:pt x="342" y="116"/>
                </a:cubicBezTo>
                <a:cubicBezTo>
                  <a:pt x="340" y="116"/>
                  <a:pt x="336" y="115"/>
                  <a:pt x="336" y="117"/>
                </a:cubicBezTo>
                <a:cubicBezTo>
                  <a:pt x="336" y="119"/>
                  <a:pt x="341" y="122"/>
                  <a:pt x="344" y="121"/>
                </a:cubicBezTo>
                <a:cubicBezTo>
                  <a:pt x="347" y="120"/>
                  <a:pt x="347" y="120"/>
                  <a:pt x="348" y="122"/>
                </a:cubicBezTo>
                <a:cubicBezTo>
                  <a:pt x="350" y="124"/>
                  <a:pt x="353" y="123"/>
                  <a:pt x="357" y="123"/>
                </a:cubicBezTo>
                <a:cubicBezTo>
                  <a:pt x="360" y="124"/>
                  <a:pt x="365" y="125"/>
                  <a:pt x="366" y="125"/>
                </a:cubicBezTo>
                <a:cubicBezTo>
                  <a:pt x="368" y="125"/>
                  <a:pt x="370" y="124"/>
                  <a:pt x="371" y="123"/>
                </a:cubicBezTo>
                <a:cubicBezTo>
                  <a:pt x="371" y="123"/>
                  <a:pt x="373" y="123"/>
                  <a:pt x="376" y="124"/>
                </a:cubicBezTo>
                <a:cubicBezTo>
                  <a:pt x="377" y="124"/>
                  <a:pt x="379" y="125"/>
                  <a:pt x="380" y="125"/>
                </a:cubicBezTo>
                <a:cubicBezTo>
                  <a:pt x="382" y="124"/>
                  <a:pt x="381" y="123"/>
                  <a:pt x="380" y="122"/>
                </a:cubicBezTo>
                <a:cubicBezTo>
                  <a:pt x="378" y="121"/>
                  <a:pt x="379" y="119"/>
                  <a:pt x="381" y="120"/>
                </a:cubicBezTo>
                <a:cubicBezTo>
                  <a:pt x="382" y="121"/>
                  <a:pt x="385" y="121"/>
                  <a:pt x="386" y="123"/>
                </a:cubicBezTo>
                <a:cubicBezTo>
                  <a:pt x="386" y="125"/>
                  <a:pt x="388" y="124"/>
                  <a:pt x="388" y="125"/>
                </a:cubicBezTo>
                <a:cubicBezTo>
                  <a:pt x="388" y="126"/>
                  <a:pt x="394" y="128"/>
                  <a:pt x="394" y="129"/>
                </a:cubicBezTo>
                <a:cubicBezTo>
                  <a:pt x="395" y="131"/>
                  <a:pt x="389" y="132"/>
                  <a:pt x="390" y="133"/>
                </a:cubicBezTo>
                <a:cubicBezTo>
                  <a:pt x="392" y="134"/>
                  <a:pt x="395" y="131"/>
                  <a:pt x="397" y="131"/>
                </a:cubicBezTo>
                <a:cubicBezTo>
                  <a:pt x="398" y="131"/>
                  <a:pt x="398" y="132"/>
                  <a:pt x="399" y="133"/>
                </a:cubicBezTo>
                <a:cubicBezTo>
                  <a:pt x="399" y="134"/>
                  <a:pt x="400" y="136"/>
                  <a:pt x="401" y="135"/>
                </a:cubicBezTo>
                <a:cubicBezTo>
                  <a:pt x="403" y="134"/>
                  <a:pt x="405" y="136"/>
                  <a:pt x="407" y="139"/>
                </a:cubicBezTo>
                <a:cubicBezTo>
                  <a:pt x="409" y="143"/>
                  <a:pt x="407" y="146"/>
                  <a:pt x="407" y="147"/>
                </a:cubicBezTo>
                <a:cubicBezTo>
                  <a:pt x="407" y="148"/>
                  <a:pt x="412" y="148"/>
                  <a:pt x="414" y="146"/>
                </a:cubicBezTo>
                <a:cubicBezTo>
                  <a:pt x="417" y="145"/>
                  <a:pt x="419" y="148"/>
                  <a:pt x="421" y="149"/>
                </a:cubicBezTo>
                <a:cubicBezTo>
                  <a:pt x="423" y="151"/>
                  <a:pt x="414" y="154"/>
                  <a:pt x="415" y="152"/>
                </a:cubicBezTo>
                <a:cubicBezTo>
                  <a:pt x="415" y="151"/>
                  <a:pt x="409" y="146"/>
                  <a:pt x="404" y="148"/>
                </a:cubicBezTo>
                <a:cubicBezTo>
                  <a:pt x="398" y="151"/>
                  <a:pt x="402" y="154"/>
                  <a:pt x="403" y="156"/>
                </a:cubicBezTo>
                <a:cubicBezTo>
                  <a:pt x="403" y="158"/>
                  <a:pt x="398" y="159"/>
                  <a:pt x="393" y="158"/>
                </a:cubicBezTo>
                <a:cubicBezTo>
                  <a:pt x="388" y="156"/>
                  <a:pt x="389" y="159"/>
                  <a:pt x="387" y="159"/>
                </a:cubicBezTo>
                <a:cubicBezTo>
                  <a:pt x="385" y="159"/>
                  <a:pt x="383" y="162"/>
                  <a:pt x="385" y="164"/>
                </a:cubicBezTo>
                <a:cubicBezTo>
                  <a:pt x="386" y="165"/>
                  <a:pt x="388" y="165"/>
                  <a:pt x="390" y="165"/>
                </a:cubicBezTo>
                <a:cubicBezTo>
                  <a:pt x="392" y="165"/>
                  <a:pt x="393" y="164"/>
                  <a:pt x="394" y="165"/>
                </a:cubicBezTo>
                <a:cubicBezTo>
                  <a:pt x="397" y="165"/>
                  <a:pt x="398" y="166"/>
                  <a:pt x="398" y="164"/>
                </a:cubicBezTo>
                <a:cubicBezTo>
                  <a:pt x="399" y="162"/>
                  <a:pt x="402" y="163"/>
                  <a:pt x="405" y="163"/>
                </a:cubicBezTo>
                <a:cubicBezTo>
                  <a:pt x="407" y="164"/>
                  <a:pt x="406" y="167"/>
                  <a:pt x="409" y="168"/>
                </a:cubicBezTo>
                <a:cubicBezTo>
                  <a:pt x="412" y="168"/>
                  <a:pt x="410" y="171"/>
                  <a:pt x="412" y="173"/>
                </a:cubicBezTo>
                <a:cubicBezTo>
                  <a:pt x="414" y="175"/>
                  <a:pt x="420" y="174"/>
                  <a:pt x="422" y="176"/>
                </a:cubicBezTo>
                <a:cubicBezTo>
                  <a:pt x="424" y="179"/>
                  <a:pt x="434" y="183"/>
                  <a:pt x="435" y="181"/>
                </a:cubicBezTo>
                <a:cubicBezTo>
                  <a:pt x="437" y="180"/>
                  <a:pt x="427" y="171"/>
                  <a:pt x="424" y="170"/>
                </a:cubicBezTo>
                <a:cubicBezTo>
                  <a:pt x="421" y="169"/>
                  <a:pt x="427" y="168"/>
                  <a:pt x="431" y="171"/>
                </a:cubicBezTo>
                <a:cubicBezTo>
                  <a:pt x="434" y="174"/>
                  <a:pt x="439" y="175"/>
                  <a:pt x="442" y="172"/>
                </a:cubicBezTo>
                <a:cubicBezTo>
                  <a:pt x="445" y="169"/>
                  <a:pt x="440" y="170"/>
                  <a:pt x="440" y="167"/>
                </a:cubicBezTo>
                <a:cubicBezTo>
                  <a:pt x="440" y="165"/>
                  <a:pt x="438" y="161"/>
                  <a:pt x="435" y="161"/>
                </a:cubicBezTo>
                <a:cubicBezTo>
                  <a:pt x="433" y="161"/>
                  <a:pt x="426" y="156"/>
                  <a:pt x="428" y="155"/>
                </a:cubicBezTo>
                <a:cubicBezTo>
                  <a:pt x="431" y="154"/>
                  <a:pt x="428" y="152"/>
                  <a:pt x="430" y="150"/>
                </a:cubicBezTo>
                <a:cubicBezTo>
                  <a:pt x="431" y="148"/>
                  <a:pt x="433" y="152"/>
                  <a:pt x="436" y="152"/>
                </a:cubicBezTo>
                <a:cubicBezTo>
                  <a:pt x="438" y="152"/>
                  <a:pt x="438" y="155"/>
                  <a:pt x="442" y="158"/>
                </a:cubicBezTo>
                <a:cubicBezTo>
                  <a:pt x="445" y="161"/>
                  <a:pt x="446" y="159"/>
                  <a:pt x="446" y="157"/>
                </a:cubicBezTo>
                <a:cubicBezTo>
                  <a:pt x="447" y="155"/>
                  <a:pt x="451" y="157"/>
                  <a:pt x="451" y="155"/>
                </a:cubicBezTo>
                <a:cubicBezTo>
                  <a:pt x="450" y="153"/>
                  <a:pt x="454" y="150"/>
                  <a:pt x="456" y="149"/>
                </a:cubicBezTo>
                <a:cubicBezTo>
                  <a:pt x="458" y="148"/>
                  <a:pt x="454" y="146"/>
                  <a:pt x="451" y="146"/>
                </a:cubicBezTo>
                <a:cubicBezTo>
                  <a:pt x="448" y="146"/>
                  <a:pt x="448" y="144"/>
                  <a:pt x="448" y="143"/>
                </a:cubicBezTo>
                <a:cubicBezTo>
                  <a:pt x="448" y="142"/>
                  <a:pt x="442" y="139"/>
                  <a:pt x="440" y="139"/>
                </a:cubicBezTo>
                <a:cubicBezTo>
                  <a:pt x="438" y="140"/>
                  <a:pt x="435" y="137"/>
                  <a:pt x="433" y="136"/>
                </a:cubicBezTo>
                <a:cubicBezTo>
                  <a:pt x="430" y="136"/>
                  <a:pt x="427" y="134"/>
                  <a:pt x="427" y="132"/>
                </a:cubicBezTo>
                <a:cubicBezTo>
                  <a:pt x="427" y="130"/>
                  <a:pt x="428" y="131"/>
                  <a:pt x="430" y="131"/>
                </a:cubicBezTo>
                <a:cubicBezTo>
                  <a:pt x="431" y="131"/>
                  <a:pt x="432" y="131"/>
                  <a:pt x="433" y="130"/>
                </a:cubicBezTo>
                <a:cubicBezTo>
                  <a:pt x="434" y="128"/>
                  <a:pt x="428" y="129"/>
                  <a:pt x="428" y="128"/>
                </a:cubicBezTo>
                <a:cubicBezTo>
                  <a:pt x="428" y="126"/>
                  <a:pt x="429" y="127"/>
                  <a:pt x="430" y="126"/>
                </a:cubicBezTo>
                <a:cubicBezTo>
                  <a:pt x="431" y="125"/>
                  <a:pt x="429" y="123"/>
                  <a:pt x="428" y="123"/>
                </a:cubicBezTo>
                <a:cubicBezTo>
                  <a:pt x="427" y="122"/>
                  <a:pt x="426" y="124"/>
                  <a:pt x="425" y="124"/>
                </a:cubicBezTo>
                <a:cubicBezTo>
                  <a:pt x="424" y="124"/>
                  <a:pt x="425" y="122"/>
                  <a:pt x="426" y="121"/>
                </a:cubicBezTo>
                <a:cubicBezTo>
                  <a:pt x="427" y="119"/>
                  <a:pt x="421" y="118"/>
                  <a:pt x="419" y="119"/>
                </a:cubicBezTo>
                <a:cubicBezTo>
                  <a:pt x="417" y="119"/>
                  <a:pt x="416" y="118"/>
                  <a:pt x="416" y="116"/>
                </a:cubicBezTo>
                <a:cubicBezTo>
                  <a:pt x="416" y="115"/>
                  <a:pt x="412" y="116"/>
                  <a:pt x="411" y="118"/>
                </a:cubicBezTo>
                <a:cubicBezTo>
                  <a:pt x="409" y="119"/>
                  <a:pt x="407" y="116"/>
                  <a:pt x="409" y="116"/>
                </a:cubicBezTo>
                <a:moveTo>
                  <a:pt x="396" y="143"/>
                </a:moveTo>
                <a:cubicBezTo>
                  <a:pt x="398" y="143"/>
                  <a:pt x="398" y="139"/>
                  <a:pt x="396" y="138"/>
                </a:cubicBezTo>
                <a:cubicBezTo>
                  <a:pt x="395" y="136"/>
                  <a:pt x="393" y="136"/>
                  <a:pt x="391" y="136"/>
                </a:cubicBezTo>
                <a:cubicBezTo>
                  <a:pt x="389" y="136"/>
                  <a:pt x="385" y="140"/>
                  <a:pt x="387" y="143"/>
                </a:cubicBezTo>
                <a:cubicBezTo>
                  <a:pt x="389" y="146"/>
                  <a:pt x="394" y="144"/>
                  <a:pt x="396" y="143"/>
                </a:cubicBezTo>
                <a:moveTo>
                  <a:pt x="372" y="94"/>
                </a:moveTo>
                <a:cubicBezTo>
                  <a:pt x="371" y="97"/>
                  <a:pt x="375" y="97"/>
                  <a:pt x="375" y="100"/>
                </a:cubicBezTo>
                <a:cubicBezTo>
                  <a:pt x="375" y="102"/>
                  <a:pt x="379" y="103"/>
                  <a:pt x="381" y="102"/>
                </a:cubicBezTo>
                <a:cubicBezTo>
                  <a:pt x="383" y="101"/>
                  <a:pt x="385" y="101"/>
                  <a:pt x="387" y="101"/>
                </a:cubicBezTo>
                <a:cubicBezTo>
                  <a:pt x="389" y="101"/>
                  <a:pt x="392" y="101"/>
                  <a:pt x="392" y="100"/>
                </a:cubicBezTo>
                <a:cubicBezTo>
                  <a:pt x="392" y="98"/>
                  <a:pt x="384" y="94"/>
                  <a:pt x="381" y="95"/>
                </a:cubicBezTo>
                <a:cubicBezTo>
                  <a:pt x="380" y="95"/>
                  <a:pt x="378" y="94"/>
                  <a:pt x="377" y="94"/>
                </a:cubicBezTo>
                <a:cubicBezTo>
                  <a:pt x="375" y="93"/>
                  <a:pt x="373" y="93"/>
                  <a:pt x="372" y="94"/>
                </a:cubicBezTo>
                <a:moveTo>
                  <a:pt x="443" y="255"/>
                </a:moveTo>
                <a:cubicBezTo>
                  <a:pt x="443" y="256"/>
                  <a:pt x="454" y="261"/>
                  <a:pt x="455" y="258"/>
                </a:cubicBezTo>
                <a:cubicBezTo>
                  <a:pt x="455" y="256"/>
                  <a:pt x="443" y="253"/>
                  <a:pt x="443" y="255"/>
                </a:cubicBezTo>
                <a:moveTo>
                  <a:pt x="400" y="400"/>
                </a:moveTo>
                <a:cubicBezTo>
                  <a:pt x="401" y="399"/>
                  <a:pt x="395" y="395"/>
                  <a:pt x="392" y="395"/>
                </a:cubicBezTo>
                <a:cubicBezTo>
                  <a:pt x="389" y="395"/>
                  <a:pt x="380" y="389"/>
                  <a:pt x="372" y="387"/>
                </a:cubicBezTo>
                <a:cubicBezTo>
                  <a:pt x="363" y="385"/>
                  <a:pt x="356" y="391"/>
                  <a:pt x="357" y="392"/>
                </a:cubicBezTo>
                <a:cubicBezTo>
                  <a:pt x="358" y="394"/>
                  <a:pt x="362" y="391"/>
                  <a:pt x="364" y="389"/>
                </a:cubicBezTo>
                <a:cubicBezTo>
                  <a:pt x="366" y="387"/>
                  <a:pt x="368" y="390"/>
                  <a:pt x="368" y="391"/>
                </a:cubicBezTo>
                <a:cubicBezTo>
                  <a:pt x="368" y="392"/>
                  <a:pt x="371" y="392"/>
                  <a:pt x="375" y="392"/>
                </a:cubicBezTo>
                <a:cubicBezTo>
                  <a:pt x="380" y="393"/>
                  <a:pt x="380" y="396"/>
                  <a:pt x="384" y="397"/>
                </a:cubicBezTo>
                <a:cubicBezTo>
                  <a:pt x="389" y="398"/>
                  <a:pt x="384" y="400"/>
                  <a:pt x="386" y="400"/>
                </a:cubicBezTo>
                <a:cubicBezTo>
                  <a:pt x="389" y="401"/>
                  <a:pt x="399" y="401"/>
                  <a:pt x="400" y="400"/>
                </a:cubicBezTo>
                <a:moveTo>
                  <a:pt x="383" y="408"/>
                </a:moveTo>
                <a:cubicBezTo>
                  <a:pt x="383" y="410"/>
                  <a:pt x="391" y="412"/>
                  <a:pt x="391" y="410"/>
                </a:cubicBezTo>
                <a:cubicBezTo>
                  <a:pt x="392" y="408"/>
                  <a:pt x="382" y="407"/>
                  <a:pt x="383" y="408"/>
                </a:cubicBezTo>
                <a:moveTo>
                  <a:pt x="431" y="409"/>
                </a:moveTo>
                <a:cubicBezTo>
                  <a:pt x="433" y="411"/>
                  <a:pt x="438" y="410"/>
                  <a:pt x="438" y="409"/>
                </a:cubicBezTo>
                <a:cubicBezTo>
                  <a:pt x="439" y="407"/>
                  <a:pt x="429" y="406"/>
                  <a:pt x="431" y="409"/>
                </a:cubicBezTo>
                <a:moveTo>
                  <a:pt x="405" y="409"/>
                </a:moveTo>
                <a:cubicBezTo>
                  <a:pt x="408" y="408"/>
                  <a:pt x="410" y="410"/>
                  <a:pt x="411" y="410"/>
                </a:cubicBezTo>
                <a:cubicBezTo>
                  <a:pt x="413" y="411"/>
                  <a:pt x="413" y="410"/>
                  <a:pt x="416" y="408"/>
                </a:cubicBezTo>
                <a:cubicBezTo>
                  <a:pt x="418" y="408"/>
                  <a:pt x="419" y="408"/>
                  <a:pt x="421" y="408"/>
                </a:cubicBezTo>
                <a:cubicBezTo>
                  <a:pt x="423" y="408"/>
                  <a:pt x="425" y="408"/>
                  <a:pt x="425" y="407"/>
                </a:cubicBezTo>
                <a:cubicBezTo>
                  <a:pt x="425" y="404"/>
                  <a:pt x="416" y="401"/>
                  <a:pt x="414" y="402"/>
                </a:cubicBezTo>
                <a:cubicBezTo>
                  <a:pt x="413" y="402"/>
                  <a:pt x="411" y="402"/>
                  <a:pt x="410" y="401"/>
                </a:cubicBezTo>
                <a:cubicBezTo>
                  <a:pt x="408" y="401"/>
                  <a:pt x="406" y="400"/>
                  <a:pt x="405" y="401"/>
                </a:cubicBezTo>
                <a:cubicBezTo>
                  <a:pt x="403" y="402"/>
                  <a:pt x="408" y="405"/>
                  <a:pt x="408" y="407"/>
                </a:cubicBezTo>
                <a:cubicBezTo>
                  <a:pt x="408" y="407"/>
                  <a:pt x="406" y="407"/>
                  <a:pt x="404" y="407"/>
                </a:cubicBezTo>
                <a:cubicBezTo>
                  <a:pt x="402" y="407"/>
                  <a:pt x="400" y="407"/>
                  <a:pt x="399" y="408"/>
                </a:cubicBezTo>
                <a:cubicBezTo>
                  <a:pt x="399" y="409"/>
                  <a:pt x="402" y="410"/>
                  <a:pt x="405" y="409"/>
                </a:cubicBezTo>
                <a:moveTo>
                  <a:pt x="464" y="734"/>
                </a:moveTo>
                <a:cubicBezTo>
                  <a:pt x="465" y="735"/>
                  <a:pt x="471" y="732"/>
                  <a:pt x="471" y="731"/>
                </a:cubicBezTo>
                <a:cubicBezTo>
                  <a:pt x="469" y="728"/>
                  <a:pt x="462" y="733"/>
                  <a:pt x="464" y="734"/>
                </a:cubicBezTo>
                <a:moveTo>
                  <a:pt x="463" y="729"/>
                </a:moveTo>
                <a:cubicBezTo>
                  <a:pt x="461" y="728"/>
                  <a:pt x="456" y="733"/>
                  <a:pt x="458" y="734"/>
                </a:cubicBezTo>
                <a:cubicBezTo>
                  <a:pt x="460" y="735"/>
                  <a:pt x="465" y="729"/>
                  <a:pt x="463" y="729"/>
                </a:cubicBezTo>
                <a:moveTo>
                  <a:pt x="327" y="487"/>
                </a:moveTo>
                <a:cubicBezTo>
                  <a:pt x="325" y="490"/>
                  <a:pt x="329" y="493"/>
                  <a:pt x="330" y="492"/>
                </a:cubicBezTo>
                <a:cubicBezTo>
                  <a:pt x="331" y="490"/>
                  <a:pt x="329" y="484"/>
                  <a:pt x="327" y="487"/>
                </a:cubicBezTo>
                <a:moveTo>
                  <a:pt x="624" y="123"/>
                </a:moveTo>
                <a:cubicBezTo>
                  <a:pt x="623" y="124"/>
                  <a:pt x="619" y="124"/>
                  <a:pt x="617" y="123"/>
                </a:cubicBezTo>
                <a:cubicBezTo>
                  <a:pt x="614" y="123"/>
                  <a:pt x="610" y="120"/>
                  <a:pt x="607" y="122"/>
                </a:cubicBezTo>
                <a:cubicBezTo>
                  <a:pt x="604" y="124"/>
                  <a:pt x="606" y="120"/>
                  <a:pt x="609" y="119"/>
                </a:cubicBezTo>
                <a:cubicBezTo>
                  <a:pt x="611" y="119"/>
                  <a:pt x="610" y="118"/>
                  <a:pt x="609" y="115"/>
                </a:cubicBezTo>
                <a:cubicBezTo>
                  <a:pt x="609" y="113"/>
                  <a:pt x="613" y="114"/>
                  <a:pt x="615" y="117"/>
                </a:cubicBezTo>
                <a:cubicBezTo>
                  <a:pt x="617" y="120"/>
                  <a:pt x="621" y="121"/>
                  <a:pt x="625" y="120"/>
                </a:cubicBezTo>
                <a:cubicBezTo>
                  <a:pt x="628" y="119"/>
                  <a:pt x="625" y="117"/>
                  <a:pt x="626" y="115"/>
                </a:cubicBezTo>
                <a:cubicBezTo>
                  <a:pt x="628" y="113"/>
                  <a:pt x="616" y="107"/>
                  <a:pt x="615" y="105"/>
                </a:cubicBezTo>
                <a:cubicBezTo>
                  <a:pt x="615" y="103"/>
                  <a:pt x="618" y="104"/>
                  <a:pt x="621" y="106"/>
                </a:cubicBezTo>
                <a:cubicBezTo>
                  <a:pt x="625" y="107"/>
                  <a:pt x="625" y="103"/>
                  <a:pt x="625" y="101"/>
                </a:cubicBezTo>
                <a:cubicBezTo>
                  <a:pt x="625" y="100"/>
                  <a:pt x="618" y="99"/>
                  <a:pt x="615" y="101"/>
                </a:cubicBezTo>
                <a:cubicBezTo>
                  <a:pt x="612" y="103"/>
                  <a:pt x="609" y="99"/>
                  <a:pt x="613" y="98"/>
                </a:cubicBezTo>
                <a:cubicBezTo>
                  <a:pt x="618" y="98"/>
                  <a:pt x="614" y="96"/>
                  <a:pt x="615" y="95"/>
                </a:cubicBezTo>
                <a:cubicBezTo>
                  <a:pt x="616" y="94"/>
                  <a:pt x="617" y="95"/>
                  <a:pt x="619" y="96"/>
                </a:cubicBezTo>
                <a:cubicBezTo>
                  <a:pt x="621" y="97"/>
                  <a:pt x="623" y="98"/>
                  <a:pt x="624" y="98"/>
                </a:cubicBezTo>
                <a:cubicBezTo>
                  <a:pt x="627" y="97"/>
                  <a:pt x="629" y="98"/>
                  <a:pt x="632" y="96"/>
                </a:cubicBezTo>
                <a:cubicBezTo>
                  <a:pt x="634" y="94"/>
                  <a:pt x="627" y="92"/>
                  <a:pt x="626" y="91"/>
                </a:cubicBezTo>
                <a:cubicBezTo>
                  <a:pt x="625" y="89"/>
                  <a:pt x="633" y="90"/>
                  <a:pt x="635" y="90"/>
                </a:cubicBezTo>
                <a:cubicBezTo>
                  <a:pt x="637" y="90"/>
                  <a:pt x="637" y="89"/>
                  <a:pt x="638" y="88"/>
                </a:cubicBezTo>
                <a:cubicBezTo>
                  <a:pt x="638" y="87"/>
                  <a:pt x="638" y="86"/>
                  <a:pt x="636" y="87"/>
                </a:cubicBezTo>
                <a:cubicBezTo>
                  <a:pt x="634" y="88"/>
                  <a:pt x="627" y="84"/>
                  <a:pt x="629" y="82"/>
                </a:cubicBezTo>
                <a:cubicBezTo>
                  <a:pt x="630" y="81"/>
                  <a:pt x="631" y="81"/>
                  <a:pt x="632" y="81"/>
                </a:cubicBezTo>
                <a:cubicBezTo>
                  <a:pt x="633" y="81"/>
                  <a:pt x="635" y="82"/>
                  <a:pt x="636" y="81"/>
                </a:cubicBezTo>
                <a:cubicBezTo>
                  <a:pt x="639" y="79"/>
                  <a:pt x="636" y="73"/>
                  <a:pt x="634" y="73"/>
                </a:cubicBezTo>
                <a:cubicBezTo>
                  <a:pt x="632" y="73"/>
                  <a:pt x="627" y="72"/>
                  <a:pt x="627" y="71"/>
                </a:cubicBezTo>
                <a:cubicBezTo>
                  <a:pt x="627" y="70"/>
                  <a:pt x="622" y="69"/>
                  <a:pt x="624" y="68"/>
                </a:cubicBezTo>
                <a:cubicBezTo>
                  <a:pt x="624" y="67"/>
                  <a:pt x="625" y="68"/>
                  <a:pt x="626" y="68"/>
                </a:cubicBezTo>
                <a:cubicBezTo>
                  <a:pt x="626" y="68"/>
                  <a:pt x="628" y="68"/>
                  <a:pt x="629" y="67"/>
                </a:cubicBezTo>
                <a:cubicBezTo>
                  <a:pt x="631" y="66"/>
                  <a:pt x="634" y="66"/>
                  <a:pt x="637" y="67"/>
                </a:cubicBezTo>
                <a:cubicBezTo>
                  <a:pt x="638" y="67"/>
                  <a:pt x="640" y="67"/>
                  <a:pt x="641" y="67"/>
                </a:cubicBezTo>
                <a:cubicBezTo>
                  <a:pt x="644" y="67"/>
                  <a:pt x="640" y="62"/>
                  <a:pt x="638" y="63"/>
                </a:cubicBezTo>
                <a:cubicBezTo>
                  <a:pt x="637" y="63"/>
                  <a:pt x="632" y="64"/>
                  <a:pt x="631" y="61"/>
                </a:cubicBezTo>
                <a:cubicBezTo>
                  <a:pt x="631" y="60"/>
                  <a:pt x="633" y="60"/>
                  <a:pt x="634" y="60"/>
                </a:cubicBezTo>
                <a:cubicBezTo>
                  <a:pt x="635" y="60"/>
                  <a:pt x="637" y="60"/>
                  <a:pt x="637" y="60"/>
                </a:cubicBezTo>
                <a:cubicBezTo>
                  <a:pt x="638" y="59"/>
                  <a:pt x="630" y="55"/>
                  <a:pt x="628" y="58"/>
                </a:cubicBezTo>
                <a:cubicBezTo>
                  <a:pt x="627" y="61"/>
                  <a:pt x="623" y="60"/>
                  <a:pt x="625" y="58"/>
                </a:cubicBezTo>
                <a:cubicBezTo>
                  <a:pt x="627" y="57"/>
                  <a:pt x="628" y="52"/>
                  <a:pt x="628" y="50"/>
                </a:cubicBezTo>
                <a:cubicBezTo>
                  <a:pt x="627" y="48"/>
                  <a:pt x="636" y="48"/>
                  <a:pt x="635" y="45"/>
                </a:cubicBezTo>
                <a:cubicBezTo>
                  <a:pt x="634" y="41"/>
                  <a:pt x="639" y="40"/>
                  <a:pt x="642" y="40"/>
                </a:cubicBezTo>
                <a:cubicBezTo>
                  <a:pt x="645" y="40"/>
                  <a:pt x="642" y="37"/>
                  <a:pt x="639" y="37"/>
                </a:cubicBezTo>
                <a:cubicBezTo>
                  <a:pt x="637" y="37"/>
                  <a:pt x="634" y="40"/>
                  <a:pt x="632" y="39"/>
                </a:cubicBezTo>
                <a:cubicBezTo>
                  <a:pt x="631" y="38"/>
                  <a:pt x="636" y="36"/>
                  <a:pt x="638" y="36"/>
                </a:cubicBezTo>
                <a:cubicBezTo>
                  <a:pt x="641" y="36"/>
                  <a:pt x="647" y="35"/>
                  <a:pt x="649" y="34"/>
                </a:cubicBezTo>
                <a:cubicBezTo>
                  <a:pt x="651" y="33"/>
                  <a:pt x="645" y="32"/>
                  <a:pt x="641" y="32"/>
                </a:cubicBezTo>
                <a:cubicBezTo>
                  <a:pt x="637" y="33"/>
                  <a:pt x="637" y="31"/>
                  <a:pt x="643" y="31"/>
                </a:cubicBezTo>
                <a:cubicBezTo>
                  <a:pt x="649" y="31"/>
                  <a:pt x="648" y="29"/>
                  <a:pt x="652" y="29"/>
                </a:cubicBezTo>
                <a:cubicBezTo>
                  <a:pt x="657" y="28"/>
                  <a:pt x="655" y="27"/>
                  <a:pt x="658" y="27"/>
                </a:cubicBezTo>
                <a:cubicBezTo>
                  <a:pt x="660" y="26"/>
                  <a:pt x="667" y="24"/>
                  <a:pt x="667" y="22"/>
                </a:cubicBezTo>
                <a:cubicBezTo>
                  <a:pt x="667" y="21"/>
                  <a:pt x="657" y="18"/>
                  <a:pt x="653" y="18"/>
                </a:cubicBezTo>
                <a:cubicBezTo>
                  <a:pt x="648" y="18"/>
                  <a:pt x="644" y="19"/>
                  <a:pt x="644" y="22"/>
                </a:cubicBezTo>
                <a:cubicBezTo>
                  <a:pt x="644" y="24"/>
                  <a:pt x="642" y="23"/>
                  <a:pt x="640" y="23"/>
                </a:cubicBezTo>
                <a:cubicBezTo>
                  <a:pt x="638" y="22"/>
                  <a:pt x="637" y="22"/>
                  <a:pt x="635" y="23"/>
                </a:cubicBezTo>
                <a:cubicBezTo>
                  <a:pt x="634" y="23"/>
                  <a:pt x="634" y="22"/>
                  <a:pt x="634" y="22"/>
                </a:cubicBezTo>
                <a:cubicBezTo>
                  <a:pt x="633" y="21"/>
                  <a:pt x="633" y="21"/>
                  <a:pt x="632" y="21"/>
                </a:cubicBezTo>
                <a:cubicBezTo>
                  <a:pt x="629" y="22"/>
                  <a:pt x="626" y="25"/>
                  <a:pt x="623" y="27"/>
                </a:cubicBezTo>
                <a:cubicBezTo>
                  <a:pt x="620" y="28"/>
                  <a:pt x="618" y="31"/>
                  <a:pt x="616" y="31"/>
                </a:cubicBezTo>
                <a:cubicBezTo>
                  <a:pt x="614" y="32"/>
                  <a:pt x="620" y="26"/>
                  <a:pt x="623" y="23"/>
                </a:cubicBezTo>
                <a:cubicBezTo>
                  <a:pt x="626" y="20"/>
                  <a:pt x="625" y="16"/>
                  <a:pt x="621" y="16"/>
                </a:cubicBezTo>
                <a:cubicBezTo>
                  <a:pt x="617" y="17"/>
                  <a:pt x="618" y="19"/>
                  <a:pt x="615" y="20"/>
                </a:cubicBezTo>
                <a:cubicBezTo>
                  <a:pt x="613" y="20"/>
                  <a:pt x="602" y="26"/>
                  <a:pt x="602" y="24"/>
                </a:cubicBezTo>
                <a:cubicBezTo>
                  <a:pt x="601" y="22"/>
                  <a:pt x="611" y="20"/>
                  <a:pt x="610" y="19"/>
                </a:cubicBezTo>
                <a:cubicBezTo>
                  <a:pt x="610" y="17"/>
                  <a:pt x="599" y="17"/>
                  <a:pt x="593" y="18"/>
                </a:cubicBezTo>
                <a:cubicBezTo>
                  <a:pt x="588" y="19"/>
                  <a:pt x="579" y="22"/>
                  <a:pt x="579" y="20"/>
                </a:cubicBezTo>
                <a:cubicBezTo>
                  <a:pt x="578" y="19"/>
                  <a:pt x="589" y="17"/>
                  <a:pt x="595" y="16"/>
                </a:cubicBezTo>
                <a:cubicBezTo>
                  <a:pt x="601" y="15"/>
                  <a:pt x="611" y="16"/>
                  <a:pt x="615" y="15"/>
                </a:cubicBezTo>
                <a:cubicBezTo>
                  <a:pt x="619" y="13"/>
                  <a:pt x="626" y="13"/>
                  <a:pt x="627" y="11"/>
                </a:cubicBezTo>
                <a:cubicBezTo>
                  <a:pt x="628" y="10"/>
                  <a:pt x="622" y="8"/>
                  <a:pt x="619" y="8"/>
                </a:cubicBezTo>
                <a:cubicBezTo>
                  <a:pt x="616" y="8"/>
                  <a:pt x="613" y="8"/>
                  <a:pt x="613" y="6"/>
                </a:cubicBezTo>
                <a:cubicBezTo>
                  <a:pt x="613" y="5"/>
                  <a:pt x="608" y="5"/>
                  <a:pt x="608" y="3"/>
                </a:cubicBezTo>
                <a:cubicBezTo>
                  <a:pt x="607" y="2"/>
                  <a:pt x="598" y="3"/>
                  <a:pt x="596" y="2"/>
                </a:cubicBezTo>
                <a:cubicBezTo>
                  <a:pt x="594" y="1"/>
                  <a:pt x="588" y="0"/>
                  <a:pt x="583" y="0"/>
                </a:cubicBezTo>
                <a:cubicBezTo>
                  <a:pt x="578" y="1"/>
                  <a:pt x="568" y="1"/>
                  <a:pt x="565" y="1"/>
                </a:cubicBezTo>
                <a:cubicBezTo>
                  <a:pt x="563" y="1"/>
                  <a:pt x="561" y="2"/>
                  <a:pt x="559" y="2"/>
                </a:cubicBezTo>
                <a:cubicBezTo>
                  <a:pt x="557" y="2"/>
                  <a:pt x="554" y="3"/>
                  <a:pt x="555" y="4"/>
                </a:cubicBezTo>
                <a:cubicBezTo>
                  <a:pt x="557" y="6"/>
                  <a:pt x="552" y="7"/>
                  <a:pt x="552" y="6"/>
                </a:cubicBezTo>
                <a:cubicBezTo>
                  <a:pt x="552" y="4"/>
                  <a:pt x="547" y="3"/>
                  <a:pt x="546" y="4"/>
                </a:cubicBezTo>
                <a:cubicBezTo>
                  <a:pt x="545" y="5"/>
                  <a:pt x="542" y="5"/>
                  <a:pt x="540" y="4"/>
                </a:cubicBezTo>
                <a:cubicBezTo>
                  <a:pt x="537" y="4"/>
                  <a:pt x="535" y="3"/>
                  <a:pt x="534" y="4"/>
                </a:cubicBezTo>
                <a:cubicBezTo>
                  <a:pt x="533" y="6"/>
                  <a:pt x="523" y="5"/>
                  <a:pt x="520" y="6"/>
                </a:cubicBezTo>
                <a:cubicBezTo>
                  <a:pt x="517" y="6"/>
                  <a:pt x="524" y="9"/>
                  <a:pt x="524" y="10"/>
                </a:cubicBezTo>
                <a:cubicBezTo>
                  <a:pt x="524" y="11"/>
                  <a:pt x="515" y="10"/>
                  <a:pt x="517" y="12"/>
                </a:cubicBezTo>
                <a:cubicBezTo>
                  <a:pt x="519" y="14"/>
                  <a:pt x="525" y="16"/>
                  <a:pt x="528" y="19"/>
                </a:cubicBezTo>
                <a:cubicBezTo>
                  <a:pt x="530" y="22"/>
                  <a:pt x="525" y="20"/>
                  <a:pt x="522" y="18"/>
                </a:cubicBezTo>
                <a:cubicBezTo>
                  <a:pt x="519" y="16"/>
                  <a:pt x="515" y="16"/>
                  <a:pt x="513" y="14"/>
                </a:cubicBezTo>
                <a:cubicBezTo>
                  <a:pt x="511" y="12"/>
                  <a:pt x="503" y="11"/>
                  <a:pt x="501" y="12"/>
                </a:cubicBezTo>
                <a:cubicBezTo>
                  <a:pt x="499" y="13"/>
                  <a:pt x="506" y="16"/>
                  <a:pt x="506" y="18"/>
                </a:cubicBezTo>
                <a:cubicBezTo>
                  <a:pt x="506" y="19"/>
                  <a:pt x="505" y="18"/>
                  <a:pt x="503" y="18"/>
                </a:cubicBezTo>
                <a:cubicBezTo>
                  <a:pt x="502" y="18"/>
                  <a:pt x="501" y="18"/>
                  <a:pt x="500" y="18"/>
                </a:cubicBezTo>
                <a:cubicBezTo>
                  <a:pt x="500" y="19"/>
                  <a:pt x="495" y="14"/>
                  <a:pt x="493" y="14"/>
                </a:cubicBezTo>
                <a:cubicBezTo>
                  <a:pt x="490" y="14"/>
                  <a:pt x="492" y="16"/>
                  <a:pt x="492" y="19"/>
                </a:cubicBezTo>
                <a:cubicBezTo>
                  <a:pt x="492" y="22"/>
                  <a:pt x="487" y="24"/>
                  <a:pt x="489" y="22"/>
                </a:cubicBezTo>
                <a:cubicBezTo>
                  <a:pt x="490" y="20"/>
                  <a:pt x="489" y="14"/>
                  <a:pt x="486" y="13"/>
                </a:cubicBezTo>
                <a:cubicBezTo>
                  <a:pt x="485" y="13"/>
                  <a:pt x="482" y="13"/>
                  <a:pt x="479" y="14"/>
                </a:cubicBezTo>
                <a:cubicBezTo>
                  <a:pt x="477" y="15"/>
                  <a:pt x="475" y="15"/>
                  <a:pt x="474" y="15"/>
                </a:cubicBezTo>
                <a:cubicBezTo>
                  <a:pt x="470" y="15"/>
                  <a:pt x="465" y="16"/>
                  <a:pt x="468" y="18"/>
                </a:cubicBezTo>
                <a:cubicBezTo>
                  <a:pt x="471" y="20"/>
                  <a:pt x="468" y="21"/>
                  <a:pt x="466" y="19"/>
                </a:cubicBezTo>
                <a:cubicBezTo>
                  <a:pt x="463" y="17"/>
                  <a:pt x="454" y="19"/>
                  <a:pt x="456" y="20"/>
                </a:cubicBezTo>
                <a:cubicBezTo>
                  <a:pt x="458" y="21"/>
                  <a:pt x="458" y="25"/>
                  <a:pt x="457" y="27"/>
                </a:cubicBezTo>
                <a:cubicBezTo>
                  <a:pt x="457" y="27"/>
                  <a:pt x="455" y="27"/>
                  <a:pt x="453" y="26"/>
                </a:cubicBezTo>
                <a:cubicBezTo>
                  <a:pt x="452" y="26"/>
                  <a:pt x="451" y="25"/>
                  <a:pt x="449" y="25"/>
                </a:cubicBezTo>
                <a:cubicBezTo>
                  <a:pt x="446" y="26"/>
                  <a:pt x="429" y="34"/>
                  <a:pt x="430" y="36"/>
                </a:cubicBezTo>
                <a:cubicBezTo>
                  <a:pt x="431" y="37"/>
                  <a:pt x="433" y="37"/>
                  <a:pt x="436" y="37"/>
                </a:cubicBezTo>
                <a:cubicBezTo>
                  <a:pt x="437" y="37"/>
                  <a:pt x="439" y="37"/>
                  <a:pt x="440" y="37"/>
                </a:cubicBezTo>
                <a:cubicBezTo>
                  <a:pt x="443" y="39"/>
                  <a:pt x="440" y="43"/>
                  <a:pt x="437" y="45"/>
                </a:cubicBezTo>
                <a:cubicBezTo>
                  <a:pt x="434" y="47"/>
                  <a:pt x="424" y="45"/>
                  <a:pt x="424" y="48"/>
                </a:cubicBezTo>
                <a:cubicBezTo>
                  <a:pt x="423" y="50"/>
                  <a:pt x="407" y="50"/>
                  <a:pt x="407" y="54"/>
                </a:cubicBezTo>
                <a:cubicBezTo>
                  <a:pt x="407" y="55"/>
                  <a:pt x="408" y="57"/>
                  <a:pt x="410" y="57"/>
                </a:cubicBezTo>
                <a:cubicBezTo>
                  <a:pt x="412" y="57"/>
                  <a:pt x="415" y="57"/>
                  <a:pt x="417" y="59"/>
                </a:cubicBezTo>
                <a:cubicBezTo>
                  <a:pt x="419" y="61"/>
                  <a:pt x="425" y="61"/>
                  <a:pt x="428" y="60"/>
                </a:cubicBezTo>
                <a:cubicBezTo>
                  <a:pt x="432" y="58"/>
                  <a:pt x="435" y="60"/>
                  <a:pt x="435" y="62"/>
                </a:cubicBezTo>
                <a:cubicBezTo>
                  <a:pt x="435" y="64"/>
                  <a:pt x="433" y="63"/>
                  <a:pt x="430" y="63"/>
                </a:cubicBezTo>
                <a:cubicBezTo>
                  <a:pt x="427" y="63"/>
                  <a:pt x="425" y="62"/>
                  <a:pt x="424" y="63"/>
                </a:cubicBezTo>
                <a:cubicBezTo>
                  <a:pt x="421" y="65"/>
                  <a:pt x="413" y="63"/>
                  <a:pt x="413" y="65"/>
                </a:cubicBezTo>
                <a:cubicBezTo>
                  <a:pt x="414" y="67"/>
                  <a:pt x="418" y="67"/>
                  <a:pt x="421" y="67"/>
                </a:cubicBezTo>
                <a:cubicBezTo>
                  <a:pt x="424" y="68"/>
                  <a:pt x="421" y="69"/>
                  <a:pt x="421" y="71"/>
                </a:cubicBezTo>
                <a:cubicBezTo>
                  <a:pt x="421" y="72"/>
                  <a:pt x="423" y="72"/>
                  <a:pt x="426" y="73"/>
                </a:cubicBezTo>
                <a:cubicBezTo>
                  <a:pt x="429" y="75"/>
                  <a:pt x="435" y="76"/>
                  <a:pt x="433" y="74"/>
                </a:cubicBezTo>
                <a:cubicBezTo>
                  <a:pt x="431" y="72"/>
                  <a:pt x="436" y="72"/>
                  <a:pt x="437" y="74"/>
                </a:cubicBezTo>
                <a:cubicBezTo>
                  <a:pt x="438" y="74"/>
                  <a:pt x="439" y="74"/>
                  <a:pt x="440" y="73"/>
                </a:cubicBezTo>
                <a:cubicBezTo>
                  <a:pt x="441" y="73"/>
                  <a:pt x="442" y="72"/>
                  <a:pt x="443" y="73"/>
                </a:cubicBezTo>
                <a:cubicBezTo>
                  <a:pt x="444" y="73"/>
                  <a:pt x="445" y="72"/>
                  <a:pt x="445" y="72"/>
                </a:cubicBezTo>
                <a:cubicBezTo>
                  <a:pt x="446" y="71"/>
                  <a:pt x="447" y="71"/>
                  <a:pt x="448" y="72"/>
                </a:cubicBezTo>
                <a:cubicBezTo>
                  <a:pt x="450" y="73"/>
                  <a:pt x="459" y="74"/>
                  <a:pt x="462" y="75"/>
                </a:cubicBezTo>
                <a:cubicBezTo>
                  <a:pt x="465" y="77"/>
                  <a:pt x="469" y="77"/>
                  <a:pt x="469" y="80"/>
                </a:cubicBezTo>
                <a:cubicBezTo>
                  <a:pt x="468" y="82"/>
                  <a:pt x="471" y="84"/>
                  <a:pt x="474" y="85"/>
                </a:cubicBezTo>
                <a:cubicBezTo>
                  <a:pt x="478" y="87"/>
                  <a:pt x="478" y="90"/>
                  <a:pt x="478" y="92"/>
                </a:cubicBezTo>
                <a:cubicBezTo>
                  <a:pt x="478" y="94"/>
                  <a:pt x="482" y="96"/>
                  <a:pt x="481" y="97"/>
                </a:cubicBezTo>
                <a:cubicBezTo>
                  <a:pt x="481" y="98"/>
                  <a:pt x="481" y="99"/>
                  <a:pt x="483" y="101"/>
                </a:cubicBezTo>
                <a:cubicBezTo>
                  <a:pt x="486" y="103"/>
                  <a:pt x="480" y="105"/>
                  <a:pt x="481" y="106"/>
                </a:cubicBezTo>
                <a:cubicBezTo>
                  <a:pt x="483" y="108"/>
                  <a:pt x="479" y="112"/>
                  <a:pt x="483" y="112"/>
                </a:cubicBezTo>
                <a:cubicBezTo>
                  <a:pt x="487" y="113"/>
                  <a:pt x="487" y="109"/>
                  <a:pt x="490" y="109"/>
                </a:cubicBezTo>
                <a:cubicBezTo>
                  <a:pt x="493" y="109"/>
                  <a:pt x="490" y="112"/>
                  <a:pt x="491" y="114"/>
                </a:cubicBezTo>
                <a:cubicBezTo>
                  <a:pt x="493" y="115"/>
                  <a:pt x="496" y="115"/>
                  <a:pt x="499" y="118"/>
                </a:cubicBezTo>
                <a:cubicBezTo>
                  <a:pt x="503" y="120"/>
                  <a:pt x="501" y="122"/>
                  <a:pt x="498" y="119"/>
                </a:cubicBezTo>
                <a:cubicBezTo>
                  <a:pt x="495" y="117"/>
                  <a:pt x="486" y="118"/>
                  <a:pt x="486" y="118"/>
                </a:cubicBezTo>
                <a:cubicBezTo>
                  <a:pt x="486" y="119"/>
                  <a:pt x="496" y="125"/>
                  <a:pt x="498" y="124"/>
                </a:cubicBezTo>
                <a:cubicBezTo>
                  <a:pt x="500" y="123"/>
                  <a:pt x="503" y="127"/>
                  <a:pt x="502" y="128"/>
                </a:cubicBezTo>
                <a:cubicBezTo>
                  <a:pt x="500" y="129"/>
                  <a:pt x="501" y="133"/>
                  <a:pt x="501" y="134"/>
                </a:cubicBezTo>
                <a:cubicBezTo>
                  <a:pt x="500" y="135"/>
                  <a:pt x="499" y="135"/>
                  <a:pt x="498" y="135"/>
                </a:cubicBezTo>
                <a:cubicBezTo>
                  <a:pt x="497" y="134"/>
                  <a:pt x="496" y="134"/>
                  <a:pt x="495" y="134"/>
                </a:cubicBezTo>
                <a:cubicBezTo>
                  <a:pt x="493" y="135"/>
                  <a:pt x="492" y="135"/>
                  <a:pt x="492" y="137"/>
                </a:cubicBezTo>
                <a:cubicBezTo>
                  <a:pt x="492" y="139"/>
                  <a:pt x="489" y="141"/>
                  <a:pt x="488" y="144"/>
                </a:cubicBezTo>
                <a:cubicBezTo>
                  <a:pt x="488" y="146"/>
                  <a:pt x="491" y="146"/>
                  <a:pt x="492" y="147"/>
                </a:cubicBezTo>
                <a:cubicBezTo>
                  <a:pt x="494" y="148"/>
                  <a:pt x="489" y="149"/>
                  <a:pt x="489" y="151"/>
                </a:cubicBezTo>
                <a:cubicBezTo>
                  <a:pt x="489" y="153"/>
                  <a:pt x="493" y="156"/>
                  <a:pt x="495" y="157"/>
                </a:cubicBezTo>
                <a:cubicBezTo>
                  <a:pt x="497" y="158"/>
                  <a:pt x="495" y="162"/>
                  <a:pt x="496" y="164"/>
                </a:cubicBezTo>
                <a:cubicBezTo>
                  <a:pt x="496" y="165"/>
                  <a:pt x="497" y="165"/>
                  <a:pt x="497" y="165"/>
                </a:cubicBezTo>
                <a:cubicBezTo>
                  <a:pt x="498" y="165"/>
                  <a:pt x="499" y="165"/>
                  <a:pt x="498" y="167"/>
                </a:cubicBezTo>
                <a:cubicBezTo>
                  <a:pt x="498" y="169"/>
                  <a:pt x="500" y="169"/>
                  <a:pt x="501" y="171"/>
                </a:cubicBezTo>
                <a:cubicBezTo>
                  <a:pt x="501" y="173"/>
                  <a:pt x="505" y="172"/>
                  <a:pt x="504" y="175"/>
                </a:cubicBezTo>
                <a:cubicBezTo>
                  <a:pt x="503" y="177"/>
                  <a:pt x="505" y="179"/>
                  <a:pt x="506" y="180"/>
                </a:cubicBezTo>
                <a:cubicBezTo>
                  <a:pt x="507" y="181"/>
                  <a:pt x="510" y="183"/>
                  <a:pt x="511" y="185"/>
                </a:cubicBezTo>
                <a:cubicBezTo>
                  <a:pt x="511" y="186"/>
                  <a:pt x="513" y="189"/>
                  <a:pt x="515" y="188"/>
                </a:cubicBezTo>
                <a:cubicBezTo>
                  <a:pt x="517" y="188"/>
                  <a:pt x="517" y="188"/>
                  <a:pt x="518" y="188"/>
                </a:cubicBezTo>
                <a:cubicBezTo>
                  <a:pt x="518" y="189"/>
                  <a:pt x="519" y="189"/>
                  <a:pt x="519" y="189"/>
                </a:cubicBezTo>
                <a:cubicBezTo>
                  <a:pt x="521" y="189"/>
                  <a:pt x="524" y="190"/>
                  <a:pt x="524" y="191"/>
                </a:cubicBezTo>
                <a:cubicBezTo>
                  <a:pt x="525" y="193"/>
                  <a:pt x="530" y="194"/>
                  <a:pt x="532" y="194"/>
                </a:cubicBezTo>
                <a:cubicBezTo>
                  <a:pt x="533" y="194"/>
                  <a:pt x="534" y="192"/>
                  <a:pt x="535" y="191"/>
                </a:cubicBezTo>
                <a:cubicBezTo>
                  <a:pt x="536" y="190"/>
                  <a:pt x="536" y="185"/>
                  <a:pt x="537" y="184"/>
                </a:cubicBezTo>
                <a:cubicBezTo>
                  <a:pt x="538" y="184"/>
                  <a:pt x="538" y="178"/>
                  <a:pt x="537" y="178"/>
                </a:cubicBezTo>
                <a:cubicBezTo>
                  <a:pt x="536" y="177"/>
                  <a:pt x="536" y="175"/>
                  <a:pt x="539" y="175"/>
                </a:cubicBezTo>
                <a:cubicBezTo>
                  <a:pt x="542" y="176"/>
                  <a:pt x="541" y="173"/>
                  <a:pt x="542" y="173"/>
                </a:cubicBezTo>
                <a:cubicBezTo>
                  <a:pt x="544" y="172"/>
                  <a:pt x="543" y="170"/>
                  <a:pt x="544" y="169"/>
                </a:cubicBezTo>
                <a:cubicBezTo>
                  <a:pt x="545" y="169"/>
                  <a:pt x="545" y="167"/>
                  <a:pt x="544" y="166"/>
                </a:cubicBezTo>
                <a:cubicBezTo>
                  <a:pt x="543" y="165"/>
                  <a:pt x="544" y="165"/>
                  <a:pt x="546" y="164"/>
                </a:cubicBezTo>
                <a:cubicBezTo>
                  <a:pt x="547" y="164"/>
                  <a:pt x="547" y="162"/>
                  <a:pt x="545" y="161"/>
                </a:cubicBezTo>
                <a:cubicBezTo>
                  <a:pt x="543" y="160"/>
                  <a:pt x="543" y="158"/>
                  <a:pt x="545" y="160"/>
                </a:cubicBezTo>
                <a:cubicBezTo>
                  <a:pt x="547" y="161"/>
                  <a:pt x="549" y="160"/>
                  <a:pt x="548" y="158"/>
                </a:cubicBezTo>
                <a:cubicBezTo>
                  <a:pt x="547" y="157"/>
                  <a:pt x="549" y="156"/>
                  <a:pt x="552" y="156"/>
                </a:cubicBezTo>
                <a:cubicBezTo>
                  <a:pt x="554" y="156"/>
                  <a:pt x="556" y="154"/>
                  <a:pt x="555" y="152"/>
                </a:cubicBezTo>
                <a:cubicBezTo>
                  <a:pt x="555" y="150"/>
                  <a:pt x="558" y="150"/>
                  <a:pt x="558" y="152"/>
                </a:cubicBezTo>
                <a:cubicBezTo>
                  <a:pt x="557" y="154"/>
                  <a:pt x="557" y="156"/>
                  <a:pt x="558" y="154"/>
                </a:cubicBezTo>
                <a:cubicBezTo>
                  <a:pt x="560" y="153"/>
                  <a:pt x="562" y="154"/>
                  <a:pt x="566" y="153"/>
                </a:cubicBezTo>
                <a:cubicBezTo>
                  <a:pt x="571" y="152"/>
                  <a:pt x="575" y="148"/>
                  <a:pt x="576" y="145"/>
                </a:cubicBezTo>
                <a:cubicBezTo>
                  <a:pt x="577" y="141"/>
                  <a:pt x="582" y="142"/>
                  <a:pt x="581" y="139"/>
                </a:cubicBezTo>
                <a:cubicBezTo>
                  <a:pt x="580" y="137"/>
                  <a:pt x="582" y="136"/>
                  <a:pt x="585" y="138"/>
                </a:cubicBezTo>
                <a:cubicBezTo>
                  <a:pt x="588" y="139"/>
                  <a:pt x="586" y="137"/>
                  <a:pt x="589" y="137"/>
                </a:cubicBezTo>
                <a:cubicBezTo>
                  <a:pt x="593" y="137"/>
                  <a:pt x="592" y="135"/>
                  <a:pt x="595" y="135"/>
                </a:cubicBezTo>
                <a:cubicBezTo>
                  <a:pt x="599" y="135"/>
                  <a:pt x="608" y="134"/>
                  <a:pt x="611" y="131"/>
                </a:cubicBezTo>
                <a:cubicBezTo>
                  <a:pt x="614" y="129"/>
                  <a:pt x="620" y="127"/>
                  <a:pt x="623" y="125"/>
                </a:cubicBezTo>
                <a:cubicBezTo>
                  <a:pt x="625" y="123"/>
                  <a:pt x="626" y="122"/>
                  <a:pt x="624" y="123"/>
                </a:cubicBezTo>
                <a:moveTo>
                  <a:pt x="496" y="127"/>
                </a:moveTo>
                <a:cubicBezTo>
                  <a:pt x="496" y="125"/>
                  <a:pt x="494" y="127"/>
                  <a:pt x="493" y="124"/>
                </a:cubicBezTo>
                <a:cubicBezTo>
                  <a:pt x="492" y="122"/>
                  <a:pt x="485" y="121"/>
                  <a:pt x="485" y="123"/>
                </a:cubicBezTo>
                <a:cubicBezTo>
                  <a:pt x="484" y="124"/>
                  <a:pt x="482" y="125"/>
                  <a:pt x="484" y="126"/>
                </a:cubicBezTo>
                <a:cubicBezTo>
                  <a:pt x="486" y="128"/>
                  <a:pt x="487" y="127"/>
                  <a:pt x="489" y="129"/>
                </a:cubicBezTo>
                <a:cubicBezTo>
                  <a:pt x="491" y="131"/>
                  <a:pt x="496" y="129"/>
                  <a:pt x="496" y="127"/>
                </a:cubicBezTo>
                <a:moveTo>
                  <a:pt x="733" y="308"/>
                </a:moveTo>
                <a:cubicBezTo>
                  <a:pt x="733" y="306"/>
                  <a:pt x="728" y="308"/>
                  <a:pt x="729" y="309"/>
                </a:cubicBezTo>
                <a:cubicBezTo>
                  <a:pt x="731" y="310"/>
                  <a:pt x="733" y="310"/>
                  <a:pt x="733" y="308"/>
                </a:cubicBezTo>
                <a:moveTo>
                  <a:pt x="758" y="299"/>
                </a:moveTo>
                <a:cubicBezTo>
                  <a:pt x="760" y="299"/>
                  <a:pt x="760" y="291"/>
                  <a:pt x="759" y="291"/>
                </a:cubicBezTo>
                <a:cubicBezTo>
                  <a:pt x="758" y="291"/>
                  <a:pt x="758" y="292"/>
                  <a:pt x="756" y="293"/>
                </a:cubicBezTo>
                <a:cubicBezTo>
                  <a:pt x="755" y="294"/>
                  <a:pt x="756" y="299"/>
                  <a:pt x="758" y="299"/>
                </a:cubicBezTo>
                <a:moveTo>
                  <a:pt x="754" y="302"/>
                </a:moveTo>
                <a:cubicBezTo>
                  <a:pt x="753" y="303"/>
                  <a:pt x="756" y="305"/>
                  <a:pt x="755" y="308"/>
                </a:cubicBezTo>
                <a:cubicBezTo>
                  <a:pt x="755" y="310"/>
                  <a:pt x="756" y="313"/>
                  <a:pt x="757" y="312"/>
                </a:cubicBezTo>
                <a:cubicBezTo>
                  <a:pt x="758" y="310"/>
                  <a:pt x="759" y="311"/>
                  <a:pt x="760" y="310"/>
                </a:cubicBezTo>
                <a:cubicBezTo>
                  <a:pt x="761" y="309"/>
                  <a:pt x="760" y="305"/>
                  <a:pt x="761" y="303"/>
                </a:cubicBezTo>
                <a:cubicBezTo>
                  <a:pt x="761" y="301"/>
                  <a:pt x="758" y="300"/>
                  <a:pt x="757" y="301"/>
                </a:cubicBezTo>
                <a:cubicBezTo>
                  <a:pt x="756" y="302"/>
                  <a:pt x="755" y="302"/>
                  <a:pt x="755" y="302"/>
                </a:cubicBezTo>
                <a:cubicBezTo>
                  <a:pt x="754" y="302"/>
                  <a:pt x="754" y="302"/>
                  <a:pt x="754" y="302"/>
                </a:cubicBezTo>
                <a:moveTo>
                  <a:pt x="781" y="316"/>
                </a:moveTo>
                <a:cubicBezTo>
                  <a:pt x="778" y="316"/>
                  <a:pt x="777" y="316"/>
                  <a:pt x="776" y="316"/>
                </a:cubicBezTo>
                <a:cubicBezTo>
                  <a:pt x="774" y="315"/>
                  <a:pt x="772" y="316"/>
                  <a:pt x="772" y="317"/>
                </a:cubicBezTo>
                <a:cubicBezTo>
                  <a:pt x="773" y="318"/>
                  <a:pt x="774" y="319"/>
                  <a:pt x="777" y="320"/>
                </a:cubicBezTo>
                <a:cubicBezTo>
                  <a:pt x="780" y="321"/>
                  <a:pt x="780" y="323"/>
                  <a:pt x="781" y="323"/>
                </a:cubicBezTo>
                <a:cubicBezTo>
                  <a:pt x="783" y="323"/>
                  <a:pt x="783" y="322"/>
                  <a:pt x="783" y="320"/>
                </a:cubicBezTo>
                <a:cubicBezTo>
                  <a:pt x="782" y="318"/>
                  <a:pt x="784" y="316"/>
                  <a:pt x="784" y="316"/>
                </a:cubicBezTo>
                <a:cubicBezTo>
                  <a:pt x="785" y="316"/>
                  <a:pt x="784" y="315"/>
                  <a:pt x="781" y="316"/>
                </a:cubicBezTo>
                <a:moveTo>
                  <a:pt x="829" y="329"/>
                </a:moveTo>
                <a:cubicBezTo>
                  <a:pt x="829" y="329"/>
                  <a:pt x="828" y="329"/>
                  <a:pt x="828" y="329"/>
                </a:cubicBezTo>
                <a:cubicBezTo>
                  <a:pt x="827" y="329"/>
                  <a:pt x="827" y="329"/>
                  <a:pt x="826" y="329"/>
                </a:cubicBezTo>
                <a:cubicBezTo>
                  <a:pt x="826" y="329"/>
                  <a:pt x="825" y="329"/>
                  <a:pt x="823" y="329"/>
                </a:cubicBezTo>
                <a:cubicBezTo>
                  <a:pt x="822" y="329"/>
                  <a:pt x="820" y="329"/>
                  <a:pt x="819" y="328"/>
                </a:cubicBezTo>
                <a:cubicBezTo>
                  <a:pt x="818" y="327"/>
                  <a:pt x="816" y="329"/>
                  <a:pt x="817" y="329"/>
                </a:cubicBezTo>
                <a:cubicBezTo>
                  <a:pt x="818" y="330"/>
                  <a:pt x="821" y="331"/>
                  <a:pt x="823" y="331"/>
                </a:cubicBezTo>
                <a:cubicBezTo>
                  <a:pt x="825" y="331"/>
                  <a:pt x="829" y="330"/>
                  <a:pt x="829" y="329"/>
                </a:cubicBezTo>
                <a:moveTo>
                  <a:pt x="861" y="331"/>
                </a:moveTo>
                <a:cubicBezTo>
                  <a:pt x="860" y="330"/>
                  <a:pt x="861" y="329"/>
                  <a:pt x="863" y="328"/>
                </a:cubicBezTo>
                <a:cubicBezTo>
                  <a:pt x="864" y="327"/>
                  <a:pt x="864" y="326"/>
                  <a:pt x="863" y="327"/>
                </a:cubicBezTo>
                <a:cubicBezTo>
                  <a:pt x="862" y="328"/>
                  <a:pt x="860" y="329"/>
                  <a:pt x="857" y="329"/>
                </a:cubicBezTo>
                <a:cubicBezTo>
                  <a:pt x="854" y="329"/>
                  <a:pt x="853" y="331"/>
                  <a:pt x="855" y="332"/>
                </a:cubicBezTo>
                <a:cubicBezTo>
                  <a:pt x="857" y="333"/>
                  <a:pt x="861" y="331"/>
                  <a:pt x="861" y="331"/>
                </a:cubicBezTo>
                <a:moveTo>
                  <a:pt x="654" y="165"/>
                </a:moveTo>
                <a:cubicBezTo>
                  <a:pt x="656" y="165"/>
                  <a:pt x="656" y="163"/>
                  <a:pt x="657" y="163"/>
                </a:cubicBezTo>
                <a:cubicBezTo>
                  <a:pt x="658" y="163"/>
                  <a:pt x="660" y="161"/>
                  <a:pt x="661" y="160"/>
                </a:cubicBezTo>
                <a:cubicBezTo>
                  <a:pt x="661" y="158"/>
                  <a:pt x="660" y="156"/>
                  <a:pt x="658" y="156"/>
                </a:cubicBezTo>
                <a:cubicBezTo>
                  <a:pt x="657" y="156"/>
                  <a:pt x="656" y="155"/>
                  <a:pt x="656" y="154"/>
                </a:cubicBezTo>
                <a:cubicBezTo>
                  <a:pt x="656" y="153"/>
                  <a:pt x="655" y="152"/>
                  <a:pt x="655" y="151"/>
                </a:cubicBezTo>
                <a:cubicBezTo>
                  <a:pt x="655" y="151"/>
                  <a:pt x="653" y="151"/>
                  <a:pt x="652" y="152"/>
                </a:cubicBezTo>
                <a:cubicBezTo>
                  <a:pt x="652" y="152"/>
                  <a:pt x="651" y="151"/>
                  <a:pt x="650" y="151"/>
                </a:cubicBezTo>
                <a:cubicBezTo>
                  <a:pt x="650" y="150"/>
                  <a:pt x="649" y="149"/>
                  <a:pt x="648" y="150"/>
                </a:cubicBezTo>
                <a:cubicBezTo>
                  <a:pt x="647" y="150"/>
                  <a:pt x="648" y="151"/>
                  <a:pt x="648" y="152"/>
                </a:cubicBezTo>
                <a:cubicBezTo>
                  <a:pt x="648" y="153"/>
                  <a:pt x="647" y="152"/>
                  <a:pt x="647" y="152"/>
                </a:cubicBezTo>
                <a:cubicBezTo>
                  <a:pt x="646" y="152"/>
                  <a:pt x="645" y="152"/>
                  <a:pt x="645" y="152"/>
                </a:cubicBezTo>
                <a:cubicBezTo>
                  <a:pt x="645" y="153"/>
                  <a:pt x="644" y="153"/>
                  <a:pt x="644" y="152"/>
                </a:cubicBezTo>
                <a:cubicBezTo>
                  <a:pt x="643" y="152"/>
                  <a:pt x="641" y="152"/>
                  <a:pt x="641" y="153"/>
                </a:cubicBezTo>
                <a:cubicBezTo>
                  <a:pt x="641" y="154"/>
                  <a:pt x="640" y="153"/>
                  <a:pt x="639" y="152"/>
                </a:cubicBezTo>
                <a:cubicBezTo>
                  <a:pt x="638" y="151"/>
                  <a:pt x="636" y="153"/>
                  <a:pt x="636" y="154"/>
                </a:cubicBezTo>
                <a:cubicBezTo>
                  <a:pt x="636" y="155"/>
                  <a:pt x="636" y="155"/>
                  <a:pt x="634" y="153"/>
                </a:cubicBezTo>
                <a:cubicBezTo>
                  <a:pt x="633" y="151"/>
                  <a:pt x="632" y="153"/>
                  <a:pt x="633" y="154"/>
                </a:cubicBezTo>
                <a:cubicBezTo>
                  <a:pt x="633" y="156"/>
                  <a:pt x="633" y="157"/>
                  <a:pt x="632" y="156"/>
                </a:cubicBezTo>
                <a:cubicBezTo>
                  <a:pt x="631" y="156"/>
                  <a:pt x="630" y="157"/>
                  <a:pt x="629" y="158"/>
                </a:cubicBezTo>
                <a:cubicBezTo>
                  <a:pt x="629" y="159"/>
                  <a:pt x="627" y="155"/>
                  <a:pt x="628" y="154"/>
                </a:cubicBezTo>
                <a:cubicBezTo>
                  <a:pt x="630" y="153"/>
                  <a:pt x="623" y="150"/>
                  <a:pt x="622" y="150"/>
                </a:cubicBezTo>
                <a:cubicBezTo>
                  <a:pt x="620" y="150"/>
                  <a:pt x="621" y="151"/>
                  <a:pt x="622" y="152"/>
                </a:cubicBezTo>
                <a:cubicBezTo>
                  <a:pt x="623" y="153"/>
                  <a:pt x="621" y="153"/>
                  <a:pt x="621" y="152"/>
                </a:cubicBezTo>
                <a:cubicBezTo>
                  <a:pt x="620" y="151"/>
                  <a:pt x="619" y="152"/>
                  <a:pt x="618" y="153"/>
                </a:cubicBezTo>
                <a:cubicBezTo>
                  <a:pt x="617" y="155"/>
                  <a:pt x="616" y="155"/>
                  <a:pt x="616" y="156"/>
                </a:cubicBezTo>
                <a:cubicBezTo>
                  <a:pt x="616" y="157"/>
                  <a:pt x="618" y="158"/>
                  <a:pt x="620" y="157"/>
                </a:cubicBezTo>
                <a:cubicBezTo>
                  <a:pt x="622" y="156"/>
                  <a:pt x="624" y="156"/>
                  <a:pt x="625" y="157"/>
                </a:cubicBezTo>
                <a:cubicBezTo>
                  <a:pt x="626" y="158"/>
                  <a:pt x="623" y="158"/>
                  <a:pt x="624" y="159"/>
                </a:cubicBezTo>
                <a:cubicBezTo>
                  <a:pt x="625" y="160"/>
                  <a:pt x="624" y="161"/>
                  <a:pt x="622" y="160"/>
                </a:cubicBezTo>
                <a:cubicBezTo>
                  <a:pt x="620" y="160"/>
                  <a:pt x="617" y="161"/>
                  <a:pt x="617" y="162"/>
                </a:cubicBezTo>
                <a:cubicBezTo>
                  <a:pt x="617" y="162"/>
                  <a:pt x="619" y="162"/>
                  <a:pt x="620" y="162"/>
                </a:cubicBezTo>
                <a:cubicBezTo>
                  <a:pt x="622" y="162"/>
                  <a:pt x="623" y="161"/>
                  <a:pt x="623" y="162"/>
                </a:cubicBezTo>
                <a:cubicBezTo>
                  <a:pt x="623" y="163"/>
                  <a:pt x="623" y="164"/>
                  <a:pt x="625" y="163"/>
                </a:cubicBezTo>
                <a:cubicBezTo>
                  <a:pt x="626" y="163"/>
                  <a:pt x="625" y="165"/>
                  <a:pt x="626" y="165"/>
                </a:cubicBezTo>
                <a:cubicBezTo>
                  <a:pt x="627" y="165"/>
                  <a:pt x="627" y="167"/>
                  <a:pt x="625" y="167"/>
                </a:cubicBezTo>
                <a:cubicBezTo>
                  <a:pt x="623" y="167"/>
                  <a:pt x="622" y="167"/>
                  <a:pt x="622" y="168"/>
                </a:cubicBezTo>
                <a:cubicBezTo>
                  <a:pt x="624" y="169"/>
                  <a:pt x="626" y="169"/>
                  <a:pt x="628" y="168"/>
                </a:cubicBezTo>
                <a:cubicBezTo>
                  <a:pt x="630" y="168"/>
                  <a:pt x="633" y="170"/>
                  <a:pt x="636" y="171"/>
                </a:cubicBezTo>
                <a:cubicBezTo>
                  <a:pt x="638" y="172"/>
                  <a:pt x="642" y="171"/>
                  <a:pt x="643" y="169"/>
                </a:cubicBezTo>
                <a:cubicBezTo>
                  <a:pt x="643" y="168"/>
                  <a:pt x="647" y="169"/>
                  <a:pt x="648" y="168"/>
                </a:cubicBezTo>
                <a:cubicBezTo>
                  <a:pt x="650" y="167"/>
                  <a:pt x="651" y="166"/>
                  <a:pt x="654" y="165"/>
                </a:cubicBezTo>
                <a:moveTo>
                  <a:pt x="679" y="245"/>
                </a:moveTo>
                <a:cubicBezTo>
                  <a:pt x="680" y="245"/>
                  <a:pt x="684" y="244"/>
                  <a:pt x="686" y="242"/>
                </a:cubicBezTo>
                <a:cubicBezTo>
                  <a:pt x="687" y="241"/>
                  <a:pt x="688" y="241"/>
                  <a:pt x="689" y="241"/>
                </a:cubicBezTo>
                <a:cubicBezTo>
                  <a:pt x="690" y="241"/>
                  <a:pt x="691" y="241"/>
                  <a:pt x="691" y="241"/>
                </a:cubicBezTo>
                <a:cubicBezTo>
                  <a:pt x="693" y="240"/>
                  <a:pt x="692" y="232"/>
                  <a:pt x="691" y="231"/>
                </a:cubicBezTo>
                <a:cubicBezTo>
                  <a:pt x="691" y="229"/>
                  <a:pt x="693" y="229"/>
                  <a:pt x="695" y="228"/>
                </a:cubicBezTo>
                <a:cubicBezTo>
                  <a:pt x="696" y="227"/>
                  <a:pt x="694" y="225"/>
                  <a:pt x="692" y="223"/>
                </a:cubicBezTo>
                <a:cubicBezTo>
                  <a:pt x="691" y="222"/>
                  <a:pt x="690" y="223"/>
                  <a:pt x="689" y="224"/>
                </a:cubicBezTo>
                <a:cubicBezTo>
                  <a:pt x="688" y="224"/>
                  <a:pt x="687" y="224"/>
                  <a:pt x="686" y="224"/>
                </a:cubicBezTo>
                <a:cubicBezTo>
                  <a:pt x="685" y="223"/>
                  <a:pt x="682" y="223"/>
                  <a:pt x="682" y="225"/>
                </a:cubicBezTo>
                <a:cubicBezTo>
                  <a:pt x="682" y="227"/>
                  <a:pt x="684" y="226"/>
                  <a:pt x="684" y="227"/>
                </a:cubicBezTo>
                <a:cubicBezTo>
                  <a:pt x="684" y="228"/>
                  <a:pt x="682" y="228"/>
                  <a:pt x="681" y="229"/>
                </a:cubicBezTo>
                <a:cubicBezTo>
                  <a:pt x="680" y="229"/>
                  <a:pt x="679" y="229"/>
                  <a:pt x="678" y="229"/>
                </a:cubicBezTo>
                <a:cubicBezTo>
                  <a:pt x="678" y="229"/>
                  <a:pt x="677" y="228"/>
                  <a:pt x="676" y="229"/>
                </a:cubicBezTo>
                <a:cubicBezTo>
                  <a:pt x="675" y="230"/>
                  <a:pt x="678" y="230"/>
                  <a:pt x="677" y="232"/>
                </a:cubicBezTo>
                <a:cubicBezTo>
                  <a:pt x="676" y="234"/>
                  <a:pt x="677" y="234"/>
                  <a:pt x="679" y="235"/>
                </a:cubicBezTo>
                <a:cubicBezTo>
                  <a:pt x="680" y="237"/>
                  <a:pt x="677" y="237"/>
                  <a:pt x="677" y="239"/>
                </a:cubicBezTo>
                <a:cubicBezTo>
                  <a:pt x="677" y="240"/>
                  <a:pt x="675" y="240"/>
                  <a:pt x="675" y="241"/>
                </a:cubicBezTo>
                <a:cubicBezTo>
                  <a:pt x="674" y="243"/>
                  <a:pt x="677" y="245"/>
                  <a:pt x="679" y="245"/>
                </a:cubicBezTo>
                <a:moveTo>
                  <a:pt x="691" y="209"/>
                </a:moveTo>
                <a:cubicBezTo>
                  <a:pt x="689" y="210"/>
                  <a:pt x="692" y="212"/>
                  <a:pt x="694" y="212"/>
                </a:cubicBezTo>
                <a:cubicBezTo>
                  <a:pt x="695" y="212"/>
                  <a:pt x="692" y="213"/>
                  <a:pt x="692" y="215"/>
                </a:cubicBezTo>
                <a:cubicBezTo>
                  <a:pt x="692" y="217"/>
                  <a:pt x="694" y="216"/>
                  <a:pt x="694" y="217"/>
                </a:cubicBezTo>
                <a:cubicBezTo>
                  <a:pt x="694" y="218"/>
                  <a:pt x="691" y="219"/>
                  <a:pt x="691" y="220"/>
                </a:cubicBezTo>
                <a:cubicBezTo>
                  <a:pt x="691" y="221"/>
                  <a:pt x="693" y="219"/>
                  <a:pt x="694" y="219"/>
                </a:cubicBezTo>
                <a:cubicBezTo>
                  <a:pt x="694" y="219"/>
                  <a:pt x="694" y="219"/>
                  <a:pt x="694" y="220"/>
                </a:cubicBezTo>
                <a:cubicBezTo>
                  <a:pt x="694" y="221"/>
                  <a:pt x="695" y="222"/>
                  <a:pt x="696" y="221"/>
                </a:cubicBezTo>
                <a:cubicBezTo>
                  <a:pt x="698" y="221"/>
                  <a:pt x="697" y="218"/>
                  <a:pt x="698" y="218"/>
                </a:cubicBezTo>
                <a:cubicBezTo>
                  <a:pt x="699" y="218"/>
                  <a:pt x="698" y="220"/>
                  <a:pt x="698" y="221"/>
                </a:cubicBezTo>
                <a:cubicBezTo>
                  <a:pt x="699" y="222"/>
                  <a:pt x="697" y="224"/>
                  <a:pt x="697" y="225"/>
                </a:cubicBezTo>
                <a:cubicBezTo>
                  <a:pt x="697" y="226"/>
                  <a:pt x="702" y="226"/>
                  <a:pt x="703" y="225"/>
                </a:cubicBezTo>
                <a:cubicBezTo>
                  <a:pt x="704" y="223"/>
                  <a:pt x="705" y="225"/>
                  <a:pt x="704" y="226"/>
                </a:cubicBezTo>
                <a:cubicBezTo>
                  <a:pt x="703" y="227"/>
                  <a:pt x="704" y="228"/>
                  <a:pt x="705" y="229"/>
                </a:cubicBezTo>
                <a:cubicBezTo>
                  <a:pt x="706" y="229"/>
                  <a:pt x="706" y="229"/>
                  <a:pt x="706" y="230"/>
                </a:cubicBezTo>
                <a:cubicBezTo>
                  <a:pt x="705" y="231"/>
                  <a:pt x="706" y="233"/>
                  <a:pt x="706" y="234"/>
                </a:cubicBezTo>
                <a:cubicBezTo>
                  <a:pt x="705" y="235"/>
                  <a:pt x="701" y="235"/>
                  <a:pt x="701" y="234"/>
                </a:cubicBezTo>
                <a:cubicBezTo>
                  <a:pt x="701" y="234"/>
                  <a:pt x="699" y="234"/>
                  <a:pt x="700" y="235"/>
                </a:cubicBezTo>
                <a:cubicBezTo>
                  <a:pt x="700" y="236"/>
                  <a:pt x="699" y="237"/>
                  <a:pt x="699" y="238"/>
                </a:cubicBezTo>
                <a:cubicBezTo>
                  <a:pt x="699" y="238"/>
                  <a:pt x="701" y="238"/>
                  <a:pt x="701" y="239"/>
                </a:cubicBezTo>
                <a:cubicBezTo>
                  <a:pt x="701" y="240"/>
                  <a:pt x="699" y="241"/>
                  <a:pt x="697" y="242"/>
                </a:cubicBezTo>
                <a:cubicBezTo>
                  <a:pt x="695" y="243"/>
                  <a:pt x="698" y="245"/>
                  <a:pt x="699" y="244"/>
                </a:cubicBezTo>
                <a:cubicBezTo>
                  <a:pt x="700" y="243"/>
                  <a:pt x="700" y="244"/>
                  <a:pt x="701" y="244"/>
                </a:cubicBezTo>
                <a:cubicBezTo>
                  <a:pt x="703" y="244"/>
                  <a:pt x="704" y="246"/>
                  <a:pt x="706" y="245"/>
                </a:cubicBezTo>
                <a:cubicBezTo>
                  <a:pt x="707" y="244"/>
                  <a:pt x="707" y="245"/>
                  <a:pt x="706" y="246"/>
                </a:cubicBezTo>
                <a:cubicBezTo>
                  <a:pt x="705" y="247"/>
                  <a:pt x="704" y="247"/>
                  <a:pt x="703" y="246"/>
                </a:cubicBezTo>
                <a:cubicBezTo>
                  <a:pt x="703" y="246"/>
                  <a:pt x="702" y="246"/>
                  <a:pt x="701" y="247"/>
                </a:cubicBezTo>
                <a:cubicBezTo>
                  <a:pt x="700" y="247"/>
                  <a:pt x="695" y="252"/>
                  <a:pt x="696" y="253"/>
                </a:cubicBezTo>
                <a:cubicBezTo>
                  <a:pt x="697" y="254"/>
                  <a:pt x="697" y="252"/>
                  <a:pt x="699" y="252"/>
                </a:cubicBezTo>
                <a:cubicBezTo>
                  <a:pt x="701" y="251"/>
                  <a:pt x="701" y="252"/>
                  <a:pt x="702" y="252"/>
                </a:cubicBezTo>
                <a:cubicBezTo>
                  <a:pt x="703" y="252"/>
                  <a:pt x="703" y="252"/>
                  <a:pt x="703" y="251"/>
                </a:cubicBezTo>
                <a:cubicBezTo>
                  <a:pt x="703" y="251"/>
                  <a:pt x="704" y="250"/>
                  <a:pt x="704" y="250"/>
                </a:cubicBezTo>
                <a:cubicBezTo>
                  <a:pt x="704" y="250"/>
                  <a:pt x="705" y="250"/>
                  <a:pt x="705" y="250"/>
                </a:cubicBezTo>
                <a:cubicBezTo>
                  <a:pt x="706" y="250"/>
                  <a:pt x="706" y="250"/>
                  <a:pt x="707" y="250"/>
                </a:cubicBezTo>
                <a:cubicBezTo>
                  <a:pt x="709" y="250"/>
                  <a:pt x="710" y="250"/>
                  <a:pt x="711" y="249"/>
                </a:cubicBezTo>
                <a:cubicBezTo>
                  <a:pt x="711" y="249"/>
                  <a:pt x="712" y="249"/>
                  <a:pt x="712" y="249"/>
                </a:cubicBezTo>
                <a:cubicBezTo>
                  <a:pt x="713" y="250"/>
                  <a:pt x="714" y="250"/>
                  <a:pt x="714" y="250"/>
                </a:cubicBezTo>
                <a:cubicBezTo>
                  <a:pt x="715" y="249"/>
                  <a:pt x="717" y="249"/>
                  <a:pt x="719" y="249"/>
                </a:cubicBezTo>
                <a:cubicBezTo>
                  <a:pt x="720" y="249"/>
                  <a:pt x="724" y="247"/>
                  <a:pt x="725" y="246"/>
                </a:cubicBezTo>
                <a:cubicBezTo>
                  <a:pt x="726" y="246"/>
                  <a:pt x="724" y="245"/>
                  <a:pt x="723" y="246"/>
                </a:cubicBezTo>
                <a:cubicBezTo>
                  <a:pt x="721" y="246"/>
                  <a:pt x="722" y="244"/>
                  <a:pt x="723" y="243"/>
                </a:cubicBezTo>
                <a:cubicBezTo>
                  <a:pt x="724" y="242"/>
                  <a:pt x="726" y="241"/>
                  <a:pt x="727" y="239"/>
                </a:cubicBezTo>
                <a:cubicBezTo>
                  <a:pt x="727" y="237"/>
                  <a:pt x="723" y="236"/>
                  <a:pt x="722" y="237"/>
                </a:cubicBezTo>
                <a:cubicBezTo>
                  <a:pt x="722" y="238"/>
                  <a:pt x="721" y="238"/>
                  <a:pt x="720" y="237"/>
                </a:cubicBezTo>
                <a:cubicBezTo>
                  <a:pt x="719" y="235"/>
                  <a:pt x="721" y="234"/>
                  <a:pt x="720" y="234"/>
                </a:cubicBezTo>
                <a:cubicBezTo>
                  <a:pt x="719" y="234"/>
                  <a:pt x="718" y="232"/>
                  <a:pt x="719" y="232"/>
                </a:cubicBezTo>
                <a:cubicBezTo>
                  <a:pt x="719" y="231"/>
                  <a:pt x="718" y="227"/>
                  <a:pt x="715" y="227"/>
                </a:cubicBezTo>
                <a:cubicBezTo>
                  <a:pt x="713" y="226"/>
                  <a:pt x="713" y="223"/>
                  <a:pt x="713" y="222"/>
                </a:cubicBezTo>
                <a:cubicBezTo>
                  <a:pt x="712" y="220"/>
                  <a:pt x="711" y="221"/>
                  <a:pt x="710" y="219"/>
                </a:cubicBezTo>
                <a:cubicBezTo>
                  <a:pt x="709" y="218"/>
                  <a:pt x="707" y="219"/>
                  <a:pt x="706" y="219"/>
                </a:cubicBezTo>
                <a:cubicBezTo>
                  <a:pt x="705" y="219"/>
                  <a:pt x="706" y="217"/>
                  <a:pt x="707" y="216"/>
                </a:cubicBezTo>
                <a:cubicBezTo>
                  <a:pt x="709" y="215"/>
                  <a:pt x="711" y="210"/>
                  <a:pt x="711" y="209"/>
                </a:cubicBezTo>
                <a:cubicBezTo>
                  <a:pt x="711" y="208"/>
                  <a:pt x="704" y="208"/>
                  <a:pt x="703" y="208"/>
                </a:cubicBezTo>
                <a:cubicBezTo>
                  <a:pt x="702" y="209"/>
                  <a:pt x="700" y="207"/>
                  <a:pt x="701" y="207"/>
                </a:cubicBezTo>
                <a:cubicBezTo>
                  <a:pt x="702" y="206"/>
                  <a:pt x="705" y="204"/>
                  <a:pt x="705" y="203"/>
                </a:cubicBezTo>
                <a:cubicBezTo>
                  <a:pt x="704" y="202"/>
                  <a:pt x="706" y="202"/>
                  <a:pt x="705" y="201"/>
                </a:cubicBezTo>
                <a:cubicBezTo>
                  <a:pt x="704" y="200"/>
                  <a:pt x="704" y="202"/>
                  <a:pt x="703" y="203"/>
                </a:cubicBezTo>
                <a:cubicBezTo>
                  <a:pt x="703" y="203"/>
                  <a:pt x="701" y="203"/>
                  <a:pt x="699" y="203"/>
                </a:cubicBezTo>
                <a:cubicBezTo>
                  <a:pt x="697" y="202"/>
                  <a:pt x="696" y="205"/>
                  <a:pt x="696" y="206"/>
                </a:cubicBezTo>
                <a:cubicBezTo>
                  <a:pt x="696" y="207"/>
                  <a:pt x="694" y="208"/>
                  <a:pt x="694" y="209"/>
                </a:cubicBezTo>
                <a:cubicBezTo>
                  <a:pt x="695" y="210"/>
                  <a:pt x="694" y="211"/>
                  <a:pt x="693" y="210"/>
                </a:cubicBezTo>
                <a:cubicBezTo>
                  <a:pt x="693" y="210"/>
                  <a:pt x="692" y="208"/>
                  <a:pt x="691" y="209"/>
                </a:cubicBezTo>
                <a:moveTo>
                  <a:pt x="689" y="207"/>
                </a:moveTo>
                <a:cubicBezTo>
                  <a:pt x="691" y="207"/>
                  <a:pt x="692" y="204"/>
                  <a:pt x="692" y="204"/>
                </a:cubicBezTo>
                <a:cubicBezTo>
                  <a:pt x="691" y="203"/>
                  <a:pt x="690" y="204"/>
                  <a:pt x="689" y="206"/>
                </a:cubicBezTo>
                <a:cubicBezTo>
                  <a:pt x="689" y="206"/>
                  <a:pt x="688" y="207"/>
                  <a:pt x="689" y="207"/>
                </a:cubicBezTo>
                <a:moveTo>
                  <a:pt x="713" y="194"/>
                </a:moveTo>
                <a:cubicBezTo>
                  <a:pt x="714" y="193"/>
                  <a:pt x="715" y="189"/>
                  <a:pt x="714" y="189"/>
                </a:cubicBezTo>
                <a:cubicBezTo>
                  <a:pt x="712" y="190"/>
                  <a:pt x="713" y="194"/>
                  <a:pt x="713" y="194"/>
                </a:cubicBezTo>
                <a:moveTo>
                  <a:pt x="768" y="225"/>
                </a:moveTo>
                <a:cubicBezTo>
                  <a:pt x="766" y="225"/>
                  <a:pt x="767" y="226"/>
                  <a:pt x="769" y="227"/>
                </a:cubicBezTo>
                <a:cubicBezTo>
                  <a:pt x="770" y="227"/>
                  <a:pt x="772" y="224"/>
                  <a:pt x="772" y="223"/>
                </a:cubicBezTo>
                <a:cubicBezTo>
                  <a:pt x="772" y="222"/>
                  <a:pt x="773" y="219"/>
                  <a:pt x="773" y="219"/>
                </a:cubicBezTo>
                <a:cubicBezTo>
                  <a:pt x="772" y="218"/>
                  <a:pt x="772" y="219"/>
                  <a:pt x="771" y="220"/>
                </a:cubicBezTo>
                <a:cubicBezTo>
                  <a:pt x="771" y="220"/>
                  <a:pt x="771" y="219"/>
                  <a:pt x="771" y="219"/>
                </a:cubicBezTo>
                <a:cubicBezTo>
                  <a:pt x="770" y="218"/>
                  <a:pt x="770" y="218"/>
                  <a:pt x="770" y="219"/>
                </a:cubicBezTo>
                <a:cubicBezTo>
                  <a:pt x="770" y="219"/>
                  <a:pt x="769" y="219"/>
                  <a:pt x="769" y="219"/>
                </a:cubicBezTo>
                <a:cubicBezTo>
                  <a:pt x="768" y="219"/>
                  <a:pt x="768" y="219"/>
                  <a:pt x="767" y="220"/>
                </a:cubicBezTo>
                <a:cubicBezTo>
                  <a:pt x="766" y="222"/>
                  <a:pt x="768" y="223"/>
                  <a:pt x="769" y="224"/>
                </a:cubicBezTo>
                <a:cubicBezTo>
                  <a:pt x="770" y="224"/>
                  <a:pt x="769" y="225"/>
                  <a:pt x="768" y="225"/>
                </a:cubicBezTo>
                <a:moveTo>
                  <a:pt x="798" y="207"/>
                </a:moveTo>
                <a:cubicBezTo>
                  <a:pt x="796" y="207"/>
                  <a:pt x="795" y="212"/>
                  <a:pt x="795" y="213"/>
                </a:cubicBezTo>
                <a:cubicBezTo>
                  <a:pt x="795" y="213"/>
                  <a:pt x="797" y="211"/>
                  <a:pt x="798" y="210"/>
                </a:cubicBezTo>
                <a:cubicBezTo>
                  <a:pt x="799" y="208"/>
                  <a:pt x="799" y="207"/>
                  <a:pt x="798" y="207"/>
                </a:cubicBezTo>
                <a:moveTo>
                  <a:pt x="811" y="206"/>
                </a:moveTo>
                <a:cubicBezTo>
                  <a:pt x="812" y="206"/>
                  <a:pt x="815" y="204"/>
                  <a:pt x="816" y="203"/>
                </a:cubicBezTo>
                <a:cubicBezTo>
                  <a:pt x="816" y="202"/>
                  <a:pt x="815" y="201"/>
                  <a:pt x="813" y="202"/>
                </a:cubicBezTo>
                <a:cubicBezTo>
                  <a:pt x="811" y="203"/>
                  <a:pt x="810" y="206"/>
                  <a:pt x="811" y="206"/>
                </a:cubicBezTo>
                <a:moveTo>
                  <a:pt x="815" y="200"/>
                </a:moveTo>
                <a:cubicBezTo>
                  <a:pt x="815" y="199"/>
                  <a:pt x="811" y="200"/>
                  <a:pt x="812" y="201"/>
                </a:cubicBezTo>
                <a:cubicBezTo>
                  <a:pt x="813" y="201"/>
                  <a:pt x="814" y="201"/>
                  <a:pt x="815" y="200"/>
                </a:cubicBezTo>
                <a:moveTo>
                  <a:pt x="1515" y="157"/>
                </a:moveTo>
                <a:cubicBezTo>
                  <a:pt x="1517" y="159"/>
                  <a:pt x="1519" y="158"/>
                  <a:pt x="1520" y="158"/>
                </a:cubicBezTo>
                <a:cubicBezTo>
                  <a:pt x="1521" y="158"/>
                  <a:pt x="1520" y="157"/>
                  <a:pt x="1519" y="157"/>
                </a:cubicBezTo>
                <a:cubicBezTo>
                  <a:pt x="1518" y="157"/>
                  <a:pt x="1519" y="156"/>
                  <a:pt x="1520" y="157"/>
                </a:cubicBezTo>
                <a:cubicBezTo>
                  <a:pt x="1521" y="158"/>
                  <a:pt x="1522" y="158"/>
                  <a:pt x="1522" y="157"/>
                </a:cubicBezTo>
                <a:cubicBezTo>
                  <a:pt x="1523" y="156"/>
                  <a:pt x="1523" y="155"/>
                  <a:pt x="1525" y="155"/>
                </a:cubicBezTo>
                <a:cubicBezTo>
                  <a:pt x="1526" y="155"/>
                  <a:pt x="1526" y="154"/>
                  <a:pt x="1525" y="154"/>
                </a:cubicBezTo>
                <a:cubicBezTo>
                  <a:pt x="1524" y="153"/>
                  <a:pt x="1520" y="151"/>
                  <a:pt x="1519" y="149"/>
                </a:cubicBezTo>
                <a:cubicBezTo>
                  <a:pt x="1518" y="148"/>
                  <a:pt x="1513" y="147"/>
                  <a:pt x="1513" y="148"/>
                </a:cubicBezTo>
                <a:cubicBezTo>
                  <a:pt x="1513" y="149"/>
                  <a:pt x="1511" y="148"/>
                  <a:pt x="1511" y="147"/>
                </a:cubicBezTo>
                <a:cubicBezTo>
                  <a:pt x="1511" y="146"/>
                  <a:pt x="1506" y="146"/>
                  <a:pt x="1506" y="147"/>
                </a:cubicBezTo>
                <a:cubicBezTo>
                  <a:pt x="1505" y="148"/>
                  <a:pt x="1507" y="148"/>
                  <a:pt x="1507" y="149"/>
                </a:cubicBezTo>
                <a:cubicBezTo>
                  <a:pt x="1508" y="150"/>
                  <a:pt x="1506" y="150"/>
                  <a:pt x="1507" y="151"/>
                </a:cubicBezTo>
                <a:cubicBezTo>
                  <a:pt x="1507" y="153"/>
                  <a:pt x="1505" y="151"/>
                  <a:pt x="1504" y="150"/>
                </a:cubicBezTo>
                <a:cubicBezTo>
                  <a:pt x="1503" y="150"/>
                  <a:pt x="1504" y="147"/>
                  <a:pt x="1504" y="146"/>
                </a:cubicBezTo>
                <a:cubicBezTo>
                  <a:pt x="1504" y="145"/>
                  <a:pt x="1502" y="145"/>
                  <a:pt x="1502" y="144"/>
                </a:cubicBezTo>
                <a:cubicBezTo>
                  <a:pt x="1502" y="142"/>
                  <a:pt x="1496" y="140"/>
                  <a:pt x="1494" y="139"/>
                </a:cubicBezTo>
                <a:cubicBezTo>
                  <a:pt x="1492" y="138"/>
                  <a:pt x="1489" y="137"/>
                  <a:pt x="1488" y="136"/>
                </a:cubicBezTo>
                <a:cubicBezTo>
                  <a:pt x="1487" y="134"/>
                  <a:pt x="1483" y="134"/>
                  <a:pt x="1481" y="133"/>
                </a:cubicBezTo>
                <a:cubicBezTo>
                  <a:pt x="1479" y="131"/>
                  <a:pt x="1472" y="128"/>
                  <a:pt x="1469" y="128"/>
                </a:cubicBezTo>
                <a:cubicBezTo>
                  <a:pt x="1466" y="128"/>
                  <a:pt x="1467" y="126"/>
                  <a:pt x="1465" y="126"/>
                </a:cubicBezTo>
                <a:cubicBezTo>
                  <a:pt x="1464" y="126"/>
                  <a:pt x="1457" y="126"/>
                  <a:pt x="1455" y="126"/>
                </a:cubicBezTo>
                <a:cubicBezTo>
                  <a:pt x="1454" y="126"/>
                  <a:pt x="1454" y="126"/>
                  <a:pt x="1453" y="126"/>
                </a:cubicBezTo>
                <a:cubicBezTo>
                  <a:pt x="1453" y="126"/>
                  <a:pt x="1452" y="127"/>
                  <a:pt x="1451" y="126"/>
                </a:cubicBezTo>
                <a:cubicBezTo>
                  <a:pt x="1450" y="126"/>
                  <a:pt x="1443" y="123"/>
                  <a:pt x="1442" y="124"/>
                </a:cubicBezTo>
                <a:cubicBezTo>
                  <a:pt x="1441" y="125"/>
                  <a:pt x="1441" y="127"/>
                  <a:pt x="1440" y="127"/>
                </a:cubicBezTo>
                <a:cubicBezTo>
                  <a:pt x="1439" y="127"/>
                  <a:pt x="1440" y="128"/>
                  <a:pt x="1442" y="130"/>
                </a:cubicBezTo>
                <a:cubicBezTo>
                  <a:pt x="1444" y="132"/>
                  <a:pt x="1443" y="133"/>
                  <a:pt x="1441" y="134"/>
                </a:cubicBezTo>
                <a:cubicBezTo>
                  <a:pt x="1439" y="135"/>
                  <a:pt x="1436" y="134"/>
                  <a:pt x="1435" y="132"/>
                </a:cubicBezTo>
                <a:cubicBezTo>
                  <a:pt x="1435" y="131"/>
                  <a:pt x="1432" y="131"/>
                  <a:pt x="1431" y="129"/>
                </a:cubicBezTo>
                <a:cubicBezTo>
                  <a:pt x="1431" y="128"/>
                  <a:pt x="1432" y="127"/>
                  <a:pt x="1433" y="128"/>
                </a:cubicBezTo>
                <a:cubicBezTo>
                  <a:pt x="1435" y="129"/>
                  <a:pt x="1436" y="128"/>
                  <a:pt x="1436" y="127"/>
                </a:cubicBezTo>
                <a:cubicBezTo>
                  <a:pt x="1437" y="126"/>
                  <a:pt x="1433" y="125"/>
                  <a:pt x="1431" y="125"/>
                </a:cubicBezTo>
                <a:cubicBezTo>
                  <a:pt x="1429" y="125"/>
                  <a:pt x="1428" y="128"/>
                  <a:pt x="1426" y="129"/>
                </a:cubicBezTo>
                <a:cubicBezTo>
                  <a:pt x="1424" y="130"/>
                  <a:pt x="1416" y="128"/>
                  <a:pt x="1415" y="128"/>
                </a:cubicBezTo>
                <a:cubicBezTo>
                  <a:pt x="1415" y="127"/>
                  <a:pt x="1404" y="128"/>
                  <a:pt x="1403" y="128"/>
                </a:cubicBezTo>
                <a:cubicBezTo>
                  <a:pt x="1402" y="129"/>
                  <a:pt x="1402" y="132"/>
                  <a:pt x="1402" y="132"/>
                </a:cubicBezTo>
                <a:cubicBezTo>
                  <a:pt x="1401" y="133"/>
                  <a:pt x="1401" y="129"/>
                  <a:pt x="1401" y="128"/>
                </a:cubicBezTo>
                <a:cubicBezTo>
                  <a:pt x="1401" y="128"/>
                  <a:pt x="1399" y="127"/>
                  <a:pt x="1397" y="127"/>
                </a:cubicBezTo>
                <a:cubicBezTo>
                  <a:pt x="1395" y="127"/>
                  <a:pt x="1394" y="127"/>
                  <a:pt x="1395" y="126"/>
                </a:cubicBezTo>
                <a:cubicBezTo>
                  <a:pt x="1396" y="125"/>
                  <a:pt x="1394" y="125"/>
                  <a:pt x="1396" y="124"/>
                </a:cubicBezTo>
                <a:cubicBezTo>
                  <a:pt x="1397" y="122"/>
                  <a:pt x="1393" y="119"/>
                  <a:pt x="1389" y="117"/>
                </a:cubicBezTo>
                <a:cubicBezTo>
                  <a:pt x="1385" y="116"/>
                  <a:pt x="1375" y="117"/>
                  <a:pt x="1373" y="118"/>
                </a:cubicBezTo>
                <a:cubicBezTo>
                  <a:pt x="1371" y="118"/>
                  <a:pt x="1368" y="118"/>
                  <a:pt x="1365" y="118"/>
                </a:cubicBezTo>
                <a:cubicBezTo>
                  <a:pt x="1364" y="118"/>
                  <a:pt x="1364" y="118"/>
                  <a:pt x="1363" y="118"/>
                </a:cubicBezTo>
                <a:cubicBezTo>
                  <a:pt x="1361" y="118"/>
                  <a:pt x="1363" y="117"/>
                  <a:pt x="1362" y="116"/>
                </a:cubicBezTo>
                <a:cubicBezTo>
                  <a:pt x="1361" y="115"/>
                  <a:pt x="1357" y="114"/>
                  <a:pt x="1357" y="114"/>
                </a:cubicBezTo>
                <a:cubicBezTo>
                  <a:pt x="1356" y="115"/>
                  <a:pt x="1355" y="114"/>
                  <a:pt x="1355" y="114"/>
                </a:cubicBezTo>
                <a:cubicBezTo>
                  <a:pt x="1355" y="113"/>
                  <a:pt x="1351" y="112"/>
                  <a:pt x="1350" y="112"/>
                </a:cubicBezTo>
                <a:cubicBezTo>
                  <a:pt x="1348" y="112"/>
                  <a:pt x="1347" y="111"/>
                  <a:pt x="1349" y="111"/>
                </a:cubicBezTo>
                <a:cubicBezTo>
                  <a:pt x="1351" y="111"/>
                  <a:pt x="1354" y="111"/>
                  <a:pt x="1353" y="109"/>
                </a:cubicBezTo>
                <a:cubicBezTo>
                  <a:pt x="1351" y="107"/>
                  <a:pt x="1340" y="106"/>
                  <a:pt x="1339" y="107"/>
                </a:cubicBezTo>
                <a:cubicBezTo>
                  <a:pt x="1338" y="107"/>
                  <a:pt x="1339" y="109"/>
                  <a:pt x="1336" y="111"/>
                </a:cubicBezTo>
                <a:cubicBezTo>
                  <a:pt x="1334" y="113"/>
                  <a:pt x="1332" y="112"/>
                  <a:pt x="1332" y="111"/>
                </a:cubicBezTo>
                <a:cubicBezTo>
                  <a:pt x="1332" y="109"/>
                  <a:pt x="1335" y="110"/>
                  <a:pt x="1335" y="108"/>
                </a:cubicBezTo>
                <a:cubicBezTo>
                  <a:pt x="1335" y="107"/>
                  <a:pt x="1331" y="108"/>
                  <a:pt x="1330" y="107"/>
                </a:cubicBezTo>
                <a:cubicBezTo>
                  <a:pt x="1330" y="106"/>
                  <a:pt x="1331" y="105"/>
                  <a:pt x="1333" y="106"/>
                </a:cubicBezTo>
                <a:cubicBezTo>
                  <a:pt x="1334" y="106"/>
                  <a:pt x="1337" y="107"/>
                  <a:pt x="1337" y="106"/>
                </a:cubicBezTo>
                <a:cubicBezTo>
                  <a:pt x="1337" y="105"/>
                  <a:pt x="1336" y="105"/>
                  <a:pt x="1333" y="105"/>
                </a:cubicBezTo>
                <a:cubicBezTo>
                  <a:pt x="1330" y="104"/>
                  <a:pt x="1324" y="103"/>
                  <a:pt x="1321" y="103"/>
                </a:cubicBezTo>
                <a:cubicBezTo>
                  <a:pt x="1318" y="103"/>
                  <a:pt x="1317" y="102"/>
                  <a:pt x="1315" y="102"/>
                </a:cubicBezTo>
                <a:cubicBezTo>
                  <a:pt x="1313" y="102"/>
                  <a:pt x="1313" y="103"/>
                  <a:pt x="1314" y="104"/>
                </a:cubicBezTo>
                <a:cubicBezTo>
                  <a:pt x="1315" y="105"/>
                  <a:pt x="1312" y="105"/>
                  <a:pt x="1310" y="105"/>
                </a:cubicBezTo>
                <a:cubicBezTo>
                  <a:pt x="1308" y="105"/>
                  <a:pt x="1305" y="106"/>
                  <a:pt x="1306" y="108"/>
                </a:cubicBezTo>
                <a:cubicBezTo>
                  <a:pt x="1307" y="109"/>
                  <a:pt x="1308" y="108"/>
                  <a:pt x="1308" y="108"/>
                </a:cubicBezTo>
                <a:cubicBezTo>
                  <a:pt x="1309" y="108"/>
                  <a:pt x="1309" y="107"/>
                  <a:pt x="1310" y="108"/>
                </a:cubicBezTo>
                <a:cubicBezTo>
                  <a:pt x="1311" y="108"/>
                  <a:pt x="1307" y="109"/>
                  <a:pt x="1308" y="110"/>
                </a:cubicBezTo>
                <a:cubicBezTo>
                  <a:pt x="1310" y="111"/>
                  <a:pt x="1310" y="112"/>
                  <a:pt x="1310" y="113"/>
                </a:cubicBezTo>
                <a:cubicBezTo>
                  <a:pt x="1310" y="114"/>
                  <a:pt x="1307" y="114"/>
                  <a:pt x="1306" y="113"/>
                </a:cubicBezTo>
                <a:cubicBezTo>
                  <a:pt x="1306" y="112"/>
                  <a:pt x="1305" y="112"/>
                  <a:pt x="1304" y="112"/>
                </a:cubicBezTo>
                <a:cubicBezTo>
                  <a:pt x="1303" y="113"/>
                  <a:pt x="1303" y="113"/>
                  <a:pt x="1302" y="113"/>
                </a:cubicBezTo>
                <a:cubicBezTo>
                  <a:pt x="1301" y="112"/>
                  <a:pt x="1299" y="113"/>
                  <a:pt x="1301" y="114"/>
                </a:cubicBezTo>
                <a:cubicBezTo>
                  <a:pt x="1303" y="114"/>
                  <a:pt x="1304" y="115"/>
                  <a:pt x="1301" y="115"/>
                </a:cubicBezTo>
                <a:cubicBezTo>
                  <a:pt x="1300" y="115"/>
                  <a:pt x="1299" y="115"/>
                  <a:pt x="1299" y="114"/>
                </a:cubicBezTo>
                <a:cubicBezTo>
                  <a:pt x="1299" y="114"/>
                  <a:pt x="1298" y="113"/>
                  <a:pt x="1298" y="113"/>
                </a:cubicBezTo>
                <a:cubicBezTo>
                  <a:pt x="1297" y="113"/>
                  <a:pt x="1296" y="113"/>
                  <a:pt x="1294" y="113"/>
                </a:cubicBezTo>
                <a:cubicBezTo>
                  <a:pt x="1293" y="112"/>
                  <a:pt x="1292" y="112"/>
                  <a:pt x="1291" y="112"/>
                </a:cubicBezTo>
                <a:cubicBezTo>
                  <a:pt x="1289" y="112"/>
                  <a:pt x="1289" y="114"/>
                  <a:pt x="1286" y="114"/>
                </a:cubicBezTo>
                <a:cubicBezTo>
                  <a:pt x="1284" y="114"/>
                  <a:pt x="1281" y="113"/>
                  <a:pt x="1280" y="111"/>
                </a:cubicBezTo>
                <a:cubicBezTo>
                  <a:pt x="1279" y="110"/>
                  <a:pt x="1279" y="110"/>
                  <a:pt x="1278" y="111"/>
                </a:cubicBezTo>
                <a:cubicBezTo>
                  <a:pt x="1276" y="113"/>
                  <a:pt x="1276" y="115"/>
                  <a:pt x="1275" y="115"/>
                </a:cubicBezTo>
                <a:cubicBezTo>
                  <a:pt x="1274" y="116"/>
                  <a:pt x="1274" y="118"/>
                  <a:pt x="1272" y="119"/>
                </a:cubicBezTo>
                <a:cubicBezTo>
                  <a:pt x="1272" y="119"/>
                  <a:pt x="1272" y="119"/>
                  <a:pt x="1271" y="118"/>
                </a:cubicBezTo>
                <a:cubicBezTo>
                  <a:pt x="1271" y="118"/>
                  <a:pt x="1270" y="118"/>
                  <a:pt x="1270" y="118"/>
                </a:cubicBezTo>
                <a:cubicBezTo>
                  <a:pt x="1268" y="118"/>
                  <a:pt x="1264" y="114"/>
                  <a:pt x="1264" y="112"/>
                </a:cubicBezTo>
                <a:cubicBezTo>
                  <a:pt x="1263" y="111"/>
                  <a:pt x="1260" y="108"/>
                  <a:pt x="1260" y="108"/>
                </a:cubicBezTo>
                <a:cubicBezTo>
                  <a:pt x="1259" y="107"/>
                  <a:pt x="1260" y="107"/>
                  <a:pt x="1261" y="108"/>
                </a:cubicBezTo>
                <a:cubicBezTo>
                  <a:pt x="1262" y="109"/>
                  <a:pt x="1263" y="109"/>
                  <a:pt x="1264" y="108"/>
                </a:cubicBezTo>
                <a:cubicBezTo>
                  <a:pt x="1265" y="108"/>
                  <a:pt x="1265" y="105"/>
                  <a:pt x="1264" y="105"/>
                </a:cubicBezTo>
                <a:cubicBezTo>
                  <a:pt x="1262" y="105"/>
                  <a:pt x="1263" y="104"/>
                  <a:pt x="1263" y="104"/>
                </a:cubicBezTo>
                <a:cubicBezTo>
                  <a:pt x="1264" y="103"/>
                  <a:pt x="1261" y="101"/>
                  <a:pt x="1263" y="101"/>
                </a:cubicBezTo>
                <a:cubicBezTo>
                  <a:pt x="1264" y="100"/>
                  <a:pt x="1263" y="99"/>
                  <a:pt x="1262" y="99"/>
                </a:cubicBezTo>
                <a:cubicBezTo>
                  <a:pt x="1260" y="99"/>
                  <a:pt x="1259" y="98"/>
                  <a:pt x="1259" y="97"/>
                </a:cubicBezTo>
                <a:cubicBezTo>
                  <a:pt x="1259" y="97"/>
                  <a:pt x="1253" y="96"/>
                  <a:pt x="1253" y="97"/>
                </a:cubicBezTo>
                <a:cubicBezTo>
                  <a:pt x="1253" y="98"/>
                  <a:pt x="1251" y="98"/>
                  <a:pt x="1252" y="97"/>
                </a:cubicBezTo>
                <a:cubicBezTo>
                  <a:pt x="1252" y="96"/>
                  <a:pt x="1250" y="97"/>
                  <a:pt x="1247" y="96"/>
                </a:cubicBezTo>
                <a:cubicBezTo>
                  <a:pt x="1244" y="95"/>
                  <a:pt x="1244" y="93"/>
                  <a:pt x="1243" y="93"/>
                </a:cubicBezTo>
                <a:cubicBezTo>
                  <a:pt x="1243" y="93"/>
                  <a:pt x="1242" y="94"/>
                  <a:pt x="1242" y="94"/>
                </a:cubicBezTo>
                <a:cubicBezTo>
                  <a:pt x="1242" y="95"/>
                  <a:pt x="1242" y="95"/>
                  <a:pt x="1241" y="95"/>
                </a:cubicBezTo>
                <a:cubicBezTo>
                  <a:pt x="1240" y="94"/>
                  <a:pt x="1238" y="96"/>
                  <a:pt x="1239" y="97"/>
                </a:cubicBezTo>
                <a:cubicBezTo>
                  <a:pt x="1240" y="99"/>
                  <a:pt x="1239" y="99"/>
                  <a:pt x="1239" y="100"/>
                </a:cubicBezTo>
                <a:cubicBezTo>
                  <a:pt x="1239" y="102"/>
                  <a:pt x="1238" y="101"/>
                  <a:pt x="1236" y="101"/>
                </a:cubicBezTo>
                <a:cubicBezTo>
                  <a:pt x="1235" y="100"/>
                  <a:pt x="1235" y="101"/>
                  <a:pt x="1235" y="101"/>
                </a:cubicBezTo>
                <a:cubicBezTo>
                  <a:pt x="1234" y="101"/>
                  <a:pt x="1233" y="102"/>
                  <a:pt x="1231" y="101"/>
                </a:cubicBezTo>
                <a:cubicBezTo>
                  <a:pt x="1228" y="100"/>
                  <a:pt x="1226" y="101"/>
                  <a:pt x="1225" y="100"/>
                </a:cubicBezTo>
                <a:cubicBezTo>
                  <a:pt x="1225" y="99"/>
                  <a:pt x="1224" y="99"/>
                  <a:pt x="1224" y="100"/>
                </a:cubicBezTo>
                <a:cubicBezTo>
                  <a:pt x="1223" y="101"/>
                  <a:pt x="1218" y="100"/>
                  <a:pt x="1218" y="99"/>
                </a:cubicBezTo>
                <a:cubicBezTo>
                  <a:pt x="1217" y="98"/>
                  <a:pt x="1219" y="97"/>
                  <a:pt x="1219" y="97"/>
                </a:cubicBezTo>
                <a:cubicBezTo>
                  <a:pt x="1220" y="97"/>
                  <a:pt x="1218" y="96"/>
                  <a:pt x="1216" y="96"/>
                </a:cubicBezTo>
                <a:cubicBezTo>
                  <a:pt x="1214" y="96"/>
                  <a:pt x="1213" y="96"/>
                  <a:pt x="1212" y="96"/>
                </a:cubicBezTo>
                <a:cubicBezTo>
                  <a:pt x="1211" y="95"/>
                  <a:pt x="1209" y="95"/>
                  <a:pt x="1208" y="95"/>
                </a:cubicBezTo>
                <a:cubicBezTo>
                  <a:pt x="1205" y="95"/>
                  <a:pt x="1198" y="96"/>
                  <a:pt x="1197" y="96"/>
                </a:cubicBezTo>
                <a:cubicBezTo>
                  <a:pt x="1196" y="97"/>
                  <a:pt x="1198" y="99"/>
                  <a:pt x="1196" y="99"/>
                </a:cubicBezTo>
                <a:cubicBezTo>
                  <a:pt x="1195" y="99"/>
                  <a:pt x="1196" y="96"/>
                  <a:pt x="1196" y="95"/>
                </a:cubicBezTo>
                <a:cubicBezTo>
                  <a:pt x="1196" y="93"/>
                  <a:pt x="1193" y="93"/>
                  <a:pt x="1194" y="94"/>
                </a:cubicBezTo>
                <a:cubicBezTo>
                  <a:pt x="1194" y="95"/>
                  <a:pt x="1190" y="95"/>
                  <a:pt x="1189" y="95"/>
                </a:cubicBezTo>
                <a:cubicBezTo>
                  <a:pt x="1188" y="94"/>
                  <a:pt x="1187" y="93"/>
                  <a:pt x="1184" y="92"/>
                </a:cubicBezTo>
                <a:cubicBezTo>
                  <a:pt x="1182" y="91"/>
                  <a:pt x="1179" y="94"/>
                  <a:pt x="1180" y="95"/>
                </a:cubicBezTo>
                <a:cubicBezTo>
                  <a:pt x="1180" y="96"/>
                  <a:pt x="1182" y="95"/>
                  <a:pt x="1182" y="96"/>
                </a:cubicBezTo>
                <a:cubicBezTo>
                  <a:pt x="1182" y="97"/>
                  <a:pt x="1177" y="96"/>
                  <a:pt x="1177" y="97"/>
                </a:cubicBezTo>
                <a:cubicBezTo>
                  <a:pt x="1177" y="98"/>
                  <a:pt x="1172" y="99"/>
                  <a:pt x="1170" y="99"/>
                </a:cubicBezTo>
                <a:cubicBezTo>
                  <a:pt x="1166" y="100"/>
                  <a:pt x="1165" y="100"/>
                  <a:pt x="1164" y="101"/>
                </a:cubicBezTo>
                <a:cubicBezTo>
                  <a:pt x="1162" y="103"/>
                  <a:pt x="1163" y="100"/>
                  <a:pt x="1165" y="99"/>
                </a:cubicBezTo>
                <a:cubicBezTo>
                  <a:pt x="1166" y="97"/>
                  <a:pt x="1168" y="98"/>
                  <a:pt x="1169" y="96"/>
                </a:cubicBezTo>
                <a:cubicBezTo>
                  <a:pt x="1169" y="95"/>
                  <a:pt x="1171" y="95"/>
                  <a:pt x="1173" y="95"/>
                </a:cubicBezTo>
                <a:cubicBezTo>
                  <a:pt x="1176" y="95"/>
                  <a:pt x="1175" y="93"/>
                  <a:pt x="1177" y="93"/>
                </a:cubicBezTo>
                <a:cubicBezTo>
                  <a:pt x="1178" y="92"/>
                  <a:pt x="1180" y="91"/>
                  <a:pt x="1181" y="90"/>
                </a:cubicBezTo>
                <a:cubicBezTo>
                  <a:pt x="1181" y="89"/>
                  <a:pt x="1187" y="87"/>
                  <a:pt x="1188" y="87"/>
                </a:cubicBezTo>
                <a:cubicBezTo>
                  <a:pt x="1189" y="87"/>
                  <a:pt x="1190" y="85"/>
                  <a:pt x="1190" y="85"/>
                </a:cubicBezTo>
                <a:cubicBezTo>
                  <a:pt x="1191" y="85"/>
                  <a:pt x="1194" y="83"/>
                  <a:pt x="1195" y="83"/>
                </a:cubicBezTo>
                <a:cubicBezTo>
                  <a:pt x="1197" y="82"/>
                  <a:pt x="1197" y="81"/>
                  <a:pt x="1197" y="80"/>
                </a:cubicBezTo>
                <a:cubicBezTo>
                  <a:pt x="1197" y="79"/>
                  <a:pt x="1196" y="80"/>
                  <a:pt x="1195" y="79"/>
                </a:cubicBezTo>
                <a:cubicBezTo>
                  <a:pt x="1195" y="78"/>
                  <a:pt x="1196" y="79"/>
                  <a:pt x="1198" y="78"/>
                </a:cubicBezTo>
                <a:cubicBezTo>
                  <a:pt x="1199" y="78"/>
                  <a:pt x="1198" y="76"/>
                  <a:pt x="1197" y="76"/>
                </a:cubicBezTo>
                <a:cubicBezTo>
                  <a:pt x="1195" y="76"/>
                  <a:pt x="1197" y="75"/>
                  <a:pt x="1196" y="74"/>
                </a:cubicBezTo>
                <a:cubicBezTo>
                  <a:pt x="1196" y="73"/>
                  <a:pt x="1195" y="74"/>
                  <a:pt x="1194" y="74"/>
                </a:cubicBezTo>
                <a:cubicBezTo>
                  <a:pt x="1194" y="74"/>
                  <a:pt x="1193" y="74"/>
                  <a:pt x="1193" y="74"/>
                </a:cubicBezTo>
                <a:cubicBezTo>
                  <a:pt x="1193" y="72"/>
                  <a:pt x="1193" y="71"/>
                  <a:pt x="1193" y="70"/>
                </a:cubicBezTo>
                <a:cubicBezTo>
                  <a:pt x="1192" y="70"/>
                  <a:pt x="1192" y="70"/>
                  <a:pt x="1191" y="70"/>
                </a:cubicBezTo>
                <a:cubicBezTo>
                  <a:pt x="1190" y="71"/>
                  <a:pt x="1190" y="71"/>
                  <a:pt x="1189" y="70"/>
                </a:cubicBezTo>
                <a:cubicBezTo>
                  <a:pt x="1187" y="69"/>
                  <a:pt x="1183" y="68"/>
                  <a:pt x="1183" y="69"/>
                </a:cubicBezTo>
                <a:cubicBezTo>
                  <a:pt x="1183" y="69"/>
                  <a:pt x="1182" y="69"/>
                  <a:pt x="1181" y="69"/>
                </a:cubicBezTo>
                <a:cubicBezTo>
                  <a:pt x="1181" y="68"/>
                  <a:pt x="1180" y="68"/>
                  <a:pt x="1180" y="69"/>
                </a:cubicBezTo>
                <a:cubicBezTo>
                  <a:pt x="1180" y="69"/>
                  <a:pt x="1176" y="69"/>
                  <a:pt x="1175" y="69"/>
                </a:cubicBezTo>
                <a:cubicBezTo>
                  <a:pt x="1174" y="68"/>
                  <a:pt x="1172" y="69"/>
                  <a:pt x="1172" y="70"/>
                </a:cubicBezTo>
                <a:cubicBezTo>
                  <a:pt x="1172" y="71"/>
                  <a:pt x="1168" y="71"/>
                  <a:pt x="1167" y="71"/>
                </a:cubicBezTo>
                <a:cubicBezTo>
                  <a:pt x="1166" y="71"/>
                  <a:pt x="1170" y="67"/>
                  <a:pt x="1170" y="67"/>
                </a:cubicBezTo>
                <a:cubicBezTo>
                  <a:pt x="1170" y="66"/>
                  <a:pt x="1168" y="67"/>
                  <a:pt x="1167" y="67"/>
                </a:cubicBezTo>
                <a:cubicBezTo>
                  <a:pt x="1165" y="67"/>
                  <a:pt x="1163" y="67"/>
                  <a:pt x="1163" y="66"/>
                </a:cubicBezTo>
                <a:cubicBezTo>
                  <a:pt x="1162" y="66"/>
                  <a:pt x="1159" y="65"/>
                  <a:pt x="1158" y="66"/>
                </a:cubicBezTo>
                <a:cubicBezTo>
                  <a:pt x="1156" y="66"/>
                  <a:pt x="1158" y="65"/>
                  <a:pt x="1159" y="65"/>
                </a:cubicBezTo>
                <a:cubicBezTo>
                  <a:pt x="1160" y="65"/>
                  <a:pt x="1162" y="64"/>
                  <a:pt x="1163" y="63"/>
                </a:cubicBezTo>
                <a:cubicBezTo>
                  <a:pt x="1164" y="63"/>
                  <a:pt x="1164" y="63"/>
                  <a:pt x="1164" y="62"/>
                </a:cubicBezTo>
                <a:cubicBezTo>
                  <a:pt x="1163" y="61"/>
                  <a:pt x="1161" y="61"/>
                  <a:pt x="1160" y="61"/>
                </a:cubicBezTo>
                <a:cubicBezTo>
                  <a:pt x="1158" y="61"/>
                  <a:pt x="1157" y="60"/>
                  <a:pt x="1155" y="60"/>
                </a:cubicBezTo>
                <a:cubicBezTo>
                  <a:pt x="1154" y="60"/>
                  <a:pt x="1153" y="60"/>
                  <a:pt x="1150" y="61"/>
                </a:cubicBezTo>
                <a:cubicBezTo>
                  <a:pt x="1147" y="62"/>
                  <a:pt x="1147" y="64"/>
                  <a:pt x="1145" y="65"/>
                </a:cubicBezTo>
                <a:cubicBezTo>
                  <a:pt x="1144" y="65"/>
                  <a:pt x="1141" y="68"/>
                  <a:pt x="1142" y="68"/>
                </a:cubicBezTo>
                <a:cubicBezTo>
                  <a:pt x="1144" y="69"/>
                  <a:pt x="1143" y="69"/>
                  <a:pt x="1143" y="70"/>
                </a:cubicBezTo>
                <a:cubicBezTo>
                  <a:pt x="1143" y="71"/>
                  <a:pt x="1142" y="71"/>
                  <a:pt x="1141" y="71"/>
                </a:cubicBezTo>
                <a:cubicBezTo>
                  <a:pt x="1139" y="71"/>
                  <a:pt x="1134" y="71"/>
                  <a:pt x="1134" y="72"/>
                </a:cubicBezTo>
                <a:cubicBezTo>
                  <a:pt x="1134" y="73"/>
                  <a:pt x="1137" y="73"/>
                  <a:pt x="1137" y="74"/>
                </a:cubicBezTo>
                <a:cubicBezTo>
                  <a:pt x="1137" y="74"/>
                  <a:pt x="1135" y="74"/>
                  <a:pt x="1134" y="73"/>
                </a:cubicBezTo>
                <a:cubicBezTo>
                  <a:pt x="1133" y="73"/>
                  <a:pt x="1131" y="73"/>
                  <a:pt x="1130" y="74"/>
                </a:cubicBezTo>
                <a:cubicBezTo>
                  <a:pt x="1130" y="75"/>
                  <a:pt x="1128" y="75"/>
                  <a:pt x="1127" y="75"/>
                </a:cubicBezTo>
                <a:cubicBezTo>
                  <a:pt x="1127" y="74"/>
                  <a:pt x="1127" y="75"/>
                  <a:pt x="1126" y="75"/>
                </a:cubicBezTo>
                <a:cubicBezTo>
                  <a:pt x="1126" y="75"/>
                  <a:pt x="1125" y="75"/>
                  <a:pt x="1125" y="75"/>
                </a:cubicBezTo>
                <a:cubicBezTo>
                  <a:pt x="1124" y="74"/>
                  <a:pt x="1126" y="73"/>
                  <a:pt x="1126" y="72"/>
                </a:cubicBezTo>
                <a:cubicBezTo>
                  <a:pt x="1125" y="72"/>
                  <a:pt x="1122" y="72"/>
                  <a:pt x="1122" y="73"/>
                </a:cubicBezTo>
                <a:cubicBezTo>
                  <a:pt x="1122" y="74"/>
                  <a:pt x="1121" y="74"/>
                  <a:pt x="1120" y="73"/>
                </a:cubicBezTo>
                <a:cubicBezTo>
                  <a:pt x="1120" y="73"/>
                  <a:pt x="1119" y="73"/>
                  <a:pt x="1119" y="73"/>
                </a:cubicBezTo>
                <a:cubicBezTo>
                  <a:pt x="1118" y="73"/>
                  <a:pt x="1117" y="74"/>
                  <a:pt x="1116" y="74"/>
                </a:cubicBezTo>
                <a:cubicBezTo>
                  <a:pt x="1116" y="75"/>
                  <a:pt x="1115" y="75"/>
                  <a:pt x="1114" y="74"/>
                </a:cubicBezTo>
                <a:cubicBezTo>
                  <a:pt x="1113" y="74"/>
                  <a:pt x="1112" y="74"/>
                  <a:pt x="1112" y="75"/>
                </a:cubicBezTo>
                <a:cubicBezTo>
                  <a:pt x="1112" y="76"/>
                  <a:pt x="1115" y="76"/>
                  <a:pt x="1115" y="77"/>
                </a:cubicBezTo>
                <a:cubicBezTo>
                  <a:pt x="1115" y="77"/>
                  <a:pt x="1108" y="77"/>
                  <a:pt x="1108" y="78"/>
                </a:cubicBezTo>
                <a:cubicBezTo>
                  <a:pt x="1107" y="78"/>
                  <a:pt x="1105" y="78"/>
                  <a:pt x="1102" y="78"/>
                </a:cubicBezTo>
                <a:cubicBezTo>
                  <a:pt x="1099" y="78"/>
                  <a:pt x="1101" y="80"/>
                  <a:pt x="1098" y="80"/>
                </a:cubicBezTo>
                <a:cubicBezTo>
                  <a:pt x="1096" y="81"/>
                  <a:pt x="1095" y="81"/>
                  <a:pt x="1094" y="82"/>
                </a:cubicBezTo>
                <a:cubicBezTo>
                  <a:pt x="1094" y="83"/>
                  <a:pt x="1092" y="83"/>
                  <a:pt x="1091" y="82"/>
                </a:cubicBezTo>
                <a:cubicBezTo>
                  <a:pt x="1090" y="81"/>
                  <a:pt x="1088" y="83"/>
                  <a:pt x="1089" y="83"/>
                </a:cubicBezTo>
                <a:cubicBezTo>
                  <a:pt x="1090" y="83"/>
                  <a:pt x="1089" y="84"/>
                  <a:pt x="1089" y="84"/>
                </a:cubicBezTo>
                <a:cubicBezTo>
                  <a:pt x="1088" y="84"/>
                  <a:pt x="1088" y="84"/>
                  <a:pt x="1087" y="84"/>
                </a:cubicBezTo>
                <a:cubicBezTo>
                  <a:pt x="1087" y="85"/>
                  <a:pt x="1087" y="85"/>
                  <a:pt x="1087" y="85"/>
                </a:cubicBezTo>
                <a:cubicBezTo>
                  <a:pt x="1088" y="85"/>
                  <a:pt x="1089" y="86"/>
                  <a:pt x="1088" y="86"/>
                </a:cubicBezTo>
                <a:cubicBezTo>
                  <a:pt x="1088" y="87"/>
                  <a:pt x="1087" y="87"/>
                  <a:pt x="1086" y="86"/>
                </a:cubicBezTo>
                <a:cubicBezTo>
                  <a:pt x="1086" y="86"/>
                  <a:pt x="1085" y="86"/>
                  <a:pt x="1085" y="86"/>
                </a:cubicBezTo>
                <a:cubicBezTo>
                  <a:pt x="1084" y="87"/>
                  <a:pt x="1086" y="88"/>
                  <a:pt x="1087" y="88"/>
                </a:cubicBezTo>
                <a:cubicBezTo>
                  <a:pt x="1088" y="87"/>
                  <a:pt x="1089" y="88"/>
                  <a:pt x="1089" y="89"/>
                </a:cubicBezTo>
                <a:cubicBezTo>
                  <a:pt x="1089" y="89"/>
                  <a:pt x="1088" y="89"/>
                  <a:pt x="1087" y="89"/>
                </a:cubicBezTo>
                <a:cubicBezTo>
                  <a:pt x="1087" y="89"/>
                  <a:pt x="1086" y="89"/>
                  <a:pt x="1086" y="89"/>
                </a:cubicBezTo>
                <a:cubicBezTo>
                  <a:pt x="1085" y="90"/>
                  <a:pt x="1086" y="90"/>
                  <a:pt x="1087" y="90"/>
                </a:cubicBezTo>
                <a:cubicBezTo>
                  <a:pt x="1088" y="90"/>
                  <a:pt x="1088" y="91"/>
                  <a:pt x="1089" y="92"/>
                </a:cubicBezTo>
                <a:cubicBezTo>
                  <a:pt x="1089" y="92"/>
                  <a:pt x="1089" y="92"/>
                  <a:pt x="1089" y="92"/>
                </a:cubicBezTo>
                <a:cubicBezTo>
                  <a:pt x="1090" y="93"/>
                  <a:pt x="1088" y="93"/>
                  <a:pt x="1088" y="94"/>
                </a:cubicBezTo>
                <a:cubicBezTo>
                  <a:pt x="1089" y="95"/>
                  <a:pt x="1087" y="95"/>
                  <a:pt x="1087" y="94"/>
                </a:cubicBezTo>
                <a:cubicBezTo>
                  <a:pt x="1087" y="94"/>
                  <a:pt x="1084" y="93"/>
                  <a:pt x="1083" y="94"/>
                </a:cubicBezTo>
                <a:cubicBezTo>
                  <a:pt x="1083" y="95"/>
                  <a:pt x="1082" y="96"/>
                  <a:pt x="1081" y="95"/>
                </a:cubicBezTo>
                <a:cubicBezTo>
                  <a:pt x="1080" y="94"/>
                  <a:pt x="1078" y="95"/>
                  <a:pt x="1075" y="95"/>
                </a:cubicBezTo>
                <a:cubicBezTo>
                  <a:pt x="1072" y="95"/>
                  <a:pt x="1066" y="95"/>
                  <a:pt x="1064" y="96"/>
                </a:cubicBezTo>
                <a:cubicBezTo>
                  <a:pt x="1062" y="97"/>
                  <a:pt x="1061" y="99"/>
                  <a:pt x="1062" y="100"/>
                </a:cubicBezTo>
                <a:cubicBezTo>
                  <a:pt x="1064" y="102"/>
                  <a:pt x="1063" y="102"/>
                  <a:pt x="1063" y="103"/>
                </a:cubicBezTo>
                <a:cubicBezTo>
                  <a:pt x="1063" y="104"/>
                  <a:pt x="1066" y="106"/>
                  <a:pt x="1068" y="106"/>
                </a:cubicBezTo>
                <a:cubicBezTo>
                  <a:pt x="1070" y="107"/>
                  <a:pt x="1072" y="109"/>
                  <a:pt x="1071" y="110"/>
                </a:cubicBezTo>
                <a:cubicBezTo>
                  <a:pt x="1070" y="112"/>
                  <a:pt x="1066" y="110"/>
                  <a:pt x="1064" y="108"/>
                </a:cubicBezTo>
                <a:cubicBezTo>
                  <a:pt x="1061" y="106"/>
                  <a:pt x="1056" y="105"/>
                  <a:pt x="1054" y="106"/>
                </a:cubicBezTo>
                <a:cubicBezTo>
                  <a:pt x="1053" y="106"/>
                  <a:pt x="1053" y="105"/>
                  <a:pt x="1052" y="105"/>
                </a:cubicBezTo>
                <a:cubicBezTo>
                  <a:pt x="1052" y="104"/>
                  <a:pt x="1052" y="104"/>
                  <a:pt x="1051" y="104"/>
                </a:cubicBezTo>
                <a:cubicBezTo>
                  <a:pt x="1048" y="104"/>
                  <a:pt x="1046" y="106"/>
                  <a:pt x="1048" y="106"/>
                </a:cubicBezTo>
                <a:cubicBezTo>
                  <a:pt x="1050" y="106"/>
                  <a:pt x="1051" y="106"/>
                  <a:pt x="1050" y="107"/>
                </a:cubicBezTo>
                <a:cubicBezTo>
                  <a:pt x="1049" y="108"/>
                  <a:pt x="1050" y="107"/>
                  <a:pt x="1052" y="108"/>
                </a:cubicBezTo>
                <a:cubicBezTo>
                  <a:pt x="1054" y="109"/>
                  <a:pt x="1051" y="110"/>
                  <a:pt x="1049" y="109"/>
                </a:cubicBezTo>
                <a:cubicBezTo>
                  <a:pt x="1047" y="108"/>
                  <a:pt x="1045" y="109"/>
                  <a:pt x="1044" y="110"/>
                </a:cubicBezTo>
                <a:cubicBezTo>
                  <a:pt x="1043" y="111"/>
                  <a:pt x="1046" y="114"/>
                  <a:pt x="1050" y="114"/>
                </a:cubicBezTo>
                <a:cubicBezTo>
                  <a:pt x="1053" y="115"/>
                  <a:pt x="1052" y="116"/>
                  <a:pt x="1054" y="116"/>
                </a:cubicBezTo>
                <a:cubicBezTo>
                  <a:pt x="1055" y="117"/>
                  <a:pt x="1054" y="117"/>
                  <a:pt x="1053" y="118"/>
                </a:cubicBezTo>
                <a:cubicBezTo>
                  <a:pt x="1052" y="118"/>
                  <a:pt x="1050" y="116"/>
                  <a:pt x="1048" y="115"/>
                </a:cubicBezTo>
                <a:cubicBezTo>
                  <a:pt x="1047" y="115"/>
                  <a:pt x="1046" y="115"/>
                  <a:pt x="1044" y="115"/>
                </a:cubicBezTo>
                <a:cubicBezTo>
                  <a:pt x="1043" y="115"/>
                  <a:pt x="1041" y="115"/>
                  <a:pt x="1041" y="114"/>
                </a:cubicBezTo>
                <a:cubicBezTo>
                  <a:pt x="1040" y="113"/>
                  <a:pt x="1041" y="112"/>
                  <a:pt x="1041" y="112"/>
                </a:cubicBezTo>
                <a:cubicBezTo>
                  <a:pt x="1040" y="111"/>
                  <a:pt x="1040" y="109"/>
                  <a:pt x="1042" y="107"/>
                </a:cubicBezTo>
                <a:cubicBezTo>
                  <a:pt x="1043" y="106"/>
                  <a:pt x="1041" y="103"/>
                  <a:pt x="1040" y="102"/>
                </a:cubicBezTo>
                <a:cubicBezTo>
                  <a:pt x="1038" y="102"/>
                  <a:pt x="1038" y="103"/>
                  <a:pt x="1039" y="104"/>
                </a:cubicBezTo>
                <a:cubicBezTo>
                  <a:pt x="1039" y="104"/>
                  <a:pt x="1039" y="107"/>
                  <a:pt x="1038" y="108"/>
                </a:cubicBezTo>
                <a:cubicBezTo>
                  <a:pt x="1036" y="110"/>
                  <a:pt x="1032" y="110"/>
                  <a:pt x="1032" y="111"/>
                </a:cubicBezTo>
                <a:cubicBezTo>
                  <a:pt x="1032" y="112"/>
                  <a:pt x="1030" y="113"/>
                  <a:pt x="1031" y="114"/>
                </a:cubicBezTo>
                <a:cubicBezTo>
                  <a:pt x="1032" y="114"/>
                  <a:pt x="1035" y="118"/>
                  <a:pt x="1036" y="119"/>
                </a:cubicBezTo>
                <a:cubicBezTo>
                  <a:pt x="1036" y="121"/>
                  <a:pt x="1032" y="124"/>
                  <a:pt x="1033" y="127"/>
                </a:cubicBezTo>
                <a:cubicBezTo>
                  <a:pt x="1034" y="129"/>
                  <a:pt x="1033" y="130"/>
                  <a:pt x="1033" y="131"/>
                </a:cubicBezTo>
                <a:cubicBezTo>
                  <a:pt x="1034" y="131"/>
                  <a:pt x="1034" y="131"/>
                  <a:pt x="1035" y="131"/>
                </a:cubicBezTo>
                <a:cubicBezTo>
                  <a:pt x="1036" y="131"/>
                  <a:pt x="1036" y="131"/>
                  <a:pt x="1037" y="131"/>
                </a:cubicBezTo>
                <a:cubicBezTo>
                  <a:pt x="1038" y="132"/>
                  <a:pt x="1039" y="131"/>
                  <a:pt x="1041" y="130"/>
                </a:cubicBezTo>
                <a:cubicBezTo>
                  <a:pt x="1044" y="130"/>
                  <a:pt x="1048" y="132"/>
                  <a:pt x="1050" y="133"/>
                </a:cubicBezTo>
                <a:cubicBezTo>
                  <a:pt x="1051" y="134"/>
                  <a:pt x="1050" y="135"/>
                  <a:pt x="1051" y="136"/>
                </a:cubicBezTo>
                <a:cubicBezTo>
                  <a:pt x="1052" y="138"/>
                  <a:pt x="1049" y="138"/>
                  <a:pt x="1049" y="140"/>
                </a:cubicBezTo>
                <a:cubicBezTo>
                  <a:pt x="1049" y="141"/>
                  <a:pt x="1054" y="142"/>
                  <a:pt x="1054" y="143"/>
                </a:cubicBezTo>
                <a:cubicBezTo>
                  <a:pt x="1054" y="143"/>
                  <a:pt x="1051" y="143"/>
                  <a:pt x="1049" y="142"/>
                </a:cubicBezTo>
                <a:cubicBezTo>
                  <a:pt x="1048" y="142"/>
                  <a:pt x="1048" y="140"/>
                  <a:pt x="1047" y="140"/>
                </a:cubicBezTo>
                <a:cubicBezTo>
                  <a:pt x="1047" y="139"/>
                  <a:pt x="1048" y="138"/>
                  <a:pt x="1048" y="137"/>
                </a:cubicBezTo>
                <a:cubicBezTo>
                  <a:pt x="1049" y="135"/>
                  <a:pt x="1047" y="135"/>
                  <a:pt x="1046" y="134"/>
                </a:cubicBezTo>
                <a:cubicBezTo>
                  <a:pt x="1046" y="133"/>
                  <a:pt x="1045" y="132"/>
                  <a:pt x="1044" y="132"/>
                </a:cubicBezTo>
                <a:cubicBezTo>
                  <a:pt x="1043" y="132"/>
                  <a:pt x="1038" y="133"/>
                  <a:pt x="1037" y="134"/>
                </a:cubicBezTo>
                <a:cubicBezTo>
                  <a:pt x="1036" y="135"/>
                  <a:pt x="1037" y="138"/>
                  <a:pt x="1038" y="140"/>
                </a:cubicBezTo>
                <a:cubicBezTo>
                  <a:pt x="1039" y="141"/>
                  <a:pt x="1034" y="144"/>
                  <a:pt x="1034" y="145"/>
                </a:cubicBezTo>
                <a:cubicBezTo>
                  <a:pt x="1035" y="146"/>
                  <a:pt x="1033" y="147"/>
                  <a:pt x="1031" y="148"/>
                </a:cubicBezTo>
                <a:cubicBezTo>
                  <a:pt x="1029" y="149"/>
                  <a:pt x="1027" y="149"/>
                  <a:pt x="1027" y="151"/>
                </a:cubicBezTo>
                <a:cubicBezTo>
                  <a:pt x="1027" y="153"/>
                  <a:pt x="1025" y="152"/>
                  <a:pt x="1024" y="151"/>
                </a:cubicBezTo>
                <a:cubicBezTo>
                  <a:pt x="1023" y="151"/>
                  <a:pt x="1022" y="151"/>
                  <a:pt x="1021" y="151"/>
                </a:cubicBezTo>
                <a:cubicBezTo>
                  <a:pt x="1020" y="151"/>
                  <a:pt x="1019" y="151"/>
                  <a:pt x="1019" y="151"/>
                </a:cubicBezTo>
                <a:cubicBezTo>
                  <a:pt x="1017" y="151"/>
                  <a:pt x="1017" y="150"/>
                  <a:pt x="1015" y="150"/>
                </a:cubicBezTo>
                <a:cubicBezTo>
                  <a:pt x="1014" y="151"/>
                  <a:pt x="1013" y="150"/>
                  <a:pt x="1013" y="149"/>
                </a:cubicBezTo>
                <a:cubicBezTo>
                  <a:pt x="1014" y="147"/>
                  <a:pt x="1015" y="148"/>
                  <a:pt x="1015" y="149"/>
                </a:cubicBezTo>
                <a:cubicBezTo>
                  <a:pt x="1016" y="150"/>
                  <a:pt x="1017" y="150"/>
                  <a:pt x="1018" y="149"/>
                </a:cubicBezTo>
                <a:cubicBezTo>
                  <a:pt x="1019" y="148"/>
                  <a:pt x="1019" y="150"/>
                  <a:pt x="1020" y="150"/>
                </a:cubicBezTo>
                <a:cubicBezTo>
                  <a:pt x="1021" y="150"/>
                  <a:pt x="1021" y="150"/>
                  <a:pt x="1022" y="149"/>
                </a:cubicBezTo>
                <a:cubicBezTo>
                  <a:pt x="1022" y="149"/>
                  <a:pt x="1022" y="149"/>
                  <a:pt x="1023" y="149"/>
                </a:cubicBezTo>
                <a:cubicBezTo>
                  <a:pt x="1024" y="149"/>
                  <a:pt x="1024" y="149"/>
                  <a:pt x="1024" y="148"/>
                </a:cubicBezTo>
                <a:cubicBezTo>
                  <a:pt x="1023" y="147"/>
                  <a:pt x="1025" y="147"/>
                  <a:pt x="1025" y="146"/>
                </a:cubicBezTo>
                <a:cubicBezTo>
                  <a:pt x="1026" y="146"/>
                  <a:pt x="1026" y="145"/>
                  <a:pt x="1027" y="144"/>
                </a:cubicBezTo>
                <a:cubicBezTo>
                  <a:pt x="1028" y="144"/>
                  <a:pt x="1027" y="143"/>
                  <a:pt x="1028" y="143"/>
                </a:cubicBezTo>
                <a:cubicBezTo>
                  <a:pt x="1029" y="143"/>
                  <a:pt x="1029" y="141"/>
                  <a:pt x="1030" y="141"/>
                </a:cubicBezTo>
                <a:cubicBezTo>
                  <a:pt x="1031" y="141"/>
                  <a:pt x="1031" y="140"/>
                  <a:pt x="1031" y="139"/>
                </a:cubicBezTo>
                <a:cubicBezTo>
                  <a:pt x="1030" y="139"/>
                  <a:pt x="1031" y="137"/>
                  <a:pt x="1032" y="137"/>
                </a:cubicBezTo>
                <a:cubicBezTo>
                  <a:pt x="1033" y="136"/>
                  <a:pt x="1033" y="136"/>
                  <a:pt x="1032" y="135"/>
                </a:cubicBezTo>
                <a:cubicBezTo>
                  <a:pt x="1031" y="134"/>
                  <a:pt x="1028" y="133"/>
                  <a:pt x="1029" y="131"/>
                </a:cubicBezTo>
                <a:cubicBezTo>
                  <a:pt x="1029" y="130"/>
                  <a:pt x="1028" y="128"/>
                  <a:pt x="1029" y="127"/>
                </a:cubicBezTo>
                <a:cubicBezTo>
                  <a:pt x="1029" y="126"/>
                  <a:pt x="1029" y="124"/>
                  <a:pt x="1028" y="123"/>
                </a:cubicBezTo>
                <a:cubicBezTo>
                  <a:pt x="1028" y="122"/>
                  <a:pt x="1029" y="121"/>
                  <a:pt x="1030" y="119"/>
                </a:cubicBezTo>
                <a:cubicBezTo>
                  <a:pt x="1030" y="117"/>
                  <a:pt x="1027" y="114"/>
                  <a:pt x="1026" y="114"/>
                </a:cubicBezTo>
                <a:cubicBezTo>
                  <a:pt x="1025" y="113"/>
                  <a:pt x="1026" y="112"/>
                  <a:pt x="1027" y="111"/>
                </a:cubicBezTo>
                <a:cubicBezTo>
                  <a:pt x="1029" y="109"/>
                  <a:pt x="1029" y="104"/>
                  <a:pt x="1029" y="103"/>
                </a:cubicBezTo>
                <a:cubicBezTo>
                  <a:pt x="1029" y="102"/>
                  <a:pt x="1025" y="101"/>
                  <a:pt x="1024" y="102"/>
                </a:cubicBezTo>
                <a:cubicBezTo>
                  <a:pt x="1023" y="102"/>
                  <a:pt x="1017" y="101"/>
                  <a:pt x="1016" y="101"/>
                </a:cubicBezTo>
                <a:cubicBezTo>
                  <a:pt x="1015" y="101"/>
                  <a:pt x="1014" y="102"/>
                  <a:pt x="1014" y="104"/>
                </a:cubicBezTo>
                <a:cubicBezTo>
                  <a:pt x="1013" y="105"/>
                  <a:pt x="1012" y="107"/>
                  <a:pt x="1011" y="110"/>
                </a:cubicBezTo>
                <a:cubicBezTo>
                  <a:pt x="1010" y="112"/>
                  <a:pt x="1007" y="113"/>
                  <a:pt x="1005" y="114"/>
                </a:cubicBezTo>
                <a:cubicBezTo>
                  <a:pt x="1004" y="115"/>
                  <a:pt x="1003" y="117"/>
                  <a:pt x="1003" y="118"/>
                </a:cubicBezTo>
                <a:cubicBezTo>
                  <a:pt x="1004" y="118"/>
                  <a:pt x="1004" y="118"/>
                  <a:pt x="1005" y="118"/>
                </a:cubicBezTo>
                <a:cubicBezTo>
                  <a:pt x="1005" y="118"/>
                  <a:pt x="1005" y="118"/>
                  <a:pt x="1006" y="118"/>
                </a:cubicBezTo>
                <a:cubicBezTo>
                  <a:pt x="1006" y="119"/>
                  <a:pt x="1006" y="121"/>
                  <a:pt x="1005" y="122"/>
                </a:cubicBezTo>
                <a:cubicBezTo>
                  <a:pt x="1005" y="122"/>
                  <a:pt x="1006" y="123"/>
                  <a:pt x="1005" y="124"/>
                </a:cubicBezTo>
                <a:cubicBezTo>
                  <a:pt x="1004" y="124"/>
                  <a:pt x="1003" y="126"/>
                  <a:pt x="1003" y="127"/>
                </a:cubicBezTo>
                <a:cubicBezTo>
                  <a:pt x="1004" y="127"/>
                  <a:pt x="1007" y="128"/>
                  <a:pt x="1009" y="128"/>
                </a:cubicBezTo>
                <a:cubicBezTo>
                  <a:pt x="1010" y="129"/>
                  <a:pt x="1009" y="131"/>
                  <a:pt x="1010" y="132"/>
                </a:cubicBezTo>
                <a:cubicBezTo>
                  <a:pt x="1011" y="133"/>
                  <a:pt x="1012" y="132"/>
                  <a:pt x="1013" y="133"/>
                </a:cubicBezTo>
                <a:cubicBezTo>
                  <a:pt x="1013" y="134"/>
                  <a:pt x="1011" y="137"/>
                  <a:pt x="1010" y="137"/>
                </a:cubicBezTo>
                <a:cubicBezTo>
                  <a:pt x="1009" y="138"/>
                  <a:pt x="1006" y="134"/>
                  <a:pt x="1005" y="133"/>
                </a:cubicBezTo>
                <a:cubicBezTo>
                  <a:pt x="1004" y="133"/>
                  <a:pt x="1000" y="131"/>
                  <a:pt x="998" y="130"/>
                </a:cubicBezTo>
                <a:cubicBezTo>
                  <a:pt x="996" y="129"/>
                  <a:pt x="995" y="129"/>
                  <a:pt x="993" y="128"/>
                </a:cubicBezTo>
                <a:cubicBezTo>
                  <a:pt x="990" y="127"/>
                  <a:pt x="989" y="126"/>
                  <a:pt x="985" y="126"/>
                </a:cubicBezTo>
                <a:cubicBezTo>
                  <a:pt x="983" y="126"/>
                  <a:pt x="981" y="126"/>
                  <a:pt x="980" y="126"/>
                </a:cubicBezTo>
                <a:cubicBezTo>
                  <a:pt x="979" y="125"/>
                  <a:pt x="978" y="125"/>
                  <a:pt x="977" y="125"/>
                </a:cubicBezTo>
                <a:cubicBezTo>
                  <a:pt x="976" y="125"/>
                  <a:pt x="976" y="124"/>
                  <a:pt x="974" y="123"/>
                </a:cubicBezTo>
                <a:cubicBezTo>
                  <a:pt x="972" y="122"/>
                  <a:pt x="970" y="121"/>
                  <a:pt x="969" y="121"/>
                </a:cubicBezTo>
                <a:cubicBezTo>
                  <a:pt x="967" y="122"/>
                  <a:pt x="968" y="124"/>
                  <a:pt x="970" y="125"/>
                </a:cubicBezTo>
                <a:cubicBezTo>
                  <a:pt x="972" y="125"/>
                  <a:pt x="971" y="126"/>
                  <a:pt x="973" y="126"/>
                </a:cubicBezTo>
                <a:cubicBezTo>
                  <a:pt x="975" y="126"/>
                  <a:pt x="976" y="127"/>
                  <a:pt x="976" y="128"/>
                </a:cubicBezTo>
                <a:cubicBezTo>
                  <a:pt x="976" y="129"/>
                  <a:pt x="977" y="131"/>
                  <a:pt x="978" y="131"/>
                </a:cubicBezTo>
                <a:cubicBezTo>
                  <a:pt x="979" y="132"/>
                  <a:pt x="978" y="134"/>
                  <a:pt x="976" y="134"/>
                </a:cubicBezTo>
                <a:cubicBezTo>
                  <a:pt x="975" y="134"/>
                  <a:pt x="973" y="134"/>
                  <a:pt x="974" y="135"/>
                </a:cubicBezTo>
                <a:cubicBezTo>
                  <a:pt x="974" y="136"/>
                  <a:pt x="973" y="137"/>
                  <a:pt x="971" y="136"/>
                </a:cubicBezTo>
                <a:cubicBezTo>
                  <a:pt x="970" y="136"/>
                  <a:pt x="971" y="134"/>
                  <a:pt x="971" y="134"/>
                </a:cubicBezTo>
                <a:cubicBezTo>
                  <a:pt x="972" y="133"/>
                  <a:pt x="970" y="132"/>
                  <a:pt x="969" y="132"/>
                </a:cubicBezTo>
                <a:cubicBezTo>
                  <a:pt x="968" y="131"/>
                  <a:pt x="963" y="134"/>
                  <a:pt x="962" y="135"/>
                </a:cubicBezTo>
                <a:cubicBezTo>
                  <a:pt x="962" y="135"/>
                  <a:pt x="961" y="135"/>
                  <a:pt x="960" y="135"/>
                </a:cubicBezTo>
                <a:cubicBezTo>
                  <a:pt x="958" y="135"/>
                  <a:pt x="957" y="135"/>
                  <a:pt x="955" y="135"/>
                </a:cubicBezTo>
                <a:cubicBezTo>
                  <a:pt x="952" y="136"/>
                  <a:pt x="952" y="138"/>
                  <a:pt x="951" y="138"/>
                </a:cubicBezTo>
                <a:cubicBezTo>
                  <a:pt x="951" y="138"/>
                  <a:pt x="950" y="138"/>
                  <a:pt x="949" y="138"/>
                </a:cubicBezTo>
                <a:cubicBezTo>
                  <a:pt x="948" y="138"/>
                  <a:pt x="946" y="138"/>
                  <a:pt x="945" y="137"/>
                </a:cubicBezTo>
                <a:cubicBezTo>
                  <a:pt x="944" y="137"/>
                  <a:pt x="945" y="136"/>
                  <a:pt x="946" y="136"/>
                </a:cubicBezTo>
                <a:cubicBezTo>
                  <a:pt x="948" y="136"/>
                  <a:pt x="948" y="136"/>
                  <a:pt x="947" y="135"/>
                </a:cubicBezTo>
                <a:cubicBezTo>
                  <a:pt x="947" y="134"/>
                  <a:pt x="948" y="133"/>
                  <a:pt x="948" y="132"/>
                </a:cubicBezTo>
                <a:cubicBezTo>
                  <a:pt x="948" y="131"/>
                  <a:pt x="943" y="133"/>
                  <a:pt x="943" y="134"/>
                </a:cubicBezTo>
                <a:cubicBezTo>
                  <a:pt x="942" y="134"/>
                  <a:pt x="943" y="136"/>
                  <a:pt x="942" y="136"/>
                </a:cubicBezTo>
                <a:cubicBezTo>
                  <a:pt x="941" y="137"/>
                  <a:pt x="941" y="135"/>
                  <a:pt x="940" y="135"/>
                </a:cubicBezTo>
                <a:cubicBezTo>
                  <a:pt x="939" y="135"/>
                  <a:pt x="932" y="136"/>
                  <a:pt x="930" y="138"/>
                </a:cubicBezTo>
                <a:cubicBezTo>
                  <a:pt x="929" y="140"/>
                  <a:pt x="926" y="140"/>
                  <a:pt x="926" y="140"/>
                </a:cubicBezTo>
                <a:cubicBezTo>
                  <a:pt x="926" y="141"/>
                  <a:pt x="923" y="141"/>
                  <a:pt x="921" y="142"/>
                </a:cubicBezTo>
                <a:cubicBezTo>
                  <a:pt x="920" y="143"/>
                  <a:pt x="921" y="145"/>
                  <a:pt x="921" y="146"/>
                </a:cubicBezTo>
                <a:cubicBezTo>
                  <a:pt x="920" y="147"/>
                  <a:pt x="917" y="147"/>
                  <a:pt x="915" y="147"/>
                </a:cubicBezTo>
                <a:cubicBezTo>
                  <a:pt x="914" y="147"/>
                  <a:pt x="914" y="147"/>
                  <a:pt x="913" y="147"/>
                </a:cubicBezTo>
                <a:cubicBezTo>
                  <a:pt x="912" y="147"/>
                  <a:pt x="911" y="144"/>
                  <a:pt x="910" y="144"/>
                </a:cubicBezTo>
                <a:cubicBezTo>
                  <a:pt x="909" y="144"/>
                  <a:pt x="909" y="142"/>
                  <a:pt x="910" y="141"/>
                </a:cubicBezTo>
                <a:cubicBezTo>
                  <a:pt x="910" y="141"/>
                  <a:pt x="911" y="141"/>
                  <a:pt x="913" y="140"/>
                </a:cubicBezTo>
                <a:cubicBezTo>
                  <a:pt x="914" y="140"/>
                  <a:pt x="914" y="140"/>
                  <a:pt x="915" y="140"/>
                </a:cubicBezTo>
                <a:cubicBezTo>
                  <a:pt x="916" y="140"/>
                  <a:pt x="916" y="140"/>
                  <a:pt x="917" y="140"/>
                </a:cubicBezTo>
                <a:cubicBezTo>
                  <a:pt x="917" y="139"/>
                  <a:pt x="914" y="138"/>
                  <a:pt x="914" y="136"/>
                </a:cubicBezTo>
                <a:cubicBezTo>
                  <a:pt x="914" y="134"/>
                  <a:pt x="910" y="134"/>
                  <a:pt x="909" y="134"/>
                </a:cubicBezTo>
                <a:cubicBezTo>
                  <a:pt x="907" y="135"/>
                  <a:pt x="905" y="135"/>
                  <a:pt x="903" y="134"/>
                </a:cubicBezTo>
                <a:cubicBezTo>
                  <a:pt x="902" y="133"/>
                  <a:pt x="902" y="135"/>
                  <a:pt x="904" y="136"/>
                </a:cubicBezTo>
                <a:cubicBezTo>
                  <a:pt x="906" y="136"/>
                  <a:pt x="905" y="138"/>
                  <a:pt x="905" y="139"/>
                </a:cubicBezTo>
                <a:cubicBezTo>
                  <a:pt x="906" y="139"/>
                  <a:pt x="905" y="142"/>
                  <a:pt x="904" y="143"/>
                </a:cubicBezTo>
                <a:cubicBezTo>
                  <a:pt x="903" y="145"/>
                  <a:pt x="903" y="145"/>
                  <a:pt x="905" y="145"/>
                </a:cubicBezTo>
                <a:cubicBezTo>
                  <a:pt x="907" y="145"/>
                  <a:pt x="907" y="147"/>
                  <a:pt x="907" y="148"/>
                </a:cubicBezTo>
                <a:cubicBezTo>
                  <a:pt x="907" y="150"/>
                  <a:pt x="905" y="151"/>
                  <a:pt x="905" y="152"/>
                </a:cubicBezTo>
                <a:cubicBezTo>
                  <a:pt x="905" y="152"/>
                  <a:pt x="905" y="152"/>
                  <a:pt x="904" y="152"/>
                </a:cubicBezTo>
                <a:cubicBezTo>
                  <a:pt x="904" y="152"/>
                  <a:pt x="904" y="151"/>
                  <a:pt x="903" y="152"/>
                </a:cubicBezTo>
                <a:cubicBezTo>
                  <a:pt x="903" y="152"/>
                  <a:pt x="902" y="151"/>
                  <a:pt x="902" y="150"/>
                </a:cubicBezTo>
                <a:cubicBezTo>
                  <a:pt x="902" y="149"/>
                  <a:pt x="899" y="150"/>
                  <a:pt x="898" y="150"/>
                </a:cubicBezTo>
                <a:cubicBezTo>
                  <a:pt x="897" y="149"/>
                  <a:pt x="896" y="150"/>
                  <a:pt x="895" y="151"/>
                </a:cubicBezTo>
                <a:cubicBezTo>
                  <a:pt x="895" y="152"/>
                  <a:pt x="893" y="152"/>
                  <a:pt x="891" y="153"/>
                </a:cubicBezTo>
                <a:cubicBezTo>
                  <a:pt x="890" y="153"/>
                  <a:pt x="889" y="155"/>
                  <a:pt x="887" y="156"/>
                </a:cubicBezTo>
                <a:cubicBezTo>
                  <a:pt x="886" y="156"/>
                  <a:pt x="886" y="158"/>
                  <a:pt x="888" y="159"/>
                </a:cubicBezTo>
                <a:cubicBezTo>
                  <a:pt x="889" y="161"/>
                  <a:pt x="890" y="162"/>
                  <a:pt x="889" y="163"/>
                </a:cubicBezTo>
                <a:cubicBezTo>
                  <a:pt x="889" y="163"/>
                  <a:pt x="885" y="163"/>
                  <a:pt x="884" y="162"/>
                </a:cubicBezTo>
                <a:cubicBezTo>
                  <a:pt x="884" y="161"/>
                  <a:pt x="881" y="161"/>
                  <a:pt x="880" y="161"/>
                </a:cubicBezTo>
                <a:cubicBezTo>
                  <a:pt x="879" y="161"/>
                  <a:pt x="876" y="158"/>
                  <a:pt x="875" y="158"/>
                </a:cubicBezTo>
                <a:cubicBezTo>
                  <a:pt x="874" y="158"/>
                  <a:pt x="873" y="160"/>
                  <a:pt x="873" y="161"/>
                </a:cubicBezTo>
                <a:cubicBezTo>
                  <a:pt x="872" y="162"/>
                  <a:pt x="873" y="162"/>
                  <a:pt x="874" y="163"/>
                </a:cubicBezTo>
                <a:cubicBezTo>
                  <a:pt x="874" y="165"/>
                  <a:pt x="877" y="165"/>
                  <a:pt x="878" y="165"/>
                </a:cubicBezTo>
                <a:cubicBezTo>
                  <a:pt x="879" y="165"/>
                  <a:pt x="879" y="166"/>
                  <a:pt x="878" y="167"/>
                </a:cubicBezTo>
                <a:cubicBezTo>
                  <a:pt x="878" y="168"/>
                  <a:pt x="876" y="169"/>
                  <a:pt x="875" y="168"/>
                </a:cubicBezTo>
                <a:cubicBezTo>
                  <a:pt x="874" y="167"/>
                  <a:pt x="872" y="168"/>
                  <a:pt x="872" y="167"/>
                </a:cubicBezTo>
                <a:cubicBezTo>
                  <a:pt x="872" y="166"/>
                  <a:pt x="870" y="164"/>
                  <a:pt x="868" y="165"/>
                </a:cubicBezTo>
                <a:cubicBezTo>
                  <a:pt x="866" y="165"/>
                  <a:pt x="866" y="164"/>
                  <a:pt x="866" y="162"/>
                </a:cubicBezTo>
                <a:cubicBezTo>
                  <a:pt x="866" y="161"/>
                  <a:pt x="865" y="160"/>
                  <a:pt x="865" y="159"/>
                </a:cubicBezTo>
                <a:cubicBezTo>
                  <a:pt x="865" y="158"/>
                  <a:pt x="864" y="157"/>
                  <a:pt x="865" y="156"/>
                </a:cubicBezTo>
                <a:cubicBezTo>
                  <a:pt x="866" y="156"/>
                  <a:pt x="865" y="154"/>
                  <a:pt x="865" y="154"/>
                </a:cubicBezTo>
                <a:cubicBezTo>
                  <a:pt x="865" y="153"/>
                  <a:pt x="863" y="151"/>
                  <a:pt x="862" y="151"/>
                </a:cubicBezTo>
                <a:cubicBezTo>
                  <a:pt x="860" y="151"/>
                  <a:pt x="861" y="150"/>
                  <a:pt x="859" y="149"/>
                </a:cubicBezTo>
                <a:cubicBezTo>
                  <a:pt x="858" y="149"/>
                  <a:pt x="855" y="147"/>
                  <a:pt x="855" y="146"/>
                </a:cubicBezTo>
                <a:cubicBezTo>
                  <a:pt x="855" y="145"/>
                  <a:pt x="853" y="145"/>
                  <a:pt x="854" y="144"/>
                </a:cubicBezTo>
                <a:cubicBezTo>
                  <a:pt x="854" y="144"/>
                  <a:pt x="856" y="145"/>
                  <a:pt x="857" y="146"/>
                </a:cubicBezTo>
                <a:cubicBezTo>
                  <a:pt x="858" y="147"/>
                  <a:pt x="860" y="148"/>
                  <a:pt x="863" y="148"/>
                </a:cubicBezTo>
                <a:cubicBezTo>
                  <a:pt x="866" y="149"/>
                  <a:pt x="867" y="150"/>
                  <a:pt x="870" y="151"/>
                </a:cubicBezTo>
                <a:cubicBezTo>
                  <a:pt x="874" y="151"/>
                  <a:pt x="876" y="151"/>
                  <a:pt x="880" y="152"/>
                </a:cubicBezTo>
                <a:cubicBezTo>
                  <a:pt x="885" y="153"/>
                  <a:pt x="891" y="148"/>
                  <a:pt x="893" y="147"/>
                </a:cubicBezTo>
                <a:cubicBezTo>
                  <a:pt x="894" y="145"/>
                  <a:pt x="892" y="143"/>
                  <a:pt x="892" y="142"/>
                </a:cubicBezTo>
                <a:cubicBezTo>
                  <a:pt x="892" y="141"/>
                  <a:pt x="890" y="141"/>
                  <a:pt x="890" y="140"/>
                </a:cubicBezTo>
                <a:cubicBezTo>
                  <a:pt x="889" y="139"/>
                  <a:pt x="888" y="138"/>
                  <a:pt x="886" y="138"/>
                </a:cubicBezTo>
                <a:cubicBezTo>
                  <a:pt x="884" y="138"/>
                  <a:pt x="884" y="136"/>
                  <a:pt x="883" y="136"/>
                </a:cubicBezTo>
                <a:cubicBezTo>
                  <a:pt x="881" y="136"/>
                  <a:pt x="880" y="135"/>
                  <a:pt x="876" y="133"/>
                </a:cubicBezTo>
                <a:cubicBezTo>
                  <a:pt x="873" y="130"/>
                  <a:pt x="868" y="128"/>
                  <a:pt x="867" y="129"/>
                </a:cubicBezTo>
                <a:cubicBezTo>
                  <a:pt x="866" y="129"/>
                  <a:pt x="865" y="129"/>
                  <a:pt x="864" y="128"/>
                </a:cubicBezTo>
                <a:cubicBezTo>
                  <a:pt x="864" y="128"/>
                  <a:pt x="862" y="128"/>
                  <a:pt x="861" y="128"/>
                </a:cubicBezTo>
                <a:cubicBezTo>
                  <a:pt x="861" y="129"/>
                  <a:pt x="860" y="129"/>
                  <a:pt x="860" y="128"/>
                </a:cubicBezTo>
                <a:cubicBezTo>
                  <a:pt x="859" y="128"/>
                  <a:pt x="858" y="128"/>
                  <a:pt x="857" y="128"/>
                </a:cubicBezTo>
                <a:cubicBezTo>
                  <a:pt x="856" y="129"/>
                  <a:pt x="855" y="127"/>
                  <a:pt x="855" y="127"/>
                </a:cubicBezTo>
                <a:cubicBezTo>
                  <a:pt x="856" y="126"/>
                  <a:pt x="858" y="127"/>
                  <a:pt x="858" y="126"/>
                </a:cubicBezTo>
                <a:cubicBezTo>
                  <a:pt x="858" y="125"/>
                  <a:pt x="857" y="126"/>
                  <a:pt x="855" y="125"/>
                </a:cubicBezTo>
                <a:cubicBezTo>
                  <a:pt x="854" y="124"/>
                  <a:pt x="853" y="124"/>
                  <a:pt x="852" y="125"/>
                </a:cubicBezTo>
                <a:cubicBezTo>
                  <a:pt x="852" y="126"/>
                  <a:pt x="851" y="126"/>
                  <a:pt x="850" y="125"/>
                </a:cubicBezTo>
                <a:cubicBezTo>
                  <a:pt x="849" y="124"/>
                  <a:pt x="847" y="124"/>
                  <a:pt x="846" y="125"/>
                </a:cubicBezTo>
                <a:cubicBezTo>
                  <a:pt x="846" y="126"/>
                  <a:pt x="844" y="126"/>
                  <a:pt x="844" y="125"/>
                </a:cubicBezTo>
                <a:cubicBezTo>
                  <a:pt x="844" y="124"/>
                  <a:pt x="842" y="123"/>
                  <a:pt x="842" y="123"/>
                </a:cubicBezTo>
                <a:cubicBezTo>
                  <a:pt x="842" y="122"/>
                  <a:pt x="843" y="122"/>
                  <a:pt x="844" y="123"/>
                </a:cubicBezTo>
                <a:cubicBezTo>
                  <a:pt x="845" y="123"/>
                  <a:pt x="845" y="123"/>
                  <a:pt x="847" y="122"/>
                </a:cubicBezTo>
                <a:cubicBezTo>
                  <a:pt x="848" y="121"/>
                  <a:pt x="849" y="122"/>
                  <a:pt x="849" y="121"/>
                </a:cubicBezTo>
                <a:cubicBezTo>
                  <a:pt x="850" y="120"/>
                  <a:pt x="848" y="119"/>
                  <a:pt x="847" y="119"/>
                </a:cubicBezTo>
                <a:cubicBezTo>
                  <a:pt x="847" y="118"/>
                  <a:pt x="845" y="117"/>
                  <a:pt x="844" y="118"/>
                </a:cubicBezTo>
                <a:cubicBezTo>
                  <a:pt x="843" y="118"/>
                  <a:pt x="843" y="117"/>
                  <a:pt x="842" y="117"/>
                </a:cubicBezTo>
                <a:cubicBezTo>
                  <a:pt x="841" y="116"/>
                  <a:pt x="839" y="117"/>
                  <a:pt x="839" y="119"/>
                </a:cubicBezTo>
                <a:cubicBezTo>
                  <a:pt x="839" y="121"/>
                  <a:pt x="837" y="120"/>
                  <a:pt x="837" y="119"/>
                </a:cubicBezTo>
                <a:cubicBezTo>
                  <a:pt x="838" y="118"/>
                  <a:pt x="837" y="117"/>
                  <a:pt x="838" y="117"/>
                </a:cubicBezTo>
                <a:cubicBezTo>
                  <a:pt x="839" y="117"/>
                  <a:pt x="839" y="115"/>
                  <a:pt x="836" y="114"/>
                </a:cubicBezTo>
                <a:cubicBezTo>
                  <a:pt x="834" y="114"/>
                  <a:pt x="833" y="116"/>
                  <a:pt x="834" y="117"/>
                </a:cubicBezTo>
                <a:cubicBezTo>
                  <a:pt x="834" y="117"/>
                  <a:pt x="832" y="120"/>
                  <a:pt x="831" y="120"/>
                </a:cubicBezTo>
                <a:cubicBezTo>
                  <a:pt x="830" y="120"/>
                  <a:pt x="831" y="118"/>
                  <a:pt x="831" y="117"/>
                </a:cubicBezTo>
                <a:cubicBezTo>
                  <a:pt x="831" y="115"/>
                  <a:pt x="830" y="116"/>
                  <a:pt x="828" y="118"/>
                </a:cubicBezTo>
                <a:cubicBezTo>
                  <a:pt x="827" y="120"/>
                  <a:pt x="825" y="122"/>
                  <a:pt x="824" y="122"/>
                </a:cubicBezTo>
                <a:cubicBezTo>
                  <a:pt x="823" y="122"/>
                  <a:pt x="823" y="120"/>
                  <a:pt x="825" y="119"/>
                </a:cubicBezTo>
                <a:cubicBezTo>
                  <a:pt x="827" y="118"/>
                  <a:pt x="827" y="116"/>
                  <a:pt x="828" y="116"/>
                </a:cubicBezTo>
                <a:cubicBezTo>
                  <a:pt x="829" y="116"/>
                  <a:pt x="829" y="115"/>
                  <a:pt x="827" y="114"/>
                </a:cubicBezTo>
                <a:cubicBezTo>
                  <a:pt x="826" y="114"/>
                  <a:pt x="826" y="116"/>
                  <a:pt x="825" y="116"/>
                </a:cubicBezTo>
                <a:cubicBezTo>
                  <a:pt x="825" y="117"/>
                  <a:pt x="824" y="116"/>
                  <a:pt x="823" y="116"/>
                </a:cubicBezTo>
                <a:cubicBezTo>
                  <a:pt x="823" y="116"/>
                  <a:pt x="822" y="116"/>
                  <a:pt x="822" y="116"/>
                </a:cubicBezTo>
                <a:cubicBezTo>
                  <a:pt x="822" y="116"/>
                  <a:pt x="821" y="117"/>
                  <a:pt x="821" y="118"/>
                </a:cubicBezTo>
                <a:cubicBezTo>
                  <a:pt x="822" y="119"/>
                  <a:pt x="821" y="119"/>
                  <a:pt x="820" y="118"/>
                </a:cubicBezTo>
                <a:cubicBezTo>
                  <a:pt x="820" y="117"/>
                  <a:pt x="818" y="118"/>
                  <a:pt x="817" y="119"/>
                </a:cubicBezTo>
                <a:cubicBezTo>
                  <a:pt x="817" y="120"/>
                  <a:pt x="816" y="120"/>
                  <a:pt x="816" y="121"/>
                </a:cubicBezTo>
                <a:cubicBezTo>
                  <a:pt x="817" y="121"/>
                  <a:pt x="817" y="123"/>
                  <a:pt x="816" y="123"/>
                </a:cubicBezTo>
                <a:cubicBezTo>
                  <a:pt x="815" y="123"/>
                  <a:pt x="815" y="123"/>
                  <a:pt x="815" y="122"/>
                </a:cubicBezTo>
                <a:cubicBezTo>
                  <a:pt x="815" y="121"/>
                  <a:pt x="815" y="120"/>
                  <a:pt x="814" y="121"/>
                </a:cubicBezTo>
                <a:cubicBezTo>
                  <a:pt x="814" y="121"/>
                  <a:pt x="814" y="119"/>
                  <a:pt x="815" y="119"/>
                </a:cubicBezTo>
                <a:cubicBezTo>
                  <a:pt x="816" y="119"/>
                  <a:pt x="818" y="117"/>
                  <a:pt x="818" y="117"/>
                </a:cubicBezTo>
                <a:cubicBezTo>
                  <a:pt x="817" y="116"/>
                  <a:pt x="816" y="116"/>
                  <a:pt x="816" y="117"/>
                </a:cubicBezTo>
                <a:cubicBezTo>
                  <a:pt x="816" y="118"/>
                  <a:pt x="814" y="118"/>
                  <a:pt x="813" y="118"/>
                </a:cubicBezTo>
                <a:cubicBezTo>
                  <a:pt x="811" y="118"/>
                  <a:pt x="811" y="120"/>
                  <a:pt x="813" y="121"/>
                </a:cubicBezTo>
                <a:cubicBezTo>
                  <a:pt x="815" y="122"/>
                  <a:pt x="813" y="122"/>
                  <a:pt x="812" y="122"/>
                </a:cubicBezTo>
                <a:cubicBezTo>
                  <a:pt x="811" y="121"/>
                  <a:pt x="809" y="121"/>
                  <a:pt x="808" y="122"/>
                </a:cubicBezTo>
                <a:cubicBezTo>
                  <a:pt x="807" y="122"/>
                  <a:pt x="811" y="123"/>
                  <a:pt x="811" y="124"/>
                </a:cubicBezTo>
                <a:cubicBezTo>
                  <a:pt x="811" y="124"/>
                  <a:pt x="810" y="124"/>
                  <a:pt x="810" y="124"/>
                </a:cubicBezTo>
                <a:cubicBezTo>
                  <a:pt x="809" y="123"/>
                  <a:pt x="809" y="123"/>
                  <a:pt x="809" y="123"/>
                </a:cubicBezTo>
                <a:cubicBezTo>
                  <a:pt x="808" y="124"/>
                  <a:pt x="807" y="123"/>
                  <a:pt x="807" y="122"/>
                </a:cubicBezTo>
                <a:cubicBezTo>
                  <a:pt x="806" y="121"/>
                  <a:pt x="804" y="123"/>
                  <a:pt x="805" y="123"/>
                </a:cubicBezTo>
                <a:cubicBezTo>
                  <a:pt x="807" y="123"/>
                  <a:pt x="806" y="124"/>
                  <a:pt x="806" y="126"/>
                </a:cubicBezTo>
                <a:cubicBezTo>
                  <a:pt x="806" y="127"/>
                  <a:pt x="804" y="126"/>
                  <a:pt x="805" y="125"/>
                </a:cubicBezTo>
                <a:cubicBezTo>
                  <a:pt x="805" y="124"/>
                  <a:pt x="804" y="124"/>
                  <a:pt x="802" y="125"/>
                </a:cubicBezTo>
                <a:cubicBezTo>
                  <a:pt x="801" y="125"/>
                  <a:pt x="803" y="123"/>
                  <a:pt x="802" y="122"/>
                </a:cubicBezTo>
                <a:cubicBezTo>
                  <a:pt x="802" y="121"/>
                  <a:pt x="800" y="122"/>
                  <a:pt x="799" y="122"/>
                </a:cubicBezTo>
                <a:cubicBezTo>
                  <a:pt x="798" y="123"/>
                  <a:pt x="797" y="123"/>
                  <a:pt x="798" y="124"/>
                </a:cubicBezTo>
                <a:cubicBezTo>
                  <a:pt x="799" y="124"/>
                  <a:pt x="799" y="126"/>
                  <a:pt x="798" y="126"/>
                </a:cubicBezTo>
                <a:cubicBezTo>
                  <a:pt x="796" y="125"/>
                  <a:pt x="796" y="126"/>
                  <a:pt x="796" y="127"/>
                </a:cubicBezTo>
                <a:cubicBezTo>
                  <a:pt x="796" y="128"/>
                  <a:pt x="795" y="128"/>
                  <a:pt x="795" y="127"/>
                </a:cubicBezTo>
                <a:cubicBezTo>
                  <a:pt x="794" y="126"/>
                  <a:pt x="792" y="126"/>
                  <a:pt x="792" y="127"/>
                </a:cubicBezTo>
                <a:cubicBezTo>
                  <a:pt x="791" y="128"/>
                  <a:pt x="789" y="129"/>
                  <a:pt x="790" y="130"/>
                </a:cubicBezTo>
                <a:cubicBezTo>
                  <a:pt x="790" y="131"/>
                  <a:pt x="790" y="130"/>
                  <a:pt x="791" y="130"/>
                </a:cubicBezTo>
                <a:cubicBezTo>
                  <a:pt x="791" y="130"/>
                  <a:pt x="792" y="130"/>
                  <a:pt x="792" y="130"/>
                </a:cubicBezTo>
                <a:cubicBezTo>
                  <a:pt x="793" y="130"/>
                  <a:pt x="792" y="131"/>
                  <a:pt x="793" y="131"/>
                </a:cubicBezTo>
                <a:cubicBezTo>
                  <a:pt x="793" y="132"/>
                  <a:pt x="793" y="133"/>
                  <a:pt x="792" y="132"/>
                </a:cubicBezTo>
                <a:cubicBezTo>
                  <a:pt x="792" y="132"/>
                  <a:pt x="790" y="131"/>
                  <a:pt x="790" y="133"/>
                </a:cubicBezTo>
                <a:cubicBezTo>
                  <a:pt x="790" y="134"/>
                  <a:pt x="789" y="132"/>
                  <a:pt x="788" y="132"/>
                </a:cubicBezTo>
                <a:cubicBezTo>
                  <a:pt x="788" y="131"/>
                  <a:pt x="788" y="132"/>
                  <a:pt x="787" y="132"/>
                </a:cubicBezTo>
                <a:cubicBezTo>
                  <a:pt x="787" y="133"/>
                  <a:pt x="786" y="133"/>
                  <a:pt x="786" y="133"/>
                </a:cubicBezTo>
                <a:cubicBezTo>
                  <a:pt x="785" y="132"/>
                  <a:pt x="788" y="130"/>
                  <a:pt x="787" y="129"/>
                </a:cubicBezTo>
                <a:cubicBezTo>
                  <a:pt x="786" y="128"/>
                  <a:pt x="786" y="130"/>
                  <a:pt x="785" y="131"/>
                </a:cubicBezTo>
                <a:cubicBezTo>
                  <a:pt x="783" y="133"/>
                  <a:pt x="781" y="133"/>
                  <a:pt x="782" y="133"/>
                </a:cubicBezTo>
                <a:cubicBezTo>
                  <a:pt x="783" y="134"/>
                  <a:pt x="780" y="134"/>
                  <a:pt x="780" y="136"/>
                </a:cubicBezTo>
                <a:cubicBezTo>
                  <a:pt x="780" y="137"/>
                  <a:pt x="777" y="137"/>
                  <a:pt x="775" y="138"/>
                </a:cubicBezTo>
                <a:cubicBezTo>
                  <a:pt x="773" y="140"/>
                  <a:pt x="775" y="140"/>
                  <a:pt x="776" y="139"/>
                </a:cubicBezTo>
                <a:cubicBezTo>
                  <a:pt x="777" y="137"/>
                  <a:pt x="778" y="138"/>
                  <a:pt x="779" y="137"/>
                </a:cubicBezTo>
                <a:cubicBezTo>
                  <a:pt x="781" y="136"/>
                  <a:pt x="783" y="135"/>
                  <a:pt x="784" y="135"/>
                </a:cubicBezTo>
                <a:cubicBezTo>
                  <a:pt x="784" y="136"/>
                  <a:pt x="785" y="136"/>
                  <a:pt x="786" y="135"/>
                </a:cubicBezTo>
                <a:cubicBezTo>
                  <a:pt x="787" y="134"/>
                  <a:pt x="788" y="134"/>
                  <a:pt x="789" y="135"/>
                </a:cubicBezTo>
                <a:cubicBezTo>
                  <a:pt x="789" y="136"/>
                  <a:pt x="787" y="136"/>
                  <a:pt x="788" y="137"/>
                </a:cubicBezTo>
                <a:cubicBezTo>
                  <a:pt x="789" y="138"/>
                  <a:pt x="787" y="139"/>
                  <a:pt x="787" y="138"/>
                </a:cubicBezTo>
                <a:cubicBezTo>
                  <a:pt x="787" y="137"/>
                  <a:pt x="786" y="136"/>
                  <a:pt x="785" y="137"/>
                </a:cubicBezTo>
                <a:cubicBezTo>
                  <a:pt x="785" y="138"/>
                  <a:pt x="784" y="139"/>
                  <a:pt x="783" y="139"/>
                </a:cubicBezTo>
                <a:cubicBezTo>
                  <a:pt x="783" y="139"/>
                  <a:pt x="782" y="140"/>
                  <a:pt x="782" y="142"/>
                </a:cubicBezTo>
                <a:cubicBezTo>
                  <a:pt x="782" y="143"/>
                  <a:pt x="781" y="143"/>
                  <a:pt x="781" y="143"/>
                </a:cubicBezTo>
                <a:cubicBezTo>
                  <a:pt x="781" y="143"/>
                  <a:pt x="780" y="143"/>
                  <a:pt x="780" y="143"/>
                </a:cubicBezTo>
                <a:cubicBezTo>
                  <a:pt x="780" y="144"/>
                  <a:pt x="778" y="147"/>
                  <a:pt x="776" y="148"/>
                </a:cubicBezTo>
                <a:cubicBezTo>
                  <a:pt x="774" y="150"/>
                  <a:pt x="776" y="151"/>
                  <a:pt x="776" y="152"/>
                </a:cubicBezTo>
                <a:cubicBezTo>
                  <a:pt x="775" y="152"/>
                  <a:pt x="774" y="152"/>
                  <a:pt x="774" y="152"/>
                </a:cubicBezTo>
                <a:cubicBezTo>
                  <a:pt x="773" y="152"/>
                  <a:pt x="772" y="152"/>
                  <a:pt x="772" y="152"/>
                </a:cubicBezTo>
                <a:cubicBezTo>
                  <a:pt x="772" y="153"/>
                  <a:pt x="773" y="155"/>
                  <a:pt x="772" y="156"/>
                </a:cubicBezTo>
                <a:cubicBezTo>
                  <a:pt x="771" y="157"/>
                  <a:pt x="772" y="158"/>
                  <a:pt x="772" y="159"/>
                </a:cubicBezTo>
                <a:cubicBezTo>
                  <a:pt x="772" y="159"/>
                  <a:pt x="771" y="159"/>
                  <a:pt x="770" y="159"/>
                </a:cubicBezTo>
                <a:cubicBezTo>
                  <a:pt x="770" y="159"/>
                  <a:pt x="769" y="159"/>
                  <a:pt x="769" y="159"/>
                </a:cubicBezTo>
                <a:cubicBezTo>
                  <a:pt x="769" y="160"/>
                  <a:pt x="767" y="160"/>
                  <a:pt x="766" y="160"/>
                </a:cubicBezTo>
                <a:cubicBezTo>
                  <a:pt x="765" y="161"/>
                  <a:pt x="767" y="162"/>
                  <a:pt x="768" y="163"/>
                </a:cubicBezTo>
                <a:cubicBezTo>
                  <a:pt x="770" y="164"/>
                  <a:pt x="767" y="165"/>
                  <a:pt x="767" y="164"/>
                </a:cubicBezTo>
                <a:cubicBezTo>
                  <a:pt x="767" y="162"/>
                  <a:pt x="765" y="164"/>
                  <a:pt x="763" y="165"/>
                </a:cubicBezTo>
                <a:cubicBezTo>
                  <a:pt x="761" y="166"/>
                  <a:pt x="762" y="168"/>
                  <a:pt x="761" y="168"/>
                </a:cubicBezTo>
                <a:cubicBezTo>
                  <a:pt x="759" y="168"/>
                  <a:pt x="760" y="170"/>
                  <a:pt x="759" y="171"/>
                </a:cubicBezTo>
                <a:cubicBezTo>
                  <a:pt x="758" y="172"/>
                  <a:pt x="758" y="169"/>
                  <a:pt x="756" y="169"/>
                </a:cubicBezTo>
                <a:cubicBezTo>
                  <a:pt x="755" y="169"/>
                  <a:pt x="755" y="170"/>
                  <a:pt x="756" y="171"/>
                </a:cubicBezTo>
                <a:cubicBezTo>
                  <a:pt x="757" y="173"/>
                  <a:pt x="754" y="172"/>
                  <a:pt x="754" y="173"/>
                </a:cubicBezTo>
                <a:cubicBezTo>
                  <a:pt x="753" y="174"/>
                  <a:pt x="750" y="173"/>
                  <a:pt x="749" y="174"/>
                </a:cubicBezTo>
                <a:cubicBezTo>
                  <a:pt x="749" y="175"/>
                  <a:pt x="751" y="175"/>
                  <a:pt x="752" y="176"/>
                </a:cubicBezTo>
                <a:cubicBezTo>
                  <a:pt x="752" y="177"/>
                  <a:pt x="749" y="176"/>
                  <a:pt x="748" y="176"/>
                </a:cubicBezTo>
                <a:cubicBezTo>
                  <a:pt x="747" y="176"/>
                  <a:pt x="747" y="176"/>
                  <a:pt x="747" y="177"/>
                </a:cubicBezTo>
                <a:cubicBezTo>
                  <a:pt x="747" y="177"/>
                  <a:pt x="746" y="178"/>
                  <a:pt x="746" y="178"/>
                </a:cubicBezTo>
                <a:cubicBezTo>
                  <a:pt x="745" y="177"/>
                  <a:pt x="743" y="179"/>
                  <a:pt x="744" y="180"/>
                </a:cubicBezTo>
                <a:cubicBezTo>
                  <a:pt x="745" y="181"/>
                  <a:pt x="743" y="181"/>
                  <a:pt x="742" y="180"/>
                </a:cubicBezTo>
                <a:cubicBezTo>
                  <a:pt x="741" y="180"/>
                  <a:pt x="741" y="181"/>
                  <a:pt x="740" y="182"/>
                </a:cubicBezTo>
                <a:cubicBezTo>
                  <a:pt x="740" y="183"/>
                  <a:pt x="742" y="184"/>
                  <a:pt x="742" y="184"/>
                </a:cubicBezTo>
                <a:cubicBezTo>
                  <a:pt x="742" y="185"/>
                  <a:pt x="740" y="185"/>
                  <a:pt x="741" y="186"/>
                </a:cubicBezTo>
                <a:cubicBezTo>
                  <a:pt x="743" y="186"/>
                  <a:pt x="742" y="187"/>
                  <a:pt x="741" y="187"/>
                </a:cubicBezTo>
                <a:cubicBezTo>
                  <a:pt x="740" y="188"/>
                  <a:pt x="740" y="188"/>
                  <a:pt x="741" y="189"/>
                </a:cubicBezTo>
                <a:cubicBezTo>
                  <a:pt x="742" y="190"/>
                  <a:pt x="740" y="190"/>
                  <a:pt x="741" y="192"/>
                </a:cubicBezTo>
                <a:cubicBezTo>
                  <a:pt x="741" y="193"/>
                  <a:pt x="742" y="192"/>
                  <a:pt x="742" y="192"/>
                </a:cubicBezTo>
                <a:cubicBezTo>
                  <a:pt x="742" y="192"/>
                  <a:pt x="743" y="192"/>
                  <a:pt x="743" y="193"/>
                </a:cubicBezTo>
                <a:cubicBezTo>
                  <a:pt x="743" y="194"/>
                  <a:pt x="745" y="193"/>
                  <a:pt x="746" y="191"/>
                </a:cubicBezTo>
                <a:cubicBezTo>
                  <a:pt x="747" y="191"/>
                  <a:pt x="747" y="191"/>
                  <a:pt x="747" y="192"/>
                </a:cubicBezTo>
                <a:cubicBezTo>
                  <a:pt x="747" y="192"/>
                  <a:pt x="747" y="193"/>
                  <a:pt x="747" y="193"/>
                </a:cubicBezTo>
                <a:cubicBezTo>
                  <a:pt x="746" y="193"/>
                  <a:pt x="744" y="193"/>
                  <a:pt x="744" y="194"/>
                </a:cubicBezTo>
                <a:cubicBezTo>
                  <a:pt x="745" y="196"/>
                  <a:pt x="743" y="195"/>
                  <a:pt x="743" y="194"/>
                </a:cubicBezTo>
                <a:cubicBezTo>
                  <a:pt x="743" y="193"/>
                  <a:pt x="740" y="194"/>
                  <a:pt x="741" y="195"/>
                </a:cubicBezTo>
                <a:cubicBezTo>
                  <a:pt x="742" y="196"/>
                  <a:pt x="741" y="197"/>
                  <a:pt x="741" y="198"/>
                </a:cubicBezTo>
                <a:cubicBezTo>
                  <a:pt x="741" y="199"/>
                  <a:pt x="743" y="199"/>
                  <a:pt x="743" y="197"/>
                </a:cubicBezTo>
                <a:cubicBezTo>
                  <a:pt x="744" y="196"/>
                  <a:pt x="745" y="197"/>
                  <a:pt x="746" y="198"/>
                </a:cubicBezTo>
                <a:cubicBezTo>
                  <a:pt x="746" y="199"/>
                  <a:pt x="745" y="198"/>
                  <a:pt x="745" y="199"/>
                </a:cubicBezTo>
                <a:cubicBezTo>
                  <a:pt x="745" y="201"/>
                  <a:pt x="744" y="200"/>
                  <a:pt x="743" y="201"/>
                </a:cubicBezTo>
                <a:cubicBezTo>
                  <a:pt x="742" y="202"/>
                  <a:pt x="746" y="204"/>
                  <a:pt x="747" y="204"/>
                </a:cubicBezTo>
                <a:cubicBezTo>
                  <a:pt x="749" y="205"/>
                  <a:pt x="750" y="206"/>
                  <a:pt x="752" y="206"/>
                </a:cubicBezTo>
                <a:cubicBezTo>
                  <a:pt x="755" y="205"/>
                  <a:pt x="760" y="201"/>
                  <a:pt x="760" y="200"/>
                </a:cubicBezTo>
                <a:cubicBezTo>
                  <a:pt x="760" y="199"/>
                  <a:pt x="761" y="199"/>
                  <a:pt x="762" y="199"/>
                </a:cubicBezTo>
                <a:cubicBezTo>
                  <a:pt x="762" y="199"/>
                  <a:pt x="763" y="199"/>
                  <a:pt x="763" y="199"/>
                </a:cubicBezTo>
                <a:cubicBezTo>
                  <a:pt x="764" y="198"/>
                  <a:pt x="763" y="196"/>
                  <a:pt x="764" y="196"/>
                </a:cubicBezTo>
                <a:cubicBezTo>
                  <a:pt x="765" y="196"/>
                  <a:pt x="765" y="198"/>
                  <a:pt x="766" y="198"/>
                </a:cubicBezTo>
                <a:cubicBezTo>
                  <a:pt x="766" y="199"/>
                  <a:pt x="767" y="199"/>
                  <a:pt x="767" y="201"/>
                </a:cubicBezTo>
                <a:cubicBezTo>
                  <a:pt x="767" y="202"/>
                  <a:pt x="767" y="204"/>
                  <a:pt x="769" y="205"/>
                </a:cubicBezTo>
                <a:cubicBezTo>
                  <a:pt x="770" y="206"/>
                  <a:pt x="769" y="208"/>
                  <a:pt x="770" y="209"/>
                </a:cubicBezTo>
                <a:cubicBezTo>
                  <a:pt x="771" y="211"/>
                  <a:pt x="771" y="212"/>
                  <a:pt x="772" y="213"/>
                </a:cubicBezTo>
                <a:cubicBezTo>
                  <a:pt x="774" y="214"/>
                  <a:pt x="774" y="215"/>
                  <a:pt x="773" y="216"/>
                </a:cubicBezTo>
                <a:cubicBezTo>
                  <a:pt x="773" y="218"/>
                  <a:pt x="774" y="217"/>
                  <a:pt x="774" y="218"/>
                </a:cubicBezTo>
                <a:cubicBezTo>
                  <a:pt x="775" y="219"/>
                  <a:pt x="774" y="221"/>
                  <a:pt x="775" y="222"/>
                </a:cubicBezTo>
                <a:cubicBezTo>
                  <a:pt x="775" y="223"/>
                  <a:pt x="776" y="222"/>
                  <a:pt x="778" y="222"/>
                </a:cubicBezTo>
                <a:cubicBezTo>
                  <a:pt x="780" y="222"/>
                  <a:pt x="779" y="221"/>
                  <a:pt x="779" y="219"/>
                </a:cubicBezTo>
                <a:cubicBezTo>
                  <a:pt x="779" y="218"/>
                  <a:pt x="780" y="219"/>
                  <a:pt x="781" y="218"/>
                </a:cubicBezTo>
                <a:cubicBezTo>
                  <a:pt x="781" y="217"/>
                  <a:pt x="783" y="217"/>
                  <a:pt x="784" y="218"/>
                </a:cubicBezTo>
                <a:cubicBezTo>
                  <a:pt x="786" y="218"/>
                  <a:pt x="786" y="217"/>
                  <a:pt x="787" y="216"/>
                </a:cubicBezTo>
                <a:cubicBezTo>
                  <a:pt x="787" y="214"/>
                  <a:pt x="788" y="216"/>
                  <a:pt x="788" y="216"/>
                </a:cubicBezTo>
                <a:cubicBezTo>
                  <a:pt x="789" y="217"/>
                  <a:pt x="790" y="214"/>
                  <a:pt x="791" y="212"/>
                </a:cubicBezTo>
                <a:cubicBezTo>
                  <a:pt x="791" y="211"/>
                  <a:pt x="791" y="211"/>
                  <a:pt x="789" y="213"/>
                </a:cubicBezTo>
                <a:cubicBezTo>
                  <a:pt x="788" y="214"/>
                  <a:pt x="788" y="211"/>
                  <a:pt x="789" y="210"/>
                </a:cubicBezTo>
                <a:cubicBezTo>
                  <a:pt x="790" y="208"/>
                  <a:pt x="790" y="204"/>
                  <a:pt x="790" y="204"/>
                </a:cubicBezTo>
                <a:cubicBezTo>
                  <a:pt x="790" y="203"/>
                  <a:pt x="790" y="201"/>
                  <a:pt x="792" y="201"/>
                </a:cubicBezTo>
                <a:cubicBezTo>
                  <a:pt x="794" y="201"/>
                  <a:pt x="796" y="198"/>
                  <a:pt x="796" y="197"/>
                </a:cubicBezTo>
                <a:cubicBezTo>
                  <a:pt x="796" y="196"/>
                  <a:pt x="798" y="195"/>
                  <a:pt x="798" y="194"/>
                </a:cubicBezTo>
                <a:cubicBezTo>
                  <a:pt x="798" y="193"/>
                  <a:pt x="795" y="190"/>
                  <a:pt x="794" y="189"/>
                </a:cubicBezTo>
                <a:cubicBezTo>
                  <a:pt x="793" y="189"/>
                  <a:pt x="791" y="189"/>
                  <a:pt x="791" y="189"/>
                </a:cubicBezTo>
                <a:cubicBezTo>
                  <a:pt x="792" y="188"/>
                  <a:pt x="791" y="185"/>
                  <a:pt x="791" y="184"/>
                </a:cubicBezTo>
                <a:cubicBezTo>
                  <a:pt x="791" y="183"/>
                  <a:pt x="792" y="181"/>
                  <a:pt x="792" y="180"/>
                </a:cubicBezTo>
                <a:cubicBezTo>
                  <a:pt x="792" y="178"/>
                  <a:pt x="792" y="177"/>
                  <a:pt x="794" y="176"/>
                </a:cubicBezTo>
                <a:cubicBezTo>
                  <a:pt x="795" y="176"/>
                  <a:pt x="794" y="175"/>
                  <a:pt x="796" y="175"/>
                </a:cubicBezTo>
                <a:cubicBezTo>
                  <a:pt x="797" y="174"/>
                  <a:pt x="797" y="172"/>
                  <a:pt x="799" y="171"/>
                </a:cubicBezTo>
                <a:cubicBezTo>
                  <a:pt x="800" y="171"/>
                  <a:pt x="800" y="170"/>
                  <a:pt x="803" y="169"/>
                </a:cubicBezTo>
                <a:cubicBezTo>
                  <a:pt x="805" y="168"/>
                  <a:pt x="808" y="165"/>
                  <a:pt x="809" y="164"/>
                </a:cubicBezTo>
                <a:cubicBezTo>
                  <a:pt x="810" y="163"/>
                  <a:pt x="807" y="161"/>
                  <a:pt x="809" y="160"/>
                </a:cubicBezTo>
                <a:cubicBezTo>
                  <a:pt x="811" y="159"/>
                  <a:pt x="809" y="157"/>
                  <a:pt x="810" y="156"/>
                </a:cubicBezTo>
                <a:cubicBezTo>
                  <a:pt x="812" y="156"/>
                  <a:pt x="812" y="155"/>
                  <a:pt x="813" y="154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6" y="154"/>
                  <a:pt x="817" y="154"/>
                  <a:pt x="818" y="154"/>
                </a:cubicBezTo>
                <a:cubicBezTo>
                  <a:pt x="820" y="153"/>
                  <a:pt x="822" y="155"/>
                  <a:pt x="823" y="155"/>
                </a:cubicBezTo>
                <a:cubicBezTo>
                  <a:pt x="825" y="156"/>
                  <a:pt x="825" y="157"/>
                  <a:pt x="825" y="159"/>
                </a:cubicBezTo>
                <a:cubicBezTo>
                  <a:pt x="825" y="160"/>
                  <a:pt x="825" y="161"/>
                  <a:pt x="824" y="160"/>
                </a:cubicBezTo>
                <a:cubicBezTo>
                  <a:pt x="823" y="160"/>
                  <a:pt x="822" y="160"/>
                  <a:pt x="822" y="162"/>
                </a:cubicBezTo>
                <a:cubicBezTo>
                  <a:pt x="821" y="164"/>
                  <a:pt x="819" y="166"/>
                  <a:pt x="817" y="166"/>
                </a:cubicBezTo>
                <a:cubicBezTo>
                  <a:pt x="816" y="166"/>
                  <a:pt x="816" y="168"/>
                  <a:pt x="815" y="168"/>
                </a:cubicBezTo>
                <a:cubicBezTo>
                  <a:pt x="814" y="169"/>
                  <a:pt x="813" y="169"/>
                  <a:pt x="813" y="171"/>
                </a:cubicBezTo>
                <a:cubicBezTo>
                  <a:pt x="813" y="172"/>
                  <a:pt x="811" y="172"/>
                  <a:pt x="810" y="172"/>
                </a:cubicBezTo>
                <a:cubicBezTo>
                  <a:pt x="808" y="172"/>
                  <a:pt x="809" y="174"/>
                  <a:pt x="808" y="175"/>
                </a:cubicBezTo>
                <a:cubicBezTo>
                  <a:pt x="807" y="175"/>
                  <a:pt x="807" y="176"/>
                  <a:pt x="808" y="177"/>
                </a:cubicBezTo>
                <a:cubicBezTo>
                  <a:pt x="809" y="178"/>
                  <a:pt x="808" y="179"/>
                  <a:pt x="808" y="180"/>
                </a:cubicBezTo>
                <a:cubicBezTo>
                  <a:pt x="809" y="181"/>
                  <a:pt x="810" y="183"/>
                  <a:pt x="809" y="185"/>
                </a:cubicBezTo>
                <a:cubicBezTo>
                  <a:pt x="808" y="187"/>
                  <a:pt x="807" y="189"/>
                  <a:pt x="808" y="189"/>
                </a:cubicBezTo>
                <a:cubicBezTo>
                  <a:pt x="808" y="189"/>
                  <a:pt x="809" y="190"/>
                  <a:pt x="810" y="190"/>
                </a:cubicBezTo>
                <a:cubicBezTo>
                  <a:pt x="811" y="190"/>
                  <a:pt x="811" y="191"/>
                  <a:pt x="812" y="191"/>
                </a:cubicBezTo>
                <a:cubicBezTo>
                  <a:pt x="812" y="191"/>
                  <a:pt x="813" y="191"/>
                  <a:pt x="813" y="192"/>
                </a:cubicBezTo>
                <a:cubicBezTo>
                  <a:pt x="813" y="192"/>
                  <a:pt x="814" y="192"/>
                  <a:pt x="814" y="192"/>
                </a:cubicBezTo>
                <a:cubicBezTo>
                  <a:pt x="815" y="192"/>
                  <a:pt x="815" y="192"/>
                  <a:pt x="816" y="193"/>
                </a:cubicBezTo>
                <a:cubicBezTo>
                  <a:pt x="817" y="193"/>
                  <a:pt x="818" y="193"/>
                  <a:pt x="819" y="193"/>
                </a:cubicBezTo>
                <a:cubicBezTo>
                  <a:pt x="823" y="193"/>
                  <a:pt x="830" y="190"/>
                  <a:pt x="832" y="190"/>
                </a:cubicBezTo>
                <a:cubicBezTo>
                  <a:pt x="835" y="190"/>
                  <a:pt x="837" y="190"/>
                  <a:pt x="838" y="189"/>
                </a:cubicBezTo>
                <a:cubicBezTo>
                  <a:pt x="839" y="189"/>
                  <a:pt x="840" y="191"/>
                  <a:pt x="841" y="192"/>
                </a:cubicBezTo>
                <a:cubicBezTo>
                  <a:pt x="842" y="193"/>
                  <a:pt x="844" y="192"/>
                  <a:pt x="844" y="193"/>
                </a:cubicBezTo>
                <a:cubicBezTo>
                  <a:pt x="845" y="193"/>
                  <a:pt x="844" y="194"/>
                  <a:pt x="842" y="193"/>
                </a:cubicBezTo>
                <a:cubicBezTo>
                  <a:pt x="841" y="193"/>
                  <a:pt x="840" y="194"/>
                  <a:pt x="838" y="195"/>
                </a:cubicBezTo>
                <a:cubicBezTo>
                  <a:pt x="836" y="195"/>
                  <a:pt x="837" y="196"/>
                  <a:pt x="835" y="197"/>
                </a:cubicBezTo>
                <a:cubicBezTo>
                  <a:pt x="834" y="197"/>
                  <a:pt x="833" y="197"/>
                  <a:pt x="831" y="196"/>
                </a:cubicBezTo>
                <a:cubicBezTo>
                  <a:pt x="830" y="196"/>
                  <a:pt x="828" y="196"/>
                  <a:pt x="827" y="196"/>
                </a:cubicBezTo>
                <a:cubicBezTo>
                  <a:pt x="825" y="196"/>
                  <a:pt x="820" y="196"/>
                  <a:pt x="819" y="197"/>
                </a:cubicBezTo>
                <a:cubicBezTo>
                  <a:pt x="818" y="199"/>
                  <a:pt x="815" y="199"/>
                  <a:pt x="817" y="200"/>
                </a:cubicBezTo>
                <a:cubicBezTo>
                  <a:pt x="818" y="201"/>
                  <a:pt x="817" y="201"/>
                  <a:pt x="818" y="203"/>
                </a:cubicBezTo>
                <a:cubicBezTo>
                  <a:pt x="818" y="204"/>
                  <a:pt x="819" y="204"/>
                  <a:pt x="820" y="204"/>
                </a:cubicBezTo>
                <a:cubicBezTo>
                  <a:pt x="821" y="204"/>
                  <a:pt x="822" y="204"/>
                  <a:pt x="821" y="206"/>
                </a:cubicBezTo>
                <a:cubicBezTo>
                  <a:pt x="820" y="207"/>
                  <a:pt x="821" y="208"/>
                  <a:pt x="820" y="210"/>
                </a:cubicBezTo>
                <a:cubicBezTo>
                  <a:pt x="820" y="212"/>
                  <a:pt x="818" y="212"/>
                  <a:pt x="817" y="212"/>
                </a:cubicBezTo>
                <a:cubicBezTo>
                  <a:pt x="816" y="212"/>
                  <a:pt x="814" y="208"/>
                  <a:pt x="813" y="207"/>
                </a:cubicBezTo>
                <a:cubicBezTo>
                  <a:pt x="813" y="206"/>
                  <a:pt x="811" y="208"/>
                  <a:pt x="809" y="209"/>
                </a:cubicBezTo>
                <a:cubicBezTo>
                  <a:pt x="808" y="210"/>
                  <a:pt x="808" y="212"/>
                  <a:pt x="807" y="213"/>
                </a:cubicBezTo>
                <a:cubicBezTo>
                  <a:pt x="806" y="213"/>
                  <a:pt x="806" y="215"/>
                  <a:pt x="807" y="217"/>
                </a:cubicBezTo>
                <a:cubicBezTo>
                  <a:pt x="808" y="218"/>
                  <a:pt x="808" y="220"/>
                  <a:pt x="807" y="221"/>
                </a:cubicBezTo>
                <a:cubicBezTo>
                  <a:pt x="806" y="223"/>
                  <a:pt x="807" y="222"/>
                  <a:pt x="807" y="223"/>
                </a:cubicBezTo>
                <a:cubicBezTo>
                  <a:pt x="808" y="224"/>
                  <a:pt x="805" y="224"/>
                  <a:pt x="806" y="226"/>
                </a:cubicBezTo>
                <a:cubicBezTo>
                  <a:pt x="807" y="227"/>
                  <a:pt x="804" y="227"/>
                  <a:pt x="804" y="226"/>
                </a:cubicBezTo>
                <a:cubicBezTo>
                  <a:pt x="804" y="224"/>
                  <a:pt x="801" y="225"/>
                  <a:pt x="801" y="226"/>
                </a:cubicBezTo>
                <a:cubicBezTo>
                  <a:pt x="801" y="227"/>
                  <a:pt x="800" y="228"/>
                  <a:pt x="799" y="228"/>
                </a:cubicBezTo>
                <a:cubicBezTo>
                  <a:pt x="797" y="228"/>
                  <a:pt x="797" y="226"/>
                  <a:pt x="797" y="225"/>
                </a:cubicBezTo>
                <a:cubicBezTo>
                  <a:pt x="797" y="224"/>
                  <a:pt x="789" y="226"/>
                  <a:pt x="787" y="228"/>
                </a:cubicBezTo>
                <a:cubicBezTo>
                  <a:pt x="785" y="230"/>
                  <a:pt x="781" y="229"/>
                  <a:pt x="781" y="230"/>
                </a:cubicBezTo>
                <a:cubicBezTo>
                  <a:pt x="781" y="231"/>
                  <a:pt x="779" y="232"/>
                  <a:pt x="779" y="231"/>
                </a:cubicBezTo>
                <a:cubicBezTo>
                  <a:pt x="779" y="230"/>
                  <a:pt x="778" y="229"/>
                  <a:pt x="777" y="229"/>
                </a:cubicBezTo>
                <a:cubicBezTo>
                  <a:pt x="775" y="229"/>
                  <a:pt x="778" y="228"/>
                  <a:pt x="777" y="227"/>
                </a:cubicBezTo>
                <a:cubicBezTo>
                  <a:pt x="777" y="226"/>
                  <a:pt x="776" y="227"/>
                  <a:pt x="775" y="227"/>
                </a:cubicBezTo>
                <a:cubicBezTo>
                  <a:pt x="775" y="228"/>
                  <a:pt x="774" y="228"/>
                  <a:pt x="773" y="228"/>
                </a:cubicBezTo>
                <a:cubicBezTo>
                  <a:pt x="772" y="227"/>
                  <a:pt x="770" y="230"/>
                  <a:pt x="768" y="231"/>
                </a:cubicBezTo>
                <a:cubicBezTo>
                  <a:pt x="767" y="232"/>
                  <a:pt x="765" y="230"/>
                  <a:pt x="766" y="229"/>
                </a:cubicBezTo>
                <a:cubicBezTo>
                  <a:pt x="767" y="227"/>
                  <a:pt x="766" y="228"/>
                  <a:pt x="765" y="228"/>
                </a:cubicBezTo>
                <a:cubicBezTo>
                  <a:pt x="763" y="229"/>
                  <a:pt x="761" y="228"/>
                  <a:pt x="762" y="227"/>
                </a:cubicBezTo>
                <a:cubicBezTo>
                  <a:pt x="762" y="225"/>
                  <a:pt x="760" y="224"/>
                  <a:pt x="760" y="223"/>
                </a:cubicBezTo>
                <a:cubicBezTo>
                  <a:pt x="760" y="223"/>
                  <a:pt x="761" y="223"/>
                  <a:pt x="762" y="224"/>
                </a:cubicBezTo>
                <a:cubicBezTo>
                  <a:pt x="763" y="225"/>
                  <a:pt x="765" y="225"/>
                  <a:pt x="765" y="224"/>
                </a:cubicBezTo>
                <a:cubicBezTo>
                  <a:pt x="765" y="223"/>
                  <a:pt x="765" y="221"/>
                  <a:pt x="763" y="221"/>
                </a:cubicBezTo>
                <a:cubicBezTo>
                  <a:pt x="762" y="222"/>
                  <a:pt x="762" y="222"/>
                  <a:pt x="761" y="221"/>
                </a:cubicBezTo>
                <a:cubicBezTo>
                  <a:pt x="761" y="220"/>
                  <a:pt x="762" y="219"/>
                  <a:pt x="763" y="218"/>
                </a:cubicBezTo>
                <a:cubicBezTo>
                  <a:pt x="763" y="217"/>
                  <a:pt x="765" y="218"/>
                  <a:pt x="765" y="217"/>
                </a:cubicBezTo>
                <a:cubicBezTo>
                  <a:pt x="766" y="216"/>
                  <a:pt x="764" y="215"/>
                  <a:pt x="763" y="215"/>
                </a:cubicBezTo>
                <a:cubicBezTo>
                  <a:pt x="763" y="214"/>
                  <a:pt x="762" y="212"/>
                  <a:pt x="763" y="212"/>
                </a:cubicBezTo>
                <a:cubicBezTo>
                  <a:pt x="764" y="211"/>
                  <a:pt x="764" y="209"/>
                  <a:pt x="764" y="208"/>
                </a:cubicBezTo>
                <a:cubicBezTo>
                  <a:pt x="763" y="208"/>
                  <a:pt x="761" y="208"/>
                  <a:pt x="761" y="210"/>
                </a:cubicBezTo>
                <a:cubicBezTo>
                  <a:pt x="760" y="212"/>
                  <a:pt x="759" y="211"/>
                  <a:pt x="758" y="211"/>
                </a:cubicBezTo>
                <a:cubicBezTo>
                  <a:pt x="758" y="212"/>
                  <a:pt x="759" y="212"/>
                  <a:pt x="758" y="213"/>
                </a:cubicBezTo>
                <a:cubicBezTo>
                  <a:pt x="757" y="214"/>
                  <a:pt x="757" y="212"/>
                  <a:pt x="756" y="212"/>
                </a:cubicBezTo>
                <a:cubicBezTo>
                  <a:pt x="754" y="212"/>
                  <a:pt x="754" y="214"/>
                  <a:pt x="754" y="215"/>
                </a:cubicBezTo>
                <a:cubicBezTo>
                  <a:pt x="753" y="216"/>
                  <a:pt x="753" y="218"/>
                  <a:pt x="754" y="220"/>
                </a:cubicBezTo>
                <a:cubicBezTo>
                  <a:pt x="754" y="221"/>
                  <a:pt x="756" y="222"/>
                  <a:pt x="755" y="223"/>
                </a:cubicBezTo>
                <a:cubicBezTo>
                  <a:pt x="755" y="225"/>
                  <a:pt x="757" y="226"/>
                  <a:pt x="757" y="227"/>
                </a:cubicBezTo>
                <a:cubicBezTo>
                  <a:pt x="756" y="228"/>
                  <a:pt x="757" y="229"/>
                  <a:pt x="758" y="231"/>
                </a:cubicBezTo>
                <a:cubicBezTo>
                  <a:pt x="759" y="233"/>
                  <a:pt x="756" y="232"/>
                  <a:pt x="756" y="233"/>
                </a:cubicBezTo>
                <a:cubicBezTo>
                  <a:pt x="756" y="234"/>
                  <a:pt x="754" y="233"/>
                  <a:pt x="753" y="232"/>
                </a:cubicBezTo>
                <a:cubicBezTo>
                  <a:pt x="752" y="232"/>
                  <a:pt x="750" y="232"/>
                  <a:pt x="750" y="233"/>
                </a:cubicBezTo>
                <a:cubicBezTo>
                  <a:pt x="750" y="233"/>
                  <a:pt x="749" y="235"/>
                  <a:pt x="748" y="234"/>
                </a:cubicBezTo>
                <a:cubicBezTo>
                  <a:pt x="747" y="234"/>
                  <a:pt x="746" y="234"/>
                  <a:pt x="744" y="234"/>
                </a:cubicBezTo>
                <a:cubicBezTo>
                  <a:pt x="742" y="235"/>
                  <a:pt x="742" y="236"/>
                  <a:pt x="742" y="237"/>
                </a:cubicBezTo>
                <a:cubicBezTo>
                  <a:pt x="743" y="238"/>
                  <a:pt x="741" y="238"/>
                  <a:pt x="740" y="237"/>
                </a:cubicBezTo>
                <a:cubicBezTo>
                  <a:pt x="740" y="236"/>
                  <a:pt x="738" y="237"/>
                  <a:pt x="738" y="238"/>
                </a:cubicBezTo>
                <a:cubicBezTo>
                  <a:pt x="739" y="240"/>
                  <a:pt x="736" y="240"/>
                  <a:pt x="736" y="242"/>
                </a:cubicBezTo>
                <a:cubicBezTo>
                  <a:pt x="737" y="243"/>
                  <a:pt x="734" y="245"/>
                  <a:pt x="733" y="246"/>
                </a:cubicBezTo>
                <a:cubicBezTo>
                  <a:pt x="732" y="246"/>
                  <a:pt x="730" y="247"/>
                  <a:pt x="729" y="247"/>
                </a:cubicBezTo>
                <a:cubicBezTo>
                  <a:pt x="727" y="247"/>
                  <a:pt x="726" y="249"/>
                  <a:pt x="726" y="251"/>
                </a:cubicBezTo>
                <a:cubicBezTo>
                  <a:pt x="726" y="254"/>
                  <a:pt x="724" y="254"/>
                  <a:pt x="722" y="254"/>
                </a:cubicBezTo>
                <a:cubicBezTo>
                  <a:pt x="719" y="254"/>
                  <a:pt x="720" y="256"/>
                  <a:pt x="719" y="257"/>
                </a:cubicBezTo>
                <a:cubicBezTo>
                  <a:pt x="718" y="258"/>
                  <a:pt x="714" y="257"/>
                  <a:pt x="714" y="255"/>
                </a:cubicBezTo>
                <a:cubicBezTo>
                  <a:pt x="713" y="254"/>
                  <a:pt x="710" y="255"/>
                  <a:pt x="711" y="257"/>
                </a:cubicBezTo>
                <a:cubicBezTo>
                  <a:pt x="713" y="258"/>
                  <a:pt x="713" y="261"/>
                  <a:pt x="712" y="261"/>
                </a:cubicBezTo>
                <a:cubicBezTo>
                  <a:pt x="711" y="262"/>
                  <a:pt x="711" y="261"/>
                  <a:pt x="710" y="261"/>
                </a:cubicBezTo>
                <a:cubicBezTo>
                  <a:pt x="709" y="261"/>
                  <a:pt x="709" y="261"/>
                  <a:pt x="708" y="261"/>
                </a:cubicBezTo>
                <a:cubicBezTo>
                  <a:pt x="707" y="262"/>
                  <a:pt x="707" y="260"/>
                  <a:pt x="705" y="260"/>
                </a:cubicBezTo>
                <a:cubicBezTo>
                  <a:pt x="705" y="260"/>
                  <a:pt x="704" y="260"/>
                  <a:pt x="703" y="260"/>
                </a:cubicBezTo>
                <a:cubicBezTo>
                  <a:pt x="703" y="260"/>
                  <a:pt x="702" y="260"/>
                  <a:pt x="701" y="260"/>
                </a:cubicBezTo>
                <a:cubicBezTo>
                  <a:pt x="699" y="260"/>
                  <a:pt x="698" y="261"/>
                  <a:pt x="699" y="262"/>
                </a:cubicBezTo>
                <a:cubicBezTo>
                  <a:pt x="699" y="263"/>
                  <a:pt x="699" y="264"/>
                  <a:pt x="699" y="265"/>
                </a:cubicBezTo>
                <a:cubicBezTo>
                  <a:pt x="700" y="266"/>
                  <a:pt x="703" y="266"/>
                  <a:pt x="705" y="267"/>
                </a:cubicBezTo>
                <a:cubicBezTo>
                  <a:pt x="707" y="268"/>
                  <a:pt x="707" y="267"/>
                  <a:pt x="708" y="268"/>
                </a:cubicBezTo>
                <a:cubicBezTo>
                  <a:pt x="710" y="269"/>
                  <a:pt x="710" y="268"/>
                  <a:pt x="710" y="270"/>
                </a:cubicBezTo>
                <a:cubicBezTo>
                  <a:pt x="710" y="271"/>
                  <a:pt x="711" y="273"/>
                  <a:pt x="713" y="273"/>
                </a:cubicBezTo>
                <a:cubicBezTo>
                  <a:pt x="715" y="274"/>
                  <a:pt x="714" y="275"/>
                  <a:pt x="714" y="277"/>
                </a:cubicBezTo>
                <a:cubicBezTo>
                  <a:pt x="715" y="278"/>
                  <a:pt x="713" y="280"/>
                  <a:pt x="714" y="282"/>
                </a:cubicBezTo>
                <a:cubicBezTo>
                  <a:pt x="714" y="283"/>
                  <a:pt x="713" y="289"/>
                  <a:pt x="712" y="289"/>
                </a:cubicBezTo>
                <a:cubicBezTo>
                  <a:pt x="711" y="290"/>
                  <a:pt x="710" y="289"/>
                  <a:pt x="708" y="289"/>
                </a:cubicBezTo>
                <a:cubicBezTo>
                  <a:pt x="707" y="289"/>
                  <a:pt x="705" y="288"/>
                  <a:pt x="704" y="289"/>
                </a:cubicBezTo>
                <a:cubicBezTo>
                  <a:pt x="703" y="289"/>
                  <a:pt x="700" y="289"/>
                  <a:pt x="697" y="289"/>
                </a:cubicBezTo>
                <a:cubicBezTo>
                  <a:pt x="694" y="288"/>
                  <a:pt x="692" y="288"/>
                  <a:pt x="690" y="288"/>
                </a:cubicBezTo>
                <a:cubicBezTo>
                  <a:pt x="687" y="289"/>
                  <a:pt x="687" y="287"/>
                  <a:pt x="685" y="287"/>
                </a:cubicBezTo>
                <a:cubicBezTo>
                  <a:pt x="683" y="287"/>
                  <a:pt x="684" y="289"/>
                  <a:pt x="681" y="289"/>
                </a:cubicBezTo>
                <a:cubicBezTo>
                  <a:pt x="679" y="289"/>
                  <a:pt x="679" y="291"/>
                  <a:pt x="680" y="292"/>
                </a:cubicBezTo>
                <a:cubicBezTo>
                  <a:pt x="682" y="294"/>
                  <a:pt x="681" y="298"/>
                  <a:pt x="681" y="299"/>
                </a:cubicBezTo>
                <a:cubicBezTo>
                  <a:pt x="682" y="301"/>
                  <a:pt x="680" y="308"/>
                  <a:pt x="679" y="310"/>
                </a:cubicBezTo>
                <a:cubicBezTo>
                  <a:pt x="677" y="312"/>
                  <a:pt x="679" y="312"/>
                  <a:pt x="680" y="313"/>
                </a:cubicBezTo>
                <a:cubicBezTo>
                  <a:pt x="682" y="315"/>
                  <a:pt x="681" y="319"/>
                  <a:pt x="681" y="321"/>
                </a:cubicBezTo>
                <a:cubicBezTo>
                  <a:pt x="681" y="322"/>
                  <a:pt x="682" y="321"/>
                  <a:pt x="684" y="321"/>
                </a:cubicBezTo>
                <a:cubicBezTo>
                  <a:pt x="686" y="321"/>
                  <a:pt x="688" y="320"/>
                  <a:pt x="690" y="321"/>
                </a:cubicBezTo>
                <a:cubicBezTo>
                  <a:pt x="692" y="322"/>
                  <a:pt x="693" y="326"/>
                  <a:pt x="695" y="326"/>
                </a:cubicBezTo>
                <a:cubicBezTo>
                  <a:pt x="696" y="326"/>
                  <a:pt x="696" y="325"/>
                  <a:pt x="696" y="324"/>
                </a:cubicBezTo>
                <a:cubicBezTo>
                  <a:pt x="697" y="324"/>
                  <a:pt x="697" y="324"/>
                  <a:pt x="698" y="324"/>
                </a:cubicBezTo>
                <a:cubicBezTo>
                  <a:pt x="699" y="324"/>
                  <a:pt x="700" y="323"/>
                  <a:pt x="702" y="323"/>
                </a:cubicBezTo>
                <a:cubicBezTo>
                  <a:pt x="705" y="323"/>
                  <a:pt x="706" y="323"/>
                  <a:pt x="708" y="323"/>
                </a:cubicBezTo>
                <a:cubicBezTo>
                  <a:pt x="709" y="323"/>
                  <a:pt x="710" y="322"/>
                  <a:pt x="711" y="321"/>
                </a:cubicBezTo>
                <a:cubicBezTo>
                  <a:pt x="711" y="320"/>
                  <a:pt x="712" y="319"/>
                  <a:pt x="714" y="319"/>
                </a:cubicBezTo>
                <a:cubicBezTo>
                  <a:pt x="716" y="319"/>
                  <a:pt x="716" y="317"/>
                  <a:pt x="716" y="316"/>
                </a:cubicBezTo>
                <a:cubicBezTo>
                  <a:pt x="716" y="315"/>
                  <a:pt x="719" y="313"/>
                  <a:pt x="719" y="313"/>
                </a:cubicBezTo>
                <a:cubicBezTo>
                  <a:pt x="719" y="312"/>
                  <a:pt x="717" y="309"/>
                  <a:pt x="719" y="306"/>
                </a:cubicBezTo>
                <a:cubicBezTo>
                  <a:pt x="721" y="304"/>
                  <a:pt x="722" y="304"/>
                  <a:pt x="722" y="302"/>
                </a:cubicBezTo>
                <a:cubicBezTo>
                  <a:pt x="722" y="301"/>
                  <a:pt x="724" y="300"/>
                  <a:pt x="726" y="300"/>
                </a:cubicBezTo>
                <a:cubicBezTo>
                  <a:pt x="728" y="300"/>
                  <a:pt x="729" y="298"/>
                  <a:pt x="731" y="298"/>
                </a:cubicBezTo>
                <a:cubicBezTo>
                  <a:pt x="733" y="297"/>
                  <a:pt x="733" y="295"/>
                  <a:pt x="732" y="293"/>
                </a:cubicBezTo>
                <a:cubicBezTo>
                  <a:pt x="732" y="291"/>
                  <a:pt x="734" y="289"/>
                  <a:pt x="736" y="289"/>
                </a:cubicBezTo>
                <a:cubicBezTo>
                  <a:pt x="738" y="288"/>
                  <a:pt x="743" y="290"/>
                  <a:pt x="744" y="291"/>
                </a:cubicBezTo>
                <a:cubicBezTo>
                  <a:pt x="745" y="291"/>
                  <a:pt x="747" y="291"/>
                  <a:pt x="749" y="289"/>
                </a:cubicBezTo>
                <a:cubicBezTo>
                  <a:pt x="751" y="287"/>
                  <a:pt x="752" y="287"/>
                  <a:pt x="753" y="287"/>
                </a:cubicBezTo>
                <a:cubicBezTo>
                  <a:pt x="755" y="286"/>
                  <a:pt x="754" y="285"/>
                  <a:pt x="756" y="284"/>
                </a:cubicBezTo>
                <a:cubicBezTo>
                  <a:pt x="759" y="283"/>
                  <a:pt x="761" y="285"/>
                  <a:pt x="762" y="287"/>
                </a:cubicBezTo>
                <a:cubicBezTo>
                  <a:pt x="763" y="288"/>
                  <a:pt x="763" y="288"/>
                  <a:pt x="764" y="289"/>
                </a:cubicBezTo>
                <a:cubicBezTo>
                  <a:pt x="764" y="290"/>
                  <a:pt x="765" y="292"/>
                  <a:pt x="768" y="294"/>
                </a:cubicBezTo>
                <a:cubicBezTo>
                  <a:pt x="771" y="296"/>
                  <a:pt x="772" y="298"/>
                  <a:pt x="773" y="299"/>
                </a:cubicBezTo>
                <a:cubicBezTo>
                  <a:pt x="775" y="300"/>
                  <a:pt x="777" y="300"/>
                  <a:pt x="777" y="301"/>
                </a:cubicBezTo>
                <a:cubicBezTo>
                  <a:pt x="778" y="302"/>
                  <a:pt x="780" y="303"/>
                  <a:pt x="781" y="303"/>
                </a:cubicBezTo>
                <a:cubicBezTo>
                  <a:pt x="783" y="304"/>
                  <a:pt x="783" y="306"/>
                  <a:pt x="784" y="306"/>
                </a:cubicBezTo>
                <a:cubicBezTo>
                  <a:pt x="786" y="306"/>
                  <a:pt x="785" y="307"/>
                  <a:pt x="786" y="308"/>
                </a:cubicBezTo>
                <a:cubicBezTo>
                  <a:pt x="786" y="309"/>
                  <a:pt x="787" y="312"/>
                  <a:pt x="786" y="313"/>
                </a:cubicBezTo>
                <a:cubicBezTo>
                  <a:pt x="785" y="314"/>
                  <a:pt x="785" y="316"/>
                  <a:pt x="786" y="316"/>
                </a:cubicBezTo>
                <a:cubicBezTo>
                  <a:pt x="787" y="316"/>
                  <a:pt x="788" y="314"/>
                  <a:pt x="788" y="313"/>
                </a:cubicBezTo>
                <a:cubicBezTo>
                  <a:pt x="788" y="312"/>
                  <a:pt x="790" y="312"/>
                  <a:pt x="791" y="310"/>
                </a:cubicBezTo>
                <a:cubicBezTo>
                  <a:pt x="792" y="309"/>
                  <a:pt x="789" y="309"/>
                  <a:pt x="789" y="307"/>
                </a:cubicBezTo>
                <a:cubicBezTo>
                  <a:pt x="788" y="305"/>
                  <a:pt x="790" y="304"/>
                  <a:pt x="793" y="305"/>
                </a:cubicBezTo>
                <a:cubicBezTo>
                  <a:pt x="795" y="307"/>
                  <a:pt x="796" y="308"/>
                  <a:pt x="796" y="305"/>
                </a:cubicBezTo>
                <a:cubicBezTo>
                  <a:pt x="796" y="303"/>
                  <a:pt x="789" y="300"/>
                  <a:pt x="787" y="299"/>
                </a:cubicBezTo>
                <a:cubicBezTo>
                  <a:pt x="786" y="298"/>
                  <a:pt x="787" y="297"/>
                  <a:pt x="784" y="297"/>
                </a:cubicBezTo>
                <a:cubicBezTo>
                  <a:pt x="782" y="297"/>
                  <a:pt x="779" y="294"/>
                  <a:pt x="778" y="290"/>
                </a:cubicBezTo>
                <a:cubicBezTo>
                  <a:pt x="777" y="286"/>
                  <a:pt x="773" y="286"/>
                  <a:pt x="772" y="284"/>
                </a:cubicBezTo>
                <a:cubicBezTo>
                  <a:pt x="771" y="282"/>
                  <a:pt x="773" y="282"/>
                  <a:pt x="772" y="280"/>
                </a:cubicBezTo>
                <a:cubicBezTo>
                  <a:pt x="771" y="278"/>
                  <a:pt x="775" y="277"/>
                  <a:pt x="776" y="277"/>
                </a:cubicBezTo>
                <a:cubicBezTo>
                  <a:pt x="778" y="278"/>
                  <a:pt x="777" y="280"/>
                  <a:pt x="778" y="280"/>
                </a:cubicBezTo>
                <a:cubicBezTo>
                  <a:pt x="779" y="280"/>
                  <a:pt x="781" y="280"/>
                  <a:pt x="781" y="281"/>
                </a:cubicBezTo>
                <a:cubicBezTo>
                  <a:pt x="781" y="283"/>
                  <a:pt x="784" y="286"/>
                  <a:pt x="785" y="287"/>
                </a:cubicBezTo>
                <a:cubicBezTo>
                  <a:pt x="786" y="289"/>
                  <a:pt x="788" y="288"/>
                  <a:pt x="788" y="289"/>
                </a:cubicBezTo>
                <a:cubicBezTo>
                  <a:pt x="788" y="290"/>
                  <a:pt x="790" y="291"/>
                  <a:pt x="792" y="291"/>
                </a:cubicBezTo>
                <a:cubicBezTo>
                  <a:pt x="794" y="291"/>
                  <a:pt x="797" y="295"/>
                  <a:pt x="799" y="296"/>
                </a:cubicBezTo>
                <a:cubicBezTo>
                  <a:pt x="801" y="297"/>
                  <a:pt x="802" y="297"/>
                  <a:pt x="800" y="299"/>
                </a:cubicBezTo>
                <a:cubicBezTo>
                  <a:pt x="799" y="300"/>
                  <a:pt x="799" y="304"/>
                  <a:pt x="800" y="305"/>
                </a:cubicBezTo>
                <a:cubicBezTo>
                  <a:pt x="802" y="306"/>
                  <a:pt x="802" y="308"/>
                  <a:pt x="803" y="309"/>
                </a:cubicBezTo>
                <a:cubicBezTo>
                  <a:pt x="805" y="309"/>
                  <a:pt x="806" y="311"/>
                  <a:pt x="805" y="312"/>
                </a:cubicBezTo>
                <a:cubicBezTo>
                  <a:pt x="805" y="314"/>
                  <a:pt x="807" y="314"/>
                  <a:pt x="808" y="313"/>
                </a:cubicBezTo>
                <a:cubicBezTo>
                  <a:pt x="809" y="312"/>
                  <a:pt x="812" y="314"/>
                  <a:pt x="812" y="315"/>
                </a:cubicBezTo>
                <a:cubicBezTo>
                  <a:pt x="812" y="315"/>
                  <a:pt x="812" y="315"/>
                  <a:pt x="811" y="315"/>
                </a:cubicBezTo>
                <a:cubicBezTo>
                  <a:pt x="810" y="314"/>
                  <a:pt x="809" y="314"/>
                  <a:pt x="808" y="315"/>
                </a:cubicBezTo>
                <a:cubicBezTo>
                  <a:pt x="806" y="316"/>
                  <a:pt x="809" y="317"/>
                  <a:pt x="809" y="319"/>
                </a:cubicBezTo>
                <a:cubicBezTo>
                  <a:pt x="808" y="320"/>
                  <a:pt x="809" y="322"/>
                  <a:pt x="811" y="321"/>
                </a:cubicBezTo>
                <a:cubicBezTo>
                  <a:pt x="812" y="321"/>
                  <a:pt x="812" y="322"/>
                  <a:pt x="813" y="322"/>
                </a:cubicBezTo>
                <a:cubicBezTo>
                  <a:pt x="814" y="323"/>
                  <a:pt x="814" y="324"/>
                  <a:pt x="815" y="323"/>
                </a:cubicBezTo>
                <a:cubicBezTo>
                  <a:pt x="816" y="323"/>
                  <a:pt x="814" y="320"/>
                  <a:pt x="814" y="319"/>
                </a:cubicBezTo>
                <a:cubicBezTo>
                  <a:pt x="814" y="319"/>
                  <a:pt x="815" y="319"/>
                  <a:pt x="815" y="319"/>
                </a:cubicBezTo>
                <a:cubicBezTo>
                  <a:pt x="816" y="319"/>
                  <a:pt x="817" y="319"/>
                  <a:pt x="817" y="319"/>
                </a:cubicBezTo>
                <a:cubicBezTo>
                  <a:pt x="818" y="318"/>
                  <a:pt x="816" y="317"/>
                  <a:pt x="815" y="317"/>
                </a:cubicBezTo>
                <a:cubicBezTo>
                  <a:pt x="815" y="317"/>
                  <a:pt x="814" y="317"/>
                  <a:pt x="815" y="317"/>
                </a:cubicBezTo>
                <a:cubicBezTo>
                  <a:pt x="815" y="316"/>
                  <a:pt x="816" y="316"/>
                  <a:pt x="817" y="316"/>
                </a:cubicBezTo>
                <a:cubicBezTo>
                  <a:pt x="818" y="317"/>
                  <a:pt x="819" y="316"/>
                  <a:pt x="820" y="316"/>
                </a:cubicBezTo>
                <a:cubicBezTo>
                  <a:pt x="820" y="316"/>
                  <a:pt x="821" y="313"/>
                  <a:pt x="818" y="313"/>
                </a:cubicBezTo>
                <a:cubicBezTo>
                  <a:pt x="817" y="312"/>
                  <a:pt x="817" y="313"/>
                  <a:pt x="816" y="313"/>
                </a:cubicBezTo>
                <a:cubicBezTo>
                  <a:pt x="816" y="313"/>
                  <a:pt x="816" y="314"/>
                  <a:pt x="815" y="313"/>
                </a:cubicBezTo>
                <a:cubicBezTo>
                  <a:pt x="813" y="311"/>
                  <a:pt x="816" y="312"/>
                  <a:pt x="816" y="310"/>
                </a:cubicBezTo>
                <a:cubicBezTo>
                  <a:pt x="816" y="309"/>
                  <a:pt x="814" y="307"/>
                  <a:pt x="813" y="306"/>
                </a:cubicBezTo>
                <a:cubicBezTo>
                  <a:pt x="812" y="304"/>
                  <a:pt x="814" y="303"/>
                  <a:pt x="815" y="305"/>
                </a:cubicBezTo>
                <a:cubicBezTo>
                  <a:pt x="816" y="306"/>
                  <a:pt x="817" y="305"/>
                  <a:pt x="818" y="305"/>
                </a:cubicBezTo>
                <a:cubicBezTo>
                  <a:pt x="819" y="305"/>
                  <a:pt x="817" y="303"/>
                  <a:pt x="819" y="302"/>
                </a:cubicBezTo>
                <a:cubicBezTo>
                  <a:pt x="821" y="301"/>
                  <a:pt x="821" y="302"/>
                  <a:pt x="822" y="303"/>
                </a:cubicBezTo>
                <a:cubicBezTo>
                  <a:pt x="822" y="303"/>
                  <a:pt x="823" y="301"/>
                  <a:pt x="825" y="301"/>
                </a:cubicBezTo>
                <a:cubicBezTo>
                  <a:pt x="827" y="301"/>
                  <a:pt x="828" y="304"/>
                  <a:pt x="830" y="304"/>
                </a:cubicBezTo>
                <a:cubicBezTo>
                  <a:pt x="832" y="304"/>
                  <a:pt x="833" y="302"/>
                  <a:pt x="834" y="301"/>
                </a:cubicBezTo>
                <a:cubicBezTo>
                  <a:pt x="835" y="301"/>
                  <a:pt x="836" y="301"/>
                  <a:pt x="837" y="301"/>
                </a:cubicBezTo>
                <a:cubicBezTo>
                  <a:pt x="838" y="301"/>
                  <a:pt x="839" y="301"/>
                  <a:pt x="840" y="301"/>
                </a:cubicBezTo>
                <a:cubicBezTo>
                  <a:pt x="841" y="300"/>
                  <a:pt x="838" y="299"/>
                  <a:pt x="837" y="298"/>
                </a:cubicBezTo>
                <a:cubicBezTo>
                  <a:pt x="836" y="297"/>
                  <a:pt x="836" y="295"/>
                  <a:pt x="835" y="295"/>
                </a:cubicBezTo>
                <a:cubicBezTo>
                  <a:pt x="834" y="295"/>
                  <a:pt x="833" y="292"/>
                  <a:pt x="834" y="292"/>
                </a:cubicBezTo>
                <a:cubicBezTo>
                  <a:pt x="835" y="291"/>
                  <a:pt x="836" y="288"/>
                  <a:pt x="838" y="288"/>
                </a:cubicBezTo>
                <a:cubicBezTo>
                  <a:pt x="839" y="288"/>
                  <a:pt x="838" y="286"/>
                  <a:pt x="838" y="285"/>
                </a:cubicBezTo>
                <a:cubicBezTo>
                  <a:pt x="839" y="284"/>
                  <a:pt x="839" y="282"/>
                  <a:pt x="841" y="281"/>
                </a:cubicBezTo>
                <a:cubicBezTo>
                  <a:pt x="842" y="281"/>
                  <a:pt x="843" y="281"/>
                  <a:pt x="843" y="279"/>
                </a:cubicBezTo>
                <a:cubicBezTo>
                  <a:pt x="843" y="277"/>
                  <a:pt x="843" y="277"/>
                  <a:pt x="845" y="276"/>
                </a:cubicBezTo>
                <a:cubicBezTo>
                  <a:pt x="847" y="274"/>
                  <a:pt x="847" y="272"/>
                  <a:pt x="848" y="271"/>
                </a:cubicBezTo>
                <a:cubicBezTo>
                  <a:pt x="850" y="271"/>
                  <a:pt x="851" y="270"/>
                  <a:pt x="853" y="271"/>
                </a:cubicBezTo>
                <a:cubicBezTo>
                  <a:pt x="856" y="271"/>
                  <a:pt x="852" y="273"/>
                  <a:pt x="854" y="273"/>
                </a:cubicBezTo>
                <a:cubicBezTo>
                  <a:pt x="854" y="274"/>
                  <a:pt x="856" y="274"/>
                  <a:pt x="857" y="274"/>
                </a:cubicBezTo>
                <a:cubicBezTo>
                  <a:pt x="859" y="274"/>
                  <a:pt x="860" y="274"/>
                  <a:pt x="860" y="274"/>
                </a:cubicBezTo>
                <a:cubicBezTo>
                  <a:pt x="861" y="276"/>
                  <a:pt x="855" y="277"/>
                  <a:pt x="855" y="278"/>
                </a:cubicBezTo>
                <a:cubicBezTo>
                  <a:pt x="855" y="278"/>
                  <a:pt x="858" y="279"/>
                  <a:pt x="859" y="280"/>
                </a:cubicBezTo>
                <a:cubicBezTo>
                  <a:pt x="860" y="280"/>
                  <a:pt x="859" y="282"/>
                  <a:pt x="859" y="283"/>
                </a:cubicBezTo>
                <a:cubicBezTo>
                  <a:pt x="860" y="283"/>
                  <a:pt x="861" y="283"/>
                  <a:pt x="863" y="282"/>
                </a:cubicBezTo>
                <a:cubicBezTo>
                  <a:pt x="864" y="281"/>
                  <a:pt x="865" y="281"/>
                  <a:pt x="867" y="280"/>
                </a:cubicBezTo>
                <a:cubicBezTo>
                  <a:pt x="868" y="280"/>
                  <a:pt x="869" y="280"/>
                  <a:pt x="870" y="280"/>
                </a:cubicBezTo>
                <a:cubicBezTo>
                  <a:pt x="871" y="280"/>
                  <a:pt x="872" y="280"/>
                  <a:pt x="872" y="279"/>
                </a:cubicBezTo>
                <a:cubicBezTo>
                  <a:pt x="873" y="279"/>
                  <a:pt x="871" y="278"/>
                  <a:pt x="868" y="278"/>
                </a:cubicBezTo>
                <a:cubicBezTo>
                  <a:pt x="865" y="279"/>
                  <a:pt x="865" y="275"/>
                  <a:pt x="865" y="275"/>
                </a:cubicBezTo>
                <a:cubicBezTo>
                  <a:pt x="865" y="274"/>
                  <a:pt x="868" y="272"/>
                  <a:pt x="870" y="271"/>
                </a:cubicBezTo>
                <a:cubicBezTo>
                  <a:pt x="872" y="271"/>
                  <a:pt x="874" y="271"/>
                  <a:pt x="875" y="270"/>
                </a:cubicBezTo>
                <a:cubicBezTo>
                  <a:pt x="877" y="269"/>
                  <a:pt x="883" y="268"/>
                  <a:pt x="883" y="269"/>
                </a:cubicBezTo>
                <a:cubicBezTo>
                  <a:pt x="884" y="270"/>
                  <a:pt x="879" y="272"/>
                  <a:pt x="878" y="272"/>
                </a:cubicBezTo>
                <a:cubicBezTo>
                  <a:pt x="877" y="272"/>
                  <a:pt x="880" y="273"/>
                  <a:pt x="880" y="274"/>
                </a:cubicBezTo>
                <a:cubicBezTo>
                  <a:pt x="880" y="275"/>
                  <a:pt x="877" y="275"/>
                  <a:pt x="877" y="277"/>
                </a:cubicBezTo>
                <a:cubicBezTo>
                  <a:pt x="877" y="278"/>
                  <a:pt x="876" y="279"/>
                  <a:pt x="875" y="279"/>
                </a:cubicBezTo>
                <a:cubicBezTo>
                  <a:pt x="873" y="279"/>
                  <a:pt x="873" y="279"/>
                  <a:pt x="874" y="280"/>
                </a:cubicBezTo>
                <a:cubicBezTo>
                  <a:pt x="874" y="280"/>
                  <a:pt x="874" y="282"/>
                  <a:pt x="877" y="282"/>
                </a:cubicBezTo>
                <a:cubicBezTo>
                  <a:pt x="880" y="283"/>
                  <a:pt x="883" y="285"/>
                  <a:pt x="885" y="288"/>
                </a:cubicBezTo>
                <a:cubicBezTo>
                  <a:pt x="887" y="290"/>
                  <a:pt x="892" y="289"/>
                  <a:pt x="893" y="292"/>
                </a:cubicBezTo>
                <a:cubicBezTo>
                  <a:pt x="893" y="295"/>
                  <a:pt x="895" y="294"/>
                  <a:pt x="894" y="297"/>
                </a:cubicBezTo>
                <a:cubicBezTo>
                  <a:pt x="894" y="299"/>
                  <a:pt x="887" y="302"/>
                  <a:pt x="885" y="301"/>
                </a:cubicBezTo>
                <a:cubicBezTo>
                  <a:pt x="884" y="300"/>
                  <a:pt x="880" y="301"/>
                  <a:pt x="878" y="301"/>
                </a:cubicBezTo>
                <a:cubicBezTo>
                  <a:pt x="875" y="301"/>
                  <a:pt x="875" y="299"/>
                  <a:pt x="873" y="299"/>
                </a:cubicBezTo>
                <a:cubicBezTo>
                  <a:pt x="871" y="300"/>
                  <a:pt x="871" y="298"/>
                  <a:pt x="869" y="298"/>
                </a:cubicBezTo>
                <a:cubicBezTo>
                  <a:pt x="867" y="298"/>
                  <a:pt x="869" y="297"/>
                  <a:pt x="863" y="296"/>
                </a:cubicBezTo>
                <a:cubicBezTo>
                  <a:pt x="857" y="295"/>
                  <a:pt x="852" y="298"/>
                  <a:pt x="850" y="300"/>
                </a:cubicBezTo>
                <a:cubicBezTo>
                  <a:pt x="849" y="301"/>
                  <a:pt x="846" y="301"/>
                  <a:pt x="843" y="301"/>
                </a:cubicBezTo>
                <a:cubicBezTo>
                  <a:pt x="842" y="301"/>
                  <a:pt x="841" y="300"/>
                  <a:pt x="841" y="301"/>
                </a:cubicBezTo>
                <a:cubicBezTo>
                  <a:pt x="840" y="301"/>
                  <a:pt x="841" y="303"/>
                  <a:pt x="839" y="304"/>
                </a:cubicBezTo>
                <a:cubicBezTo>
                  <a:pt x="837" y="304"/>
                  <a:pt x="835" y="304"/>
                  <a:pt x="834" y="304"/>
                </a:cubicBezTo>
                <a:cubicBezTo>
                  <a:pt x="832" y="304"/>
                  <a:pt x="830" y="304"/>
                  <a:pt x="830" y="305"/>
                </a:cubicBezTo>
                <a:cubicBezTo>
                  <a:pt x="828" y="305"/>
                  <a:pt x="827" y="308"/>
                  <a:pt x="829" y="308"/>
                </a:cubicBezTo>
                <a:cubicBezTo>
                  <a:pt x="830" y="308"/>
                  <a:pt x="831" y="308"/>
                  <a:pt x="830" y="309"/>
                </a:cubicBezTo>
                <a:cubicBezTo>
                  <a:pt x="830" y="310"/>
                  <a:pt x="832" y="311"/>
                  <a:pt x="831" y="312"/>
                </a:cubicBezTo>
                <a:cubicBezTo>
                  <a:pt x="830" y="313"/>
                  <a:pt x="830" y="314"/>
                  <a:pt x="831" y="315"/>
                </a:cubicBezTo>
                <a:cubicBezTo>
                  <a:pt x="832" y="316"/>
                  <a:pt x="832" y="317"/>
                  <a:pt x="831" y="317"/>
                </a:cubicBezTo>
                <a:cubicBezTo>
                  <a:pt x="830" y="317"/>
                  <a:pt x="833" y="319"/>
                  <a:pt x="833" y="320"/>
                </a:cubicBezTo>
                <a:cubicBezTo>
                  <a:pt x="833" y="320"/>
                  <a:pt x="836" y="320"/>
                  <a:pt x="836" y="321"/>
                </a:cubicBezTo>
                <a:cubicBezTo>
                  <a:pt x="836" y="322"/>
                  <a:pt x="837" y="322"/>
                  <a:pt x="838" y="322"/>
                </a:cubicBezTo>
                <a:cubicBezTo>
                  <a:pt x="839" y="321"/>
                  <a:pt x="840" y="323"/>
                  <a:pt x="841" y="325"/>
                </a:cubicBezTo>
                <a:cubicBezTo>
                  <a:pt x="841" y="326"/>
                  <a:pt x="846" y="325"/>
                  <a:pt x="846" y="324"/>
                </a:cubicBezTo>
                <a:cubicBezTo>
                  <a:pt x="846" y="322"/>
                  <a:pt x="847" y="322"/>
                  <a:pt x="850" y="322"/>
                </a:cubicBezTo>
                <a:cubicBezTo>
                  <a:pt x="852" y="322"/>
                  <a:pt x="854" y="325"/>
                  <a:pt x="855" y="325"/>
                </a:cubicBezTo>
                <a:cubicBezTo>
                  <a:pt x="856" y="326"/>
                  <a:pt x="858" y="325"/>
                  <a:pt x="860" y="325"/>
                </a:cubicBezTo>
                <a:cubicBezTo>
                  <a:pt x="861" y="325"/>
                  <a:pt x="863" y="323"/>
                  <a:pt x="864" y="322"/>
                </a:cubicBezTo>
                <a:cubicBezTo>
                  <a:pt x="864" y="322"/>
                  <a:pt x="865" y="322"/>
                  <a:pt x="865" y="323"/>
                </a:cubicBezTo>
                <a:cubicBezTo>
                  <a:pt x="866" y="323"/>
                  <a:pt x="866" y="323"/>
                  <a:pt x="867" y="323"/>
                </a:cubicBezTo>
                <a:cubicBezTo>
                  <a:pt x="868" y="322"/>
                  <a:pt x="869" y="322"/>
                  <a:pt x="870" y="322"/>
                </a:cubicBezTo>
                <a:cubicBezTo>
                  <a:pt x="871" y="322"/>
                  <a:pt x="868" y="324"/>
                  <a:pt x="869" y="325"/>
                </a:cubicBezTo>
                <a:cubicBezTo>
                  <a:pt x="870" y="326"/>
                  <a:pt x="868" y="328"/>
                  <a:pt x="869" y="329"/>
                </a:cubicBezTo>
                <a:cubicBezTo>
                  <a:pt x="870" y="330"/>
                  <a:pt x="869" y="331"/>
                  <a:pt x="869" y="333"/>
                </a:cubicBezTo>
                <a:cubicBezTo>
                  <a:pt x="869" y="334"/>
                  <a:pt x="865" y="338"/>
                  <a:pt x="865" y="341"/>
                </a:cubicBezTo>
                <a:cubicBezTo>
                  <a:pt x="864" y="344"/>
                  <a:pt x="862" y="349"/>
                  <a:pt x="861" y="349"/>
                </a:cubicBezTo>
                <a:cubicBezTo>
                  <a:pt x="861" y="350"/>
                  <a:pt x="860" y="349"/>
                  <a:pt x="859" y="349"/>
                </a:cubicBezTo>
                <a:cubicBezTo>
                  <a:pt x="859" y="349"/>
                  <a:pt x="858" y="349"/>
                  <a:pt x="857" y="349"/>
                </a:cubicBezTo>
                <a:cubicBezTo>
                  <a:pt x="855" y="350"/>
                  <a:pt x="853" y="349"/>
                  <a:pt x="851" y="348"/>
                </a:cubicBezTo>
                <a:cubicBezTo>
                  <a:pt x="849" y="347"/>
                  <a:pt x="843" y="348"/>
                  <a:pt x="842" y="349"/>
                </a:cubicBezTo>
                <a:cubicBezTo>
                  <a:pt x="842" y="351"/>
                  <a:pt x="840" y="351"/>
                  <a:pt x="838" y="350"/>
                </a:cubicBezTo>
                <a:cubicBezTo>
                  <a:pt x="836" y="349"/>
                  <a:pt x="833" y="348"/>
                  <a:pt x="830" y="348"/>
                </a:cubicBezTo>
                <a:cubicBezTo>
                  <a:pt x="826" y="347"/>
                  <a:pt x="824" y="347"/>
                  <a:pt x="823" y="346"/>
                </a:cubicBezTo>
                <a:cubicBezTo>
                  <a:pt x="823" y="345"/>
                  <a:pt x="821" y="345"/>
                  <a:pt x="818" y="344"/>
                </a:cubicBezTo>
                <a:cubicBezTo>
                  <a:pt x="814" y="344"/>
                  <a:pt x="815" y="341"/>
                  <a:pt x="811" y="341"/>
                </a:cubicBezTo>
                <a:cubicBezTo>
                  <a:pt x="807" y="341"/>
                  <a:pt x="802" y="344"/>
                  <a:pt x="802" y="346"/>
                </a:cubicBezTo>
                <a:cubicBezTo>
                  <a:pt x="802" y="348"/>
                  <a:pt x="804" y="350"/>
                  <a:pt x="802" y="351"/>
                </a:cubicBezTo>
                <a:cubicBezTo>
                  <a:pt x="801" y="353"/>
                  <a:pt x="798" y="353"/>
                  <a:pt x="796" y="351"/>
                </a:cubicBezTo>
                <a:cubicBezTo>
                  <a:pt x="794" y="350"/>
                  <a:pt x="790" y="349"/>
                  <a:pt x="788" y="349"/>
                </a:cubicBezTo>
                <a:cubicBezTo>
                  <a:pt x="785" y="349"/>
                  <a:pt x="783" y="347"/>
                  <a:pt x="784" y="346"/>
                </a:cubicBezTo>
                <a:cubicBezTo>
                  <a:pt x="784" y="344"/>
                  <a:pt x="783" y="344"/>
                  <a:pt x="781" y="343"/>
                </a:cubicBezTo>
                <a:cubicBezTo>
                  <a:pt x="779" y="343"/>
                  <a:pt x="777" y="341"/>
                  <a:pt x="773" y="342"/>
                </a:cubicBezTo>
                <a:cubicBezTo>
                  <a:pt x="769" y="342"/>
                  <a:pt x="767" y="340"/>
                  <a:pt x="767" y="339"/>
                </a:cubicBezTo>
                <a:cubicBezTo>
                  <a:pt x="767" y="338"/>
                  <a:pt x="765" y="337"/>
                  <a:pt x="765" y="337"/>
                </a:cubicBezTo>
                <a:cubicBezTo>
                  <a:pt x="764" y="338"/>
                  <a:pt x="762" y="337"/>
                  <a:pt x="762" y="336"/>
                </a:cubicBezTo>
                <a:cubicBezTo>
                  <a:pt x="761" y="334"/>
                  <a:pt x="763" y="334"/>
                  <a:pt x="765" y="333"/>
                </a:cubicBezTo>
                <a:cubicBezTo>
                  <a:pt x="767" y="331"/>
                  <a:pt x="767" y="329"/>
                  <a:pt x="765" y="327"/>
                </a:cubicBezTo>
                <a:cubicBezTo>
                  <a:pt x="763" y="326"/>
                  <a:pt x="764" y="325"/>
                  <a:pt x="766" y="324"/>
                </a:cubicBezTo>
                <a:cubicBezTo>
                  <a:pt x="767" y="322"/>
                  <a:pt x="766" y="321"/>
                  <a:pt x="765" y="322"/>
                </a:cubicBezTo>
                <a:cubicBezTo>
                  <a:pt x="764" y="323"/>
                  <a:pt x="763" y="323"/>
                  <a:pt x="763" y="321"/>
                </a:cubicBezTo>
                <a:cubicBezTo>
                  <a:pt x="763" y="320"/>
                  <a:pt x="759" y="320"/>
                  <a:pt x="757" y="321"/>
                </a:cubicBezTo>
                <a:cubicBezTo>
                  <a:pt x="756" y="322"/>
                  <a:pt x="752" y="321"/>
                  <a:pt x="751" y="321"/>
                </a:cubicBezTo>
                <a:cubicBezTo>
                  <a:pt x="750" y="321"/>
                  <a:pt x="748" y="321"/>
                  <a:pt x="747" y="321"/>
                </a:cubicBezTo>
                <a:cubicBezTo>
                  <a:pt x="745" y="321"/>
                  <a:pt x="742" y="324"/>
                  <a:pt x="741" y="323"/>
                </a:cubicBezTo>
                <a:cubicBezTo>
                  <a:pt x="740" y="321"/>
                  <a:pt x="728" y="323"/>
                  <a:pt x="725" y="323"/>
                </a:cubicBezTo>
                <a:cubicBezTo>
                  <a:pt x="722" y="324"/>
                  <a:pt x="720" y="327"/>
                  <a:pt x="718" y="327"/>
                </a:cubicBezTo>
                <a:cubicBezTo>
                  <a:pt x="716" y="327"/>
                  <a:pt x="713" y="329"/>
                  <a:pt x="712" y="330"/>
                </a:cubicBezTo>
                <a:cubicBezTo>
                  <a:pt x="710" y="332"/>
                  <a:pt x="707" y="330"/>
                  <a:pt x="705" y="330"/>
                </a:cubicBezTo>
                <a:cubicBezTo>
                  <a:pt x="704" y="330"/>
                  <a:pt x="704" y="330"/>
                  <a:pt x="703" y="330"/>
                </a:cubicBezTo>
                <a:cubicBezTo>
                  <a:pt x="701" y="330"/>
                  <a:pt x="699" y="331"/>
                  <a:pt x="698" y="329"/>
                </a:cubicBezTo>
                <a:cubicBezTo>
                  <a:pt x="696" y="327"/>
                  <a:pt x="695" y="327"/>
                  <a:pt x="694" y="327"/>
                </a:cubicBezTo>
                <a:cubicBezTo>
                  <a:pt x="693" y="328"/>
                  <a:pt x="691" y="334"/>
                  <a:pt x="689" y="336"/>
                </a:cubicBezTo>
                <a:cubicBezTo>
                  <a:pt x="688" y="338"/>
                  <a:pt x="685" y="339"/>
                  <a:pt x="683" y="339"/>
                </a:cubicBezTo>
                <a:cubicBezTo>
                  <a:pt x="681" y="339"/>
                  <a:pt x="681" y="342"/>
                  <a:pt x="680" y="343"/>
                </a:cubicBezTo>
                <a:cubicBezTo>
                  <a:pt x="678" y="344"/>
                  <a:pt x="679" y="346"/>
                  <a:pt x="677" y="347"/>
                </a:cubicBezTo>
                <a:cubicBezTo>
                  <a:pt x="676" y="348"/>
                  <a:pt x="676" y="352"/>
                  <a:pt x="677" y="353"/>
                </a:cubicBezTo>
                <a:cubicBezTo>
                  <a:pt x="678" y="355"/>
                  <a:pt x="674" y="359"/>
                  <a:pt x="672" y="360"/>
                </a:cubicBezTo>
                <a:cubicBezTo>
                  <a:pt x="670" y="362"/>
                  <a:pt x="669" y="364"/>
                  <a:pt x="666" y="364"/>
                </a:cubicBezTo>
                <a:cubicBezTo>
                  <a:pt x="663" y="365"/>
                  <a:pt x="661" y="368"/>
                  <a:pt x="661" y="370"/>
                </a:cubicBezTo>
                <a:cubicBezTo>
                  <a:pt x="660" y="372"/>
                  <a:pt x="655" y="375"/>
                  <a:pt x="655" y="378"/>
                </a:cubicBezTo>
                <a:cubicBezTo>
                  <a:pt x="655" y="380"/>
                  <a:pt x="650" y="385"/>
                  <a:pt x="647" y="391"/>
                </a:cubicBezTo>
                <a:cubicBezTo>
                  <a:pt x="645" y="397"/>
                  <a:pt x="647" y="398"/>
                  <a:pt x="649" y="400"/>
                </a:cubicBezTo>
                <a:cubicBezTo>
                  <a:pt x="650" y="401"/>
                  <a:pt x="648" y="404"/>
                  <a:pt x="650" y="407"/>
                </a:cubicBezTo>
                <a:cubicBezTo>
                  <a:pt x="651" y="409"/>
                  <a:pt x="649" y="413"/>
                  <a:pt x="648" y="415"/>
                </a:cubicBezTo>
                <a:cubicBezTo>
                  <a:pt x="647" y="416"/>
                  <a:pt x="648" y="420"/>
                  <a:pt x="646" y="422"/>
                </a:cubicBezTo>
                <a:cubicBezTo>
                  <a:pt x="645" y="424"/>
                  <a:pt x="647" y="427"/>
                  <a:pt x="648" y="428"/>
                </a:cubicBezTo>
                <a:cubicBezTo>
                  <a:pt x="649" y="429"/>
                  <a:pt x="647" y="432"/>
                  <a:pt x="648" y="433"/>
                </a:cubicBezTo>
                <a:cubicBezTo>
                  <a:pt x="650" y="435"/>
                  <a:pt x="650" y="436"/>
                  <a:pt x="652" y="436"/>
                </a:cubicBezTo>
                <a:cubicBezTo>
                  <a:pt x="655" y="437"/>
                  <a:pt x="652" y="438"/>
                  <a:pt x="654" y="440"/>
                </a:cubicBezTo>
                <a:cubicBezTo>
                  <a:pt x="656" y="441"/>
                  <a:pt x="656" y="442"/>
                  <a:pt x="657" y="444"/>
                </a:cubicBezTo>
                <a:cubicBezTo>
                  <a:pt x="659" y="445"/>
                  <a:pt x="662" y="447"/>
                  <a:pt x="663" y="451"/>
                </a:cubicBezTo>
                <a:cubicBezTo>
                  <a:pt x="664" y="454"/>
                  <a:pt x="665" y="455"/>
                  <a:pt x="666" y="456"/>
                </a:cubicBezTo>
                <a:cubicBezTo>
                  <a:pt x="668" y="457"/>
                  <a:pt x="672" y="459"/>
                  <a:pt x="675" y="462"/>
                </a:cubicBezTo>
                <a:cubicBezTo>
                  <a:pt x="678" y="464"/>
                  <a:pt x="683" y="467"/>
                  <a:pt x="685" y="468"/>
                </a:cubicBezTo>
                <a:cubicBezTo>
                  <a:pt x="687" y="469"/>
                  <a:pt x="692" y="467"/>
                  <a:pt x="699" y="465"/>
                </a:cubicBezTo>
                <a:cubicBezTo>
                  <a:pt x="705" y="464"/>
                  <a:pt x="709" y="467"/>
                  <a:pt x="710" y="467"/>
                </a:cubicBezTo>
                <a:cubicBezTo>
                  <a:pt x="711" y="467"/>
                  <a:pt x="716" y="465"/>
                  <a:pt x="718" y="464"/>
                </a:cubicBezTo>
                <a:cubicBezTo>
                  <a:pt x="720" y="463"/>
                  <a:pt x="723" y="462"/>
                  <a:pt x="724" y="461"/>
                </a:cubicBezTo>
                <a:cubicBezTo>
                  <a:pt x="725" y="460"/>
                  <a:pt x="728" y="460"/>
                  <a:pt x="729" y="460"/>
                </a:cubicBezTo>
                <a:cubicBezTo>
                  <a:pt x="731" y="460"/>
                  <a:pt x="731" y="458"/>
                  <a:pt x="732" y="459"/>
                </a:cubicBezTo>
                <a:cubicBezTo>
                  <a:pt x="733" y="460"/>
                  <a:pt x="736" y="460"/>
                  <a:pt x="739" y="461"/>
                </a:cubicBezTo>
                <a:cubicBezTo>
                  <a:pt x="741" y="461"/>
                  <a:pt x="743" y="464"/>
                  <a:pt x="743" y="465"/>
                </a:cubicBezTo>
                <a:cubicBezTo>
                  <a:pt x="742" y="466"/>
                  <a:pt x="744" y="468"/>
                  <a:pt x="745" y="469"/>
                </a:cubicBezTo>
                <a:cubicBezTo>
                  <a:pt x="746" y="469"/>
                  <a:pt x="748" y="468"/>
                  <a:pt x="749" y="468"/>
                </a:cubicBezTo>
                <a:cubicBezTo>
                  <a:pt x="750" y="468"/>
                  <a:pt x="754" y="468"/>
                  <a:pt x="755" y="467"/>
                </a:cubicBezTo>
                <a:cubicBezTo>
                  <a:pt x="756" y="466"/>
                  <a:pt x="756" y="468"/>
                  <a:pt x="757" y="469"/>
                </a:cubicBezTo>
                <a:cubicBezTo>
                  <a:pt x="758" y="470"/>
                  <a:pt x="759" y="470"/>
                  <a:pt x="759" y="470"/>
                </a:cubicBezTo>
                <a:cubicBezTo>
                  <a:pt x="760" y="470"/>
                  <a:pt x="760" y="470"/>
                  <a:pt x="760" y="470"/>
                </a:cubicBezTo>
                <a:cubicBezTo>
                  <a:pt x="761" y="470"/>
                  <a:pt x="762" y="473"/>
                  <a:pt x="762" y="474"/>
                </a:cubicBezTo>
                <a:cubicBezTo>
                  <a:pt x="761" y="475"/>
                  <a:pt x="760" y="477"/>
                  <a:pt x="761" y="478"/>
                </a:cubicBezTo>
                <a:cubicBezTo>
                  <a:pt x="762" y="479"/>
                  <a:pt x="761" y="480"/>
                  <a:pt x="760" y="481"/>
                </a:cubicBezTo>
                <a:cubicBezTo>
                  <a:pt x="759" y="481"/>
                  <a:pt x="759" y="483"/>
                  <a:pt x="760" y="483"/>
                </a:cubicBezTo>
                <a:cubicBezTo>
                  <a:pt x="761" y="483"/>
                  <a:pt x="760" y="484"/>
                  <a:pt x="759" y="485"/>
                </a:cubicBezTo>
                <a:cubicBezTo>
                  <a:pt x="759" y="485"/>
                  <a:pt x="760" y="486"/>
                  <a:pt x="761" y="487"/>
                </a:cubicBezTo>
                <a:cubicBezTo>
                  <a:pt x="761" y="488"/>
                  <a:pt x="758" y="487"/>
                  <a:pt x="758" y="489"/>
                </a:cubicBezTo>
                <a:cubicBezTo>
                  <a:pt x="759" y="490"/>
                  <a:pt x="758" y="491"/>
                  <a:pt x="757" y="491"/>
                </a:cubicBezTo>
                <a:cubicBezTo>
                  <a:pt x="756" y="492"/>
                  <a:pt x="759" y="494"/>
                  <a:pt x="759" y="495"/>
                </a:cubicBezTo>
                <a:cubicBezTo>
                  <a:pt x="759" y="496"/>
                  <a:pt x="760" y="497"/>
                  <a:pt x="762" y="499"/>
                </a:cubicBezTo>
                <a:cubicBezTo>
                  <a:pt x="764" y="501"/>
                  <a:pt x="763" y="502"/>
                  <a:pt x="767" y="504"/>
                </a:cubicBezTo>
                <a:cubicBezTo>
                  <a:pt x="770" y="507"/>
                  <a:pt x="771" y="511"/>
                  <a:pt x="772" y="514"/>
                </a:cubicBezTo>
                <a:cubicBezTo>
                  <a:pt x="772" y="516"/>
                  <a:pt x="775" y="522"/>
                  <a:pt x="776" y="523"/>
                </a:cubicBezTo>
                <a:cubicBezTo>
                  <a:pt x="776" y="524"/>
                  <a:pt x="775" y="525"/>
                  <a:pt x="775" y="527"/>
                </a:cubicBezTo>
                <a:cubicBezTo>
                  <a:pt x="775" y="530"/>
                  <a:pt x="777" y="534"/>
                  <a:pt x="777" y="536"/>
                </a:cubicBezTo>
                <a:cubicBezTo>
                  <a:pt x="778" y="539"/>
                  <a:pt x="776" y="541"/>
                  <a:pt x="774" y="542"/>
                </a:cubicBezTo>
                <a:cubicBezTo>
                  <a:pt x="773" y="544"/>
                  <a:pt x="771" y="548"/>
                  <a:pt x="771" y="551"/>
                </a:cubicBezTo>
                <a:cubicBezTo>
                  <a:pt x="771" y="553"/>
                  <a:pt x="769" y="555"/>
                  <a:pt x="769" y="557"/>
                </a:cubicBezTo>
                <a:cubicBezTo>
                  <a:pt x="769" y="558"/>
                  <a:pt x="769" y="561"/>
                  <a:pt x="769" y="562"/>
                </a:cubicBezTo>
                <a:cubicBezTo>
                  <a:pt x="768" y="564"/>
                  <a:pt x="770" y="566"/>
                  <a:pt x="771" y="568"/>
                </a:cubicBezTo>
                <a:cubicBezTo>
                  <a:pt x="772" y="570"/>
                  <a:pt x="774" y="574"/>
                  <a:pt x="775" y="577"/>
                </a:cubicBezTo>
                <a:cubicBezTo>
                  <a:pt x="776" y="580"/>
                  <a:pt x="779" y="583"/>
                  <a:pt x="779" y="585"/>
                </a:cubicBezTo>
                <a:cubicBezTo>
                  <a:pt x="780" y="588"/>
                  <a:pt x="779" y="591"/>
                  <a:pt x="780" y="593"/>
                </a:cubicBezTo>
                <a:cubicBezTo>
                  <a:pt x="780" y="594"/>
                  <a:pt x="781" y="597"/>
                  <a:pt x="781" y="599"/>
                </a:cubicBezTo>
                <a:cubicBezTo>
                  <a:pt x="782" y="602"/>
                  <a:pt x="782" y="607"/>
                  <a:pt x="784" y="610"/>
                </a:cubicBezTo>
                <a:cubicBezTo>
                  <a:pt x="786" y="612"/>
                  <a:pt x="789" y="616"/>
                  <a:pt x="790" y="620"/>
                </a:cubicBezTo>
                <a:cubicBezTo>
                  <a:pt x="791" y="623"/>
                  <a:pt x="793" y="626"/>
                  <a:pt x="794" y="628"/>
                </a:cubicBezTo>
                <a:cubicBezTo>
                  <a:pt x="795" y="630"/>
                  <a:pt x="795" y="632"/>
                  <a:pt x="794" y="632"/>
                </a:cubicBezTo>
                <a:cubicBezTo>
                  <a:pt x="793" y="632"/>
                  <a:pt x="793" y="633"/>
                  <a:pt x="794" y="636"/>
                </a:cubicBezTo>
                <a:cubicBezTo>
                  <a:pt x="795" y="638"/>
                  <a:pt x="794" y="639"/>
                  <a:pt x="795" y="639"/>
                </a:cubicBezTo>
                <a:cubicBezTo>
                  <a:pt x="797" y="639"/>
                  <a:pt x="796" y="640"/>
                  <a:pt x="797" y="640"/>
                </a:cubicBezTo>
                <a:cubicBezTo>
                  <a:pt x="798" y="640"/>
                  <a:pt x="799" y="641"/>
                  <a:pt x="799" y="642"/>
                </a:cubicBezTo>
                <a:cubicBezTo>
                  <a:pt x="800" y="643"/>
                  <a:pt x="802" y="643"/>
                  <a:pt x="802" y="642"/>
                </a:cubicBezTo>
                <a:cubicBezTo>
                  <a:pt x="803" y="641"/>
                  <a:pt x="805" y="641"/>
                  <a:pt x="807" y="641"/>
                </a:cubicBezTo>
                <a:cubicBezTo>
                  <a:pt x="809" y="641"/>
                  <a:pt x="809" y="640"/>
                  <a:pt x="811" y="639"/>
                </a:cubicBezTo>
                <a:cubicBezTo>
                  <a:pt x="813" y="638"/>
                  <a:pt x="816" y="638"/>
                  <a:pt x="818" y="639"/>
                </a:cubicBezTo>
                <a:cubicBezTo>
                  <a:pt x="819" y="640"/>
                  <a:pt x="821" y="639"/>
                  <a:pt x="822" y="638"/>
                </a:cubicBezTo>
                <a:cubicBezTo>
                  <a:pt x="822" y="638"/>
                  <a:pt x="823" y="638"/>
                  <a:pt x="823" y="638"/>
                </a:cubicBezTo>
                <a:cubicBezTo>
                  <a:pt x="824" y="639"/>
                  <a:pt x="824" y="639"/>
                  <a:pt x="824" y="638"/>
                </a:cubicBezTo>
                <a:cubicBezTo>
                  <a:pt x="825" y="636"/>
                  <a:pt x="826" y="637"/>
                  <a:pt x="828" y="637"/>
                </a:cubicBezTo>
                <a:cubicBezTo>
                  <a:pt x="830" y="637"/>
                  <a:pt x="834" y="634"/>
                  <a:pt x="837" y="631"/>
                </a:cubicBezTo>
                <a:cubicBezTo>
                  <a:pt x="840" y="628"/>
                  <a:pt x="845" y="622"/>
                  <a:pt x="847" y="619"/>
                </a:cubicBezTo>
                <a:cubicBezTo>
                  <a:pt x="849" y="616"/>
                  <a:pt x="851" y="613"/>
                  <a:pt x="853" y="612"/>
                </a:cubicBezTo>
                <a:cubicBezTo>
                  <a:pt x="854" y="611"/>
                  <a:pt x="855" y="605"/>
                  <a:pt x="855" y="603"/>
                </a:cubicBezTo>
                <a:cubicBezTo>
                  <a:pt x="855" y="602"/>
                  <a:pt x="855" y="602"/>
                  <a:pt x="854" y="602"/>
                </a:cubicBezTo>
                <a:cubicBezTo>
                  <a:pt x="854" y="602"/>
                  <a:pt x="854" y="602"/>
                  <a:pt x="853" y="601"/>
                </a:cubicBezTo>
                <a:cubicBezTo>
                  <a:pt x="853" y="600"/>
                  <a:pt x="856" y="598"/>
                  <a:pt x="860" y="596"/>
                </a:cubicBezTo>
                <a:cubicBezTo>
                  <a:pt x="864" y="595"/>
                  <a:pt x="865" y="594"/>
                  <a:pt x="865" y="593"/>
                </a:cubicBezTo>
                <a:cubicBezTo>
                  <a:pt x="866" y="592"/>
                  <a:pt x="865" y="588"/>
                  <a:pt x="866" y="587"/>
                </a:cubicBezTo>
                <a:cubicBezTo>
                  <a:pt x="866" y="586"/>
                  <a:pt x="866" y="585"/>
                  <a:pt x="865" y="582"/>
                </a:cubicBezTo>
                <a:cubicBezTo>
                  <a:pt x="865" y="578"/>
                  <a:pt x="863" y="578"/>
                  <a:pt x="863" y="576"/>
                </a:cubicBezTo>
                <a:cubicBezTo>
                  <a:pt x="862" y="574"/>
                  <a:pt x="863" y="573"/>
                  <a:pt x="864" y="573"/>
                </a:cubicBezTo>
                <a:cubicBezTo>
                  <a:pt x="865" y="573"/>
                  <a:pt x="865" y="572"/>
                  <a:pt x="866" y="571"/>
                </a:cubicBezTo>
                <a:cubicBezTo>
                  <a:pt x="867" y="569"/>
                  <a:pt x="868" y="570"/>
                  <a:pt x="869" y="568"/>
                </a:cubicBezTo>
                <a:cubicBezTo>
                  <a:pt x="871" y="567"/>
                  <a:pt x="871" y="566"/>
                  <a:pt x="874" y="564"/>
                </a:cubicBezTo>
                <a:cubicBezTo>
                  <a:pt x="876" y="562"/>
                  <a:pt x="879" y="562"/>
                  <a:pt x="882" y="560"/>
                </a:cubicBezTo>
                <a:cubicBezTo>
                  <a:pt x="885" y="558"/>
                  <a:pt x="889" y="552"/>
                  <a:pt x="889" y="551"/>
                </a:cubicBezTo>
                <a:cubicBezTo>
                  <a:pt x="888" y="550"/>
                  <a:pt x="887" y="545"/>
                  <a:pt x="888" y="543"/>
                </a:cubicBezTo>
                <a:cubicBezTo>
                  <a:pt x="888" y="541"/>
                  <a:pt x="887" y="535"/>
                  <a:pt x="887" y="533"/>
                </a:cubicBezTo>
                <a:cubicBezTo>
                  <a:pt x="887" y="530"/>
                  <a:pt x="884" y="531"/>
                  <a:pt x="884" y="529"/>
                </a:cubicBezTo>
                <a:cubicBezTo>
                  <a:pt x="884" y="526"/>
                  <a:pt x="883" y="526"/>
                  <a:pt x="883" y="524"/>
                </a:cubicBezTo>
                <a:cubicBezTo>
                  <a:pt x="883" y="523"/>
                  <a:pt x="883" y="521"/>
                  <a:pt x="882" y="521"/>
                </a:cubicBezTo>
                <a:cubicBezTo>
                  <a:pt x="882" y="521"/>
                  <a:pt x="882" y="519"/>
                  <a:pt x="883" y="518"/>
                </a:cubicBezTo>
                <a:cubicBezTo>
                  <a:pt x="884" y="516"/>
                  <a:pt x="881" y="516"/>
                  <a:pt x="881" y="514"/>
                </a:cubicBezTo>
                <a:cubicBezTo>
                  <a:pt x="880" y="512"/>
                  <a:pt x="886" y="500"/>
                  <a:pt x="887" y="498"/>
                </a:cubicBezTo>
                <a:cubicBezTo>
                  <a:pt x="888" y="497"/>
                  <a:pt x="889" y="497"/>
                  <a:pt x="889" y="496"/>
                </a:cubicBezTo>
                <a:cubicBezTo>
                  <a:pt x="890" y="496"/>
                  <a:pt x="890" y="496"/>
                  <a:pt x="890" y="496"/>
                </a:cubicBezTo>
                <a:cubicBezTo>
                  <a:pt x="891" y="496"/>
                  <a:pt x="891" y="496"/>
                  <a:pt x="892" y="495"/>
                </a:cubicBezTo>
                <a:cubicBezTo>
                  <a:pt x="893" y="493"/>
                  <a:pt x="898" y="488"/>
                  <a:pt x="902" y="484"/>
                </a:cubicBezTo>
                <a:cubicBezTo>
                  <a:pt x="905" y="480"/>
                  <a:pt x="907" y="480"/>
                  <a:pt x="909" y="479"/>
                </a:cubicBezTo>
                <a:cubicBezTo>
                  <a:pt x="911" y="478"/>
                  <a:pt x="916" y="473"/>
                  <a:pt x="919" y="468"/>
                </a:cubicBezTo>
                <a:cubicBezTo>
                  <a:pt x="922" y="465"/>
                  <a:pt x="924" y="462"/>
                  <a:pt x="924" y="460"/>
                </a:cubicBezTo>
                <a:cubicBezTo>
                  <a:pt x="925" y="458"/>
                  <a:pt x="927" y="456"/>
                  <a:pt x="928" y="454"/>
                </a:cubicBezTo>
                <a:cubicBezTo>
                  <a:pt x="930" y="452"/>
                  <a:pt x="932" y="447"/>
                  <a:pt x="932" y="445"/>
                </a:cubicBezTo>
                <a:cubicBezTo>
                  <a:pt x="932" y="444"/>
                  <a:pt x="933" y="441"/>
                  <a:pt x="934" y="438"/>
                </a:cubicBezTo>
                <a:cubicBezTo>
                  <a:pt x="934" y="435"/>
                  <a:pt x="932" y="435"/>
                  <a:pt x="931" y="436"/>
                </a:cubicBezTo>
                <a:cubicBezTo>
                  <a:pt x="930" y="438"/>
                  <a:pt x="925" y="439"/>
                  <a:pt x="921" y="439"/>
                </a:cubicBezTo>
                <a:cubicBezTo>
                  <a:pt x="918" y="439"/>
                  <a:pt x="916" y="439"/>
                  <a:pt x="915" y="441"/>
                </a:cubicBezTo>
                <a:cubicBezTo>
                  <a:pt x="914" y="441"/>
                  <a:pt x="913" y="441"/>
                  <a:pt x="912" y="441"/>
                </a:cubicBezTo>
                <a:cubicBezTo>
                  <a:pt x="911" y="441"/>
                  <a:pt x="910" y="441"/>
                  <a:pt x="909" y="442"/>
                </a:cubicBezTo>
                <a:cubicBezTo>
                  <a:pt x="908" y="443"/>
                  <a:pt x="903" y="444"/>
                  <a:pt x="902" y="441"/>
                </a:cubicBezTo>
                <a:cubicBezTo>
                  <a:pt x="901" y="438"/>
                  <a:pt x="898" y="438"/>
                  <a:pt x="898" y="438"/>
                </a:cubicBezTo>
                <a:cubicBezTo>
                  <a:pt x="897" y="437"/>
                  <a:pt x="899" y="436"/>
                  <a:pt x="900" y="436"/>
                </a:cubicBezTo>
                <a:cubicBezTo>
                  <a:pt x="901" y="435"/>
                  <a:pt x="901" y="434"/>
                  <a:pt x="900" y="433"/>
                </a:cubicBezTo>
                <a:cubicBezTo>
                  <a:pt x="899" y="432"/>
                  <a:pt x="897" y="431"/>
                  <a:pt x="895" y="428"/>
                </a:cubicBezTo>
                <a:cubicBezTo>
                  <a:pt x="892" y="425"/>
                  <a:pt x="889" y="423"/>
                  <a:pt x="888" y="423"/>
                </a:cubicBezTo>
                <a:cubicBezTo>
                  <a:pt x="886" y="423"/>
                  <a:pt x="886" y="420"/>
                  <a:pt x="885" y="420"/>
                </a:cubicBezTo>
                <a:cubicBezTo>
                  <a:pt x="884" y="420"/>
                  <a:pt x="882" y="416"/>
                  <a:pt x="882" y="414"/>
                </a:cubicBezTo>
                <a:cubicBezTo>
                  <a:pt x="882" y="412"/>
                  <a:pt x="878" y="408"/>
                  <a:pt x="877" y="407"/>
                </a:cubicBezTo>
                <a:cubicBezTo>
                  <a:pt x="875" y="406"/>
                  <a:pt x="874" y="404"/>
                  <a:pt x="874" y="400"/>
                </a:cubicBezTo>
                <a:cubicBezTo>
                  <a:pt x="874" y="397"/>
                  <a:pt x="874" y="394"/>
                  <a:pt x="873" y="393"/>
                </a:cubicBezTo>
                <a:cubicBezTo>
                  <a:pt x="873" y="392"/>
                  <a:pt x="872" y="390"/>
                  <a:pt x="870" y="389"/>
                </a:cubicBezTo>
                <a:cubicBezTo>
                  <a:pt x="868" y="388"/>
                  <a:pt x="867" y="386"/>
                  <a:pt x="867" y="384"/>
                </a:cubicBezTo>
                <a:cubicBezTo>
                  <a:pt x="868" y="382"/>
                  <a:pt x="866" y="382"/>
                  <a:pt x="865" y="379"/>
                </a:cubicBezTo>
                <a:cubicBezTo>
                  <a:pt x="865" y="376"/>
                  <a:pt x="861" y="372"/>
                  <a:pt x="861" y="371"/>
                </a:cubicBezTo>
                <a:cubicBezTo>
                  <a:pt x="861" y="369"/>
                  <a:pt x="859" y="368"/>
                  <a:pt x="859" y="366"/>
                </a:cubicBezTo>
                <a:cubicBezTo>
                  <a:pt x="859" y="364"/>
                  <a:pt x="858" y="364"/>
                  <a:pt x="856" y="362"/>
                </a:cubicBezTo>
                <a:cubicBezTo>
                  <a:pt x="854" y="359"/>
                  <a:pt x="854" y="354"/>
                  <a:pt x="854" y="354"/>
                </a:cubicBezTo>
                <a:cubicBezTo>
                  <a:pt x="855" y="354"/>
                  <a:pt x="856" y="358"/>
                  <a:pt x="857" y="359"/>
                </a:cubicBezTo>
                <a:cubicBezTo>
                  <a:pt x="858" y="361"/>
                  <a:pt x="860" y="365"/>
                  <a:pt x="861" y="365"/>
                </a:cubicBezTo>
                <a:cubicBezTo>
                  <a:pt x="863" y="365"/>
                  <a:pt x="863" y="358"/>
                  <a:pt x="864" y="359"/>
                </a:cubicBezTo>
                <a:cubicBezTo>
                  <a:pt x="864" y="359"/>
                  <a:pt x="864" y="363"/>
                  <a:pt x="865" y="364"/>
                </a:cubicBezTo>
                <a:cubicBezTo>
                  <a:pt x="866" y="364"/>
                  <a:pt x="866" y="366"/>
                  <a:pt x="868" y="368"/>
                </a:cubicBezTo>
                <a:cubicBezTo>
                  <a:pt x="870" y="370"/>
                  <a:pt x="874" y="376"/>
                  <a:pt x="874" y="378"/>
                </a:cubicBezTo>
                <a:cubicBezTo>
                  <a:pt x="874" y="379"/>
                  <a:pt x="875" y="381"/>
                  <a:pt x="877" y="382"/>
                </a:cubicBezTo>
                <a:cubicBezTo>
                  <a:pt x="880" y="384"/>
                  <a:pt x="880" y="386"/>
                  <a:pt x="881" y="387"/>
                </a:cubicBezTo>
                <a:cubicBezTo>
                  <a:pt x="883" y="388"/>
                  <a:pt x="882" y="389"/>
                  <a:pt x="882" y="392"/>
                </a:cubicBezTo>
                <a:cubicBezTo>
                  <a:pt x="882" y="394"/>
                  <a:pt x="884" y="397"/>
                  <a:pt x="886" y="399"/>
                </a:cubicBezTo>
                <a:cubicBezTo>
                  <a:pt x="888" y="400"/>
                  <a:pt x="890" y="402"/>
                  <a:pt x="891" y="404"/>
                </a:cubicBezTo>
                <a:cubicBezTo>
                  <a:pt x="892" y="407"/>
                  <a:pt x="893" y="409"/>
                  <a:pt x="895" y="411"/>
                </a:cubicBezTo>
                <a:cubicBezTo>
                  <a:pt x="896" y="412"/>
                  <a:pt x="895" y="413"/>
                  <a:pt x="896" y="414"/>
                </a:cubicBezTo>
                <a:cubicBezTo>
                  <a:pt x="897" y="415"/>
                  <a:pt x="898" y="418"/>
                  <a:pt x="898" y="419"/>
                </a:cubicBezTo>
                <a:cubicBezTo>
                  <a:pt x="897" y="421"/>
                  <a:pt x="898" y="424"/>
                  <a:pt x="899" y="426"/>
                </a:cubicBezTo>
                <a:cubicBezTo>
                  <a:pt x="900" y="428"/>
                  <a:pt x="900" y="432"/>
                  <a:pt x="900" y="432"/>
                </a:cubicBezTo>
                <a:cubicBezTo>
                  <a:pt x="901" y="433"/>
                  <a:pt x="906" y="433"/>
                  <a:pt x="908" y="431"/>
                </a:cubicBezTo>
                <a:cubicBezTo>
                  <a:pt x="910" y="430"/>
                  <a:pt x="912" y="430"/>
                  <a:pt x="914" y="430"/>
                </a:cubicBezTo>
                <a:cubicBezTo>
                  <a:pt x="915" y="430"/>
                  <a:pt x="918" y="428"/>
                  <a:pt x="918" y="427"/>
                </a:cubicBezTo>
                <a:cubicBezTo>
                  <a:pt x="919" y="427"/>
                  <a:pt x="921" y="427"/>
                  <a:pt x="923" y="427"/>
                </a:cubicBezTo>
                <a:cubicBezTo>
                  <a:pt x="924" y="427"/>
                  <a:pt x="925" y="426"/>
                  <a:pt x="926" y="424"/>
                </a:cubicBezTo>
                <a:cubicBezTo>
                  <a:pt x="927" y="423"/>
                  <a:pt x="931" y="423"/>
                  <a:pt x="935" y="422"/>
                </a:cubicBezTo>
                <a:cubicBezTo>
                  <a:pt x="939" y="420"/>
                  <a:pt x="938" y="418"/>
                  <a:pt x="939" y="417"/>
                </a:cubicBezTo>
                <a:cubicBezTo>
                  <a:pt x="940" y="416"/>
                  <a:pt x="941" y="417"/>
                  <a:pt x="944" y="415"/>
                </a:cubicBezTo>
                <a:cubicBezTo>
                  <a:pt x="946" y="414"/>
                  <a:pt x="949" y="415"/>
                  <a:pt x="951" y="414"/>
                </a:cubicBezTo>
                <a:cubicBezTo>
                  <a:pt x="952" y="414"/>
                  <a:pt x="951" y="412"/>
                  <a:pt x="952" y="411"/>
                </a:cubicBezTo>
                <a:cubicBezTo>
                  <a:pt x="953" y="410"/>
                  <a:pt x="954" y="410"/>
                  <a:pt x="955" y="410"/>
                </a:cubicBezTo>
                <a:cubicBezTo>
                  <a:pt x="956" y="410"/>
                  <a:pt x="956" y="410"/>
                  <a:pt x="957" y="410"/>
                </a:cubicBezTo>
                <a:cubicBezTo>
                  <a:pt x="958" y="410"/>
                  <a:pt x="958" y="407"/>
                  <a:pt x="960" y="406"/>
                </a:cubicBezTo>
                <a:cubicBezTo>
                  <a:pt x="961" y="406"/>
                  <a:pt x="962" y="406"/>
                  <a:pt x="962" y="405"/>
                </a:cubicBezTo>
                <a:cubicBezTo>
                  <a:pt x="962" y="404"/>
                  <a:pt x="962" y="399"/>
                  <a:pt x="964" y="399"/>
                </a:cubicBezTo>
                <a:cubicBezTo>
                  <a:pt x="965" y="399"/>
                  <a:pt x="967" y="397"/>
                  <a:pt x="967" y="397"/>
                </a:cubicBezTo>
                <a:cubicBezTo>
                  <a:pt x="967" y="396"/>
                  <a:pt x="970" y="393"/>
                  <a:pt x="971" y="392"/>
                </a:cubicBezTo>
                <a:cubicBezTo>
                  <a:pt x="971" y="390"/>
                  <a:pt x="972" y="390"/>
                  <a:pt x="970" y="389"/>
                </a:cubicBezTo>
                <a:cubicBezTo>
                  <a:pt x="969" y="389"/>
                  <a:pt x="967" y="386"/>
                  <a:pt x="967" y="385"/>
                </a:cubicBezTo>
                <a:cubicBezTo>
                  <a:pt x="966" y="384"/>
                  <a:pt x="963" y="385"/>
                  <a:pt x="960" y="382"/>
                </a:cubicBezTo>
                <a:cubicBezTo>
                  <a:pt x="957" y="380"/>
                  <a:pt x="957" y="373"/>
                  <a:pt x="956" y="373"/>
                </a:cubicBezTo>
                <a:cubicBezTo>
                  <a:pt x="955" y="372"/>
                  <a:pt x="952" y="376"/>
                  <a:pt x="951" y="378"/>
                </a:cubicBezTo>
                <a:cubicBezTo>
                  <a:pt x="950" y="381"/>
                  <a:pt x="946" y="383"/>
                  <a:pt x="943" y="382"/>
                </a:cubicBezTo>
                <a:cubicBezTo>
                  <a:pt x="940" y="381"/>
                  <a:pt x="939" y="383"/>
                  <a:pt x="938" y="383"/>
                </a:cubicBezTo>
                <a:cubicBezTo>
                  <a:pt x="937" y="384"/>
                  <a:pt x="935" y="381"/>
                  <a:pt x="935" y="379"/>
                </a:cubicBezTo>
                <a:cubicBezTo>
                  <a:pt x="936" y="378"/>
                  <a:pt x="937" y="374"/>
                  <a:pt x="935" y="374"/>
                </a:cubicBezTo>
                <a:cubicBezTo>
                  <a:pt x="933" y="373"/>
                  <a:pt x="932" y="377"/>
                  <a:pt x="932" y="378"/>
                </a:cubicBezTo>
                <a:cubicBezTo>
                  <a:pt x="932" y="379"/>
                  <a:pt x="929" y="374"/>
                  <a:pt x="930" y="373"/>
                </a:cubicBezTo>
                <a:cubicBezTo>
                  <a:pt x="931" y="372"/>
                  <a:pt x="929" y="370"/>
                  <a:pt x="928" y="369"/>
                </a:cubicBezTo>
                <a:cubicBezTo>
                  <a:pt x="926" y="368"/>
                  <a:pt x="924" y="365"/>
                  <a:pt x="923" y="364"/>
                </a:cubicBezTo>
                <a:cubicBezTo>
                  <a:pt x="923" y="362"/>
                  <a:pt x="921" y="358"/>
                  <a:pt x="921" y="357"/>
                </a:cubicBezTo>
                <a:cubicBezTo>
                  <a:pt x="921" y="356"/>
                  <a:pt x="923" y="355"/>
                  <a:pt x="924" y="355"/>
                </a:cubicBezTo>
                <a:cubicBezTo>
                  <a:pt x="925" y="355"/>
                  <a:pt x="925" y="353"/>
                  <a:pt x="926" y="354"/>
                </a:cubicBezTo>
                <a:cubicBezTo>
                  <a:pt x="927" y="355"/>
                  <a:pt x="928" y="354"/>
                  <a:pt x="929" y="354"/>
                </a:cubicBezTo>
                <a:cubicBezTo>
                  <a:pt x="930" y="354"/>
                  <a:pt x="932" y="359"/>
                  <a:pt x="933" y="361"/>
                </a:cubicBezTo>
                <a:cubicBezTo>
                  <a:pt x="934" y="363"/>
                  <a:pt x="934" y="364"/>
                  <a:pt x="936" y="365"/>
                </a:cubicBezTo>
                <a:cubicBezTo>
                  <a:pt x="937" y="366"/>
                  <a:pt x="939" y="365"/>
                  <a:pt x="941" y="367"/>
                </a:cubicBezTo>
                <a:cubicBezTo>
                  <a:pt x="943" y="369"/>
                  <a:pt x="948" y="371"/>
                  <a:pt x="951" y="371"/>
                </a:cubicBezTo>
                <a:cubicBezTo>
                  <a:pt x="952" y="371"/>
                  <a:pt x="953" y="370"/>
                  <a:pt x="954" y="370"/>
                </a:cubicBezTo>
                <a:cubicBezTo>
                  <a:pt x="955" y="369"/>
                  <a:pt x="956" y="369"/>
                  <a:pt x="957" y="369"/>
                </a:cubicBezTo>
                <a:cubicBezTo>
                  <a:pt x="960" y="370"/>
                  <a:pt x="960" y="373"/>
                  <a:pt x="961" y="375"/>
                </a:cubicBezTo>
                <a:cubicBezTo>
                  <a:pt x="962" y="376"/>
                  <a:pt x="973" y="377"/>
                  <a:pt x="975" y="377"/>
                </a:cubicBezTo>
                <a:cubicBezTo>
                  <a:pt x="977" y="378"/>
                  <a:pt x="987" y="378"/>
                  <a:pt x="988" y="377"/>
                </a:cubicBezTo>
                <a:cubicBezTo>
                  <a:pt x="989" y="376"/>
                  <a:pt x="990" y="376"/>
                  <a:pt x="991" y="377"/>
                </a:cubicBezTo>
                <a:cubicBezTo>
                  <a:pt x="992" y="377"/>
                  <a:pt x="996" y="378"/>
                  <a:pt x="998" y="377"/>
                </a:cubicBezTo>
                <a:cubicBezTo>
                  <a:pt x="1000" y="375"/>
                  <a:pt x="1001" y="377"/>
                  <a:pt x="1001" y="378"/>
                </a:cubicBezTo>
                <a:cubicBezTo>
                  <a:pt x="1001" y="379"/>
                  <a:pt x="1002" y="379"/>
                  <a:pt x="1003" y="380"/>
                </a:cubicBezTo>
                <a:cubicBezTo>
                  <a:pt x="1004" y="381"/>
                  <a:pt x="1004" y="382"/>
                  <a:pt x="1004" y="383"/>
                </a:cubicBezTo>
                <a:cubicBezTo>
                  <a:pt x="1005" y="384"/>
                  <a:pt x="1006" y="384"/>
                  <a:pt x="1008" y="384"/>
                </a:cubicBezTo>
                <a:cubicBezTo>
                  <a:pt x="1010" y="385"/>
                  <a:pt x="1010" y="388"/>
                  <a:pt x="1012" y="388"/>
                </a:cubicBezTo>
                <a:cubicBezTo>
                  <a:pt x="1014" y="389"/>
                  <a:pt x="1015" y="389"/>
                  <a:pt x="1015" y="388"/>
                </a:cubicBezTo>
                <a:cubicBezTo>
                  <a:pt x="1016" y="388"/>
                  <a:pt x="1017" y="388"/>
                  <a:pt x="1017" y="389"/>
                </a:cubicBezTo>
                <a:cubicBezTo>
                  <a:pt x="1017" y="391"/>
                  <a:pt x="1011" y="390"/>
                  <a:pt x="1011" y="391"/>
                </a:cubicBezTo>
                <a:cubicBezTo>
                  <a:pt x="1011" y="391"/>
                  <a:pt x="1017" y="399"/>
                  <a:pt x="1020" y="398"/>
                </a:cubicBezTo>
                <a:cubicBezTo>
                  <a:pt x="1023" y="398"/>
                  <a:pt x="1026" y="394"/>
                  <a:pt x="1025" y="394"/>
                </a:cubicBezTo>
                <a:cubicBezTo>
                  <a:pt x="1024" y="393"/>
                  <a:pt x="1025" y="391"/>
                  <a:pt x="1026" y="392"/>
                </a:cubicBezTo>
                <a:cubicBezTo>
                  <a:pt x="1027" y="392"/>
                  <a:pt x="1026" y="395"/>
                  <a:pt x="1027" y="396"/>
                </a:cubicBezTo>
                <a:cubicBezTo>
                  <a:pt x="1028" y="397"/>
                  <a:pt x="1028" y="398"/>
                  <a:pt x="1027" y="400"/>
                </a:cubicBezTo>
                <a:cubicBezTo>
                  <a:pt x="1026" y="402"/>
                  <a:pt x="1028" y="405"/>
                  <a:pt x="1028" y="407"/>
                </a:cubicBezTo>
                <a:cubicBezTo>
                  <a:pt x="1028" y="409"/>
                  <a:pt x="1029" y="412"/>
                  <a:pt x="1030" y="415"/>
                </a:cubicBezTo>
                <a:cubicBezTo>
                  <a:pt x="1030" y="417"/>
                  <a:pt x="1032" y="423"/>
                  <a:pt x="1034" y="426"/>
                </a:cubicBezTo>
                <a:cubicBezTo>
                  <a:pt x="1036" y="429"/>
                  <a:pt x="1037" y="435"/>
                  <a:pt x="1038" y="437"/>
                </a:cubicBezTo>
                <a:cubicBezTo>
                  <a:pt x="1039" y="438"/>
                  <a:pt x="1042" y="443"/>
                  <a:pt x="1042" y="446"/>
                </a:cubicBezTo>
                <a:cubicBezTo>
                  <a:pt x="1042" y="449"/>
                  <a:pt x="1045" y="453"/>
                  <a:pt x="1046" y="453"/>
                </a:cubicBezTo>
                <a:cubicBezTo>
                  <a:pt x="1047" y="454"/>
                  <a:pt x="1050" y="453"/>
                  <a:pt x="1050" y="451"/>
                </a:cubicBezTo>
                <a:cubicBezTo>
                  <a:pt x="1051" y="449"/>
                  <a:pt x="1054" y="448"/>
                  <a:pt x="1054" y="447"/>
                </a:cubicBezTo>
                <a:cubicBezTo>
                  <a:pt x="1054" y="445"/>
                  <a:pt x="1055" y="444"/>
                  <a:pt x="1056" y="444"/>
                </a:cubicBezTo>
                <a:cubicBezTo>
                  <a:pt x="1057" y="444"/>
                  <a:pt x="1057" y="443"/>
                  <a:pt x="1057" y="441"/>
                </a:cubicBezTo>
                <a:cubicBezTo>
                  <a:pt x="1057" y="439"/>
                  <a:pt x="1057" y="437"/>
                  <a:pt x="1058" y="436"/>
                </a:cubicBezTo>
                <a:cubicBezTo>
                  <a:pt x="1059" y="434"/>
                  <a:pt x="1059" y="430"/>
                  <a:pt x="1059" y="429"/>
                </a:cubicBezTo>
                <a:cubicBezTo>
                  <a:pt x="1058" y="427"/>
                  <a:pt x="1058" y="425"/>
                  <a:pt x="1059" y="423"/>
                </a:cubicBezTo>
                <a:cubicBezTo>
                  <a:pt x="1060" y="422"/>
                  <a:pt x="1059" y="420"/>
                  <a:pt x="1061" y="420"/>
                </a:cubicBezTo>
                <a:cubicBezTo>
                  <a:pt x="1062" y="420"/>
                  <a:pt x="1063" y="419"/>
                  <a:pt x="1065" y="417"/>
                </a:cubicBezTo>
                <a:cubicBezTo>
                  <a:pt x="1066" y="415"/>
                  <a:pt x="1070" y="413"/>
                  <a:pt x="1071" y="412"/>
                </a:cubicBezTo>
                <a:cubicBezTo>
                  <a:pt x="1073" y="411"/>
                  <a:pt x="1077" y="407"/>
                  <a:pt x="1078" y="405"/>
                </a:cubicBezTo>
                <a:cubicBezTo>
                  <a:pt x="1079" y="403"/>
                  <a:pt x="1083" y="402"/>
                  <a:pt x="1085" y="400"/>
                </a:cubicBezTo>
                <a:cubicBezTo>
                  <a:pt x="1086" y="399"/>
                  <a:pt x="1086" y="398"/>
                  <a:pt x="1086" y="396"/>
                </a:cubicBezTo>
                <a:cubicBezTo>
                  <a:pt x="1086" y="394"/>
                  <a:pt x="1091" y="393"/>
                  <a:pt x="1093" y="393"/>
                </a:cubicBezTo>
                <a:cubicBezTo>
                  <a:pt x="1095" y="393"/>
                  <a:pt x="1096" y="393"/>
                  <a:pt x="1097" y="393"/>
                </a:cubicBezTo>
                <a:cubicBezTo>
                  <a:pt x="1099" y="393"/>
                  <a:pt x="1101" y="392"/>
                  <a:pt x="1101" y="391"/>
                </a:cubicBezTo>
                <a:cubicBezTo>
                  <a:pt x="1101" y="389"/>
                  <a:pt x="1102" y="388"/>
                  <a:pt x="1103" y="389"/>
                </a:cubicBezTo>
                <a:cubicBezTo>
                  <a:pt x="1104" y="389"/>
                  <a:pt x="1105" y="393"/>
                  <a:pt x="1106" y="395"/>
                </a:cubicBezTo>
                <a:cubicBezTo>
                  <a:pt x="1106" y="396"/>
                  <a:pt x="1108" y="400"/>
                  <a:pt x="1110" y="401"/>
                </a:cubicBezTo>
                <a:cubicBezTo>
                  <a:pt x="1113" y="402"/>
                  <a:pt x="1114" y="407"/>
                  <a:pt x="1115" y="410"/>
                </a:cubicBezTo>
                <a:cubicBezTo>
                  <a:pt x="1116" y="412"/>
                  <a:pt x="1115" y="415"/>
                  <a:pt x="1114" y="416"/>
                </a:cubicBezTo>
                <a:cubicBezTo>
                  <a:pt x="1114" y="418"/>
                  <a:pt x="1115" y="418"/>
                  <a:pt x="1116" y="419"/>
                </a:cubicBezTo>
                <a:cubicBezTo>
                  <a:pt x="1118" y="419"/>
                  <a:pt x="1119" y="420"/>
                  <a:pt x="1120" y="418"/>
                </a:cubicBezTo>
                <a:cubicBezTo>
                  <a:pt x="1121" y="417"/>
                  <a:pt x="1124" y="416"/>
                  <a:pt x="1124" y="414"/>
                </a:cubicBezTo>
                <a:cubicBezTo>
                  <a:pt x="1124" y="412"/>
                  <a:pt x="1125" y="415"/>
                  <a:pt x="1126" y="416"/>
                </a:cubicBezTo>
                <a:cubicBezTo>
                  <a:pt x="1127" y="416"/>
                  <a:pt x="1128" y="418"/>
                  <a:pt x="1128" y="420"/>
                </a:cubicBezTo>
                <a:cubicBezTo>
                  <a:pt x="1128" y="422"/>
                  <a:pt x="1128" y="428"/>
                  <a:pt x="1130" y="429"/>
                </a:cubicBezTo>
                <a:cubicBezTo>
                  <a:pt x="1132" y="431"/>
                  <a:pt x="1132" y="435"/>
                  <a:pt x="1132" y="436"/>
                </a:cubicBezTo>
                <a:cubicBezTo>
                  <a:pt x="1131" y="438"/>
                  <a:pt x="1133" y="440"/>
                  <a:pt x="1132" y="441"/>
                </a:cubicBezTo>
                <a:cubicBezTo>
                  <a:pt x="1132" y="443"/>
                  <a:pt x="1131" y="447"/>
                  <a:pt x="1131" y="449"/>
                </a:cubicBezTo>
                <a:cubicBezTo>
                  <a:pt x="1130" y="451"/>
                  <a:pt x="1130" y="452"/>
                  <a:pt x="1131" y="452"/>
                </a:cubicBezTo>
                <a:cubicBezTo>
                  <a:pt x="1132" y="453"/>
                  <a:pt x="1134" y="455"/>
                  <a:pt x="1137" y="458"/>
                </a:cubicBezTo>
                <a:cubicBezTo>
                  <a:pt x="1139" y="461"/>
                  <a:pt x="1139" y="464"/>
                  <a:pt x="1139" y="466"/>
                </a:cubicBezTo>
                <a:cubicBezTo>
                  <a:pt x="1139" y="469"/>
                  <a:pt x="1143" y="473"/>
                  <a:pt x="1143" y="475"/>
                </a:cubicBezTo>
                <a:cubicBezTo>
                  <a:pt x="1144" y="476"/>
                  <a:pt x="1145" y="477"/>
                  <a:pt x="1147" y="479"/>
                </a:cubicBezTo>
                <a:cubicBezTo>
                  <a:pt x="1150" y="480"/>
                  <a:pt x="1155" y="483"/>
                  <a:pt x="1156" y="483"/>
                </a:cubicBezTo>
                <a:cubicBezTo>
                  <a:pt x="1157" y="482"/>
                  <a:pt x="1154" y="478"/>
                  <a:pt x="1153" y="477"/>
                </a:cubicBezTo>
                <a:cubicBezTo>
                  <a:pt x="1151" y="475"/>
                  <a:pt x="1153" y="471"/>
                  <a:pt x="1153" y="468"/>
                </a:cubicBezTo>
                <a:cubicBezTo>
                  <a:pt x="1153" y="466"/>
                  <a:pt x="1150" y="466"/>
                  <a:pt x="1149" y="464"/>
                </a:cubicBezTo>
                <a:cubicBezTo>
                  <a:pt x="1149" y="462"/>
                  <a:pt x="1148" y="463"/>
                  <a:pt x="1147" y="462"/>
                </a:cubicBezTo>
                <a:cubicBezTo>
                  <a:pt x="1147" y="461"/>
                  <a:pt x="1144" y="459"/>
                  <a:pt x="1142" y="458"/>
                </a:cubicBezTo>
                <a:cubicBezTo>
                  <a:pt x="1140" y="458"/>
                  <a:pt x="1139" y="455"/>
                  <a:pt x="1139" y="454"/>
                </a:cubicBezTo>
                <a:cubicBezTo>
                  <a:pt x="1139" y="452"/>
                  <a:pt x="1138" y="451"/>
                  <a:pt x="1138" y="450"/>
                </a:cubicBezTo>
                <a:cubicBezTo>
                  <a:pt x="1138" y="448"/>
                  <a:pt x="1136" y="448"/>
                  <a:pt x="1135" y="448"/>
                </a:cubicBezTo>
                <a:cubicBezTo>
                  <a:pt x="1133" y="447"/>
                  <a:pt x="1135" y="443"/>
                  <a:pt x="1135" y="441"/>
                </a:cubicBezTo>
                <a:cubicBezTo>
                  <a:pt x="1136" y="439"/>
                  <a:pt x="1139" y="434"/>
                  <a:pt x="1138" y="432"/>
                </a:cubicBezTo>
                <a:cubicBezTo>
                  <a:pt x="1137" y="431"/>
                  <a:pt x="1141" y="429"/>
                  <a:pt x="1141" y="431"/>
                </a:cubicBezTo>
                <a:cubicBezTo>
                  <a:pt x="1142" y="433"/>
                  <a:pt x="1142" y="434"/>
                  <a:pt x="1145" y="434"/>
                </a:cubicBezTo>
                <a:cubicBezTo>
                  <a:pt x="1147" y="434"/>
                  <a:pt x="1147" y="436"/>
                  <a:pt x="1149" y="436"/>
                </a:cubicBezTo>
                <a:cubicBezTo>
                  <a:pt x="1151" y="437"/>
                  <a:pt x="1150" y="439"/>
                  <a:pt x="1151" y="440"/>
                </a:cubicBezTo>
                <a:cubicBezTo>
                  <a:pt x="1151" y="441"/>
                  <a:pt x="1152" y="441"/>
                  <a:pt x="1153" y="441"/>
                </a:cubicBezTo>
                <a:cubicBezTo>
                  <a:pt x="1154" y="440"/>
                  <a:pt x="1153" y="442"/>
                  <a:pt x="1153" y="443"/>
                </a:cubicBezTo>
                <a:cubicBezTo>
                  <a:pt x="1154" y="443"/>
                  <a:pt x="1154" y="443"/>
                  <a:pt x="1155" y="443"/>
                </a:cubicBezTo>
                <a:cubicBezTo>
                  <a:pt x="1156" y="443"/>
                  <a:pt x="1156" y="443"/>
                  <a:pt x="1157" y="443"/>
                </a:cubicBezTo>
                <a:cubicBezTo>
                  <a:pt x="1157" y="444"/>
                  <a:pt x="1158" y="445"/>
                  <a:pt x="1159" y="445"/>
                </a:cubicBezTo>
                <a:cubicBezTo>
                  <a:pt x="1160" y="446"/>
                  <a:pt x="1158" y="447"/>
                  <a:pt x="1158" y="449"/>
                </a:cubicBezTo>
                <a:cubicBezTo>
                  <a:pt x="1158" y="451"/>
                  <a:pt x="1159" y="451"/>
                  <a:pt x="1160" y="451"/>
                </a:cubicBezTo>
                <a:cubicBezTo>
                  <a:pt x="1160" y="450"/>
                  <a:pt x="1163" y="448"/>
                  <a:pt x="1164" y="448"/>
                </a:cubicBezTo>
                <a:cubicBezTo>
                  <a:pt x="1165" y="447"/>
                  <a:pt x="1164" y="446"/>
                  <a:pt x="1165" y="446"/>
                </a:cubicBezTo>
                <a:cubicBezTo>
                  <a:pt x="1166" y="446"/>
                  <a:pt x="1165" y="445"/>
                  <a:pt x="1166" y="444"/>
                </a:cubicBezTo>
                <a:cubicBezTo>
                  <a:pt x="1166" y="443"/>
                  <a:pt x="1167" y="443"/>
                  <a:pt x="1169" y="443"/>
                </a:cubicBezTo>
                <a:cubicBezTo>
                  <a:pt x="1170" y="443"/>
                  <a:pt x="1172" y="442"/>
                  <a:pt x="1174" y="441"/>
                </a:cubicBezTo>
                <a:cubicBezTo>
                  <a:pt x="1176" y="439"/>
                  <a:pt x="1177" y="439"/>
                  <a:pt x="1178" y="435"/>
                </a:cubicBezTo>
                <a:cubicBezTo>
                  <a:pt x="1178" y="431"/>
                  <a:pt x="1177" y="426"/>
                  <a:pt x="1177" y="425"/>
                </a:cubicBezTo>
                <a:cubicBezTo>
                  <a:pt x="1177" y="424"/>
                  <a:pt x="1174" y="418"/>
                  <a:pt x="1173" y="418"/>
                </a:cubicBezTo>
                <a:cubicBezTo>
                  <a:pt x="1172" y="418"/>
                  <a:pt x="1167" y="413"/>
                  <a:pt x="1166" y="413"/>
                </a:cubicBezTo>
                <a:cubicBezTo>
                  <a:pt x="1165" y="412"/>
                  <a:pt x="1165" y="410"/>
                  <a:pt x="1164" y="409"/>
                </a:cubicBezTo>
                <a:cubicBezTo>
                  <a:pt x="1163" y="408"/>
                  <a:pt x="1162" y="406"/>
                  <a:pt x="1163" y="404"/>
                </a:cubicBezTo>
                <a:cubicBezTo>
                  <a:pt x="1163" y="402"/>
                  <a:pt x="1166" y="401"/>
                  <a:pt x="1166" y="400"/>
                </a:cubicBezTo>
                <a:cubicBezTo>
                  <a:pt x="1166" y="399"/>
                  <a:pt x="1166" y="397"/>
                  <a:pt x="1167" y="397"/>
                </a:cubicBezTo>
                <a:cubicBezTo>
                  <a:pt x="1169" y="397"/>
                  <a:pt x="1170" y="396"/>
                  <a:pt x="1171" y="395"/>
                </a:cubicBezTo>
                <a:cubicBezTo>
                  <a:pt x="1171" y="395"/>
                  <a:pt x="1172" y="395"/>
                  <a:pt x="1172" y="395"/>
                </a:cubicBezTo>
                <a:cubicBezTo>
                  <a:pt x="1173" y="395"/>
                  <a:pt x="1174" y="395"/>
                  <a:pt x="1174" y="394"/>
                </a:cubicBezTo>
                <a:cubicBezTo>
                  <a:pt x="1174" y="393"/>
                  <a:pt x="1175" y="393"/>
                  <a:pt x="1176" y="394"/>
                </a:cubicBezTo>
                <a:cubicBezTo>
                  <a:pt x="1177" y="395"/>
                  <a:pt x="1177" y="395"/>
                  <a:pt x="1179" y="394"/>
                </a:cubicBezTo>
                <a:cubicBezTo>
                  <a:pt x="1180" y="393"/>
                  <a:pt x="1180" y="395"/>
                  <a:pt x="1180" y="396"/>
                </a:cubicBezTo>
                <a:cubicBezTo>
                  <a:pt x="1179" y="397"/>
                  <a:pt x="1179" y="399"/>
                  <a:pt x="1181" y="400"/>
                </a:cubicBezTo>
                <a:cubicBezTo>
                  <a:pt x="1182" y="401"/>
                  <a:pt x="1182" y="399"/>
                  <a:pt x="1182" y="398"/>
                </a:cubicBezTo>
                <a:cubicBezTo>
                  <a:pt x="1181" y="397"/>
                  <a:pt x="1184" y="396"/>
                  <a:pt x="1188" y="394"/>
                </a:cubicBezTo>
                <a:cubicBezTo>
                  <a:pt x="1192" y="393"/>
                  <a:pt x="1196" y="390"/>
                  <a:pt x="1196" y="390"/>
                </a:cubicBezTo>
                <a:cubicBezTo>
                  <a:pt x="1196" y="389"/>
                  <a:pt x="1197" y="389"/>
                  <a:pt x="1197" y="390"/>
                </a:cubicBezTo>
                <a:cubicBezTo>
                  <a:pt x="1198" y="390"/>
                  <a:pt x="1199" y="390"/>
                  <a:pt x="1200" y="390"/>
                </a:cubicBezTo>
                <a:cubicBezTo>
                  <a:pt x="1201" y="389"/>
                  <a:pt x="1206" y="388"/>
                  <a:pt x="1207" y="388"/>
                </a:cubicBezTo>
                <a:cubicBezTo>
                  <a:pt x="1209" y="388"/>
                  <a:pt x="1209" y="387"/>
                  <a:pt x="1210" y="386"/>
                </a:cubicBezTo>
                <a:cubicBezTo>
                  <a:pt x="1211" y="385"/>
                  <a:pt x="1211" y="385"/>
                  <a:pt x="1212" y="384"/>
                </a:cubicBezTo>
                <a:cubicBezTo>
                  <a:pt x="1214" y="384"/>
                  <a:pt x="1215" y="382"/>
                  <a:pt x="1215" y="382"/>
                </a:cubicBezTo>
                <a:cubicBezTo>
                  <a:pt x="1215" y="381"/>
                  <a:pt x="1218" y="381"/>
                  <a:pt x="1218" y="380"/>
                </a:cubicBezTo>
                <a:cubicBezTo>
                  <a:pt x="1218" y="379"/>
                  <a:pt x="1220" y="379"/>
                  <a:pt x="1220" y="378"/>
                </a:cubicBezTo>
                <a:cubicBezTo>
                  <a:pt x="1220" y="377"/>
                  <a:pt x="1221" y="377"/>
                  <a:pt x="1222" y="376"/>
                </a:cubicBezTo>
                <a:cubicBezTo>
                  <a:pt x="1222" y="375"/>
                  <a:pt x="1221" y="373"/>
                  <a:pt x="1222" y="373"/>
                </a:cubicBezTo>
                <a:cubicBezTo>
                  <a:pt x="1223" y="373"/>
                  <a:pt x="1222" y="371"/>
                  <a:pt x="1222" y="371"/>
                </a:cubicBezTo>
                <a:cubicBezTo>
                  <a:pt x="1222" y="370"/>
                  <a:pt x="1224" y="370"/>
                  <a:pt x="1225" y="369"/>
                </a:cubicBezTo>
                <a:cubicBezTo>
                  <a:pt x="1226" y="369"/>
                  <a:pt x="1226" y="368"/>
                  <a:pt x="1227" y="367"/>
                </a:cubicBezTo>
                <a:cubicBezTo>
                  <a:pt x="1227" y="365"/>
                  <a:pt x="1229" y="364"/>
                  <a:pt x="1229" y="364"/>
                </a:cubicBezTo>
                <a:cubicBezTo>
                  <a:pt x="1230" y="364"/>
                  <a:pt x="1231" y="362"/>
                  <a:pt x="1230" y="360"/>
                </a:cubicBezTo>
                <a:cubicBezTo>
                  <a:pt x="1230" y="359"/>
                  <a:pt x="1232" y="359"/>
                  <a:pt x="1231" y="359"/>
                </a:cubicBezTo>
                <a:cubicBezTo>
                  <a:pt x="1230" y="358"/>
                  <a:pt x="1231" y="357"/>
                  <a:pt x="1233" y="356"/>
                </a:cubicBezTo>
                <a:cubicBezTo>
                  <a:pt x="1234" y="356"/>
                  <a:pt x="1232" y="355"/>
                  <a:pt x="1231" y="356"/>
                </a:cubicBezTo>
                <a:cubicBezTo>
                  <a:pt x="1231" y="356"/>
                  <a:pt x="1230" y="356"/>
                  <a:pt x="1230" y="355"/>
                </a:cubicBezTo>
                <a:cubicBezTo>
                  <a:pt x="1229" y="355"/>
                  <a:pt x="1229" y="354"/>
                  <a:pt x="1229" y="355"/>
                </a:cubicBezTo>
                <a:cubicBezTo>
                  <a:pt x="1228" y="356"/>
                  <a:pt x="1226" y="354"/>
                  <a:pt x="1227" y="354"/>
                </a:cubicBezTo>
                <a:cubicBezTo>
                  <a:pt x="1228" y="354"/>
                  <a:pt x="1231" y="352"/>
                  <a:pt x="1232" y="352"/>
                </a:cubicBezTo>
                <a:cubicBezTo>
                  <a:pt x="1232" y="352"/>
                  <a:pt x="1230" y="349"/>
                  <a:pt x="1229" y="350"/>
                </a:cubicBezTo>
                <a:cubicBezTo>
                  <a:pt x="1228" y="350"/>
                  <a:pt x="1226" y="347"/>
                  <a:pt x="1225" y="347"/>
                </a:cubicBezTo>
                <a:cubicBezTo>
                  <a:pt x="1224" y="347"/>
                  <a:pt x="1226" y="346"/>
                  <a:pt x="1228" y="347"/>
                </a:cubicBezTo>
                <a:cubicBezTo>
                  <a:pt x="1229" y="347"/>
                  <a:pt x="1231" y="348"/>
                  <a:pt x="1231" y="347"/>
                </a:cubicBezTo>
                <a:cubicBezTo>
                  <a:pt x="1232" y="347"/>
                  <a:pt x="1229" y="344"/>
                  <a:pt x="1228" y="343"/>
                </a:cubicBezTo>
                <a:cubicBezTo>
                  <a:pt x="1227" y="342"/>
                  <a:pt x="1228" y="341"/>
                  <a:pt x="1227" y="341"/>
                </a:cubicBezTo>
                <a:cubicBezTo>
                  <a:pt x="1226" y="340"/>
                  <a:pt x="1225" y="337"/>
                  <a:pt x="1224" y="336"/>
                </a:cubicBezTo>
                <a:cubicBezTo>
                  <a:pt x="1224" y="334"/>
                  <a:pt x="1221" y="334"/>
                  <a:pt x="1221" y="333"/>
                </a:cubicBezTo>
                <a:cubicBezTo>
                  <a:pt x="1220" y="332"/>
                  <a:pt x="1221" y="330"/>
                  <a:pt x="1223" y="329"/>
                </a:cubicBezTo>
                <a:cubicBezTo>
                  <a:pt x="1225" y="328"/>
                  <a:pt x="1224" y="327"/>
                  <a:pt x="1225" y="327"/>
                </a:cubicBezTo>
                <a:cubicBezTo>
                  <a:pt x="1225" y="327"/>
                  <a:pt x="1226" y="327"/>
                  <a:pt x="1227" y="325"/>
                </a:cubicBezTo>
                <a:cubicBezTo>
                  <a:pt x="1228" y="324"/>
                  <a:pt x="1229" y="325"/>
                  <a:pt x="1229" y="324"/>
                </a:cubicBezTo>
                <a:cubicBezTo>
                  <a:pt x="1230" y="323"/>
                  <a:pt x="1233" y="323"/>
                  <a:pt x="1234" y="322"/>
                </a:cubicBezTo>
                <a:cubicBezTo>
                  <a:pt x="1235" y="322"/>
                  <a:pt x="1233" y="319"/>
                  <a:pt x="1232" y="320"/>
                </a:cubicBezTo>
                <a:cubicBezTo>
                  <a:pt x="1230" y="320"/>
                  <a:pt x="1229" y="320"/>
                  <a:pt x="1228" y="318"/>
                </a:cubicBezTo>
                <a:cubicBezTo>
                  <a:pt x="1227" y="316"/>
                  <a:pt x="1224" y="321"/>
                  <a:pt x="1222" y="322"/>
                </a:cubicBezTo>
                <a:cubicBezTo>
                  <a:pt x="1220" y="323"/>
                  <a:pt x="1219" y="320"/>
                  <a:pt x="1219" y="318"/>
                </a:cubicBezTo>
                <a:cubicBezTo>
                  <a:pt x="1220" y="317"/>
                  <a:pt x="1218" y="317"/>
                  <a:pt x="1215" y="317"/>
                </a:cubicBezTo>
                <a:cubicBezTo>
                  <a:pt x="1212" y="317"/>
                  <a:pt x="1213" y="312"/>
                  <a:pt x="1215" y="312"/>
                </a:cubicBezTo>
                <a:cubicBezTo>
                  <a:pt x="1215" y="311"/>
                  <a:pt x="1216" y="312"/>
                  <a:pt x="1217" y="312"/>
                </a:cubicBezTo>
                <a:cubicBezTo>
                  <a:pt x="1218" y="312"/>
                  <a:pt x="1220" y="312"/>
                  <a:pt x="1220" y="310"/>
                </a:cubicBezTo>
                <a:cubicBezTo>
                  <a:pt x="1221" y="307"/>
                  <a:pt x="1223" y="309"/>
                  <a:pt x="1225" y="307"/>
                </a:cubicBezTo>
                <a:cubicBezTo>
                  <a:pt x="1228" y="304"/>
                  <a:pt x="1230" y="302"/>
                  <a:pt x="1232" y="304"/>
                </a:cubicBezTo>
                <a:cubicBezTo>
                  <a:pt x="1235" y="305"/>
                  <a:pt x="1230" y="308"/>
                  <a:pt x="1230" y="309"/>
                </a:cubicBezTo>
                <a:cubicBezTo>
                  <a:pt x="1229" y="311"/>
                  <a:pt x="1230" y="312"/>
                  <a:pt x="1229" y="313"/>
                </a:cubicBezTo>
                <a:cubicBezTo>
                  <a:pt x="1228" y="314"/>
                  <a:pt x="1229" y="314"/>
                  <a:pt x="1232" y="313"/>
                </a:cubicBezTo>
                <a:cubicBezTo>
                  <a:pt x="1234" y="311"/>
                  <a:pt x="1237" y="309"/>
                  <a:pt x="1240" y="308"/>
                </a:cubicBezTo>
                <a:cubicBezTo>
                  <a:pt x="1242" y="307"/>
                  <a:pt x="1245" y="309"/>
                  <a:pt x="1247" y="310"/>
                </a:cubicBezTo>
                <a:cubicBezTo>
                  <a:pt x="1248" y="312"/>
                  <a:pt x="1245" y="314"/>
                  <a:pt x="1244" y="315"/>
                </a:cubicBezTo>
                <a:cubicBezTo>
                  <a:pt x="1243" y="316"/>
                  <a:pt x="1245" y="316"/>
                  <a:pt x="1245" y="318"/>
                </a:cubicBezTo>
                <a:cubicBezTo>
                  <a:pt x="1245" y="319"/>
                  <a:pt x="1246" y="320"/>
                  <a:pt x="1247" y="319"/>
                </a:cubicBezTo>
                <a:cubicBezTo>
                  <a:pt x="1248" y="318"/>
                  <a:pt x="1249" y="318"/>
                  <a:pt x="1250" y="318"/>
                </a:cubicBezTo>
                <a:cubicBezTo>
                  <a:pt x="1252" y="318"/>
                  <a:pt x="1251" y="321"/>
                  <a:pt x="1253" y="321"/>
                </a:cubicBezTo>
                <a:cubicBezTo>
                  <a:pt x="1254" y="321"/>
                  <a:pt x="1254" y="323"/>
                  <a:pt x="1252" y="323"/>
                </a:cubicBezTo>
                <a:cubicBezTo>
                  <a:pt x="1251" y="322"/>
                  <a:pt x="1251" y="325"/>
                  <a:pt x="1252" y="327"/>
                </a:cubicBezTo>
                <a:cubicBezTo>
                  <a:pt x="1253" y="328"/>
                  <a:pt x="1250" y="331"/>
                  <a:pt x="1251" y="332"/>
                </a:cubicBezTo>
                <a:cubicBezTo>
                  <a:pt x="1252" y="333"/>
                  <a:pt x="1251" y="334"/>
                  <a:pt x="1251" y="335"/>
                </a:cubicBezTo>
                <a:cubicBezTo>
                  <a:pt x="1252" y="335"/>
                  <a:pt x="1257" y="334"/>
                  <a:pt x="1259" y="332"/>
                </a:cubicBezTo>
                <a:cubicBezTo>
                  <a:pt x="1262" y="329"/>
                  <a:pt x="1262" y="330"/>
                  <a:pt x="1264" y="330"/>
                </a:cubicBezTo>
                <a:cubicBezTo>
                  <a:pt x="1265" y="330"/>
                  <a:pt x="1266" y="329"/>
                  <a:pt x="1265" y="328"/>
                </a:cubicBezTo>
                <a:cubicBezTo>
                  <a:pt x="1265" y="327"/>
                  <a:pt x="1264" y="325"/>
                  <a:pt x="1264" y="322"/>
                </a:cubicBezTo>
                <a:cubicBezTo>
                  <a:pt x="1264" y="319"/>
                  <a:pt x="1258" y="312"/>
                  <a:pt x="1256" y="311"/>
                </a:cubicBezTo>
                <a:cubicBezTo>
                  <a:pt x="1255" y="311"/>
                  <a:pt x="1256" y="308"/>
                  <a:pt x="1257" y="308"/>
                </a:cubicBezTo>
                <a:cubicBezTo>
                  <a:pt x="1259" y="307"/>
                  <a:pt x="1263" y="304"/>
                  <a:pt x="1265" y="303"/>
                </a:cubicBezTo>
                <a:cubicBezTo>
                  <a:pt x="1266" y="302"/>
                  <a:pt x="1265" y="300"/>
                  <a:pt x="1266" y="298"/>
                </a:cubicBezTo>
                <a:cubicBezTo>
                  <a:pt x="1267" y="296"/>
                  <a:pt x="1274" y="291"/>
                  <a:pt x="1275" y="291"/>
                </a:cubicBezTo>
                <a:cubicBezTo>
                  <a:pt x="1277" y="291"/>
                  <a:pt x="1279" y="293"/>
                  <a:pt x="1280" y="294"/>
                </a:cubicBezTo>
                <a:cubicBezTo>
                  <a:pt x="1282" y="294"/>
                  <a:pt x="1290" y="288"/>
                  <a:pt x="1290" y="287"/>
                </a:cubicBezTo>
                <a:cubicBezTo>
                  <a:pt x="1290" y="286"/>
                  <a:pt x="1295" y="282"/>
                  <a:pt x="1297" y="280"/>
                </a:cubicBezTo>
                <a:cubicBezTo>
                  <a:pt x="1299" y="277"/>
                  <a:pt x="1302" y="274"/>
                  <a:pt x="1303" y="271"/>
                </a:cubicBezTo>
                <a:cubicBezTo>
                  <a:pt x="1304" y="270"/>
                  <a:pt x="1307" y="267"/>
                  <a:pt x="1308" y="265"/>
                </a:cubicBezTo>
                <a:cubicBezTo>
                  <a:pt x="1309" y="264"/>
                  <a:pt x="1309" y="264"/>
                  <a:pt x="1310" y="261"/>
                </a:cubicBezTo>
                <a:cubicBezTo>
                  <a:pt x="1312" y="258"/>
                  <a:pt x="1312" y="250"/>
                  <a:pt x="1312" y="250"/>
                </a:cubicBezTo>
                <a:cubicBezTo>
                  <a:pt x="1313" y="249"/>
                  <a:pt x="1312" y="248"/>
                  <a:pt x="1313" y="247"/>
                </a:cubicBezTo>
                <a:cubicBezTo>
                  <a:pt x="1314" y="246"/>
                  <a:pt x="1313" y="245"/>
                  <a:pt x="1315" y="244"/>
                </a:cubicBezTo>
                <a:cubicBezTo>
                  <a:pt x="1316" y="243"/>
                  <a:pt x="1316" y="242"/>
                  <a:pt x="1315" y="241"/>
                </a:cubicBezTo>
                <a:cubicBezTo>
                  <a:pt x="1315" y="241"/>
                  <a:pt x="1315" y="239"/>
                  <a:pt x="1315" y="238"/>
                </a:cubicBezTo>
                <a:cubicBezTo>
                  <a:pt x="1315" y="238"/>
                  <a:pt x="1315" y="237"/>
                  <a:pt x="1316" y="237"/>
                </a:cubicBezTo>
                <a:cubicBezTo>
                  <a:pt x="1316" y="236"/>
                  <a:pt x="1315" y="235"/>
                  <a:pt x="1314" y="235"/>
                </a:cubicBezTo>
                <a:cubicBezTo>
                  <a:pt x="1313" y="234"/>
                  <a:pt x="1312" y="234"/>
                  <a:pt x="1311" y="233"/>
                </a:cubicBezTo>
                <a:cubicBezTo>
                  <a:pt x="1311" y="231"/>
                  <a:pt x="1310" y="230"/>
                  <a:pt x="1308" y="230"/>
                </a:cubicBezTo>
                <a:cubicBezTo>
                  <a:pt x="1308" y="230"/>
                  <a:pt x="1307" y="230"/>
                  <a:pt x="1306" y="230"/>
                </a:cubicBezTo>
                <a:cubicBezTo>
                  <a:pt x="1305" y="230"/>
                  <a:pt x="1304" y="230"/>
                  <a:pt x="1305" y="230"/>
                </a:cubicBezTo>
                <a:cubicBezTo>
                  <a:pt x="1305" y="231"/>
                  <a:pt x="1304" y="232"/>
                  <a:pt x="1304" y="232"/>
                </a:cubicBezTo>
                <a:cubicBezTo>
                  <a:pt x="1303" y="232"/>
                  <a:pt x="1303" y="232"/>
                  <a:pt x="1302" y="233"/>
                </a:cubicBezTo>
                <a:cubicBezTo>
                  <a:pt x="1301" y="235"/>
                  <a:pt x="1298" y="235"/>
                  <a:pt x="1299" y="234"/>
                </a:cubicBezTo>
                <a:cubicBezTo>
                  <a:pt x="1301" y="232"/>
                  <a:pt x="1299" y="232"/>
                  <a:pt x="1299" y="231"/>
                </a:cubicBezTo>
                <a:cubicBezTo>
                  <a:pt x="1300" y="230"/>
                  <a:pt x="1301" y="229"/>
                  <a:pt x="1299" y="229"/>
                </a:cubicBezTo>
                <a:cubicBezTo>
                  <a:pt x="1298" y="230"/>
                  <a:pt x="1298" y="232"/>
                  <a:pt x="1297" y="232"/>
                </a:cubicBezTo>
                <a:cubicBezTo>
                  <a:pt x="1295" y="233"/>
                  <a:pt x="1296" y="229"/>
                  <a:pt x="1296" y="228"/>
                </a:cubicBezTo>
                <a:cubicBezTo>
                  <a:pt x="1296" y="227"/>
                  <a:pt x="1295" y="228"/>
                  <a:pt x="1294" y="228"/>
                </a:cubicBezTo>
                <a:cubicBezTo>
                  <a:pt x="1293" y="228"/>
                  <a:pt x="1292" y="228"/>
                  <a:pt x="1291" y="228"/>
                </a:cubicBezTo>
                <a:cubicBezTo>
                  <a:pt x="1289" y="228"/>
                  <a:pt x="1289" y="226"/>
                  <a:pt x="1291" y="225"/>
                </a:cubicBezTo>
                <a:cubicBezTo>
                  <a:pt x="1294" y="224"/>
                  <a:pt x="1293" y="223"/>
                  <a:pt x="1294" y="222"/>
                </a:cubicBezTo>
                <a:cubicBezTo>
                  <a:pt x="1295" y="222"/>
                  <a:pt x="1298" y="220"/>
                  <a:pt x="1300" y="219"/>
                </a:cubicBezTo>
                <a:cubicBezTo>
                  <a:pt x="1301" y="218"/>
                  <a:pt x="1302" y="217"/>
                  <a:pt x="1302" y="216"/>
                </a:cubicBezTo>
                <a:cubicBezTo>
                  <a:pt x="1302" y="215"/>
                  <a:pt x="1305" y="213"/>
                  <a:pt x="1308" y="211"/>
                </a:cubicBezTo>
                <a:cubicBezTo>
                  <a:pt x="1311" y="209"/>
                  <a:pt x="1312" y="208"/>
                  <a:pt x="1313" y="207"/>
                </a:cubicBezTo>
                <a:cubicBezTo>
                  <a:pt x="1313" y="205"/>
                  <a:pt x="1317" y="204"/>
                  <a:pt x="1317" y="203"/>
                </a:cubicBezTo>
                <a:cubicBezTo>
                  <a:pt x="1317" y="202"/>
                  <a:pt x="1322" y="199"/>
                  <a:pt x="1325" y="198"/>
                </a:cubicBezTo>
                <a:cubicBezTo>
                  <a:pt x="1329" y="198"/>
                  <a:pt x="1334" y="199"/>
                  <a:pt x="1335" y="200"/>
                </a:cubicBezTo>
                <a:cubicBezTo>
                  <a:pt x="1336" y="200"/>
                  <a:pt x="1336" y="200"/>
                  <a:pt x="1337" y="199"/>
                </a:cubicBezTo>
                <a:cubicBezTo>
                  <a:pt x="1337" y="199"/>
                  <a:pt x="1339" y="199"/>
                  <a:pt x="1341" y="199"/>
                </a:cubicBezTo>
                <a:cubicBezTo>
                  <a:pt x="1342" y="200"/>
                  <a:pt x="1342" y="199"/>
                  <a:pt x="1343" y="199"/>
                </a:cubicBezTo>
                <a:cubicBezTo>
                  <a:pt x="1344" y="199"/>
                  <a:pt x="1344" y="199"/>
                  <a:pt x="1345" y="199"/>
                </a:cubicBezTo>
                <a:cubicBezTo>
                  <a:pt x="1346" y="199"/>
                  <a:pt x="1348" y="200"/>
                  <a:pt x="1348" y="198"/>
                </a:cubicBezTo>
                <a:cubicBezTo>
                  <a:pt x="1349" y="196"/>
                  <a:pt x="1353" y="196"/>
                  <a:pt x="1354" y="197"/>
                </a:cubicBezTo>
                <a:cubicBezTo>
                  <a:pt x="1355" y="198"/>
                  <a:pt x="1356" y="199"/>
                  <a:pt x="1358" y="198"/>
                </a:cubicBezTo>
                <a:cubicBezTo>
                  <a:pt x="1359" y="197"/>
                  <a:pt x="1359" y="199"/>
                  <a:pt x="1360" y="199"/>
                </a:cubicBezTo>
                <a:cubicBezTo>
                  <a:pt x="1362" y="199"/>
                  <a:pt x="1361" y="201"/>
                  <a:pt x="1360" y="201"/>
                </a:cubicBezTo>
                <a:cubicBezTo>
                  <a:pt x="1358" y="200"/>
                  <a:pt x="1357" y="201"/>
                  <a:pt x="1358" y="202"/>
                </a:cubicBezTo>
                <a:cubicBezTo>
                  <a:pt x="1359" y="203"/>
                  <a:pt x="1360" y="202"/>
                  <a:pt x="1361" y="202"/>
                </a:cubicBezTo>
                <a:cubicBezTo>
                  <a:pt x="1362" y="202"/>
                  <a:pt x="1362" y="201"/>
                  <a:pt x="1363" y="201"/>
                </a:cubicBezTo>
                <a:cubicBezTo>
                  <a:pt x="1364" y="202"/>
                  <a:pt x="1366" y="202"/>
                  <a:pt x="1367" y="201"/>
                </a:cubicBezTo>
                <a:cubicBezTo>
                  <a:pt x="1368" y="200"/>
                  <a:pt x="1368" y="200"/>
                  <a:pt x="1369" y="201"/>
                </a:cubicBezTo>
                <a:cubicBezTo>
                  <a:pt x="1369" y="201"/>
                  <a:pt x="1370" y="201"/>
                  <a:pt x="1370" y="201"/>
                </a:cubicBezTo>
                <a:cubicBezTo>
                  <a:pt x="1371" y="200"/>
                  <a:pt x="1373" y="199"/>
                  <a:pt x="1374" y="200"/>
                </a:cubicBezTo>
                <a:cubicBezTo>
                  <a:pt x="1376" y="200"/>
                  <a:pt x="1375" y="198"/>
                  <a:pt x="1373" y="198"/>
                </a:cubicBezTo>
                <a:cubicBezTo>
                  <a:pt x="1371" y="198"/>
                  <a:pt x="1371" y="197"/>
                  <a:pt x="1372" y="195"/>
                </a:cubicBezTo>
                <a:cubicBezTo>
                  <a:pt x="1374" y="192"/>
                  <a:pt x="1377" y="191"/>
                  <a:pt x="1379" y="189"/>
                </a:cubicBezTo>
                <a:cubicBezTo>
                  <a:pt x="1381" y="188"/>
                  <a:pt x="1382" y="188"/>
                  <a:pt x="1382" y="187"/>
                </a:cubicBezTo>
                <a:cubicBezTo>
                  <a:pt x="1382" y="186"/>
                  <a:pt x="1383" y="183"/>
                  <a:pt x="1384" y="183"/>
                </a:cubicBezTo>
                <a:cubicBezTo>
                  <a:pt x="1384" y="183"/>
                  <a:pt x="1385" y="183"/>
                  <a:pt x="1386" y="183"/>
                </a:cubicBezTo>
                <a:cubicBezTo>
                  <a:pt x="1387" y="184"/>
                  <a:pt x="1390" y="184"/>
                  <a:pt x="1391" y="183"/>
                </a:cubicBezTo>
                <a:cubicBezTo>
                  <a:pt x="1393" y="182"/>
                  <a:pt x="1393" y="184"/>
                  <a:pt x="1394" y="184"/>
                </a:cubicBezTo>
                <a:cubicBezTo>
                  <a:pt x="1394" y="184"/>
                  <a:pt x="1395" y="184"/>
                  <a:pt x="1395" y="183"/>
                </a:cubicBezTo>
                <a:cubicBezTo>
                  <a:pt x="1396" y="183"/>
                  <a:pt x="1396" y="182"/>
                  <a:pt x="1397" y="183"/>
                </a:cubicBezTo>
                <a:cubicBezTo>
                  <a:pt x="1398" y="183"/>
                  <a:pt x="1395" y="185"/>
                  <a:pt x="1395" y="187"/>
                </a:cubicBezTo>
                <a:cubicBezTo>
                  <a:pt x="1394" y="189"/>
                  <a:pt x="1396" y="188"/>
                  <a:pt x="1397" y="188"/>
                </a:cubicBezTo>
                <a:cubicBezTo>
                  <a:pt x="1398" y="189"/>
                  <a:pt x="1396" y="190"/>
                  <a:pt x="1396" y="190"/>
                </a:cubicBezTo>
                <a:cubicBezTo>
                  <a:pt x="1396" y="191"/>
                  <a:pt x="1399" y="191"/>
                  <a:pt x="1401" y="188"/>
                </a:cubicBezTo>
                <a:cubicBezTo>
                  <a:pt x="1404" y="185"/>
                  <a:pt x="1407" y="184"/>
                  <a:pt x="1408" y="185"/>
                </a:cubicBezTo>
                <a:cubicBezTo>
                  <a:pt x="1410" y="185"/>
                  <a:pt x="1409" y="183"/>
                  <a:pt x="1409" y="180"/>
                </a:cubicBezTo>
                <a:cubicBezTo>
                  <a:pt x="1409" y="178"/>
                  <a:pt x="1415" y="177"/>
                  <a:pt x="1416" y="178"/>
                </a:cubicBezTo>
                <a:cubicBezTo>
                  <a:pt x="1418" y="179"/>
                  <a:pt x="1418" y="179"/>
                  <a:pt x="1416" y="179"/>
                </a:cubicBezTo>
                <a:cubicBezTo>
                  <a:pt x="1415" y="178"/>
                  <a:pt x="1413" y="180"/>
                  <a:pt x="1413" y="182"/>
                </a:cubicBezTo>
                <a:cubicBezTo>
                  <a:pt x="1413" y="184"/>
                  <a:pt x="1412" y="185"/>
                  <a:pt x="1413" y="186"/>
                </a:cubicBezTo>
                <a:cubicBezTo>
                  <a:pt x="1413" y="186"/>
                  <a:pt x="1411" y="187"/>
                  <a:pt x="1411" y="188"/>
                </a:cubicBezTo>
                <a:cubicBezTo>
                  <a:pt x="1411" y="188"/>
                  <a:pt x="1411" y="189"/>
                  <a:pt x="1410" y="189"/>
                </a:cubicBezTo>
                <a:cubicBezTo>
                  <a:pt x="1409" y="190"/>
                  <a:pt x="1405" y="190"/>
                  <a:pt x="1404" y="192"/>
                </a:cubicBezTo>
                <a:cubicBezTo>
                  <a:pt x="1404" y="194"/>
                  <a:pt x="1402" y="194"/>
                  <a:pt x="1401" y="196"/>
                </a:cubicBezTo>
                <a:cubicBezTo>
                  <a:pt x="1400" y="198"/>
                  <a:pt x="1396" y="199"/>
                  <a:pt x="1393" y="203"/>
                </a:cubicBezTo>
                <a:cubicBezTo>
                  <a:pt x="1390" y="207"/>
                  <a:pt x="1386" y="207"/>
                  <a:pt x="1386" y="208"/>
                </a:cubicBezTo>
                <a:cubicBezTo>
                  <a:pt x="1386" y="209"/>
                  <a:pt x="1383" y="208"/>
                  <a:pt x="1382" y="209"/>
                </a:cubicBezTo>
                <a:cubicBezTo>
                  <a:pt x="1381" y="209"/>
                  <a:pt x="1383" y="211"/>
                  <a:pt x="1381" y="214"/>
                </a:cubicBezTo>
                <a:cubicBezTo>
                  <a:pt x="1378" y="216"/>
                  <a:pt x="1377" y="220"/>
                  <a:pt x="1377" y="223"/>
                </a:cubicBezTo>
                <a:cubicBezTo>
                  <a:pt x="1377" y="227"/>
                  <a:pt x="1378" y="237"/>
                  <a:pt x="1379" y="239"/>
                </a:cubicBezTo>
                <a:cubicBezTo>
                  <a:pt x="1380" y="241"/>
                  <a:pt x="1380" y="245"/>
                  <a:pt x="1381" y="246"/>
                </a:cubicBezTo>
                <a:cubicBezTo>
                  <a:pt x="1381" y="247"/>
                  <a:pt x="1381" y="249"/>
                  <a:pt x="1382" y="249"/>
                </a:cubicBezTo>
                <a:cubicBezTo>
                  <a:pt x="1382" y="250"/>
                  <a:pt x="1385" y="247"/>
                  <a:pt x="1386" y="246"/>
                </a:cubicBezTo>
                <a:cubicBezTo>
                  <a:pt x="1388" y="244"/>
                  <a:pt x="1387" y="244"/>
                  <a:pt x="1388" y="243"/>
                </a:cubicBezTo>
                <a:cubicBezTo>
                  <a:pt x="1389" y="242"/>
                  <a:pt x="1389" y="240"/>
                  <a:pt x="1389" y="239"/>
                </a:cubicBezTo>
                <a:cubicBezTo>
                  <a:pt x="1390" y="238"/>
                  <a:pt x="1391" y="238"/>
                  <a:pt x="1392" y="237"/>
                </a:cubicBezTo>
                <a:cubicBezTo>
                  <a:pt x="1393" y="236"/>
                  <a:pt x="1394" y="237"/>
                  <a:pt x="1395" y="236"/>
                </a:cubicBezTo>
                <a:cubicBezTo>
                  <a:pt x="1396" y="236"/>
                  <a:pt x="1395" y="234"/>
                  <a:pt x="1395" y="233"/>
                </a:cubicBezTo>
                <a:cubicBezTo>
                  <a:pt x="1395" y="231"/>
                  <a:pt x="1397" y="230"/>
                  <a:pt x="1399" y="229"/>
                </a:cubicBezTo>
                <a:cubicBezTo>
                  <a:pt x="1400" y="228"/>
                  <a:pt x="1400" y="228"/>
                  <a:pt x="1401" y="229"/>
                </a:cubicBezTo>
                <a:cubicBezTo>
                  <a:pt x="1402" y="229"/>
                  <a:pt x="1403" y="229"/>
                  <a:pt x="1404" y="228"/>
                </a:cubicBezTo>
                <a:cubicBezTo>
                  <a:pt x="1406" y="226"/>
                  <a:pt x="1404" y="225"/>
                  <a:pt x="1403" y="224"/>
                </a:cubicBezTo>
                <a:cubicBezTo>
                  <a:pt x="1403" y="223"/>
                  <a:pt x="1405" y="219"/>
                  <a:pt x="1406" y="219"/>
                </a:cubicBezTo>
                <a:cubicBezTo>
                  <a:pt x="1407" y="218"/>
                  <a:pt x="1407" y="219"/>
                  <a:pt x="1408" y="219"/>
                </a:cubicBezTo>
                <a:cubicBezTo>
                  <a:pt x="1408" y="219"/>
                  <a:pt x="1409" y="219"/>
                  <a:pt x="1410" y="218"/>
                </a:cubicBezTo>
                <a:cubicBezTo>
                  <a:pt x="1411" y="217"/>
                  <a:pt x="1408" y="215"/>
                  <a:pt x="1408" y="216"/>
                </a:cubicBezTo>
                <a:cubicBezTo>
                  <a:pt x="1407" y="216"/>
                  <a:pt x="1406" y="212"/>
                  <a:pt x="1408" y="211"/>
                </a:cubicBezTo>
                <a:cubicBezTo>
                  <a:pt x="1410" y="209"/>
                  <a:pt x="1410" y="209"/>
                  <a:pt x="1408" y="209"/>
                </a:cubicBezTo>
                <a:cubicBezTo>
                  <a:pt x="1407" y="208"/>
                  <a:pt x="1407" y="209"/>
                  <a:pt x="1406" y="209"/>
                </a:cubicBezTo>
                <a:cubicBezTo>
                  <a:pt x="1405" y="209"/>
                  <a:pt x="1403" y="207"/>
                  <a:pt x="1405" y="204"/>
                </a:cubicBezTo>
                <a:cubicBezTo>
                  <a:pt x="1407" y="202"/>
                  <a:pt x="1408" y="202"/>
                  <a:pt x="1409" y="201"/>
                </a:cubicBezTo>
                <a:cubicBezTo>
                  <a:pt x="1409" y="199"/>
                  <a:pt x="1411" y="196"/>
                  <a:pt x="1412" y="195"/>
                </a:cubicBezTo>
                <a:cubicBezTo>
                  <a:pt x="1412" y="195"/>
                  <a:pt x="1413" y="195"/>
                  <a:pt x="1414" y="195"/>
                </a:cubicBezTo>
                <a:cubicBezTo>
                  <a:pt x="1415" y="195"/>
                  <a:pt x="1415" y="195"/>
                  <a:pt x="1416" y="195"/>
                </a:cubicBezTo>
                <a:cubicBezTo>
                  <a:pt x="1416" y="195"/>
                  <a:pt x="1416" y="195"/>
                  <a:pt x="1416" y="196"/>
                </a:cubicBezTo>
                <a:cubicBezTo>
                  <a:pt x="1416" y="196"/>
                  <a:pt x="1417" y="196"/>
                  <a:pt x="1417" y="196"/>
                </a:cubicBezTo>
                <a:cubicBezTo>
                  <a:pt x="1418" y="195"/>
                  <a:pt x="1420" y="192"/>
                  <a:pt x="1421" y="192"/>
                </a:cubicBezTo>
                <a:cubicBezTo>
                  <a:pt x="1423" y="192"/>
                  <a:pt x="1422" y="194"/>
                  <a:pt x="1422" y="195"/>
                </a:cubicBezTo>
                <a:cubicBezTo>
                  <a:pt x="1423" y="197"/>
                  <a:pt x="1424" y="195"/>
                  <a:pt x="1426" y="193"/>
                </a:cubicBezTo>
                <a:cubicBezTo>
                  <a:pt x="1429" y="191"/>
                  <a:pt x="1435" y="191"/>
                  <a:pt x="1437" y="192"/>
                </a:cubicBezTo>
                <a:cubicBezTo>
                  <a:pt x="1439" y="193"/>
                  <a:pt x="1439" y="195"/>
                  <a:pt x="1440" y="195"/>
                </a:cubicBezTo>
                <a:cubicBezTo>
                  <a:pt x="1442" y="195"/>
                  <a:pt x="1440" y="193"/>
                  <a:pt x="1442" y="193"/>
                </a:cubicBezTo>
                <a:cubicBezTo>
                  <a:pt x="1443" y="192"/>
                  <a:pt x="1446" y="190"/>
                  <a:pt x="1448" y="189"/>
                </a:cubicBezTo>
                <a:cubicBezTo>
                  <a:pt x="1450" y="188"/>
                  <a:pt x="1449" y="189"/>
                  <a:pt x="1450" y="187"/>
                </a:cubicBezTo>
                <a:cubicBezTo>
                  <a:pt x="1452" y="186"/>
                  <a:pt x="1453" y="187"/>
                  <a:pt x="1453" y="186"/>
                </a:cubicBezTo>
                <a:cubicBezTo>
                  <a:pt x="1453" y="185"/>
                  <a:pt x="1456" y="183"/>
                  <a:pt x="1460" y="183"/>
                </a:cubicBezTo>
                <a:cubicBezTo>
                  <a:pt x="1464" y="182"/>
                  <a:pt x="1469" y="179"/>
                  <a:pt x="1469" y="178"/>
                </a:cubicBezTo>
                <a:cubicBezTo>
                  <a:pt x="1469" y="177"/>
                  <a:pt x="1470" y="177"/>
                  <a:pt x="1471" y="178"/>
                </a:cubicBezTo>
                <a:cubicBezTo>
                  <a:pt x="1471" y="179"/>
                  <a:pt x="1472" y="178"/>
                  <a:pt x="1474" y="179"/>
                </a:cubicBezTo>
                <a:cubicBezTo>
                  <a:pt x="1476" y="179"/>
                  <a:pt x="1477" y="180"/>
                  <a:pt x="1479" y="178"/>
                </a:cubicBezTo>
                <a:cubicBezTo>
                  <a:pt x="1481" y="177"/>
                  <a:pt x="1479" y="176"/>
                  <a:pt x="1479" y="175"/>
                </a:cubicBezTo>
                <a:cubicBezTo>
                  <a:pt x="1479" y="174"/>
                  <a:pt x="1476" y="172"/>
                  <a:pt x="1476" y="171"/>
                </a:cubicBezTo>
                <a:cubicBezTo>
                  <a:pt x="1477" y="170"/>
                  <a:pt x="1474" y="166"/>
                  <a:pt x="1474" y="167"/>
                </a:cubicBezTo>
                <a:cubicBezTo>
                  <a:pt x="1473" y="168"/>
                  <a:pt x="1471" y="166"/>
                  <a:pt x="1471" y="165"/>
                </a:cubicBezTo>
                <a:cubicBezTo>
                  <a:pt x="1471" y="164"/>
                  <a:pt x="1471" y="163"/>
                  <a:pt x="1470" y="164"/>
                </a:cubicBezTo>
                <a:cubicBezTo>
                  <a:pt x="1469" y="165"/>
                  <a:pt x="1467" y="164"/>
                  <a:pt x="1466" y="163"/>
                </a:cubicBezTo>
                <a:cubicBezTo>
                  <a:pt x="1466" y="162"/>
                  <a:pt x="1468" y="161"/>
                  <a:pt x="1470" y="162"/>
                </a:cubicBezTo>
                <a:cubicBezTo>
                  <a:pt x="1472" y="163"/>
                  <a:pt x="1472" y="163"/>
                  <a:pt x="1473" y="164"/>
                </a:cubicBezTo>
                <a:cubicBezTo>
                  <a:pt x="1474" y="165"/>
                  <a:pt x="1476" y="164"/>
                  <a:pt x="1477" y="164"/>
                </a:cubicBezTo>
                <a:cubicBezTo>
                  <a:pt x="1479" y="163"/>
                  <a:pt x="1482" y="162"/>
                  <a:pt x="1483" y="161"/>
                </a:cubicBezTo>
                <a:cubicBezTo>
                  <a:pt x="1484" y="160"/>
                  <a:pt x="1483" y="159"/>
                  <a:pt x="1484" y="159"/>
                </a:cubicBezTo>
                <a:cubicBezTo>
                  <a:pt x="1486" y="158"/>
                  <a:pt x="1485" y="157"/>
                  <a:pt x="1484" y="156"/>
                </a:cubicBezTo>
                <a:cubicBezTo>
                  <a:pt x="1482" y="156"/>
                  <a:pt x="1483" y="154"/>
                  <a:pt x="1484" y="154"/>
                </a:cubicBezTo>
                <a:cubicBezTo>
                  <a:pt x="1485" y="154"/>
                  <a:pt x="1485" y="153"/>
                  <a:pt x="1485" y="153"/>
                </a:cubicBezTo>
                <a:cubicBezTo>
                  <a:pt x="1486" y="153"/>
                  <a:pt x="1486" y="153"/>
                  <a:pt x="1486" y="153"/>
                </a:cubicBezTo>
                <a:cubicBezTo>
                  <a:pt x="1486" y="153"/>
                  <a:pt x="1487" y="153"/>
                  <a:pt x="1488" y="153"/>
                </a:cubicBezTo>
                <a:cubicBezTo>
                  <a:pt x="1489" y="152"/>
                  <a:pt x="1488" y="154"/>
                  <a:pt x="1487" y="155"/>
                </a:cubicBezTo>
                <a:cubicBezTo>
                  <a:pt x="1486" y="156"/>
                  <a:pt x="1488" y="157"/>
                  <a:pt x="1489" y="158"/>
                </a:cubicBezTo>
                <a:cubicBezTo>
                  <a:pt x="1489" y="158"/>
                  <a:pt x="1492" y="159"/>
                  <a:pt x="1493" y="158"/>
                </a:cubicBezTo>
                <a:cubicBezTo>
                  <a:pt x="1495" y="157"/>
                  <a:pt x="1499" y="159"/>
                  <a:pt x="1500" y="160"/>
                </a:cubicBezTo>
                <a:cubicBezTo>
                  <a:pt x="1500" y="161"/>
                  <a:pt x="1501" y="163"/>
                  <a:pt x="1503" y="164"/>
                </a:cubicBezTo>
                <a:cubicBezTo>
                  <a:pt x="1505" y="165"/>
                  <a:pt x="1507" y="164"/>
                  <a:pt x="1507" y="165"/>
                </a:cubicBezTo>
                <a:cubicBezTo>
                  <a:pt x="1507" y="166"/>
                  <a:pt x="1508" y="167"/>
                  <a:pt x="1509" y="166"/>
                </a:cubicBezTo>
                <a:cubicBezTo>
                  <a:pt x="1510" y="166"/>
                  <a:pt x="1510" y="166"/>
                  <a:pt x="1510" y="167"/>
                </a:cubicBezTo>
                <a:cubicBezTo>
                  <a:pt x="1511" y="167"/>
                  <a:pt x="1511" y="167"/>
                  <a:pt x="1512" y="167"/>
                </a:cubicBezTo>
                <a:cubicBezTo>
                  <a:pt x="1512" y="166"/>
                  <a:pt x="1512" y="166"/>
                  <a:pt x="1513" y="166"/>
                </a:cubicBezTo>
                <a:cubicBezTo>
                  <a:pt x="1513" y="166"/>
                  <a:pt x="1513" y="167"/>
                  <a:pt x="1514" y="166"/>
                </a:cubicBezTo>
                <a:cubicBezTo>
                  <a:pt x="1515" y="165"/>
                  <a:pt x="1512" y="165"/>
                  <a:pt x="1512" y="164"/>
                </a:cubicBezTo>
                <a:cubicBezTo>
                  <a:pt x="1512" y="163"/>
                  <a:pt x="1513" y="164"/>
                  <a:pt x="1513" y="164"/>
                </a:cubicBezTo>
                <a:cubicBezTo>
                  <a:pt x="1514" y="164"/>
                  <a:pt x="1514" y="164"/>
                  <a:pt x="1514" y="164"/>
                </a:cubicBezTo>
                <a:cubicBezTo>
                  <a:pt x="1515" y="164"/>
                  <a:pt x="1514" y="162"/>
                  <a:pt x="1515" y="162"/>
                </a:cubicBezTo>
                <a:cubicBezTo>
                  <a:pt x="1515" y="162"/>
                  <a:pt x="1515" y="158"/>
                  <a:pt x="1514" y="158"/>
                </a:cubicBezTo>
                <a:cubicBezTo>
                  <a:pt x="1513" y="158"/>
                  <a:pt x="1514" y="156"/>
                  <a:pt x="1515" y="157"/>
                </a:cubicBezTo>
                <a:moveTo>
                  <a:pt x="847" y="523"/>
                </a:moveTo>
                <a:cubicBezTo>
                  <a:pt x="845" y="524"/>
                  <a:pt x="844" y="518"/>
                  <a:pt x="841" y="517"/>
                </a:cubicBezTo>
                <a:cubicBezTo>
                  <a:pt x="839" y="516"/>
                  <a:pt x="839" y="502"/>
                  <a:pt x="840" y="502"/>
                </a:cubicBezTo>
                <a:cubicBezTo>
                  <a:pt x="841" y="501"/>
                  <a:pt x="841" y="513"/>
                  <a:pt x="844" y="515"/>
                </a:cubicBezTo>
                <a:cubicBezTo>
                  <a:pt x="846" y="516"/>
                  <a:pt x="845" y="519"/>
                  <a:pt x="846" y="520"/>
                </a:cubicBezTo>
                <a:cubicBezTo>
                  <a:pt x="846" y="521"/>
                  <a:pt x="848" y="523"/>
                  <a:pt x="847" y="523"/>
                </a:cubicBezTo>
                <a:moveTo>
                  <a:pt x="865" y="548"/>
                </a:moveTo>
                <a:cubicBezTo>
                  <a:pt x="864" y="550"/>
                  <a:pt x="861" y="545"/>
                  <a:pt x="860" y="542"/>
                </a:cubicBezTo>
                <a:cubicBezTo>
                  <a:pt x="860" y="539"/>
                  <a:pt x="862" y="537"/>
                  <a:pt x="861" y="534"/>
                </a:cubicBezTo>
                <a:cubicBezTo>
                  <a:pt x="859" y="531"/>
                  <a:pt x="859" y="528"/>
                  <a:pt x="860" y="528"/>
                </a:cubicBezTo>
                <a:cubicBezTo>
                  <a:pt x="862" y="528"/>
                  <a:pt x="864" y="536"/>
                  <a:pt x="863" y="538"/>
                </a:cubicBezTo>
                <a:cubicBezTo>
                  <a:pt x="862" y="541"/>
                  <a:pt x="866" y="547"/>
                  <a:pt x="865" y="548"/>
                </a:cubicBezTo>
                <a:moveTo>
                  <a:pt x="854" y="487"/>
                </a:moveTo>
                <a:cubicBezTo>
                  <a:pt x="857" y="486"/>
                  <a:pt x="863" y="487"/>
                  <a:pt x="863" y="488"/>
                </a:cubicBezTo>
                <a:cubicBezTo>
                  <a:pt x="862" y="489"/>
                  <a:pt x="860" y="489"/>
                  <a:pt x="860" y="491"/>
                </a:cubicBezTo>
                <a:cubicBezTo>
                  <a:pt x="860" y="493"/>
                  <a:pt x="859" y="495"/>
                  <a:pt x="858" y="495"/>
                </a:cubicBezTo>
                <a:cubicBezTo>
                  <a:pt x="856" y="496"/>
                  <a:pt x="859" y="498"/>
                  <a:pt x="858" y="498"/>
                </a:cubicBezTo>
                <a:cubicBezTo>
                  <a:pt x="857" y="498"/>
                  <a:pt x="856" y="498"/>
                  <a:pt x="855" y="498"/>
                </a:cubicBezTo>
                <a:cubicBezTo>
                  <a:pt x="854" y="497"/>
                  <a:pt x="852" y="497"/>
                  <a:pt x="851" y="498"/>
                </a:cubicBezTo>
                <a:cubicBezTo>
                  <a:pt x="848" y="499"/>
                  <a:pt x="851" y="487"/>
                  <a:pt x="854" y="487"/>
                </a:cubicBezTo>
                <a:moveTo>
                  <a:pt x="950" y="303"/>
                </a:moveTo>
                <a:cubicBezTo>
                  <a:pt x="949" y="303"/>
                  <a:pt x="949" y="303"/>
                  <a:pt x="948" y="303"/>
                </a:cubicBezTo>
                <a:cubicBezTo>
                  <a:pt x="947" y="304"/>
                  <a:pt x="947" y="304"/>
                  <a:pt x="946" y="304"/>
                </a:cubicBezTo>
                <a:cubicBezTo>
                  <a:pt x="944" y="303"/>
                  <a:pt x="942" y="302"/>
                  <a:pt x="942" y="304"/>
                </a:cubicBezTo>
                <a:cubicBezTo>
                  <a:pt x="941" y="305"/>
                  <a:pt x="941" y="307"/>
                  <a:pt x="943" y="307"/>
                </a:cubicBezTo>
                <a:cubicBezTo>
                  <a:pt x="945" y="307"/>
                  <a:pt x="944" y="308"/>
                  <a:pt x="943" y="310"/>
                </a:cubicBezTo>
                <a:cubicBezTo>
                  <a:pt x="942" y="310"/>
                  <a:pt x="943" y="310"/>
                  <a:pt x="944" y="310"/>
                </a:cubicBezTo>
                <a:cubicBezTo>
                  <a:pt x="944" y="310"/>
                  <a:pt x="945" y="310"/>
                  <a:pt x="945" y="311"/>
                </a:cubicBezTo>
                <a:cubicBezTo>
                  <a:pt x="946" y="312"/>
                  <a:pt x="947" y="312"/>
                  <a:pt x="946" y="314"/>
                </a:cubicBezTo>
                <a:cubicBezTo>
                  <a:pt x="946" y="316"/>
                  <a:pt x="947" y="321"/>
                  <a:pt x="946" y="322"/>
                </a:cubicBezTo>
                <a:cubicBezTo>
                  <a:pt x="945" y="323"/>
                  <a:pt x="941" y="324"/>
                  <a:pt x="937" y="324"/>
                </a:cubicBezTo>
                <a:cubicBezTo>
                  <a:pt x="933" y="324"/>
                  <a:pt x="933" y="319"/>
                  <a:pt x="929" y="319"/>
                </a:cubicBezTo>
                <a:cubicBezTo>
                  <a:pt x="925" y="319"/>
                  <a:pt x="923" y="314"/>
                  <a:pt x="925" y="312"/>
                </a:cubicBezTo>
                <a:cubicBezTo>
                  <a:pt x="927" y="309"/>
                  <a:pt x="929" y="305"/>
                  <a:pt x="927" y="303"/>
                </a:cubicBezTo>
                <a:cubicBezTo>
                  <a:pt x="926" y="301"/>
                  <a:pt x="918" y="293"/>
                  <a:pt x="919" y="291"/>
                </a:cubicBezTo>
                <a:cubicBezTo>
                  <a:pt x="919" y="288"/>
                  <a:pt x="920" y="287"/>
                  <a:pt x="917" y="285"/>
                </a:cubicBezTo>
                <a:cubicBezTo>
                  <a:pt x="914" y="282"/>
                  <a:pt x="917" y="281"/>
                  <a:pt x="919" y="279"/>
                </a:cubicBezTo>
                <a:cubicBezTo>
                  <a:pt x="921" y="276"/>
                  <a:pt x="925" y="275"/>
                  <a:pt x="927" y="273"/>
                </a:cubicBezTo>
                <a:cubicBezTo>
                  <a:pt x="930" y="272"/>
                  <a:pt x="933" y="270"/>
                  <a:pt x="936" y="271"/>
                </a:cubicBezTo>
                <a:cubicBezTo>
                  <a:pt x="937" y="271"/>
                  <a:pt x="939" y="271"/>
                  <a:pt x="939" y="271"/>
                </a:cubicBezTo>
                <a:cubicBezTo>
                  <a:pt x="941" y="271"/>
                  <a:pt x="942" y="271"/>
                  <a:pt x="943" y="272"/>
                </a:cubicBezTo>
                <a:cubicBezTo>
                  <a:pt x="944" y="274"/>
                  <a:pt x="943" y="277"/>
                  <a:pt x="943" y="278"/>
                </a:cubicBezTo>
                <a:cubicBezTo>
                  <a:pt x="944" y="279"/>
                  <a:pt x="941" y="279"/>
                  <a:pt x="939" y="279"/>
                </a:cubicBezTo>
                <a:cubicBezTo>
                  <a:pt x="937" y="279"/>
                  <a:pt x="933" y="280"/>
                  <a:pt x="934" y="281"/>
                </a:cubicBezTo>
                <a:cubicBezTo>
                  <a:pt x="934" y="282"/>
                  <a:pt x="936" y="285"/>
                  <a:pt x="933" y="283"/>
                </a:cubicBezTo>
                <a:cubicBezTo>
                  <a:pt x="931" y="282"/>
                  <a:pt x="930" y="285"/>
                  <a:pt x="931" y="285"/>
                </a:cubicBezTo>
                <a:cubicBezTo>
                  <a:pt x="933" y="285"/>
                  <a:pt x="934" y="286"/>
                  <a:pt x="934" y="288"/>
                </a:cubicBezTo>
                <a:cubicBezTo>
                  <a:pt x="934" y="289"/>
                  <a:pt x="935" y="291"/>
                  <a:pt x="936" y="291"/>
                </a:cubicBezTo>
                <a:cubicBezTo>
                  <a:pt x="936" y="291"/>
                  <a:pt x="937" y="291"/>
                  <a:pt x="937" y="292"/>
                </a:cubicBezTo>
                <a:cubicBezTo>
                  <a:pt x="938" y="292"/>
                  <a:pt x="938" y="293"/>
                  <a:pt x="939" y="293"/>
                </a:cubicBezTo>
                <a:cubicBezTo>
                  <a:pt x="941" y="293"/>
                  <a:pt x="942" y="293"/>
                  <a:pt x="941" y="295"/>
                </a:cubicBezTo>
                <a:cubicBezTo>
                  <a:pt x="939" y="296"/>
                  <a:pt x="942" y="301"/>
                  <a:pt x="942" y="300"/>
                </a:cubicBezTo>
                <a:cubicBezTo>
                  <a:pt x="943" y="299"/>
                  <a:pt x="942" y="296"/>
                  <a:pt x="945" y="296"/>
                </a:cubicBezTo>
                <a:cubicBezTo>
                  <a:pt x="948" y="297"/>
                  <a:pt x="946" y="300"/>
                  <a:pt x="948" y="300"/>
                </a:cubicBezTo>
                <a:cubicBezTo>
                  <a:pt x="950" y="300"/>
                  <a:pt x="952" y="303"/>
                  <a:pt x="950" y="303"/>
                </a:cubicBezTo>
                <a:moveTo>
                  <a:pt x="975" y="285"/>
                </a:moveTo>
                <a:cubicBezTo>
                  <a:pt x="971" y="287"/>
                  <a:pt x="968" y="287"/>
                  <a:pt x="969" y="284"/>
                </a:cubicBezTo>
                <a:cubicBezTo>
                  <a:pt x="970" y="281"/>
                  <a:pt x="971" y="278"/>
                  <a:pt x="969" y="278"/>
                </a:cubicBezTo>
                <a:cubicBezTo>
                  <a:pt x="967" y="278"/>
                  <a:pt x="968" y="284"/>
                  <a:pt x="967" y="284"/>
                </a:cubicBezTo>
                <a:cubicBezTo>
                  <a:pt x="966" y="285"/>
                  <a:pt x="966" y="279"/>
                  <a:pt x="967" y="277"/>
                </a:cubicBezTo>
                <a:cubicBezTo>
                  <a:pt x="968" y="275"/>
                  <a:pt x="970" y="277"/>
                  <a:pt x="971" y="277"/>
                </a:cubicBezTo>
                <a:cubicBezTo>
                  <a:pt x="971" y="277"/>
                  <a:pt x="971" y="277"/>
                  <a:pt x="971" y="276"/>
                </a:cubicBezTo>
                <a:cubicBezTo>
                  <a:pt x="972" y="276"/>
                  <a:pt x="972" y="275"/>
                  <a:pt x="973" y="275"/>
                </a:cubicBezTo>
                <a:cubicBezTo>
                  <a:pt x="974" y="275"/>
                  <a:pt x="972" y="278"/>
                  <a:pt x="974" y="278"/>
                </a:cubicBezTo>
                <a:cubicBezTo>
                  <a:pt x="975" y="278"/>
                  <a:pt x="978" y="283"/>
                  <a:pt x="975" y="285"/>
                </a:cubicBezTo>
                <a:moveTo>
                  <a:pt x="979" y="274"/>
                </a:moveTo>
                <a:cubicBezTo>
                  <a:pt x="979" y="275"/>
                  <a:pt x="974" y="274"/>
                  <a:pt x="973" y="273"/>
                </a:cubicBezTo>
                <a:cubicBezTo>
                  <a:pt x="973" y="272"/>
                  <a:pt x="980" y="273"/>
                  <a:pt x="979" y="274"/>
                </a:cubicBezTo>
                <a:moveTo>
                  <a:pt x="1050" y="274"/>
                </a:moveTo>
                <a:cubicBezTo>
                  <a:pt x="1047" y="274"/>
                  <a:pt x="1039" y="272"/>
                  <a:pt x="1036" y="276"/>
                </a:cubicBezTo>
                <a:cubicBezTo>
                  <a:pt x="1033" y="279"/>
                  <a:pt x="1035" y="281"/>
                  <a:pt x="1034" y="281"/>
                </a:cubicBezTo>
                <a:cubicBezTo>
                  <a:pt x="1032" y="281"/>
                  <a:pt x="1031" y="276"/>
                  <a:pt x="1033" y="274"/>
                </a:cubicBezTo>
                <a:cubicBezTo>
                  <a:pt x="1035" y="272"/>
                  <a:pt x="1041" y="272"/>
                  <a:pt x="1044" y="272"/>
                </a:cubicBezTo>
                <a:cubicBezTo>
                  <a:pt x="1046" y="273"/>
                  <a:pt x="1049" y="273"/>
                  <a:pt x="1051" y="272"/>
                </a:cubicBezTo>
                <a:cubicBezTo>
                  <a:pt x="1053" y="272"/>
                  <a:pt x="1054" y="272"/>
                  <a:pt x="1055" y="272"/>
                </a:cubicBezTo>
                <a:cubicBezTo>
                  <a:pt x="1056" y="272"/>
                  <a:pt x="1054" y="274"/>
                  <a:pt x="1050" y="274"/>
                </a:cubicBezTo>
                <a:moveTo>
                  <a:pt x="1175" y="236"/>
                </a:moveTo>
                <a:cubicBezTo>
                  <a:pt x="1171" y="239"/>
                  <a:pt x="1164" y="240"/>
                  <a:pt x="1164" y="243"/>
                </a:cubicBezTo>
                <a:cubicBezTo>
                  <a:pt x="1164" y="245"/>
                  <a:pt x="1156" y="247"/>
                  <a:pt x="1155" y="245"/>
                </a:cubicBezTo>
                <a:cubicBezTo>
                  <a:pt x="1154" y="244"/>
                  <a:pt x="1161" y="244"/>
                  <a:pt x="1163" y="240"/>
                </a:cubicBezTo>
                <a:cubicBezTo>
                  <a:pt x="1165" y="237"/>
                  <a:pt x="1171" y="235"/>
                  <a:pt x="1174" y="230"/>
                </a:cubicBezTo>
                <a:cubicBezTo>
                  <a:pt x="1176" y="226"/>
                  <a:pt x="1178" y="221"/>
                  <a:pt x="1180" y="221"/>
                </a:cubicBezTo>
                <a:cubicBezTo>
                  <a:pt x="1181" y="221"/>
                  <a:pt x="1179" y="233"/>
                  <a:pt x="1175" y="236"/>
                </a:cubicBezTo>
                <a:moveTo>
                  <a:pt x="770" y="45"/>
                </a:moveTo>
                <a:cubicBezTo>
                  <a:pt x="772" y="45"/>
                  <a:pt x="768" y="47"/>
                  <a:pt x="768" y="49"/>
                </a:cubicBezTo>
                <a:cubicBezTo>
                  <a:pt x="767" y="50"/>
                  <a:pt x="771" y="52"/>
                  <a:pt x="772" y="53"/>
                </a:cubicBezTo>
                <a:cubicBezTo>
                  <a:pt x="774" y="55"/>
                  <a:pt x="777" y="55"/>
                  <a:pt x="778" y="54"/>
                </a:cubicBezTo>
                <a:cubicBezTo>
                  <a:pt x="779" y="53"/>
                  <a:pt x="779" y="50"/>
                  <a:pt x="781" y="50"/>
                </a:cubicBezTo>
                <a:cubicBezTo>
                  <a:pt x="782" y="51"/>
                  <a:pt x="781" y="49"/>
                  <a:pt x="783" y="49"/>
                </a:cubicBezTo>
                <a:cubicBezTo>
                  <a:pt x="784" y="48"/>
                  <a:pt x="784" y="50"/>
                  <a:pt x="783" y="51"/>
                </a:cubicBezTo>
                <a:cubicBezTo>
                  <a:pt x="782" y="52"/>
                  <a:pt x="785" y="52"/>
                  <a:pt x="787" y="51"/>
                </a:cubicBezTo>
                <a:cubicBezTo>
                  <a:pt x="788" y="49"/>
                  <a:pt x="789" y="51"/>
                  <a:pt x="788" y="52"/>
                </a:cubicBezTo>
                <a:cubicBezTo>
                  <a:pt x="788" y="54"/>
                  <a:pt x="785" y="53"/>
                  <a:pt x="783" y="55"/>
                </a:cubicBezTo>
                <a:cubicBezTo>
                  <a:pt x="782" y="56"/>
                  <a:pt x="778" y="55"/>
                  <a:pt x="777" y="57"/>
                </a:cubicBezTo>
                <a:cubicBezTo>
                  <a:pt x="775" y="59"/>
                  <a:pt x="778" y="59"/>
                  <a:pt x="781" y="58"/>
                </a:cubicBezTo>
                <a:cubicBezTo>
                  <a:pt x="783" y="58"/>
                  <a:pt x="787" y="58"/>
                  <a:pt x="789" y="58"/>
                </a:cubicBezTo>
                <a:cubicBezTo>
                  <a:pt x="791" y="58"/>
                  <a:pt x="788" y="59"/>
                  <a:pt x="785" y="59"/>
                </a:cubicBezTo>
                <a:cubicBezTo>
                  <a:pt x="782" y="59"/>
                  <a:pt x="781" y="60"/>
                  <a:pt x="781" y="60"/>
                </a:cubicBezTo>
                <a:cubicBezTo>
                  <a:pt x="782" y="61"/>
                  <a:pt x="781" y="61"/>
                  <a:pt x="780" y="61"/>
                </a:cubicBezTo>
                <a:cubicBezTo>
                  <a:pt x="779" y="60"/>
                  <a:pt x="777" y="60"/>
                  <a:pt x="777" y="61"/>
                </a:cubicBezTo>
                <a:cubicBezTo>
                  <a:pt x="777" y="63"/>
                  <a:pt x="781" y="64"/>
                  <a:pt x="782" y="65"/>
                </a:cubicBezTo>
                <a:cubicBezTo>
                  <a:pt x="782" y="65"/>
                  <a:pt x="783" y="65"/>
                  <a:pt x="784" y="65"/>
                </a:cubicBezTo>
                <a:cubicBezTo>
                  <a:pt x="785" y="65"/>
                  <a:pt x="785" y="65"/>
                  <a:pt x="786" y="65"/>
                </a:cubicBezTo>
                <a:cubicBezTo>
                  <a:pt x="787" y="66"/>
                  <a:pt x="784" y="66"/>
                  <a:pt x="784" y="67"/>
                </a:cubicBezTo>
                <a:cubicBezTo>
                  <a:pt x="783" y="67"/>
                  <a:pt x="787" y="68"/>
                  <a:pt x="787" y="69"/>
                </a:cubicBezTo>
                <a:cubicBezTo>
                  <a:pt x="788" y="70"/>
                  <a:pt x="790" y="69"/>
                  <a:pt x="790" y="68"/>
                </a:cubicBezTo>
                <a:cubicBezTo>
                  <a:pt x="790" y="66"/>
                  <a:pt x="792" y="61"/>
                  <a:pt x="795" y="60"/>
                </a:cubicBezTo>
                <a:cubicBezTo>
                  <a:pt x="798" y="59"/>
                  <a:pt x="796" y="58"/>
                  <a:pt x="796" y="57"/>
                </a:cubicBezTo>
                <a:cubicBezTo>
                  <a:pt x="797" y="55"/>
                  <a:pt x="799" y="56"/>
                  <a:pt x="798" y="55"/>
                </a:cubicBezTo>
                <a:cubicBezTo>
                  <a:pt x="798" y="54"/>
                  <a:pt x="798" y="53"/>
                  <a:pt x="800" y="52"/>
                </a:cubicBezTo>
                <a:cubicBezTo>
                  <a:pt x="802" y="50"/>
                  <a:pt x="803" y="51"/>
                  <a:pt x="805" y="50"/>
                </a:cubicBezTo>
                <a:cubicBezTo>
                  <a:pt x="807" y="49"/>
                  <a:pt x="808" y="51"/>
                  <a:pt x="806" y="51"/>
                </a:cubicBezTo>
                <a:cubicBezTo>
                  <a:pt x="804" y="51"/>
                  <a:pt x="805" y="54"/>
                  <a:pt x="807" y="54"/>
                </a:cubicBezTo>
                <a:cubicBezTo>
                  <a:pt x="808" y="55"/>
                  <a:pt x="807" y="55"/>
                  <a:pt x="808" y="56"/>
                </a:cubicBezTo>
                <a:cubicBezTo>
                  <a:pt x="809" y="56"/>
                  <a:pt x="809" y="58"/>
                  <a:pt x="807" y="60"/>
                </a:cubicBezTo>
                <a:cubicBezTo>
                  <a:pt x="806" y="62"/>
                  <a:pt x="808" y="62"/>
                  <a:pt x="811" y="61"/>
                </a:cubicBezTo>
                <a:cubicBezTo>
                  <a:pt x="815" y="59"/>
                  <a:pt x="813" y="62"/>
                  <a:pt x="814" y="63"/>
                </a:cubicBezTo>
                <a:cubicBezTo>
                  <a:pt x="815" y="64"/>
                  <a:pt x="818" y="62"/>
                  <a:pt x="819" y="60"/>
                </a:cubicBezTo>
                <a:cubicBezTo>
                  <a:pt x="821" y="58"/>
                  <a:pt x="823" y="59"/>
                  <a:pt x="823" y="58"/>
                </a:cubicBezTo>
                <a:cubicBezTo>
                  <a:pt x="823" y="57"/>
                  <a:pt x="821" y="56"/>
                  <a:pt x="820" y="57"/>
                </a:cubicBezTo>
                <a:cubicBezTo>
                  <a:pt x="818" y="58"/>
                  <a:pt x="815" y="57"/>
                  <a:pt x="816" y="56"/>
                </a:cubicBezTo>
                <a:cubicBezTo>
                  <a:pt x="817" y="55"/>
                  <a:pt x="817" y="54"/>
                  <a:pt x="815" y="55"/>
                </a:cubicBezTo>
                <a:cubicBezTo>
                  <a:pt x="814" y="55"/>
                  <a:pt x="811" y="54"/>
                  <a:pt x="812" y="53"/>
                </a:cubicBezTo>
                <a:cubicBezTo>
                  <a:pt x="814" y="53"/>
                  <a:pt x="811" y="51"/>
                  <a:pt x="810" y="51"/>
                </a:cubicBezTo>
                <a:cubicBezTo>
                  <a:pt x="808" y="51"/>
                  <a:pt x="809" y="50"/>
                  <a:pt x="809" y="48"/>
                </a:cubicBezTo>
                <a:cubicBezTo>
                  <a:pt x="809" y="47"/>
                  <a:pt x="805" y="47"/>
                  <a:pt x="806" y="47"/>
                </a:cubicBezTo>
                <a:cubicBezTo>
                  <a:pt x="807" y="46"/>
                  <a:pt x="804" y="45"/>
                  <a:pt x="804" y="46"/>
                </a:cubicBezTo>
                <a:cubicBezTo>
                  <a:pt x="803" y="47"/>
                  <a:pt x="802" y="47"/>
                  <a:pt x="802" y="46"/>
                </a:cubicBezTo>
                <a:cubicBezTo>
                  <a:pt x="802" y="44"/>
                  <a:pt x="799" y="45"/>
                  <a:pt x="798" y="45"/>
                </a:cubicBezTo>
                <a:cubicBezTo>
                  <a:pt x="797" y="45"/>
                  <a:pt x="798" y="42"/>
                  <a:pt x="796" y="42"/>
                </a:cubicBezTo>
                <a:cubicBezTo>
                  <a:pt x="796" y="41"/>
                  <a:pt x="795" y="42"/>
                  <a:pt x="794" y="42"/>
                </a:cubicBezTo>
                <a:cubicBezTo>
                  <a:pt x="794" y="43"/>
                  <a:pt x="793" y="43"/>
                  <a:pt x="793" y="43"/>
                </a:cubicBezTo>
                <a:cubicBezTo>
                  <a:pt x="792" y="43"/>
                  <a:pt x="794" y="41"/>
                  <a:pt x="794" y="40"/>
                </a:cubicBezTo>
                <a:cubicBezTo>
                  <a:pt x="795" y="39"/>
                  <a:pt x="790" y="37"/>
                  <a:pt x="790" y="39"/>
                </a:cubicBezTo>
                <a:cubicBezTo>
                  <a:pt x="789" y="40"/>
                  <a:pt x="788" y="37"/>
                  <a:pt x="787" y="37"/>
                </a:cubicBezTo>
                <a:cubicBezTo>
                  <a:pt x="786" y="36"/>
                  <a:pt x="787" y="38"/>
                  <a:pt x="786" y="39"/>
                </a:cubicBezTo>
                <a:cubicBezTo>
                  <a:pt x="786" y="39"/>
                  <a:pt x="784" y="40"/>
                  <a:pt x="786" y="41"/>
                </a:cubicBezTo>
                <a:cubicBezTo>
                  <a:pt x="787" y="42"/>
                  <a:pt x="789" y="46"/>
                  <a:pt x="788" y="47"/>
                </a:cubicBezTo>
                <a:cubicBezTo>
                  <a:pt x="788" y="48"/>
                  <a:pt x="784" y="44"/>
                  <a:pt x="784" y="42"/>
                </a:cubicBezTo>
                <a:cubicBezTo>
                  <a:pt x="784" y="40"/>
                  <a:pt x="781" y="38"/>
                  <a:pt x="781" y="39"/>
                </a:cubicBezTo>
                <a:cubicBezTo>
                  <a:pt x="780" y="41"/>
                  <a:pt x="779" y="41"/>
                  <a:pt x="779" y="43"/>
                </a:cubicBezTo>
                <a:cubicBezTo>
                  <a:pt x="780" y="44"/>
                  <a:pt x="778" y="45"/>
                  <a:pt x="778" y="44"/>
                </a:cubicBezTo>
                <a:cubicBezTo>
                  <a:pt x="778" y="42"/>
                  <a:pt x="776" y="41"/>
                  <a:pt x="775" y="41"/>
                </a:cubicBezTo>
                <a:cubicBezTo>
                  <a:pt x="774" y="41"/>
                  <a:pt x="777" y="40"/>
                  <a:pt x="778" y="40"/>
                </a:cubicBezTo>
                <a:cubicBezTo>
                  <a:pt x="780" y="39"/>
                  <a:pt x="777" y="38"/>
                  <a:pt x="776" y="39"/>
                </a:cubicBezTo>
                <a:cubicBezTo>
                  <a:pt x="775" y="39"/>
                  <a:pt x="775" y="39"/>
                  <a:pt x="774" y="39"/>
                </a:cubicBezTo>
                <a:cubicBezTo>
                  <a:pt x="773" y="39"/>
                  <a:pt x="773" y="39"/>
                  <a:pt x="772" y="39"/>
                </a:cubicBezTo>
                <a:cubicBezTo>
                  <a:pt x="772" y="40"/>
                  <a:pt x="771" y="39"/>
                  <a:pt x="769" y="39"/>
                </a:cubicBezTo>
                <a:cubicBezTo>
                  <a:pt x="769" y="39"/>
                  <a:pt x="768" y="39"/>
                  <a:pt x="768" y="40"/>
                </a:cubicBezTo>
                <a:cubicBezTo>
                  <a:pt x="767" y="40"/>
                  <a:pt x="766" y="41"/>
                  <a:pt x="766" y="41"/>
                </a:cubicBezTo>
                <a:cubicBezTo>
                  <a:pt x="765" y="40"/>
                  <a:pt x="764" y="43"/>
                  <a:pt x="766" y="45"/>
                </a:cubicBezTo>
                <a:cubicBezTo>
                  <a:pt x="767" y="46"/>
                  <a:pt x="768" y="46"/>
                  <a:pt x="769" y="45"/>
                </a:cubicBezTo>
                <a:cubicBezTo>
                  <a:pt x="769" y="45"/>
                  <a:pt x="770" y="44"/>
                  <a:pt x="770" y="45"/>
                </a:cubicBezTo>
                <a:moveTo>
                  <a:pt x="766" y="52"/>
                </a:moveTo>
                <a:cubicBezTo>
                  <a:pt x="768" y="52"/>
                  <a:pt x="768" y="54"/>
                  <a:pt x="770" y="54"/>
                </a:cubicBezTo>
                <a:cubicBezTo>
                  <a:pt x="770" y="54"/>
                  <a:pt x="768" y="52"/>
                  <a:pt x="767" y="51"/>
                </a:cubicBezTo>
                <a:cubicBezTo>
                  <a:pt x="765" y="49"/>
                  <a:pt x="766" y="48"/>
                  <a:pt x="764" y="48"/>
                </a:cubicBezTo>
                <a:cubicBezTo>
                  <a:pt x="762" y="49"/>
                  <a:pt x="765" y="52"/>
                  <a:pt x="766" y="52"/>
                </a:cubicBezTo>
                <a:moveTo>
                  <a:pt x="796" y="37"/>
                </a:moveTo>
                <a:cubicBezTo>
                  <a:pt x="797" y="38"/>
                  <a:pt x="795" y="38"/>
                  <a:pt x="796" y="39"/>
                </a:cubicBezTo>
                <a:cubicBezTo>
                  <a:pt x="798" y="40"/>
                  <a:pt x="802" y="40"/>
                  <a:pt x="806" y="39"/>
                </a:cubicBezTo>
                <a:cubicBezTo>
                  <a:pt x="809" y="39"/>
                  <a:pt x="811" y="39"/>
                  <a:pt x="811" y="39"/>
                </a:cubicBezTo>
                <a:cubicBezTo>
                  <a:pt x="813" y="40"/>
                  <a:pt x="802" y="41"/>
                  <a:pt x="803" y="42"/>
                </a:cubicBezTo>
                <a:cubicBezTo>
                  <a:pt x="803" y="43"/>
                  <a:pt x="812" y="44"/>
                  <a:pt x="813" y="43"/>
                </a:cubicBezTo>
                <a:cubicBezTo>
                  <a:pt x="813" y="43"/>
                  <a:pt x="815" y="45"/>
                  <a:pt x="818" y="45"/>
                </a:cubicBezTo>
                <a:cubicBezTo>
                  <a:pt x="821" y="45"/>
                  <a:pt x="820" y="44"/>
                  <a:pt x="822" y="44"/>
                </a:cubicBezTo>
                <a:cubicBezTo>
                  <a:pt x="825" y="44"/>
                  <a:pt x="828" y="43"/>
                  <a:pt x="828" y="41"/>
                </a:cubicBezTo>
                <a:cubicBezTo>
                  <a:pt x="828" y="40"/>
                  <a:pt x="834" y="39"/>
                  <a:pt x="834" y="37"/>
                </a:cubicBezTo>
                <a:cubicBezTo>
                  <a:pt x="833" y="35"/>
                  <a:pt x="831" y="35"/>
                  <a:pt x="829" y="35"/>
                </a:cubicBezTo>
                <a:cubicBezTo>
                  <a:pt x="827" y="35"/>
                  <a:pt x="826" y="35"/>
                  <a:pt x="825" y="35"/>
                </a:cubicBezTo>
                <a:cubicBezTo>
                  <a:pt x="824" y="34"/>
                  <a:pt x="820" y="33"/>
                  <a:pt x="819" y="34"/>
                </a:cubicBezTo>
                <a:cubicBezTo>
                  <a:pt x="818" y="36"/>
                  <a:pt x="817" y="36"/>
                  <a:pt x="817" y="36"/>
                </a:cubicBezTo>
                <a:cubicBezTo>
                  <a:pt x="816" y="35"/>
                  <a:pt x="817" y="32"/>
                  <a:pt x="814" y="33"/>
                </a:cubicBezTo>
                <a:cubicBezTo>
                  <a:pt x="812" y="34"/>
                  <a:pt x="814" y="37"/>
                  <a:pt x="813" y="37"/>
                </a:cubicBezTo>
                <a:cubicBezTo>
                  <a:pt x="813" y="37"/>
                  <a:pt x="810" y="36"/>
                  <a:pt x="810" y="35"/>
                </a:cubicBezTo>
                <a:cubicBezTo>
                  <a:pt x="810" y="34"/>
                  <a:pt x="809" y="35"/>
                  <a:pt x="809" y="35"/>
                </a:cubicBezTo>
                <a:cubicBezTo>
                  <a:pt x="808" y="35"/>
                  <a:pt x="807" y="36"/>
                  <a:pt x="807" y="35"/>
                </a:cubicBezTo>
                <a:cubicBezTo>
                  <a:pt x="806" y="33"/>
                  <a:pt x="803" y="32"/>
                  <a:pt x="802" y="32"/>
                </a:cubicBezTo>
                <a:cubicBezTo>
                  <a:pt x="801" y="32"/>
                  <a:pt x="803" y="33"/>
                  <a:pt x="802" y="34"/>
                </a:cubicBezTo>
                <a:cubicBezTo>
                  <a:pt x="802" y="35"/>
                  <a:pt x="800" y="33"/>
                  <a:pt x="799" y="33"/>
                </a:cubicBezTo>
                <a:cubicBezTo>
                  <a:pt x="798" y="33"/>
                  <a:pt x="800" y="35"/>
                  <a:pt x="799" y="36"/>
                </a:cubicBezTo>
                <a:cubicBezTo>
                  <a:pt x="799" y="36"/>
                  <a:pt x="797" y="33"/>
                  <a:pt x="796" y="33"/>
                </a:cubicBezTo>
                <a:cubicBezTo>
                  <a:pt x="795" y="33"/>
                  <a:pt x="795" y="35"/>
                  <a:pt x="794" y="35"/>
                </a:cubicBezTo>
                <a:cubicBezTo>
                  <a:pt x="793" y="35"/>
                  <a:pt x="796" y="36"/>
                  <a:pt x="796" y="37"/>
                </a:cubicBezTo>
                <a:moveTo>
                  <a:pt x="924" y="132"/>
                </a:moveTo>
                <a:cubicBezTo>
                  <a:pt x="927" y="135"/>
                  <a:pt x="930" y="131"/>
                  <a:pt x="932" y="131"/>
                </a:cubicBezTo>
                <a:cubicBezTo>
                  <a:pt x="933" y="130"/>
                  <a:pt x="931" y="129"/>
                  <a:pt x="928" y="128"/>
                </a:cubicBezTo>
                <a:cubicBezTo>
                  <a:pt x="925" y="127"/>
                  <a:pt x="921" y="130"/>
                  <a:pt x="924" y="132"/>
                </a:cubicBezTo>
                <a:moveTo>
                  <a:pt x="946" y="99"/>
                </a:moveTo>
                <a:cubicBezTo>
                  <a:pt x="946" y="100"/>
                  <a:pt x="945" y="101"/>
                  <a:pt x="943" y="101"/>
                </a:cubicBezTo>
                <a:cubicBezTo>
                  <a:pt x="940" y="101"/>
                  <a:pt x="944" y="102"/>
                  <a:pt x="944" y="104"/>
                </a:cubicBezTo>
                <a:cubicBezTo>
                  <a:pt x="944" y="105"/>
                  <a:pt x="942" y="104"/>
                  <a:pt x="942" y="106"/>
                </a:cubicBezTo>
                <a:cubicBezTo>
                  <a:pt x="941" y="108"/>
                  <a:pt x="937" y="106"/>
                  <a:pt x="936" y="109"/>
                </a:cubicBezTo>
                <a:cubicBezTo>
                  <a:pt x="936" y="112"/>
                  <a:pt x="939" y="111"/>
                  <a:pt x="941" y="111"/>
                </a:cubicBezTo>
                <a:cubicBezTo>
                  <a:pt x="943" y="112"/>
                  <a:pt x="940" y="113"/>
                  <a:pt x="941" y="115"/>
                </a:cubicBezTo>
                <a:cubicBezTo>
                  <a:pt x="943" y="116"/>
                  <a:pt x="944" y="115"/>
                  <a:pt x="943" y="113"/>
                </a:cubicBezTo>
                <a:cubicBezTo>
                  <a:pt x="942" y="111"/>
                  <a:pt x="948" y="114"/>
                  <a:pt x="946" y="116"/>
                </a:cubicBezTo>
                <a:cubicBezTo>
                  <a:pt x="944" y="117"/>
                  <a:pt x="949" y="118"/>
                  <a:pt x="952" y="119"/>
                </a:cubicBezTo>
                <a:cubicBezTo>
                  <a:pt x="954" y="119"/>
                  <a:pt x="963" y="121"/>
                  <a:pt x="963" y="119"/>
                </a:cubicBezTo>
                <a:cubicBezTo>
                  <a:pt x="963" y="117"/>
                  <a:pt x="960" y="116"/>
                  <a:pt x="957" y="113"/>
                </a:cubicBezTo>
                <a:cubicBezTo>
                  <a:pt x="954" y="111"/>
                  <a:pt x="953" y="106"/>
                  <a:pt x="956" y="104"/>
                </a:cubicBezTo>
                <a:cubicBezTo>
                  <a:pt x="959" y="102"/>
                  <a:pt x="956" y="102"/>
                  <a:pt x="959" y="99"/>
                </a:cubicBezTo>
                <a:cubicBezTo>
                  <a:pt x="962" y="97"/>
                  <a:pt x="960" y="95"/>
                  <a:pt x="963" y="95"/>
                </a:cubicBezTo>
                <a:cubicBezTo>
                  <a:pt x="965" y="95"/>
                  <a:pt x="962" y="93"/>
                  <a:pt x="965" y="92"/>
                </a:cubicBezTo>
                <a:cubicBezTo>
                  <a:pt x="967" y="92"/>
                  <a:pt x="968" y="89"/>
                  <a:pt x="968" y="88"/>
                </a:cubicBezTo>
                <a:cubicBezTo>
                  <a:pt x="967" y="87"/>
                  <a:pt x="970" y="88"/>
                  <a:pt x="972" y="87"/>
                </a:cubicBezTo>
                <a:cubicBezTo>
                  <a:pt x="973" y="85"/>
                  <a:pt x="976" y="86"/>
                  <a:pt x="977" y="84"/>
                </a:cubicBezTo>
                <a:cubicBezTo>
                  <a:pt x="978" y="82"/>
                  <a:pt x="993" y="77"/>
                  <a:pt x="1001" y="75"/>
                </a:cubicBezTo>
                <a:cubicBezTo>
                  <a:pt x="1009" y="73"/>
                  <a:pt x="1015" y="70"/>
                  <a:pt x="1012" y="68"/>
                </a:cubicBezTo>
                <a:cubicBezTo>
                  <a:pt x="1009" y="65"/>
                  <a:pt x="1001" y="68"/>
                  <a:pt x="999" y="70"/>
                </a:cubicBezTo>
                <a:cubicBezTo>
                  <a:pt x="997" y="72"/>
                  <a:pt x="994" y="71"/>
                  <a:pt x="992" y="72"/>
                </a:cubicBezTo>
                <a:cubicBezTo>
                  <a:pt x="990" y="73"/>
                  <a:pt x="986" y="74"/>
                  <a:pt x="983" y="72"/>
                </a:cubicBezTo>
                <a:cubicBezTo>
                  <a:pt x="982" y="72"/>
                  <a:pt x="981" y="72"/>
                  <a:pt x="980" y="73"/>
                </a:cubicBezTo>
                <a:cubicBezTo>
                  <a:pt x="979" y="73"/>
                  <a:pt x="978" y="74"/>
                  <a:pt x="977" y="74"/>
                </a:cubicBezTo>
                <a:cubicBezTo>
                  <a:pt x="976" y="74"/>
                  <a:pt x="975" y="74"/>
                  <a:pt x="975" y="75"/>
                </a:cubicBezTo>
                <a:cubicBezTo>
                  <a:pt x="974" y="75"/>
                  <a:pt x="973" y="75"/>
                  <a:pt x="972" y="75"/>
                </a:cubicBezTo>
                <a:cubicBezTo>
                  <a:pt x="970" y="75"/>
                  <a:pt x="967" y="77"/>
                  <a:pt x="966" y="78"/>
                </a:cubicBezTo>
                <a:cubicBezTo>
                  <a:pt x="966" y="79"/>
                  <a:pt x="963" y="79"/>
                  <a:pt x="963" y="80"/>
                </a:cubicBezTo>
                <a:cubicBezTo>
                  <a:pt x="963" y="81"/>
                  <a:pt x="961" y="82"/>
                  <a:pt x="959" y="81"/>
                </a:cubicBezTo>
                <a:cubicBezTo>
                  <a:pt x="958" y="80"/>
                  <a:pt x="957" y="82"/>
                  <a:pt x="958" y="84"/>
                </a:cubicBezTo>
                <a:cubicBezTo>
                  <a:pt x="960" y="86"/>
                  <a:pt x="955" y="86"/>
                  <a:pt x="956" y="87"/>
                </a:cubicBezTo>
                <a:cubicBezTo>
                  <a:pt x="957" y="88"/>
                  <a:pt x="954" y="88"/>
                  <a:pt x="955" y="89"/>
                </a:cubicBezTo>
                <a:cubicBezTo>
                  <a:pt x="955" y="91"/>
                  <a:pt x="953" y="91"/>
                  <a:pt x="951" y="91"/>
                </a:cubicBezTo>
                <a:cubicBezTo>
                  <a:pt x="949" y="92"/>
                  <a:pt x="948" y="94"/>
                  <a:pt x="951" y="94"/>
                </a:cubicBezTo>
                <a:cubicBezTo>
                  <a:pt x="953" y="95"/>
                  <a:pt x="949" y="95"/>
                  <a:pt x="949" y="97"/>
                </a:cubicBezTo>
                <a:cubicBezTo>
                  <a:pt x="950" y="99"/>
                  <a:pt x="946" y="97"/>
                  <a:pt x="946" y="99"/>
                </a:cubicBezTo>
                <a:moveTo>
                  <a:pt x="1018" y="100"/>
                </a:moveTo>
                <a:cubicBezTo>
                  <a:pt x="1019" y="100"/>
                  <a:pt x="1024" y="100"/>
                  <a:pt x="1024" y="99"/>
                </a:cubicBezTo>
                <a:cubicBezTo>
                  <a:pt x="1025" y="98"/>
                  <a:pt x="1023" y="97"/>
                  <a:pt x="1020" y="97"/>
                </a:cubicBezTo>
                <a:cubicBezTo>
                  <a:pt x="1017" y="97"/>
                  <a:pt x="1016" y="100"/>
                  <a:pt x="1018" y="100"/>
                </a:cubicBezTo>
                <a:moveTo>
                  <a:pt x="1054" y="102"/>
                </a:moveTo>
                <a:cubicBezTo>
                  <a:pt x="1056" y="103"/>
                  <a:pt x="1058" y="103"/>
                  <a:pt x="1058" y="101"/>
                </a:cubicBezTo>
                <a:cubicBezTo>
                  <a:pt x="1057" y="99"/>
                  <a:pt x="1053" y="101"/>
                  <a:pt x="1054" y="102"/>
                </a:cubicBezTo>
                <a:moveTo>
                  <a:pt x="917" y="32"/>
                </a:moveTo>
                <a:cubicBezTo>
                  <a:pt x="919" y="30"/>
                  <a:pt x="921" y="31"/>
                  <a:pt x="922" y="31"/>
                </a:cubicBezTo>
                <a:cubicBezTo>
                  <a:pt x="923" y="31"/>
                  <a:pt x="924" y="31"/>
                  <a:pt x="924" y="31"/>
                </a:cubicBezTo>
                <a:cubicBezTo>
                  <a:pt x="925" y="29"/>
                  <a:pt x="919" y="29"/>
                  <a:pt x="917" y="30"/>
                </a:cubicBezTo>
                <a:cubicBezTo>
                  <a:pt x="915" y="31"/>
                  <a:pt x="910" y="30"/>
                  <a:pt x="910" y="32"/>
                </a:cubicBezTo>
                <a:cubicBezTo>
                  <a:pt x="911" y="33"/>
                  <a:pt x="914" y="35"/>
                  <a:pt x="917" y="32"/>
                </a:cubicBezTo>
                <a:moveTo>
                  <a:pt x="929" y="31"/>
                </a:moveTo>
                <a:cubicBezTo>
                  <a:pt x="931" y="32"/>
                  <a:pt x="924" y="32"/>
                  <a:pt x="923" y="33"/>
                </a:cubicBezTo>
                <a:cubicBezTo>
                  <a:pt x="922" y="34"/>
                  <a:pt x="919" y="34"/>
                  <a:pt x="919" y="35"/>
                </a:cubicBezTo>
                <a:cubicBezTo>
                  <a:pt x="920" y="37"/>
                  <a:pt x="926" y="37"/>
                  <a:pt x="926" y="36"/>
                </a:cubicBezTo>
                <a:cubicBezTo>
                  <a:pt x="926" y="34"/>
                  <a:pt x="930" y="35"/>
                  <a:pt x="930" y="34"/>
                </a:cubicBezTo>
                <a:cubicBezTo>
                  <a:pt x="930" y="33"/>
                  <a:pt x="931" y="32"/>
                  <a:pt x="935" y="32"/>
                </a:cubicBezTo>
                <a:cubicBezTo>
                  <a:pt x="938" y="31"/>
                  <a:pt x="938" y="30"/>
                  <a:pt x="935" y="29"/>
                </a:cubicBezTo>
                <a:cubicBezTo>
                  <a:pt x="932" y="27"/>
                  <a:pt x="927" y="30"/>
                  <a:pt x="929" y="31"/>
                </a:cubicBezTo>
                <a:moveTo>
                  <a:pt x="964" y="29"/>
                </a:moveTo>
                <a:cubicBezTo>
                  <a:pt x="965" y="27"/>
                  <a:pt x="963" y="28"/>
                  <a:pt x="961" y="28"/>
                </a:cubicBezTo>
                <a:cubicBezTo>
                  <a:pt x="960" y="28"/>
                  <a:pt x="959" y="28"/>
                  <a:pt x="957" y="27"/>
                </a:cubicBezTo>
                <a:cubicBezTo>
                  <a:pt x="954" y="26"/>
                  <a:pt x="952" y="26"/>
                  <a:pt x="954" y="28"/>
                </a:cubicBezTo>
                <a:cubicBezTo>
                  <a:pt x="955" y="29"/>
                  <a:pt x="949" y="29"/>
                  <a:pt x="950" y="30"/>
                </a:cubicBezTo>
                <a:cubicBezTo>
                  <a:pt x="952" y="33"/>
                  <a:pt x="964" y="32"/>
                  <a:pt x="964" y="29"/>
                </a:cubicBezTo>
                <a:moveTo>
                  <a:pt x="962" y="27"/>
                </a:moveTo>
                <a:cubicBezTo>
                  <a:pt x="965" y="27"/>
                  <a:pt x="964" y="25"/>
                  <a:pt x="966" y="25"/>
                </a:cubicBezTo>
                <a:cubicBezTo>
                  <a:pt x="968" y="25"/>
                  <a:pt x="971" y="25"/>
                  <a:pt x="970" y="24"/>
                </a:cubicBezTo>
                <a:cubicBezTo>
                  <a:pt x="969" y="23"/>
                  <a:pt x="962" y="23"/>
                  <a:pt x="963" y="24"/>
                </a:cubicBezTo>
                <a:cubicBezTo>
                  <a:pt x="963" y="25"/>
                  <a:pt x="957" y="25"/>
                  <a:pt x="957" y="25"/>
                </a:cubicBezTo>
                <a:cubicBezTo>
                  <a:pt x="957" y="26"/>
                  <a:pt x="959" y="27"/>
                  <a:pt x="962" y="27"/>
                </a:cubicBezTo>
                <a:moveTo>
                  <a:pt x="947" y="35"/>
                </a:moveTo>
                <a:cubicBezTo>
                  <a:pt x="947" y="33"/>
                  <a:pt x="940" y="35"/>
                  <a:pt x="941" y="36"/>
                </a:cubicBezTo>
                <a:cubicBezTo>
                  <a:pt x="943" y="36"/>
                  <a:pt x="947" y="37"/>
                  <a:pt x="947" y="35"/>
                </a:cubicBezTo>
                <a:moveTo>
                  <a:pt x="963" y="33"/>
                </a:moveTo>
                <a:cubicBezTo>
                  <a:pt x="963" y="34"/>
                  <a:pt x="962" y="34"/>
                  <a:pt x="960" y="34"/>
                </a:cubicBezTo>
                <a:cubicBezTo>
                  <a:pt x="957" y="34"/>
                  <a:pt x="956" y="36"/>
                  <a:pt x="957" y="37"/>
                </a:cubicBezTo>
                <a:cubicBezTo>
                  <a:pt x="959" y="38"/>
                  <a:pt x="965" y="38"/>
                  <a:pt x="967" y="36"/>
                </a:cubicBezTo>
                <a:cubicBezTo>
                  <a:pt x="968" y="35"/>
                  <a:pt x="971" y="36"/>
                  <a:pt x="971" y="34"/>
                </a:cubicBezTo>
                <a:cubicBezTo>
                  <a:pt x="972" y="33"/>
                  <a:pt x="963" y="32"/>
                  <a:pt x="963" y="33"/>
                </a:cubicBezTo>
                <a:moveTo>
                  <a:pt x="984" y="31"/>
                </a:moveTo>
                <a:cubicBezTo>
                  <a:pt x="985" y="30"/>
                  <a:pt x="983" y="30"/>
                  <a:pt x="983" y="29"/>
                </a:cubicBezTo>
                <a:cubicBezTo>
                  <a:pt x="982" y="28"/>
                  <a:pt x="975" y="27"/>
                  <a:pt x="976" y="29"/>
                </a:cubicBezTo>
                <a:cubicBezTo>
                  <a:pt x="976" y="30"/>
                  <a:pt x="971" y="31"/>
                  <a:pt x="972" y="32"/>
                </a:cubicBezTo>
                <a:cubicBezTo>
                  <a:pt x="975" y="35"/>
                  <a:pt x="984" y="32"/>
                  <a:pt x="984" y="31"/>
                </a:cubicBezTo>
                <a:moveTo>
                  <a:pt x="994" y="30"/>
                </a:moveTo>
                <a:cubicBezTo>
                  <a:pt x="998" y="30"/>
                  <a:pt x="998" y="27"/>
                  <a:pt x="996" y="27"/>
                </a:cubicBezTo>
                <a:cubicBezTo>
                  <a:pt x="994" y="26"/>
                  <a:pt x="994" y="27"/>
                  <a:pt x="993" y="27"/>
                </a:cubicBezTo>
                <a:cubicBezTo>
                  <a:pt x="993" y="28"/>
                  <a:pt x="992" y="28"/>
                  <a:pt x="992" y="28"/>
                </a:cubicBezTo>
                <a:cubicBezTo>
                  <a:pt x="990" y="28"/>
                  <a:pt x="986" y="29"/>
                  <a:pt x="987" y="30"/>
                </a:cubicBezTo>
                <a:cubicBezTo>
                  <a:pt x="988" y="31"/>
                  <a:pt x="991" y="31"/>
                  <a:pt x="994" y="30"/>
                </a:cubicBezTo>
                <a:moveTo>
                  <a:pt x="1111" y="36"/>
                </a:moveTo>
                <a:cubicBezTo>
                  <a:pt x="1113" y="37"/>
                  <a:pt x="1112" y="38"/>
                  <a:pt x="1110" y="38"/>
                </a:cubicBezTo>
                <a:cubicBezTo>
                  <a:pt x="1107" y="38"/>
                  <a:pt x="1105" y="38"/>
                  <a:pt x="1107" y="39"/>
                </a:cubicBezTo>
                <a:cubicBezTo>
                  <a:pt x="1108" y="40"/>
                  <a:pt x="1108" y="41"/>
                  <a:pt x="1110" y="42"/>
                </a:cubicBezTo>
                <a:cubicBezTo>
                  <a:pt x="1113" y="42"/>
                  <a:pt x="1116" y="40"/>
                  <a:pt x="1115" y="39"/>
                </a:cubicBezTo>
                <a:cubicBezTo>
                  <a:pt x="1115" y="37"/>
                  <a:pt x="1125" y="36"/>
                  <a:pt x="1127" y="35"/>
                </a:cubicBezTo>
                <a:cubicBezTo>
                  <a:pt x="1130" y="34"/>
                  <a:pt x="1125" y="32"/>
                  <a:pt x="1128" y="32"/>
                </a:cubicBezTo>
                <a:cubicBezTo>
                  <a:pt x="1131" y="31"/>
                  <a:pt x="1130" y="30"/>
                  <a:pt x="1126" y="30"/>
                </a:cubicBezTo>
                <a:cubicBezTo>
                  <a:pt x="1123" y="29"/>
                  <a:pt x="1124" y="26"/>
                  <a:pt x="1123" y="25"/>
                </a:cubicBezTo>
                <a:cubicBezTo>
                  <a:pt x="1122" y="24"/>
                  <a:pt x="1122" y="26"/>
                  <a:pt x="1117" y="27"/>
                </a:cubicBezTo>
                <a:cubicBezTo>
                  <a:pt x="1113" y="28"/>
                  <a:pt x="1111" y="29"/>
                  <a:pt x="1112" y="30"/>
                </a:cubicBezTo>
                <a:cubicBezTo>
                  <a:pt x="1114" y="31"/>
                  <a:pt x="1112" y="33"/>
                  <a:pt x="1110" y="33"/>
                </a:cubicBezTo>
                <a:cubicBezTo>
                  <a:pt x="1109" y="33"/>
                  <a:pt x="1108" y="35"/>
                  <a:pt x="1111" y="36"/>
                </a:cubicBezTo>
                <a:moveTo>
                  <a:pt x="1117" y="40"/>
                </a:moveTo>
                <a:cubicBezTo>
                  <a:pt x="1117" y="41"/>
                  <a:pt x="1113" y="42"/>
                  <a:pt x="1114" y="43"/>
                </a:cubicBezTo>
                <a:cubicBezTo>
                  <a:pt x="1115" y="44"/>
                  <a:pt x="1116" y="44"/>
                  <a:pt x="1117" y="44"/>
                </a:cubicBezTo>
                <a:cubicBezTo>
                  <a:pt x="1119" y="44"/>
                  <a:pt x="1119" y="48"/>
                  <a:pt x="1122" y="47"/>
                </a:cubicBezTo>
                <a:cubicBezTo>
                  <a:pt x="1124" y="47"/>
                  <a:pt x="1130" y="50"/>
                  <a:pt x="1134" y="50"/>
                </a:cubicBezTo>
                <a:cubicBezTo>
                  <a:pt x="1137" y="50"/>
                  <a:pt x="1138" y="47"/>
                  <a:pt x="1137" y="46"/>
                </a:cubicBezTo>
                <a:cubicBezTo>
                  <a:pt x="1135" y="46"/>
                  <a:pt x="1136" y="45"/>
                  <a:pt x="1138" y="42"/>
                </a:cubicBezTo>
                <a:cubicBezTo>
                  <a:pt x="1140" y="39"/>
                  <a:pt x="1132" y="37"/>
                  <a:pt x="1132" y="39"/>
                </a:cubicBezTo>
                <a:cubicBezTo>
                  <a:pt x="1132" y="41"/>
                  <a:pt x="1130" y="38"/>
                  <a:pt x="1129" y="37"/>
                </a:cubicBezTo>
                <a:cubicBezTo>
                  <a:pt x="1128" y="36"/>
                  <a:pt x="1117" y="38"/>
                  <a:pt x="1117" y="40"/>
                </a:cubicBezTo>
                <a:moveTo>
                  <a:pt x="1137" y="57"/>
                </a:moveTo>
                <a:cubicBezTo>
                  <a:pt x="1138" y="58"/>
                  <a:pt x="1140" y="57"/>
                  <a:pt x="1143" y="57"/>
                </a:cubicBezTo>
                <a:cubicBezTo>
                  <a:pt x="1144" y="56"/>
                  <a:pt x="1146" y="56"/>
                  <a:pt x="1148" y="56"/>
                </a:cubicBezTo>
                <a:cubicBezTo>
                  <a:pt x="1152" y="56"/>
                  <a:pt x="1162" y="53"/>
                  <a:pt x="1163" y="51"/>
                </a:cubicBezTo>
                <a:cubicBezTo>
                  <a:pt x="1163" y="49"/>
                  <a:pt x="1159" y="49"/>
                  <a:pt x="1157" y="48"/>
                </a:cubicBezTo>
                <a:cubicBezTo>
                  <a:pt x="1155" y="46"/>
                  <a:pt x="1152" y="47"/>
                  <a:pt x="1151" y="49"/>
                </a:cubicBezTo>
                <a:cubicBezTo>
                  <a:pt x="1150" y="50"/>
                  <a:pt x="1149" y="49"/>
                  <a:pt x="1151" y="47"/>
                </a:cubicBezTo>
                <a:cubicBezTo>
                  <a:pt x="1154" y="44"/>
                  <a:pt x="1149" y="42"/>
                  <a:pt x="1149" y="44"/>
                </a:cubicBezTo>
                <a:cubicBezTo>
                  <a:pt x="1149" y="45"/>
                  <a:pt x="1144" y="44"/>
                  <a:pt x="1144" y="45"/>
                </a:cubicBezTo>
                <a:cubicBezTo>
                  <a:pt x="1144" y="47"/>
                  <a:pt x="1143" y="47"/>
                  <a:pt x="1143" y="49"/>
                </a:cubicBezTo>
                <a:cubicBezTo>
                  <a:pt x="1143" y="49"/>
                  <a:pt x="1142" y="49"/>
                  <a:pt x="1142" y="49"/>
                </a:cubicBezTo>
                <a:cubicBezTo>
                  <a:pt x="1141" y="49"/>
                  <a:pt x="1140" y="49"/>
                  <a:pt x="1140" y="51"/>
                </a:cubicBezTo>
                <a:cubicBezTo>
                  <a:pt x="1140" y="54"/>
                  <a:pt x="1135" y="56"/>
                  <a:pt x="1137" y="57"/>
                </a:cubicBezTo>
                <a:moveTo>
                  <a:pt x="1107" y="27"/>
                </a:moveTo>
                <a:cubicBezTo>
                  <a:pt x="1108" y="25"/>
                  <a:pt x="1099" y="26"/>
                  <a:pt x="1102" y="28"/>
                </a:cubicBezTo>
                <a:cubicBezTo>
                  <a:pt x="1102" y="28"/>
                  <a:pt x="1107" y="29"/>
                  <a:pt x="1107" y="27"/>
                </a:cubicBezTo>
                <a:moveTo>
                  <a:pt x="1191" y="89"/>
                </a:moveTo>
                <a:cubicBezTo>
                  <a:pt x="1190" y="90"/>
                  <a:pt x="1188" y="90"/>
                  <a:pt x="1188" y="91"/>
                </a:cubicBezTo>
                <a:cubicBezTo>
                  <a:pt x="1190" y="92"/>
                  <a:pt x="1196" y="91"/>
                  <a:pt x="1196" y="89"/>
                </a:cubicBezTo>
                <a:cubicBezTo>
                  <a:pt x="1196" y="87"/>
                  <a:pt x="1191" y="88"/>
                  <a:pt x="1191" y="89"/>
                </a:cubicBezTo>
                <a:moveTo>
                  <a:pt x="1325" y="99"/>
                </a:moveTo>
                <a:cubicBezTo>
                  <a:pt x="1327" y="99"/>
                  <a:pt x="1323" y="95"/>
                  <a:pt x="1319" y="94"/>
                </a:cubicBezTo>
                <a:cubicBezTo>
                  <a:pt x="1315" y="93"/>
                  <a:pt x="1312" y="96"/>
                  <a:pt x="1312" y="97"/>
                </a:cubicBezTo>
                <a:cubicBezTo>
                  <a:pt x="1313" y="99"/>
                  <a:pt x="1323" y="100"/>
                  <a:pt x="1325" y="99"/>
                </a:cubicBezTo>
                <a:moveTo>
                  <a:pt x="1315" y="91"/>
                </a:moveTo>
                <a:cubicBezTo>
                  <a:pt x="1315" y="89"/>
                  <a:pt x="1308" y="92"/>
                  <a:pt x="1311" y="93"/>
                </a:cubicBezTo>
                <a:cubicBezTo>
                  <a:pt x="1312" y="93"/>
                  <a:pt x="1315" y="93"/>
                  <a:pt x="1315" y="91"/>
                </a:cubicBezTo>
                <a:moveTo>
                  <a:pt x="1299" y="83"/>
                </a:moveTo>
                <a:cubicBezTo>
                  <a:pt x="1300" y="84"/>
                  <a:pt x="1301" y="85"/>
                  <a:pt x="1302" y="86"/>
                </a:cubicBezTo>
                <a:cubicBezTo>
                  <a:pt x="1303" y="87"/>
                  <a:pt x="1307" y="85"/>
                  <a:pt x="1308" y="85"/>
                </a:cubicBezTo>
                <a:cubicBezTo>
                  <a:pt x="1309" y="85"/>
                  <a:pt x="1309" y="85"/>
                  <a:pt x="1310" y="85"/>
                </a:cubicBezTo>
                <a:cubicBezTo>
                  <a:pt x="1310" y="86"/>
                  <a:pt x="1311" y="86"/>
                  <a:pt x="1312" y="86"/>
                </a:cubicBezTo>
                <a:cubicBezTo>
                  <a:pt x="1315" y="84"/>
                  <a:pt x="1317" y="85"/>
                  <a:pt x="1320" y="85"/>
                </a:cubicBezTo>
                <a:cubicBezTo>
                  <a:pt x="1323" y="85"/>
                  <a:pt x="1319" y="81"/>
                  <a:pt x="1320" y="80"/>
                </a:cubicBezTo>
                <a:cubicBezTo>
                  <a:pt x="1320" y="78"/>
                  <a:pt x="1323" y="79"/>
                  <a:pt x="1322" y="81"/>
                </a:cubicBezTo>
                <a:cubicBezTo>
                  <a:pt x="1321" y="82"/>
                  <a:pt x="1323" y="85"/>
                  <a:pt x="1327" y="85"/>
                </a:cubicBezTo>
                <a:cubicBezTo>
                  <a:pt x="1331" y="84"/>
                  <a:pt x="1328" y="82"/>
                  <a:pt x="1330" y="81"/>
                </a:cubicBezTo>
                <a:cubicBezTo>
                  <a:pt x="1332" y="80"/>
                  <a:pt x="1332" y="79"/>
                  <a:pt x="1329" y="77"/>
                </a:cubicBezTo>
                <a:cubicBezTo>
                  <a:pt x="1326" y="76"/>
                  <a:pt x="1323" y="77"/>
                  <a:pt x="1320" y="76"/>
                </a:cubicBezTo>
                <a:cubicBezTo>
                  <a:pt x="1317" y="74"/>
                  <a:pt x="1314" y="74"/>
                  <a:pt x="1314" y="77"/>
                </a:cubicBezTo>
                <a:cubicBezTo>
                  <a:pt x="1314" y="80"/>
                  <a:pt x="1309" y="74"/>
                  <a:pt x="1306" y="73"/>
                </a:cubicBezTo>
                <a:cubicBezTo>
                  <a:pt x="1303" y="72"/>
                  <a:pt x="1295" y="81"/>
                  <a:pt x="1299" y="83"/>
                </a:cubicBezTo>
                <a:moveTo>
                  <a:pt x="1337" y="83"/>
                </a:moveTo>
                <a:cubicBezTo>
                  <a:pt x="1340" y="83"/>
                  <a:pt x="1341" y="86"/>
                  <a:pt x="1347" y="86"/>
                </a:cubicBezTo>
                <a:cubicBezTo>
                  <a:pt x="1353" y="87"/>
                  <a:pt x="1357" y="86"/>
                  <a:pt x="1357" y="84"/>
                </a:cubicBezTo>
                <a:cubicBezTo>
                  <a:pt x="1357" y="83"/>
                  <a:pt x="1352" y="81"/>
                  <a:pt x="1350" y="82"/>
                </a:cubicBezTo>
                <a:cubicBezTo>
                  <a:pt x="1349" y="83"/>
                  <a:pt x="1349" y="82"/>
                  <a:pt x="1348" y="82"/>
                </a:cubicBezTo>
                <a:cubicBezTo>
                  <a:pt x="1347" y="81"/>
                  <a:pt x="1346" y="81"/>
                  <a:pt x="1345" y="81"/>
                </a:cubicBezTo>
                <a:cubicBezTo>
                  <a:pt x="1343" y="82"/>
                  <a:pt x="1341" y="82"/>
                  <a:pt x="1340" y="80"/>
                </a:cubicBezTo>
                <a:cubicBezTo>
                  <a:pt x="1339" y="78"/>
                  <a:pt x="1335" y="83"/>
                  <a:pt x="1337" y="83"/>
                </a:cubicBezTo>
                <a:moveTo>
                  <a:pt x="1477" y="118"/>
                </a:moveTo>
                <a:cubicBezTo>
                  <a:pt x="1478" y="119"/>
                  <a:pt x="1479" y="118"/>
                  <a:pt x="1480" y="118"/>
                </a:cubicBezTo>
                <a:cubicBezTo>
                  <a:pt x="1481" y="118"/>
                  <a:pt x="1482" y="117"/>
                  <a:pt x="1483" y="118"/>
                </a:cubicBezTo>
                <a:cubicBezTo>
                  <a:pt x="1485" y="119"/>
                  <a:pt x="1490" y="117"/>
                  <a:pt x="1492" y="117"/>
                </a:cubicBezTo>
                <a:cubicBezTo>
                  <a:pt x="1494" y="117"/>
                  <a:pt x="1493" y="114"/>
                  <a:pt x="1487" y="113"/>
                </a:cubicBezTo>
                <a:cubicBezTo>
                  <a:pt x="1481" y="113"/>
                  <a:pt x="1474" y="117"/>
                  <a:pt x="1477" y="118"/>
                </a:cubicBezTo>
                <a:moveTo>
                  <a:pt x="1523" y="171"/>
                </a:moveTo>
                <a:cubicBezTo>
                  <a:pt x="1522" y="172"/>
                  <a:pt x="1516" y="172"/>
                  <a:pt x="1517" y="173"/>
                </a:cubicBezTo>
                <a:cubicBezTo>
                  <a:pt x="1518" y="174"/>
                  <a:pt x="1523" y="174"/>
                  <a:pt x="1525" y="175"/>
                </a:cubicBezTo>
                <a:cubicBezTo>
                  <a:pt x="1527" y="176"/>
                  <a:pt x="1530" y="175"/>
                  <a:pt x="1530" y="174"/>
                </a:cubicBezTo>
                <a:cubicBezTo>
                  <a:pt x="1530" y="173"/>
                  <a:pt x="1523" y="171"/>
                  <a:pt x="1523" y="171"/>
                </a:cubicBezTo>
                <a:moveTo>
                  <a:pt x="1319" y="248"/>
                </a:moveTo>
                <a:cubicBezTo>
                  <a:pt x="1320" y="250"/>
                  <a:pt x="1318" y="262"/>
                  <a:pt x="1319" y="264"/>
                </a:cubicBezTo>
                <a:cubicBezTo>
                  <a:pt x="1320" y="266"/>
                  <a:pt x="1317" y="275"/>
                  <a:pt x="1318" y="276"/>
                </a:cubicBezTo>
                <a:cubicBezTo>
                  <a:pt x="1320" y="278"/>
                  <a:pt x="1319" y="273"/>
                  <a:pt x="1321" y="273"/>
                </a:cubicBezTo>
                <a:cubicBezTo>
                  <a:pt x="1323" y="273"/>
                  <a:pt x="1323" y="276"/>
                  <a:pt x="1324" y="276"/>
                </a:cubicBezTo>
                <a:cubicBezTo>
                  <a:pt x="1325" y="277"/>
                  <a:pt x="1325" y="275"/>
                  <a:pt x="1325" y="274"/>
                </a:cubicBezTo>
                <a:cubicBezTo>
                  <a:pt x="1325" y="273"/>
                  <a:pt x="1324" y="272"/>
                  <a:pt x="1324" y="272"/>
                </a:cubicBezTo>
                <a:cubicBezTo>
                  <a:pt x="1322" y="273"/>
                  <a:pt x="1321" y="269"/>
                  <a:pt x="1321" y="267"/>
                </a:cubicBezTo>
                <a:cubicBezTo>
                  <a:pt x="1320" y="265"/>
                  <a:pt x="1322" y="263"/>
                  <a:pt x="1322" y="260"/>
                </a:cubicBezTo>
                <a:cubicBezTo>
                  <a:pt x="1322" y="258"/>
                  <a:pt x="1325" y="258"/>
                  <a:pt x="1327" y="260"/>
                </a:cubicBezTo>
                <a:cubicBezTo>
                  <a:pt x="1329" y="262"/>
                  <a:pt x="1329" y="261"/>
                  <a:pt x="1328" y="259"/>
                </a:cubicBezTo>
                <a:cubicBezTo>
                  <a:pt x="1328" y="258"/>
                  <a:pt x="1325" y="248"/>
                  <a:pt x="1324" y="244"/>
                </a:cubicBezTo>
                <a:cubicBezTo>
                  <a:pt x="1323" y="241"/>
                  <a:pt x="1326" y="237"/>
                  <a:pt x="1323" y="235"/>
                </a:cubicBezTo>
                <a:cubicBezTo>
                  <a:pt x="1321" y="233"/>
                  <a:pt x="1322" y="229"/>
                  <a:pt x="1321" y="230"/>
                </a:cubicBezTo>
                <a:cubicBezTo>
                  <a:pt x="1319" y="231"/>
                  <a:pt x="1321" y="234"/>
                  <a:pt x="1319" y="235"/>
                </a:cubicBezTo>
                <a:cubicBezTo>
                  <a:pt x="1317" y="235"/>
                  <a:pt x="1319" y="237"/>
                  <a:pt x="1318" y="239"/>
                </a:cubicBezTo>
                <a:cubicBezTo>
                  <a:pt x="1317" y="242"/>
                  <a:pt x="1318" y="245"/>
                  <a:pt x="1319" y="248"/>
                </a:cubicBezTo>
                <a:moveTo>
                  <a:pt x="1312" y="291"/>
                </a:moveTo>
                <a:cubicBezTo>
                  <a:pt x="1310" y="292"/>
                  <a:pt x="1312" y="293"/>
                  <a:pt x="1310" y="294"/>
                </a:cubicBezTo>
                <a:cubicBezTo>
                  <a:pt x="1308" y="295"/>
                  <a:pt x="1309" y="296"/>
                  <a:pt x="1309" y="296"/>
                </a:cubicBezTo>
                <a:cubicBezTo>
                  <a:pt x="1310" y="297"/>
                  <a:pt x="1310" y="298"/>
                  <a:pt x="1309" y="300"/>
                </a:cubicBezTo>
                <a:cubicBezTo>
                  <a:pt x="1309" y="301"/>
                  <a:pt x="1311" y="300"/>
                  <a:pt x="1312" y="299"/>
                </a:cubicBezTo>
                <a:cubicBezTo>
                  <a:pt x="1312" y="298"/>
                  <a:pt x="1313" y="298"/>
                  <a:pt x="1313" y="298"/>
                </a:cubicBezTo>
                <a:cubicBezTo>
                  <a:pt x="1313" y="299"/>
                  <a:pt x="1314" y="299"/>
                  <a:pt x="1314" y="298"/>
                </a:cubicBezTo>
                <a:cubicBezTo>
                  <a:pt x="1314" y="297"/>
                  <a:pt x="1311" y="296"/>
                  <a:pt x="1311" y="295"/>
                </a:cubicBezTo>
                <a:cubicBezTo>
                  <a:pt x="1311" y="294"/>
                  <a:pt x="1312" y="295"/>
                  <a:pt x="1313" y="295"/>
                </a:cubicBezTo>
                <a:cubicBezTo>
                  <a:pt x="1313" y="295"/>
                  <a:pt x="1314" y="295"/>
                  <a:pt x="1315" y="295"/>
                </a:cubicBezTo>
                <a:cubicBezTo>
                  <a:pt x="1316" y="294"/>
                  <a:pt x="1319" y="295"/>
                  <a:pt x="1321" y="296"/>
                </a:cubicBezTo>
                <a:cubicBezTo>
                  <a:pt x="1323" y="298"/>
                  <a:pt x="1324" y="297"/>
                  <a:pt x="1324" y="295"/>
                </a:cubicBezTo>
                <a:cubicBezTo>
                  <a:pt x="1324" y="293"/>
                  <a:pt x="1327" y="292"/>
                  <a:pt x="1330" y="292"/>
                </a:cubicBezTo>
                <a:cubicBezTo>
                  <a:pt x="1333" y="292"/>
                  <a:pt x="1333" y="291"/>
                  <a:pt x="1332" y="290"/>
                </a:cubicBezTo>
                <a:cubicBezTo>
                  <a:pt x="1332" y="290"/>
                  <a:pt x="1337" y="286"/>
                  <a:pt x="1337" y="285"/>
                </a:cubicBezTo>
                <a:cubicBezTo>
                  <a:pt x="1337" y="284"/>
                  <a:pt x="1336" y="285"/>
                  <a:pt x="1335" y="286"/>
                </a:cubicBezTo>
                <a:cubicBezTo>
                  <a:pt x="1335" y="286"/>
                  <a:pt x="1334" y="287"/>
                  <a:pt x="1333" y="286"/>
                </a:cubicBezTo>
                <a:cubicBezTo>
                  <a:pt x="1332" y="285"/>
                  <a:pt x="1331" y="287"/>
                  <a:pt x="1329" y="287"/>
                </a:cubicBezTo>
                <a:cubicBezTo>
                  <a:pt x="1327" y="287"/>
                  <a:pt x="1321" y="283"/>
                  <a:pt x="1320" y="280"/>
                </a:cubicBezTo>
                <a:cubicBezTo>
                  <a:pt x="1318" y="278"/>
                  <a:pt x="1316" y="280"/>
                  <a:pt x="1317" y="282"/>
                </a:cubicBezTo>
                <a:cubicBezTo>
                  <a:pt x="1318" y="283"/>
                  <a:pt x="1317" y="284"/>
                  <a:pt x="1317" y="286"/>
                </a:cubicBezTo>
                <a:cubicBezTo>
                  <a:pt x="1317" y="288"/>
                  <a:pt x="1315" y="288"/>
                  <a:pt x="1315" y="290"/>
                </a:cubicBezTo>
                <a:cubicBezTo>
                  <a:pt x="1316" y="291"/>
                  <a:pt x="1313" y="291"/>
                  <a:pt x="1312" y="291"/>
                </a:cubicBezTo>
                <a:moveTo>
                  <a:pt x="1289" y="329"/>
                </a:moveTo>
                <a:cubicBezTo>
                  <a:pt x="1290" y="328"/>
                  <a:pt x="1287" y="328"/>
                  <a:pt x="1284" y="330"/>
                </a:cubicBezTo>
                <a:cubicBezTo>
                  <a:pt x="1283" y="330"/>
                  <a:pt x="1282" y="330"/>
                  <a:pt x="1281" y="330"/>
                </a:cubicBezTo>
                <a:cubicBezTo>
                  <a:pt x="1280" y="329"/>
                  <a:pt x="1279" y="329"/>
                  <a:pt x="1278" y="330"/>
                </a:cubicBezTo>
                <a:cubicBezTo>
                  <a:pt x="1276" y="332"/>
                  <a:pt x="1274" y="334"/>
                  <a:pt x="1272" y="335"/>
                </a:cubicBezTo>
                <a:cubicBezTo>
                  <a:pt x="1269" y="335"/>
                  <a:pt x="1271" y="338"/>
                  <a:pt x="1272" y="337"/>
                </a:cubicBezTo>
                <a:cubicBezTo>
                  <a:pt x="1273" y="337"/>
                  <a:pt x="1275" y="337"/>
                  <a:pt x="1276" y="336"/>
                </a:cubicBezTo>
                <a:cubicBezTo>
                  <a:pt x="1277" y="335"/>
                  <a:pt x="1283" y="334"/>
                  <a:pt x="1287" y="334"/>
                </a:cubicBezTo>
                <a:cubicBezTo>
                  <a:pt x="1291" y="333"/>
                  <a:pt x="1288" y="335"/>
                  <a:pt x="1289" y="337"/>
                </a:cubicBezTo>
                <a:cubicBezTo>
                  <a:pt x="1289" y="339"/>
                  <a:pt x="1292" y="339"/>
                  <a:pt x="1294" y="337"/>
                </a:cubicBezTo>
                <a:cubicBezTo>
                  <a:pt x="1295" y="335"/>
                  <a:pt x="1297" y="335"/>
                  <a:pt x="1295" y="334"/>
                </a:cubicBezTo>
                <a:cubicBezTo>
                  <a:pt x="1294" y="333"/>
                  <a:pt x="1295" y="332"/>
                  <a:pt x="1296" y="334"/>
                </a:cubicBezTo>
                <a:cubicBezTo>
                  <a:pt x="1297" y="335"/>
                  <a:pt x="1301" y="335"/>
                  <a:pt x="1302" y="333"/>
                </a:cubicBezTo>
                <a:cubicBezTo>
                  <a:pt x="1303" y="332"/>
                  <a:pt x="1303" y="332"/>
                  <a:pt x="1304" y="333"/>
                </a:cubicBezTo>
                <a:cubicBezTo>
                  <a:pt x="1304" y="333"/>
                  <a:pt x="1304" y="333"/>
                  <a:pt x="1305" y="333"/>
                </a:cubicBezTo>
                <a:cubicBezTo>
                  <a:pt x="1306" y="333"/>
                  <a:pt x="1307" y="330"/>
                  <a:pt x="1307" y="331"/>
                </a:cubicBezTo>
                <a:cubicBezTo>
                  <a:pt x="1308" y="332"/>
                  <a:pt x="1310" y="332"/>
                  <a:pt x="1311" y="330"/>
                </a:cubicBezTo>
                <a:cubicBezTo>
                  <a:pt x="1313" y="329"/>
                  <a:pt x="1312" y="326"/>
                  <a:pt x="1313" y="324"/>
                </a:cubicBezTo>
                <a:cubicBezTo>
                  <a:pt x="1314" y="323"/>
                  <a:pt x="1315" y="320"/>
                  <a:pt x="1314" y="318"/>
                </a:cubicBezTo>
                <a:cubicBezTo>
                  <a:pt x="1313" y="316"/>
                  <a:pt x="1316" y="315"/>
                  <a:pt x="1317" y="313"/>
                </a:cubicBezTo>
                <a:cubicBezTo>
                  <a:pt x="1319" y="312"/>
                  <a:pt x="1316" y="304"/>
                  <a:pt x="1315" y="302"/>
                </a:cubicBezTo>
                <a:cubicBezTo>
                  <a:pt x="1315" y="300"/>
                  <a:pt x="1311" y="303"/>
                  <a:pt x="1310" y="303"/>
                </a:cubicBezTo>
                <a:cubicBezTo>
                  <a:pt x="1309" y="304"/>
                  <a:pt x="1308" y="308"/>
                  <a:pt x="1309" y="309"/>
                </a:cubicBezTo>
                <a:cubicBezTo>
                  <a:pt x="1311" y="310"/>
                  <a:pt x="1307" y="312"/>
                  <a:pt x="1307" y="315"/>
                </a:cubicBezTo>
                <a:cubicBezTo>
                  <a:pt x="1307" y="317"/>
                  <a:pt x="1305" y="317"/>
                  <a:pt x="1305" y="319"/>
                </a:cubicBezTo>
                <a:cubicBezTo>
                  <a:pt x="1304" y="321"/>
                  <a:pt x="1303" y="320"/>
                  <a:pt x="1301" y="322"/>
                </a:cubicBezTo>
                <a:cubicBezTo>
                  <a:pt x="1299" y="323"/>
                  <a:pt x="1297" y="322"/>
                  <a:pt x="1298" y="320"/>
                </a:cubicBezTo>
                <a:cubicBezTo>
                  <a:pt x="1298" y="319"/>
                  <a:pt x="1295" y="321"/>
                  <a:pt x="1295" y="324"/>
                </a:cubicBezTo>
                <a:cubicBezTo>
                  <a:pt x="1295" y="327"/>
                  <a:pt x="1291" y="327"/>
                  <a:pt x="1292" y="328"/>
                </a:cubicBezTo>
                <a:cubicBezTo>
                  <a:pt x="1293" y="329"/>
                  <a:pt x="1289" y="330"/>
                  <a:pt x="1289" y="329"/>
                </a:cubicBezTo>
                <a:moveTo>
                  <a:pt x="1280" y="342"/>
                </a:moveTo>
                <a:cubicBezTo>
                  <a:pt x="1281" y="340"/>
                  <a:pt x="1283" y="340"/>
                  <a:pt x="1284" y="340"/>
                </a:cubicBezTo>
                <a:cubicBezTo>
                  <a:pt x="1285" y="341"/>
                  <a:pt x="1287" y="338"/>
                  <a:pt x="1287" y="336"/>
                </a:cubicBezTo>
                <a:cubicBezTo>
                  <a:pt x="1287" y="335"/>
                  <a:pt x="1283" y="335"/>
                  <a:pt x="1282" y="336"/>
                </a:cubicBezTo>
                <a:cubicBezTo>
                  <a:pt x="1282" y="337"/>
                  <a:pt x="1280" y="337"/>
                  <a:pt x="1278" y="337"/>
                </a:cubicBezTo>
                <a:cubicBezTo>
                  <a:pt x="1276" y="337"/>
                  <a:pt x="1276" y="342"/>
                  <a:pt x="1278" y="343"/>
                </a:cubicBezTo>
                <a:cubicBezTo>
                  <a:pt x="1279" y="343"/>
                  <a:pt x="1280" y="343"/>
                  <a:pt x="1280" y="342"/>
                </a:cubicBezTo>
                <a:moveTo>
                  <a:pt x="1267" y="340"/>
                </a:moveTo>
                <a:cubicBezTo>
                  <a:pt x="1265" y="341"/>
                  <a:pt x="1265" y="341"/>
                  <a:pt x="1265" y="343"/>
                </a:cubicBezTo>
                <a:cubicBezTo>
                  <a:pt x="1266" y="344"/>
                  <a:pt x="1267" y="343"/>
                  <a:pt x="1268" y="341"/>
                </a:cubicBezTo>
                <a:cubicBezTo>
                  <a:pt x="1268" y="340"/>
                  <a:pt x="1269" y="343"/>
                  <a:pt x="1268" y="346"/>
                </a:cubicBezTo>
                <a:cubicBezTo>
                  <a:pt x="1267" y="348"/>
                  <a:pt x="1268" y="351"/>
                  <a:pt x="1270" y="351"/>
                </a:cubicBezTo>
                <a:cubicBezTo>
                  <a:pt x="1271" y="351"/>
                  <a:pt x="1273" y="346"/>
                  <a:pt x="1275" y="344"/>
                </a:cubicBezTo>
                <a:cubicBezTo>
                  <a:pt x="1277" y="341"/>
                  <a:pt x="1274" y="342"/>
                  <a:pt x="1274" y="341"/>
                </a:cubicBezTo>
                <a:cubicBezTo>
                  <a:pt x="1274" y="340"/>
                  <a:pt x="1271" y="340"/>
                  <a:pt x="1271" y="339"/>
                </a:cubicBezTo>
                <a:cubicBezTo>
                  <a:pt x="1271" y="338"/>
                  <a:pt x="1269" y="338"/>
                  <a:pt x="1267" y="340"/>
                </a:cubicBezTo>
                <a:moveTo>
                  <a:pt x="1227" y="392"/>
                </a:moveTo>
                <a:cubicBezTo>
                  <a:pt x="1228" y="391"/>
                  <a:pt x="1233" y="380"/>
                  <a:pt x="1232" y="379"/>
                </a:cubicBezTo>
                <a:cubicBezTo>
                  <a:pt x="1231" y="377"/>
                  <a:pt x="1226" y="379"/>
                  <a:pt x="1224" y="384"/>
                </a:cubicBezTo>
                <a:cubicBezTo>
                  <a:pt x="1223" y="389"/>
                  <a:pt x="1226" y="392"/>
                  <a:pt x="1227" y="392"/>
                </a:cubicBezTo>
                <a:moveTo>
                  <a:pt x="1183" y="407"/>
                </a:moveTo>
                <a:cubicBezTo>
                  <a:pt x="1183" y="405"/>
                  <a:pt x="1185" y="403"/>
                  <a:pt x="1185" y="402"/>
                </a:cubicBezTo>
                <a:cubicBezTo>
                  <a:pt x="1185" y="401"/>
                  <a:pt x="1181" y="401"/>
                  <a:pt x="1180" y="401"/>
                </a:cubicBezTo>
                <a:cubicBezTo>
                  <a:pt x="1178" y="401"/>
                  <a:pt x="1174" y="404"/>
                  <a:pt x="1175" y="407"/>
                </a:cubicBezTo>
                <a:cubicBezTo>
                  <a:pt x="1177" y="411"/>
                  <a:pt x="1183" y="408"/>
                  <a:pt x="1183" y="407"/>
                </a:cubicBezTo>
                <a:moveTo>
                  <a:pt x="1223" y="418"/>
                </a:moveTo>
                <a:cubicBezTo>
                  <a:pt x="1222" y="419"/>
                  <a:pt x="1223" y="424"/>
                  <a:pt x="1224" y="424"/>
                </a:cubicBezTo>
                <a:cubicBezTo>
                  <a:pt x="1225" y="424"/>
                  <a:pt x="1226" y="425"/>
                  <a:pt x="1225" y="427"/>
                </a:cubicBezTo>
                <a:cubicBezTo>
                  <a:pt x="1224" y="429"/>
                  <a:pt x="1227" y="429"/>
                  <a:pt x="1229" y="428"/>
                </a:cubicBezTo>
                <a:cubicBezTo>
                  <a:pt x="1231" y="428"/>
                  <a:pt x="1231" y="428"/>
                  <a:pt x="1231" y="429"/>
                </a:cubicBezTo>
                <a:cubicBezTo>
                  <a:pt x="1232" y="429"/>
                  <a:pt x="1232" y="430"/>
                  <a:pt x="1233" y="430"/>
                </a:cubicBezTo>
                <a:cubicBezTo>
                  <a:pt x="1236" y="429"/>
                  <a:pt x="1239" y="432"/>
                  <a:pt x="1238" y="433"/>
                </a:cubicBezTo>
                <a:cubicBezTo>
                  <a:pt x="1238" y="435"/>
                  <a:pt x="1239" y="438"/>
                  <a:pt x="1240" y="437"/>
                </a:cubicBezTo>
                <a:cubicBezTo>
                  <a:pt x="1241" y="436"/>
                  <a:pt x="1243" y="437"/>
                  <a:pt x="1241" y="439"/>
                </a:cubicBezTo>
                <a:cubicBezTo>
                  <a:pt x="1240" y="441"/>
                  <a:pt x="1243" y="442"/>
                  <a:pt x="1244" y="444"/>
                </a:cubicBezTo>
                <a:cubicBezTo>
                  <a:pt x="1244" y="446"/>
                  <a:pt x="1245" y="445"/>
                  <a:pt x="1245" y="443"/>
                </a:cubicBezTo>
                <a:cubicBezTo>
                  <a:pt x="1245" y="442"/>
                  <a:pt x="1245" y="442"/>
                  <a:pt x="1247" y="441"/>
                </a:cubicBezTo>
                <a:cubicBezTo>
                  <a:pt x="1248" y="440"/>
                  <a:pt x="1247" y="438"/>
                  <a:pt x="1246" y="436"/>
                </a:cubicBezTo>
                <a:cubicBezTo>
                  <a:pt x="1245" y="433"/>
                  <a:pt x="1241" y="434"/>
                  <a:pt x="1241" y="432"/>
                </a:cubicBezTo>
                <a:cubicBezTo>
                  <a:pt x="1241" y="430"/>
                  <a:pt x="1238" y="429"/>
                  <a:pt x="1238" y="428"/>
                </a:cubicBezTo>
                <a:cubicBezTo>
                  <a:pt x="1238" y="427"/>
                  <a:pt x="1234" y="426"/>
                  <a:pt x="1232" y="427"/>
                </a:cubicBezTo>
                <a:cubicBezTo>
                  <a:pt x="1230" y="429"/>
                  <a:pt x="1231" y="425"/>
                  <a:pt x="1230" y="423"/>
                </a:cubicBezTo>
                <a:cubicBezTo>
                  <a:pt x="1228" y="422"/>
                  <a:pt x="1231" y="419"/>
                  <a:pt x="1233" y="417"/>
                </a:cubicBezTo>
                <a:cubicBezTo>
                  <a:pt x="1235" y="415"/>
                  <a:pt x="1232" y="412"/>
                  <a:pt x="1233" y="411"/>
                </a:cubicBezTo>
                <a:cubicBezTo>
                  <a:pt x="1233" y="409"/>
                  <a:pt x="1233" y="409"/>
                  <a:pt x="1232" y="409"/>
                </a:cubicBezTo>
                <a:cubicBezTo>
                  <a:pt x="1231" y="409"/>
                  <a:pt x="1230" y="409"/>
                  <a:pt x="1229" y="409"/>
                </a:cubicBezTo>
                <a:cubicBezTo>
                  <a:pt x="1228" y="408"/>
                  <a:pt x="1227" y="408"/>
                  <a:pt x="1226" y="409"/>
                </a:cubicBezTo>
                <a:cubicBezTo>
                  <a:pt x="1224" y="410"/>
                  <a:pt x="1226" y="418"/>
                  <a:pt x="1225" y="418"/>
                </a:cubicBezTo>
                <a:cubicBezTo>
                  <a:pt x="1224" y="419"/>
                  <a:pt x="1224" y="418"/>
                  <a:pt x="1224" y="418"/>
                </a:cubicBezTo>
                <a:cubicBezTo>
                  <a:pt x="1223" y="418"/>
                  <a:pt x="1223" y="417"/>
                  <a:pt x="1223" y="418"/>
                </a:cubicBezTo>
                <a:moveTo>
                  <a:pt x="1225" y="431"/>
                </a:moveTo>
                <a:cubicBezTo>
                  <a:pt x="1226" y="433"/>
                  <a:pt x="1226" y="436"/>
                  <a:pt x="1229" y="435"/>
                </a:cubicBezTo>
                <a:cubicBezTo>
                  <a:pt x="1232" y="434"/>
                  <a:pt x="1225" y="429"/>
                  <a:pt x="1225" y="431"/>
                </a:cubicBezTo>
                <a:moveTo>
                  <a:pt x="1232" y="437"/>
                </a:moveTo>
                <a:cubicBezTo>
                  <a:pt x="1230" y="438"/>
                  <a:pt x="1231" y="443"/>
                  <a:pt x="1232" y="443"/>
                </a:cubicBezTo>
                <a:cubicBezTo>
                  <a:pt x="1233" y="443"/>
                  <a:pt x="1234" y="443"/>
                  <a:pt x="1235" y="442"/>
                </a:cubicBezTo>
                <a:cubicBezTo>
                  <a:pt x="1235" y="440"/>
                  <a:pt x="1236" y="444"/>
                  <a:pt x="1235" y="445"/>
                </a:cubicBezTo>
                <a:cubicBezTo>
                  <a:pt x="1234" y="446"/>
                  <a:pt x="1234" y="449"/>
                  <a:pt x="1236" y="450"/>
                </a:cubicBezTo>
                <a:cubicBezTo>
                  <a:pt x="1237" y="450"/>
                  <a:pt x="1241" y="444"/>
                  <a:pt x="1240" y="443"/>
                </a:cubicBezTo>
                <a:cubicBezTo>
                  <a:pt x="1240" y="442"/>
                  <a:pt x="1239" y="443"/>
                  <a:pt x="1239" y="443"/>
                </a:cubicBezTo>
                <a:cubicBezTo>
                  <a:pt x="1239" y="443"/>
                  <a:pt x="1238" y="443"/>
                  <a:pt x="1238" y="442"/>
                </a:cubicBezTo>
                <a:cubicBezTo>
                  <a:pt x="1239" y="441"/>
                  <a:pt x="1234" y="437"/>
                  <a:pt x="1232" y="437"/>
                </a:cubicBezTo>
                <a:moveTo>
                  <a:pt x="1217" y="445"/>
                </a:moveTo>
                <a:cubicBezTo>
                  <a:pt x="1216" y="448"/>
                  <a:pt x="1211" y="451"/>
                  <a:pt x="1212" y="452"/>
                </a:cubicBezTo>
                <a:cubicBezTo>
                  <a:pt x="1213" y="454"/>
                  <a:pt x="1217" y="447"/>
                  <a:pt x="1220" y="445"/>
                </a:cubicBezTo>
                <a:cubicBezTo>
                  <a:pt x="1222" y="444"/>
                  <a:pt x="1222" y="442"/>
                  <a:pt x="1221" y="441"/>
                </a:cubicBezTo>
                <a:cubicBezTo>
                  <a:pt x="1220" y="439"/>
                  <a:pt x="1219" y="443"/>
                  <a:pt x="1217" y="445"/>
                </a:cubicBezTo>
                <a:moveTo>
                  <a:pt x="1243" y="446"/>
                </a:moveTo>
                <a:cubicBezTo>
                  <a:pt x="1242" y="445"/>
                  <a:pt x="1239" y="447"/>
                  <a:pt x="1240" y="448"/>
                </a:cubicBezTo>
                <a:cubicBezTo>
                  <a:pt x="1240" y="449"/>
                  <a:pt x="1244" y="447"/>
                  <a:pt x="1243" y="446"/>
                </a:cubicBezTo>
                <a:moveTo>
                  <a:pt x="1247" y="448"/>
                </a:moveTo>
                <a:cubicBezTo>
                  <a:pt x="1248" y="450"/>
                  <a:pt x="1245" y="448"/>
                  <a:pt x="1245" y="450"/>
                </a:cubicBezTo>
                <a:cubicBezTo>
                  <a:pt x="1244" y="452"/>
                  <a:pt x="1242" y="451"/>
                  <a:pt x="1242" y="452"/>
                </a:cubicBezTo>
                <a:cubicBezTo>
                  <a:pt x="1242" y="454"/>
                  <a:pt x="1240" y="452"/>
                  <a:pt x="1238" y="451"/>
                </a:cubicBezTo>
                <a:cubicBezTo>
                  <a:pt x="1237" y="450"/>
                  <a:pt x="1235" y="454"/>
                  <a:pt x="1233" y="454"/>
                </a:cubicBezTo>
                <a:cubicBezTo>
                  <a:pt x="1232" y="455"/>
                  <a:pt x="1231" y="459"/>
                  <a:pt x="1232" y="458"/>
                </a:cubicBezTo>
                <a:cubicBezTo>
                  <a:pt x="1233" y="458"/>
                  <a:pt x="1234" y="456"/>
                  <a:pt x="1236" y="456"/>
                </a:cubicBezTo>
                <a:cubicBezTo>
                  <a:pt x="1236" y="457"/>
                  <a:pt x="1237" y="456"/>
                  <a:pt x="1237" y="456"/>
                </a:cubicBezTo>
                <a:cubicBezTo>
                  <a:pt x="1237" y="456"/>
                  <a:pt x="1238" y="455"/>
                  <a:pt x="1239" y="455"/>
                </a:cubicBezTo>
                <a:cubicBezTo>
                  <a:pt x="1241" y="456"/>
                  <a:pt x="1239" y="462"/>
                  <a:pt x="1242" y="463"/>
                </a:cubicBezTo>
                <a:cubicBezTo>
                  <a:pt x="1245" y="463"/>
                  <a:pt x="1245" y="465"/>
                  <a:pt x="1247" y="465"/>
                </a:cubicBezTo>
                <a:cubicBezTo>
                  <a:pt x="1248" y="465"/>
                  <a:pt x="1246" y="461"/>
                  <a:pt x="1247" y="459"/>
                </a:cubicBezTo>
                <a:cubicBezTo>
                  <a:pt x="1247" y="458"/>
                  <a:pt x="1250" y="459"/>
                  <a:pt x="1251" y="458"/>
                </a:cubicBezTo>
                <a:cubicBezTo>
                  <a:pt x="1253" y="456"/>
                  <a:pt x="1250" y="451"/>
                  <a:pt x="1250" y="448"/>
                </a:cubicBezTo>
                <a:cubicBezTo>
                  <a:pt x="1250" y="445"/>
                  <a:pt x="1246" y="446"/>
                  <a:pt x="1247" y="448"/>
                </a:cubicBezTo>
                <a:moveTo>
                  <a:pt x="1126" y="482"/>
                </a:moveTo>
                <a:cubicBezTo>
                  <a:pt x="1126" y="483"/>
                  <a:pt x="1127" y="487"/>
                  <a:pt x="1128" y="486"/>
                </a:cubicBezTo>
                <a:cubicBezTo>
                  <a:pt x="1130" y="484"/>
                  <a:pt x="1126" y="481"/>
                  <a:pt x="1126" y="482"/>
                </a:cubicBezTo>
                <a:moveTo>
                  <a:pt x="1132" y="493"/>
                </a:moveTo>
                <a:cubicBezTo>
                  <a:pt x="1132" y="494"/>
                  <a:pt x="1133" y="496"/>
                  <a:pt x="1134" y="495"/>
                </a:cubicBezTo>
                <a:cubicBezTo>
                  <a:pt x="1135" y="495"/>
                  <a:pt x="1133" y="491"/>
                  <a:pt x="1132" y="493"/>
                </a:cubicBezTo>
                <a:moveTo>
                  <a:pt x="1163" y="507"/>
                </a:moveTo>
                <a:cubicBezTo>
                  <a:pt x="1163" y="505"/>
                  <a:pt x="1164" y="503"/>
                  <a:pt x="1164" y="503"/>
                </a:cubicBezTo>
                <a:cubicBezTo>
                  <a:pt x="1164" y="502"/>
                  <a:pt x="1164" y="501"/>
                  <a:pt x="1166" y="502"/>
                </a:cubicBezTo>
                <a:cubicBezTo>
                  <a:pt x="1167" y="502"/>
                  <a:pt x="1167" y="499"/>
                  <a:pt x="1166" y="499"/>
                </a:cubicBezTo>
                <a:cubicBezTo>
                  <a:pt x="1165" y="499"/>
                  <a:pt x="1164" y="496"/>
                  <a:pt x="1162" y="496"/>
                </a:cubicBezTo>
                <a:cubicBezTo>
                  <a:pt x="1160" y="496"/>
                  <a:pt x="1160" y="497"/>
                  <a:pt x="1162" y="497"/>
                </a:cubicBezTo>
                <a:cubicBezTo>
                  <a:pt x="1163" y="498"/>
                  <a:pt x="1164" y="499"/>
                  <a:pt x="1163" y="499"/>
                </a:cubicBezTo>
                <a:cubicBezTo>
                  <a:pt x="1163" y="500"/>
                  <a:pt x="1163" y="500"/>
                  <a:pt x="1162" y="499"/>
                </a:cubicBezTo>
                <a:cubicBezTo>
                  <a:pt x="1162" y="499"/>
                  <a:pt x="1161" y="499"/>
                  <a:pt x="1161" y="499"/>
                </a:cubicBezTo>
                <a:cubicBezTo>
                  <a:pt x="1159" y="499"/>
                  <a:pt x="1160" y="497"/>
                  <a:pt x="1158" y="496"/>
                </a:cubicBezTo>
                <a:cubicBezTo>
                  <a:pt x="1156" y="496"/>
                  <a:pt x="1156" y="493"/>
                  <a:pt x="1154" y="493"/>
                </a:cubicBezTo>
                <a:cubicBezTo>
                  <a:pt x="1152" y="493"/>
                  <a:pt x="1152" y="491"/>
                  <a:pt x="1153" y="490"/>
                </a:cubicBezTo>
                <a:cubicBezTo>
                  <a:pt x="1155" y="488"/>
                  <a:pt x="1151" y="487"/>
                  <a:pt x="1151" y="486"/>
                </a:cubicBezTo>
                <a:cubicBezTo>
                  <a:pt x="1151" y="484"/>
                  <a:pt x="1149" y="485"/>
                  <a:pt x="1149" y="484"/>
                </a:cubicBezTo>
                <a:cubicBezTo>
                  <a:pt x="1149" y="483"/>
                  <a:pt x="1148" y="483"/>
                  <a:pt x="1147" y="482"/>
                </a:cubicBezTo>
                <a:cubicBezTo>
                  <a:pt x="1146" y="481"/>
                  <a:pt x="1146" y="481"/>
                  <a:pt x="1145" y="481"/>
                </a:cubicBezTo>
                <a:cubicBezTo>
                  <a:pt x="1145" y="481"/>
                  <a:pt x="1145" y="481"/>
                  <a:pt x="1144" y="480"/>
                </a:cubicBezTo>
                <a:cubicBezTo>
                  <a:pt x="1143" y="479"/>
                  <a:pt x="1142" y="479"/>
                  <a:pt x="1141" y="479"/>
                </a:cubicBezTo>
                <a:cubicBezTo>
                  <a:pt x="1140" y="479"/>
                  <a:pt x="1138" y="477"/>
                  <a:pt x="1137" y="475"/>
                </a:cubicBezTo>
                <a:cubicBezTo>
                  <a:pt x="1137" y="474"/>
                  <a:pt x="1131" y="471"/>
                  <a:pt x="1130" y="469"/>
                </a:cubicBezTo>
                <a:cubicBezTo>
                  <a:pt x="1129" y="467"/>
                  <a:pt x="1127" y="466"/>
                  <a:pt x="1124" y="466"/>
                </a:cubicBezTo>
                <a:cubicBezTo>
                  <a:pt x="1123" y="466"/>
                  <a:pt x="1122" y="466"/>
                  <a:pt x="1121" y="465"/>
                </a:cubicBezTo>
                <a:cubicBezTo>
                  <a:pt x="1120" y="464"/>
                  <a:pt x="1119" y="464"/>
                  <a:pt x="1118" y="465"/>
                </a:cubicBezTo>
                <a:cubicBezTo>
                  <a:pt x="1117" y="467"/>
                  <a:pt x="1122" y="471"/>
                  <a:pt x="1124" y="473"/>
                </a:cubicBezTo>
                <a:cubicBezTo>
                  <a:pt x="1126" y="474"/>
                  <a:pt x="1128" y="478"/>
                  <a:pt x="1130" y="479"/>
                </a:cubicBezTo>
                <a:cubicBezTo>
                  <a:pt x="1133" y="479"/>
                  <a:pt x="1133" y="487"/>
                  <a:pt x="1135" y="487"/>
                </a:cubicBezTo>
                <a:cubicBezTo>
                  <a:pt x="1137" y="488"/>
                  <a:pt x="1141" y="494"/>
                  <a:pt x="1141" y="497"/>
                </a:cubicBezTo>
                <a:cubicBezTo>
                  <a:pt x="1142" y="500"/>
                  <a:pt x="1146" y="502"/>
                  <a:pt x="1147" y="504"/>
                </a:cubicBezTo>
                <a:cubicBezTo>
                  <a:pt x="1149" y="507"/>
                  <a:pt x="1154" y="510"/>
                  <a:pt x="1155" y="511"/>
                </a:cubicBezTo>
                <a:cubicBezTo>
                  <a:pt x="1156" y="512"/>
                  <a:pt x="1157" y="514"/>
                  <a:pt x="1157" y="513"/>
                </a:cubicBezTo>
                <a:cubicBezTo>
                  <a:pt x="1158" y="512"/>
                  <a:pt x="1160" y="513"/>
                  <a:pt x="1162" y="513"/>
                </a:cubicBezTo>
                <a:cubicBezTo>
                  <a:pt x="1163" y="513"/>
                  <a:pt x="1163" y="509"/>
                  <a:pt x="1163" y="507"/>
                </a:cubicBezTo>
                <a:moveTo>
                  <a:pt x="1175" y="486"/>
                </a:moveTo>
                <a:cubicBezTo>
                  <a:pt x="1177" y="487"/>
                  <a:pt x="1177" y="490"/>
                  <a:pt x="1178" y="492"/>
                </a:cubicBezTo>
                <a:cubicBezTo>
                  <a:pt x="1179" y="493"/>
                  <a:pt x="1181" y="493"/>
                  <a:pt x="1181" y="496"/>
                </a:cubicBezTo>
                <a:cubicBezTo>
                  <a:pt x="1181" y="498"/>
                  <a:pt x="1184" y="503"/>
                  <a:pt x="1185" y="501"/>
                </a:cubicBezTo>
                <a:cubicBezTo>
                  <a:pt x="1187" y="500"/>
                  <a:pt x="1188" y="502"/>
                  <a:pt x="1189" y="503"/>
                </a:cubicBezTo>
                <a:cubicBezTo>
                  <a:pt x="1189" y="504"/>
                  <a:pt x="1190" y="503"/>
                  <a:pt x="1192" y="503"/>
                </a:cubicBezTo>
                <a:cubicBezTo>
                  <a:pt x="1193" y="503"/>
                  <a:pt x="1194" y="502"/>
                  <a:pt x="1194" y="502"/>
                </a:cubicBezTo>
                <a:cubicBezTo>
                  <a:pt x="1196" y="503"/>
                  <a:pt x="1199" y="503"/>
                  <a:pt x="1200" y="505"/>
                </a:cubicBezTo>
                <a:cubicBezTo>
                  <a:pt x="1200" y="506"/>
                  <a:pt x="1203" y="505"/>
                  <a:pt x="1206" y="504"/>
                </a:cubicBezTo>
                <a:cubicBezTo>
                  <a:pt x="1208" y="503"/>
                  <a:pt x="1207" y="496"/>
                  <a:pt x="1209" y="495"/>
                </a:cubicBezTo>
                <a:cubicBezTo>
                  <a:pt x="1211" y="493"/>
                  <a:pt x="1212" y="491"/>
                  <a:pt x="1212" y="488"/>
                </a:cubicBezTo>
                <a:cubicBezTo>
                  <a:pt x="1211" y="485"/>
                  <a:pt x="1217" y="485"/>
                  <a:pt x="1218" y="484"/>
                </a:cubicBezTo>
                <a:cubicBezTo>
                  <a:pt x="1219" y="483"/>
                  <a:pt x="1217" y="482"/>
                  <a:pt x="1215" y="481"/>
                </a:cubicBezTo>
                <a:cubicBezTo>
                  <a:pt x="1214" y="480"/>
                  <a:pt x="1215" y="479"/>
                  <a:pt x="1214" y="478"/>
                </a:cubicBezTo>
                <a:cubicBezTo>
                  <a:pt x="1213" y="477"/>
                  <a:pt x="1211" y="474"/>
                  <a:pt x="1212" y="474"/>
                </a:cubicBezTo>
                <a:cubicBezTo>
                  <a:pt x="1214" y="474"/>
                  <a:pt x="1211" y="471"/>
                  <a:pt x="1213" y="471"/>
                </a:cubicBezTo>
                <a:cubicBezTo>
                  <a:pt x="1214" y="470"/>
                  <a:pt x="1217" y="469"/>
                  <a:pt x="1216" y="468"/>
                </a:cubicBezTo>
                <a:cubicBezTo>
                  <a:pt x="1215" y="467"/>
                  <a:pt x="1219" y="468"/>
                  <a:pt x="1220" y="466"/>
                </a:cubicBezTo>
                <a:cubicBezTo>
                  <a:pt x="1220" y="465"/>
                  <a:pt x="1218" y="463"/>
                  <a:pt x="1217" y="464"/>
                </a:cubicBezTo>
                <a:cubicBezTo>
                  <a:pt x="1216" y="464"/>
                  <a:pt x="1213" y="464"/>
                  <a:pt x="1213" y="463"/>
                </a:cubicBezTo>
                <a:cubicBezTo>
                  <a:pt x="1213" y="462"/>
                  <a:pt x="1211" y="459"/>
                  <a:pt x="1209" y="459"/>
                </a:cubicBezTo>
                <a:cubicBezTo>
                  <a:pt x="1208" y="459"/>
                  <a:pt x="1206" y="462"/>
                  <a:pt x="1206" y="464"/>
                </a:cubicBezTo>
                <a:cubicBezTo>
                  <a:pt x="1206" y="465"/>
                  <a:pt x="1203" y="465"/>
                  <a:pt x="1204" y="467"/>
                </a:cubicBezTo>
                <a:cubicBezTo>
                  <a:pt x="1204" y="468"/>
                  <a:pt x="1201" y="468"/>
                  <a:pt x="1201" y="469"/>
                </a:cubicBezTo>
                <a:cubicBezTo>
                  <a:pt x="1201" y="470"/>
                  <a:pt x="1199" y="468"/>
                  <a:pt x="1198" y="468"/>
                </a:cubicBezTo>
                <a:cubicBezTo>
                  <a:pt x="1197" y="468"/>
                  <a:pt x="1194" y="472"/>
                  <a:pt x="1194" y="474"/>
                </a:cubicBezTo>
                <a:cubicBezTo>
                  <a:pt x="1193" y="476"/>
                  <a:pt x="1191" y="476"/>
                  <a:pt x="1188" y="476"/>
                </a:cubicBezTo>
                <a:cubicBezTo>
                  <a:pt x="1184" y="476"/>
                  <a:pt x="1186" y="480"/>
                  <a:pt x="1185" y="481"/>
                </a:cubicBezTo>
                <a:cubicBezTo>
                  <a:pt x="1184" y="482"/>
                  <a:pt x="1183" y="482"/>
                  <a:pt x="1181" y="481"/>
                </a:cubicBezTo>
                <a:cubicBezTo>
                  <a:pt x="1180" y="480"/>
                  <a:pt x="1179" y="480"/>
                  <a:pt x="1178" y="480"/>
                </a:cubicBezTo>
                <a:cubicBezTo>
                  <a:pt x="1176" y="480"/>
                  <a:pt x="1174" y="484"/>
                  <a:pt x="1175" y="486"/>
                </a:cubicBezTo>
                <a:moveTo>
                  <a:pt x="1173" y="501"/>
                </a:moveTo>
                <a:cubicBezTo>
                  <a:pt x="1173" y="500"/>
                  <a:pt x="1170" y="500"/>
                  <a:pt x="1171" y="502"/>
                </a:cubicBezTo>
                <a:cubicBezTo>
                  <a:pt x="1172" y="503"/>
                  <a:pt x="1173" y="502"/>
                  <a:pt x="1173" y="501"/>
                </a:cubicBezTo>
                <a:moveTo>
                  <a:pt x="1199" y="525"/>
                </a:moveTo>
                <a:cubicBezTo>
                  <a:pt x="1199" y="524"/>
                  <a:pt x="1200" y="525"/>
                  <a:pt x="1201" y="525"/>
                </a:cubicBezTo>
                <a:cubicBezTo>
                  <a:pt x="1201" y="526"/>
                  <a:pt x="1203" y="526"/>
                  <a:pt x="1204" y="525"/>
                </a:cubicBezTo>
                <a:cubicBezTo>
                  <a:pt x="1206" y="523"/>
                  <a:pt x="1200" y="524"/>
                  <a:pt x="1200" y="522"/>
                </a:cubicBezTo>
                <a:cubicBezTo>
                  <a:pt x="1200" y="522"/>
                  <a:pt x="1198" y="522"/>
                  <a:pt x="1196" y="522"/>
                </a:cubicBezTo>
                <a:cubicBezTo>
                  <a:pt x="1195" y="522"/>
                  <a:pt x="1193" y="522"/>
                  <a:pt x="1192" y="521"/>
                </a:cubicBezTo>
                <a:cubicBezTo>
                  <a:pt x="1190" y="520"/>
                  <a:pt x="1195" y="519"/>
                  <a:pt x="1196" y="518"/>
                </a:cubicBezTo>
                <a:cubicBezTo>
                  <a:pt x="1198" y="517"/>
                  <a:pt x="1195" y="517"/>
                  <a:pt x="1191" y="518"/>
                </a:cubicBezTo>
                <a:cubicBezTo>
                  <a:pt x="1190" y="519"/>
                  <a:pt x="1187" y="518"/>
                  <a:pt x="1186" y="518"/>
                </a:cubicBezTo>
                <a:cubicBezTo>
                  <a:pt x="1184" y="517"/>
                  <a:pt x="1183" y="516"/>
                  <a:pt x="1183" y="517"/>
                </a:cubicBezTo>
                <a:cubicBezTo>
                  <a:pt x="1183" y="519"/>
                  <a:pt x="1175" y="516"/>
                  <a:pt x="1174" y="515"/>
                </a:cubicBezTo>
                <a:cubicBezTo>
                  <a:pt x="1172" y="514"/>
                  <a:pt x="1165" y="512"/>
                  <a:pt x="1164" y="515"/>
                </a:cubicBezTo>
                <a:cubicBezTo>
                  <a:pt x="1162" y="517"/>
                  <a:pt x="1161" y="515"/>
                  <a:pt x="1162" y="517"/>
                </a:cubicBezTo>
                <a:cubicBezTo>
                  <a:pt x="1162" y="519"/>
                  <a:pt x="1164" y="518"/>
                  <a:pt x="1165" y="518"/>
                </a:cubicBezTo>
                <a:cubicBezTo>
                  <a:pt x="1166" y="518"/>
                  <a:pt x="1165" y="520"/>
                  <a:pt x="1167" y="520"/>
                </a:cubicBezTo>
                <a:cubicBezTo>
                  <a:pt x="1169" y="521"/>
                  <a:pt x="1174" y="522"/>
                  <a:pt x="1175" y="521"/>
                </a:cubicBezTo>
                <a:cubicBezTo>
                  <a:pt x="1175" y="520"/>
                  <a:pt x="1180" y="521"/>
                  <a:pt x="1183" y="523"/>
                </a:cubicBezTo>
                <a:cubicBezTo>
                  <a:pt x="1185" y="525"/>
                  <a:pt x="1191" y="525"/>
                  <a:pt x="1193" y="525"/>
                </a:cubicBezTo>
                <a:cubicBezTo>
                  <a:pt x="1194" y="525"/>
                  <a:pt x="1195" y="525"/>
                  <a:pt x="1196" y="525"/>
                </a:cubicBezTo>
                <a:cubicBezTo>
                  <a:pt x="1197" y="525"/>
                  <a:pt x="1198" y="526"/>
                  <a:pt x="1199" y="525"/>
                </a:cubicBezTo>
                <a:moveTo>
                  <a:pt x="1212" y="524"/>
                </a:moveTo>
                <a:cubicBezTo>
                  <a:pt x="1212" y="525"/>
                  <a:pt x="1210" y="525"/>
                  <a:pt x="1208" y="524"/>
                </a:cubicBezTo>
                <a:cubicBezTo>
                  <a:pt x="1207" y="523"/>
                  <a:pt x="1206" y="525"/>
                  <a:pt x="1206" y="526"/>
                </a:cubicBezTo>
                <a:cubicBezTo>
                  <a:pt x="1207" y="527"/>
                  <a:pt x="1209" y="529"/>
                  <a:pt x="1213" y="527"/>
                </a:cubicBezTo>
                <a:cubicBezTo>
                  <a:pt x="1216" y="526"/>
                  <a:pt x="1218" y="527"/>
                  <a:pt x="1219" y="526"/>
                </a:cubicBezTo>
                <a:cubicBezTo>
                  <a:pt x="1219" y="524"/>
                  <a:pt x="1213" y="522"/>
                  <a:pt x="1212" y="524"/>
                </a:cubicBezTo>
                <a:moveTo>
                  <a:pt x="1238" y="525"/>
                </a:moveTo>
                <a:cubicBezTo>
                  <a:pt x="1240" y="525"/>
                  <a:pt x="1242" y="524"/>
                  <a:pt x="1239" y="524"/>
                </a:cubicBezTo>
                <a:cubicBezTo>
                  <a:pt x="1237" y="524"/>
                  <a:pt x="1236" y="524"/>
                  <a:pt x="1235" y="524"/>
                </a:cubicBezTo>
                <a:cubicBezTo>
                  <a:pt x="1233" y="525"/>
                  <a:pt x="1232" y="525"/>
                  <a:pt x="1230" y="525"/>
                </a:cubicBezTo>
                <a:cubicBezTo>
                  <a:pt x="1226" y="523"/>
                  <a:pt x="1221" y="525"/>
                  <a:pt x="1222" y="526"/>
                </a:cubicBezTo>
                <a:cubicBezTo>
                  <a:pt x="1222" y="527"/>
                  <a:pt x="1225" y="527"/>
                  <a:pt x="1229" y="527"/>
                </a:cubicBezTo>
                <a:cubicBezTo>
                  <a:pt x="1232" y="527"/>
                  <a:pt x="1235" y="525"/>
                  <a:pt x="1238" y="525"/>
                </a:cubicBezTo>
                <a:moveTo>
                  <a:pt x="1222" y="532"/>
                </a:moveTo>
                <a:cubicBezTo>
                  <a:pt x="1223" y="532"/>
                  <a:pt x="1226" y="534"/>
                  <a:pt x="1226" y="532"/>
                </a:cubicBezTo>
                <a:cubicBezTo>
                  <a:pt x="1226" y="530"/>
                  <a:pt x="1218" y="528"/>
                  <a:pt x="1219" y="530"/>
                </a:cubicBezTo>
                <a:cubicBezTo>
                  <a:pt x="1219" y="531"/>
                  <a:pt x="1221" y="531"/>
                  <a:pt x="1222" y="532"/>
                </a:cubicBezTo>
                <a:moveTo>
                  <a:pt x="1239" y="533"/>
                </a:moveTo>
                <a:cubicBezTo>
                  <a:pt x="1241" y="534"/>
                  <a:pt x="1243" y="530"/>
                  <a:pt x="1245" y="529"/>
                </a:cubicBezTo>
                <a:cubicBezTo>
                  <a:pt x="1246" y="527"/>
                  <a:pt x="1254" y="525"/>
                  <a:pt x="1254" y="524"/>
                </a:cubicBezTo>
                <a:cubicBezTo>
                  <a:pt x="1255" y="524"/>
                  <a:pt x="1253" y="524"/>
                  <a:pt x="1251" y="524"/>
                </a:cubicBezTo>
                <a:cubicBezTo>
                  <a:pt x="1250" y="524"/>
                  <a:pt x="1249" y="524"/>
                  <a:pt x="1248" y="524"/>
                </a:cubicBezTo>
                <a:cubicBezTo>
                  <a:pt x="1246" y="524"/>
                  <a:pt x="1245" y="527"/>
                  <a:pt x="1242" y="528"/>
                </a:cubicBezTo>
                <a:cubicBezTo>
                  <a:pt x="1239" y="528"/>
                  <a:pt x="1237" y="532"/>
                  <a:pt x="1239" y="533"/>
                </a:cubicBezTo>
                <a:moveTo>
                  <a:pt x="1221" y="491"/>
                </a:moveTo>
                <a:cubicBezTo>
                  <a:pt x="1220" y="492"/>
                  <a:pt x="1220" y="496"/>
                  <a:pt x="1218" y="499"/>
                </a:cubicBezTo>
                <a:cubicBezTo>
                  <a:pt x="1216" y="503"/>
                  <a:pt x="1219" y="504"/>
                  <a:pt x="1221" y="504"/>
                </a:cubicBezTo>
                <a:cubicBezTo>
                  <a:pt x="1222" y="504"/>
                  <a:pt x="1222" y="507"/>
                  <a:pt x="1222" y="508"/>
                </a:cubicBezTo>
                <a:cubicBezTo>
                  <a:pt x="1221" y="510"/>
                  <a:pt x="1221" y="514"/>
                  <a:pt x="1222" y="513"/>
                </a:cubicBezTo>
                <a:cubicBezTo>
                  <a:pt x="1224" y="512"/>
                  <a:pt x="1226" y="510"/>
                  <a:pt x="1224" y="509"/>
                </a:cubicBezTo>
                <a:cubicBezTo>
                  <a:pt x="1223" y="508"/>
                  <a:pt x="1223" y="503"/>
                  <a:pt x="1224" y="501"/>
                </a:cubicBezTo>
                <a:cubicBezTo>
                  <a:pt x="1224" y="500"/>
                  <a:pt x="1228" y="501"/>
                  <a:pt x="1227" y="503"/>
                </a:cubicBezTo>
                <a:cubicBezTo>
                  <a:pt x="1226" y="505"/>
                  <a:pt x="1229" y="505"/>
                  <a:pt x="1229" y="507"/>
                </a:cubicBezTo>
                <a:cubicBezTo>
                  <a:pt x="1229" y="510"/>
                  <a:pt x="1231" y="508"/>
                  <a:pt x="1233" y="508"/>
                </a:cubicBezTo>
                <a:cubicBezTo>
                  <a:pt x="1235" y="507"/>
                  <a:pt x="1234" y="506"/>
                  <a:pt x="1233" y="504"/>
                </a:cubicBezTo>
                <a:cubicBezTo>
                  <a:pt x="1232" y="503"/>
                  <a:pt x="1234" y="501"/>
                  <a:pt x="1232" y="500"/>
                </a:cubicBezTo>
                <a:cubicBezTo>
                  <a:pt x="1230" y="498"/>
                  <a:pt x="1229" y="496"/>
                  <a:pt x="1231" y="496"/>
                </a:cubicBezTo>
                <a:cubicBezTo>
                  <a:pt x="1232" y="496"/>
                  <a:pt x="1238" y="493"/>
                  <a:pt x="1237" y="491"/>
                </a:cubicBezTo>
                <a:cubicBezTo>
                  <a:pt x="1237" y="490"/>
                  <a:pt x="1229" y="492"/>
                  <a:pt x="1228" y="494"/>
                </a:cubicBezTo>
                <a:cubicBezTo>
                  <a:pt x="1228" y="496"/>
                  <a:pt x="1223" y="494"/>
                  <a:pt x="1223" y="490"/>
                </a:cubicBezTo>
                <a:cubicBezTo>
                  <a:pt x="1224" y="486"/>
                  <a:pt x="1234" y="485"/>
                  <a:pt x="1237" y="487"/>
                </a:cubicBezTo>
                <a:cubicBezTo>
                  <a:pt x="1240" y="488"/>
                  <a:pt x="1244" y="484"/>
                  <a:pt x="1245" y="482"/>
                </a:cubicBezTo>
                <a:cubicBezTo>
                  <a:pt x="1246" y="480"/>
                  <a:pt x="1242" y="483"/>
                  <a:pt x="1240" y="484"/>
                </a:cubicBezTo>
                <a:cubicBezTo>
                  <a:pt x="1238" y="485"/>
                  <a:pt x="1232" y="484"/>
                  <a:pt x="1229" y="483"/>
                </a:cubicBezTo>
                <a:cubicBezTo>
                  <a:pt x="1227" y="482"/>
                  <a:pt x="1227" y="485"/>
                  <a:pt x="1224" y="485"/>
                </a:cubicBezTo>
                <a:cubicBezTo>
                  <a:pt x="1222" y="485"/>
                  <a:pt x="1222" y="491"/>
                  <a:pt x="1221" y="491"/>
                </a:cubicBezTo>
                <a:moveTo>
                  <a:pt x="1249" y="503"/>
                </a:moveTo>
                <a:cubicBezTo>
                  <a:pt x="1249" y="505"/>
                  <a:pt x="1253" y="506"/>
                  <a:pt x="1254" y="504"/>
                </a:cubicBezTo>
                <a:cubicBezTo>
                  <a:pt x="1255" y="502"/>
                  <a:pt x="1248" y="500"/>
                  <a:pt x="1249" y="503"/>
                </a:cubicBezTo>
                <a:moveTo>
                  <a:pt x="1257" y="502"/>
                </a:moveTo>
                <a:cubicBezTo>
                  <a:pt x="1258" y="504"/>
                  <a:pt x="1261" y="503"/>
                  <a:pt x="1263" y="503"/>
                </a:cubicBezTo>
                <a:cubicBezTo>
                  <a:pt x="1266" y="503"/>
                  <a:pt x="1267" y="505"/>
                  <a:pt x="1269" y="505"/>
                </a:cubicBezTo>
                <a:cubicBezTo>
                  <a:pt x="1270" y="505"/>
                  <a:pt x="1269" y="502"/>
                  <a:pt x="1266" y="501"/>
                </a:cubicBezTo>
                <a:cubicBezTo>
                  <a:pt x="1263" y="500"/>
                  <a:pt x="1257" y="501"/>
                  <a:pt x="1257" y="502"/>
                </a:cubicBezTo>
                <a:moveTo>
                  <a:pt x="1258" y="483"/>
                </a:moveTo>
                <a:cubicBezTo>
                  <a:pt x="1258" y="482"/>
                  <a:pt x="1257" y="478"/>
                  <a:pt x="1255" y="481"/>
                </a:cubicBezTo>
                <a:cubicBezTo>
                  <a:pt x="1253" y="484"/>
                  <a:pt x="1256" y="491"/>
                  <a:pt x="1257" y="490"/>
                </a:cubicBezTo>
                <a:cubicBezTo>
                  <a:pt x="1259" y="490"/>
                  <a:pt x="1256" y="487"/>
                  <a:pt x="1259" y="487"/>
                </a:cubicBezTo>
                <a:cubicBezTo>
                  <a:pt x="1262" y="487"/>
                  <a:pt x="1261" y="485"/>
                  <a:pt x="1261" y="484"/>
                </a:cubicBezTo>
                <a:cubicBezTo>
                  <a:pt x="1261" y="483"/>
                  <a:pt x="1260" y="483"/>
                  <a:pt x="1259" y="483"/>
                </a:cubicBezTo>
                <a:cubicBezTo>
                  <a:pt x="1259" y="483"/>
                  <a:pt x="1258" y="483"/>
                  <a:pt x="1258" y="483"/>
                </a:cubicBezTo>
                <a:moveTo>
                  <a:pt x="1340" y="518"/>
                </a:moveTo>
                <a:cubicBezTo>
                  <a:pt x="1343" y="518"/>
                  <a:pt x="1343" y="516"/>
                  <a:pt x="1341" y="515"/>
                </a:cubicBezTo>
                <a:cubicBezTo>
                  <a:pt x="1339" y="513"/>
                  <a:pt x="1333" y="513"/>
                  <a:pt x="1333" y="510"/>
                </a:cubicBezTo>
                <a:cubicBezTo>
                  <a:pt x="1333" y="508"/>
                  <a:pt x="1321" y="502"/>
                  <a:pt x="1316" y="501"/>
                </a:cubicBezTo>
                <a:cubicBezTo>
                  <a:pt x="1311" y="500"/>
                  <a:pt x="1300" y="495"/>
                  <a:pt x="1298" y="495"/>
                </a:cubicBezTo>
                <a:cubicBezTo>
                  <a:pt x="1297" y="495"/>
                  <a:pt x="1296" y="498"/>
                  <a:pt x="1295" y="498"/>
                </a:cubicBezTo>
                <a:cubicBezTo>
                  <a:pt x="1293" y="498"/>
                  <a:pt x="1291" y="502"/>
                  <a:pt x="1288" y="503"/>
                </a:cubicBezTo>
                <a:cubicBezTo>
                  <a:pt x="1285" y="504"/>
                  <a:pt x="1285" y="494"/>
                  <a:pt x="1283" y="492"/>
                </a:cubicBezTo>
                <a:cubicBezTo>
                  <a:pt x="1282" y="490"/>
                  <a:pt x="1274" y="489"/>
                  <a:pt x="1274" y="491"/>
                </a:cubicBezTo>
                <a:cubicBezTo>
                  <a:pt x="1273" y="493"/>
                  <a:pt x="1270" y="492"/>
                  <a:pt x="1270" y="494"/>
                </a:cubicBezTo>
                <a:cubicBezTo>
                  <a:pt x="1270" y="495"/>
                  <a:pt x="1271" y="495"/>
                  <a:pt x="1272" y="495"/>
                </a:cubicBezTo>
                <a:cubicBezTo>
                  <a:pt x="1274" y="495"/>
                  <a:pt x="1274" y="496"/>
                  <a:pt x="1275" y="498"/>
                </a:cubicBezTo>
                <a:cubicBezTo>
                  <a:pt x="1275" y="499"/>
                  <a:pt x="1280" y="498"/>
                  <a:pt x="1281" y="498"/>
                </a:cubicBezTo>
                <a:cubicBezTo>
                  <a:pt x="1282" y="498"/>
                  <a:pt x="1282" y="498"/>
                  <a:pt x="1282" y="499"/>
                </a:cubicBezTo>
                <a:cubicBezTo>
                  <a:pt x="1283" y="499"/>
                  <a:pt x="1282" y="500"/>
                  <a:pt x="1281" y="499"/>
                </a:cubicBezTo>
                <a:cubicBezTo>
                  <a:pt x="1280" y="499"/>
                  <a:pt x="1279" y="499"/>
                  <a:pt x="1279" y="500"/>
                </a:cubicBezTo>
                <a:cubicBezTo>
                  <a:pt x="1278" y="500"/>
                  <a:pt x="1278" y="500"/>
                  <a:pt x="1277" y="500"/>
                </a:cubicBezTo>
                <a:cubicBezTo>
                  <a:pt x="1276" y="500"/>
                  <a:pt x="1274" y="500"/>
                  <a:pt x="1275" y="501"/>
                </a:cubicBezTo>
                <a:cubicBezTo>
                  <a:pt x="1276" y="502"/>
                  <a:pt x="1277" y="502"/>
                  <a:pt x="1277" y="504"/>
                </a:cubicBezTo>
                <a:cubicBezTo>
                  <a:pt x="1277" y="506"/>
                  <a:pt x="1280" y="506"/>
                  <a:pt x="1280" y="504"/>
                </a:cubicBezTo>
                <a:cubicBezTo>
                  <a:pt x="1280" y="503"/>
                  <a:pt x="1282" y="505"/>
                  <a:pt x="1285" y="506"/>
                </a:cubicBezTo>
                <a:cubicBezTo>
                  <a:pt x="1288" y="506"/>
                  <a:pt x="1286" y="508"/>
                  <a:pt x="1288" y="508"/>
                </a:cubicBezTo>
                <a:cubicBezTo>
                  <a:pt x="1291" y="508"/>
                  <a:pt x="1298" y="510"/>
                  <a:pt x="1300" y="512"/>
                </a:cubicBezTo>
                <a:cubicBezTo>
                  <a:pt x="1303" y="514"/>
                  <a:pt x="1301" y="515"/>
                  <a:pt x="1303" y="517"/>
                </a:cubicBezTo>
                <a:cubicBezTo>
                  <a:pt x="1304" y="519"/>
                  <a:pt x="1305" y="521"/>
                  <a:pt x="1303" y="521"/>
                </a:cubicBezTo>
                <a:cubicBezTo>
                  <a:pt x="1300" y="521"/>
                  <a:pt x="1298" y="523"/>
                  <a:pt x="1299" y="524"/>
                </a:cubicBezTo>
                <a:cubicBezTo>
                  <a:pt x="1299" y="525"/>
                  <a:pt x="1307" y="523"/>
                  <a:pt x="1308" y="523"/>
                </a:cubicBezTo>
                <a:cubicBezTo>
                  <a:pt x="1310" y="523"/>
                  <a:pt x="1312" y="528"/>
                  <a:pt x="1317" y="528"/>
                </a:cubicBezTo>
                <a:cubicBezTo>
                  <a:pt x="1323" y="529"/>
                  <a:pt x="1322" y="526"/>
                  <a:pt x="1323" y="526"/>
                </a:cubicBezTo>
                <a:cubicBezTo>
                  <a:pt x="1324" y="526"/>
                  <a:pt x="1324" y="524"/>
                  <a:pt x="1325" y="522"/>
                </a:cubicBezTo>
                <a:cubicBezTo>
                  <a:pt x="1326" y="521"/>
                  <a:pt x="1331" y="522"/>
                  <a:pt x="1334" y="524"/>
                </a:cubicBezTo>
                <a:cubicBezTo>
                  <a:pt x="1337" y="527"/>
                  <a:pt x="1340" y="533"/>
                  <a:pt x="1343" y="533"/>
                </a:cubicBezTo>
                <a:cubicBezTo>
                  <a:pt x="1345" y="532"/>
                  <a:pt x="1347" y="533"/>
                  <a:pt x="1348" y="533"/>
                </a:cubicBezTo>
                <a:cubicBezTo>
                  <a:pt x="1350" y="534"/>
                  <a:pt x="1351" y="534"/>
                  <a:pt x="1352" y="534"/>
                </a:cubicBezTo>
                <a:cubicBezTo>
                  <a:pt x="1355" y="534"/>
                  <a:pt x="1353" y="532"/>
                  <a:pt x="1352" y="532"/>
                </a:cubicBezTo>
                <a:cubicBezTo>
                  <a:pt x="1351" y="531"/>
                  <a:pt x="1349" y="530"/>
                  <a:pt x="1349" y="529"/>
                </a:cubicBezTo>
                <a:cubicBezTo>
                  <a:pt x="1349" y="528"/>
                  <a:pt x="1346" y="528"/>
                  <a:pt x="1344" y="527"/>
                </a:cubicBezTo>
                <a:cubicBezTo>
                  <a:pt x="1343" y="526"/>
                  <a:pt x="1343" y="522"/>
                  <a:pt x="1341" y="521"/>
                </a:cubicBezTo>
                <a:cubicBezTo>
                  <a:pt x="1339" y="520"/>
                  <a:pt x="1338" y="518"/>
                  <a:pt x="1340" y="518"/>
                </a:cubicBezTo>
                <a:moveTo>
                  <a:pt x="1359" y="509"/>
                </a:moveTo>
                <a:cubicBezTo>
                  <a:pt x="1359" y="510"/>
                  <a:pt x="1357" y="511"/>
                  <a:pt x="1354" y="512"/>
                </a:cubicBezTo>
                <a:cubicBezTo>
                  <a:pt x="1352" y="513"/>
                  <a:pt x="1350" y="513"/>
                  <a:pt x="1348" y="512"/>
                </a:cubicBezTo>
                <a:cubicBezTo>
                  <a:pt x="1346" y="512"/>
                  <a:pt x="1345" y="512"/>
                  <a:pt x="1345" y="513"/>
                </a:cubicBezTo>
                <a:cubicBezTo>
                  <a:pt x="1344" y="514"/>
                  <a:pt x="1348" y="516"/>
                  <a:pt x="1352" y="516"/>
                </a:cubicBezTo>
                <a:cubicBezTo>
                  <a:pt x="1355" y="516"/>
                  <a:pt x="1360" y="512"/>
                  <a:pt x="1360" y="511"/>
                </a:cubicBezTo>
                <a:cubicBezTo>
                  <a:pt x="1360" y="510"/>
                  <a:pt x="1362" y="509"/>
                  <a:pt x="1362" y="508"/>
                </a:cubicBezTo>
                <a:cubicBezTo>
                  <a:pt x="1361" y="507"/>
                  <a:pt x="1359" y="508"/>
                  <a:pt x="1359" y="509"/>
                </a:cubicBezTo>
                <a:moveTo>
                  <a:pt x="1362" y="505"/>
                </a:moveTo>
                <a:cubicBezTo>
                  <a:pt x="1364" y="507"/>
                  <a:pt x="1363" y="509"/>
                  <a:pt x="1364" y="509"/>
                </a:cubicBezTo>
                <a:cubicBezTo>
                  <a:pt x="1367" y="508"/>
                  <a:pt x="1365" y="506"/>
                  <a:pt x="1363" y="505"/>
                </a:cubicBezTo>
                <a:cubicBezTo>
                  <a:pt x="1361" y="503"/>
                  <a:pt x="1359" y="502"/>
                  <a:pt x="1362" y="505"/>
                </a:cubicBezTo>
                <a:moveTo>
                  <a:pt x="1372" y="512"/>
                </a:moveTo>
                <a:cubicBezTo>
                  <a:pt x="1372" y="513"/>
                  <a:pt x="1376" y="519"/>
                  <a:pt x="1377" y="519"/>
                </a:cubicBezTo>
                <a:cubicBezTo>
                  <a:pt x="1380" y="517"/>
                  <a:pt x="1372" y="511"/>
                  <a:pt x="1372" y="512"/>
                </a:cubicBezTo>
                <a:moveTo>
                  <a:pt x="1059" y="447"/>
                </a:moveTo>
                <a:cubicBezTo>
                  <a:pt x="1057" y="447"/>
                  <a:pt x="1058" y="449"/>
                  <a:pt x="1057" y="451"/>
                </a:cubicBezTo>
                <a:cubicBezTo>
                  <a:pt x="1056" y="452"/>
                  <a:pt x="1057" y="454"/>
                  <a:pt x="1057" y="456"/>
                </a:cubicBezTo>
                <a:cubicBezTo>
                  <a:pt x="1057" y="459"/>
                  <a:pt x="1057" y="461"/>
                  <a:pt x="1059" y="463"/>
                </a:cubicBezTo>
                <a:cubicBezTo>
                  <a:pt x="1061" y="464"/>
                  <a:pt x="1065" y="460"/>
                  <a:pt x="1066" y="457"/>
                </a:cubicBezTo>
                <a:cubicBezTo>
                  <a:pt x="1066" y="453"/>
                  <a:pt x="1060" y="447"/>
                  <a:pt x="1059" y="447"/>
                </a:cubicBezTo>
                <a:moveTo>
                  <a:pt x="925" y="539"/>
                </a:moveTo>
                <a:cubicBezTo>
                  <a:pt x="925" y="537"/>
                  <a:pt x="924" y="540"/>
                  <a:pt x="924" y="541"/>
                </a:cubicBezTo>
                <a:cubicBezTo>
                  <a:pt x="923" y="541"/>
                  <a:pt x="923" y="543"/>
                  <a:pt x="923" y="544"/>
                </a:cubicBezTo>
                <a:cubicBezTo>
                  <a:pt x="923" y="545"/>
                  <a:pt x="921" y="546"/>
                  <a:pt x="920" y="546"/>
                </a:cubicBezTo>
                <a:cubicBezTo>
                  <a:pt x="919" y="545"/>
                  <a:pt x="918" y="546"/>
                  <a:pt x="918" y="547"/>
                </a:cubicBezTo>
                <a:cubicBezTo>
                  <a:pt x="919" y="549"/>
                  <a:pt x="918" y="549"/>
                  <a:pt x="918" y="550"/>
                </a:cubicBezTo>
                <a:cubicBezTo>
                  <a:pt x="919" y="551"/>
                  <a:pt x="917" y="552"/>
                  <a:pt x="915" y="552"/>
                </a:cubicBezTo>
                <a:cubicBezTo>
                  <a:pt x="913" y="552"/>
                  <a:pt x="911" y="556"/>
                  <a:pt x="909" y="555"/>
                </a:cubicBezTo>
                <a:cubicBezTo>
                  <a:pt x="908" y="555"/>
                  <a:pt x="907" y="555"/>
                  <a:pt x="906" y="556"/>
                </a:cubicBezTo>
                <a:cubicBezTo>
                  <a:pt x="905" y="556"/>
                  <a:pt x="905" y="556"/>
                  <a:pt x="904" y="556"/>
                </a:cubicBezTo>
                <a:cubicBezTo>
                  <a:pt x="902" y="556"/>
                  <a:pt x="903" y="560"/>
                  <a:pt x="902" y="562"/>
                </a:cubicBezTo>
                <a:cubicBezTo>
                  <a:pt x="901" y="564"/>
                  <a:pt x="901" y="567"/>
                  <a:pt x="903" y="570"/>
                </a:cubicBezTo>
                <a:cubicBezTo>
                  <a:pt x="904" y="572"/>
                  <a:pt x="905" y="575"/>
                  <a:pt x="902" y="578"/>
                </a:cubicBezTo>
                <a:cubicBezTo>
                  <a:pt x="899" y="582"/>
                  <a:pt x="899" y="586"/>
                  <a:pt x="900" y="588"/>
                </a:cubicBezTo>
                <a:cubicBezTo>
                  <a:pt x="901" y="591"/>
                  <a:pt x="901" y="595"/>
                  <a:pt x="903" y="596"/>
                </a:cubicBezTo>
                <a:cubicBezTo>
                  <a:pt x="904" y="598"/>
                  <a:pt x="909" y="600"/>
                  <a:pt x="910" y="598"/>
                </a:cubicBezTo>
                <a:cubicBezTo>
                  <a:pt x="912" y="597"/>
                  <a:pt x="913" y="599"/>
                  <a:pt x="915" y="597"/>
                </a:cubicBezTo>
                <a:cubicBezTo>
                  <a:pt x="916" y="595"/>
                  <a:pt x="919" y="585"/>
                  <a:pt x="921" y="579"/>
                </a:cubicBezTo>
                <a:cubicBezTo>
                  <a:pt x="923" y="572"/>
                  <a:pt x="926" y="564"/>
                  <a:pt x="925" y="562"/>
                </a:cubicBezTo>
                <a:cubicBezTo>
                  <a:pt x="925" y="561"/>
                  <a:pt x="927" y="559"/>
                  <a:pt x="926" y="558"/>
                </a:cubicBezTo>
                <a:cubicBezTo>
                  <a:pt x="925" y="556"/>
                  <a:pt x="926" y="553"/>
                  <a:pt x="927" y="555"/>
                </a:cubicBezTo>
                <a:cubicBezTo>
                  <a:pt x="928" y="556"/>
                  <a:pt x="929" y="556"/>
                  <a:pt x="930" y="554"/>
                </a:cubicBezTo>
                <a:cubicBezTo>
                  <a:pt x="930" y="552"/>
                  <a:pt x="928" y="549"/>
                  <a:pt x="928" y="546"/>
                </a:cubicBezTo>
                <a:cubicBezTo>
                  <a:pt x="928" y="543"/>
                  <a:pt x="926" y="541"/>
                  <a:pt x="925" y="539"/>
                </a:cubicBezTo>
                <a:moveTo>
                  <a:pt x="480" y="247"/>
                </a:moveTo>
                <a:cubicBezTo>
                  <a:pt x="482" y="246"/>
                  <a:pt x="480" y="244"/>
                  <a:pt x="478" y="245"/>
                </a:cubicBezTo>
                <a:cubicBezTo>
                  <a:pt x="476" y="246"/>
                  <a:pt x="471" y="253"/>
                  <a:pt x="471" y="255"/>
                </a:cubicBezTo>
                <a:cubicBezTo>
                  <a:pt x="471" y="257"/>
                  <a:pt x="471" y="259"/>
                  <a:pt x="469" y="259"/>
                </a:cubicBezTo>
                <a:cubicBezTo>
                  <a:pt x="467" y="259"/>
                  <a:pt x="465" y="260"/>
                  <a:pt x="467" y="261"/>
                </a:cubicBezTo>
                <a:cubicBezTo>
                  <a:pt x="468" y="262"/>
                  <a:pt x="463" y="265"/>
                  <a:pt x="466" y="266"/>
                </a:cubicBezTo>
                <a:cubicBezTo>
                  <a:pt x="467" y="267"/>
                  <a:pt x="468" y="267"/>
                  <a:pt x="469" y="266"/>
                </a:cubicBezTo>
                <a:cubicBezTo>
                  <a:pt x="470" y="266"/>
                  <a:pt x="471" y="266"/>
                  <a:pt x="472" y="266"/>
                </a:cubicBezTo>
                <a:cubicBezTo>
                  <a:pt x="474" y="267"/>
                  <a:pt x="476" y="267"/>
                  <a:pt x="478" y="265"/>
                </a:cubicBezTo>
                <a:cubicBezTo>
                  <a:pt x="479" y="264"/>
                  <a:pt x="480" y="265"/>
                  <a:pt x="480" y="266"/>
                </a:cubicBezTo>
                <a:cubicBezTo>
                  <a:pt x="481" y="266"/>
                  <a:pt x="481" y="266"/>
                  <a:pt x="482" y="266"/>
                </a:cubicBezTo>
                <a:cubicBezTo>
                  <a:pt x="484" y="266"/>
                  <a:pt x="481" y="268"/>
                  <a:pt x="481" y="269"/>
                </a:cubicBezTo>
                <a:cubicBezTo>
                  <a:pt x="481" y="271"/>
                  <a:pt x="483" y="269"/>
                  <a:pt x="485" y="268"/>
                </a:cubicBezTo>
                <a:cubicBezTo>
                  <a:pt x="486" y="267"/>
                  <a:pt x="488" y="268"/>
                  <a:pt x="487" y="269"/>
                </a:cubicBezTo>
                <a:cubicBezTo>
                  <a:pt x="487" y="270"/>
                  <a:pt x="491" y="272"/>
                  <a:pt x="493" y="270"/>
                </a:cubicBezTo>
                <a:cubicBezTo>
                  <a:pt x="494" y="268"/>
                  <a:pt x="491" y="264"/>
                  <a:pt x="491" y="266"/>
                </a:cubicBezTo>
                <a:cubicBezTo>
                  <a:pt x="490" y="267"/>
                  <a:pt x="489" y="265"/>
                  <a:pt x="490" y="264"/>
                </a:cubicBezTo>
                <a:cubicBezTo>
                  <a:pt x="492" y="262"/>
                  <a:pt x="490" y="262"/>
                  <a:pt x="489" y="263"/>
                </a:cubicBezTo>
                <a:cubicBezTo>
                  <a:pt x="487" y="263"/>
                  <a:pt x="488" y="259"/>
                  <a:pt x="489" y="258"/>
                </a:cubicBezTo>
                <a:cubicBezTo>
                  <a:pt x="490" y="258"/>
                  <a:pt x="486" y="256"/>
                  <a:pt x="486" y="257"/>
                </a:cubicBezTo>
                <a:cubicBezTo>
                  <a:pt x="486" y="259"/>
                  <a:pt x="482" y="258"/>
                  <a:pt x="482" y="257"/>
                </a:cubicBezTo>
                <a:cubicBezTo>
                  <a:pt x="481" y="255"/>
                  <a:pt x="479" y="255"/>
                  <a:pt x="480" y="254"/>
                </a:cubicBezTo>
                <a:cubicBezTo>
                  <a:pt x="481" y="253"/>
                  <a:pt x="477" y="253"/>
                  <a:pt x="477" y="254"/>
                </a:cubicBezTo>
                <a:cubicBezTo>
                  <a:pt x="476" y="256"/>
                  <a:pt x="475" y="253"/>
                  <a:pt x="477" y="251"/>
                </a:cubicBezTo>
                <a:cubicBezTo>
                  <a:pt x="479" y="249"/>
                  <a:pt x="478" y="248"/>
                  <a:pt x="480" y="247"/>
                </a:cubicBezTo>
                <a:moveTo>
                  <a:pt x="944" y="434"/>
                </a:moveTo>
                <a:cubicBezTo>
                  <a:pt x="945" y="436"/>
                  <a:pt x="948" y="434"/>
                  <a:pt x="948" y="434"/>
                </a:cubicBezTo>
                <a:cubicBezTo>
                  <a:pt x="948" y="433"/>
                  <a:pt x="942" y="433"/>
                  <a:pt x="944" y="434"/>
                </a:cubicBezTo>
                <a:moveTo>
                  <a:pt x="53" y="401"/>
                </a:moveTo>
                <a:cubicBezTo>
                  <a:pt x="51" y="401"/>
                  <a:pt x="52" y="407"/>
                  <a:pt x="53" y="406"/>
                </a:cubicBezTo>
                <a:cubicBezTo>
                  <a:pt x="54" y="405"/>
                  <a:pt x="56" y="405"/>
                  <a:pt x="56" y="404"/>
                </a:cubicBezTo>
                <a:cubicBezTo>
                  <a:pt x="57" y="403"/>
                  <a:pt x="55" y="400"/>
                  <a:pt x="53" y="401"/>
                </a:cubicBezTo>
                <a:moveTo>
                  <a:pt x="50" y="397"/>
                </a:moveTo>
                <a:cubicBezTo>
                  <a:pt x="49" y="397"/>
                  <a:pt x="49" y="400"/>
                  <a:pt x="50" y="399"/>
                </a:cubicBezTo>
                <a:cubicBezTo>
                  <a:pt x="52" y="398"/>
                  <a:pt x="51" y="397"/>
                  <a:pt x="50" y="397"/>
                </a:cubicBezTo>
                <a:moveTo>
                  <a:pt x="35" y="392"/>
                </a:moveTo>
                <a:cubicBezTo>
                  <a:pt x="36" y="394"/>
                  <a:pt x="37" y="393"/>
                  <a:pt x="38" y="392"/>
                </a:cubicBezTo>
                <a:cubicBezTo>
                  <a:pt x="38" y="391"/>
                  <a:pt x="34" y="391"/>
                  <a:pt x="35" y="392"/>
                </a:cubicBezTo>
                <a:moveTo>
                  <a:pt x="42" y="395"/>
                </a:moveTo>
                <a:cubicBezTo>
                  <a:pt x="43" y="397"/>
                  <a:pt x="44" y="397"/>
                  <a:pt x="45" y="396"/>
                </a:cubicBezTo>
                <a:cubicBezTo>
                  <a:pt x="45" y="394"/>
                  <a:pt x="41" y="394"/>
                  <a:pt x="42" y="395"/>
                </a:cubicBezTo>
                <a:moveTo>
                  <a:pt x="556" y="746"/>
                </a:moveTo>
                <a:cubicBezTo>
                  <a:pt x="556" y="747"/>
                  <a:pt x="558" y="747"/>
                  <a:pt x="560" y="748"/>
                </a:cubicBezTo>
                <a:cubicBezTo>
                  <a:pt x="561" y="749"/>
                  <a:pt x="563" y="752"/>
                  <a:pt x="565" y="750"/>
                </a:cubicBezTo>
                <a:cubicBezTo>
                  <a:pt x="566" y="747"/>
                  <a:pt x="556" y="745"/>
                  <a:pt x="556" y="746"/>
                </a:cubicBezTo>
                <a:moveTo>
                  <a:pt x="1010" y="716"/>
                </a:moveTo>
                <a:cubicBezTo>
                  <a:pt x="1010" y="715"/>
                  <a:pt x="1005" y="719"/>
                  <a:pt x="1009" y="721"/>
                </a:cubicBezTo>
                <a:cubicBezTo>
                  <a:pt x="1009" y="721"/>
                  <a:pt x="1010" y="721"/>
                  <a:pt x="1011" y="721"/>
                </a:cubicBezTo>
                <a:cubicBezTo>
                  <a:pt x="1011" y="720"/>
                  <a:pt x="1012" y="720"/>
                  <a:pt x="1012" y="721"/>
                </a:cubicBezTo>
                <a:cubicBezTo>
                  <a:pt x="1013" y="722"/>
                  <a:pt x="1015" y="721"/>
                  <a:pt x="1016" y="719"/>
                </a:cubicBezTo>
                <a:cubicBezTo>
                  <a:pt x="1016" y="717"/>
                  <a:pt x="1011" y="717"/>
                  <a:pt x="1010" y="716"/>
                </a:cubicBezTo>
                <a:moveTo>
                  <a:pt x="1380" y="518"/>
                </a:moveTo>
                <a:cubicBezTo>
                  <a:pt x="1380" y="518"/>
                  <a:pt x="1383" y="521"/>
                  <a:pt x="1383" y="521"/>
                </a:cubicBezTo>
                <a:cubicBezTo>
                  <a:pt x="1384" y="520"/>
                  <a:pt x="1380" y="517"/>
                  <a:pt x="1380" y="518"/>
                </a:cubicBezTo>
                <a:moveTo>
                  <a:pt x="1394" y="525"/>
                </a:moveTo>
                <a:cubicBezTo>
                  <a:pt x="1395" y="524"/>
                  <a:pt x="1388" y="521"/>
                  <a:pt x="1388" y="522"/>
                </a:cubicBezTo>
                <a:cubicBezTo>
                  <a:pt x="1388" y="523"/>
                  <a:pt x="1393" y="526"/>
                  <a:pt x="1394" y="525"/>
                </a:cubicBezTo>
                <a:moveTo>
                  <a:pt x="1393" y="529"/>
                </a:moveTo>
                <a:cubicBezTo>
                  <a:pt x="1394" y="531"/>
                  <a:pt x="1396" y="532"/>
                  <a:pt x="1398" y="532"/>
                </a:cubicBezTo>
                <a:cubicBezTo>
                  <a:pt x="1399" y="531"/>
                  <a:pt x="1393" y="527"/>
                  <a:pt x="1393" y="529"/>
                </a:cubicBezTo>
                <a:moveTo>
                  <a:pt x="1401" y="533"/>
                </a:moveTo>
                <a:cubicBezTo>
                  <a:pt x="1401" y="534"/>
                  <a:pt x="1404" y="536"/>
                  <a:pt x="1405" y="535"/>
                </a:cubicBezTo>
                <a:cubicBezTo>
                  <a:pt x="1406" y="534"/>
                  <a:pt x="1401" y="533"/>
                  <a:pt x="1401" y="533"/>
                </a:cubicBezTo>
                <a:moveTo>
                  <a:pt x="1398" y="525"/>
                </a:moveTo>
                <a:cubicBezTo>
                  <a:pt x="1397" y="527"/>
                  <a:pt x="1401" y="531"/>
                  <a:pt x="1401" y="531"/>
                </a:cubicBezTo>
                <a:cubicBezTo>
                  <a:pt x="1401" y="531"/>
                  <a:pt x="1401" y="529"/>
                  <a:pt x="1400" y="528"/>
                </a:cubicBezTo>
                <a:cubicBezTo>
                  <a:pt x="1399" y="526"/>
                  <a:pt x="1398" y="524"/>
                  <a:pt x="1398" y="525"/>
                </a:cubicBezTo>
                <a:moveTo>
                  <a:pt x="1366" y="612"/>
                </a:moveTo>
                <a:cubicBezTo>
                  <a:pt x="1367" y="611"/>
                  <a:pt x="1366" y="608"/>
                  <a:pt x="1365" y="609"/>
                </a:cubicBezTo>
                <a:cubicBezTo>
                  <a:pt x="1365" y="609"/>
                  <a:pt x="1365" y="604"/>
                  <a:pt x="1365" y="602"/>
                </a:cubicBezTo>
                <a:cubicBezTo>
                  <a:pt x="1365" y="599"/>
                  <a:pt x="1365" y="600"/>
                  <a:pt x="1364" y="601"/>
                </a:cubicBezTo>
                <a:cubicBezTo>
                  <a:pt x="1363" y="602"/>
                  <a:pt x="1361" y="598"/>
                  <a:pt x="1361" y="597"/>
                </a:cubicBezTo>
                <a:cubicBezTo>
                  <a:pt x="1361" y="597"/>
                  <a:pt x="1359" y="594"/>
                  <a:pt x="1358" y="594"/>
                </a:cubicBezTo>
                <a:cubicBezTo>
                  <a:pt x="1357" y="594"/>
                  <a:pt x="1357" y="594"/>
                  <a:pt x="1357" y="593"/>
                </a:cubicBezTo>
                <a:cubicBezTo>
                  <a:pt x="1357" y="593"/>
                  <a:pt x="1357" y="592"/>
                  <a:pt x="1356" y="592"/>
                </a:cubicBezTo>
                <a:cubicBezTo>
                  <a:pt x="1354" y="593"/>
                  <a:pt x="1354" y="590"/>
                  <a:pt x="1354" y="588"/>
                </a:cubicBezTo>
                <a:cubicBezTo>
                  <a:pt x="1354" y="587"/>
                  <a:pt x="1354" y="587"/>
                  <a:pt x="1354" y="587"/>
                </a:cubicBezTo>
                <a:cubicBezTo>
                  <a:pt x="1353" y="587"/>
                  <a:pt x="1353" y="587"/>
                  <a:pt x="1353" y="586"/>
                </a:cubicBezTo>
                <a:cubicBezTo>
                  <a:pt x="1352" y="586"/>
                  <a:pt x="1351" y="586"/>
                  <a:pt x="1350" y="587"/>
                </a:cubicBezTo>
                <a:cubicBezTo>
                  <a:pt x="1349" y="587"/>
                  <a:pt x="1349" y="585"/>
                  <a:pt x="1349" y="584"/>
                </a:cubicBezTo>
                <a:cubicBezTo>
                  <a:pt x="1349" y="583"/>
                  <a:pt x="1349" y="582"/>
                  <a:pt x="1348" y="581"/>
                </a:cubicBezTo>
                <a:cubicBezTo>
                  <a:pt x="1346" y="580"/>
                  <a:pt x="1346" y="579"/>
                  <a:pt x="1346" y="578"/>
                </a:cubicBezTo>
                <a:cubicBezTo>
                  <a:pt x="1346" y="576"/>
                  <a:pt x="1338" y="572"/>
                  <a:pt x="1336" y="572"/>
                </a:cubicBezTo>
                <a:cubicBezTo>
                  <a:pt x="1335" y="571"/>
                  <a:pt x="1336" y="570"/>
                  <a:pt x="1335" y="569"/>
                </a:cubicBezTo>
                <a:cubicBezTo>
                  <a:pt x="1335" y="568"/>
                  <a:pt x="1334" y="566"/>
                  <a:pt x="1334" y="564"/>
                </a:cubicBezTo>
                <a:cubicBezTo>
                  <a:pt x="1334" y="562"/>
                  <a:pt x="1332" y="561"/>
                  <a:pt x="1332" y="559"/>
                </a:cubicBezTo>
                <a:cubicBezTo>
                  <a:pt x="1332" y="558"/>
                  <a:pt x="1331" y="556"/>
                  <a:pt x="1331" y="554"/>
                </a:cubicBezTo>
                <a:cubicBezTo>
                  <a:pt x="1331" y="552"/>
                  <a:pt x="1328" y="552"/>
                  <a:pt x="1328" y="551"/>
                </a:cubicBezTo>
                <a:cubicBezTo>
                  <a:pt x="1328" y="550"/>
                  <a:pt x="1327" y="551"/>
                  <a:pt x="1325" y="551"/>
                </a:cubicBezTo>
                <a:cubicBezTo>
                  <a:pt x="1323" y="551"/>
                  <a:pt x="1323" y="549"/>
                  <a:pt x="1324" y="547"/>
                </a:cubicBezTo>
                <a:cubicBezTo>
                  <a:pt x="1324" y="544"/>
                  <a:pt x="1323" y="541"/>
                  <a:pt x="1322" y="540"/>
                </a:cubicBezTo>
                <a:cubicBezTo>
                  <a:pt x="1320" y="539"/>
                  <a:pt x="1320" y="535"/>
                  <a:pt x="1320" y="535"/>
                </a:cubicBezTo>
                <a:cubicBezTo>
                  <a:pt x="1319" y="534"/>
                  <a:pt x="1317" y="536"/>
                  <a:pt x="1317" y="538"/>
                </a:cubicBezTo>
                <a:cubicBezTo>
                  <a:pt x="1317" y="539"/>
                  <a:pt x="1317" y="540"/>
                  <a:pt x="1316" y="541"/>
                </a:cubicBezTo>
                <a:cubicBezTo>
                  <a:pt x="1315" y="542"/>
                  <a:pt x="1316" y="545"/>
                  <a:pt x="1315" y="546"/>
                </a:cubicBezTo>
                <a:cubicBezTo>
                  <a:pt x="1314" y="547"/>
                  <a:pt x="1315" y="551"/>
                  <a:pt x="1315" y="553"/>
                </a:cubicBezTo>
                <a:cubicBezTo>
                  <a:pt x="1315" y="556"/>
                  <a:pt x="1315" y="558"/>
                  <a:pt x="1314" y="560"/>
                </a:cubicBezTo>
                <a:cubicBezTo>
                  <a:pt x="1312" y="561"/>
                  <a:pt x="1312" y="564"/>
                  <a:pt x="1310" y="565"/>
                </a:cubicBezTo>
                <a:cubicBezTo>
                  <a:pt x="1308" y="566"/>
                  <a:pt x="1305" y="564"/>
                  <a:pt x="1305" y="563"/>
                </a:cubicBezTo>
                <a:cubicBezTo>
                  <a:pt x="1305" y="561"/>
                  <a:pt x="1302" y="561"/>
                  <a:pt x="1301" y="561"/>
                </a:cubicBezTo>
                <a:cubicBezTo>
                  <a:pt x="1300" y="561"/>
                  <a:pt x="1299" y="559"/>
                  <a:pt x="1297" y="558"/>
                </a:cubicBezTo>
                <a:cubicBezTo>
                  <a:pt x="1296" y="557"/>
                  <a:pt x="1295" y="557"/>
                  <a:pt x="1294" y="557"/>
                </a:cubicBezTo>
                <a:cubicBezTo>
                  <a:pt x="1294" y="557"/>
                  <a:pt x="1293" y="557"/>
                  <a:pt x="1293" y="556"/>
                </a:cubicBezTo>
                <a:cubicBezTo>
                  <a:pt x="1292" y="554"/>
                  <a:pt x="1291" y="554"/>
                  <a:pt x="1290" y="553"/>
                </a:cubicBezTo>
                <a:cubicBezTo>
                  <a:pt x="1288" y="552"/>
                  <a:pt x="1289" y="552"/>
                  <a:pt x="1290" y="551"/>
                </a:cubicBezTo>
                <a:cubicBezTo>
                  <a:pt x="1292" y="550"/>
                  <a:pt x="1291" y="548"/>
                  <a:pt x="1291" y="547"/>
                </a:cubicBezTo>
                <a:cubicBezTo>
                  <a:pt x="1290" y="546"/>
                  <a:pt x="1291" y="546"/>
                  <a:pt x="1293" y="545"/>
                </a:cubicBezTo>
                <a:cubicBezTo>
                  <a:pt x="1295" y="544"/>
                  <a:pt x="1293" y="543"/>
                  <a:pt x="1295" y="542"/>
                </a:cubicBezTo>
                <a:cubicBezTo>
                  <a:pt x="1296" y="542"/>
                  <a:pt x="1295" y="541"/>
                  <a:pt x="1294" y="540"/>
                </a:cubicBezTo>
                <a:cubicBezTo>
                  <a:pt x="1292" y="540"/>
                  <a:pt x="1293" y="542"/>
                  <a:pt x="1292" y="542"/>
                </a:cubicBezTo>
                <a:cubicBezTo>
                  <a:pt x="1292" y="542"/>
                  <a:pt x="1292" y="542"/>
                  <a:pt x="1291" y="541"/>
                </a:cubicBezTo>
                <a:cubicBezTo>
                  <a:pt x="1291" y="540"/>
                  <a:pt x="1291" y="540"/>
                  <a:pt x="1291" y="540"/>
                </a:cubicBezTo>
                <a:cubicBezTo>
                  <a:pt x="1290" y="540"/>
                  <a:pt x="1288" y="542"/>
                  <a:pt x="1287" y="541"/>
                </a:cubicBezTo>
                <a:cubicBezTo>
                  <a:pt x="1286" y="540"/>
                  <a:pt x="1281" y="539"/>
                  <a:pt x="1279" y="539"/>
                </a:cubicBezTo>
                <a:cubicBezTo>
                  <a:pt x="1277" y="538"/>
                  <a:pt x="1276" y="536"/>
                  <a:pt x="1275" y="536"/>
                </a:cubicBezTo>
                <a:cubicBezTo>
                  <a:pt x="1274" y="537"/>
                  <a:pt x="1275" y="537"/>
                  <a:pt x="1277" y="539"/>
                </a:cubicBezTo>
                <a:cubicBezTo>
                  <a:pt x="1278" y="540"/>
                  <a:pt x="1272" y="541"/>
                  <a:pt x="1270" y="541"/>
                </a:cubicBezTo>
                <a:cubicBezTo>
                  <a:pt x="1269" y="541"/>
                  <a:pt x="1269" y="541"/>
                  <a:pt x="1270" y="541"/>
                </a:cubicBezTo>
                <a:cubicBezTo>
                  <a:pt x="1270" y="542"/>
                  <a:pt x="1270" y="542"/>
                  <a:pt x="1269" y="542"/>
                </a:cubicBezTo>
                <a:cubicBezTo>
                  <a:pt x="1267" y="542"/>
                  <a:pt x="1267" y="545"/>
                  <a:pt x="1266" y="546"/>
                </a:cubicBezTo>
                <a:cubicBezTo>
                  <a:pt x="1265" y="547"/>
                  <a:pt x="1266" y="548"/>
                  <a:pt x="1264" y="549"/>
                </a:cubicBezTo>
                <a:cubicBezTo>
                  <a:pt x="1263" y="550"/>
                  <a:pt x="1263" y="551"/>
                  <a:pt x="1264" y="553"/>
                </a:cubicBezTo>
                <a:cubicBezTo>
                  <a:pt x="1266" y="554"/>
                  <a:pt x="1264" y="555"/>
                  <a:pt x="1262" y="553"/>
                </a:cubicBezTo>
                <a:cubicBezTo>
                  <a:pt x="1261" y="552"/>
                  <a:pt x="1259" y="552"/>
                  <a:pt x="1260" y="553"/>
                </a:cubicBezTo>
                <a:cubicBezTo>
                  <a:pt x="1260" y="555"/>
                  <a:pt x="1258" y="554"/>
                  <a:pt x="1258" y="552"/>
                </a:cubicBezTo>
                <a:cubicBezTo>
                  <a:pt x="1258" y="551"/>
                  <a:pt x="1256" y="551"/>
                  <a:pt x="1256" y="550"/>
                </a:cubicBezTo>
                <a:cubicBezTo>
                  <a:pt x="1255" y="549"/>
                  <a:pt x="1253" y="548"/>
                  <a:pt x="1252" y="548"/>
                </a:cubicBezTo>
                <a:cubicBezTo>
                  <a:pt x="1251" y="548"/>
                  <a:pt x="1251" y="549"/>
                  <a:pt x="1250" y="549"/>
                </a:cubicBezTo>
                <a:cubicBezTo>
                  <a:pt x="1249" y="549"/>
                  <a:pt x="1248" y="550"/>
                  <a:pt x="1248" y="551"/>
                </a:cubicBezTo>
                <a:cubicBezTo>
                  <a:pt x="1249" y="552"/>
                  <a:pt x="1248" y="552"/>
                  <a:pt x="1247" y="551"/>
                </a:cubicBezTo>
                <a:cubicBezTo>
                  <a:pt x="1246" y="551"/>
                  <a:pt x="1246" y="551"/>
                  <a:pt x="1245" y="551"/>
                </a:cubicBezTo>
                <a:cubicBezTo>
                  <a:pt x="1244" y="551"/>
                  <a:pt x="1245" y="553"/>
                  <a:pt x="1244" y="553"/>
                </a:cubicBezTo>
                <a:cubicBezTo>
                  <a:pt x="1244" y="553"/>
                  <a:pt x="1244" y="555"/>
                  <a:pt x="1242" y="555"/>
                </a:cubicBezTo>
                <a:cubicBezTo>
                  <a:pt x="1241" y="555"/>
                  <a:pt x="1241" y="557"/>
                  <a:pt x="1242" y="559"/>
                </a:cubicBezTo>
                <a:cubicBezTo>
                  <a:pt x="1242" y="560"/>
                  <a:pt x="1241" y="559"/>
                  <a:pt x="1240" y="559"/>
                </a:cubicBezTo>
                <a:cubicBezTo>
                  <a:pt x="1240" y="559"/>
                  <a:pt x="1239" y="558"/>
                  <a:pt x="1238" y="558"/>
                </a:cubicBezTo>
                <a:cubicBezTo>
                  <a:pt x="1237" y="559"/>
                  <a:pt x="1239" y="560"/>
                  <a:pt x="1239" y="562"/>
                </a:cubicBezTo>
                <a:cubicBezTo>
                  <a:pt x="1239" y="563"/>
                  <a:pt x="1238" y="563"/>
                  <a:pt x="1238" y="564"/>
                </a:cubicBezTo>
                <a:cubicBezTo>
                  <a:pt x="1237" y="564"/>
                  <a:pt x="1236" y="562"/>
                  <a:pt x="1236" y="561"/>
                </a:cubicBezTo>
                <a:cubicBezTo>
                  <a:pt x="1236" y="559"/>
                  <a:pt x="1235" y="560"/>
                  <a:pt x="1233" y="562"/>
                </a:cubicBezTo>
                <a:cubicBezTo>
                  <a:pt x="1231" y="564"/>
                  <a:pt x="1233" y="567"/>
                  <a:pt x="1233" y="567"/>
                </a:cubicBezTo>
                <a:cubicBezTo>
                  <a:pt x="1232" y="568"/>
                  <a:pt x="1228" y="571"/>
                  <a:pt x="1227" y="573"/>
                </a:cubicBezTo>
                <a:cubicBezTo>
                  <a:pt x="1225" y="576"/>
                  <a:pt x="1220" y="574"/>
                  <a:pt x="1219" y="575"/>
                </a:cubicBezTo>
                <a:cubicBezTo>
                  <a:pt x="1218" y="576"/>
                  <a:pt x="1216" y="576"/>
                  <a:pt x="1215" y="577"/>
                </a:cubicBezTo>
                <a:cubicBezTo>
                  <a:pt x="1214" y="578"/>
                  <a:pt x="1211" y="580"/>
                  <a:pt x="1211" y="578"/>
                </a:cubicBezTo>
                <a:cubicBezTo>
                  <a:pt x="1211" y="577"/>
                  <a:pt x="1207" y="578"/>
                  <a:pt x="1206" y="580"/>
                </a:cubicBezTo>
                <a:cubicBezTo>
                  <a:pt x="1204" y="581"/>
                  <a:pt x="1202" y="583"/>
                  <a:pt x="1201" y="583"/>
                </a:cubicBezTo>
                <a:cubicBezTo>
                  <a:pt x="1199" y="583"/>
                  <a:pt x="1199" y="585"/>
                  <a:pt x="1198" y="586"/>
                </a:cubicBezTo>
                <a:cubicBezTo>
                  <a:pt x="1198" y="586"/>
                  <a:pt x="1198" y="584"/>
                  <a:pt x="1198" y="583"/>
                </a:cubicBezTo>
                <a:cubicBezTo>
                  <a:pt x="1198" y="582"/>
                  <a:pt x="1196" y="584"/>
                  <a:pt x="1196" y="586"/>
                </a:cubicBezTo>
                <a:cubicBezTo>
                  <a:pt x="1195" y="588"/>
                  <a:pt x="1197" y="589"/>
                  <a:pt x="1196" y="591"/>
                </a:cubicBezTo>
                <a:cubicBezTo>
                  <a:pt x="1194" y="593"/>
                  <a:pt x="1193" y="595"/>
                  <a:pt x="1195" y="598"/>
                </a:cubicBezTo>
                <a:cubicBezTo>
                  <a:pt x="1197" y="600"/>
                  <a:pt x="1198" y="602"/>
                  <a:pt x="1197" y="603"/>
                </a:cubicBezTo>
                <a:cubicBezTo>
                  <a:pt x="1197" y="604"/>
                  <a:pt x="1197" y="603"/>
                  <a:pt x="1196" y="602"/>
                </a:cubicBezTo>
                <a:cubicBezTo>
                  <a:pt x="1196" y="602"/>
                  <a:pt x="1195" y="601"/>
                  <a:pt x="1195" y="601"/>
                </a:cubicBezTo>
                <a:cubicBezTo>
                  <a:pt x="1194" y="602"/>
                  <a:pt x="1197" y="603"/>
                  <a:pt x="1196" y="604"/>
                </a:cubicBezTo>
                <a:cubicBezTo>
                  <a:pt x="1196" y="605"/>
                  <a:pt x="1195" y="604"/>
                  <a:pt x="1195" y="603"/>
                </a:cubicBezTo>
                <a:cubicBezTo>
                  <a:pt x="1194" y="602"/>
                  <a:pt x="1193" y="602"/>
                  <a:pt x="1193" y="602"/>
                </a:cubicBezTo>
                <a:cubicBezTo>
                  <a:pt x="1193" y="603"/>
                  <a:pt x="1197" y="609"/>
                  <a:pt x="1197" y="612"/>
                </a:cubicBezTo>
                <a:cubicBezTo>
                  <a:pt x="1198" y="614"/>
                  <a:pt x="1201" y="616"/>
                  <a:pt x="1201" y="620"/>
                </a:cubicBezTo>
                <a:cubicBezTo>
                  <a:pt x="1201" y="623"/>
                  <a:pt x="1204" y="628"/>
                  <a:pt x="1205" y="629"/>
                </a:cubicBezTo>
                <a:cubicBezTo>
                  <a:pt x="1205" y="630"/>
                  <a:pt x="1204" y="632"/>
                  <a:pt x="1204" y="635"/>
                </a:cubicBezTo>
                <a:cubicBezTo>
                  <a:pt x="1204" y="638"/>
                  <a:pt x="1203" y="638"/>
                  <a:pt x="1201" y="638"/>
                </a:cubicBezTo>
                <a:cubicBezTo>
                  <a:pt x="1200" y="638"/>
                  <a:pt x="1201" y="641"/>
                  <a:pt x="1203" y="641"/>
                </a:cubicBezTo>
                <a:cubicBezTo>
                  <a:pt x="1204" y="641"/>
                  <a:pt x="1204" y="643"/>
                  <a:pt x="1206" y="644"/>
                </a:cubicBezTo>
                <a:cubicBezTo>
                  <a:pt x="1208" y="645"/>
                  <a:pt x="1212" y="645"/>
                  <a:pt x="1214" y="645"/>
                </a:cubicBezTo>
                <a:cubicBezTo>
                  <a:pt x="1216" y="645"/>
                  <a:pt x="1216" y="642"/>
                  <a:pt x="1218" y="642"/>
                </a:cubicBezTo>
                <a:cubicBezTo>
                  <a:pt x="1220" y="642"/>
                  <a:pt x="1220" y="642"/>
                  <a:pt x="1221" y="640"/>
                </a:cubicBezTo>
                <a:cubicBezTo>
                  <a:pt x="1222" y="639"/>
                  <a:pt x="1227" y="639"/>
                  <a:pt x="1232" y="640"/>
                </a:cubicBezTo>
                <a:cubicBezTo>
                  <a:pt x="1237" y="640"/>
                  <a:pt x="1239" y="638"/>
                  <a:pt x="1240" y="636"/>
                </a:cubicBezTo>
                <a:cubicBezTo>
                  <a:pt x="1241" y="635"/>
                  <a:pt x="1244" y="634"/>
                  <a:pt x="1246" y="633"/>
                </a:cubicBezTo>
                <a:cubicBezTo>
                  <a:pt x="1247" y="632"/>
                  <a:pt x="1248" y="632"/>
                  <a:pt x="1252" y="632"/>
                </a:cubicBezTo>
                <a:cubicBezTo>
                  <a:pt x="1256" y="632"/>
                  <a:pt x="1259" y="630"/>
                  <a:pt x="1261" y="629"/>
                </a:cubicBezTo>
                <a:cubicBezTo>
                  <a:pt x="1264" y="628"/>
                  <a:pt x="1268" y="629"/>
                  <a:pt x="1270" y="628"/>
                </a:cubicBezTo>
                <a:cubicBezTo>
                  <a:pt x="1272" y="628"/>
                  <a:pt x="1272" y="628"/>
                  <a:pt x="1273" y="629"/>
                </a:cubicBezTo>
                <a:cubicBezTo>
                  <a:pt x="1274" y="630"/>
                  <a:pt x="1274" y="631"/>
                  <a:pt x="1276" y="631"/>
                </a:cubicBezTo>
                <a:cubicBezTo>
                  <a:pt x="1277" y="630"/>
                  <a:pt x="1278" y="631"/>
                  <a:pt x="1279" y="631"/>
                </a:cubicBezTo>
                <a:cubicBezTo>
                  <a:pt x="1279" y="631"/>
                  <a:pt x="1280" y="631"/>
                  <a:pt x="1281" y="631"/>
                </a:cubicBezTo>
                <a:cubicBezTo>
                  <a:pt x="1282" y="631"/>
                  <a:pt x="1282" y="632"/>
                  <a:pt x="1283" y="632"/>
                </a:cubicBezTo>
                <a:cubicBezTo>
                  <a:pt x="1284" y="633"/>
                  <a:pt x="1284" y="634"/>
                  <a:pt x="1283" y="635"/>
                </a:cubicBezTo>
                <a:cubicBezTo>
                  <a:pt x="1282" y="636"/>
                  <a:pt x="1285" y="636"/>
                  <a:pt x="1287" y="639"/>
                </a:cubicBezTo>
                <a:cubicBezTo>
                  <a:pt x="1289" y="641"/>
                  <a:pt x="1287" y="641"/>
                  <a:pt x="1288" y="643"/>
                </a:cubicBezTo>
                <a:cubicBezTo>
                  <a:pt x="1289" y="645"/>
                  <a:pt x="1290" y="645"/>
                  <a:pt x="1292" y="642"/>
                </a:cubicBezTo>
                <a:cubicBezTo>
                  <a:pt x="1293" y="639"/>
                  <a:pt x="1296" y="641"/>
                  <a:pt x="1296" y="639"/>
                </a:cubicBezTo>
                <a:cubicBezTo>
                  <a:pt x="1296" y="637"/>
                  <a:pt x="1298" y="634"/>
                  <a:pt x="1299" y="635"/>
                </a:cubicBezTo>
                <a:cubicBezTo>
                  <a:pt x="1301" y="636"/>
                  <a:pt x="1298" y="637"/>
                  <a:pt x="1298" y="641"/>
                </a:cubicBezTo>
                <a:cubicBezTo>
                  <a:pt x="1297" y="646"/>
                  <a:pt x="1295" y="643"/>
                  <a:pt x="1295" y="644"/>
                </a:cubicBezTo>
                <a:cubicBezTo>
                  <a:pt x="1295" y="646"/>
                  <a:pt x="1299" y="646"/>
                  <a:pt x="1299" y="644"/>
                </a:cubicBezTo>
                <a:cubicBezTo>
                  <a:pt x="1299" y="642"/>
                  <a:pt x="1300" y="641"/>
                  <a:pt x="1301" y="643"/>
                </a:cubicBezTo>
                <a:cubicBezTo>
                  <a:pt x="1303" y="645"/>
                  <a:pt x="1300" y="647"/>
                  <a:pt x="1301" y="648"/>
                </a:cubicBezTo>
                <a:cubicBezTo>
                  <a:pt x="1301" y="648"/>
                  <a:pt x="1302" y="648"/>
                  <a:pt x="1302" y="648"/>
                </a:cubicBezTo>
                <a:cubicBezTo>
                  <a:pt x="1303" y="648"/>
                  <a:pt x="1303" y="647"/>
                  <a:pt x="1304" y="647"/>
                </a:cubicBezTo>
                <a:cubicBezTo>
                  <a:pt x="1305" y="648"/>
                  <a:pt x="1308" y="651"/>
                  <a:pt x="1307" y="653"/>
                </a:cubicBezTo>
                <a:cubicBezTo>
                  <a:pt x="1307" y="655"/>
                  <a:pt x="1306" y="657"/>
                  <a:pt x="1310" y="659"/>
                </a:cubicBezTo>
                <a:cubicBezTo>
                  <a:pt x="1313" y="660"/>
                  <a:pt x="1312" y="661"/>
                  <a:pt x="1314" y="661"/>
                </a:cubicBezTo>
                <a:cubicBezTo>
                  <a:pt x="1316" y="661"/>
                  <a:pt x="1321" y="662"/>
                  <a:pt x="1323" y="664"/>
                </a:cubicBezTo>
                <a:cubicBezTo>
                  <a:pt x="1324" y="665"/>
                  <a:pt x="1327" y="663"/>
                  <a:pt x="1328" y="660"/>
                </a:cubicBezTo>
                <a:cubicBezTo>
                  <a:pt x="1329" y="658"/>
                  <a:pt x="1331" y="660"/>
                  <a:pt x="1330" y="661"/>
                </a:cubicBezTo>
                <a:cubicBezTo>
                  <a:pt x="1328" y="662"/>
                  <a:pt x="1330" y="664"/>
                  <a:pt x="1330" y="662"/>
                </a:cubicBezTo>
                <a:cubicBezTo>
                  <a:pt x="1331" y="661"/>
                  <a:pt x="1331" y="660"/>
                  <a:pt x="1332" y="662"/>
                </a:cubicBezTo>
                <a:cubicBezTo>
                  <a:pt x="1332" y="663"/>
                  <a:pt x="1334" y="663"/>
                  <a:pt x="1334" y="664"/>
                </a:cubicBezTo>
                <a:cubicBezTo>
                  <a:pt x="1335" y="665"/>
                  <a:pt x="1336" y="666"/>
                  <a:pt x="1336" y="665"/>
                </a:cubicBezTo>
                <a:cubicBezTo>
                  <a:pt x="1336" y="664"/>
                  <a:pt x="1336" y="663"/>
                  <a:pt x="1338" y="663"/>
                </a:cubicBezTo>
                <a:cubicBezTo>
                  <a:pt x="1339" y="662"/>
                  <a:pt x="1340" y="661"/>
                  <a:pt x="1342" y="660"/>
                </a:cubicBezTo>
                <a:cubicBezTo>
                  <a:pt x="1343" y="659"/>
                  <a:pt x="1350" y="658"/>
                  <a:pt x="1351" y="658"/>
                </a:cubicBezTo>
                <a:cubicBezTo>
                  <a:pt x="1351" y="658"/>
                  <a:pt x="1352" y="653"/>
                  <a:pt x="1352" y="650"/>
                </a:cubicBezTo>
                <a:cubicBezTo>
                  <a:pt x="1352" y="647"/>
                  <a:pt x="1355" y="646"/>
                  <a:pt x="1355" y="643"/>
                </a:cubicBezTo>
                <a:cubicBezTo>
                  <a:pt x="1356" y="640"/>
                  <a:pt x="1359" y="634"/>
                  <a:pt x="1360" y="634"/>
                </a:cubicBezTo>
                <a:cubicBezTo>
                  <a:pt x="1361" y="634"/>
                  <a:pt x="1362" y="633"/>
                  <a:pt x="1362" y="631"/>
                </a:cubicBezTo>
                <a:cubicBezTo>
                  <a:pt x="1362" y="629"/>
                  <a:pt x="1365" y="627"/>
                  <a:pt x="1365" y="625"/>
                </a:cubicBezTo>
                <a:cubicBezTo>
                  <a:pt x="1365" y="623"/>
                  <a:pt x="1366" y="621"/>
                  <a:pt x="1366" y="620"/>
                </a:cubicBezTo>
                <a:cubicBezTo>
                  <a:pt x="1365" y="619"/>
                  <a:pt x="1365" y="617"/>
                  <a:pt x="1366" y="616"/>
                </a:cubicBezTo>
                <a:cubicBezTo>
                  <a:pt x="1367" y="614"/>
                  <a:pt x="1365" y="612"/>
                  <a:pt x="1366" y="612"/>
                </a:cubicBezTo>
                <a:moveTo>
                  <a:pt x="1266" y="539"/>
                </a:moveTo>
                <a:cubicBezTo>
                  <a:pt x="1267" y="540"/>
                  <a:pt x="1272" y="539"/>
                  <a:pt x="1272" y="538"/>
                </a:cubicBezTo>
                <a:cubicBezTo>
                  <a:pt x="1272" y="537"/>
                  <a:pt x="1265" y="538"/>
                  <a:pt x="1266" y="539"/>
                </a:cubicBezTo>
                <a:moveTo>
                  <a:pt x="1293" y="650"/>
                </a:moveTo>
                <a:cubicBezTo>
                  <a:pt x="1294" y="651"/>
                  <a:pt x="1298" y="650"/>
                  <a:pt x="1298" y="649"/>
                </a:cubicBezTo>
                <a:cubicBezTo>
                  <a:pt x="1299" y="648"/>
                  <a:pt x="1292" y="649"/>
                  <a:pt x="1293" y="650"/>
                </a:cubicBezTo>
                <a:moveTo>
                  <a:pt x="1336" y="676"/>
                </a:moveTo>
                <a:cubicBezTo>
                  <a:pt x="1334" y="676"/>
                  <a:pt x="1333" y="675"/>
                  <a:pt x="1331" y="675"/>
                </a:cubicBezTo>
                <a:cubicBezTo>
                  <a:pt x="1330" y="674"/>
                  <a:pt x="1329" y="674"/>
                  <a:pt x="1328" y="674"/>
                </a:cubicBezTo>
                <a:cubicBezTo>
                  <a:pt x="1327" y="674"/>
                  <a:pt x="1332" y="680"/>
                  <a:pt x="1330" y="682"/>
                </a:cubicBezTo>
                <a:cubicBezTo>
                  <a:pt x="1329" y="684"/>
                  <a:pt x="1334" y="688"/>
                  <a:pt x="1336" y="689"/>
                </a:cubicBezTo>
                <a:cubicBezTo>
                  <a:pt x="1337" y="689"/>
                  <a:pt x="1337" y="688"/>
                  <a:pt x="1337" y="688"/>
                </a:cubicBezTo>
                <a:cubicBezTo>
                  <a:pt x="1338" y="687"/>
                  <a:pt x="1338" y="687"/>
                  <a:pt x="1338" y="687"/>
                </a:cubicBezTo>
                <a:cubicBezTo>
                  <a:pt x="1340" y="687"/>
                  <a:pt x="1339" y="686"/>
                  <a:pt x="1339" y="685"/>
                </a:cubicBezTo>
                <a:cubicBezTo>
                  <a:pt x="1339" y="684"/>
                  <a:pt x="1340" y="685"/>
                  <a:pt x="1340" y="685"/>
                </a:cubicBezTo>
                <a:cubicBezTo>
                  <a:pt x="1341" y="685"/>
                  <a:pt x="1341" y="686"/>
                  <a:pt x="1342" y="685"/>
                </a:cubicBezTo>
                <a:cubicBezTo>
                  <a:pt x="1343" y="685"/>
                  <a:pt x="1341" y="681"/>
                  <a:pt x="1343" y="681"/>
                </a:cubicBezTo>
                <a:cubicBezTo>
                  <a:pt x="1344" y="681"/>
                  <a:pt x="1343" y="676"/>
                  <a:pt x="1343" y="674"/>
                </a:cubicBezTo>
                <a:cubicBezTo>
                  <a:pt x="1342" y="673"/>
                  <a:pt x="1338" y="675"/>
                  <a:pt x="1336" y="676"/>
                </a:cubicBezTo>
                <a:moveTo>
                  <a:pt x="1454" y="675"/>
                </a:moveTo>
                <a:cubicBezTo>
                  <a:pt x="1453" y="674"/>
                  <a:pt x="1452" y="675"/>
                  <a:pt x="1451" y="676"/>
                </a:cubicBezTo>
                <a:cubicBezTo>
                  <a:pt x="1450" y="676"/>
                  <a:pt x="1449" y="676"/>
                  <a:pt x="1449" y="675"/>
                </a:cubicBezTo>
                <a:cubicBezTo>
                  <a:pt x="1448" y="674"/>
                  <a:pt x="1447" y="673"/>
                  <a:pt x="1446" y="674"/>
                </a:cubicBezTo>
                <a:cubicBezTo>
                  <a:pt x="1445" y="676"/>
                  <a:pt x="1446" y="676"/>
                  <a:pt x="1444" y="678"/>
                </a:cubicBezTo>
                <a:cubicBezTo>
                  <a:pt x="1442" y="680"/>
                  <a:pt x="1443" y="680"/>
                  <a:pt x="1441" y="684"/>
                </a:cubicBezTo>
                <a:cubicBezTo>
                  <a:pt x="1438" y="688"/>
                  <a:pt x="1430" y="690"/>
                  <a:pt x="1429" y="692"/>
                </a:cubicBezTo>
                <a:cubicBezTo>
                  <a:pt x="1428" y="694"/>
                  <a:pt x="1424" y="695"/>
                  <a:pt x="1424" y="697"/>
                </a:cubicBezTo>
                <a:cubicBezTo>
                  <a:pt x="1424" y="698"/>
                  <a:pt x="1421" y="699"/>
                  <a:pt x="1423" y="701"/>
                </a:cubicBezTo>
                <a:cubicBezTo>
                  <a:pt x="1424" y="703"/>
                  <a:pt x="1425" y="702"/>
                  <a:pt x="1427" y="703"/>
                </a:cubicBezTo>
                <a:cubicBezTo>
                  <a:pt x="1428" y="704"/>
                  <a:pt x="1429" y="703"/>
                  <a:pt x="1430" y="704"/>
                </a:cubicBezTo>
                <a:cubicBezTo>
                  <a:pt x="1430" y="705"/>
                  <a:pt x="1434" y="705"/>
                  <a:pt x="1437" y="702"/>
                </a:cubicBezTo>
                <a:cubicBezTo>
                  <a:pt x="1440" y="700"/>
                  <a:pt x="1439" y="698"/>
                  <a:pt x="1440" y="697"/>
                </a:cubicBezTo>
                <a:cubicBezTo>
                  <a:pt x="1441" y="697"/>
                  <a:pt x="1442" y="694"/>
                  <a:pt x="1442" y="693"/>
                </a:cubicBezTo>
                <a:cubicBezTo>
                  <a:pt x="1443" y="692"/>
                  <a:pt x="1444" y="690"/>
                  <a:pt x="1447" y="690"/>
                </a:cubicBezTo>
                <a:cubicBezTo>
                  <a:pt x="1450" y="690"/>
                  <a:pt x="1449" y="689"/>
                  <a:pt x="1448" y="688"/>
                </a:cubicBezTo>
                <a:cubicBezTo>
                  <a:pt x="1448" y="686"/>
                  <a:pt x="1451" y="686"/>
                  <a:pt x="1451" y="684"/>
                </a:cubicBezTo>
                <a:cubicBezTo>
                  <a:pt x="1451" y="682"/>
                  <a:pt x="1455" y="680"/>
                  <a:pt x="1455" y="678"/>
                </a:cubicBezTo>
                <a:cubicBezTo>
                  <a:pt x="1454" y="677"/>
                  <a:pt x="1455" y="676"/>
                  <a:pt x="1454" y="675"/>
                </a:cubicBezTo>
                <a:moveTo>
                  <a:pt x="1427" y="707"/>
                </a:moveTo>
                <a:cubicBezTo>
                  <a:pt x="1427" y="708"/>
                  <a:pt x="1430" y="707"/>
                  <a:pt x="1428" y="705"/>
                </a:cubicBezTo>
                <a:cubicBezTo>
                  <a:pt x="1427" y="704"/>
                  <a:pt x="1425" y="707"/>
                  <a:pt x="1427" y="707"/>
                </a:cubicBezTo>
                <a:moveTo>
                  <a:pt x="1469" y="660"/>
                </a:moveTo>
                <a:cubicBezTo>
                  <a:pt x="1469" y="661"/>
                  <a:pt x="1467" y="659"/>
                  <a:pt x="1465" y="659"/>
                </a:cubicBezTo>
                <a:cubicBezTo>
                  <a:pt x="1464" y="659"/>
                  <a:pt x="1463" y="658"/>
                  <a:pt x="1463" y="657"/>
                </a:cubicBezTo>
                <a:cubicBezTo>
                  <a:pt x="1463" y="655"/>
                  <a:pt x="1462" y="653"/>
                  <a:pt x="1461" y="653"/>
                </a:cubicBezTo>
                <a:cubicBezTo>
                  <a:pt x="1459" y="654"/>
                  <a:pt x="1461" y="655"/>
                  <a:pt x="1461" y="656"/>
                </a:cubicBezTo>
                <a:cubicBezTo>
                  <a:pt x="1460" y="657"/>
                  <a:pt x="1460" y="655"/>
                  <a:pt x="1459" y="655"/>
                </a:cubicBezTo>
                <a:cubicBezTo>
                  <a:pt x="1458" y="655"/>
                  <a:pt x="1457" y="654"/>
                  <a:pt x="1457" y="652"/>
                </a:cubicBezTo>
                <a:cubicBezTo>
                  <a:pt x="1457" y="650"/>
                  <a:pt x="1456" y="650"/>
                  <a:pt x="1456" y="648"/>
                </a:cubicBezTo>
                <a:cubicBezTo>
                  <a:pt x="1456" y="646"/>
                  <a:pt x="1452" y="644"/>
                  <a:pt x="1451" y="644"/>
                </a:cubicBezTo>
                <a:cubicBezTo>
                  <a:pt x="1449" y="644"/>
                  <a:pt x="1451" y="648"/>
                  <a:pt x="1452" y="649"/>
                </a:cubicBezTo>
                <a:cubicBezTo>
                  <a:pt x="1453" y="650"/>
                  <a:pt x="1455" y="651"/>
                  <a:pt x="1455" y="652"/>
                </a:cubicBezTo>
                <a:cubicBezTo>
                  <a:pt x="1455" y="653"/>
                  <a:pt x="1456" y="655"/>
                  <a:pt x="1457" y="655"/>
                </a:cubicBezTo>
                <a:cubicBezTo>
                  <a:pt x="1458" y="656"/>
                  <a:pt x="1457" y="659"/>
                  <a:pt x="1457" y="662"/>
                </a:cubicBezTo>
                <a:cubicBezTo>
                  <a:pt x="1457" y="664"/>
                  <a:pt x="1455" y="664"/>
                  <a:pt x="1453" y="665"/>
                </a:cubicBezTo>
                <a:cubicBezTo>
                  <a:pt x="1452" y="667"/>
                  <a:pt x="1457" y="669"/>
                  <a:pt x="1459" y="670"/>
                </a:cubicBezTo>
                <a:cubicBezTo>
                  <a:pt x="1461" y="672"/>
                  <a:pt x="1457" y="676"/>
                  <a:pt x="1458" y="677"/>
                </a:cubicBezTo>
                <a:cubicBezTo>
                  <a:pt x="1458" y="678"/>
                  <a:pt x="1459" y="678"/>
                  <a:pt x="1461" y="678"/>
                </a:cubicBezTo>
                <a:cubicBezTo>
                  <a:pt x="1464" y="677"/>
                  <a:pt x="1465" y="673"/>
                  <a:pt x="1466" y="671"/>
                </a:cubicBezTo>
                <a:cubicBezTo>
                  <a:pt x="1468" y="670"/>
                  <a:pt x="1467" y="668"/>
                  <a:pt x="1467" y="667"/>
                </a:cubicBezTo>
                <a:cubicBezTo>
                  <a:pt x="1468" y="666"/>
                  <a:pt x="1469" y="666"/>
                  <a:pt x="1470" y="666"/>
                </a:cubicBezTo>
                <a:cubicBezTo>
                  <a:pt x="1471" y="666"/>
                  <a:pt x="1471" y="663"/>
                  <a:pt x="1472" y="663"/>
                </a:cubicBezTo>
                <a:cubicBezTo>
                  <a:pt x="1473" y="663"/>
                  <a:pt x="1473" y="662"/>
                  <a:pt x="1473" y="660"/>
                </a:cubicBezTo>
                <a:cubicBezTo>
                  <a:pt x="1474" y="658"/>
                  <a:pt x="1470" y="658"/>
                  <a:pt x="1469" y="660"/>
                </a:cubicBezTo>
                <a:moveTo>
                  <a:pt x="1469" y="567"/>
                </a:moveTo>
                <a:cubicBezTo>
                  <a:pt x="1471" y="569"/>
                  <a:pt x="1474" y="569"/>
                  <a:pt x="1474" y="566"/>
                </a:cubicBezTo>
                <a:cubicBezTo>
                  <a:pt x="1474" y="563"/>
                  <a:pt x="1468" y="566"/>
                  <a:pt x="1469" y="567"/>
                </a:cubicBezTo>
                <a:moveTo>
                  <a:pt x="1475" y="562"/>
                </a:moveTo>
                <a:cubicBezTo>
                  <a:pt x="1476" y="563"/>
                  <a:pt x="1479" y="562"/>
                  <a:pt x="1479" y="560"/>
                </a:cubicBezTo>
                <a:cubicBezTo>
                  <a:pt x="1479" y="558"/>
                  <a:pt x="1473" y="562"/>
                  <a:pt x="1475" y="562"/>
                </a:cubicBezTo>
                <a:moveTo>
                  <a:pt x="150" y="231"/>
                </a:moveTo>
                <a:cubicBezTo>
                  <a:pt x="147" y="233"/>
                  <a:pt x="155" y="242"/>
                  <a:pt x="157" y="240"/>
                </a:cubicBezTo>
                <a:cubicBezTo>
                  <a:pt x="158" y="240"/>
                  <a:pt x="155" y="236"/>
                  <a:pt x="155" y="234"/>
                </a:cubicBezTo>
                <a:cubicBezTo>
                  <a:pt x="155" y="232"/>
                  <a:pt x="154" y="229"/>
                  <a:pt x="150" y="231"/>
                </a:cubicBezTo>
                <a:moveTo>
                  <a:pt x="565" y="510"/>
                </a:moveTo>
                <a:cubicBezTo>
                  <a:pt x="563" y="510"/>
                  <a:pt x="559" y="509"/>
                  <a:pt x="554" y="504"/>
                </a:cubicBezTo>
                <a:cubicBezTo>
                  <a:pt x="550" y="499"/>
                  <a:pt x="545" y="500"/>
                  <a:pt x="542" y="500"/>
                </a:cubicBezTo>
                <a:cubicBezTo>
                  <a:pt x="539" y="501"/>
                  <a:pt x="536" y="499"/>
                  <a:pt x="534" y="498"/>
                </a:cubicBezTo>
                <a:cubicBezTo>
                  <a:pt x="532" y="498"/>
                  <a:pt x="530" y="501"/>
                  <a:pt x="528" y="501"/>
                </a:cubicBezTo>
                <a:cubicBezTo>
                  <a:pt x="527" y="502"/>
                  <a:pt x="529" y="499"/>
                  <a:pt x="529" y="497"/>
                </a:cubicBezTo>
                <a:cubicBezTo>
                  <a:pt x="529" y="495"/>
                  <a:pt x="523" y="493"/>
                  <a:pt x="519" y="491"/>
                </a:cubicBezTo>
                <a:cubicBezTo>
                  <a:pt x="515" y="489"/>
                  <a:pt x="513" y="490"/>
                  <a:pt x="513" y="493"/>
                </a:cubicBezTo>
                <a:cubicBezTo>
                  <a:pt x="513" y="494"/>
                  <a:pt x="512" y="494"/>
                  <a:pt x="512" y="494"/>
                </a:cubicBezTo>
                <a:cubicBezTo>
                  <a:pt x="511" y="494"/>
                  <a:pt x="510" y="494"/>
                  <a:pt x="510" y="495"/>
                </a:cubicBezTo>
                <a:cubicBezTo>
                  <a:pt x="508" y="498"/>
                  <a:pt x="506" y="496"/>
                  <a:pt x="508" y="495"/>
                </a:cubicBezTo>
                <a:cubicBezTo>
                  <a:pt x="509" y="494"/>
                  <a:pt x="511" y="492"/>
                  <a:pt x="511" y="490"/>
                </a:cubicBezTo>
                <a:cubicBezTo>
                  <a:pt x="512" y="488"/>
                  <a:pt x="505" y="487"/>
                  <a:pt x="503" y="488"/>
                </a:cubicBezTo>
                <a:cubicBezTo>
                  <a:pt x="500" y="489"/>
                  <a:pt x="502" y="492"/>
                  <a:pt x="500" y="491"/>
                </a:cubicBezTo>
                <a:cubicBezTo>
                  <a:pt x="498" y="490"/>
                  <a:pt x="500" y="488"/>
                  <a:pt x="501" y="488"/>
                </a:cubicBezTo>
                <a:cubicBezTo>
                  <a:pt x="503" y="488"/>
                  <a:pt x="504" y="485"/>
                  <a:pt x="505" y="483"/>
                </a:cubicBezTo>
                <a:cubicBezTo>
                  <a:pt x="506" y="480"/>
                  <a:pt x="503" y="480"/>
                  <a:pt x="502" y="478"/>
                </a:cubicBezTo>
                <a:cubicBezTo>
                  <a:pt x="500" y="476"/>
                  <a:pt x="500" y="471"/>
                  <a:pt x="499" y="470"/>
                </a:cubicBezTo>
                <a:cubicBezTo>
                  <a:pt x="497" y="469"/>
                  <a:pt x="494" y="465"/>
                  <a:pt x="491" y="464"/>
                </a:cubicBezTo>
                <a:cubicBezTo>
                  <a:pt x="489" y="464"/>
                  <a:pt x="486" y="462"/>
                  <a:pt x="484" y="462"/>
                </a:cubicBezTo>
                <a:cubicBezTo>
                  <a:pt x="481" y="462"/>
                  <a:pt x="479" y="463"/>
                  <a:pt x="478" y="462"/>
                </a:cubicBezTo>
                <a:cubicBezTo>
                  <a:pt x="477" y="461"/>
                  <a:pt x="476" y="461"/>
                  <a:pt x="475" y="462"/>
                </a:cubicBezTo>
                <a:cubicBezTo>
                  <a:pt x="474" y="463"/>
                  <a:pt x="472" y="459"/>
                  <a:pt x="471" y="459"/>
                </a:cubicBezTo>
                <a:cubicBezTo>
                  <a:pt x="470" y="459"/>
                  <a:pt x="468" y="458"/>
                  <a:pt x="468" y="456"/>
                </a:cubicBezTo>
                <a:cubicBezTo>
                  <a:pt x="469" y="454"/>
                  <a:pt x="466" y="454"/>
                  <a:pt x="464" y="452"/>
                </a:cubicBezTo>
                <a:cubicBezTo>
                  <a:pt x="463" y="451"/>
                  <a:pt x="458" y="451"/>
                  <a:pt x="457" y="451"/>
                </a:cubicBezTo>
                <a:cubicBezTo>
                  <a:pt x="455" y="451"/>
                  <a:pt x="458" y="449"/>
                  <a:pt x="458" y="447"/>
                </a:cubicBezTo>
                <a:cubicBezTo>
                  <a:pt x="458" y="446"/>
                  <a:pt x="453" y="445"/>
                  <a:pt x="451" y="445"/>
                </a:cubicBezTo>
                <a:cubicBezTo>
                  <a:pt x="450" y="445"/>
                  <a:pt x="450" y="443"/>
                  <a:pt x="452" y="443"/>
                </a:cubicBezTo>
                <a:cubicBezTo>
                  <a:pt x="454" y="443"/>
                  <a:pt x="451" y="441"/>
                  <a:pt x="448" y="442"/>
                </a:cubicBezTo>
                <a:cubicBezTo>
                  <a:pt x="446" y="442"/>
                  <a:pt x="442" y="443"/>
                  <a:pt x="440" y="445"/>
                </a:cubicBezTo>
                <a:cubicBezTo>
                  <a:pt x="439" y="445"/>
                  <a:pt x="438" y="444"/>
                  <a:pt x="436" y="443"/>
                </a:cubicBezTo>
                <a:cubicBezTo>
                  <a:pt x="435" y="443"/>
                  <a:pt x="433" y="442"/>
                  <a:pt x="432" y="442"/>
                </a:cubicBezTo>
                <a:cubicBezTo>
                  <a:pt x="430" y="443"/>
                  <a:pt x="426" y="443"/>
                  <a:pt x="427" y="441"/>
                </a:cubicBezTo>
                <a:cubicBezTo>
                  <a:pt x="427" y="439"/>
                  <a:pt x="426" y="438"/>
                  <a:pt x="423" y="438"/>
                </a:cubicBezTo>
                <a:cubicBezTo>
                  <a:pt x="421" y="438"/>
                  <a:pt x="421" y="436"/>
                  <a:pt x="420" y="436"/>
                </a:cubicBezTo>
                <a:cubicBezTo>
                  <a:pt x="418" y="436"/>
                  <a:pt x="420" y="438"/>
                  <a:pt x="418" y="438"/>
                </a:cubicBezTo>
                <a:cubicBezTo>
                  <a:pt x="417" y="439"/>
                  <a:pt x="413" y="440"/>
                  <a:pt x="413" y="442"/>
                </a:cubicBezTo>
                <a:cubicBezTo>
                  <a:pt x="412" y="443"/>
                  <a:pt x="415" y="446"/>
                  <a:pt x="414" y="448"/>
                </a:cubicBezTo>
                <a:cubicBezTo>
                  <a:pt x="413" y="450"/>
                  <a:pt x="410" y="448"/>
                  <a:pt x="410" y="446"/>
                </a:cubicBezTo>
                <a:cubicBezTo>
                  <a:pt x="409" y="445"/>
                  <a:pt x="412" y="442"/>
                  <a:pt x="411" y="441"/>
                </a:cubicBezTo>
                <a:cubicBezTo>
                  <a:pt x="411" y="440"/>
                  <a:pt x="410" y="437"/>
                  <a:pt x="412" y="437"/>
                </a:cubicBezTo>
                <a:cubicBezTo>
                  <a:pt x="414" y="437"/>
                  <a:pt x="415" y="435"/>
                  <a:pt x="413" y="434"/>
                </a:cubicBezTo>
                <a:cubicBezTo>
                  <a:pt x="411" y="433"/>
                  <a:pt x="410" y="436"/>
                  <a:pt x="408" y="437"/>
                </a:cubicBezTo>
                <a:cubicBezTo>
                  <a:pt x="406" y="437"/>
                  <a:pt x="406" y="438"/>
                  <a:pt x="405" y="439"/>
                </a:cubicBezTo>
                <a:cubicBezTo>
                  <a:pt x="403" y="439"/>
                  <a:pt x="401" y="439"/>
                  <a:pt x="401" y="440"/>
                </a:cubicBezTo>
                <a:cubicBezTo>
                  <a:pt x="401" y="441"/>
                  <a:pt x="400" y="440"/>
                  <a:pt x="399" y="440"/>
                </a:cubicBezTo>
                <a:cubicBezTo>
                  <a:pt x="398" y="439"/>
                  <a:pt x="395" y="442"/>
                  <a:pt x="395" y="443"/>
                </a:cubicBezTo>
                <a:cubicBezTo>
                  <a:pt x="395" y="445"/>
                  <a:pt x="395" y="446"/>
                  <a:pt x="393" y="447"/>
                </a:cubicBezTo>
                <a:cubicBezTo>
                  <a:pt x="391" y="449"/>
                  <a:pt x="390" y="451"/>
                  <a:pt x="389" y="452"/>
                </a:cubicBezTo>
                <a:cubicBezTo>
                  <a:pt x="388" y="454"/>
                  <a:pt x="387" y="452"/>
                  <a:pt x="385" y="449"/>
                </a:cubicBezTo>
                <a:cubicBezTo>
                  <a:pt x="384" y="447"/>
                  <a:pt x="381" y="447"/>
                  <a:pt x="379" y="446"/>
                </a:cubicBezTo>
                <a:cubicBezTo>
                  <a:pt x="378" y="446"/>
                  <a:pt x="376" y="447"/>
                  <a:pt x="373" y="449"/>
                </a:cubicBezTo>
                <a:cubicBezTo>
                  <a:pt x="371" y="451"/>
                  <a:pt x="369" y="450"/>
                  <a:pt x="367" y="449"/>
                </a:cubicBezTo>
                <a:cubicBezTo>
                  <a:pt x="365" y="447"/>
                  <a:pt x="360" y="442"/>
                  <a:pt x="360" y="440"/>
                </a:cubicBezTo>
                <a:cubicBezTo>
                  <a:pt x="359" y="439"/>
                  <a:pt x="360" y="437"/>
                  <a:pt x="361" y="435"/>
                </a:cubicBezTo>
                <a:cubicBezTo>
                  <a:pt x="361" y="433"/>
                  <a:pt x="360" y="429"/>
                  <a:pt x="361" y="428"/>
                </a:cubicBezTo>
                <a:cubicBezTo>
                  <a:pt x="362" y="427"/>
                  <a:pt x="362" y="426"/>
                  <a:pt x="362" y="423"/>
                </a:cubicBezTo>
                <a:cubicBezTo>
                  <a:pt x="363" y="421"/>
                  <a:pt x="360" y="422"/>
                  <a:pt x="358" y="420"/>
                </a:cubicBezTo>
                <a:cubicBezTo>
                  <a:pt x="355" y="417"/>
                  <a:pt x="351" y="418"/>
                  <a:pt x="348" y="419"/>
                </a:cubicBezTo>
                <a:cubicBezTo>
                  <a:pt x="347" y="420"/>
                  <a:pt x="346" y="420"/>
                  <a:pt x="345" y="419"/>
                </a:cubicBezTo>
                <a:cubicBezTo>
                  <a:pt x="344" y="419"/>
                  <a:pt x="342" y="419"/>
                  <a:pt x="341" y="420"/>
                </a:cubicBezTo>
                <a:cubicBezTo>
                  <a:pt x="338" y="421"/>
                  <a:pt x="338" y="418"/>
                  <a:pt x="340" y="417"/>
                </a:cubicBezTo>
                <a:cubicBezTo>
                  <a:pt x="342" y="415"/>
                  <a:pt x="339" y="410"/>
                  <a:pt x="341" y="410"/>
                </a:cubicBezTo>
                <a:cubicBezTo>
                  <a:pt x="343" y="409"/>
                  <a:pt x="344" y="406"/>
                  <a:pt x="344" y="403"/>
                </a:cubicBezTo>
                <a:cubicBezTo>
                  <a:pt x="344" y="401"/>
                  <a:pt x="344" y="400"/>
                  <a:pt x="345" y="399"/>
                </a:cubicBezTo>
                <a:cubicBezTo>
                  <a:pt x="346" y="397"/>
                  <a:pt x="348" y="397"/>
                  <a:pt x="347" y="395"/>
                </a:cubicBezTo>
                <a:cubicBezTo>
                  <a:pt x="347" y="394"/>
                  <a:pt x="346" y="394"/>
                  <a:pt x="345" y="394"/>
                </a:cubicBezTo>
                <a:cubicBezTo>
                  <a:pt x="345" y="394"/>
                  <a:pt x="344" y="394"/>
                  <a:pt x="344" y="394"/>
                </a:cubicBezTo>
                <a:cubicBezTo>
                  <a:pt x="342" y="393"/>
                  <a:pt x="341" y="394"/>
                  <a:pt x="337" y="394"/>
                </a:cubicBezTo>
                <a:cubicBezTo>
                  <a:pt x="333" y="395"/>
                  <a:pt x="331" y="397"/>
                  <a:pt x="331" y="399"/>
                </a:cubicBezTo>
                <a:cubicBezTo>
                  <a:pt x="332" y="402"/>
                  <a:pt x="330" y="401"/>
                  <a:pt x="330" y="403"/>
                </a:cubicBezTo>
                <a:cubicBezTo>
                  <a:pt x="330" y="405"/>
                  <a:pt x="327" y="406"/>
                  <a:pt x="327" y="407"/>
                </a:cubicBezTo>
                <a:cubicBezTo>
                  <a:pt x="327" y="408"/>
                  <a:pt x="325" y="407"/>
                  <a:pt x="324" y="407"/>
                </a:cubicBezTo>
                <a:cubicBezTo>
                  <a:pt x="323" y="406"/>
                  <a:pt x="315" y="408"/>
                  <a:pt x="314" y="409"/>
                </a:cubicBezTo>
                <a:cubicBezTo>
                  <a:pt x="314" y="409"/>
                  <a:pt x="313" y="408"/>
                  <a:pt x="312" y="408"/>
                </a:cubicBezTo>
                <a:cubicBezTo>
                  <a:pt x="311" y="407"/>
                  <a:pt x="310" y="406"/>
                  <a:pt x="309" y="406"/>
                </a:cubicBezTo>
                <a:cubicBezTo>
                  <a:pt x="308" y="407"/>
                  <a:pt x="307" y="404"/>
                  <a:pt x="307" y="402"/>
                </a:cubicBezTo>
                <a:cubicBezTo>
                  <a:pt x="307" y="400"/>
                  <a:pt x="304" y="398"/>
                  <a:pt x="302" y="397"/>
                </a:cubicBezTo>
                <a:cubicBezTo>
                  <a:pt x="301" y="395"/>
                  <a:pt x="301" y="391"/>
                  <a:pt x="301" y="388"/>
                </a:cubicBezTo>
                <a:cubicBezTo>
                  <a:pt x="301" y="386"/>
                  <a:pt x="300" y="381"/>
                  <a:pt x="302" y="376"/>
                </a:cubicBezTo>
                <a:cubicBezTo>
                  <a:pt x="304" y="371"/>
                  <a:pt x="299" y="371"/>
                  <a:pt x="301" y="369"/>
                </a:cubicBezTo>
                <a:cubicBezTo>
                  <a:pt x="304" y="367"/>
                  <a:pt x="301" y="366"/>
                  <a:pt x="302" y="365"/>
                </a:cubicBezTo>
                <a:cubicBezTo>
                  <a:pt x="303" y="364"/>
                  <a:pt x="305" y="364"/>
                  <a:pt x="305" y="362"/>
                </a:cubicBezTo>
                <a:cubicBezTo>
                  <a:pt x="305" y="361"/>
                  <a:pt x="306" y="361"/>
                  <a:pt x="308" y="362"/>
                </a:cubicBezTo>
                <a:cubicBezTo>
                  <a:pt x="310" y="362"/>
                  <a:pt x="312" y="359"/>
                  <a:pt x="312" y="358"/>
                </a:cubicBezTo>
                <a:cubicBezTo>
                  <a:pt x="312" y="357"/>
                  <a:pt x="312" y="357"/>
                  <a:pt x="314" y="357"/>
                </a:cubicBezTo>
                <a:cubicBezTo>
                  <a:pt x="315" y="357"/>
                  <a:pt x="315" y="357"/>
                  <a:pt x="316" y="356"/>
                </a:cubicBezTo>
                <a:cubicBezTo>
                  <a:pt x="316" y="356"/>
                  <a:pt x="316" y="355"/>
                  <a:pt x="317" y="355"/>
                </a:cubicBezTo>
                <a:cubicBezTo>
                  <a:pt x="318" y="356"/>
                  <a:pt x="319" y="357"/>
                  <a:pt x="319" y="356"/>
                </a:cubicBezTo>
                <a:cubicBezTo>
                  <a:pt x="319" y="355"/>
                  <a:pt x="320" y="355"/>
                  <a:pt x="321" y="356"/>
                </a:cubicBezTo>
                <a:cubicBezTo>
                  <a:pt x="322" y="357"/>
                  <a:pt x="324" y="358"/>
                  <a:pt x="325" y="356"/>
                </a:cubicBezTo>
                <a:cubicBezTo>
                  <a:pt x="325" y="355"/>
                  <a:pt x="326" y="356"/>
                  <a:pt x="327" y="358"/>
                </a:cubicBezTo>
                <a:cubicBezTo>
                  <a:pt x="328" y="359"/>
                  <a:pt x="329" y="359"/>
                  <a:pt x="330" y="359"/>
                </a:cubicBezTo>
                <a:cubicBezTo>
                  <a:pt x="330" y="359"/>
                  <a:pt x="331" y="359"/>
                  <a:pt x="331" y="359"/>
                </a:cubicBezTo>
                <a:cubicBezTo>
                  <a:pt x="333" y="359"/>
                  <a:pt x="333" y="358"/>
                  <a:pt x="333" y="357"/>
                </a:cubicBezTo>
                <a:cubicBezTo>
                  <a:pt x="333" y="356"/>
                  <a:pt x="335" y="360"/>
                  <a:pt x="337" y="360"/>
                </a:cubicBezTo>
                <a:cubicBezTo>
                  <a:pt x="338" y="360"/>
                  <a:pt x="337" y="359"/>
                  <a:pt x="336" y="358"/>
                </a:cubicBezTo>
                <a:cubicBezTo>
                  <a:pt x="334" y="357"/>
                  <a:pt x="336" y="356"/>
                  <a:pt x="335" y="355"/>
                </a:cubicBezTo>
                <a:cubicBezTo>
                  <a:pt x="334" y="354"/>
                  <a:pt x="336" y="353"/>
                  <a:pt x="339" y="353"/>
                </a:cubicBezTo>
                <a:cubicBezTo>
                  <a:pt x="341" y="353"/>
                  <a:pt x="341" y="354"/>
                  <a:pt x="342" y="353"/>
                </a:cubicBezTo>
                <a:cubicBezTo>
                  <a:pt x="342" y="351"/>
                  <a:pt x="343" y="353"/>
                  <a:pt x="343" y="354"/>
                </a:cubicBezTo>
                <a:cubicBezTo>
                  <a:pt x="343" y="355"/>
                  <a:pt x="347" y="353"/>
                  <a:pt x="349" y="353"/>
                </a:cubicBezTo>
                <a:cubicBezTo>
                  <a:pt x="351" y="353"/>
                  <a:pt x="353" y="355"/>
                  <a:pt x="353" y="356"/>
                </a:cubicBezTo>
                <a:cubicBezTo>
                  <a:pt x="353" y="357"/>
                  <a:pt x="354" y="358"/>
                  <a:pt x="356" y="356"/>
                </a:cubicBezTo>
                <a:cubicBezTo>
                  <a:pt x="357" y="355"/>
                  <a:pt x="358" y="354"/>
                  <a:pt x="360" y="355"/>
                </a:cubicBezTo>
                <a:cubicBezTo>
                  <a:pt x="361" y="356"/>
                  <a:pt x="362" y="358"/>
                  <a:pt x="364" y="360"/>
                </a:cubicBezTo>
                <a:cubicBezTo>
                  <a:pt x="366" y="361"/>
                  <a:pt x="363" y="363"/>
                  <a:pt x="364" y="365"/>
                </a:cubicBezTo>
                <a:cubicBezTo>
                  <a:pt x="365" y="366"/>
                  <a:pt x="364" y="368"/>
                  <a:pt x="366" y="369"/>
                </a:cubicBezTo>
                <a:cubicBezTo>
                  <a:pt x="368" y="370"/>
                  <a:pt x="366" y="373"/>
                  <a:pt x="368" y="373"/>
                </a:cubicBezTo>
                <a:cubicBezTo>
                  <a:pt x="369" y="374"/>
                  <a:pt x="370" y="376"/>
                  <a:pt x="370" y="377"/>
                </a:cubicBezTo>
                <a:cubicBezTo>
                  <a:pt x="371" y="378"/>
                  <a:pt x="373" y="379"/>
                  <a:pt x="374" y="378"/>
                </a:cubicBezTo>
                <a:cubicBezTo>
                  <a:pt x="374" y="376"/>
                  <a:pt x="375" y="374"/>
                  <a:pt x="376" y="373"/>
                </a:cubicBezTo>
                <a:cubicBezTo>
                  <a:pt x="376" y="371"/>
                  <a:pt x="374" y="366"/>
                  <a:pt x="373" y="364"/>
                </a:cubicBezTo>
                <a:cubicBezTo>
                  <a:pt x="372" y="362"/>
                  <a:pt x="373" y="362"/>
                  <a:pt x="372" y="360"/>
                </a:cubicBezTo>
                <a:cubicBezTo>
                  <a:pt x="370" y="358"/>
                  <a:pt x="369" y="354"/>
                  <a:pt x="370" y="352"/>
                </a:cubicBezTo>
                <a:cubicBezTo>
                  <a:pt x="370" y="349"/>
                  <a:pt x="373" y="344"/>
                  <a:pt x="375" y="343"/>
                </a:cubicBezTo>
                <a:cubicBezTo>
                  <a:pt x="376" y="341"/>
                  <a:pt x="378" y="342"/>
                  <a:pt x="378" y="341"/>
                </a:cubicBezTo>
                <a:cubicBezTo>
                  <a:pt x="379" y="339"/>
                  <a:pt x="381" y="337"/>
                  <a:pt x="382" y="337"/>
                </a:cubicBezTo>
                <a:cubicBezTo>
                  <a:pt x="383" y="337"/>
                  <a:pt x="384" y="337"/>
                  <a:pt x="384" y="336"/>
                </a:cubicBezTo>
                <a:cubicBezTo>
                  <a:pt x="385" y="335"/>
                  <a:pt x="386" y="334"/>
                  <a:pt x="389" y="333"/>
                </a:cubicBezTo>
                <a:cubicBezTo>
                  <a:pt x="391" y="333"/>
                  <a:pt x="390" y="331"/>
                  <a:pt x="389" y="330"/>
                </a:cubicBezTo>
                <a:cubicBezTo>
                  <a:pt x="389" y="329"/>
                  <a:pt x="390" y="328"/>
                  <a:pt x="390" y="329"/>
                </a:cubicBezTo>
                <a:cubicBezTo>
                  <a:pt x="391" y="330"/>
                  <a:pt x="392" y="330"/>
                  <a:pt x="393" y="329"/>
                </a:cubicBezTo>
                <a:cubicBezTo>
                  <a:pt x="394" y="328"/>
                  <a:pt x="396" y="327"/>
                  <a:pt x="394" y="326"/>
                </a:cubicBezTo>
                <a:cubicBezTo>
                  <a:pt x="392" y="326"/>
                  <a:pt x="392" y="326"/>
                  <a:pt x="393" y="325"/>
                </a:cubicBezTo>
                <a:cubicBezTo>
                  <a:pt x="394" y="325"/>
                  <a:pt x="393" y="322"/>
                  <a:pt x="391" y="322"/>
                </a:cubicBezTo>
                <a:cubicBezTo>
                  <a:pt x="390" y="322"/>
                  <a:pt x="390" y="321"/>
                  <a:pt x="391" y="320"/>
                </a:cubicBezTo>
                <a:cubicBezTo>
                  <a:pt x="392" y="319"/>
                  <a:pt x="390" y="317"/>
                  <a:pt x="389" y="316"/>
                </a:cubicBezTo>
                <a:cubicBezTo>
                  <a:pt x="387" y="316"/>
                  <a:pt x="389" y="315"/>
                  <a:pt x="390" y="315"/>
                </a:cubicBezTo>
                <a:cubicBezTo>
                  <a:pt x="391" y="315"/>
                  <a:pt x="390" y="310"/>
                  <a:pt x="391" y="309"/>
                </a:cubicBezTo>
                <a:cubicBezTo>
                  <a:pt x="391" y="308"/>
                  <a:pt x="393" y="308"/>
                  <a:pt x="392" y="309"/>
                </a:cubicBezTo>
                <a:cubicBezTo>
                  <a:pt x="392" y="310"/>
                  <a:pt x="391" y="312"/>
                  <a:pt x="392" y="314"/>
                </a:cubicBezTo>
                <a:cubicBezTo>
                  <a:pt x="393" y="315"/>
                  <a:pt x="394" y="316"/>
                  <a:pt x="393" y="319"/>
                </a:cubicBezTo>
                <a:cubicBezTo>
                  <a:pt x="393" y="321"/>
                  <a:pt x="394" y="320"/>
                  <a:pt x="395" y="317"/>
                </a:cubicBezTo>
                <a:cubicBezTo>
                  <a:pt x="396" y="315"/>
                  <a:pt x="397" y="312"/>
                  <a:pt x="396" y="312"/>
                </a:cubicBezTo>
                <a:cubicBezTo>
                  <a:pt x="395" y="312"/>
                  <a:pt x="395" y="309"/>
                  <a:pt x="396" y="310"/>
                </a:cubicBezTo>
                <a:cubicBezTo>
                  <a:pt x="397" y="311"/>
                  <a:pt x="397" y="312"/>
                  <a:pt x="399" y="310"/>
                </a:cubicBezTo>
                <a:cubicBezTo>
                  <a:pt x="400" y="308"/>
                  <a:pt x="402" y="305"/>
                  <a:pt x="401" y="305"/>
                </a:cubicBezTo>
                <a:cubicBezTo>
                  <a:pt x="400" y="304"/>
                  <a:pt x="402" y="303"/>
                  <a:pt x="403" y="303"/>
                </a:cubicBezTo>
                <a:cubicBezTo>
                  <a:pt x="405" y="303"/>
                  <a:pt x="409" y="302"/>
                  <a:pt x="410" y="302"/>
                </a:cubicBezTo>
                <a:cubicBezTo>
                  <a:pt x="410" y="301"/>
                  <a:pt x="408" y="301"/>
                  <a:pt x="406" y="301"/>
                </a:cubicBezTo>
                <a:cubicBezTo>
                  <a:pt x="405" y="302"/>
                  <a:pt x="403" y="302"/>
                  <a:pt x="403" y="302"/>
                </a:cubicBezTo>
                <a:cubicBezTo>
                  <a:pt x="403" y="300"/>
                  <a:pt x="408" y="299"/>
                  <a:pt x="410" y="299"/>
                </a:cubicBezTo>
                <a:cubicBezTo>
                  <a:pt x="412" y="299"/>
                  <a:pt x="411" y="296"/>
                  <a:pt x="412" y="298"/>
                </a:cubicBezTo>
                <a:cubicBezTo>
                  <a:pt x="413" y="299"/>
                  <a:pt x="415" y="299"/>
                  <a:pt x="416" y="298"/>
                </a:cubicBezTo>
                <a:cubicBezTo>
                  <a:pt x="417" y="297"/>
                  <a:pt x="416" y="295"/>
                  <a:pt x="415" y="295"/>
                </a:cubicBezTo>
                <a:cubicBezTo>
                  <a:pt x="413" y="294"/>
                  <a:pt x="416" y="293"/>
                  <a:pt x="415" y="292"/>
                </a:cubicBezTo>
                <a:cubicBezTo>
                  <a:pt x="415" y="292"/>
                  <a:pt x="416" y="288"/>
                  <a:pt x="418" y="288"/>
                </a:cubicBezTo>
                <a:cubicBezTo>
                  <a:pt x="420" y="287"/>
                  <a:pt x="419" y="286"/>
                  <a:pt x="420" y="286"/>
                </a:cubicBezTo>
                <a:cubicBezTo>
                  <a:pt x="422" y="286"/>
                  <a:pt x="422" y="284"/>
                  <a:pt x="423" y="283"/>
                </a:cubicBezTo>
                <a:cubicBezTo>
                  <a:pt x="424" y="283"/>
                  <a:pt x="425" y="283"/>
                  <a:pt x="426" y="283"/>
                </a:cubicBezTo>
                <a:cubicBezTo>
                  <a:pt x="427" y="284"/>
                  <a:pt x="428" y="284"/>
                  <a:pt x="429" y="283"/>
                </a:cubicBezTo>
                <a:cubicBezTo>
                  <a:pt x="431" y="281"/>
                  <a:pt x="435" y="279"/>
                  <a:pt x="436" y="279"/>
                </a:cubicBezTo>
                <a:cubicBezTo>
                  <a:pt x="438" y="279"/>
                  <a:pt x="441" y="277"/>
                  <a:pt x="441" y="276"/>
                </a:cubicBezTo>
                <a:cubicBezTo>
                  <a:pt x="442" y="274"/>
                  <a:pt x="443" y="277"/>
                  <a:pt x="442" y="277"/>
                </a:cubicBezTo>
                <a:cubicBezTo>
                  <a:pt x="440" y="278"/>
                  <a:pt x="443" y="279"/>
                  <a:pt x="445" y="279"/>
                </a:cubicBezTo>
                <a:cubicBezTo>
                  <a:pt x="447" y="279"/>
                  <a:pt x="446" y="279"/>
                  <a:pt x="446" y="279"/>
                </a:cubicBezTo>
                <a:cubicBezTo>
                  <a:pt x="445" y="279"/>
                  <a:pt x="443" y="280"/>
                  <a:pt x="442" y="280"/>
                </a:cubicBezTo>
                <a:cubicBezTo>
                  <a:pt x="440" y="280"/>
                  <a:pt x="439" y="280"/>
                  <a:pt x="437" y="282"/>
                </a:cubicBezTo>
                <a:cubicBezTo>
                  <a:pt x="434" y="285"/>
                  <a:pt x="435" y="286"/>
                  <a:pt x="436" y="287"/>
                </a:cubicBezTo>
                <a:cubicBezTo>
                  <a:pt x="438" y="289"/>
                  <a:pt x="440" y="288"/>
                  <a:pt x="442" y="286"/>
                </a:cubicBezTo>
                <a:cubicBezTo>
                  <a:pt x="444" y="284"/>
                  <a:pt x="444" y="283"/>
                  <a:pt x="446" y="283"/>
                </a:cubicBezTo>
                <a:cubicBezTo>
                  <a:pt x="448" y="283"/>
                  <a:pt x="453" y="281"/>
                  <a:pt x="456" y="280"/>
                </a:cubicBezTo>
                <a:cubicBezTo>
                  <a:pt x="458" y="279"/>
                  <a:pt x="457" y="279"/>
                  <a:pt x="457" y="278"/>
                </a:cubicBezTo>
                <a:cubicBezTo>
                  <a:pt x="457" y="277"/>
                  <a:pt x="461" y="277"/>
                  <a:pt x="462" y="276"/>
                </a:cubicBezTo>
                <a:cubicBezTo>
                  <a:pt x="464" y="275"/>
                  <a:pt x="462" y="274"/>
                  <a:pt x="461" y="274"/>
                </a:cubicBezTo>
                <a:cubicBezTo>
                  <a:pt x="459" y="274"/>
                  <a:pt x="460" y="272"/>
                  <a:pt x="461" y="271"/>
                </a:cubicBezTo>
                <a:cubicBezTo>
                  <a:pt x="461" y="270"/>
                  <a:pt x="458" y="272"/>
                  <a:pt x="458" y="273"/>
                </a:cubicBezTo>
                <a:cubicBezTo>
                  <a:pt x="458" y="274"/>
                  <a:pt x="455" y="275"/>
                  <a:pt x="455" y="275"/>
                </a:cubicBezTo>
                <a:cubicBezTo>
                  <a:pt x="455" y="278"/>
                  <a:pt x="455" y="276"/>
                  <a:pt x="454" y="277"/>
                </a:cubicBezTo>
                <a:cubicBezTo>
                  <a:pt x="452" y="278"/>
                  <a:pt x="446" y="277"/>
                  <a:pt x="446" y="276"/>
                </a:cubicBezTo>
                <a:cubicBezTo>
                  <a:pt x="446" y="274"/>
                  <a:pt x="442" y="274"/>
                  <a:pt x="442" y="272"/>
                </a:cubicBezTo>
                <a:cubicBezTo>
                  <a:pt x="441" y="270"/>
                  <a:pt x="439" y="270"/>
                  <a:pt x="441" y="268"/>
                </a:cubicBezTo>
                <a:cubicBezTo>
                  <a:pt x="443" y="266"/>
                  <a:pt x="441" y="265"/>
                  <a:pt x="439" y="266"/>
                </a:cubicBezTo>
                <a:cubicBezTo>
                  <a:pt x="437" y="268"/>
                  <a:pt x="437" y="265"/>
                  <a:pt x="439" y="265"/>
                </a:cubicBezTo>
                <a:cubicBezTo>
                  <a:pt x="441" y="264"/>
                  <a:pt x="445" y="263"/>
                  <a:pt x="443" y="259"/>
                </a:cubicBezTo>
                <a:cubicBezTo>
                  <a:pt x="441" y="255"/>
                  <a:pt x="428" y="260"/>
                  <a:pt x="424" y="262"/>
                </a:cubicBezTo>
                <a:cubicBezTo>
                  <a:pt x="421" y="264"/>
                  <a:pt x="417" y="270"/>
                  <a:pt x="415" y="270"/>
                </a:cubicBezTo>
                <a:cubicBezTo>
                  <a:pt x="413" y="270"/>
                  <a:pt x="418" y="267"/>
                  <a:pt x="419" y="266"/>
                </a:cubicBezTo>
                <a:cubicBezTo>
                  <a:pt x="420" y="264"/>
                  <a:pt x="419" y="263"/>
                  <a:pt x="420" y="264"/>
                </a:cubicBezTo>
                <a:cubicBezTo>
                  <a:pt x="421" y="264"/>
                  <a:pt x="424" y="260"/>
                  <a:pt x="426" y="258"/>
                </a:cubicBezTo>
                <a:cubicBezTo>
                  <a:pt x="427" y="257"/>
                  <a:pt x="428" y="257"/>
                  <a:pt x="429" y="257"/>
                </a:cubicBezTo>
                <a:cubicBezTo>
                  <a:pt x="430" y="257"/>
                  <a:pt x="430" y="257"/>
                  <a:pt x="430" y="257"/>
                </a:cubicBezTo>
                <a:cubicBezTo>
                  <a:pt x="431" y="256"/>
                  <a:pt x="432" y="255"/>
                  <a:pt x="433" y="253"/>
                </a:cubicBezTo>
                <a:cubicBezTo>
                  <a:pt x="435" y="251"/>
                  <a:pt x="458" y="252"/>
                  <a:pt x="460" y="252"/>
                </a:cubicBezTo>
                <a:cubicBezTo>
                  <a:pt x="462" y="252"/>
                  <a:pt x="466" y="249"/>
                  <a:pt x="468" y="247"/>
                </a:cubicBezTo>
                <a:cubicBezTo>
                  <a:pt x="469" y="245"/>
                  <a:pt x="470" y="245"/>
                  <a:pt x="473" y="245"/>
                </a:cubicBezTo>
                <a:cubicBezTo>
                  <a:pt x="476" y="245"/>
                  <a:pt x="478" y="243"/>
                  <a:pt x="479" y="242"/>
                </a:cubicBezTo>
                <a:cubicBezTo>
                  <a:pt x="481" y="241"/>
                  <a:pt x="480" y="240"/>
                  <a:pt x="479" y="240"/>
                </a:cubicBezTo>
                <a:cubicBezTo>
                  <a:pt x="478" y="240"/>
                  <a:pt x="476" y="239"/>
                  <a:pt x="478" y="239"/>
                </a:cubicBezTo>
                <a:cubicBezTo>
                  <a:pt x="479" y="239"/>
                  <a:pt x="480" y="238"/>
                  <a:pt x="480" y="236"/>
                </a:cubicBezTo>
                <a:cubicBezTo>
                  <a:pt x="481" y="234"/>
                  <a:pt x="480" y="235"/>
                  <a:pt x="478" y="233"/>
                </a:cubicBezTo>
                <a:cubicBezTo>
                  <a:pt x="477" y="231"/>
                  <a:pt x="476" y="232"/>
                  <a:pt x="475" y="233"/>
                </a:cubicBezTo>
                <a:cubicBezTo>
                  <a:pt x="475" y="233"/>
                  <a:pt x="474" y="234"/>
                  <a:pt x="474" y="233"/>
                </a:cubicBezTo>
                <a:cubicBezTo>
                  <a:pt x="472" y="233"/>
                  <a:pt x="475" y="231"/>
                  <a:pt x="473" y="230"/>
                </a:cubicBezTo>
                <a:cubicBezTo>
                  <a:pt x="472" y="229"/>
                  <a:pt x="469" y="230"/>
                  <a:pt x="467" y="232"/>
                </a:cubicBezTo>
                <a:cubicBezTo>
                  <a:pt x="466" y="233"/>
                  <a:pt x="465" y="233"/>
                  <a:pt x="465" y="233"/>
                </a:cubicBezTo>
                <a:cubicBezTo>
                  <a:pt x="464" y="233"/>
                  <a:pt x="464" y="232"/>
                  <a:pt x="463" y="233"/>
                </a:cubicBezTo>
                <a:cubicBezTo>
                  <a:pt x="461" y="235"/>
                  <a:pt x="461" y="232"/>
                  <a:pt x="462" y="232"/>
                </a:cubicBezTo>
                <a:cubicBezTo>
                  <a:pt x="463" y="231"/>
                  <a:pt x="463" y="232"/>
                  <a:pt x="464" y="231"/>
                </a:cubicBezTo>
                <a:cubicBezTo>
                  <a:pt x="465" y="230"/>
                  <a:pt x="466" y="231"/>
                  <a:pt x="468" y="229"/>
                </a:cubicBezTo>
                <a:cubicBezTo>
                  <a:pt x="470" y="228"/>
                  <a:pt x="472" y="229"/>
                  <a:pt x="473" y="228"/>
                </a:cubicBezTo>
                <a:cubicBezTo>
                  <a:pt x="473" y="226"/>
                  <a:pt x="472" y="225"/>
                  <a:pt x="470" y="226"/>
                </a:cubicBezTo>
                <a:cubicBezTo>
                  <a:pt x="469" y="226"/>
                  <a:pt x="468" y="225"/>
                  <a:pt x="467" y="225"/>
                </a:cubicBezTo>
                <a:cubicBezTo>
                  <a:pt x="466" y="224"/>
                  <a:pt x="465" y="223"/>
                  <a:pt x="465" y="224"/>
                </a:cubicBezTo>
                <a:cubicBezTo>
                  <a:pt x="464" y="224"/>
                  <a:pt x="464" y="224"/>
                  <a:pt x="463" y="223"/>
                </a:cubicBezTo>
                <a:cubicBezTo>
                  <a:pt x="463" y="223"/>
                  <a:pt x="463" y="223"/>
                  <a:pt x="462" y="223"/>
                </a:cubicBezTo>
                <a:cubicBezTo>
                  <a:pt x="461" y="224"/>
                  <a:pt x="460" y="223"/>
                  <a:pt x="459" y="221"/>
                </a:cubicBezTo>
                <a:cubicBezTo>
                  <a:pt x="458" y="219"/>
                  <a:pt x="454" y="216"/>
                  <a:pt x="452" y="216"/>
                </a:cubicBezTo>
                <a:cubicBezTo>
                  <a:pt x="450" y="215"/>
                  <a:pt x="451" y="214"/>
                  <a:pt x="452" y="215"/>
                </a:cubicBezTo>
                <a:cubicBezTo>
                  <a:pt x="454" y="215"/>
                  <a:pt x="455" y="214"/>
                  <a:pt x="456" y="213"/>
                </a:cubicBezTo>
                <a:cubicBezTo>
                  <a:pt x="456" y="212"/>
                  <a:pt x="455" y="211"/>
                  <a:pt x="454" y="211"/>
                </a:cubicBezTo>
                <a:cubicBezTo>
                  <a:pt x="453" y="211"/>
                  <a:pt x="453" y="209"/>
                  <a:pt x="454" y="208"/>
                </a:cubicBezTo>
                <a:cubicBezTo>
                  <a:pt x="454" y="208"/>
                  <a:pt x="451" y="206"/>
                  <a:pt x="451" y="205"/>
                </a:cubicBezTo>
                <a:cubicBezTo>
                  <a:pt x="451" y="204"/>
                  <a:pt x="449" y="204"/>
                  <a:pt x="449" y="203"/>
                </a:cubicBezTo>
                <a:cubicBezTo>
                  <a:pt x="449" y="202"/>
                  <a:pt x="448" y="201"/>
                  <a:pt x="448" y="200"/>
                </a:cubicBezTo>
                <a:cubicBezTo>
                  <a:pt x="448" y="199"/>
                  <a:pt x="445" y="196"/>
                  <a:pt x="445" y="195"/>
                </a:cubicBezTo>
                <a:cubicBezTo>
                  <a:pt x="445" y="194"/>
                  <a:pt x="443" y="193"/>
                  <a:pt x="443" y="191"/>
                </a:cubicBezTo>
                <a:cubicBezTo>
                  <a:pt x="442" y="190"/>
                  <a:pt x="441" y="190"/>
                  <a:pt x="441" y="193"/>
                </a:cubicBezTo>
                <a:cubicBezTo>
                  <a:pt x="440" y="195"/>
                  <a:pt x="438" y="195"/>
                  <a:pt x="439" y="195"/>
                </a:cubicBezTo>
                <a:cubicBezTo>
                  <a:pt x="440" y="197"/>
                  <a:pt x="439" y="197"/>
                  <a:pt x="438" y="198"/>
                </a:cubicBezTo>
                <a:cubicBezTo>
                  <a:pt x="437" y="199"/>
                  <a:pt x="439" y="200"/>
                  <a:pt x="437" y="200"/>
                </a:cubicBezTo>
                <a:cubicBezTo>
                  <a:pt x="436" y="200"/>
                  <a:pt x="437" y="203"/>
                  <a:pt x="436" y="202"/>
                </a:cubicBezTo>
                <a:cubicBezTo>
                  <a:pt x="435" y="201"/>
                  <a:pt x="433" y="201"/>
                  <a:pt x="433" y="202"/>
                </a:cubicBezTo>
                <a:cubicBezTo>
                  <a:pt x="433" y="204"/>
                  <a:pt x="430" y="205"/>
                  <a:pt x="429" y="205"/>
                </a:cubicBezTo>
                <a:cubicBezTo>
                  <a:pt x="428" y="205"/>
                  <a:pt x="428" y="202"/>
                  <a:pt x="427" y="203"/>
                </a:cubicBezTo>
                <a:cubicBezTo>
                  <a:pt x="426" y="203"/>
                  <a:pt x="426" y="203"/>
                  <a:pt x="426" y="202"/>
                </a:cubicBezTo>
                <a:cubicBezTo>
                  <a:pt x="425" y="201"/>
                  <a:pt x="425" y="201"/>
                  <a:pt x="424" y="201"/>
                </a:cubicBezTo>
                <a:cubicBezTo>
                  <a:pt x="423" y="201"/>
                  <a:pt x="422" y="201"/>
                  <a:pt x="422" y="199"/>
                </a:cubicBezTo>
                <a:cubicBezTo>
                  <a:pt x="423" y="198"/>
                  <a:pt x="419" y="197"/>
                  <a:pt x="420" y="196"/>
                </a:cubicBezTo>
                <a:cubicBezTo>
                  <a:pt x="421" y="196"/>
                  <a:pt x="420" y="194"/>
                  <a:pt x="420" y="192"/>
                </a:cubicBezTo>
                <a:cubicBezTo>
                  <a:pt x="420" y="189"/>
                  <a:pt x="421" y="189"/>
                  <a:pt x="421" y="188"/>
                </a:cubicBezTo>
                <a:cubicBezTo>
                  <a:pt x="421" y="187"/>
                  <a:pt x="420" y="187"/>
                  <a:pt x="419" y="188"/>
                </a:cubicBezTo>
                <a:cubicBezTo>
                  <a:pt x="418" y="188"/>
                  <a:pt x="418" y="188"/>
                  <a:pt x="418" y="187"/>
                </a:cubicBezTo>
                <a:cubicBezTo>
                  <a:pt x="417" y="187"/>
                  <a:pt x="417" y="187"/>
                  <a:pt x="417" y="187"/>
                </a:cubicBezTo>
                <a:cubicBezTo>
                  <a:pt x="415" y="187"/>
                  <a:pt x="412" y="187"/>
                  <a:pt x="412" y="185"/>
                </a:cubicBezTo>
                <a:cubicBezTo>
                  <a:pt x="411" y="183"/>
                  <a:pt x="410" y="184"/>
                  <a:pt x="410" y="183"/>
                </a:cubicBezTo>
                <a:cubicBezTo>
                  <a:pt x="409" y="181"/>
                  <a:pt x="408" y="182"/>
                  <a:pt x="408" y="181"/>
                </a:cubicBezTo>
                <a:cubicBezTo>
                  <a:pt x="408" y="180"/>
                  <a:pt x="407" y="180"/>
                  <a:pt x="406" y="179"/>
                </a:cubicBezTo>
                <a:cubicBezTo>
                  <a:pt x="405" y="179"/>
                  <a:pt x="404" y="178"/>
                  <a:pt x="403" y="178"/>
                </a:cubicBezTo>
                <a:cubicBezTo>
                  <a:pt x="401" y="178"/>
                  <a:pt x="399" y="179"/>
                  <a:pt x="399" y="179"/>
                </a:cubicBezTo>
                <a:cubicBezTo>
                  <a:pt x="398" y="180"/>
                  <a:pt x="397" y="179"/>
                  <a:pt x="397" y="179"/>
                </a:cubicBezTo>
                <a:cubicBezTo>
                  <a:pt x="396" y="179"/>
                  <a:pt x="395" y="178"/>
                  <a:pt x="395" y="179"/>
                </a:cubicBezTo>
                <a:cubicBezTo>
                  <a:pt x="394" y="179"/>
                  <a:pt x="394" y="178"/>
                  <a:pt x="391" y="178"/>
                </a:cubicBezTo>
                <a:cubicBezTo>
                  <a:pt x="389" y="177"/>
                  <a:pt x="386" y="177"/>
                  <a:pt x="386" y="178"/>
                </a:cubicBezTo>
                <a:cubicBezTo>
                  <a:pt x="385" y="178"/>
                  <a:pt x="384" y="179"/>
                  <a:pt x="384" y="181"/>
                </a:cubicBezTo>
                <a:cubicBezTo>
                  <a:pt x="384" y="183"/>
                  <a:pt x="386" y="182"/>
                  <a:pt x="387" y="184"/>
                </a:cubicBezTo>
                <a:cubicBezTo>
                  <a:pt x="387" y="185"/>
                  <a:pt x="386" y="184"/>
                  <a:pt x="386" y="186"/>
                </a:cubicBezTo>
                <a:cubicBezTo>
                  <a:pt x="385" y="187"/>
                  <a:pt x="384" y="187"/>
                  <a:pt x="384" y="188"/>
                </a:cubicBezTo>
                <a:cubicBezTo>
                  <a:pt x="384" y="189"/>
                  <a:pt x="385" y="188"/>
                  <a:pt x="386" y="190"/>
                </a:cubicBezTo>
                <a:cubicBezTo>
                  <a:pt x="386" y="192"/>
                  <a:pt x="387" y="192"/>
                  <a:pt x="387" y="194"/>
                </a:cubicBezTo>
                <a:cubicBezTo>
                  <a:pt x="387" y="196"/>
                  <a:pt x="386" y="196"/>
                  <a:pt x="386" y="196"/>
                </a:cubicBezTo>
                <a:cubicBezTo>
                  <a:pt x="385" y="196"/>
                  <a:pt x="386" y="197"/>
                  <a:pt x="384" y="199"/>
                </a:cubicBezTo>
                <a:cubicBezTo>
                  <a:pt x="383" y="200"/>
                  <a:pt x="382" y="202"/>
                  <a:pt x="383" y="203"/>
                </a:cubicBezTo>
                <a:cubicBezTo>
                  <a:pt x="384" y="204"/>
                  <a:pt x="388" y="205"/>
                  <a:pt x="389" y="208"/>
                </a:cubicBezTo>
                <a:cubicBezTo>
                  <a:pt x="391" y="211"/>
                  <a:pt x="391" y="215"/>
                  <a:pt x="390" y="217"/>
                </a:cubicBezTo>
                <a:cubicBezTo>
                  <a:pt x="390" y="220"/>
                  <a:pt x="387" y="221"/>
                  <a:pt x="384" y="223"/>
                </a:cubicBezTo>
                <a:cubicBezTo>
                  <a:pt x="382" y="226"/>
                  <a:pt x="379" y="225"/>
                  <a:pt x="378" y="225"/>
                </a:cubicBezTo>
                <a:cubicBezTo>
                  <a:pt x="377" y="226"/>
                  <a:pt x="378" y="228"/>
                  <a:pt x="379" y="230"/>
                </a:cubicBezTo>
                <a:cubicBezTo>
                  <a:pt x="381" y="231"/>
                  <a:pt x="380" y="232"/>
                  <a:pt x="381" y="234"/>
                </a:cubicBezTo>
                <a:cubicBezTo>
                  <a:pt x="381" y="236"/>
                  <a:pt x="381" y="237"/>
                  <a:pt x="382" y="239"/>
                </a:cubicBezTo>
                <a:cubicBezTo>
                  <a:pt x="383" y="241"/>
                  <a:pt x="382" y="241"/>
                  <a:pt x="381" y="242"/>
                </a:cubicBezTo>
                <a:cubicBezTo>
                  <a:pt x="379" y="244"/>
                  <a:pt x="381" y="243"/>
                  <a:pt x="381" y="245"/>
                </a:cubicBezTo>
                <a:cubicBezTo>
                  <a:pt x="382" y="246"/>
                  <a:pt x="381" y="245"/>
                  <a:pt x="380" y="244"/>
                </a:cubicBezTo>
                <a:cubicBezTo>
                  <a:pt x="378" y="244"/>
                  <a:pt x="377" y="246"/>
                  <a:pt x="377" y="247"/>
                </a:cubicBezTo>
                <a:cubicBezTo>
                  <a:pt x="377" y="248"/>
                  <a:pt x="376" y="247"/>
                  <a:pt x="375" y="247"/>
                </a:cubicBezTo>
                <a:cubicBezTo>
                  <a:pt x="375" y="246"/>
                  <a:pt x="374" y="246"/>
                  <a:pt x="374" y="246"/>
                </a:cubicBezTo>
                <a:cubicBezTo>
                  <a:pt x="373" y="246"/>
                  <a:pt x="374" y="244"/>
                  <a:pt x="372" y="243"/>
                </a:cubicBezTo>
                <a:cubicBezTo>
                  <a:pt x="370" y="242"/>
                  <a:pt x="369" y="241"/>
                  <a:pt x="369" y="240"/>
                </a:cubicBezTo>
                <a:cubicBezTo>
                  <a:pt x="369" y="239"/>
                  <a:pt x="366" y="238"/>
                  <a:pt x="366" y="236"/>
                </a:cubicBezTo>
                <a:cubicBezTo>
                  <a:pt x="366" y="235"/>
                  <a:pt x="367" y="231"/>
                  <a:pt x="366" y="230"/>
                </a:cubicBezTo>
                <a:cubicBezTo>
                  <a:pt x="365" y="229"/>
                  <a:pt x="366" y="227"/>
                  <a:pt x="366" y="226"/>
                </a:cubicBezTo>
                <a:cubicBezTo>
                  <a:pt x="367" y="225"/>
                  <a:pt x="366" y="224"/>
                  <a:pt x="364" y="224"/>
                </a:cubicBezTo>
                <a:cubicBezTo>
                  <a:pt x="362" y="224"/>
                  <a:pt x="360" y="223"/>
                  <a:pt x="358" y="223"/>
                </a:cubicBezTo>
                <a:cubicBezTo>
                  <a:pt x="355" y="223"/>
                  <a:pt x="354" y="223"/>
                  <a:pt x="353" y="222"/>
                </a:cubicBezTo>
                <a:cubicBezTo>
                  <a:pt x="352" y="222"/>
                  <a:pt x="350" y="220"/>
                  <a:pt x="347" y="220"/>
                </a:cubicBezTo>
                <a:cubicBezTo>
                  <a:pt x="344" y="219"/>
                  <a:pt x="343" y="217"/>
                  <a:pt x="343" y="216"/>
                </a:cubicBezTo>
                <a:cubicBezTo>
                  <a:pt x="343" y="216"/>
                  <a:pt x="340" y="215"/>
                  <a:pt x="339" y="214"/>
                </a:cubicBezTo>
                <a:cubicBezTo>
                  <a:pt x="338" y="213"/>
                  <a:pt x="336" y="213"/>
                  <a:pt x="334" y="213"/>
                </a:cubicBezTo>
                <a:cubicBezTo>
                  <a:pt x="334" y="213"/>
                  <a:pt x="333" y="212"/>
                  <a:pt x="332" y="212"/>
                </a:cubicBezTo>
                <a:cubicBezTo>
                  <a:pt x="331" y="211"/>
                  <a:pt x="330" y="211"/>
                  <a:pt x="329" y="211"/>
                </a:cubicBezTo>
                <a:cubicBezTo>
                  <a:pt x="327" y="211"/>
                  <a:pt x="323" y="213"/>
                  <a:pt x="322" y="213"/>
                </a:cubicBezTo>
                <a:cubicBezTo>
                  <a:pt x="322" y="213"/>
                  <a:pt x="323" y="211"/>
                  <a:pt x="323" y="211"/>
                </a:cubicBezTo>
                <a:cubicBezTo>
                  <a:pt x="323" y="210"/>
                  <a:pt x="322" y="207"/>
                  <a:pt x="321" y="205"/>
                </a:cubicBezTo>
                <a:cubicBezTo>
                  <a:pt x="321" y="203"/>
                  <a:pt x="320" y="201"/>
                  <a:pt x="318" y="202"/>
                </a:cubicBezTo>
                <a:cubicBezTo>
                  <a:pt x="316" y="202"/>
                  <a:pt x="314" y="201"/>
                  <a:pt x="313" y="200"/>
                </a:cubicBezTo>
                <a:cubicBezTo>
                  <a:pt x="313" y="200"/>
                  <a:pt x="313" y="195"/>
                  <a:pt x="313" y="192"/>
                </a:cubicBezTo>
                <a:cubicBezTo>
                  <a:pt x="314" y="190"/>
                  <a:pt x="316" y="187"/>
                  <a:pt x="316" y="185"/>
                </a:cubicBezTo>
                <a:cubicBezTo>
                  <a:pt x="316" y="184"/>
                  <a:pt x="318" y="183"/>
                  <a:pt x="319" y="183"/>
                </a:cubicBezTo>
                <a:cubicBezTo>
                  <a:pt x="320" y="182"/>
                  <a:pt x="319" y="180"/>
                  <a:pt x="321" y="180"/>
                </a:cubicBezTo>
                <a:cubicBezTo>
                  <a:pt x="322" y="179"/>
                  <a:pt x="322" y="179"/>
                  <a:pt x="323" y="178"/>
                </a:cubicBezTo>
                <a:cubicBezTo>
                  <a:pt x="323" y="177"/>
                  <a:pt x="324" y="177"/>
                  <a:pt x="324" y="176"/>
                </a:cubicBezTo>
                <a:cubicBezTo>
                  <a:pt x="323" y="175"/>
                  <a:pt x="323" y="175"/>
                  <a:pt x="326" y="175"/>
                </a:cubicBezTo>
                <a:cubicBezTo>
                  <a:pt x="328" y="175"/>
                  <a:pt x="331" y="174"/>
                  <a:pt x="330" y="172"/>
                </a:cubicBezTo>
                <a:cubicBezTo>
                  <a:pt x="330" y="170"/>
                  <a:pt x="324" y="172"/>
                  <a:pt x="324" y="170"/>
                </a:cubicBezTo>
                <a:cubicBezTo>
                  <a:pt x="324" y="168"/>
                  <a:pt x="317" y="168"/>
                  <a:pt x="318" y="167"/>
                </a:cubicBezTo>
                <a:cubicBezTo>
                  <a:pt x="318" y="166"/>
                  <a:pt x="325" y="168"/>
                  <a:pt x="327" y="169"/>
                </a:cubicBezTo>
                <a:cubicBezTo>
                  <a:pt x="330" y="170"/>
                  <a:pt x="330" y="169"/>
                  <a:pt x="332" y="169"/>
                </a:cubicBezTo>
                <a:cubicBezTo>
                  <a:pt x="334" y="169"/>
                  <a:pt x="333" y="167"/>
                  <a:pt x="333" y="166"/>
                </a:cubicBezTo>
                <a:cubicBezTo>
                  <a:pt x="334" y="165"/>
                  <a:pt x="335" y="166"/>
                  <a:pt x="336" y="166"/>
                </a:cubicBezTo>
                <a:cubicBezTo>
                  <a:pt x="337" y="167"/>
                  <a:pt x="339" y="167"/>
                  <a:pt x="340" y="167"/>
                </a:cubicBezTo>
                <a:cubicBezTo>
                  <a:pt x="342" y="166"/>
                  <a:pt x="344" y="162"/>
                  <a:pt x="346" y="161"/>
                </a:cubicBezTo>
                <a:cubicBezTo>
                  <a:pt x="347" y="159"/>
                  <a:pt x="346" y="158"/>
                  <a:pt x="342" y="158"/>
                </a:cubicBezTo>
                <a:cubicBezTo>
                  <a:pt x="339" y="159"/>
                  <a:pt x="337" y="157"/>
                  <a:pt x="335" y="156"/>
                </a:cubicBezTo>
                <a:cubicBezTo>
                  <a:pt x="333" y="155"/>
                  <a:pt x="333" y="153"/>
                  <a:pt x="335" y="154"/>
                </a:cubicBezTo>
                <a:cubicBezTo>
                  <a:pt x="337" y="154"/>
                  <a:pt x="342" y="158"/>
                  <a:pt x="344" y="158"/>
                </a:cubicBezTo>
                <a:cubicBezTo>
                  <a:pt x="346" y="158"/>
                  <a:pt x="349" y="154"/>
                  <a:pt x="350" y="153"/>
                </a:cubicBezTo>
                <a:cubicBezTo>
                  <a:pt x="352" y="152"/>
                  <a:pt x="349" y="152"/>
                  <a:pt x="348" y="151"/>
                </a:cubicBezTo>
                <a:cubicBezTo>
                  <a:pt x="347" y="150"/>
                  <a:pt x="350" y="149"/>
                  <a:pt x="351" y="149"/>
                </a:cubicBezTo>
                <a:cubicBezTo>
                  <a:pt x="353" y="149"/>
                  <a:pt x="353" y="151"/>
                  <a:pt x="354" y="151"/>
                </a:cubicBezTo>
                <a:cubicBezTo>
                  <a:pt x="354" y="152"/>
                  <a:pt x="357" y="151"/>
                  <a:pt x="358" y="151"/>
                </a:cubicBezTo>
                <a:cubicBezTo>
                  <a:pt x="360" y="151"/>
                  <a:pt x="358" y="149"/>
                  <a:pt x="356" y="148"/>
                </a:cubicBezTo>
                <a:cubicBezTo>
                  <a:pt x="354" y="147"/>
                  <a:pt x="356" y="145"/>
                  <a:pt x="357" y="147"/>
                </a:cubicBezTo>
                <a:cubicBezTo>
                  <a:pt x="357" y="148"/>
                  <a:pt x="359" y="148"/>
                  <a:pt x="360" y="149"/>
                </a:cubicBezTo>
                <a:cubicBezTo>
                  <a:pt x="361" y="151"/>
                  <a:pt x="361" y="150"/>
                  <a:pt x="363" y="149"/>
                </a:cubicBezTo>
                <a:cubicBezTo>
                  <a:pt x="365" y="149"/>
                  <a:pt x="366" y="148"/>
                  <a:pt x="367" y="146"/>
                </a:cubicBezTo>
                <a:cubicBezTo>
                  <a:pt x="368" y="145"/>
                  <a:pt x="368" y="147"/>
                  <a:pt x="370" y="145"/>
                </a:cubicBezTo>
                <a:cubicBezTo>
                  <a:pt x="371" y="143"/>
                  <a:pt x="369" y="141"/>
                  <a:pt x="368" y="140"/>
                </a:cubicBezTo>
                <a:cubicBezTo>
                  <a:pt x="366" y="139"/>
                  <a:pt x="368" y="138"/>
                  <a:pt x="366" y="137"/>
                </a:cubicBezTo>
                <a:cubicBezTo>
                  <a:pt x="365" y="136"/>
                  <a:pt x="364" y="135"/>
                  <a:pt x="366" y="135"/>
                </a:cubicBezTo>
                <a:cubicBezTo>
                  <a:pt x="368" y="136"/>
                  <a:pt x="370" y="135"/>
                  <a:pt x="370" y="134"/>
                </a:cubicBezTo>
                <a:cubicBezTo>
                  <a:pt x="371" y="133"/>
                  <a:pt x="368" y="132"/>
                  <a:pt x="369" y="131"/>
                </a:cubicBezTo>
                <a:cubicBezTo>
                  <a:pt x="371" y="130"/>
                  <a:pt x="370" y="129"/>
                  <a:pt x="368" y="129"/>
                </a:cubicBezTo>
                <a:cubicBezTo>
                  <a:pt x="366" y="129"/>
                  <a:pt x="365" y="129"/>
                  <a:pt x="365" y="127"/>
                </a:cubicBezTo>
                <a:cubicBezTo>
                  <a:pt x="365" y="126"/>
                  <a:pt x="362" y="127"/>
                  <a:pt x="360" y="126"/>
                </a:cubicBezTo>
                <a:cubicBezTo>
                  <a:pt x="358" y="125"/>
                  <a:pt x="354" y="125"/>
                  <a:pt x="353" y="125"/>
                </a:cubicBezTo>
                <a:cubicBezTo>
                  <a:pt x="352" y="125"/>
                  <a:pt x="352" y="129"/>
                  <a:pt x="354" y="129"/>
                </a:cubicBezTo>
                <a:cubicBezTo>
                  <a:pt x="355" y="129"/>
                  <a:pt x="356" y="131"/>
                  <a:pt x="355" y="131"/>
                </a:cubicBezTo>
                <a:cubicBezTo>
                  <a:pt x="354" y="132"/>
                  <a:pt x="355" y="133"/>
                  <a:pt x="354" y="133"/>
                </a:cubicBezTo>
                <a:cubicBezTo>
                  <a:pt x="353" y="133"/>
                  <a:pt x="352" y="133"/>
                  <a:pt x="351" y="135"/>
                </a:cubicBezTo>
                <a:cubicBezTo>
                  <a:pt x="351" y="138"/>
                  <a:pt x="351" y="139"/>
                  <a:pt x="349" y="139"/>
                </a:cubicBezTo>
                <a:cubicBezTo>
                  <a:pt x="348" y="140"/>
                  <a:pt x="348" y="139"/>
                  <a:pt x="348" y="138"/>
                </a:cubicBezTo>
                <a:cubicBezTo>
                  <a:pt x="348" y="137"/>
                  <a:pt x="348" y="137"/>
                  <a:pt x="347" y="137"/>
                </a:cubicBezTo>
                <a:cubicBezTo>
                  <a:pt x="346" y="137"/>
                  <a:pt x="346" y="140"/>
                  <a:pt x="347" y="140"/>
                </a:cubicBezTo>
                <a:cubicBezTo>
                  <a:pt x="348" y="140"/>
                  <a:pt x="348" y="141"/>
                  <a:pt x="348" y="143"/>
                </a:cubicBezTo>
                <a:cubicBezTo>
                  <a:pt x="349" y="144"/>
                  <a:pt x="346" y="143"/>
                  <a:pt x="345" y="145"/>
                </a:cubicBezTo>
                <a:cubicBezTo>
                  <a:pt x="345" y="147"/>
                  <a:pt x="344" y="144"/>
                  <a:pt x="343" y="143"/>
                </a:cubicBezTo>
                <a:cubicBezTo>
                  <a:pt x="342" y="142"/>
                  <a:pt x="340" y="140"/>
                  <a:pt x="340" y="139"/>
                </a:cubicBezTo>
                <a:cubicBezTo>
                  <a:pt x="340" y="137"/>
                  <a:pt x="341" y="137"/>
                  <a:pt x="342" y="137"/>
                </a:cubicBezTo>
                <a:cubicBezTo>
                  <a:pt x="343" y="136"/>
                  <a:pt x="342" y="136"/>
                  <a:pt x="342" y="134"/>
                </a:cubicBezTo>
                <a:cubicBezTo>
                  <a:pt x="342" y="132"/>
                  <a:pt x="341" y="133"/>
                  <a:pt x="339" y="131"/>
                </a:cubicBezTo>
                <a:cubicBezTo>
                  <a:pt x="338" y="129"/>
                  <a:pt x="336" y="129"/>
                  <a:pt x="335" y="130"/>
                </a:cubicBezTo>
                <a:cubicBezTo>
                  <a:pt x="334" y="131"/>
                  <a:pt x="335" y="132"/>
                  <a:pt x="334" y="133"/>
                </a:cubicBezTo>
                <a:cubicBezTo>
                  <a:pt x="332" y="134"/>
                  <a:pt x="333" y="136"/>
                  <a:pt x="332" y="136"/>
                </a:cubicBezTo>
                <a:cubicBezTo>
                  <a:pt x="331" y="137"/>
                  <a:pt x="331" y="132"/>
                  <a:pt x="330" y="131"/>
                </a:cubicBezTo>
                <a:cubicBezTo>
                  <a:pt x="329" y="131"/>
                  <a:pt x="329" y="130"/>
                  <a:pt x="331" y="129"/>
                </a:cubicBezTo>
                <a:cubicBezTo>
                  <a:pt x="332" y="129"/>
                  <a:pt x="333" y="128"/>
                  <a:pt x="332" y="128"/>
                </a:cubicBezTo>
                <a:cubicBezTo>
                  <a:pt x="331" y="128"/>
                  <a:pt x="329" y="126"/>
                  <a:pt x="328" y="126"/>
                </a:cubicBezTo>
                <a:cubicBezTo>
                  <a:pt x="327" y="126"/>
                  <a:pt x="327" y="126"/>
                  <a:pt x="326" y="127"/>
                </a:cubicBezTo>
                <a:cubicBezTo>
                  <a:pt x="326" y="127"/>
                  <a:pt x="325" y="127"/>
                  <a:pt x="324" y="127"/>
                </a:cubicBezTo>
                <a:cubicBezTo>
                  <a:pt x="324" y="126"/>
                  <a:pt x="325" y="124"/>
                  <a:pt x="325" y="123"/>
                </a:cubicBezTo>
                <a:cubicBezTo>
                  <a:pt x="325" y="123"/>
                  <a:pt x="325" y="123"/>
                  <a:pt x="326" y="123"/>
                </a:cubicBezTo>
                <a:cubicBezTo>
                  <a:pt x="326" y="123"/>
                  <a:pt x="327" y="123"/>
                  <a:pt x="327" y="122"/>
                </a:cubicBezTo>
                <a:cubicBezTo>
                  <a:pt x="328" y="121"/>
                  <a:pt x="324" y="121"/>
                  <a:pt x="324" y="120"/>
                </a:cubicBezTo>
                <a:cubicBezTo>
                  <a:pt x="324" y="118"/>
                  <a:pt x="322" y="118"/>
                  <a:pt x="321" y="117"/>
                </a:cubicBezTo>
                <a:cubicBezTo>
                  <a:pt x="320" y="117"/>
                  <a:pt x="321" y="115"/>
                  <a:pt x="321" y="114"/>
                </a:cubicBezTo>
                <a:cubicBezTo>
                  <a:pt x="320" y="113"/>
                  <a:pt x="317" y="110"/>
                  <a:pt x="315" y="110"/>
                </a:cubicBezTo>
                <a:cubicBezTo>
                  <a:pt x="315" y="110"/>
                  <a:pt x="314" y="109"/>
                  <a:pt x="314" y="109"/>
                </a:cubicBezTo>
                <a:cubicBezTo>
                  <a:pt x="314" y="108"/>
                  <a:pt x="314" y="108"/>
                  <a:pt x="314" y="108"/>
                </a:cubicBezTo>
                <a:cubicBezTo>
                  <a:pt x="315" y="108"/>
                  <a:pt x="316" y="108"/>
                  <a:pt x="318" y="106"/>
                </a:cubicBezTo>
                <a:cubicBezTo>
                  <a:pt x="319" y="104"/>
                  <a:pt x="319" y="103"/>
                  <a:pt x="318" y="103"/>
                </a:cubicBezTo>
                <a:cubicBezTo>
                  <a:pt x="317" y="103"/>
                  <a:pt x="316" y="102"/>
                  <a:pt x="318" y="102"/>
                </a:cubicBezTo>
                <a:cubicBezTo>
                  <a:pt x="320" y="102"/>
                  <a:pt x="324" y="103"/>
                  <a:pt x="325" y="102"/>
                </a:cubicBezTo>
                <a:cubicBezTo>
                  <a:pt x="326" y="101"/>
                  <a:pt x="330" y="96"/>
                  <a:pt x="331" y="94"/>
                </a:cubicBezTo>
                <a:cubicBezTo>
                  <a:pt x="333" y="92"/>
                  <a:pt x="330" y="92"/>
                  <a:pt x="327" y="92"/>
                </a:cubicBezTo>
                <a:cubicBezTo>
                  <a:pt x="323" y="92"/>
                  <a:pt x="323" y="91"/>
                  <a:pt x="320" y="90"/>
                </a:cubicBezTo>
                <a:cubicBezTo>
                  <a:pt x="317" y="90"/>
                  <a:pt x="312" y="91"/>
                  <a:pt x="311" y="92"/>
                </a:cubicBezTo>
                <a:cubicBezTo>
                  <a:pt x="310" y="93"/>
                  <a:pt x="312" y="93"/>
                  <a:pt x="312" y="94"/>
                </a:cubicBezTo>
                <a:cubicBezTo>
                  <a:pt x="312" y="95"/>
                  <a:pt x="311" y="95"/>
                  <a:pt x="311" y="94"/>
                </a:cubicBezTo>
                <a:cubicBezTo>
                  <a:pt x="310" y="94"/>
                  <a:pt x="310" y="94"/>
                  <a:pt x="309" y="94"/>
                </a:cubicBezTo>
                <a:cubicBezTo>
                  <a:pt x="309" y="94"/>
                  <a:pt x="310" y="96"/>
                  <a:pt x="309" y="99"/>
                </a:cubicBezTo>
                <a:cubicBezTo>
                  <a:pt x="309" y="102"/>
                  <a:pt x="310" y="102"/>
                  <a:pt x="311" y="104"/>
                </a:cubicBezTo>
                <a:cubicBezTo>
                  <a:pt x="312" y="105"/>
                  <a:pt x="312" y="107"/>
                  <a:pt x="312" y="109"/>
                </a:cubicBezTo>
                <a:cubicBezTo>
                  <a:pt x="312" y="111"/>
                  <a:pt x="310" y="111"/>
                  <a:pt x="309" y="111"/>
                </a:cubicBezTo>
                <a:cubicBezTo>
                  <a:pt x="308" y="111"/>
                  <a:pt x="311" y="112"/>
                  <a:pt x="310" y="114"/>
                </a:cubicBezTo>
                <a:cubicBezTo>
                  <a:pt x="310" y="114"/>
                  <a:pt x="309" y="114"/>
                  <a:pt x="309" y="114"/>
                </a:cubicBezTo>
                <a:cubicBezTo>
                  <a:pt x="308" y="113"/>
                  <a:pt x="307" y="113"/>
                  <a:pt x="307" y="113"/>
                </a:cubicBezTo>
                <a:cubicBezTo>
                  <a:pt x="306" y="114"/>
                  <a:pt x="305" y="117"/>
                  <a:pt x="306" y="118"/>
                </a:cubicBezTo>
                <a:cubicBezTo>
                  <a:pt x="307" y="119"/>
                  <a:pt x="308" y="119"/>
                  <a:pt x="307" y="120"/>
                </a:cubicBezTo>
                <a:cubicBezTo>
                  <a:pt x="306" y="121"/>
                  <a:pt x="305" y="123"/>
                  <a:pt x="307" y="125"/>
                </a:cubicBezTo>
                <a:cubicBezTo>
                  <a:pt x="309" y="126"/>
                  <a:pt x="313" y="126"/>
                  <a:pt x="316" y="128"/>
                </a:cubicBezTo>
                <a:cubicBezTo>
                  <a:pt x="318" y="129"/>
                  <a:pt x="315" y="128"/>
                  <a:pt x="316" y="130"/>
                </a:cubicBezTo>
                <a:cubicBezTo>
                  <a:pt x="316" y="131"/>
                  <a:pt x="314" y="132"/>
                  <a:pt x="314" y="133"/>
                </a:cubicBezTo>
                <a:cubicBezTo>
                  <a:pt x="314" y="134"/>
                  <a:pt x="315" y="134"/>
                  <a:pt x="316" y="132"/>
                </a:cubicBezTo>
                <a:cubicBezTo>
                  <a:pt x="317" y="130"/>
                  <a:pt x="318" y="132"/>
                  <a:pt x="318" y="134"/>
                </a:cubicBezTo>
                <a:cubicBezTo>
                  <a:pt x="318" y="136"/>
                  <a:pt x="316" y="135"/>
                  <a:pt x="315" y="137"/>
                </a:cubicBezTo>
                <a:cubicBezTo>
                  <a:pt x="314" y="138"/>
                  <a:pt x="313" y="139"/>
                  <a:pt x="311" y="138"/>
                </a:cubicBezTo>
                <a:cubicBezTo>
                  <a:pt x="309" y="138"/>
                  <a:pt x="310" y="141"/>
                  <a:pt x="311" y="142"/>
                </a:cubicBezTo>
                <a:cubicBezTo>
                  <a:pt x="312" y="144"/>
                  <a:pt x="311" y="145"/>
                  <a:pt x="309" y="144"/>
                </a:cubicBezTo>
                <a:cubicBezTo>
                  <a:pt x="307" y="144"/>
                  <a:pt x="306" y="142"/>
                  <a:pt x="307" y="141"/>
                </a:cubicBezTo>
                <a:cubicBezTo>
                  <a:pt x="308" y="139"/>
                  <a:pt x="308" y="137"/>
                  <a:pt x="307" y="137"/>
                </a:cubicBezTo>
                <a:cubicBezTo>
                  <a:pt x="306" y="137"/>
                  <a:pt x="303" y="137"/>
                  <a:pt x="302" y="136"/>
                </a:cubicBezTo>
                <a:cubicBezTo>
                  <a:pt x="301" y="135"/>
                  <a:pt x="303" y="135"/>
                  <a:pt x="305" y="135"/>
                </a:cubicBezTo>
                <a:cubicBezTo>
                  <a:pt x="308" y="136"/>
                  <a:pt x="306" y="134"/>
                  <a:pt x="308" y="134"/>
                </a:cubicBezTo>
                <a:cubicBezTo>
                  <a:pt x="310" y="134"/>
                  <a:pt x="311" y="135"/>
                  <a:pt x="313" y="133"/>
                </a:cubicBezTo>
                <a:cubicBezTo>
                  <a:pt x="314" y="132"/>
                  <a:pt x="311" y="129"/>
                  <a:pt x="310" y="130"/>
                </a:cubicBezTo>
                <a:cubicBezTo>
                  <a:pt x="309" y="130"/>
                  <a:pt x="307" y="131"/>
                  <a:pt x="307" y="129"/>
                </a:cubicBezTo>
                <a:cubicBezTo>
                  <a:pt x="307" y="129"/>
                  <a:pt x="308" y="129"/>
                  <a:pt x="309" y="129"/>
                </a:cubicBezTo>
                <a:cubicBezTo>
                  <a:pt x="309" y="129"/>
                  <a:pt x="310" y="129"/>
                  <a:pt x="310" y="129"/>
                </a:cubicBezTo>
                <a:cubicBezTo>
                  <a:pt x="311" y="128"/>
                  <a:pt x="310" y="127"/>
                  <a:pt x="308" y="127"/>
                </a:cubicBezTo>
                <a:cubicBezTo>
                  <a:pt x="306" y="128"/>
                  <a:pt x="305" y="128"/>
                  <a:pt x="303" y="126"/>
                </a:cubicBezTo>
                <a:cubicBezTo>
                  <a:pt x="302" y="125"/>
                  <a:pt x="299" y="124"/>
                  <a:pt x="298" y="127"/>
                </a:cubicBezTo>
                <a:cubicBezTo>
                  <a:pt x="297" y="131"/>
                  <a:pt x="295" y="129"/>
                  <a:pt x="294" y="130"/>
                </a:cubicBezTo>
                <a:cubicBezTo>
                  <a:pt x="293" y="131"/>
                  <a:pt x="295" y="132"/>
                  <a:pt x="298" y="132"/>
                </a:cubicBezTo>
                <a:cubicBezTo>
                  <a:pt x="300" y="132"/>
                  <a:pt x="302" y="135"/>
                  <a:pt x="301" y="135"/>
                </a:cubicBezTo>
                <a:cubicBezTo>
                  <a:pt x="300" y="135"/>
                  <a:pt x="300" y="137"/>
                  <a:pt x="299" y="136"/>
                </a:cubicBezTo>
                <a:cubicBezTo>
                  <a:pt x="297" y="135"/>
                  <a:pt x="296" y="136"/>
                  <a:pt x="297" y="137"/>
                </a:cubicBezTo>
                <a:cubicBezTo>
                  <a:pt x="298" y="138"/>
                  <a:pt x="297" y="139"/>
                  <a:pt x="297" y="140"/>
                </a:cubicBezTo>
                <a:cubicBezTo>
                  <a:pt x="297" y="141"/>
                  <a:pt x="295" y="140"/>
                  <a:pt x="293" y="140"/>
                </a:cubicBezTo>
                <a:cubicBezTo>
                  <a:pt x="291" y="140"/>
                  <a:pt x="287" y="140"/>
                  <a:pt x="285" y="141"/>
                </a:cubicBezTo>
                <a:cubicBezTo>
                  <a:pt x="282" y="141"/>
                  <a:pt x="279" y="140"/>
                  <a:pt x="278" y="139"/>
                </a:cubicBezTo>
                <a:cubicBezTo>
                  <a:pt x="277" y="138"/>
                  <a:pt x="275" y="138"/>
                  <a:pt x="273" y="138"/>
                </a:cubicBezTo>
                <a:cubicBezTo>
                  <a:pt x="271" y="138"/>
                  <a:pt x="272" y="136"/>
                  <a:pt x="270" y="136"/>
                </a:cubicBezTo>
                <a:cubicBezTo>
                  <a:pt x="267" y="136"/>
                  <a:pt x="268" y="134"/>
                  <a:pt x="267" y="133"/>
                </a:cubicBezTo>
                <a:cubicBezTo>
                  <a:pt x="267" y="132"/>
                  <a:pt x="262" y="132"/>
                  <a:pt x="260" y="133"/>
                </a:cubicBezTo>
                <a:cubicBezTo>
                  <a:pt x="259" y="134"/>
                  <a:pt x="255" y="134"/>
                  <a:pt x="254" y="136"/>
                </a:cubicBezTo>
                <a:cubicBezTo>
                  <a:pt x="253" y="138"/>
                  <a:pt x="255" y="138"/>
                  <a:pt x="256" y="138"/>
                </a:cubicBezTo>
                <a:cubicBezTo>
                  <a:pt x="258" y="138"/>
                  <a:pt x="257" y="136"/>
                  <a:pt x="260" y="136"/>
                </a:cubicBezTo>
                <a:cubicBezTo>
                  <a:pt x="261" y="137"/>
                  <a:pt x="262" y="136"/>
                  <a:pt x="263" y="135"/>
                </a:cubicBezTo>
                <a:cubicBezTo>
                  <a:pt x="264" y="135"/>
                  <a:pt x="265" y="134"/>
                  <a:pt x="266" y="135"/>
                </a:cubicBezTo>
                <a:cubicBezTo>
                  <a:pt x="267" y="136"/>
                  <a:pt x="261" y="138"/>
                  <a:pt x="259" y="138"/>
                </a:cubicBezTo>
                <a:cubicBezTo>
                  <a:pt x="256" y="139"/>
                  <a:pt x="257" y="141"/>
                  <a:pt x="259" y="144"/>
                </a:cubicBezTo>
                <a:cubicBezTo>
                  <a:pt x="262" y="148"/>
                  <a:pt x="258" y="146"/>
                  <a:pt x="258" y="147"/>
                </a:cubicBezTo>
                <a:cubicBezTo>
                  <a:pt x="258" y="149"/>
                  <a:pt x="254" y="147"/>
                  <a:pt x="256" y="146"/>
                </a:cubicBezTo>
                <a:cubicBezTo>
                  <a:pt x="257" y="146"/>
                  <a:pt x="256" y="144"/>
                  <a:pt x="255" y="143"/>
                </a:cubicBezTo>
                <a:cubicBezTo>
                  <a:pt x="254" y="142"/>
                  <a:pt x="253" y="143"/>
                  <a:pt x="253" y="142"/>
                </a:cubicBezTo>
                <a:cubicBezTo>
                  <a:pt x="253" y="141"/>
                  <a:pt x="253" y="141"/>
                  <a:pt x="252" y="141"/>
                </a:cubicBezTo>
                <a:cubicBezTo>
                  <a:pt x="251" y="141"/>
                  <a:pt x="251" y="141"/>
                  <a:pt x="250" y="141"/>
                </a:cubicBezTo>
                <a:cubicBezTo>
                  <a:pt x="249" y="140"/>
                  <a:pt x="248" y="139"/>
                  <a:pt x="246" y="140"/>
                </a:cubicBezTo>
                <a:cubicBezTo>
                  <a:pt x="245" y="141"/>
                  <a:pt x="242" y="140"/>
                  <a:pt x="239" y="141"/>
                </a:cubicBezTo>
                <a:cubicBezTo>
                  <a:pt x="235" y="142"/>
                  <a:pt x="227" y="142"/>
                  <a:pt x="226" y="140"/>
                </a:cubicBezTo>
                <a:cubicBezTo>
                  <a:pt x="225" y="139"/>
                  <a:pt x="229" y="137"/>
                  <a:pt x="231" y="137"/>
                </a:cubicBezTo>
                <a:cubicBezTo>
                  <a:pt x="232" y="137"/>
                  <a:pt x="231" y="135"/>
                  <a:pt x="229" y="134"/>
                </a:cubicBezTo>
                <a:cubicBezTo>
                  <a:pt x="227" y="132"/>
                  <a:pt x="222" y="131"/>
                  <a:pt x="222" y="132"/>
                </a:cubicBezTo>
                <a:cubicBezTo>
                  <a:pt x="222" y="133"/>
                  <a:pt x="220" y="132"/>
                  <a:pt x="216" y="131"/>
                </a:cubicBezTo>
                <a:cubicBezTo>
                  <a:pt x="213" y="131"/>
                  <a:pt x="212" y="130"/>
                  <a:pt x="210" y="129"/>
                </a:cubicBezTo>
                <a:cubicBezTo>
                  <a:pt x="208" y="129"/>
                  <a:pt x="204" y="129"/>
                  <a:pt x="202" y="127"/>
                </a:cubicBezTo>
                <a:cubicBezTo>
                  <a:pt x="199" y="125"/>
                  <a:pt x="193" y="125"/>
                  <a:pt x="192" y="127"/>
                </a:cubicBezTo>
                <a:cubicBezTo>
                  <a:pt x="191" y="129"/>
                  <a:pt x="189" y="129"/>
                  <a:pt x="187" y="129"/>
                </a:cubicBezTo>
                <a:cubicBezTo>
                  <a:pt x="185" y="129"/>
                  <a:pt x="188" y="126"/>
                  <a:pt x="187" y="126"/>
                </a:cubicBezTo>
                <a:cubicBezTo>
                  <a:pt x="186" y="126"/>
                  <a:pt x="187" y="123"/>
                  <a:pt x="186" y="123"/>
                </a:cubicBezTo>
                <a:cubicBezTo>
                  <a:pt x="185" y="123"/>
                  <a:pt x="184" y="124"/>
                  <a:pt x="183" y="126"/>
                </a:cubicBezTo>
                <a:cubicBezTo>
                  <a:pt x="183" y="127"/>
                  <a:pt x="182" y="129"/>
                  <a:pt x="180" y="129"/>
                </a:cubicBezTo>
                <a:cubicBezTo>
                  <a:pt x="177" y="129"/>
                  <a:pt x="176" y="122"/>
                  <a:pt x="174" y="120"/>
                </a:cubicBezTo>
                <a:cubicBezTo>
                  <a:pt x="171" y="119"/>
                  <a:pt x="169" y="119"/>
                  <a:pt x="171" y="121"/>
                </a:cubicBezTo>
                <a:cubicBezTo>
                  <a:pt x="173" y="124"/>
                  <a:pt x="169" y="122"/>
                  <a:pt x="170" y="124"/>
                </a:cubicBezTo>
                <a:cubicBezTo>
                  <a:pt x="170" y="125"/>
                  <a:pt x="166" y="127"/>
                  <a:pt x="167" y="126"/>
                </a:cubicBezTo>
                <a:cubicBezTo>
                  <a:pt x="167" y="125"/>
                  <a:pt x="165" y="124"/>
                  <a:pt x="162" y="127"/>
                </a:cubicBezTo>
                <a:cubicBezTo>
                  <a:pt x="160" y="130"/>
                  <a:pt x="159" y="129"/>
                  <a:pt x="158" y="128"/>
                </a:cubicBezTo>
                <a:cubicBezTo>
                  <a:pt x="158" y="127"/>
                  <a:pt x="152" y="131"/>
                  <a:pt x="152" y="132"/>
                </a:cubicBezTo>
                <a:cubicBezTo>
                  <a:pt x="152" y="133"/>
                  <a:pt x="151" y="134"/>
                  <a:pt x="149" y="134"/>
                </a:cubicBezTo>
                <a:cubicBezTo>
                  <a:pt x="147" y="134"/>
                  <a:pt x="149" y="132"/>
                  <a:pt x="150" y="131"/>
                </a:cubicBezTo>
                <a:cubicBezTo>
                  <a:pt x="152" y="131"/>
                  <a:pt x="156" y="127"/>
                  <a:pt x="158" y="127"/>
                </a:cubicBezTo>
                <a:cubicBezTo>
                  <a:pt x="160" y="126"/>
                  <a:pt x="165" y="124"/>
                  <a:pt x="165" y="123"/>
                </a:cubicBezTo>
                <a:cubicBezTo>
                  <a:pt x="165" y="123"/>
                  <a:pt x="164" y="123"/>
                  <a:pt x="163" y="123"/>
                </a:cubicBezTo>
                <a:cubicBezTo>
                  <a:pt x="162" y="123"/>
                  <a:pt x="162" y="123"/>
                  <a:pt x="161" y="123"/>
                </a:cubicBezTo>
                <a:cubicBezTo>
                  <a:pt x="160" y="123"/>
                  <a:pt x="157" y="124"/>
                  <a:pt x="155" y="126"/>
                </a:cubicBezTo>
                <a:cubicBezTo>
                  <a:pt x="152" y="127"/>
                  <a:pt x="149" y="126"/>
                  <a:pt x="150" y="128"/>
                </a:cubicBezTo>
                <a:cubicBezTo>
                  <a:pt x="150" y="129"/>
                  <a:pt x="149" y="128"/>
                  <a:pt x="149" y="128"/>
                </a:cubicBezTo>
                <a:cubicBezTo>
                  <a:pt x="148" y="128"/>
                  <a:pt x="147" y="128"/>
                  <a:pt x="147" y="129"/>
                </a:cubicBezTo>
                <a:cubicBezTo>
                  <a:pt x="146" y="130"/>
                  <a:pt x="145" y="129"/>
                  <a:pt x="146" y="128"/>
                </a:cubicBezTo>
                <a:cubicBezTo>
                  <a:pt x="147" y="127"/>
                  <a:pt x="144" y="126"/>
                  <a:pt x="144" y="127"/>
                </a:cubicBezTo>
                <a:cubicBezTo>
                  <a:pt x="144" y="128"/>
                  <a:pt x="143" y="129"/>
                  <a:pt x="141" y="129"/>
                </a:cubicBezTo>
                <a:cubicBezTo>
                  <a:pt x="139" y="129"/>
                  <a:pt x="136" y="130"/>
                  <a:pt x="138" y="131"/>
                </a:cubicBezTo>
                <a:cubicBezTo>
                  <a:pt x="139" y="132"/>
                  <a:pt x="140" y="133"/>
                  <a:pt x="139" y="134"/>
                </a:cubicBezTo>
                <a:cubicBezTo>
                  <a:pt x="139" y="134"/>
                  <a:pt x="138" y="134"/>
                  <a:pt x="137" y="133"/>
                </a:cubicBezTo>
                <a:cubicBezTo>
                  <a:pt x="136" y="132"/>
                  <a:pt x="135" y="132"/>
                  <a:pt x="133" y="132"/>
                </a:cubicBezTo>
                <a:cubicBezTo>
                  <a:pt x="130" y="132"/>
                  <a:pt x="123" y="128"/>
                  <a:pt x="123" y="127"/>
                </a:cubicBezTo>
                <a:cubicBezTo>
                  <a:pt x="123" y="126"/>
                  <a:pt x="116" y="127"/>
                  <a:pt x="113" y="126"/>
                </a:cubicBezTo>
                <a:cubicBezTo>
                  <a:pt x="111" y="125"/>
                  <a:pt x="107" y="123"/>
                  <a:pt x="104" y="124"/>
                </a:cubicBezTo>
                <a:cubicBezTo>
                  <a:pt x="102" y="124"/>
                  <a:pt x="98" y="125"/>
                  <a:pt x="96" y="124"/>
                </a:cubicBezTo>
                <a:cubicBezTo>
                  <a:pt x="95" y="123"/>
                  <a:pt x="93" y="123"/>
                  <a:pt x="90" y="123"/>
                </a:cubicBezTo>
                <a:cubicBezTo>
                  <a:pt x="87" y="124"/>
                  <a:pt x="85" y="122"/>
                  <a:pt x="81" y="121"/>
                </a:cubicBezTo>
                <a:cubicBezTo>
                  <a:pt x="77" y="120"/>
                  <a:pt x="71" y="121"/>
                  <a:pt x="70" y="121"/>
                </a:cubicBezTo>
                <a:cubicBezTo>
                  <a:pt x="69" y="122"/>
                  <a:pt x="69" y="121"/>
                  <a:pt x="69" y="121"/>
                </a:cubicBezTo>
                <a:cubicBezTo>
                  <a:pt x="68" y="120"/>
                  <a:pt x="68" y="120"/>
                  <a:pt x="67" y="120"/>
                </a:cubicBezTo>
                <a:cubicBezTo>
                  <a:pt x="65" y="120"/>
                  <a:pt x="67" y="119"/>
                  <a:pt x="66" y="118"/>
                </a:cubicBezTo>
                <a:cubicBezTo>
                  <a:pt x="65" y="117"/>
                  <a:pt x="60" y="118"/>
                  <a:pt x="58" y="118"/>
                </a:cubicBezTo>
                <a:cubicBezTo>
                  <a:pt x="57" y="118"/>
                  <a:pt x="56" y="117"/>
                  <a:pt x="56" y="116"/>
                </a:cubicBezTo>
                <a:cubicBezTo>
                  <a:pt x="56" y="116"/>
                  <a:pt x="55" y="116"/>
                  <a:pt x="54" y="117"/>
                </a:cubicBezTo>
                <a:cubicBezTo>
                  <a:pt x="54" y="118"/>
                  <a:pt x="52" y="118"/>
                  <a:pt x="51" y="118"/>
                </a:cubicBezTo>
                <a:cubicBezTo>
                  <a:pt x="50" y="117"/>
                  <a:pt x="53" y="116"/>
                  <a:pt x="53" y="116"/>
                </a:cubicBezTo>
                <a:cubicBezTo>
                  <a:pt x="53" y="115"/>
                  <a:pt x="50" y="114"/>
                  <a:pt x="49" y="114"/>
                </a:cubicBezTo>
                <a:cubicBezTo>
                  <a:pt x="48" y="114"/>
                  <a:pt x="47" y="115"/>
                  <a:pt x="45" y="117"/>
                </a:cubicBezTo>
                <a:cubicBezTo>
                  <a:pt x="43" y="119"/>
                  <a:pt x="40" y="118"/>
                  <a:pt x="38" y="118"/>
                </a:cubicBezTo>
                <a:cubicBezTo>
                  <a:pt x="36" y="118"/>
                  <a:pt x="34" y="118"/>
                  <a:pt x="34" y="119"/>
                </a:cubicBezTo>
                <a:cubicBezTo>
                  <a:pt x="34" y="120"/>
                  <a:pt x="36" y="120"/>
                  <a:pt x="35" y="122"/>
                </a:cubicBezTo>
                <a:cubicBezTo>
                  <a:pt x="34" y="122"/>
                  <a:pt x="34" y="122"/>
                  <a:pt x="34" y="121"/>
                </a:cubicBezTo>
                <a:cubicBezTo>
                  <a:pt x="33" y="121"/>
                  <a:pt x="33" y="121"/>
                  <a:pt x="32" y="121"/>
                </a:cubicBezTo>
                <a:cubicBezTo>
                  <a:pt x="31" y="123"/>
                  <a:pt x="27" y="123"/>
                  <a:pt x="26" y="122"/>
                </a:cubicBezTo>
                <a:cubicBezTo>
                  <a:pt x="25" y="122"/>
                  <a:pt x="22" y="126"/>
                  <a:pt x="21" y="127"/>
                </a:cubicBezTo>
                <a:cubicBezTo>
                  <a:pt x="20" y="127"/>
                  <a:pt x="22" y="128"/>
                  <a:pt x="19" y="131"/>
                </a:cubicBezTo>
                <a:cubicBezTo>
                  <a:pt x="16" y="134"/>
                  <a:pt x="10" y="133"/>
                  <a:pt x="8" y="133"/>
                </a:cubicBezTo>
                <a:cubicBezTo>
                  <a:pt x="7" y="133"/>
                  <a:pt x="8" y="135"/>
                  <a:pt x="7" y="136"/>
                </a:cubicBezTo>
                <a:cubicBezTo>
                  <a:pt x="6" y="137"/>
                  <a:pt x="8" y="138"/>
                  <a:pt x="12" y="139"/>
                </a:cubicBezTo>
                <a:cubicBezTo>
                  <a:pt x="16" y="140"/>
                  <a:pt x="18" y="145"/>
                  <a:pt x="19" y="146"/>
                </a:cubicBezTo>
                <a:cubicBezTo>
                  <a:pt x="19" y="147"/>
                  <a:pt x="21" y="147"/>
                  <a:pt x="23" y="147"/>
                </a:cubicBezTo>
                <a:cubicBezTo>
                  <a:pt x="24" y="146"/>
                  <a:pt x="25" y="146"/>
                  <a:pt x="26" y="146"/>
                </a:cubicBezTo>
                <a:cubicBezTo>
                  <a:pt x="28" y="147"/>
                  <a:pt x="26" y="149"/>
                  <a:pt x="27" y="150"/>
                </a:cubicBezTo>
                <a:cubicBezTo>
                  <a:pt x="28" y="150"/>
                  <a:pt x="29" y="150"/>
                  <a:pt x="30" y="150"/>
                </a:cubicBezTo>
                <a:cubicBezTo>
                  <a:pt x="31" y="150"/>
                  <a:pt x="32" y="150"/>
                  <a:pt x="32" y="151"/>
                </a:cubicBezTo>
                <a:cubicBezTo>
                  <a:pt x="32" y="152"/>
                  <a:pt x="29" y="151"/>
                  <a:pt x="27" y="152"/>
                </a:cubicBezTo>
                <a:cubicBezTo>
                  <a:pt x="25" y="154"/>
                  <a:pt x="24" y="155"/>
                  <a:pt x="23" y="153"/>
                </a:cubicBezTo>
                <a:cubicBezTo>
                  <a:pt x="22" y="152"/>
                  <a:pt x="19" y="153"/>
                  <a:pt x="18" y="153"/>
                </a:cubicBezTo>
                <a:cubicBezTo>
                  <a:pt x="16" y="153"/>
                  <a:pt x="18" y="151"/>
                  <a:pt x="18" y="150"/>
                </a:cubicBezTo>
                <a:cubicBezTo>
                  <a:pt x="18" y="149"/>
                  <a:pt x="16" y="149"/>
                  <a:pt x="13" y="151"/>
                </a:cubicBezTo>
                <a:cubicBezTo>
                  <a:pt x="9" y="152"/>
                  <a:pt x="11" y="152"/>
                  <a:pt x="10" y="153"/>
                </a:cubicBezTo>
                <a:cubicBezTo>
                  <a:pt x="10" y="154"/>
                  <a:pt x="10" y="154"/>
                  <a:pt x="9" y="153"/>
                </a:cubicBezTo>
                <a:cubicBezTo>
                  <a:pt x="8" y="153"/>
                  <a:pt x="7" y="153"/>
                  <a:pt x="6" y="153"/>
                </a:cubicBezTo>
                <a:cubicBezTo>
                  <a:pt x="5" y="155"/>
                  <a:pt x="1" y="156"/>
                  <a:pt x="1" y="157"/>
                </a:cubicBezTo>
                <a:cubicBezTo>
                  <a:pt x="0" y="158"/>
                  <a:pt x="5" y="159"/>
                  <a:pt x="7" y="159"/>
                </a:cubicBezTo>
                <a:cubicBezTo>
                  <a:pt x="9" y="160"/>
                  <a:pt x="5" y="161"/>
                  <a:pt x="6" y="161"/>
                </a:cubicBezTo>
                <a:cubicBezTo>
                  <a:pt x="8" y="162"/>
                  <a:pt x="7" y="163"/>
                  <a:pt x="9" y="164"/>
                </a:cubicBezTo>
                <a:cubicBezTo>
                  <a:pt x="12" y="166"/>
                  <a:pt x="17" y="164"/>
                  <a:pt x="18" y="164"/>
                </a:cubicBezTo>
                <a:cubicBezTo>
                  <a:pt x="20" y="164"/>
                  <a:pt x="21" y="166"/>
                  <a:pt x="22" y="165"/>
                </a:cubicBezTo>
                <a:cubicBezTo>
                  <a:pt x="23" y="164"/>
                  <a:pt x="28" y="160"/>
                  <a:pt x="30" y="162"/>
                </a:cubicBezTo>
                <a:cubicBezTo>
                  <a:pt x="32" y="164"/>
                  <a:pt x="27" y="164"/>
                  <a:pt x="29" y="165"/>
                </a:cubicBezTo>
                <a:cubicBezTo>
                  <a:pt x="30" y="166"/>
                  <a:pt x="31" y="169"/>
                  <a:pt x="29" y="171"/>
                </a:cubicBezTo>
                <a:cubicBezTo>
                  <a:pt x="27" y="172"/>
                  <a:pt x="25" y="171"/>
                  <a:pt x="24" y="171"/>
                </a:cubicBezTo>
                <a:cubicBezTo>
                  <a:pt x="23" y="171"/>
                  <a:pt x="23" y="173"/>
                  <a:pt x="22" y="175"/>
                </a:cubicBezTo>
                <a:cubicBezTo>
                  <a:pt x="20" y="176"/>
                  <a:pt x="18" y="173"/>
                  <a:pt x="16" y="173"/>
                </a:cubicBezTo>
                <a:cubicBezTo>
                  <a:pt x="14" y="173"/>
                  <a:pt x="14" y="176"/>
                  <a:pt x="14" y="178"/>
                </a:cubicBezTo>
                <a:cubicBezTo>
                  <a:pt x="15" y="179"/>
                  <a:pt x="11" y="177"/>
                  <a:pt x="10" y="181"/>
                </a:cubicBezTo>
                <a:cubicBezTo>
                  <a:pt x="9" y="184"/>
                  <a:pt x="6" y="181"/>
                  <a:pt x="8" y="184"/>
                </a:cubicBezTo>
                <a:cubicBezTo>
                  <a:pt x="11" y="188"/>
                  <a:pt x="10" y="186"/>
                  <a:pt x="12" y="187"/>
                </a:cubicBezTo>
                <a:cubicBezTo>
                  <a:pt x="14" y="188"/>
                  <a:pt x="10" y="191"/>
                  <a:pt x="12" y="191"/>
                </a:cubicBezTo>
                <a:cubicBezTo>
                  <a:pt x="14" y="191"/>
                  <a:pt x="16" y="195"/>
                  <a:pt x="17" y="196"/>
                </a:cubicBezTo>
                <a:cubicBezTo>
                  <a:pt x="18" y="197"/>
                  <a:pt x="20" y="195"/>
                  <a:pt x="22" y="195"/>
                </a:cubicBezTo>
                <a:cubicBezTo>
                  <a:pt x="24" y="195"/>
                  <a:pt x="23" y="192"/>
                  <a:pt x="24" y="193"/>
                </a:cubicBezTo>
                <a:cubicBezTo>
                  <a:pt x="25" y="194"/>
                  <a:pt x="27" y="197"/>
                  <a:pt x="26" y="198"/>
                </a:cubicBezTo>
                <a:cubicBezTo>
                  <a:pt x="25" y="199"/>
                  <a:pt x="26" y="201"/>
                  <a:pt x="26" y="202"/>
                </a:cubicBezTo>
                <a:cubicBezTo>
                  <a:pt x="25" y="204"/>
                  <a:pt x="30" y="203"/>
                  <a:pt x="30" y="202"/>
                </a:cubicBezTo>
                <a:cubicBezTo>
                  <a:pt x="31" y="201"/>
                  <a:pt x="34" y="200"/>
                  <a:pt x="36" y="202"/>
                </a:cubicBezTo>
                <a:cubicBezTo>
                  <a:pt x="38" y="205"/>
                  <a:pt x="39" y="205"/>
                  <a:pt x="39" y="203"/>
                </a:cubicBezTo>
                <a:cubicBezTo>
                  <a:pt x="39" y="202"/>
                  <a:pt x="40" y="200"/>
                  <a:pt x="40" y="201"/>
                </a:cubicBezTo>
                <a:cubicBezTo>
                  <a:pt x="41" y="202"/>
                  <a:pt x="42" y="203"/>
                  <a:pt x="45" y="202"/>
                </a:cubicBezTo>
                <a:cubicBezTo>
                  <a:pt x="48" y="200"/>
                  <a:pt x="47" y="202"/>
                  <a:pt x="45" y="203"/>
                </a:cubicBezTo>
                <a:cubicBezTo>
                  <a:pt x="43" y="206"/>
                  <a:pt x="45" y="210"/>
                  <a:pt x="44" y="210"/>
                </a:cubicBezTo>
                <a:cubicBezTo>
                  <a:pt x="42" y="211"/>
                  <a:pt x="41" y="215"/>
                  <a:pt x="39" y="215"/>
                </a:cubicBezTo>
                <a:cubicBezTo>
                  <a:pt x="36" y="215"/>
                  <a:pt x="32" y="220"/>
                  <a:pt x="31" y="220"/>
                </a:cubicBezTo>
                <a:cubicBezTo>
                  <a:pt x="31" y="221"/>
                  <a:pt x="30" y="221"/>
                  <a:pt x="29" y="220"/>
                </a:cubicBezTo>
                <a:cubicBezTo>
                  <a:pt x="27" y="220"/>
                  <a:pt x="25" y="220"/>
                  <a:pt x="25" y="221"/>
                </a:cubicBezTo>
                <a:cubicBezTo>
                  <a:pt x="24" y="223"/>
                  <a:pt x="21" y="225"/>
                  <a:pt x="22" y="226"/>
                </a:cubicBezTo>
                <a:cubicBezTo>
                  <a:pt x="22" y="226"/>
                  <a:pt x="27" y="224"/>
                  <a:pt x="27" y="223"/>
                </a:cubicBezTo>
                <a:cubicBezTo>
                  <a:pt x="27" y="222"/>
                  <a:pt x="27" y="222"/>
                  <a:pt x="28" y="223"/>
                </a:cubicBezTo>
                <a:cubicBezTo>
                  <a:pt x="29" y="224"/>
                  <a:pt x="31" y="223"/>
                  <a:pt x="32" y="222"/>
                </a:cubicBezTo>
                <a:cubicBezTo>
                  <a:pt x="33" y="221"/>
                  <a:pt x="34" y="221"/>
                  <a:pt x="35" y="221"/>
                </a:cubicBezTo>
                <a:cubicBezTo>
                  <a:pt x="36" y="221"/>
                  <a:pt x="36" y="220"/>
                  <a:pt x="39" y="220"/>
                </a:cubicBezTo>
                <a:cubicBezTo>
                  <a:pt x="41" y="219"/>
                  <a:pt x="41" y="219"/>
                  <a:pt x="41" y="217"/>
                </a:cubicBezTo>
                <a:cubicBezTo>
                  <a:pt x="42" y="216"/>
                  <a:pt x="48" y="213"/>
                  <a:pt x="49" y="213"/>
                </a:cubicBezTo>
                <a:cubicBezTo>
                  <a:pt x="50" y="213"/>
                  <a:pt x="49" y="211"/>
                  <a:pt x="51" y="211"/>
                </a:cubicBezTo>
                <a:cubicBezTo>
                  <a:pt x="52" y="211"/>
                  <a:pt x="54" y="209"/>
                  <a:pt x="55" y="208"/>
                </a:cubicBezTo>
                <a:cubicBezTo>
                  <a:pt x="57" y="206"/>
                  <a:pt x="57" y="207"/>
                  <a:pt x="58" y="207"/>
                </a:cubicBezTo>
                <a:cubicBezTo>
                  <a:pt x="60" y="206"/>
                  <a:pt x="59" y="204"/>
                  <a:pt x="60" y="203"/>
                </a:cubicBezTo>
                <a:cubicBezTo>
                  <a:pt x="61" y="203"/>
                  <a:pt x="62" y="202"/>
                  <a:pt x="62" y="201"/>
                </a:cubicBezTo>
                <a:cubicBezTo>
                  <a:pt x="62" y="200"/>
                  <a:pt x="59" y="200"/>
                  <a:pt x="59" y="200"/>
                </a:cubicBezTo>
                <a:cubicBezTo>
                  <a:pt x="58" y="199"/>
                  <a:pt x="61" y="196"/>
                  <a:pt x="62" y="197"/>
                </a:cubicBezTo>
                <a:cubicBezTo>
                  <a:pt x="63" y="197"/>
                  <a:pt x="65" y="195"/>
                  <a:pt x="65" y="194"/>
                </a:cubicBezTo>
                <a:cubicBezTo>
                  <a:pt x="65" y="192"/>
                  <a:pt x="67" y="192"/>
                  <a:pt x="68" y="191"/>
                </a:cubicBezTo>
                <a:cubicBezTo>
                  <a:pt x="69" y="190"/>
                  <a:pt x="69" y="188"/>
                  <a:pt x="70" y="188"/>
                </a:cubicBezTo>
                <a:cubicBezTo>
                  <a:pt x="71" y="188"/>
                  <a:pt x="72" y="187"/>
                  <a:pt x="74" y="186"/>
                </a:cubicBezTo>
                <a:cubicBezTo>
                  <a:pt x="75" y="185"/>
                  <a:pt x="74" y="187"/>
                  <a:pt x="76" y="187"/>
                </a:cubicBezTo>
                <a:cubicBezTo>
                  <a:pt x="79" y="187"/>
                  <a:pt x="78" y="189"/>
                  <a:pt x="76" y="188"/>
                </a:cubicBezTo>
                <a:cubicBezTo>
                  <a:pt x="74" y="188"/>
                  <a:pt x="74" y="188"/>
                  <a:pt x="72" y="189"/>
                </a:cubicBezTo>
                <a:cubicBezTo>
                  <a:pt x="70" y="191"/>
                  <a:pt x="72" y="191"/>
                  <a:pt x="70" y="193"/>
                </a:cubicBezTo>
                <a:cubicBezTo>
                  <a:pt x="69" y="195"/>
                  <a:pt x="69" y="196"/>
                  <a:pt x="71" y="196"/>
                </a:cubicBezTo>
                <a:cubicBezTo>
                  <a:pt x="72" y="196"/>
                  <a:pt x="71" y="198"/>
                  <a:pt x="69" y="198"/>
                </a:cubicBezTo>
                <a:cubicBezTo>
                  <a:pt x="67" y="199"/>
                  <a:pt x="69" y="200"/>
                  <a:pt x="71" y="200"/>
                </a:cubicBezTo>
                <a:cubicBezTo>
                  <a:pt x="73" y="200"/>
                  <a:pt x="76" y="196"/>
                  <a:pt x="79" y="195"/>
                </a:cubicBezTo>
                <a:cubicBezTo>
                  <a:pt x="81" y="194"/>
                  <a:pt x="83" y="194"/>
                  <a:pt x="84" y="194"/>
                </a:cubicBezTo>
                <a:cubicBezTo>
                  <a:pt x="84" y="195"/>
                  <a:pt x="85" y="195"/>
                  <a:pt x="85" y="195"/>
                </a:cubicBezTo>
                <a:cubicBezTo>
                  <a:pt x="86" y="194"/>
                  <a:pt x="84" y="193"/>
                  <a:pt x="85" y="192"/>
                </a:cubicBezTo>
                <a:cubicBezTo>
                  <a:pt x="86" y="192"/>
                  <a:pt x="84" y="192"/>
                  <a:pt x="83" y="190"/>
                </a:cubicBezTo>
                <a:cubicBezTo>
                  <a:pt x="83" y="188"/>
                  <a:pt x="84" y="189"/>
                  <a:pt x="85" y="188"/>
                </a:cubicBezTo>
                <a:cubicBezTo>
                  <a:pt x="85" y="186"/>
                  <a:pt x="86" y="187"/>
                  <a:pt x="87" y="188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9" y="188"/>
                  <a:pt x="90" y="188"/>
                  <a:pt x="90" y="189"/>
                </a:cubicBezTo>
                <a:cubicBezTo>
                  <a:pt x="91" y="190"/>
                  <a:pt x="91" y="190"/>
                  <a:pt x="92" y="189"/>
                </a:cubicBezTo>
                <a:cubicBezTo>
                  <a:pt x="92" y="189"/>
                  <a:pt x="93" y="189"/>
                  <a:pt x="94" y="190"/>
                </a:cubicBezTo>
                <a:cubicBezTo>
                  <a:pt x="95" y="191"/>
                  <a:pt x="93" y="191"/>
                  <a:pt x="92" y="191"/>
                </a:cubicBezTo>
                <a:cubicBezTo>
                  <a:pt x="90" y="191"/>
                  <a:pt x="91" y="194"/>
                  <a:pt x="92" y="192"/>
                </a:cubicBezTo>
                <a:cubicBezTo>
                  <a:pt x="93" y="191"/>
                  <a:pt x="94" y="191"/>
                  <a:pt x="96" y="192"/>
                </a:cubicBezTo>
                <a:cubicBezTo>
                  <a:pt x="97" y="193"/>
                  <a:pt x="97" y="192"/>
                  <a:pt x="98" y="191"/>
                </a:cubicBezTo>
                <a:cubicBezTo>
                  <a:pt x="99" y="190"/>
                  <a:pt x="99" y="192"/>
                  <a:pt x="99" y="192"/>
                </a:cubicBezTo>
                <a:cubicBezTo>
                  <a:pt x="99" y="193"/>
                  <a:pt x="101" y="193"/>
                  <a:pt x="104" y="194"/>
                </a:cubicBezTo>
                <a:cubicBezTo>
                  <a:pt x="107" y="194"/>
                  <a:pt x="112" y="194"/>
                  <a:pt x="113" y="194"/>
                </a:cubicBezTo>
                <a:cubicBezTo>
                  <a:pt x="114" y="193"/>
                  <a:pt x="114" y="195"/>
                  <a:pt x="117" y="196"/>
                </a:cubicBezTo>
                <a:cubicBezTo>
                  <a:pt x="118" y="196"/>
                  <a:pt x="119" y="196"/>
                  <a:pt x="120" y="195"/>
                </a:cubicBezTo>
                <a:cubicBezTo>
                  <a:pt x="121" y="194"/>
                  <a:pt x="121" y="194"/>
                  <a:pt x="122" y="194"/>
                </a:cubicBezTo>
                <a:cubicBezTo>
                  <a:pt x="124" y="196"/>
                  <a:pt x="122" y="196"/>
                  <a:pt x="121" y="197"/>
                </a:cubicBezTo>
                <a:cubicBezTo>
                  <a:pt x="120" y="198"/>
                  <a:pt x="122" y="198"/>
                  <a:pt x="123" y="198"/>
                </a:cubicBezTo>
                <a:cubicBezTo>
                  <a:pt x="124" y="199"/>
                  <a:pt x="127" y="200"/>
                  <a:pt x="128" y="201"/>
                </a:cubicBezTo>
                <a:cubicBezTo>
                  <a:pt x="129" y="202"/>
                  <a:pt x="130" y="203"/>
                  <a:pt x="133" y="205"/>
                </a:cubicBezTo>
                <a:cubicBezTo>
                  <a:pt x="135" y="206"/>
                  <a:pt x="135" y="205"/>
                  <a:pt x="135" y="204"/>
                </a:cubicBezTo>
                <a:cubicBezTo>
                  <a:pt x="135" y="203"/>
                  <a:pt x="134" y="202"/>
                  <a:pt x="136" y="203"/>
                </a:cubicBezTo>
                <a:cubicBezTo>
                  <a:pt x="138" y="205"/>
                  <a:pt x="137" y="203"/>
                  <a:pt x="139" y="205"/>
                </a:cubicBezTo>
                <a:cubicBezTo>
                  <a:pt x="141" y="206"/>
                  <a:pt x="140" y="204"/>
                  <a:pt x="139" y="201"/>
                </a:cubicBezTo>
                <a:cubicBezTo>
                  <a:pt x="139" y="198"/>
                  <a:pt x="140" y="200"/>
                  <a:pt x="141" y="202"/>
                </a:cubicBezTo>
                <a:cubicBezTo>
                  <a:pt x="142" y="203"/>
                  <a:pt x="142" y="205"/>
                  <a:pt x="141" y="207"/>
                </a:cubicBezTo>
                <a:cubicBezTo>
                  <a:pt x="141" y="209"/>
                  <a:pt x="138" y="207"/>
                  <a:pt x="138" y="206"/>
                </a:cubicBezTo>
                <a:cubicBezTo>
                  <a:pt x="139" y="205"/>
                  <a:pt x="135" y="206"/>
                  <a:pt x="135" y="207"/>
                </a:cubicBezTo>
                <a:cubicBezTo>
                  <a:pt x="135" y="208"/>
                  <a:pt x="137" y="211"/>
                  <a:pt x="139" y="211"/>
                </a:cubicBezTo>
                <a:cubicBezTo>
                  <a:pt x="140" y="212"/>
                  <a:pt x="139" y="214"/>
                  <a:pt x="140" y="214"/>
                </a:cubicBezTo>
                <a:cubicBezTo>
                  <a:pt x="141" y="215"/>
                  <a:pt x="141" y="217"/>
                  <a:pt x="142" y="217"/>
                </a:cubicBezTo>
                <a:cubicBezTo>
                  <a:pt x="143" y="216"/>
                  <a:pt x="143" y="213"/>
                  <a:pt x="142" y="212"/>
                </a:cubicBezTo>
                <a:cubicBezTo>
                  <a:pt x="141" y="211"/>
                  <a:pt x="141" y="209"/>
                  <a:pt x="142" y="209"/>
                </a:cubicBezTo>
                <a:cubicBezTo>
                  <a:pt x="144" y="210"/>
                  <a:pt x="142" y="212"/>
                  <a:pt x="143" y="212"/>
                </a:cubicBezTo>
                <a:cubicBezTo>
                  <a:pt x="144" y="213"/>
                  <a:pt x="144" y="212"/>
                  <a:pt x="146" y="211"/>
                </a:cubicBezTo>
                <a:cubicBezTo>
                  <a:pt x="147" y="210"/>
                  <a:pt x="145" y="208"/>
                  <a:pt x="145" y="207"/>
                </a:cubicBezTo>
                <a:cubicBezTo>
                  <a:pt x="146" y="206"/>
                  <a:pt x="147" y="208"/>
                  <a:pt x="148" y="210"/>
                </a:cubicBezTo>
                <a:cubicBezTo>
                  <a:pt x="149" y="212"/>
                  <a:pt x="147" y="212"/>
                  <a:pt x="147" y="213"/>
                </a:cubicBezTo>
                <a:cubicBezTo>
                  <a:pt x="147" y="214"/>
                  <a:pt x="145" y="213"/>
                  <a:pt x="144" y="214"/>
                </a:cubicBezTo>
                <a:cubicBezTo>
                  <a:pt x="144" y="214"/>
                  <a:pt x="144" y="218"/>
                  <a:pt x="145" y="218"/>
                </a:cubicBezTo>
                <a:cubicBezTo>
                  <a:pt x="145" y="218"/>
                  <a:pt x="145" y="218"/>
                  <a:pt x="146" y="217"/>
                </a:cubicBezTo>
                <a:cubicBezTo>
                  <a:pt x="146" y="216"/>
                  <a:pt x="146" y="216"/>
                  <a:pt x="146" y="217"/>
                </a:cubicBezTo>
                <a:cubicBezTo>
                  <a:pt x="147" y="217"/>
                  <a:pt x="147" y="217"/>
                  <a:pt x="148" y="216"/>
                </a:cubicBezTo>
                <a:cubicBezTo>
                  <a:pt x="148" y="216"/>
                  <a:pt x="149" y="215"/>
                  <a:pt x="149" y="216"/>
                </a:cubicBezTo>
                <a:cubicBezTo>
                  <a:pt x="150" y="218"/>
                  <a:pt x="152" y="219"/>
                  <a:pt x="153" y="219"/>
                </a:cubicBezTo>
                <a:cubicBezTo>
                  <a:pt x="154" y="219"/>
                  <a:pt x="152" y="217"/>
                  <a:pt x="151" y="217"/>
                </a:cubicBezTo>
                <a:cubicBezTo>
                  <a:pt x="150" y="217"/>
                  <a:pt x="150" y="215"/>
                  <a:pt x="151" y="215"/>
                </a:cubicBezTo>
                <a:cubicBezTo>
                  <a:pt x="152" y="214"/>
                  <a:pt x="155" y="218"/>
                  <a:pt x="154" y="219"/>
                </a:cubicBezTo>
                <a:cubicBezTo>
                  <a:pt x="154" y="220"/>
                  <a:pt x="153" y="220"/>
                  <a:pt x="152" y="221"/>
                </a:cubicBezTo>
                <a:cubicBezTo>
                  <a:pt x="152" y="222"/>
                  <a:pt x="151" y="221"/>
                  <a:pt x="150" y="220"/>
                </a:cubicBezTo>
                <a:cubicBezTo>
                  <a:pt x="150" y="220"/>
                  <a:pt x="149" y="219"/>
                  <a:pt x="149" y="219"/>
                </a:cubicBezTo>
                <a:cubicBezTo>
                  <a:pt x="147" y="219"/>
                  <a:pt x="149" y="221"/>
                  <a:pt x="149" y="222"/>
                </a:cubicBezTo>
                <a:cubicBezTo>
                  <a:pt x="150" y="224"/>
                  <a:pt x="148" y="226"/>
                  <a:pt x="149" y="227"/>
                </a:cubicBezTo>
                <a:cubicBezTo>
                  <a:pt x="151" y="228"/>
                  <a:pt x="150" y="226"/>
                  <a:pt x="151" y="225"/>
                </a:cubicBezTo>
                <a:cubicBezTo>
                  <a:pt x="151" y="224"/>
                  <a:pt x="152" y="225"/>
                  <a:pt x="153" y="226"/>
                </a:cubicBezTo>
                <a:cubicBezTo>
                  <a:pt x="154" y="227"/>
                  <a:pt x="154" y="224"/>
                  <a:pt x="154" y="224"/>
                </a:cubicBezTo>
                <a:cubicBezTo>
                  <a:pt x="154" y="223"/>
                  <a:pt x="155" y="223"/>
                  <a:pt x="156" y="224"/>
                </a:cubicBezTo>
                <a:cubicBezTo>
                  <a:pt x="157" y="225"/>
                  <a:pt x="157" y="225"/>
                  <a:pt x="157" y="224"/>
                </a:cubicBezTo>
                <a:cubicBezTo>
                  <a:pt x="157" y="224"/>
                  <a:pt x="158" y="223"/>
                  <a:pt x="158" y="223"/>
                </a:cubicBezTo>
                <a:cubicBezTo>
                  <a:pt x="159" y="224"/>
                  <a:pt x="158" y="225"/>
                  <a:pt x="158" y="226"/>
                </a:cubicBezTo>
                <a:cubicBezTo>
                  <a:pt x="158" y="227"/>
                  <a:pt x="159" y="227"/>
                  <a:pt x="159" y="226"/>
                </a:cubicBezTo>
                <a:cubicBezTo>
                  <a:pt x="160" y="226"/>
                  <a:pt x="160" y="226"/>
                  <a:pt x="160" y="227"/>
                </a:cubicBezTo>
                <a:cubicBezTo>
                  <a:pt x="160" y="228"/>
                  <a:pt x="161" y="228"/>
                  <a:pt x="162" y="229"/>
                </a:cubicBezTo>
                <a:cubicBezTo>
                  <a:pt x="163" y="230"/>
                  <a:pt x="160" y="230"/>
                  <a:pt x="161" y="231"/>
                </a:cubicBezTo>
                <a:cubicBezTo>
                  <a:pt x="162" y="232"/>
                  <a:pt x="161" y="233"/>
                  <a:pt x="162" y="234"/>
                </a:cubicBezTo>
                <a:cubicBezTo>
                  <a:pt x="163" y="235"/>
                  <a:pt x="164" y="235"/>
                  <a:pt x="165" y="234"/>
                </a:cubicBezTo>
                <a:cubicBezTo>
                  <a:pt x="166" y="233"/>
                  <a:pt x="167" y="235"/>
                  <a:pt x="166" y="237"/>
                </a:cubicBezTo>
                <a:cubicBezTo>
                  <a:pt x="165" y="238"/>
                  <a:pt x="167" y="239"/>
                  <a:pt x="168" y="238"/>
                </a:cubicBezTo>
                <a:cubicBezTo>
                  <a:pt x="169" y="237"/>
                  <a:pt x="171" y="240"/>
                  <a:pt x="172" y="240"/>
                </a:cubicBezTo>
                <a:cubicBezTo>
                  <a:pt x="172" y="241"/>
                  <a:pt x="173" y="242"/>
                  <a:pt x="172" y="242"/>
                </a:cubicBezTo>
                <a:cubicBezTo>
                  <a:pt x="170" y="242"/>
                  <a:pt x="171" y="244"/>
                  <a:pt x="172" y="245"/>
                </a:cubicBezTo>
                <a:cubicBezTo>
                  <a:pt x="173" y="245"/>
                  <a:pt x="173" y="246"/>
                  <a:pt x="173" y="247"/>
                </a:cubicBezTo>
                <a:cubicBezTo>
                  <a:pt x="173" y="248"/>
                  <a:pt x="176" y="249"/>
                  <a:pt x="177" y="249"/>
                </a:cubicBezTo>
                <a:cubicBezTo>
                  <a:pt x="178" y="248"/>
                  <a:pt x="179" y="249"/>
                  <a:pt x="180" y="250"/>
                </a:cubicBezTo>
                <a:cubicBezTo>
                  <a:pt x="181" y="251"/>
                  <a:pt x="183" y="252"/>
                  <a:pt x="184" y="251"/>
                </a:cubicBezTo>
                <a:cubicBezTo>
                  <a:pt x="185" y="251"/>
                  <a:pt x="185" y="253"/>
                  <a:pt x="185" y="254"/>
                </a:cubicBezTo>
                <a:cubicBezTo>
                  <a:pt x="185" y="255"/>
                  <a:pt x="187" y="255"/>
                  <a:pt x="189" y="254"/>
                </a:cubicBezTo>
                <a:cubicBezTo>
                  <a:pt x="189" y="254"/>
                  <a:pt x="189" y="255"/>
                  <a:pt x="190" y="255"/>
                </a:cubicBezTo>
                <a:cubicBezTo>
                  <a:pt x="190" y="255"/>
                  <a:pt x="191" y="256"/>
                  <a:pt x="191" y="256"/>
                </a:cubicBezTo>
                <a:cubicBezTo>
                  <a:pt x="193" y="255"/>
                  <a:pt x="193" y="259"/>
                  <a:pt x="195" y="260"/>
                </a:cubicBezTo>
                <a:cubicBezTo>
                  <a:pt x="196" y="262"/>
                  <a:pt x="195" y="263"/>
                  <a:pt x="195" y="265"/>
                </a:cubicBezTo>
                <a:cubicBezTo>
                  <a:pt x="196" y="266"/>
                  <a:pt x="196" y="269"/>
                  <a:pt x="194" y="269"/>
                </a:cubicBezTo>
                <a:cubicBezTo>
                  <a:pt x="193" y="269"/>
                  <a:pt x="193" y="267"/>
                  <a:pt x="194" y="267"/>
                </a:cubicBezTo>
                <a:cubicBezTo>
                  <a:pt x="195" y="266"/>
                  <a:pt x="194" y="264"/>
                  <a:pt x="193" y="264"/>
                </a:cubicBezTo>
                <a:cubicBezTo>
                  <a:pt x="192" y="264"/>
                  <a:pt x="192" y="262"/>
                  <a:pt x="193" y="261"/>
                </a:cubicBezTo>
                <a:cubicBezTo>
                  <a:pt x="193" y="260"/>
                  <a:pt x="191" y="260"/>
                  <a:pt x="190" y="259"/>
                </a:cubicBezTo>
                <a:cubicBezTo>
                  <a:pt x="189" y="258"/>
                  <a:pt x="186" y="258"/>
                  <a:pt x="185" y="257"/>
                </a:cubicBezTo>
                <a:cubicBezTo>
                  <a:pt x="185" y="256"/>
                  <a:pt x="182" y="251"/>
                  <a:pt x="180" y="251"/>
                </a:cubicBezTo>
                <a:cubicBezTo>
                  <a:pt x="179" y="251"/>
                  <a:pt x="176" y="252"/>
                  <a:pt x="175" y="250"/>
                </a:cubicBezTo>
                <a:cubicBezTo>
                  <a:pt x="173" y="249"/>
                  <a:pt x="171" y="249"/>
                  <a:pt x="170" y="249"/>
                </a:cubicBezTo>
                <a:cubicBezTo>
                  <a:pt x="169" y="250"/>
                  <a:pt x="172" y="250"/>
                  <a:pt x="171" y="251"/>
                </a:cubicBezTo>
                <a:cubicBezTo>
                  <a:pt x="171" y="252"/>
                  <a:pt x="172" y="253"/>
                  <a:pt x="173" y="253"/>
                </a:cubicBezTo>
                <a:cubicBezTo>
                  <a:pt x="175" y="253"/>
                  <a:pt x="175" y="255"/>
                  <a:pt x="176" y="255"/>
                </a:cubicBezTo>
                <a:cubicBezTo>
                  <a:pt x="177" y="255"/>
                  <a:pt x="178" y="257"/>
                  <a:pt x="179" y="257"/>
                </a:cubicBezTo>
                <a:cubicBezTo>
                  <a:pt x="181" y="257"/>
                  <a:pt x="181" y="258"/>
                  <a:pt x="181" y="259"/>
                </a:cubicBezTo>
                <a:cubicBezTo>
                  <a:pt x="182" y="260"/>
                  <a:pt x="184" y="259"/>
                  <a:pt x="184" y="260"/>
                </a:cubicBezTo>
                <a:cubicBezTo>
                  <a:pt x="184" y="261"/>
                  <a:pt x="185" y="262"/>
                  <a:pt x="186" y="263"/>
                </a:cubicBezTo>
                <a:cubicBezTo>
                  <a:pt x="186" y="264"/>
                  <a:pt x="186" y="267"/>
                  <a:pt x="188" y="269"/>
                </a:cubicBezTo>
                <a:cubicBezTo>
                  <a:pt x="189" y="271"/>
                  <a:pt x="188" y="272"/>
                  <a:pt x="190" y="273"/>
                </a:cubicBezTo>
                <a:cubicBezTo>
                  <a:pt x="191" y="273"/>
                  <a:pt x="191" y="274"/>
                  <a:pt x="190" y="274"/>
                </a:cubicBezTo>
                <a:cubicBezTo>
                  <a:pt x="188" y="274"/>
                  <a:pt x="189" y="275"/>
                  <a:pt x="189" y="278"/>
                </a:cubicBezTo>
                <a:cubicBezTo>
                  <a:pt x="188" y="281"/>
                  <a:pt x="188" y="286"/>
                  <a:pt x="188" y="288"/>
                </a:cubicBezTo>
                <a:cubicBezTo>
                  <a:pt x="188" y="290"/>
                  <a:pt x="186" y="293"/>
                  <a:pt x="187" y="295"/>
                </a:cubicBezTo>
                <a:cubicBezTo>
                  <a:pt x="188" y="297"/>
                  <a:pt x="189" y="299"/>
                  <a:pt x="188" y="302"/>
                </a:cubicBezTo>
                <a:cubicBezTo>
                  <a:pt x="188" y="304"/>
                  <a:pt x="188" y="305"/>
                  <a:pt x="189" y="307"/>
                </a:cubicBezTo>
                <a:cubicBezTo>
                  <a:pt x="190" y="309"/>
                  <a:pt x="189" y="312"/>
                  <a:pt x="190" y="313"/>
                </a:cubicBezTo>
                <a:cubicBezTo>
                  <a:pt x="191" y="313"/>
                  <a:pt x="192" y="315"/>
                  <a:pt x="193" y="316"/>
                </a:cubicBezTo>
                <a:cubicBezTo>
                  <a:pt x="194" y="318"/>
                  <a:pt x="195" y="317"/>
                  <a:pt x="196" y="319"/>
                </a:cubicBezTo>
                <a:cubicBezTo>
                  <a:pt x="196" y="321"/>
                  <a:pt x="196" y="321"/>
                  <a:pt x="197" y="321"/>
                </a:cubicBezTo>
                <a:cubicBezTo>
                  <a:pt x="199" y="322"/>
                  <a:pt x="198" y="324"/>
                  <a:pt x="198" y="325"/>
                </a:cubicBezTo>
                <a:cubicBezTo>
                  <a:pt x="198" y="326"/>
                  <a:pt x="200" y="327"/>
                  <a:pt x="202" y="330"/>
                </a:cubicBezTo>
                <a:cubicBezTo>
                  <a:pt x="205" y="332"/>
                  <a:pt x="203" y="334"/>
                  <a:pt x="204" y="334"/>
                </a:cubicBezTo>
                <a:cubicBezTo>
                  <a:pt x="206" y="334"/>
                  <a:pt x="208" y="335"/>
                  <a:pt x="210" y="336"/>
                </a:cubicBezTo>
                <a:cubicBezTo>
                  <a:pt x="211" y="336"/>
                  <a:pt x="212" y="336"/>
                  <a:pt x="212" y="336"/>
                </a:cubicBezTo>
                <a:cubicBezTo>
                  <a:pt x="213" y="336"/>
                  <a:pt x="213" y="336"/>
                  <a:pt x="213" y="336"/>
                </a:cubicBezTo>
                <a:cubicBezTo>
                  <a:pt x="215" y="337"/>
                  <a:pt x="217" y="339"/>
                  <a:pt x="217" y="341"/>
                </a:cubicBezTo>
                <a:cubicBezTo>
                  <a:pt x="218" y="343"/>
                  <a:pt x="218" y="345"/>
                  <a:pt x="220" y="347"/>
                </a:cubicBezTo>
                <a:cubicBezTo>
                  <a:pt x="222" y="350"/>
                  <a:pt x="224" y="354"/>
                  <a:pt x="224" y="356"/>
                </a:cubicBezTo>
                <a:cubicBezTo>
                  <a:pt x="224" y="357"/>
                  <a:pt x="227" y="358"/>
                  <a:pt x="229" y="360"/>
                </a:cubicBezTo>
                <a:cubicBezTo>
                  <a:pt x="232" y="361"/>
                  <a:pt x="232" y="365"/>
                  <a:pt x="231" y="366"/>
                </a:cubicBezTo>
                <a:cubicBezTo>
                  <a:pt x="231" y="366"/>
                  <a:pt x="230" y="366"/>
                  <a:pt x="230" y="366"/>
                </a:cubicBezTo>
                <a:cubicBezTo>
                  <a:pt x="229" y="366"/>
                  <a:pt x="228" y="365"/>
                  <a:pt x="228" y="366"/>
                </a:cubicBezTo>
                <a:cubicBezTo>
                  <a:pt x="228" y="367"/>
                  <a:pt x="232" y="370"/>
                  <a:pt x="233" y="370"/>
                </a:cubicBezTo>
                <a:cubicBezTo>
                  <a:pt x="235" y="370"/>
                  <a:pt x="236" y="371"/>
                  <a:pt x="238" y="373"/>
                </a:cubicBezTo>
                <a:cubicBezTo>
                  <a:pt x="240" y="375"/>
                  <a:pt x="240" y="377"/>
                  <a:pt x="239" y="378"/>
                </a:cubicBezTo>
                <a:cubicBezTo>
                  <a:pt x="238" y="379"/>
                  <a:pt x="241" y="380"/>
                  <a:pt x="244" y="382"/>
                </a:cubicBezTo>
                <a:cubicBezTo>
                  <a:pt x="247" y="384"/>
                  <a:pt x="248" y="387"/>
                  <a:pt x="248" y="388"/>
                </a:cubicBezTo>
                <a:cubicBezTo>
                  <a:pt x="249" y="389"/>
                  <a:pt x="250" y="388"/>
                  <a:pt x="251" y="386"/>
                </a:cubicBezTo>
                <a:cubicBezTo>
                  <a:pt x="251" y="385"/>
                  <a:pt x="250" y="385"/>
                  <a:pt x="250" y="383"/>
                </a:cubicBezTo>
                <a:cubicBezTo>
                  <a:pt x="250" y="381"/>
                  <a:pt x="247" y="382"/>
                  <a:pt x="246" y="381"/>
                </a:cubicBezTo>
                <a:cubicBezTo>
                  <a:pt x="245" y="381"/>
                  <a:pt x="246" y="379"/>
                  <a:pt x="245" y="378"/>
                </a:cubicBezTo>
                <a:cubicBezTo>
                  <a:pt x="244" y="377"/>
                  <a:pt x="243" y="374"/>
                  <a:pt x="242" y="372"/>
                </a:cubicBezTo>
                <a:cubicBezTo>
                  <a:pt x="242" y="370"/>
                  <a:pt x="239" y="368"/>
                  <a:pt x="238" y="365"/>
                </a:cubicBezTo>
                <a:cubicBezTo>
                  <a:pt x="236" y="363"/>
                  <a:pt x="235" y="361"/>
                  <a:pt x="234" y="361"/>
                </a:cubicBezTo>
                <a:cubicBezTo>
                  <a:pt x="233" y="360"/>
                  <a:pt x="235" y="359"/>
                  <a:pt x="235" y="358"/>
                </a:cubicBezTo>
                <a:cubicBezTo>
                  <a:pt x="234" y="358"/>
                  <a:pt x="233" y="358"/>
                  <a:pt x="231" y="357"/>
                </a:cubicBezTo>
                <a:cubicBezTo>
                  <a:pt x="230" y="356"/>
                  <a:pt x="229" y="355"/>
                  <a:pt x="229" y="354"/>
                </a:cubicBezTo>
                <a:cubicBezTo>
                  <a:pt x="229" y="352"/>
                  <a:pt x="228" y="349"/>
                  <a:pt x="228" y="347"/>
                </a:cubicBezTo>
                <a:cubicBezTo>
                  <a:pt x="227" y="346"/>
                  <a:pt x="229" y="346"/>
                  <a:pt x="229" y="347"/>
                </a:cubicBezTo>
                <a:cubicBezTo>
                  <a:pt x="230" y="347"/>
                  <a:pt x="230" y="348"/>
                  <a:pt x="231" y="348"/>
                </a:cubicBezTo>
                <a:cubicBezTo>
                  <a:pt x="231" y="347"/>
                  <a:pt x="232" y="348"/>
                  <a:pt x="233" y="349"/>
                </a:cubicBezTo>
                <a:cubicBezTo>
                  <a:pt x="233" y="349"/>
                  <a:pt x="234" y="349"/>
                  <a:pt x="234" y="349"/>
                </a:cubicBezTo>
                <a:cubicBezTo>
                  <a:pt x="235" y="349"/>
                  <a:pt x="235" y="349"/>
                  <a:pt x="236" y="349"/>
                </a:cubicBezTo>
                <a:cubicBezTo>
                  <a:pt x="236" y="350"/>
                  <a:pt x="234" y="350"/>
                  <a:pt x="236" y="355"/>
                </a:cubicBezTo>
                <a:cubicBezTo>
                  <a:pt x="239" y="359"/>
                  <a:pt x="237" y="356"/>
                  <a:pt x="237" y="359"/>
                </a:cubicBezTo>
                <a:cubicBezTo>
                  <a:pt x="237" y="362"/>
                  <a:pt x="239" y="361"/>
                  <a:pt x="239" y="360"/>
                </a:cubicBezTo>
                <a:cubicBezTo>
                  <a:pt x="240" y="360"/>
                  <a:pt x="241" y="361"/>
                  <a:pt x="242" y="363"/>
                </a:cubicBezTo>
                <a:cubicBezTo>
                  <a:pt x="243" y="364"/>
                  <a:pt x="246" y="365"/>
                  <a:pt x="246" y="365"/>
                </a:cubicBezTo>
                <a:cubicBezTo>
                  <a:pt x="246" y="366"/>
                  <a:pt x="246" y="368"/>
                  <a:pt x="248" y="368"/>
                </a:cubicBezTo>
                <a:cubicBezTo>
                  <a:pt x="249" y="368"/>
                  <a:pt x="250" y="370"/>
                  <a:pt x="251" y="370"/>
                </a:cubicBezTo>
                <a:cubicBezTo>
                  <a:pt x="252" y="371"/>
                  <a:pt x="252" y="372"/>
                  <a:pt x="251" y="373"/>
                </a:cubicBezTo>
                <a:cubicBezTo>
                  <a:pt x="251" y="374"/>
                  <a:pt x="251" y="375"/>
                  <a:pt x="254" y="376"/>
                </a:cubicBezTo>
                <a:cubicBezTo>
                  <a:pt x="257" y="377"/>
                  <a:pt x="255" y="378"/>
                  <a:pt x="258" y="379"/>
                </a:cubicBezTo>
                <a:cubicBezTo>
                  <a:pt x="260" y="381"/>
                  <a:pt x="265" y="388"/>
                  <a:pt x="267" y="390"/>
                </a:cubicBezTo>
                <a:cubicBezTo>
                  <a:pt x="268" y="391"/>
                  <a:pt x="268" y="393"/>
                  <a:pt x="269" y="394"/>
                </a:cubicBezTo>
                <a:cubicBezTo>
                  <a:pt x="269" y="396"/>
                  <a:pt x="268" y="396"/>
                  <a:pt x="269" y="397"/>
                </a:cubicBezTo>
                <a:cubicBezTo>
                  <a:pt x="269" y="399"/>
                  <a:pt x="267" y="398"/>
                  <a:pt x="267" y="399"/>
                </a:cubicBezTo>
                <a:cubicBezTo>
                  <a:pt x="267" y="400"/>
                  <a:pt x="269" y="404"/>
                  <a:pt x="271" y="404"/>
                </a:cubicBezTo>
                <a:cubicBezTo>
                  <a:pt x="273" y="404"/>
                  <a:pt x="275" y="407"/>
                  <a:pt x="277" y="408"/>
                </a:cubicBezTo>
                <a:cubicBezTo>
                  <a:pt x="278" y="410"/>
                  <a:pt x="281" y="409"/>
                  <a:pt x="284" y="410"/>
                </a:cubicBezTo>
                <a:cubicBezTo>
                  <a:pt x="286" y="411"/>
                  <a:pt x="288" y="414"/>
                  <a:pt x="292" y="415"/>
                </a:cubicBezTo>
                <a:cubicBezTo>
                  <a:pt x="296" y="416"/>
                  <a:pt x="299" y="417"/>
                  <a:pt x="302" y="419"/>
                </a:cubicBezTo>
                <a:cubicBezTo>
                  <a:pt x="304" y="420"/>
                  <a:pt x="307" y="420"/>
                  <a:pt x="310" y="418"/>
                </a:cubicBezTo>
                <a:cubicBezTo>
                  <a:pt x="313" y="417"/>
                  <a:pt x="316" y="419"/>
                  <a:pt x="318" y="419"/>
                </a:cubicBezTo>
                <a:cubicBezTo>
                  <a:pt x="320" y="420"/>
                  <a:pt x="325" y="426"/>
                  <a:pt x="327" y="427"/>
                </a:cubicBezTo>
                <a:cubicBezTo>
                  <a:pt x="328" y="428"/>
                  <a:pt x="329" y="427"/>
                  <a:pt x="330" y="427"/>
                </a:cubicBezTo>
                <a:cubicBezTo>
                  <a:pt x="331" y="427"/>
                  <a:pt x="332" y="427"/>
                  <a:pt x="333" y="428"/>
                </a:cubicBezTo>
                <a:cubicBezTo>
                  <a:pt x="334" y="429"/>
                  <a:pt x="340" y="431"/>
                  <a:pt x="341" y="431"/>
                </a:cubicBezTo>
                <a:cubicBezTo>
                  <a:pt x="343" y="431"/>
                  <a:pt x="343" y="429"/>
                  <a:pt x="344" y="430"/>
                </a:cubicBezTo>
                <a:cubicBezTo>
                  <a:pt x="345" y="431"/>
                  <a:pt x="344" y="433"/>
                  <a:pt x="345" y="434"/>
                </a:cubicBezTo>
                <a:cubicBezTo>
                  <a:pt x="347" y="434"/>
                  <a:pt x="349" y="438"/>
                  <a:pt x="350" y="439"/>
                </a:cubicBezTo>
                <a:cubicBezTo>
                  <a:pt x="352" y="439"/>
                  <a:pt x="352" y="441"/>
                  <a:pt x="351" y="442"/>
                </a:cubicBezTo>
                <a:cubicBezTo>
                  <a:pt x="350" y="442"/>
                  <a:pt x="350" y="445"/>
                  <a:pt x="352" y="446"/>
                </a:cubicBezTo>
                <a:cubicBezTo>
                  <a:pt x="355" y="446"/>
                  <a:pt x="354" y="445"/>
                  <a:pt x="355" y="445"/>
                </a:cubicBezTo>
                <a:cubicBezTo>
                  <a:pt x="356" y="445"/>
                  <a:pt x="356" y="447"/>
                  <a:pt x="357" y="447"/>
                </a:cubicBezTo>
                <a:cubicBezTo>
                  <a:pt x="358" y="447"/>
                  <a:pt x="360" y="448"/>
                  <a:pt x="360" y="449"/>
                </a:cubicBezTo>
                <a:cubicBezTo>
                  <a:pt x="360" y="451"/>
                  <a:pt x="361" y="452"/>
                  <a:pt x="362" y="452"/>
                </a:cubicBezTo>
                <a:cubicBezTo>
                  <a:pt x="364" y="452"/>
                  <a:pt x="367" y="452"/>
                  <a:pt x="369" y="454"/>
                </a:cubicBezTo>
                <a:cubicBezTo>
                  <a:pt x="370" y="456"/>
                  <a:pt x="371" y="455"/>
                  <a:pt x="372" y="456"/>
                </a:cubicBezTo>
                <a:cubicBezTo>
                  <a:pt x="373" y="458"/>
                  <a:pt x="375" y="456"/>
                  <a:pt x="375" y="455"/>
                </a:cubicBezTo>
                <a:cubicBezTo>
                  <a:pt x="376" y="454"/>
                  <a:pt x="374" y="454"/>
                  <a:pt x="374" y="453"/>
                </a:cubicBezTo>
                <a:cubicBezTo>
                  <a:pt x="374" y="452"/>
                  <a:pt x="376" y="452"/>
                  <a:pt x="376" y="451"/>
                </a:cubicBezTo>
                <a:cubicBezTo>
                  <a:pt x="377" y="449"/>
                  <a:pt x="380" y="449"/>
                  <a:pt x="381" y="449"/>
                </a:cubicBezTo>
                <a:cubicBezTo>
                  <a:pt x="382" y="450"/>
                  <a:pt x="383" y="451"/>
                  <a:pt x="382" y="452"/>
                </a:cubicBezTo>
                <a:cubicBezTo>
                  <a:pt x="381" y="454"/>
                  <a:pt x="385" y="457"/>
                  <a:pt x="386" y="458"/>
                </a:cubicBezTo>
                <a:cubicBezTo>
                  <a:pt x="387" y="459"/>
                  <a:pt x="386" y="461"/>
                  <a:pt x="387" y="461"/>
                </a:cubicBezTo>
                <a:cubicBezTo>
                  <a:pt x="387" y="462"/>
                  <a:pt x="388" y="463"/>
                  <a:pt x="387" y="464"/>
                </a:cubicBezTo>
                <a:cubicBezTo>
                  <a:pt x="386" y="464"/>
                  <a:pt x="387" y="469"/>
                  <a:pt x="388" y="470"/>
                </a:cubicBezTo>
                <a:cubicBezTo>
                  <a:pt x="388" y="471"/>
                  <a:pt x="388" y="472"/>
                  <a:pt x="387" y="474"/>
                </a:cubicBezTo>
                <a:cubicBezTo>
                  <a:pt x="386" y="476"/>
                  <a:pt x="385" y="477"/>
                  <a:pt x="383" y="477"/>
                </a:cubicBezTo>
                <a:cubicBezTo>
                  <a:pt x="381" y="477"/>
                  <a:pt x="382" y="479"/>
                  <a:pt x="381" y="479"/>
                </a:cubicBezTo>
                <a:cubicBezTo>
                  <a:pt x="380" y="479"/>
                  <a:pt x="380" y="481"/>
                  <a:pt x="380" y="482"/>
                </a:cubicBezTo>
                <a:cubicBezTo>
                  <a:pt x="380" y="483"/>
                  <a:pt x="379" y="483"/>
                  <a:pt x="377" y="483"/>
                </a:cubicBezTo>
                <a:cubicBezTo>
                  <a:pt x="376" y="483"/>
                  <a:pt x="376" y="485"/>
                  <a:pt x="376" y="486"/>
                </a:cubicBezTo>
                <a:cubicBezTo>
                  <a:pt x="376" y="488"/>
                  <a:pt x="374" y="488"/>
                  <a:pt x="374" y="489"/>
                </a:cubicBezTo>
                <a:cubicBezTo>
                  <a:pt x="373" y="490"/>
                  <a:pt x="374" y="491"/>
                  <a:pt x="373" y="491"/>
                </a:cubicBezTo>
                <a:cubicBezTo>
                  <a:pt x="371" y="492"/>
                  <a:pt x="371" y="493"/>
                  <a:pt x="372" y="494"/>
                </a:cubicBezTo>
                <a:cubicBezTo>
                  <a:pt x="373" y="495"/>
                  <a:pt x="372" y="496"/>
                  <a:pt x="372" y="497"/>
                </a:cubicBezTo>
                <a:cubicBezTo>
                  <a:pt x="371" y="498"/>
                  <a:pt x="373" y="498"/>
                  <a:pt x="374" y="499"/>
                </a:cubicBezTo>
                <a:cubicBezTo>
                  <a:pt x="375" y="500"/>
                  <a:pt x="375" y="500"/>
                  <a:pt x="375" y="499"/>
                </a:cubicBezTo>
                <a:cubicBezTo>
                  <a:pt x="376" y="499"/>
                  <a:pt x="376" y="499"/>
                  <a:pt x="376" y="500"/>
                </a:cubicBezTo>
                <a:cubicBezTo>
                  <a:pt x="377" y="501"/>
                  <a:pt x="376" y="502"/>
                  <a:pt x="374" y="502"/>
                </a:cubicBezTo>
                <a:cubicBezTo>
                  <a:pt x="373" y="502"/>
                  <a:pt x="371" y="504"/>
                  <a:pt x="370" y="506"/>
                </a:cubicBezTo>
                <a:cubicBezTo>
                  <a:pt x="370" y="508"/>
                  <a:pt x="372" y="511"/>
                  <a:pt x="372" y="512"/>
                </a:cubicBezTo>
                <a:cubicBezTo>
                  <a:pt x="372" y="513"/>
                  <a:pt x="371" y="512"/>
                  <a:pt x="371" y="513"/>
                </a:cubicBezTo>
                <a:cubicBezTo>
                  <a:pt x="370" y="514"/>
                  <a:pt x="374" y="516"/>
                  <a:pt x="375" y="517"/>
                </a:cubicBezTo>
                <a:cubicBezTo>
                  <a:pt x="377" y="518"/>
                  <a:pt x="378" y="521"/>
                  <a:pt x="379" y="523"/>
                </a:cubicBezTo>
                <a:cubicBezTo>
                  <a:pt x="381" y="524"/>
                  <a:pt x="381" y="525"/>
                  <a:pt x="382" y="529"/>
                </a:cubicBezTo>
                <a:cubicBezTo>
                  <a:pt x="384" y="533"/>
                  <a:pt x="387" y="539"/>
                  <a:pt x="389" y="542"/>
                </a:cubicBezTo>
                <a:cubicBezTo>
                  <a:pt x="391" y="544"/>
                  <a:pt x="392" y="546"/>
                  <a:pt x="392" y="547"/>
                </a:cubicBezTo>
                <a:cubicBezTo>
                  <a:pt x="391" y="548"/>
                  <a:pt x="392" y="550"/>
                  <a:pt x="393" y="551"/>
                </a:cubicBezTo>
                <a:cubicBezTo>
                  <a:pt x="395" y="552"/>
                  <a:pt x="396" y="554"/>
                  <a:pt x="400" y="556"/>
                </a:cubicBezTo>
                <a:cubicBezTo>
                  <a:pt x="404" y="558"/>
                  <a:pt x="411" y="561"/>
                  <a:pt x="412" y="563"/>
                </a:cubicBezTo>
                <a:cubicBezTo>
                  <a:pt x="413" y="565"/>
                  <a:pt x="417" y="567"/>
                  <a:pt x="417" y="567"/>
                </a:cubicBezTo>
                <a:cubicBezTo>
                  <a:pt x="418" y="567"/>
                  <a:pt x="417" y="570"/>
                  <a:pt x="418" y="572"/>
                </a:cubicBezTo>
                <a:cubicBezTo>
                  <a:pt x="418" y="573"/>
                  <a:pt x="418" y="580"/>
                  <a:pt x="418" y="583"/>
                </a:cubicBezTo>
                <a:cubicBezTo>
                  <a:pt x="417" y="585"/>
                  <a:pt x="417" y="587"/>
                  <a:pt x="416" y="589"/>
                </a:cubicBezTo>
                <a:cubicBezTo>
                  <a:pt x="416" y="591"/>
                  <a:pt x="417" y="591"/>
                  <a:pt x="417" y="591"/>
                </a:cubicBezTo>
                <a:cubicBezTo>
                  <a:pt x="416" y="592"/>
                  <a:pt x="416" y="594"/>
                  <a:pt x="416" y="597"/>
                </a:cubicBezTo>
                <a:cubicBezTo>
                  <a:pt x="416" y="600"/>
                  <a:pt x="414" y="605"/>
                  <a:pt x="414" y="607"/>
                </a:cubicBezTo>
                <a:cubicBezTo>
                  <a:pt x="414" y="608"/>
                  <a:pt x="413" y="609"/>
                  <a:pt x="413" y="611"/>
                </a:cubicBezTo>
                <a:cubicBezTo>
                  <a:pt x="413" y="613"/>
                  <a:pt x="412" y="614"/>
                  <a:pt x="411" y="615"/>
                </a:cubicBezTo>
                <a:cubicBezTo>
                  <a:pt x="410" y="616"/>
                  <a:pt x="413" y="618"/>
                  <a:pt x="413" y="620"/>
                </a:cubicBezTo>
                <a:cubicBezTo>
                  <a:pt x="413" y="621"/>
                  <a:pt x="411" y="622"/>
                  <a:pt x="411" y="625"/>
                </a:cubicBezTo>
                <a:cubicBezTo>
                  <a:pt x="412" y="628"/>
                  <a:pt x="411" y="633"/>
                  <a:pt x="411" y="634"/>
                </a:cubicBezTo>
                <a:cubicBezTo>
                  <a:pt x="411" y="635"/>
                  <a:pt x="410" y="635"/>
                  <a:pt x="410" y="637"/>
                </a:cubicBezTo>
                <a:cubicBezTo>
                  <a:pt x="411" y="639"/>
                  <a:pt x="409" y="639"/>
                  <a:pt x="409" y="642"/>
                </a:cubicBezTo>
                <a:cubicBezTo>
                  <a:pt x="409" y="645"/>
                  <a:pt x="406" y="649"/>
                  <a:pt x="406" y="651"/>
                </a:cubicBezTo>
                <a:cubicBezTo>
                  <a:pt x="405" y="653"/>
                  <a:pt x="405" y="654"/>
                  <a:pt x="404" y="654"/>
                </a:cubicBezTo>
                <a:cubicBezTo>
                  <a:pt x="402" y="654"/>
                  <a:pt x="402" y="656"/>
                  <a:pt x="403" y="658"/>
                </a:cubicBezTo>
                <a:cubicBezTo>
                  <a:pt x="404" y="659"/>
                  <a:pt x="402" y="661"/>
                  <a:pt x="404" y="663"/>
                </a:cubicBezTo>
                <a:cubicBezTo>
                  <a:pt x="405" y="665"/>
                  <a:pt x="404" y="665"/>
                  <a:pt x="404" y="667"/>
                </a:cubicBezTo>
                <a:cubicBezTo>
                  <a:pt x="403" y="669"/>
                  <a:pt x="402" y="669"/>
                  <a:pt x="402" y="671"/>
                </a:cubicBezTo>
                <a:cubicBezTo>
                  <a:pt x="402" y="673"/>
                  <a:pt x="401" y="674"/>
                  <a:pt x="402" y="676"/>
                </a:cubicBezTo>
                <a:cubicBezTo>
                  <a:pt x="403" y="678"/>
                  <a:pt x="402" y="678"/>
                  <a:pt x="402" y="678"/>
                </a:cubicBezTo>
                <a:cubicBezTo>
                  <a:pt x="401" y="678"/>
                  <a:pt x="400" y="680"/>
                  <a:pt x="400" y="683"/>
                </a:cubicBezTo>
                <a:cubicBezTo>
                  <a:pt x="399" y="686"/>
                  <a:pt x="399" y="686"/>
                  <a:pt x="402" y="686"/>
                </a:cubicBezTo>
                <a:cubicBezTo>
                  <a:pt x="404" y="686"/>
                  <a:pt x="402" y="678"/>
                  <a:pt x="404" y="678"/>
                </a:cubicBezTo>
                <a:cubicBezTo>
                  <a:pt x="405" y="678"/>
                  <a:pt x="404" y="677"/>
                  <a:pt x="405" y="677"/>
                </a:cubicBezTo>
                <a:cubicBezTo>
                  <a:pt x="407" y="676"/>
                  <a:pt x="405" y="678"/>
                  <a:pt x="406" y="678"/>
                </a:cubicBezTo>
                <a:cubicBezTo>
                  <a:pt x="407" y="678"/>
                  <a:pt x="408" y="679"/>
                  <a:pt x="407" y="680"/>
                </a:cubicBezTo>
                <a:cubicBezTo>
                  <a:pt x="405" y="681"/>
                  <a:pt x="407" y="683"/>
                  <a:pt x="406" y="684"/>
                </a:cubicBezTo>
                <a:cubicBezTo>
                  <a:pt x="406" y="685"/>
                  <a:pt x="405" y="686"/>
                  <a:pt x="405" y="687"/>
                </a:cubicBezTo>
                <a:cubicBezTo>
                  <a:pt x="406" y="688"/>
                  <a:pt x="405" y="688"/>
                  <a:pt x="404" y="690"/>
                </a:cubicBezTo>
                <a:cubicBezTo>
                  <a:pt x="404" y="691"/>
                  <a:pt x="405" y="691"/>
                  <a:pt x="405" y="692"/>
                </a:cubicBezTo>
                <a:cubicBezTo>
                  <a:pt x="404" y="692"/>
                  <a:pt x="405" y="693"/>
                  <a:pt x="405" y="694"/>
                </a:cubicBezTo>
                <a:cubicBezTo>
                  <a:pt x="404" y="694"/>
                  <a:pt x="404" y="695"/>
                  <a:pt x="405" y="696"/>
                </a:cubicBezTo>
                <a:cubicBezTo>
                  <a:pt x="405" y="697"/>
                  <a:pt x="403" y="697"/>
                  <a:pt x="403" y="697"/>
                </a:cubicBezTo>
                <a:cubicBezTo>
                  <a:pt x="402" y="698"/>
                  <a:pt x="403" y="699"/>
                  <a:pt x="403" y="700"/>
                </a:cubicBezTo>
                <a:cubicBezTo>
                  <a:pt x="402" y="701"/>
                  <a:pt x="401" y="700"/>
                  <a:pt x="400" y="699"/>
                </a:cubicBezTo>
                <a:cubicBezTo>
                  <a:pt x="400" y="699"/>
                  <a:pt x="401" y="697"/>
                  <a:pt x="402" y="696"/>
                </a:cubicBezTo>
                <a:cubicBezTo>
                  <a:pt x="403" y="695"/>
                  <a:pt x="401" y="693"/>
                  <a:pt x="400" y="693"/>
                </a:cubicBezTo>
                <a:cubicBezTo>
                  <a:pt x="398" y="694"/>
                  <a:pt x="401" y="695"/>
                  <a:pt x="401" y="697"/>
                </a:cubicBezTo>
                <a:cubicBezTo>
                  <a:pt x="401" y="697"/>
                  <a:pt x="401" y="697"/>
                  <a:pt x="400" y="697"/>
                </a:cubicBezTo>
                <a:cubicBezTo>
                  <a:pt x="400" y="697"/>
                  <a:pt x="399" y="697"/>
                  <a:pt x="399" y="698"/>
                </a:cubicBezTo>
                <a:cubicBezTo>
                  <a:pt x="399" y="699"/>
                  <a:pt x="397" y="698"/>
                  <a:pt x="397" y="699"/>
                </a:cubicBezTo>
                <a:cubicBezTo>
                  <a:pt x="396" y="700"/>
                  <a:pt x="398" y="701"/>
                  <a:pt x="397" y="701"/>
                </a:cubicBezTo>
                <a:cubicBezTo>
                  <a:pt x="396" y="702"/>
                  <a:pt x="394" y="703"/>
                  <a:pt x="394" y="704"/>
                </a:cubicBezTo>
                <a:cubicBezTo>
                  <a:pt x="394" y="705"/>
                  <a:pt x="395" y="705"/>
                  <a:pt x="395" y="704"/>
                </a:cubicBezTo>
                <a:cubicBezTo>
                  <a:pt x="395" y="703"/>
                  <a:pt x="397" y="703"/>
                  <a:pt x="397" y="704"/>
                </a:cubicBezTo>
                <a:cubicBezTo>
                  <a:pt x="397" y="705"/>
                  <a:pt x="398" y="705"/>
                  <a:pt x="398" y="705"/>
                </a:cubicBezTo>
                <a:cubicBezTo>
                  <a:pt x="399" y="704"/>
                  <a:pt x="399" y="704"/>
                  <a:pt x="400" y="704"/>
                </a:cubicBezTo>
                <a:cubicBezTo>
                  <a:pt x="401" y="705"/>
                  <a:pt x="401" y="707"/>
                  <a:pt x="400" y="707"/>
                </a:cubicBezTo>
                <a:cubicBezTo>
                  <a:pt x="399" y="707"/>
                  <a:pt x="398" y="708"/>
                  <a:pt x="399" y="709"/>
                </a:cubicBezTo>
                <a:cubicBezTo>
                  <a:pt x="399" y="710"/>
                  <a:pt x="400" y="710"/>
                  <a:pt x="401" y="710"/>
                </a:cubicBezTo>
                <a:cubicBezTo>
                  <a:pt x="401" y="710"/>
                  <a:pt x="402" y="709"/>
                  <a:pt x="403" y="710"/>
                </a:cubicBezTo>
                <a:cubicBezTo>
                  <a:pt x="404" y="710"/>
                  <a:pt x="403" y="712"/>
                  <a:pt x="403" y="711"/>
                </a:cubicBezTo>
                <a:cubicBezTo>
                  <a:pt x="402" y="711"/>
                  <a:pt x="400" y="710"/>
                  <a:pt x="400" y="711"/>
                </a:cubicBezTo>
                <a:cubicBezTo>
                  <a:pt x="399" y="712"/>
                  <a:pt x="398" y="711"/>
                  <a:pt x="397" y="711"/>
                </a:cubicBezTo>
                <a:cubicBezTo>
                  <a:pt x="396" y="710"/>
                  <a:pt x="393" y="712"/>
                  <a:pt x="394" y="713"/>
                </a:cubicBezTo>
                <a:cubicBezTo>
                  <a:pt x="395" y="714"/>
                  <a:pt x="395" y="715"/>
                  <a:pt x="396" y="715"/>
                </a:cubicBezTo>
                <a:cubicBezTo>
                  <a:pt x="397" y="715"/>
                  <a:pt x="398" y="715"/>
                  <a:pt x="398" y="714"/>
                </a:cubicBezTo>
                <a:cubicBezTo>
                  <a:pt x="399" y="713"/>
                  <a:pt x="400" y="712"/>
                  <a:pt x="400" y="714"/>
                </a:cubicBezTo>
                <a:cubicBezTo>
                  <a:pt x="400" y="716"/>
                  <a:pt x="398" y="715"/>
                  <a:pt x="398" y="716"/>
                </a:cubicBezTo>
                <a:cubicBezTo>
                  <a:pt x="397" y="717"/>
                  <a:pt x="397" y="717"/>
                  <a:pt x="395" y="718"/>
                </a:cubicBezTo>
                <a:cubicBezTo>
                  <a:pt x="394" y="719"/>
                  <a:pt x="395" y="721"/>
                  <a:pt x="396" y="720"/>
                </a:cubicBezTo>
                <a:cubicBezTo>
                  <a:pt x="397" y="720"/>
                  <a:pt x="396" y="721"/>
                  <a:pt x="397" y="721"/>
                </a:cubicBezTo>
                <a:cubicBezTo>
                  <a:pt x="399" y="722"/>
                  <a:pt x="399" y="721"/>
                  <a:pt x="399" y="720"/>
                </a:cubicBezTo>
                <a:cubicBezTo>
                  <a:pt x="399" y="719"/>
                  <a:pt x="399" y="717"/>
                  <a:pt x="401" y="718"/>
                </a:cubicBezTo>
                <a:cubicBezTo>
                  <a:pt x="402" y="719"/>
                  <a:pt x="400" y="720"/>
                  <a:pt x="400" y="721"/>
                </a:cubicBezTo>
                <a:cubicBezTo>
                  <a:pt x="400" y="722"/>
                  <a:pt x="399" y="723"/>
                  <a:pt x="399" y="724"/>
                </a:cubicBezTo>
                <a:cubicBezTo>
                  <a:pt x="399" y="725"/>
                  <a:pt x="398" y="724"/>
                  <a:pt x="398" y="726"/>
                </a:cubicBezTo>
                <a:cubicBezTo>
                  <a:pt x="398" y="727"/>
                  <a:pt x="396" y="726"/>
                  <a:pt x="397" y="727"/>
                </a:cubicBezTo>
                <a:cubicBezTo>
                  <a:pt x="398" y="727"/>
                  <a:pt x="396" y="728"/>
                  <a:pt x="397" y="729"/>
                </a:cubicBezTo>
                <a:cubicBezTo>
                  <a:pt x="397" y="730"/>
                  <a:pt x="397" y="729"/>
                  <a:pt x="398" y="729"/>
                </a:cubicBezTo>
                <a:cubicBezTo>
                  <a:pt x="398" y="729"/>
                  <a:pt x="398" y="728"/>
                  <a:pt x="399" y="729"/>
                </a:cubicBezTo>
                <a:cubicBezTo>
                  <a:pt x="400" y="729"/>
                  <a:pt x="400" y="729"/>
                  <a:pt x="401" y="729"/>
                </a:cubicBezTo>
                <a:cubicBezTo>
                  <a:pt x="402" y="728"/>
                  <a:pt x="403" y="730"/>
                  <a:pt x="402" y="730"/>
                </a:cubicBezTo>
                <a:cubicBezTo>
                  <a:pt x="401" y="730"/>
                  <a:pt x="399" y="732"/>
                  <a:pt x="400" y="732"/>
                </a:cubicBezTo>
                <a:cubicBezTo>
                  <a:pt x="400" y="732"/>
                  <a:pt x="401" y="732"/>
                  <a:pt x="401" y="732"/>
                </a:cubicBezTo>
                <a:cubicBezTo>
                  <a:pt x="402" y="732"/>
                  <a:pt x="402" y="732"/>
                  <a:pt x="403" y="732"/>
                </a:cubicBezTo>
                <a:cubicBezTo>
                  <a:pt x="403" y="734"/>
                  <a:pt x="404" y="733"/>
                  <a:pt x="404" y="732"/>
                </a:cubicBezTo>
                <a:cubicBezTo>
                  <a:pt x="404" y="731"/>
                  <a:pt x="406" y="732"/>
                  <a:pt x="407" y="733"/>
                </a:cubicBezTo>
                <a:cubicBezTo>
                  <a:pt x="407" y="734"/>
                  <a:pt x="404" y="735"/>
                  <a:pt x="403" y="734"/>
                </a:cubicBezTo>
                <a:cubicBezTo>
                  <a:pt x="402" y="734"/>
                  <a:pt x="401" y="736"/>
                  <a:pt x="402" y="737"/>
                </a:cubicBezTo>
                <a:cubicBezTo>
                  <a:pt x="403" y="738"/>
                  <a:pt x="404" y="737"/>
                  <a:pt x="405" y="736"/>
                </a:cubicBezTo>
                <a:cubicBezTo>
                  <a:pt x="406" y="735"/>
                  <a:pt x="411" y="735"/>
                  <a:pt x="411" y="736"/>
                </a:cubicBezTo>
                <a:cubicBezTo>
                  <a:pt x="412" y="737"/>
                  <a:pt x="411" y="737"/>
                  <a:pt x="410" y="737"/>
                </a:cubicBezTo>
                <a:cubicBezTo>
                  <a:pt x="409" y="737"/>
                  <a:pt x="409" y="737"/>
                  <a:pt x="409" y="737"/>
                </a:cubicBezTo>
                <a:cubicBezTo>
                  <a:pt x="408" y="738"/>
                  <a:pt x="406" y="738"/>
                  <a:pt x="406" y="738"/>
                </a:cubicBezTo>
                <a:cubicBezTo>
                  <a:pt x="406" y="737"/>
                  <a:pt x="404" y="738"/>
                  <a:pt x="404" y="739"/>
                </a:cubicBezTo>
                <a:cubicBezTo>
                  <a:pt x="404" y="740"/>
                  <a:pt x="402" y="740"/>
                  <a:pt x="404" y="741"/>
                </a:cubicBezTo>
                <a:cubicBezTo>
                  <a:pt x="405" y="741"/>
                  <a:pt x="405" y="740"/>
                  <a:pt x="405" y="740"/>
                </a:cubicBezTo>
                <a:cubicBezTo>
                  <a:pt x="406" y="739"/>
                  <a:pt x="406" y="739"/>
                  <a:pt x="408" y="739"/>
                </a:cubicBezTo>
                <a:cubicBezTo>
                  <a:pt x="409" y="739"/>
                  <a:pt x="410" y="739"/>
                  <a:pt x="410" y="738"/>
                </a:cubicBezTo>
                <a:cubicBezTo>
                  <a:pt x="411" y="738"/>
                  <a:pt x="412" y="737"/>
                  <a:pt x="412" y="738"/>
                </a:cubicBezTo>
                <a:cubicBezTo>
                  <a:pt x="413" y="740"/>
                  <a:pt x="410" y="741"/>
                  <a:pt x="409" y="740"/>
                </a:cubicBezTo>
                <a:cubicBezTo>
                  <a:pt x="408" y="739"/>
                  <a:pt x="407" y="741"/>
                  <a:pt x="407" y="742"/>
                </a:cubicBezTo>
                <a:cubicBezTo>
                  <a:pt x="407" y="743"/>
                  <a:pt x="404" y="742"/>
                  <a:pt x="403" y="741"/>
                </a:cubicBezTo>
                <a:cubicBezTo>
                  <a:pt x="401" y="741"/>
                  <a:pt x="402" y="743"/>
                  <a:pt x="403" y="744"/>
                </a:cubicBezTo>
                <a:cubicBezTo>
                  <a:pt x="404" y="745"/>
                  <a:pt x="404" y="745"/>
                  <a:pt x="405" y="745"/>
                </a:cubicBezTo>
                <a:cubicBezTo>
                  <a:pt x="405" y="745"/>
                  <a:pt x="406" y="745"/>
                  <a:pt x="407" y="745"/>
                </a:cubicBezTo>
                <a:cubicBezTo>
                  <a:pt x="408" y="746"/>
                  <a:pt x="408" y="747"/>
                  <a:pt x="409" y="746"/>
                </a:cubicBezTo>
                <a:cubicBezTo>
                  <a:pt x="411" y="745"/>
                  <a:pt x="409" y="745"/>
                  <a:pt x="409" y="745"/>
                </a:cubicBezTo>
                <a:cubicBezTo>
                  <a:pt x="408" y="744"/>
                  <a:pt x="409" y="743"/>
                  <a:pt x="410" y="744"/>
                </a:cubicBezTo>
                <a:cubicBezTo>
                  <a:pt x="412" y="744"/>
                  <a:pt x="414" y="743"/>
                  <a:pt x="414" y="741"/>
                </a:cubicBezTo>
                <a:cubicBezTo>
                  <a:pt x="413" y="738"/>
                  <a:pt x="415" y="737"/>
                  <a:pt x="417" y="737"/>
                </a:cubicBezTo>
                <a:cubicBezTo>
                  <a:pt x="420" y="736"/>
                  <a:pt x="418" y="738"/>
                  <a:pt x="417" y="739"/>
                </a:cubicBezTo>
                <a:cubicBezTo>
                  <a:pt x="415" y="739"/>
                  <a:pt x="415" y="740"/>
                  <a:pt x="416" y="741"/>
                </a:cubicBezTo>
                <a:cubicBezTo>
                  <a:pt x="417" y="742"/>
                  <a:pt x="418" y="742"/>
                  <a:pt x="418" y="741"/>
                </a:cubicBezTo>
                <a:cubicBezTo>
                  <a:pt x="419" y="741"/>
                  <a:pt x="420" y="741"/>
                  <a:pt x="420" y="741"/>
                </a:cubicBezTo>
                <a:cubicBezTo>
                  <a:pt x="421" y="742"/>
                  <a:pt x="418" y="742"/>
                  <a:pt x="418" y="743"/>
                </a:cubicBezTo>
                <a:cubicBezTo>
                  <a:pt x="417" y="744"/>
                  <a:pt x="419" y="745"/>
                  <a:pt x="418" y="746"/>
                </a:cubicBezTo>
                <a:cubicBezTo>
                  <a:pt x="416" y="747"/>
                  <a:pt x="417" y="743"/>
                  <a:pt x="416" y="743"/>
                </a:cubicBezTo>
                <a:cubicBezTo>
                  <a:pt x="415" y="742"/>
                  <a:pt x="414" y="743"/>
                  <a:pt x="415" y="745"/>
                </a:cubicBezTo>
                <a:cubicBezTo>
                  <a:pt x="416" y="747"/>
                  <a:pt x="414" y="746"/>
                  <a:pt x="413" y="745"/>
                </a:cubicBezTo>
                <a:cubicBezTo>
                  <a:pt x="412" y="744"/>
                  <a:pt x="411" y="745"/>
                  <a:pt x="412" y="746"/>
                </a:cubicBezTo>
                <a:cubicBezTo>
                  <a:pt x="413" y="747"/>
                  <a:pt x="410" y="746"/>
                  <a:pt x="410" y="748"/>
                </a:cubicBezTo>
                <a:cubicBezTo>
                  <a:pt x="410" y="749"/>
                  <a:pt x="410" y="749"/>
                  <a:pt x="411" y="749"/>
                </a:cubicBezTo>
                <a:cubicBezTo>
                  <a:pt x="412" y="748"/>
                  <a:pt x="412" y="748"/>
                  <a:pt x="413" y="749"/>
                </a:cubicBezTo>
                <a:cubicBezTo>
                  <a:pt x="415" y="749"/>
                  <a:pt x="414" y="751"/>
                  <a:pt x="415" y="752"/>
                </a:cubicBezTo>
                <a:cubicBezTo>
                  <a:pt x="416" y="753"/>
                  <a:pt x="415" y="749"/>
                  <a:pt x="417" y="749"/>
                </a:cubicBezTo>
                <a:cubicBezTo>
                  <a:pt x="418" y="749"/>
                  <a:pt x="417" y="752"/>
                  <a:pt x="420" y="753"/>
                </a:cubicBezTo>
                <a:cubicBezTo>
                  <a:pt x="423" y="754"/>
                  <a:pt x="420" y="752"/>
                  <a:pt x="421" y="751"/>
                </a:cubicBezTo>
                <a:cubicBezTo>
                  <a:pt x="423" y="751"/>
                  <a:pt x="424" y="754"/>
                  <a:pt x="426" y="755"/>
                </a:cubicBezTo>
                <a:cubicBezTo>
                  <a:pt x="427" y="755"/>
                  <a:pt x="426" y="753"/>
                  <a:pt x="425" y="752"/>
                </a:cubicBezTo>
                <a:cubicBezTo>
                  <a:pt x="424" y="751"/>
                  <a:pt x="426" y="751"/>
                  <a:pt x="428" y="752"/>
                </a:cubicBezTo>
                <a:cubicBezTo>
                  <a:pt x="429" y="752"/>
                  <a:pt x="430" y="752"/>
                  <a:pt x="430" y="751"/>
                </a:cubicBezTo>
                <a:cubicBezTo>
                  <a:pt x="430" y="751"/>
                  <a:pt x="431" y="751"/>
                  <a:pt x="431" y="751"/>
                </a:cubicBezTo>
                <a:cubicBezTo>
                  <a:pt x="432" y="751"/>
                  <a:pt x="432" y="752"/>
                  <a:pt x="433" y="751"/>
                </a:cubicBezTo>
                <a:cubicBezTo>
                  <a:pt x="434" y="750"/>
                  <a:pt x="437" y="751"/>
                  <a:pt x="438" y="750"/>
                </a:cubicBezTo>
                <a:cubicBezTo>
                  <a:pt x="440" y="749"/>
                  <a:pt x="438" y="749"/>
                  <a:pt x="435" y="748"/>
                </a:cubicBezTo>
                <a:cubicBezTo>
                  <a:pt x="433" y="748"/>
                  <a:pt x="428" y="744"/>
                  <a:pt x="427" y="743"/>
                </a:cubicBezTo>
                <a:cubicBezTo>
                  <a:pt x="426" y="742"/>
                  <a:pt x="427" y="741"/>
                  <a:pt x="425" y="741"/>
                </a:cubicBezTo>
                <a:cubicBezTo>
                  <a:pt x="423" y="741"/>
                  <a:pt x="424" y="740"/>
                  <a:pt x="425" y="739"/>
                </a:cubicBezTo>
                <a:cubicBezTo>
                  <a:pt x="426" y="739"/>
                  <a:pt x="425" y="737"/>
                  <a:pt x="424" y="737"/>
                </a:cubicBezTo>
                <a:cubicBezTo>
                  <a:pt x="422" y="737"/>
                  <a:pt x="420" y="737"/>
                  <a:pt x="420" y="735"/>
                </a:cubicBezTo>
                <a:cubicBezTo>
                  <a:pt x="420" y="734"/>
                  <a:pt x="422" y="734"/>
                  <a:pt x="423" y="735"/>
                </a:cubicBezTo>
                <a:cubicBezTo>
                  <a:pt x="424" y="735"/>
                  <a:pt x="424" y="735"/>
                  <a:pt x="425" y="735"/>
                </a:cubicBezTo>
                <a:cubicBezTo>
                  <a:pt x="425" y="734"/>
                  <a:pt x="422" y="732"/>
                  <a:pt x="422" y="731"/>
                </a:cubicBezTo>
                <a:cubicBezTo>
                  <a:pt x="422" y="730"/>
                  <a:pt x="422" y="729"/>
                  <a:pt x="422" y="728"/>
                </a:cubicBezTo>
                <a:cubicBezTo>
                  <a:pt x="422" y="727"/>
                  <a:pt x="421" y="725"/>
                  <a:pt x="423" y="724"/>
                </a:cubicBezTo>
                <a:cubicBezTo>
                  <a:pt x="424" y="723"/>
                  <a:pt x="424" y="722"/>
                  <a:pt x="425" y="722"/>
                </a:cubicBezTo>
                <a:cubicBezTo>
                  <a:pt x="426" y="722"/>
                  <a:pt x="428" y="721"/>
                  <a:pt x="428" y="719"/>
                </a:cubicBezTo>
                <a:cubicBezTo>
                  <a:pt x="428" y="717"/>
                  <a:pt x="429" y="716"/>
                  <a:pt x="431" y="715"/>
                </a:cubicBezTo>
                <a:cubicBezTo>
                  <a:pt x="433" y="713"/>
                  <a:pt x="436" y="711"/>
                  <a:pt x="436" y="710"/>
                </a:cubicBezTo>
                <a:cubicBezTo>
                  <a:pt x="435" y="710"/>
                  <a:pt x="436" y="707"/>
                  <a:pt x="436" y="706"/>
                </a:cubicBezTo>
                <a:cubicBezTo>
                  <a:pt x="436" y="705"/>
                  <a:pt x="433" y="705"/>
                  <a:pt x="432" y="705"/>
                </a:cubicBezTo>
                <a:cubicBezTo>
                  <a:pt x="431" y="705"/>
                  <a:pt x="427" y="702"/>
                  <a:pt x="429" y="699"/>
                </a:cubicBezTo>
                <a:cubicBezTo>
                  <a:pt x="431" y="695"/>
                  <a:pt x="435" y="695"/>
                  <a:pt x="436" y="695"/>
                </a:cubicBezTo>
                <a:cubicBezTo>
                  <a:pt x="437" y="695"/>
                  <a:pt x="436" y="693"/>
                  <a:pt x="437" y="692"/>
                </a:cubicBezTo>
                <a:cubicBezTo>
                  <a:pt x="438" y="692"/>
                  <a:pt x="438" y="691"/>
                  <a:pt x="438" y="689"/>
                </a:cubicBezTo>
                <a:cubicBezTo>
                  <a:pt x="438" y="688"/>
                  <a:pt x="438" y="685"/>
                  <a:pt x="440" y="685"/>
                </a:cubicBezTo>
                <a:cubicBezTo>
                  <a:pt x="442" y="685"/>
                  <a:pt x="442" y="684"/>
                  <a:pt x="441" y="684"/>
                </a:cubicBezTo>
                <a:cubicBezTo>
                  <a:pt x="440" y="683"/>
                  <a:pt x="440" y="682"/>
                  <a:pt x="441" y="682"/>
                </a:cubicBezTo>
                <a:cubicBezTo>
                  <a:pt x="443" y="682"/>
                  <a:pt x="442" y="683"/>
                  <a:pt x="444" y="683"/>
                </a:cubicBezTo>
                <a:cubicBezTo>
                  <a:pt x="445" y="683"/>
                  <a:pt x="447" y="681"/>
                  <a:pt x="445" y="680"/>
                </a:cubicBezTo>
                <a:cubicBezTo>
                  <a:pt x="444" y="679"/>
                  <a:pt x="443" y="681"/>
                  <a:pt x="442" y="681"/>
                </a:cubicBezTo>
                <a:cubicBezTo>
                  <a:pt x="442" y="681"/>
                  <a:pt x="441" y="680"/>
                  <a:pt x="440" y="680"/>
                </a:cubicBezTo>
                <a:cubicBezTo>
                  <a:pt x="439" y="680"/>
                  <a:pt x="440" y="677"/>
                  <a:pt x="439" y="677"/>
                </a:cubicBezTo>
                <a:cubicBezTo>
                  <a:pt x="439" y="676"/>
                  <a:pt x="439" y="674"/>
                  <a:pt x="439" y="673"/>
                </a:cubicBezTo>
                <a:cubicBezTo>
                  <a:pt x="440" y="672"/>
                  <a:pt x="443" y="674"/>
                  <a:pt x="446" y="674"/>
                </a:cubicBezTo>
                <a:cubicBezTo>
                  <a:pt x="449" y="675"/>
                  <a:pt x="451" y="673"/>
                  <a:pt x="451" y="672"/>
                </a:cubicBezTo>
                <a:cubicBezTo>
                  <a:pt x="451" y="671"/>
                  <a:pt x="450" y="669"/>
                  <a:pt x="451" y="668"/>
                </a:cubicBezTo>
                <a:cubicBezTo>
                  <a:pt x="453" y="667"/>
                  <a:pt x="452" y="666"/>
                  <a:pt x="451" y="665"/>
                </a:cubicBezTo>
                <a:cubicBezTo>
                  <a:pt x="451" y="663"/>
                  <a:pt x="452" y="662"/>
                  <a:pt x="453" y="663"/>
                </a:cubicBezTo>
                <a:cubicBezTo>
                  <a:pt x="453" y="664"/>
                  <a:pt x="459" y="663"/>
                  <a:pt x="464" y="663"/>
                </a:cubicBezTo>
                <a:cubicBezTo>
                  <a:pt x="468" y="662"/>
                  <a:pt x="471" y="660"/>
                  <a:pt x="472" y="659"/>
                </a:cubicBezTo>
                <a:cubicBezTo>
                  <a:pt x="472" y="657"/>
                  <a:pt x="475" y="654"/>
                  <a:pt x="476" y="653"/>
                </a:cubicBezTo>
                <a:cubicBezTo>
                  <a:pt x="476" y="652"/>
                  <a:pt x="476" y="651"/>
                  <a:pt x="474" y="650"/>
                </a:cubicBezTo>
                <a:cubicBezTo>
                  <a:pt x="472" y="650"/>
                  <a:pt x="472" y="648"/>
                  <a:pt x="473" y="647"/>
                </a:cubicBezTo>
                <a:cubicBezTo>
                  <a:pt x="474" y="645"/>
                  <a:pt x="472" y="644"/>
                  <a:pt x="471" y="644"/>
                </a:cubicBezTo>
                <a:cubicBezTo>
                  <a:pt x="469" y="644"/>
                  <a:pt x="466" y="643"/>
                  <a:pt x="468" y="641"/>
                </a:cubicBezTo>
                <a:cubicBezTo>
                  <a:pt x="469" y="640"/>
                  <a:pt x="469" y="641"/>
                  <a:pt x="469" y="641"/>
                </a:cubicBezTo>
                <a:cubicBezTo>
                  <a:pt x="470" y="641"/>
                  <a:pt x="470" y="642"/>
                  <a:pt x="471" y="642"/>
                </a:cubicBezTo>
                <a:cubicBezTo>
                  <a:pt x="473" y="641"/>
                  <a:pt x="474" y="642"/>
                  <a:pt x="476" y="643"/>
                </a:cubicBezTo>
                <a:cubicBezTo>
                  <a:pt x="478" y="644"/>
                  <a:pt x="478" y="643"/>
                  <a:pt x="478" y="643"/>
                </a:cubicBezTo>
                <a:cubicBezTo>
                  <a:pt x="478" y="643"/>
                  <a:pt x="479" y="643"/>
                  <a:pt x="480" y="643"/>
                </a:cubicBezTo>
                <a:cubicBezTo>
                  <a:pt x="482" y="643"/>
                  <a:pt x="484" y="644"/>
                  <a:pt x="486" y="642"/>
                </a:cubicBezTo>
                <a:cubicBezTo>
                  <a:pt x="488" y="641"/>
                  <a:pt x="489" y="638"/>
                  <a:pt x="491" y="636"/>
                </a:cubicBezTo>
                <a:cubicBezTo>
                  <a:pt x="494" y="634"/>
                  <a:pt x="493" y="633"/>
                  <a:pt x="495" y="631"/>
                </a:cubicBezTo>
                <a:cubicBezTo>
                  <a:pt x="496" y="629"/>
                  <a:pt x="495" y="628"/>
                  <a:pt x="497" y="626"/>
                </a:cubicBezTo>
                <a:cubicBezTo>
                  <a:pt x="499" y="624"/>
                  <a:pt x="496" y="623"/>
                  <a:pt x="499" y="621"/>
                </a:cubicBezTo>
                <a:cubicBezTo>
                  <a:pt x="502" y="620"/>
                  <a:pt x="501" y="622"/>
                  <a:pt x="499" y="625"/>
                </a:cubicBezTo>
                <a:cubicBezTo>
                  <a:pt x="497" y="628"/>
                  <a:pt x="497" y="629"/>
                  <a:pt x="499" y="627"/>
                </a:cubicBezTo>
                <a:cubicBezTo>
                  <a:pt x="502" y="625"/>
                  <a:pt x="503" y="622"/>
                  <a:pt x="505" y="618"/>
                </a:cubicBezTo>
                <a:cubicBezTo>
                  <a:pt x="507" y="615"/>
                  <a:pt x="508" y="614"/>
                  <a:pt x="509" y="614"/>
                </a:cubicBezTo>
                <a:cubicBezTo>
                  <a:pt x="511" y="614"/>
                  <a:pt x="511" y="610"/>
                  <a:pt x="510" y="608"/>
                </a:cubicBezTo>
                <a:cubicBezTo>
                  <a:pt x="510" y="605"/>
                  <a:pt x="509" y="603"/>
                  <a:pt x="510" y="601"/>
                </a:cubicBezTo>
                <a:cubicBezTo>
                  <a:pt x="511" y="600"/>
                  <a:pt x="510" y="598"/>
                  <a:pt x="512" y="598"/>
                </a:cubicBezTo>
                <a:cubicBezTo>
                  <a:pt x="513" y="598"/>
                  <a:pt x="515" y="596"/>
                  <a:pt x="517" y="594"/>
                </a:cubicBezTo>
                <a:cubicBezTo>
                  <a:pt x="519" y="592"/>
                  <a:pt x="521" y="592"/>
                  <a:pt x="523" y="592"/>
                </a:cubicBezTo>
                <a:cubicBezTo>
                  <a:pt x="525" y="592"/>
                  <a:pt x="524" y="591"/>
                  <a:pt x="525" y="590"/>
                </a:cubicBezTo>
                <a:cubicBezTo>
                  <a:pt x="526" y="590"/>
                  <a:pt x="527" y="589"/>
                  <a:pt x="528" y="588"/>
                </a:cubicBezTo>
                <a:cubicBezTo>
                  <a:pt x="529" y="587"/>
                  <a:pt x="533" y="588"/>
                  <a:pt x="535" y="588"/>
                </a:cubicBezTo>
                <a:cubicBezTo>
                  <a:pt x="538" y="588"/>
                  <a:pt x="539" y="588"/>
                  <a:pt x="539" y="587"/>
                </a:cubicBezTo>
                <a:cubicBezTo>
                  <a:pt x="539" y="585"/>
                  <a:pt x="540" y="584"/>
                  <a:pt x="542" y="584"/>
                </a:cubicBezTo>
                <a:cubicBezTo>
                  <a:pt x="543" y="584"/>
                  <a:pt x="543" y="584"/>
                  <a:pt x="543" y="582"/>
                </a:cubicBezTo>
                <a:cubicBezTo>
                  <a:pt x="543" y="580"/>
                  <a:pt x="544" y="579"/>
                  <a:pt x="545" y="578"/>
                </a:cubicBezTo>
                <a:cubicBezTo>
                  <a:pt x="546" y="577"/>
                  <a:pt x="546" y="575"/>
                  <a:pt x="547" y="574"/>
                </a:cubicBezTo>
                <a:cubicBezTo>
                  <a:pt x="547" y="573"/>
                  <a:pt x="548" y="574"/>
                  <a:pt x="548" y="572"/>
                </a:cubicBezTo>
                <a:cubicBezTo>
                  <a:pt x="548" y="570"/>
                  <a:pt x="549" y="568"/>
                  <a:pt x="549" y="567"/>
                </a:cubicBezTo>
                <a:cubicBezTo>
                  <a:pt x="549" y="565"/>
                  <a:pt x="551" y="565"/>
                  <a:pt x="551" y="564"/>
                </a:cubicBezTo>
                <a:cubicBezTo>
                  <a:pt x="552" y="563"/>
                  <a:pt x="551" y="562"/>
                  <a:pt x="552" y="559"/>
                </a:cubicBezTo>
                <a:cubicBezTo>
                  <a:pt x="553" y="556"/>
                  <a:pt x="552" y="554"/>
                  <a:pt x="552" y="551"/>
                </a:cubicBezTo>
                <a:cubicBezTo>
                  <a:pt x="552" y="548"/>
                  <a:pt x="552" y="546"/>
                  <a:pt x="553" y="545"/>
                </a:cubicBezTo>
                <a:cubicBezTo>
                  <a:pt x="554" y="544"/>
                  <a:pt x="553" y="543"/>
                  <a:pt x="552" y="543"/>
                </a:cubicBezTo>
                <a:cubicBezTo>
                  <a:pt x="552" y="543"/>
                  <a:pt x="552" y="542"/>
                  <a:pt x="553" y="542"/>
                </a:cubicBezTo>
                <a:cubicBezTo>
                  <a:pt x="554" y="542"/>
                  <a:pt x="555" y="543"/>
                  <a:pt x="556" y="543"/>
                </a:cubicBezTo>
                <a:cubicBezTo>
                  <a:pt x="557" y="542"/>
                  <a:pt x="558" y="539"/>
                  <a:pt x="559" y="536"/>
                </a:cubicBezTo>
                <a:cubicBezTo>
                  <a:pt x="560" y="533"/>
                  <a:pt x="562" y="533"/>
                  <a:pt x="563" y="533"/>
                </a:cubicBezTo>
                <a:cubicBezTo>
                  <a:pt x="565" y="532"/>
                  <a:pt x="567" y="529"/>
                  <a:pt x="569" y="524"/>
                </a:cubicBezTo>
                <a:cubicBezTo>
                  <a:pt x="571" y="520"/>
                  <a:pt x="569" y="515"/>
                  <a:pt x="568" y="512"/>
                </a:cubicBezTo>
                <a:cubicBezTo>
                  <a:pt x="568" y="509"/>
                  <a:pt x="566" y="510"/>
                  <a:pt x="565" y="510"/>
                </a:cubicBezTo>
                <a:moveTo>
                  <a:pt x="386" y="285"/>
                </a:moveTo>
                <a:cubicBezTo>
                  <a:pt x="387" y="286"/>
                  <a:pt x="388" y="285"/>
                  <a:pt x="389" y="285"/>
                </a:cubicBezTo>
                <a:cubicBezTo>
                  <a:pt x="390" y="285"/>
                  <a:pt x="391" y="284"/>
                  <a:pt x="392" y="285"/>
                </a:cubicBezTo>
                <a:cubicBezTo>
                  <a:pt x="393" y="288"/>
                  <a:pt x="388" y="289"/>
                  <a:pt x="384" y="289"/>
                </a:cubicBezTo>
                <a:cubicBezTo>
                  <a:pt x="379" y="290"/>
                  <a:pt x="378" y="291"/>
                  <a:pt x="377" y="289"/>
                </a:cubicBezTo>
                <a:cubicBezTo>
                  <a:pt x="376" y="287"/>
                  <a:pt x="383" y="285"/>
                  <a:pt x="386" y="285"/>
                </a:cubicBezTo>
                <a:moveTo>
                  <a:pt x="379" y="292"/>
                </a:moveTo>
                <a:cubicBezTo>
                  <a:pt x="380" y="293"/>
                  <a:pt x="373" y="297"/>
                  <a:pt x="369" y="298"/>
                </a:cubicBezTo>
                <a:cubicBezTo>
                  <a:pt x="366" y="300"/>
                  <a:pt x="361" y="299"/>
                  <a:pt x="361" y="297"/>
                </a:cubicBezTo>
                <a:cubicBezTo>
                  <a:pt x="361" y="294"/>
                  <a:pt x="364" y="294"/>
                  <a:pt x="364" y="296"/>
                </a:cubicBezTo>
                <a:cubicBezTo>
                  <a:pt x="365" y="296"/>
                  <a:pt x="366" y="295"/>
                  <a:pt x="367" y="294"/>
                </a:cubicBezTo>
                <a:cubicBezTo>
                  <a:pt x="369" y="293"/>
                  <a:pt x="370" y="292"/>
                  <a:pt x="371" y="292"/>
                </a:cubicBezTo>
                <a:cubicBezTo>
                  <a:pt x="374" y="293"/>
                  <a:pt x="375" y="294"/>
                  <a:pt x="377" y="293"/>
                </a:cubicBezTo>
                <a:cubicBezTo>
                  <a:pt x="379" y="292"/>
                  <a:pt x="379" y="291"/>
                  <a:pt x="379" y="292"/>
                </a:cubicBezTo>
                <a:moveTo>
                  <a:pt x="359" y="274"/>
                </a:moveTo>
                <a:cubicBezTo>
                  <a:pt x="359" y="273"/>
                  <a:pt x="363" y="274"/>
                  <a:pt x="366" y="275"/>
                </a:cubicBezTo>
                <a:cubicBezTo>
                  <a:pt x="367" y="275"/>
                  <a:pt x="368" y="275"/>
                  <a:pt x="369" y="275"/>
                </a:cubicBezTo>
                <a:cubicBezTo>
                  <a:pt x="371" y="275"/>
                  <a:pt x="373" y="275"/>
                  <a:pt x="374" y="277"/>
                </a:cubicBezTo>
                <a:cubicBezTo>
                  <a:pt x="375" y="280"/>
                  <a:pt x="378" y="283"/>
                  <a:pt x="375" y="283"/>
                </a:cubicBezTo>
                <a:cubicBezTo>
                  <a:pt x="374" y="283"/>
                  <a:pt x="373" y="282"/>
                  <a:pt x="372" y="282"/>
                </a:cubicBezTo>
                <a:cubicBezTo>
                  <a:pt x="371" y="281"/>
                  <a:pt x="370" y="280"/>
                  <a:pt x="370" y="281"/>
                </a:cubicBezTo>
                <a:cubicBezTo>
                  <a:pt x="370" y="283"/>
                  <a:pt x="368" y="282"/>
                  <a:pt x="368" y="285"/>
                </a:cubicBezTo>
                <a:cubicBezTo>
                  <a:pt x="368" y="288"/>
                  <a:pt x="366" y="292"/>
                  <a:pt x="365" y="292"/>
                </a:cubicBezTo>
                <a:cubicBezTo>
                  <a:pt x="364" y="292"/>
                  <a:pt x="366" y="287"/>
                  <a:pt x="364" y="286"/>
                </a:cubicBezTo>
                <a:cubicBezTo>
                  <a:pt x="363" y="286"/>
                  <a:pt x="362" y="287"/>
                  <a:pt x="361" y="287"/>
                </a:cubicBezTo>
                <a:cubicBezTo>
                  <a:pt x="360" y="288"/>
                  <a:pt x="359" y="289"/>
                  <a:pt x="359" y="287"/>
                </a:cubicBezTo>
                <a:cubicBezTo>
                  <a:pt x="360" y="285"/>
                  <a:pt x="363" y="283"/>
                  <a:pt x="361" y="279"/>
                </a:cubicBezTo>
                <a:cubicBezTo>
                  <a:pt x="359" y="276"/>
                  <a:pt x="355" y="276"/>
                  <a:pt x="354" y="279"/>
                </a:cubicBezTo>
                <a:cubicBezTo>
                  <a:pt x="353" y="281"/>
                  <a:pt x="351" y="280"/>
                  <a:pt x="350" y="282"/>
                </a:cubicBezTo>
                <a:cubicBezTo>
                  <a:pt x="349" y="284"/>
                  <a:pt x="348" y="288"/>
                  <a:pt x="349" y="291"/>
                </a:cubicBezTo>
                <a:cubicBezTo>
                  <a:pt x="350" y="294"/>
                  <a:pt x="349" y="295"/>
                  <a:pt x="346" y="297"/>
                </a:cubicBezTo>
                <a:cubicBezTo>
                  <a:pt x="343" y="299"/>
                  <a:pt x="341" y="294"/>
                  <a:pt x="343" y="289"/>
                </a:cubicBezTo>
                <a:cubicBezTo>
                  <a:pt x="343" y="285"/>
                  <a:pt x="345" y="282"/>
                  <a:pt x="344" y="282"/>
                </a:cubicBezTo>
                <a:cubicBezTo>
                  <a:pt x="342" y="282"/>
                  <a:pt x="346" y="277"/>
                  <a:pt x="350" y="276"/>
                </a:cubicBezTo>
                <a:cubicBezTo>
                  <a:pt x="354" y="275"/>
                  <a:pt x="359" y="276"/>
                  <a:pt x="359" y="274"/>
                </a:cubicBezTo>
                <a:moveTo>
                  <a:pt x="333" y="265"/>
                </a:moveTo>
                <a:cubicBezTo>
                  <a:pt x="336" y="266"/>
                  <a:pt x="338" y="259"/>
                  <a:pt x="341" y="259"/>
                </a:cubicBezTo>
                <a:cubicBezTo>
                  <a:pt x="343" y="259"/>
                  <a:pt x="350" y="260"/>
                  <a:pt x="350" y="263"/>
                </a:cubicBezTo>
                <a:cubicBezTo>
                  <a:pt x="350" y="266"/>
                  <a:pt x="354" y="263"/>
                  <a:pt x="354" y="266"/>
                </a:cubicBezTo>
                <a:cubicBezTo>
                  <a:pt x="355" y="269"/>
                  <a:pt x="358" y="272"/>
                  <a:pt x="356" y="273"/>
                </a:cubicBezTo>
                <a:cubicBezTo>
                  <a:pt x="355" y="274"/>
                  <a:pt x="355" y="271"/>
                  <a:pt x="352" y="271"/>
                </a:cubicBezTo>
                <a:cubicBezTo>
                  <a:pt x="350" y="271"/>
                  <a:pt x="347" y="274"/>
                  <a:pt x="344" y="273"/>
                </a:cubicBezTo>
                <a:cubicBezTo>
                  <a:pt x="342" y="272"/>
                  <a:pt x="343" y="270"/>
                  <a:pt x="341" y="270"/>
                </a:cubicBezTo>
                <a:cubicBezTo>
                  <a:pt x="339" y="270"/>
                  <a:pt x="343" y="266"/>
                  <a:pt x="340" y="268"/>
                </a:cubicBezTo>
                <a:cubicBezTo>
                  <a:pt x="337" y="270"/>
                  <a:pt x="332" y="274"/>
                  <a:pt x="330" y="272"/>
                </a:cubicBezTo>
                <a:cubicBezTo>
                  <a:pt x="329" y="271"/>
                  <a:pt x="328" y="271"/>
                  <a:pt x="327" y="271"/>
                </a:cubicBezTo>
                <a:cubicBezTo>
                  <a:pt x="326" y="271"/>
                  <a:pt x="325" y="272"/>
                  <a:pt x="325" y="271"/>
                </a:cubicBezTo>
                <a:cubicBezTo>
                  <a:pt x="323" y="269"/>
                  <a:pt x="330" y="265"/>
                  <a:pt x="333" y="265"/>
                </a:cubicBezTo>
                <a:moveTo>
                  <a:pt x="216" y="152"/>
                </a:moveTo>
                <a:cubicBezTo>
                  <a:pt x="213" y="155"/>
                  <a:pt x="212" y="156"/>
                  <a:pt x="210" y="155"/>
                </a:cubicBezTo>
                <a:cubicBezTo>
                  <a:pt x="207" y="155"/>
                  <a:pt x="206" y="156"/>
                  <a:pt x="207" y="157"/>
                </a:cubicBezTo>
                <a:cubicBezTo>
                  <a:pt x="208" y="158"/>
                  <a:pt x="208" y="159"/>
                  <a:pt x="206" y="159"/>
                </a:cubicBezTo>
                <a:cubicBezTo>
                  <a:pt x="203" y="160"/>
                  <a:pt x="201" y="162"/>
                  <a:pt x="200" y="161"/>
                </a:cubicBezTo>
                <a:cubicBezTo>
                  <a:pt x="199" y="161"/>
                  <a:pt x="205" y="157"/>
                  <a:pt x="203" y="156"/>
                </a:cubicBezTo>
                <a:cubicBezTo>
                  <a:pt x="202" y="155"/>
                  <a:pt x="198" y="158"/>
                  <a:pt x="198" y="159"/>
                </a:cubicBezTo>
                <a:cubicBezTo>
                  <a:pt x="198" y="161"/>
                  <a:pt x="196" y="161"/>
                  <a:pt x="194" y="161"/>
                </a:cubicBezTo>
                <a:cubicBezTo>
                  <a:pt x="193" y="161"/>
                  <a:pt x="191" y="159"/>
                  <a:pt x="193" y="159"/>
                </a:cubicBezTo>
                <a:cubicBezTo>
                  <a:pt x="194" y="159"/>
                  <a:pt x="193" y="157"/>
                  <a:pt x="195" y="157"/>
                </a:cubicBezTo>
                <a:cubicBezTo>
                  <a:pt x="197" y="156"/>
                  <a:pt x="195" y="155"/>
                  <a:pt x="195" y="154"/>
                </a:cubicBezTo>
                <a:cubicBezTo>
                  <a:pt x="195" y="154"/>
                  <a:pt x="196" y="154"/>
                  <a:pt x="197" y="154"/>
                </a:cubicBezTo>
                <a:cubicBezTo>
                  <a:pt x="199" y="154"/>
                  <a:pt x="200" y="154"/>
                  <a:pt x="200" y="153"/>
                </a:cubicBezTo>
                <a:cubicBezTo>
                  <a:pt x="200" y="152"/>
                  <a:pt x="196" y="150"/>
                  <a:pt x="195" y="151"/>
                </a:cubicBezTo>
                <a:cubicBezTo>
                  <a:pt x="193" y="152"/>
                  <a:pt x="190" y="154"/>
                  <a:pt x="186" y="153"/>
                </a:cubicBezTo>
                <a:cubicBezTo>
                  <a:pt x="185" y="152"/>
                  <a:pt x="196" y="151"/>
                  <a:pt x="198" y="149"/>
                </a:cubicBezTo>
                <a:cubicBezTo>
                  <a:pt x="199" y="148"/>
                  <a:pt x="207" y="146"/>
                  <a:pt x="208" y="147"/>
                </a:cubicBezTo>
                <a:cubicBezTo>
                  <a:pt x="209" y="149"/>
                  <a:pt x="204" y="150"/>
                  <a:pt x="206" y="151"/>
                </a:cubicBezTo>
                <a:cubicBezTo>
                  <a:pt x="208" y="153"/>
                  <a:pt x="212" y="152"/>
                  <a:pt x="213" y="150"/>
                </a:cubicBezTo>
                <a:cubicBezTo>
                  <a:pt x="214" y="149"/>
                  <a:pt x="218" y="149"/>
                  <a:pt x="216" y="152"/>
                </a:cubicBezTo>
                <a:moveTo>
                  <a:pt x="239" y="182"/>
                </a:moveTo>
                <a:cubicBezTo>
                  <a:pt x="236" y="185"/>
                  <a:pt x="237" y="184"/>
                  <a:pt x="234" y="185"/>
                </a:cubicBezTo>
                <a:cubicBezTo>
                  <a:pt x="232" y="185"/>
                  <a:pt x="234" y="188"/>
                  <a:pt x="231" y="188"/>
                </a:cubicBezTo>
                <a:cubicBezTo>
                  <a:pt x="227" y="188"/>
                  <a:pt x="220" y="188"/>
                  <a:pt x="219" y="187"/>
                </a:cubicBezTo>
                <a:cubicBezTo>
                  <a:pt x="219" y="186"/>
                  <a:pt x="223" y="187"/>
                  <a:pt x="223" y="185"/>
                </a:cubicBezTo>
                <a:cubicBezTo>
                  <a:pt x="224" y="184"/>
                  <a:pt x="225" y="182"/>
                  <a:pt x="227" y="182"/>
                </a:cubicBezTo>
                <a:cubicBezTo>
                  <a:pt x="229" y="182"/>
                  <a:pt x="228" y="179"/>
                  <a:pt x="225" y="178"/>
                </a:cubicBezTo>
                <a:cubicBezTo>
                  <a:pt x="222" y="176"/>
                  <a:pt x="230" y="175"/>
                  <a:pt x="232" y="178"/>
                </a:cubicBezTo>
                <a:cubicBezTo>
                  <a:pt x="233" y="180"/>
                  <a:pt x="236" y="182"/>
                  <a:pt x="238" y="180"/>
                </a:cubicBezTo>
                <a:cubicBezTo>
                  <a:pt x="240" y="179"/>
                  <a:pt x="250" y="174"/>
                  <a:pt x="250" y="176"/>
                </a:cubicBezTo>
                <a:cubicBezTo>
                  <a:pt x="250" y="178"/>
                  <a:pt x="242" y="180"/>
                  <a:pt x="239" y="182"/>
                </a:cubicBezTo>
                <a:moveTo>
                  <a:pt x="295" y="234"/>
                </a:moveTo>
                <a:cubicBezTo>
                  <a:pt x="295" y="231"/>
                  <a:pt x="299" y="230"/>
                  <a:pt x="300" y="232"/>
                </a:cubicBezTo>
                <a:cubicBezTo>
                  <a:pt x="302" y="234"/>
                  <a:pt x="304" y="242"/>
                  <a:pt x="305" y="244"/>
                </a:cubicBezTo>
                <a:cubicBezTo>
                  <a:pt x="307" y="247"/>
                  <a:pt x="307" y="251"/>
                  <a:pt x="305" y="251"/>
                </a:cubicBezTo>
                <a:cubicBezTo>
                  <a:pt x="303" y="251"/>
                  <a:pt x="305" y="245"/>
                  <a:pt x="301" y="243"/>
                </a:cubicBezTo>
                <a:cubicBezTo>
                  <a:pt x="297" y="241"/>
                  <a:pt x="295" y="236"/>
                  <a:pt x="295" y="234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标注 24"/>
          <p:cNvSpPr/>
          <p:nvPr/>
        </p:nvSpPr>
        <p:spPr>
          <a:xfrm>
            <a:off x="8513763" y="1858963"/>
            <a:ext cx="1089025" cy="596900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6"/>
          <p:cNvSpPr txBox="1">
            <a:spLocks noChangeArrowheads="1"/>
          </p:cNvSpPr>
          <p:nvPr/>
        </p:nvSpPr>
        <p:spPr bwMode="auto">
          <a:xfrm>
            <a:off x="8556625" y="1897063"/>
            <a:ext cx="973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2" name="矩形标注 26"/>
          <p:cNvSpPr/>
          <p:nvPr/>
        </p:nvSpPr>
        <p:spPr>
          <a:xfrm>
            <a:off x="8629650" y="3297238"/>
            <a:ext cx="1728788" cy="596900"/>
          </a:xfrm>
          <a:prstGeom prst="wedgeRectCallout">
            <a:avLst>
              <a:gd name="adj1" fmla="val -66466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8686800" y="3333750"/>
            <a:ext cx="1614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" name="矩形标注 28"/>
          <p:cNvSpPr/>
          <p:nvPr/>
        </p:nvSpPr>
        <p:spPr>
          <a:xfrm>
            <a:off x="6751638" y="2759075"/>
            <a:ext cx="1146175" cy="992188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0"/>
          <p:cNvSpPr txBox="1">
            <a:spLocks noChangeArrowheads="1"/>
          </p:cNvSpPr>
          <p:nvPr/>
        </p:nvSpPr>
        <p:spPr bwMode="auto">
          <a:xfrm>
            <a:off x="6808788" y="2781300"/>
            <a:ext cx="103028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6" name="矩形标注 30"/>
          <p:cNvSpPr/>
          <p:nvPr/>
        </p:nvSpPr>
        <p:spPr>
          <a:xfrm flipH="1">
            <a:off x="3152775" y="3057525"/>
            <a:ext cx="1270000" cy="768350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2"/>
          <p:cNvSpPr txBox="1">
            <a:spLocks noChangeArrowheads="1"/>
          </p:cNvSpPr>
          <p:nvPr/>
        </p:nvSpPr>
        <p:spPr bwMode="auto">
          <a:xfrm>
            <a:off x="3182938" y="3025775"/>
            <a:ext cx="12112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8" name="矩形标注 32"/>
          <p:cNvSpPr/>
          <p:nvPr/>
        </p:nvSpPr>
        <p:spPr>
          <a:xfrm flipH="1">
            <a:off x="1979613" y="1468438"/>
            <a:ext cx="1268412" cy="768350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4"/>
          <p:cNvSpPr txBox="1">
            <a:spLocks noChangeArrowheads="1"/>
          </p:cNvSpPr>
          <p:nvPr/>
        </p:nvSpPr>
        <p:spPr bwMode="auto">
          <a:xfrm>
            <a:off x="2008188" y="1436688"/>
            <a:ext cx="1211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0" name="矩形 132"/>
          <p:cNvSpPr>
            <a:spLocks noChangeArrowheads="1"/>
          </p:cNvSpPr>
          <p:nvPr/>
        </p:nvSpPr>
        <p:spPr bwMode="auto">
          <a:xfrm>
            <a:off x="1131888" y="4560888"/>
            <a:ext cx="264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1192213" y="5038725"/>
            <a:ext cx="2525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44"/>
          <p:cNvSpPr>
            <a:spLocks noChangeArrowheads="1"/>
          </p:cNvSpPr>
          <p:nvPr/>
        </p:nvSpPr>
        <p:spPr bwMode="auto">
          <a:xfrm>
            <a:off x="1192213" y="5105400"/>
            <a:ext cx="9837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47792" y="2391532"/>
            <a:ext cx="592181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>
                <a:solidFill>
                  <a:srgbClr val="EA60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铭记师恩</a:t>
            </a:r>
            <a:r>
              <a:rPr lang="en-US" altLang="zh-CN" sz="5400">
                <a:solidFill>
                  <a:srgbClr val="EA60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5400">
                <a:solidFill>
                  <a:srgbClr val="EA605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难忘母校</a:t>
            </a:r>
          </a:p>
        </p:txBody>
      </p:sp>
      <p:sp>
        <p:nvSpPr>
          <p:cNvPr id="5" name="矩形 4"/>
          <p:cNvSpPr/>
          <p:nvPr/>
        </p:nvSpPr>
        <p:spPr>
          <a:xfrm>
            <a:off x="3255449" y="3461898"/>
            <a:ext cx="57065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在即将完成我的论文，结束我在学校的学习生涯之际。回首在校</a:t>
            </a:r>
            <a:r>
              <a:rPr lang="en-US" altLang="zh-CN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年，首先，我要感谢我的指导教师</a:t>
            </a:r>
            <a:r>
              <a:rPr lang="en-US" altLang="zh-CN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，感谢她对本文的多次指导，并给了我许多宝贵的意见和建议。再此深深感谢</a:t>
            </a:r>
            <a:r>
              <a:rPr lang="en-US" altLang="zh-CN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老师给予我的教诲、关怀、帮助和指导</a:t>
            </a:r>
            <a:r>
              <a:rPr lang="en-US" altLang="zh-CN" sz="1600">
                <a:solidFill>
                  <a:srgbClr val="2A2A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1600">
              <a:solidFill>
                <a:srgbClr val="2A2A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Line 135"/>
          <p:cNvSpPr>
            <a:spLocks noChangeShapeType="1"/>
          </p:cNvSpPr>
          <p:nvPr/>
        </p:nvSpPr>
        <p:spPr bwMode="auto">
          <a:xfrm>
            <a:off x="3366854" y="3340542"/>
            <a:ext cx="5509117" cy="0"/>
          </a:xfrm>
          <a:prstGeom prst="line">
            <a:avLst/>
          </a:prstGeom>
          <a:solidFill>
            <a:srgbClr val="C1272D"/>
          </a:solidFill>
          <a:ln w="38100" cap="rnd">
            <a:solidFill>
              <a:srgbClr val="76C2CC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2A2A2B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 flipH="1">
            <a:off x="0" y="5605462"/>
            <a:ext cx="3498850" cy="1252538"/>
            <a:chOff x="8693150" y="5605462"/>
            <a:chExt cx="3498850" cy="1252538"/>
          </a:xfrm>
        </p:grpSpPr>
        <p:sp>
          <p:nvSpPr>
            <p:cNvPr id="8" name="任意多边形: 形状 7"/>
            <p:cNvSpPr/>
            <p:nvPr/>
          </p:nvSpPr>
          <p:spPr bwMode="auto">
            <a:xfrm>
              <a:off x="8807450" y="5943600"/>
              <a:ext cx="3384550" cy="914400"/>
            </a:xfrm>
            <a:custGeom>
              <a:avLst/>
              <a:gdLst>
                <a:gd name="connsiteX0" fmla="*/ 39688 w 3384550"/>
                <a:gd name="connsiteY0" fmla="*/ 0 h 914400"/>
                <a:gd name="connsiteX1" fmla="*/ 3384550 w 3384550"/>
                <a:gd name="connsiteY1" fmla="*/ 847015 h 914400"/>
                <a:gd name="connsiteX2" fmla="*/ 3384550 w 3384550"/>
                <a:gd name="connsiteY2" fmla="*/ 914400 h 914400"/>
                <a:gd name="connsiteX3" fmla="*/ 2996977 w 3384550"/>
                <a:gd name="connsiteY3" fmla="*/ 914400 h 914400"/>
                <a:gd name="connsiteX4" fmla="*/ 0 w 3384550"/>
                <a:gd name="connsiteY4" fmla="*/ 15716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4550" h="914400">
                  <a:moveTo>
                    <a:pt x="39688" y="0"/>
                  </a:moveTo>
                  <a:lnTo>
                    <a:pt x="3384550" y="847015"/>
                  </a:lnTo>
                  <a:lnTo>
                    <a:pt x="3384550" y="914400"/>
                  </a:lnTo>
                  <a:lnTo>
                    <a:pt x="2996977" y="914400"/>
                  </a:lnTo>
                  <a:lnTo>
                    <a:pt x="0" y="157163"/>
                  </a:lnTo>
                  <a:close/>
                </a:path>
              </a:pathLst>
            </a:cu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8913814" y="5605462"/>
              <a:ext cx="3278186" cy="925128"/>
            </a:xfrm>
            <a:custGeom>
              <a:avLst/>
              <a:gdLst>
                <a:gd name="connsiteX0" fmla="*/ 23813 w 3278186"/>
                <a:gd name="connsiteY0" fmla="*/ 0 h 925128"/>
                <a:gd name="connsiteX1" fmla="*/ 3278186 w 3278186"/>
                <a:gd name="connsiteY1" fmla="*/ 824101 h 925128"/>
                <a:gd name="connsiteX2" fmla="*/ 3278186 w 3278186"/>
                <a:gd name="connsiteY2" fmla="*/ 925128 h 925128"/>
                <a:gd name="connsiteX3" fmla="*/ 0 w 3278186"/>
                <a:gd name="connsiteY3" fmla="*/ 96838 h 92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8186" h="925128">
                  <a:moveTo>
                    <a:pt x="23813" y="0"/>
                  </a:moveTo>
                  <a:lnTo>
                    <a:pt x="3278186" y="824101"/>
                  </a:lnTo>
                  <a:lnTo>
                    <a:pt x="3278186" y="925128"/>
                  </a:lnTo>
                  <a:lnTo>
                    <a:pt x="0" y="96838"/>
                  </a:lnTo>
                  <a:close/>
                </a:path>
              </a:pathLst>
            </a:custGeom>
            <a:solidFill>
              <a:srgbClr val="EA6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8693150" y="6397625"/>
              <a:ext cx="1856632" cy="460375"/>
            </a:xfrm>
            <a:custGeom>
              <a:avLst/>
              <a:gdLst>
                <a:gd name="connsiteX0" fmla="*/ 38100 w 1856632"/>
                <a:gd name="connsiteY0" fmla="*/ 0 h 460375"/>
                <a:gd name="connsiteX1" fmla="*/ 1856632 w 1856632"/>
                <a:gd name="connsiteY1" fmla="*/ 460375 h 460375"/>
                <a:gd name="connsiteX2" fmla="*/ 1205330 w 1856632"/>
                <a:gd name="connsiteY2" fmla="*/ 460375 h 460375"/>
                <a:gd name="connsiteX3" fmla="*/ 0 w 1856632"/>
                <a:gd name="connsiteY3" fmla="*/ 155575 h 460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6631" h="460375">
                  <a:moveTo>
                    <a:pt x="38100" y="0"/>
                  </a:moveTo>
                  <a:lnTo>
                    <a:pt x="1856632" y="460375"/>
                  </a:lnTo>
                  <a:lnTo>
                    <a:pt x="1205330" y="460375"/>
                  </a:lnTo>
                  <a:lnTo>
                    <a:pt x="0" y="155575"/>
                  </a:lnTo>
                  <a:close/>
                </a:path>
              </a:pathLst>
            </a:custGeom>
            <a:solidFill>
              <a:srgbClr val="40B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1" name="Freeform 15"/>
          <p:cNvSpPr/>
          <p:nvPr/>
        </p:nvSpPr>
        <p:spPr bwMode="auto">
          <a:xfrm>
            <a:off x="3244444" y="501664"/>
            <a:ext cx="1038225" cy="1101725"/>
          </a:xfrm>
          <a:custGeom>
            <a:avLst/>
            <a:gdLst>
              <a:gd name="T0" fmla="*/ 40 w 654"/>
              <a:gd name="T1" fmla="*/ 694 h 694"/>
              <a:gd name="T2" fmla="*/ 654 w 654"/>
              <a:gd name="T3" fmla="*/ 414 h 694"/>
              <a:gd name="T4" fmla="*/ 0 w 654"/>
              <a:gd name="T5" fmla="*/ 0 h 694"/>
              <a:gd name="T6" fmla="*/ 40 w 654"/>
              <a:gd name="T7" fmla="*/ 694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694">
                <a:moveTo>
                  <a:pt x="40" y="694"/>
                </a:moveTo>
                <a:lnTo>
                  <a:pt x="654" y="414"/>
                </a:lnTo>
                <a:lnTo>
                  <a:pt x="0" y="0"/>
                </a:lnTo>
                <a:lnTo>
                  <a:pt x="40" y="694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10147300" y="1850487"/>
            <a:ext cx="1125538" cy="1127125"/>
          </a:xfrm>
          <a:prstGeom prst="ellipse">
            <a:avLst/>
          </a:pr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10639425" y="767812"/>
            <a:ext cx="1552575" cy="1552575"/>
          </a:xfrm>
          <a:custGeom>
            <a:avLst/>
            <a:gdLst>
              <a:gd name="T0" fmla="*/ 417 w 834"/>
              <a:gd name="T1" fmla="*/ 834 h 834"/>
              <a:gd name="T2" fmla="*/ 0 w 834"/>
              <a:gd name="T3" fmla="*/ 417 h 834"/>
              <a:gd name="T4" fmla="*/ 417 w 834"/>
              <a:gd name="T5" fmla="*/ 0 h 834"/>
              <a:gd name="T6" fmla="*/ 834 w 834"/>
              <a:gd name="T7" fmla="*/ 417 h 834"/>
              <a:gd name="T8" fmla="*/ 417 w 834"/>
              <a:gd name="T9" fmla="*/ 834 h 834"/>
              <a:gd name="T10" fmla="*/ 417 w 834"/>
              <a:gd name="T11" fmla="*/ 76 h 834"/>
              <a:gd name="T12" fmla="*/ 76 w 834"/>
              <a:gd name="T13" fmla="*/ 417 h 834"/>
              <a:gd name="T14" fmla="*/ 417 w 834"/>
              <a:gd name="T15" fmla="*/ 759 h 834"/>
              <a:gd name="T16" fmla="*/ 759 w 834"/>
              <a:gd name="T17" fmla="*/ 417 h 834"/>
              <a:gd name="T18" fmla="*/ 417 w 834"/>
              <a:gd name="T19" fmla="*/ 76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4" h="834">
                <a:moveTo>
                  <a:pt x="417" y="834"/>
                </a:moveTo>
                <a:cubicBezTo>
                  <a:pt x="187" y="834"/>
                  <a:pt x="0" y="647"/>
                  <a:pt x="0" y="417"/>
                </a:cubicBezTo>
                <a:cubicBezTo>
                  <a:pt x="0" y="187"/>
                  <a:pt x="187" y="0"/>
                  <a:pt x="417" y="0"/>
                </a:cubicBezTo>
                <a:cubicBezTo>
                  <a:pt x="647" y="0"/>
                  <a:pt x="834" y="187"/>
                  <a:pt x="834" y="417"/>
                </a:cubicBezTo>
                <a:cubicBezTo>
                  <a:pt x="834" y="647"/>
                  <a:pt x="647" y="834"/>
                  <a:pt x="417" y="834"/>
                </a:cubicBezTo>
                <a:close/>
                <a:moveTo>
                  <a:pt x="417" y="76"/>
                </a:moveTo>
                <a:cubicBezTo>
                  <a:pt x="229" y="76"/>
                  <a:pt x="76" y="229"/>
                  <a:pt x="76" y="417"/>
                </a:cubicBezTo>
                <a:cubicBezTo>
                  <a:pt x="76" y="605"/>
                  <a:pt x="229" y="759"/>
                  <a:pt x="417" y="759"/>
                </a:cubicBezTo>
                <a:cubicBezTo>
                  <a:pt x="605" y="759"/>
                  <a:pt x="759" y="605"/>
                  <a:pt x="759" y="417"/>
                </a:cubicBezTo>
                <a:cubicBezTo>
                  <a:pt x="759" y="229"/>
                  <a:pt x="605" y="76"/>
                  <a:pt x="417" y="76"/>
                </a:cubicBez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任意多边形: 形状 14"/>
          <p:cNvSpPr>
            <a:spLocks noChangeArrowheads="1"/>
          </p:cNvSpPr>
          <p:nvPr/>
        </p:nvSpPr>
        <p:spPr bwMode="auto">
          <a:xfrm>
            <a:off x="11123932" y="6513512"/>
            <a:ext cx="793749" cy="344488"/>
          </a:xfrm>
          <a:custGeom>
            <a:avLst/>
            <a:gdLst>
              <a:gd name="connsiteX0" fmla="*/ 0 w 793749"/>
              <a:gd name="connsiteY0" fmla="*/ 0 h 344488"/>
              <a:gd name="connsiteX1" fmla="*/ 793749 w 793749"/>
              <a:gd name="connsiteY1" fmla="*/ 0 h 344488"/>
              <a:gd name="connsiteX2" fmla="*/ 793749 w 793749"/>
              <a:gd name="connsiteY2" fmla="*/ 344488 h 344488"/>
              <a:gd name="connsiteX3" fmla="*/ 0 w 793749"/>
              <a:gd name="connsiteY3" fmla="*/ 344488 h 3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749" h="344488">
                <a:moveTo>
                  <a:pt x="0" y="0"/>
                </a:moveTo>
                <a:lnTo>
                  <a:pt x="793749" y="0"/>
                </a:lnTo>
                <a:lnTo>
                  <a:pt x="793749" y="344488"/>
                </a:lnTo>
                <a:lnTo>
                  <a:pt x="0" y="344488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6" name="Freeform 24"/>
          <p:cNvSpPr>
            <a:spLocks noEditPoints="1"/>
          </p:cNvSpPr>
          <p:nvPr/>
        </p:nvSpPr>
        <p:spPr bwMode="auto">
          <a:xfrm>
            <a:off x="9865043" y="5768975"/>
            <a:ext cx="1582738" cy="1295400"/>
          </a:xfrm>
          <a:custGeom>
            <a:avLst/>
            <a:gdLst>
              <a:gd name="T0" fmla="*/ 997 w 997"/>
              <a:gd name="T1" fmla="*/ 816 h 816"/>
              <a:gd name="T2" fmla="*/ 0 w 997"/>
              <a:gd name="T3" fmla="*/ 816 h 816"/>
              <a:gd name="T4" fmla="*/ 0 w 997"/>
              <a:gd name="T5" fmla="*/ 0 h 816"/>
              <a:gd name="T6" fmla="*/ 997 w 997"/>
              <a:gd name="T7" fmla="*/ 0 h 816"/>
              <a:gd name="T8" fmla="*/ 997 w 997"/>
              <a:gd name="T9" fmla="*/ 816 h 816"/>
              <a:gd name="T10" fmla="*/ 89 w 997"/>
              <a:gd name="T11" fmla="*/ 727 h 816"/>
              <a:gd name="T12" fmla="*/ 908 w 997"/>
              <a:gd name="T13" fmla="*/ 727 h 816"/>
              <a:gd name="T14" fmla="*/ 908 w 997"/>
              <a:gd name="T15" fmla="*/ 89 h 816"/>
              <a:gd name="T16" fmla="*/ 89 w 997"/>
              <a:gd name="T17" fmla="*/ 89 h 816"/>
              <a:gd name="T18" fmla="*/ 89 w 997"/>
              <a:gd name="T19" fmla="*/ 727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7" h="816">
                <a:moveTo>
                  <a:pt x="997" y="816"/>
                </a:moveTo>
                <a:lnTo>
                  <a:pt x="0" y="816"/>
                </a:lnTo>
                <a:lnTo>
                  <a:pt x="0" y="0"/>
                </a:lnTo>
                <a:lnTo>
                  <a:pt x="997" y="0"/>
                </a:lnTo>
                <a:lnTo>
                  <a:pt x="997" y="816"/>
                </a:lnTo>
                <a:close/>
                <a:moveTo>
                  <a:pt x="89" y="727"/>
                </a:moveTo>
                <a:lnTo>
                  <a:pt x="908" y="727"/>
                </a:lnTo>
                <a:lnTo>
                  <a:pt x="908" y="89"/>
                </a:lnTo>
                <a:lnTo>
                  <a:pt x="89" y="89"/>
                </a:lnTo>
                <a:lnTo>
                  <a:pt x="89" y="727"/>
                </a:ln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任意多边形: 形状 16"/>
          <p:cNvSpPr>
            <a:spLocks noChangeArrowheads="1"/>
          </p:cNvSpPr>
          <p:nvPr/>
        </p:nvSpPr>
        <p:spPr bwMode="auto">
          <a:xfrm>
            <a:off x="0" y="2303462"/>
            <a:ext cx="903288" cy="1125538"/>
          </a:xfrm>
          <a:custGeom>
            <a:avLst/>
            <a:gdLst>
              <a:gd name="connsiteX0" fmla="*/ 340519 w 903288"/>
              <a:gd name="connsiteY0" fmla="*/ 0 h 1125538"/>
              <a:gd name="connsiteX1" fmla="*/ 903288 w 903288"/>
              <a:gd name="connsiteY1" fmla="*/ 562769 h 1125538"/>
              <a:gd name="connsiteX2" fmla="*/ 340519 w 903288"/>
              <a:gd name="connsiteY2" fmla="*/ 1125538 h 1125538"/>
              <a:gd name="connsiteX3" fmla="*/ 25869 w 903288"/>
              <a:gd name="connsiteY3" fmla="*/ 1029426 h 1125538"/>
              <a:gd name="connsiteX4" fmla="*/ 0 w 903288"/>
              <a:gd name="connsiteY4" fmla="*/ 1008082 h 1125538"/>
              <a:gd name="connsiteX5" fmla="*/ 0 w 903288"/>
              <a:gd name="connsiteY5" fmla="*/ 117456 h 1125538"/>
              <a:gd name="connsiteX6" fmla="*/ 25869 w 903288"/>
              <a:gd name="connsiteY6" fmla="*/ 96112 h 1125538"/>
              <a:gd name="connsiteX7" fmla="*/ 340519 w 903288"/>
              <a:gd name="connsiteY7" fmla="*/ 0 h 11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288" h="1125538">
                <a:moveTo>
                  <a:pt x="340519" y="0"/>
                </a:moveTo>
                <a:cubicBezTo>
                  <a:pt x="651328" y="0"/>
                  <a:pt x="903288" y="251960"/>
                  <a:pt x="903288" y="562769"/>
                </a:cubicBezTo>
                <a:cubicBezTo>
                  <a:pt x="903288" y="873578"/>
                  <a:pt x="651328" y="1125538"/>
                  <a:pt x="340519" y="1125538"/>
                </a:cubicBezTo>
                <a:cubicBezTo>
                  <a:pt x="223966" y="1125538"/>
                  <a:pt x="115688" y="1090106"/>
                  <a:pt x="25869" y="1029426"/>
                </a:cubicBezTo>
                <a:lnTo>
                  <a:pt x="0" y="1008082"/>
                </a:lnTo>
                <a:lnTo>
                  <a:pt x="0" y="117456"/>
                </a:lnTo>
                <a:lnTo>
                  <a:pt x="25869" y="96112"/>
                </a:lnTo>
                <a:cubicBezTo>
                  <a:pt x="115688" y="35432"/>
                  <a:pt x="223966" y="0"/>
                  <a:pt x="340519" y="0"/>
                </a:cubicBez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4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52624" y="3000975"/>
            <a:ext cx="5724644" cy="8309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</a:p>
        </p:txBody>
      </p:sp>
      <p:sp>
        <p:nvSpPr>
          <p:cNvPr id="5" name="矩形 4"/>
          <p:cNvSpPr/>
          <p:nvPr/>
        </p:nvSpPr>
        <p:spPr>
          <a:xfrm>
            <a:off x="2680807" y="2111920"/>
            <a:ext cx="143340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6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166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图文框 5"/>
          <p:cNvSpPr/>
          <p:nvPr/>
        </p:nvSpPr>
        <p:spPr>
          <a:xfrm>
            <a:off x="1569721" y="2184746"/>
            <a:ext cx="2767648" cy="2427547"/>
          </a:xfrm>
          <a:prstGeom prst="frame">
            <a:avLst>
              <a:gd name="adj1" fmla="val 4327"/>
            </a:avLst>
          </a:prstGeom>
          <a:solidFill>
            <a:srgbClr val="4EC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316019" y="5302885"/>
            <a:ext cx="373062" cy="1212077"/>
            <a:chOff x="693738" y="746125"/>
            <a:chExt cx="790575" cy="2568575"/>
          </a:xfrm>
        </p:grpSpPr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693738" y="1474787"/>
              <a:ext cx="790575" cy="790575"/>
            </a:xfrm>
            <a:prstGeom prst="rect">
              <a:avLst/>
            </a:pr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833438" y="746125"/>
              <a:ext cx="141288" cy="2568575"/>
            </a:xfrm>
            <a:prstGeom prst="rect">
              <a:avLst/>
            </a:prstGeom>
            <a:solidFill>
              <a:srgbClr val="EA6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115" y="0"/>
            <a:ext cx="633413" cy="731837"/>
            <a:chOff x="1692275" y="-5102226"/>
            <a:chExt cx="633413" cy="5834063"/>
          </a:xfrm>
        </p:grpSpPr>
        <p:sp>
          <p:nvSpPr>
            <p:cNvPr id="11" name="Freeform 10"/>
            <p:cNvSpPr/>
            <p:nvPr/>
          </p:nvSpPr>
          <p:spPr bwMode="auto">
            <a:xfrm>
              <a:off x="2160588" y="-5102226"/>
              <a:ext cx="165100" cy="5834063"/>
            </a:xfrm>
            <a:custGeom>
              <a:avLst/>
              <a:gdLst>
                <a:gd name="T0" fmla="*/ 100 w 104"/>
                <a:gd name="T1" fmla="*/ 3675 h 3675"/>
                <a:gd name="T2" fmla="*/ 104 w 104"/>
                <a:gd name="T3" fmla="*/ 1 h 3675"/>
                <a:gd name="T4" fmla="*/ 3 w 104"/>
                <a:gd name="T5" fmla="*/ 0 h 3675"/>
                <a:gd name="T6" fmla="*/ 0 w 104"/>
                <a:gd name="T7" fmla="*/ 3675 h 3675"/>
                <a:gd name="T8" fmla="*/ 100 w 104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3675">
                  <a:moveTo>
                    <a:pt x="100" y="3675"/>
                  </a:moveTo>
                  <a:lnTo>
                    <a:pt x="104" y="1"/>
                  </a:lnTo>
                  <a:lnTo>
                    <a:pt x="3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692275" y="-5102226"/>
              <a:ext cx="166688" cy="5834063"/>
            </a:xfrm>
            <a:custGeom>
              <a:avLst/>
              <a:gdLst>
                <a:gd name="T0" fmla="*/ 100 w 105"/>
                <a:gd name="T1" fmla="*/ 3675 h 3675"/>
                <a:gd name="T2" fmla="*/ 105 w 105"/>
                <a:gd name="T3" fmla="*/ 0 h 3675"/>
                <a:gd name="T4" fmla="*/ 4 w 105"/>
                <a:gd name="T5" fmla="*/ 0 h 3675"/>
                <a:gd name="T6" fmla="*/ 0 w 105"/>
                <a:gd name="T7" fmla="*/ 3675 h 3675"/>
                <a:gd name="T8" fmla="*/ 100 w 105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675">
                  <a:moveTo>
                    <a:pt x="100" y="3675"/>
                  </a:moveTo>
                  <a:lnTo>
                    <a:pt x="105" y="0"/>
                  </a:lnTo>
                  <a:lnTo>
                    <a:pt x="4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40B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任意多边形: 形状 12"/>
          <p:cNvSpPr>
            <a:spLocks noChangeArrowheads="1"/>
          </p:cNvSpPr>
          <p:nvPr/>
        </p:nvSpPr>
        <p:spPr bwMode="auto">
          <a:xfrm>
            <a:off x="0" y="5861346"/>
            <a:ext cx="578803" cy="721215"/>
          </a:xfrm>
          <a:custGeom>
            <a:avLst/>
            <a:gdLst>
              <a:gd name="connsiteX0" fmla="*/ 340519 w 903288"/>
              <a:gd name="connsiteY0" fmla="*/ 0 h 1125538"/>
              <a:gd name="connsiteX1" fmla="*/ 903288 w 903288"/>
              <a:gd name="connsiteY1" fmla="*/ 562769 h 1125538"/>
              <a:gd name="connsiteX2" fmla="*/ 340519 w 903288"/>
              <a:gd name="connsiteY2" fmla="*/ 1125538 h 1125538"/>
              <a:gd name="connsiteX3" fmla="*/ 25869 w 903288"/>
              <a:gd name="connsiteY3" fmla="*/ 1029426 h 1125538"/>
              <a:gd name="connsiteX4" fmla="*/ 0 w 903288"/>
              <a:gd name="connsiteY4" fmla="*/ 1008082 h 1125538"/>
              <a:gd name="connsiteX5" fmla="*/ 0 w 903288"/>
              <a:gd name="connsiteY5" fmla="*/ 117456 h 1125538"/>
              <a:gd name="connsiteX6" fmla="*/ 25869 w 903288"/>
              <a:gd name="connsiteY6" fmla="*/ 96112 h 1125538"/>
              <a:gd name="connsiteX7" fmla="*/ 340519 w 903288"/>
              <a:gd name="connsiteY7" fmla="*/ 0 h 11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288" h="1125538">
                <a:moveTo>
                  <a:pt x="340519" y="0"/>
                </a:moveTo>
                <a:cubicBezTo>
                  <a:pt x="651328" y="0"/>
                  <a:pt x="903288" y="251960"/>
                  <a:pt x="903288" y="562769"/>
                </a:cubicBezTo>
                <a:cubicBezTo>
                  <a:pt x="903288" y="873578"/>
                  <a:pt x="651328" y="1125538"/>
                  <a:pt x="340519" y="1125538"/>
                </a:cubicBezTo>
                <a:cubicBezTo>
                  <a:pt x="223966" y="1125538"/>
                  <a:pt x="115688" y="1090106"/>
                  <a:pt x="25869" y="1029426"/>
                </a:cubicBezTo>
                <a:lnTo>
                  <a:pt x="0" y="1008082"/>
                </a:lnTo>
                <a:lnTo>
                  <a:pt x="0" y="117456"/>
                </a:lnTo>
                <a:lnTo>
                  <a:pt x="25869" y="96112"/>
                </a:lnTo>
                <a:cubicBezTo>
                  <a:pt x="115688" y="35432"/>
                  <a:pt x="223966" y="0"/>
                  <a:pt x="340519" y="0"/>
                </a:cubicBez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4" name="Freeform 15"/>
          <p:cNvSpPr/>
          <p:nvPr/>
        </p:nvSpPr>
        <p:spPr bwMode="auto">
          <a:xfrm>
            <a:off x="9575364" y="1075338"/>
            <a:ext cx="1323975" cy="1217613"/>
          </a:xfrm>
          <a:custGeom>
            <a:avLst/>
            <a:gdLst>
              <a:gd name="T0" fmla="*/ 668 w 834"/>
              <a:gd name="T1" fmla="*/ 767 h 767"/>
              <a:gd name="T2" fmla="*/ 834 w 834"/>
              <a:gd name="T3" fmla="*/ 0 h 767"/>
              <a:gd name="T4" fmla="*/ 0 w 834"/>
              <a:gd name="T5" fmla="*/ 319 h 767"/>
              <a:gd name="T6" fmla="*/ 668 w 834"/>
              <a:gd name="T7" fmla="*/ 767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767">
                <a:moveTo>
                  <a:pt x="668" y="767"/>
                </a:moveTo>
                <a:lnTo>
                  <a:pt x="834" y="0"/>
                </a:lnTo>
                <a:lnTo>
                  <a:pt x="0" y="319"/>
                </a:lnTo>
                <a:lnTo>
                  <a:pt x="668" y="767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7"/>
          <p:cNvSpPr/>
          <p:nvPr/>
        </p:nvSpPr>
        <p:spPr bwMode="auto">
          <a:xfrm>
            <a:off x="9872226" y="1207100"/>
            <a:ext cx="1576388" cy="1793875"/>
          </a:xfrm>
          <a:custGeom>
            <a:avLst/>
            <a:gdLst>
              <a:gd name="T0" fmla="*/ 883 w 993"/>
              <a:gd name="T1" fmla="*/ 1130 h 1130"/>
              <a:gd name="T2" fmla="*/ 807 w 993"/>
              <a:gd name="T3" fmla="*/ 1115 h 1130"/>
              <a:gd name="T4" fmla="*/ 906 w 993"/>
              <a:gd name="T5" fmla="*/ 104 h 1130"/>
              <a:gd name="T6" fmla="*/ 19 w 993"/>
              <a:gd name="T7" fmla="*/ 293 h 1130"/>
              <a:gd name="T8" fmla="*/ 0 w 993"/>
              <a:gd name="T9" fmla="*/ 212 h 1130"/>
              <a:gd name="T10" fmla="*/ 993 w 993"/>
              <a:gd name="T11" fmla="*/ 0 h 1130"/>
              <a:gd name="T12" fmla="*/ 883 w 993"/>
              <a:gd name="T13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3" h="1130">
                <a:moveTo>
                  <a:pt x="883" y="1130"/>
                </a:moveTo>
                <a:lnTo>
                  <a:pt x="807" y="1115"/>
                </a:lnTo>
                <a:lnTo>
                  <a:pt x="906" y="104"/>
                </a:lnTo>
                <a:lnTo>
                  <a:pt x="19" y="293"/>
                </a:lnTo>
                <a:lnTo>
                  <a:pt x="0" y="212"/>
                </a:lnTo>
                <a:lnTo>
                  <a:pt x="993" y="0"/>
                </a:lnTo>
                <a:lnTo>
                  <a:pt x="883" y="113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 bwMode="auto">
          <a:xfrm rot="10800000">
            <a:off x="3320723" y="6019792"/>
            <a:ext cx="2026678" cy="860929"/>
          </a:xfrm>
          <a:custGeom>
            <a:avLst/>
            <a:gdLst>
              <a:gd name="connsiteX0" fmla="*/ 1519157 w 2944811"/>
              <a:gd name="connsiteY0" fmla="*/ 0 h 1250950"/>
              <a:gd name="connsiteX1" fmla="*/ 1866726 w 2944811"/>
              <a:gd name="connsiteY1" fmla="*/ 0 h 1250950"/>
              <a:gd name="connsiteX2" fmla="*/ 2620963 w 2944811"/>
              <a:gd name="connsiteY2" fmla="*/ 346075 h 1250950"/>
              <a:gd name="connsiteX3" fmla="*/ 2779619 w 2944811"/>
              <a:gd name="connsiteY3" fmla="*/ 0 h 1250950"/>
              <a:gd name="connsiteX4" fmla="*/ 2944811 w 2944811"/>
              <a:gd name="connsiteY4" fmla="*/ 0 h 1250950"/>
              <a:gd name="connsiteX5" fmla="*/ 2695575 w 2944811"/>
              <a:gd name="connsiteY5" fmla="*/ 542925 h 1250950"/>
              <a:gd name="connsiteX6" fmla="*/ 1652588 w 2944811"/>
              <a:gd name="connsiteY6" fmla="*/ 66675 h 1250950"/>
              <a:gd name="connsiteX7" fmla="*/ 1109663 w 2944811"/>
              <a:gd name="connsiteY7" fmla="*/ 1250950 h 1250950"/>
              <a:gd name="connsiteX8" fmla="*/ 0 w 2944811"/>
              <a:gd name="connsiteY8" fmla="*/ 741363 h 1250950"/>
              <a:gd name="connsiteX9" fmla="*/ 63500 w 2944811"/>
              <a:gd name="connsiteY9" fmla="*/ 604838 h 1250950"/>
              <a:gd name="connsiteX10" fmla="*/ 1036638 w 2944811"/>
              <a:gd name="connsiteY10" fmla="*/ 1052513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811" h="1250950">
                <a:moveTo>
                  <a:pt x="1519157" y="0"/>
                </a:moveTo>
                <a:lnTo>
                  <a:pt x="1866726" y="0"/>
                </a:lnTo>
                <a:lnTo>
                  <a:pt x="2620963" y="346075"/>
                </a:lnTo>
                <a:lnTo>
                  <a:pt x="2779619" y="0"/>
                </a:lnTo>
                <a:lnTo>
                  <a:pt x="2944811" y="0"/>
                </a:lnTo>
                <a:lnTo>
                  <a:pt x="2695575" y="542925"/>
                </a:lnTo>
                <a:lnTo>
                  <a:pt x="1652588" y="66675"/>
                </a:lnTo>
                <a:lnTo>
                  <a:pt x="1109663" y="1250950"/>
                </a:lnTo>
                <a:lnTo>
                  <a:pt x="0" y="741363"/>
                </a:lnTo>
                <a:lnTo>
                  <a:pt x="63500" y="604838"/>
                </a:lnTo>
                <a:lnTo>
                  <a:pt x="1036638" y="1052513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3278929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</a:p>
        </p:txBody>
      </p:sp>
      <p:sp>
        <p:nvSpPr>
          <p:cNvPr id="9" name="MH_SubTitle_2"/>
          <p:cNvSpPr/>
          <p:nvPr/>
        </p:nvSpPr>
        <p:spPr>
          <a:xfrm>
            <a:off x="6332538" y="2044700"/>
            <a:ext cx="5080000" cy="1149350"/>
          </a:xfrm>
          <a:prstGeom prst="homePlate">
            <a:avLst>
              <a:gd name="adj" fmla="val 76562"/>
            </a:avLst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tIns="0" rIns="0" bIns="0" anchor="ctr">
            <a:normAutofit/>
          </a:bodyPr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MH_Other_3"/>
          <p:cNvSpPr/>
          <p:nvPr/>
        </p:nvSpPr>
        <p:spPr>
          <a:xfrm>
            <a:off x="6327775" y="2044700"/>
            <a:ext cx="771525" cy="1149350"/>
          </a:xfrm>
          <a:custGeom>
            <a:avLst/>
            <a:gdLst>
              <a:gd name="connsiteX0" fmla="*/ 0 w 745331"/>
              <a:gd name="connsiteY0" fmla="*/ 0 h 873919"/>
              <a:gd name="connsiteX1" fmla="*/ 745331 w 745331"/>
              <a:gd name="connsiteY1" fmla="*/ 428625 h 873919"/>
              <a:gd name="connsiteX2" fmla="*/ 9525 w 745331"/>
              <a:gd name="connsiteY2" fmla="*/ 873919 h 873919"/>
              <a:gd name="connsiteX3" fmla="*/ 0 w 745331"/>
              <a:gd name="connsiteY3" fmla="*/ 0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331" h="873919">
                <a:moveTo>
                  <a:pt x="0" y="0"/>
                </a:moveTo>
                <a:lnTo>
                  <a:pt x="745331" y="428625"/>
                </a:lnTo>
                <a:lnTo>
                  <a:pt x="9525" y="8739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b="1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SubTitle_1"/>
          <p:cNvSpPr/>
          <p:nvPr/>
        </p:nvSpPr>
        <p:spPr>
          <a:xfrm flipH="1">
            <a:off x="755650" y="2044700"/>
            <a:ext cx="5080000" cy="1149350"/>
          </a:xfrm>
          <a:prstGeom prst="homePlate">
            <a:avLst>
              <a:gd name="adj" fmla="val 76562"/>
            </a:avLst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28000" bIns="0"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 kern="0">
              <a:solidFill>
                <a:srgbClr val="3333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MH_Other_6"/>
          <p:cNvSpPr/>
          <p:nvPr/>
        </p:nvSpPr>
        <p:spPr>
          <a:xfrm flipH="1">
            <a:off x="5070475" y="2044700"/>
            <a:ext cx="771525" cy="1158875"/>
          </a:xfrm>
          <a:custGeom>
            <a:avLst/>
            <a:gdLst>
              <a:gd name="connsiteX0" fmla="*/ 0 w 745331"/>
              <a:gd name="connsiteY0" fmla="*/ 0 h 873919"/>
              <a:gd name="connsiteX1" fmla="*/ 745331 w 745331"/>
              <a:gd name="connsiteY1" fmla="*/ 428625 h 873919"/>
              <a:gd name="connsiteX2" fmla="*/ 9525 w 745331"/>
              <a:gd name="connsiteY2" fmla="*/ 873919 h 873919"/>
              <a:gd name="connsiteX3" fmla="*/ 0 w 745331"/>
              <a:gd name="connsiteY3" fmla="*/ 0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331" h="873919">
                <a:moveTo>
                  <a:pt x="0" y="0"/>
                </a:moveTo>
                <a:lnTo>
                  <a:pt x="745331" y="428625"/>
                </a:lnTo>
                <a:lnTo>
                  <a:pt x="9525" y="8739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36000" bIns="0"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b="1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SubTitle_4"/>
          <p:cNvSpPr/>
          <p:nvPr/>
        </p:nvSpPr>
        <p:spPr>
          <a:xfrm>
            <a:off x="6332538" y="4143375"/>
            <a:ext cx="5080000" cy="1158875"/>
          </a:xfrm>
          <a:prstGeom prst="homePlate">
            <a:avLst>
              <a:gd name="adj" fmla="val 76562"/>
            </a:avLst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tIns="0" rIns="0" bIns="0" anchor="ctr">
            <a:normAutofit/>
          </a:bodyPr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MH_Other_9"/>
          <p:cNvSpPr/>
          <p:nvPr/>
        </p:nvSpPr>
        <p:spPr>
          <a:xfrm>
            <a:off x="6327775" y="4143375"/>
            <a:ext cx="771525" cy="1158875"/>
          </a:xfrm>
          <a:custGeom>
            <a:avLst/>
            <a:gdLst>
              <a:gd name="connsiteX0" fmla="*/ 0 w 745331"/>
              <a:gd name="connsiteY0" fmla="*/ 0 h 873919"/>
              <a:gd name="connsiteX1" fmla="*/ 745331 w 745331"/>
              <a:gd name="connsiteY1" fmla="*/ 428625 h 873919"/>
              <a:gd name="connsiteX2" fmla="*/ 9525 w 745331"/>
              <a:gd name="connsiteY2" fmla="*/ 873919 h 873919"/>
              <a:gd name="connsiteX3" fmla="*/ 0 w 745331"/>
              <a:gd name="connsiteY3" fmla="*/ 0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331" h="873919">
                <a:moveTo>
                  <a:pt x="0" y="0"/>
                </a:moveTo>
                <a:lnTo>
                  <a:pt x="745331" y="428625"/>
                </a:lnTo>
                <a:lnTo>
                  <a:pt x="9525" y="8739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288000" bIns="0"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b="1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SubTitle_3"/>
          <p:cNvSpPr/>
          <p:nvPr/>
        </p:nvSpPr>
        <p:spPr>
          <a:xfrm flipH="1">
            <a:off x="755650" y="4143375"/>
            <a:ext cx="5080000" cy="1158875"/>
          </a:xfrm>
          <a:prstGeom prst="homePlate">
            <a:avLst>
              <a:gd name="adj" fmla="val 76562"/>
            </a:avLst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828000" bIns="0" anchor="ctr">
            <a:normAutofit/>
          </a:bodyPr>
          <a:lstStyle/>
          <a:p>
            <a:pPr algn="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MH_Other_12"/>
          <p:cNvSpPr/>
          <p:nvPr/>
        </p:nvSpPr>
        <p:spPr>
          <a:xfrm flipH="1">
            <a:off x="5070475" y="4143375"/>
            <a:ext cx="771525" cy="1158875"/>
          </a:xfrm>
          <a:custGeom>
            <a:avLst/>
            <a:gdLst>
              <a:gd name="connsiteX0" fmla="*/ 0 w 745331"/>
              <a:gd name="connsiteY0" fmla="*/ 0 h 873919"/>
              <a:gd name="connsiteX1" fmla="*/ 745331 w 745331"/>
              <a:gd name="connsiteY1" fmla="*/ 428625 h 873919"/>
              <a:gd name="connsiteX2" fmla="*/ 9525 w 745331"/>
              <a:gd name="connsiteY2" fmla="*/ 873919 h 873919"/>
              <a:gd name="connsiteX3" fmla="*/ 0 w 745331"/>
              <a:gd name="connsiteY3" fmla="*/ 0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331" h="873919">
                <a:moveTo>
                  <a:pt x="0" y="0"/>
                </a:moveTo>
                <a:lnTo>
                  <a:pt x="745331" y="428625"/>
                </a:lnTo>
                <a:lnTo>
                  <a:pt x="9525" y="8739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36000" bIns="0"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b="1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16075" y="2073275"/>
            <a:ext cx="363378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8" name="矩形 17"/>
          <p:cNvSpPr/>
          <p:nvPr/>
        </p:nvSpPr>
        <p:spPr>
          <a:xfrm>
            <a:off x="7064375" y="2085975"/>
            <a:ext cx="3633788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9" name="矩形 18"/>
          <p:cNvSpPr/>
          <p:nvPr/>
        </p:nvSpPr>
        <p:spPr>
          <a:xfrm>
            <a:off x="1616075" y="4194175"/>
            <a:ext cx="3633788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20" name="矩形 19"/>
          <p:cNvSpPr/>
          <p:nvPr/>
        </p:nvSpPr>
        <p:spPr>
          <a:xfrm>
            <a:off x="7064375" y="4194175"/>
            <a:ext cx="3633788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600" kern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3278929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</a:p>
        </p:txBody>
      </p:sp>
      <p:sp>
        <p:nvSpPr>
          <p:cNvPr id="9" name="MH_Other_9"/>
          <p:cNvSpPr/>
          <p:nvPr>
            <p:custDataLst>
              <p:tags r:id="rId3"/>
            </p:custDataLst>
          </p:nvPr>
        </p:nvSpPr>
        <p:spPr>
          <a:xfrm>
            <a:off x="2767013" y="2038350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MH_Other_10"/>
          <p:cNvSpPr/>
          <p:nvPr>
            <p:custDataLst>
              <p:tags r:id="rId4"/>
            </p:custDataLst>
          </p:nvPr>
        </p:nvSpPr>
        <p:spPr>
          <a:xfrm>
            <a:off x="2767013" y="2965450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MH_Other_11"/>
          <p:cNvSpPr/>
          <p:nvPr>
            <p:custDataLst>
              <p:tags r:id="rId5"/>
            </p:custDataLst>
          </p:nvPr>
        </p:nvSpPr>
        <p:spPr>
          <a:xfrm>
            <a:off x="2767013" y="3892550"/>
            <a:ext cx="2108200" cy="654050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MH_Other_12"/>
          <p:cNvSpPr/>
          <p:nvPr>
            <p:custDataLst>
              <p:tags r:id="rId6"/>
            </p:custDataLst>
          </p:nvPr>
        </p:nvSpPr>
        <p:spPr>
          <a:xfrm>
            <a:off x="2767013" y="4818063"/>
            <a:ext cx="2108200" cy="655637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725613" y="2038350"/>
            <a:ext cx="1990725" cy="655638"/>
            <a:chOff x="1725709" y="2037977"/>
            <a:chExt cx="1990726" cy="655638"/>
          </a:xfrm>
        </p:grpSpPr>
        <p:sp>
          <p:nvSpPr>
            <p:cNvPr id="14" name="MH_Other_1"/>
            <p:cNvSpPr/>
            <p:nvPr>
              <p:custDataLst>
                <p:tags r:id="rId16"/>
              </p:custDataLst>
            </p:nvPr>
          </p:nvSpPr>
          <p:spPr>
            <a:xfrm flipV="1">
              <a:off x="3605310" y="2592015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" name="MH_Other_2"/>
            <p:cNvSpPr/>
            <p:nvPr>
              <p:custDataLst>
                <p:tags r:id="rId17"/>
              </p:custDataLst>
            </p:nvPr>
          </p:nvSpPr>
          <p:spPr>
            <a:xfrm>
              <a:off x="3605310" y="203797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" name="MH_SubTitle_1"/>
            <p:cNvSpPr/>
            <p:nvPr>
              <p:custDataLst>
                <p:tags r:id="rId18"/>
              </p:custDataLst>
            </p:nvPr>
          </p:nvSpPr>
          <p:spPr>
            <a:xfrm>
              <a:off x="1725709" y="2037977"/>
              <a:ext cx="1879601" cy="655638"/>
            </a:xfrm>
            <a:prstGeom prst="rect">
              <a:avLst/>
            </a:prstGeom>
            <a:solidFill>
              <a:schemeClr val="accent4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725613" y="2965450"/>
            <a:ext cx="1990725" cy="655638"/>
            <a:chOff x="1725709" y="2965077"/>
            <a:chExt cx="1990726" cy="655638"/>
          </a:xfrm>
        </p:grpSpPr>
        <p:sp>
          <p:nvSpPr>
            <p:cNvPr id="18" name="MH_Other_3"/>
            <p:cNvSpPr/>
            <p:nvPr>
              <p:custDataLst>
                <p:tags r:id="rId13"/>
              </p:custDataLst>
            </p:nvPr>
          </p:nvSpPr>
          <p:spPr>
            <a:xfrm flipV="1">
              <a:off x="3605310" y="3519115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" name="MH_Other_4"/>
            <p:cNvSpPr/>
            <p:nvPr>
              <p:custDataLst>
                <p:tags r:id="rId14"/>
              </p:custDataLst>
            </p:nvPr>
          </p:nvSpPr>
          <p:spPr>
            <a:xfrm>
              <a:off x="3605310" y="296507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0" name="MH_SubTitle_2"/>
            <p:cNvSpPr/>
            <p:nvPr>
              <p:custDataLst>
                <p:tags r:id="rId15"/>
              </p:custDataLst>
            </p:nvPr>
          </p:nvSpPr>
          <p:spPr>
            <a:xfrm>
              <a:off x="1725709" y="2965077"/>
              <a:ext cx="1879601" cy="655638"/>
            </a:xfrm>
            <a:prstGeom prst="rect">
              <a:avLst/>
            </a:prstGeom>
            <a:solidFill>
              <a:schemeClr val="accent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725613" y="3892550"/>
            <a:ext cx="1990725" cy="654050"/>
            <a:chOff x="1725709" y="3892177"/>
            <a:chExt cx="1990726" cy="654050"/>
          </a:xfrm>
        </p:grpSpPr>
        <p:sp>
          <p:nvSpPr>
            <p:cNvPr id="22" name="MH_Other_5"/>
            <p:cNvSpPr/>
            <p:nvPr>
              <p:custDataLst>
                <p:tags r:id="rId10"/>
              </p:custDataLst>
            </p:nvPr>
          </p:nvSpPr>
          <p:spPr>
            <a:xfrm flipV="1">
              <a:off x="3605310" y="444462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" name="MH_Other_6"/>
            <p:cNvSpPr/>
            <p:nvPr>
              <p:custDataLst>
                <p:tags r:id="rId11"/>
              </p:custDataLst>
            </p:nvPr>
          </p:nvSpPr>
          <p:spPr>
            <a:xfrm>
              <a:off x="3605310" y="3892177"/>
              <a:ext cx="111125" cy="100013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4" name="MH_SubTitle_3"/>
            <p:cNvSpPr/>
            <p:nvPr>
              <p:custDataLst>
                <p:tags r:id="rId12"/>
              </p:custDataLst>
            </p:nvPr>
          </p:nvSpPr>
          <p:spPr>
            <a:xfrm>
              <a:off x="1725709" y="3892177"/>
              <a:ext cx="1879601" cy="654050"/>
            </a:xfrm>
            <a:prstGeom prst="rect">
              <a:avLst/>
            </a:prstGeom>
            <a:solidFill>
              <a:schemeClr val="accent3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725613" y="4818063"/>
            <a:ext cx="1990725" cy="655637"/>
            <a:chOff x="1725709" y="4817690"/>
            <a:chExt cx="1990726" cy="655638"/>
          </a:xfrm>
        </p:grpSpPr>
        <p:sp>
          <p:nvSpPr>
            <p:cNvPr id="26" name="MH_Other_7"/>
            <p:cNvSpPr/>
            <p:nvPr>
              <p:custDataLst>
                <p:tags r:id="rId7"/>
              </p:custDataLst>
            </p:nvPr>
          </p:nvSpPr>
          <p:spPr>
            <a:xfrm flipV="1">
              <a:off x="3605310" y="5371728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7" name="MH_Other_8"/>
            <p:cNvSpPr/>
            <p:nvPr>
              <p:custDataLst>
                <p:tags r:id="rId8"/>
              </p:custDataLst>
            </p:nvPr>
          </p:nvSpPr>
          <p:spPr>
            <a:xfrm>
              <a:off x="3605310" y="4817690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8" name="MH_SubTitle_4"/>
            <p:cNvSpPr/>
            <p:nvPr>
              <p:custDataLst>
                <p:tags r:id="rId9"/>
              </p:custDataLst>
            </p:nvPr>
          </p:nvSpPr>
          <p:spPr>
            <a:xfrm>
              <a:off x="1725709" y="4817690"/>
              <a:ext cx="1879601" cy="655638"/>
            </a:xfrm>
            <a:prstGeom prst="rect">
              <a:avLst/>
            </a:prstGeom>
            <a:solidFill>
              <a:schemeClr val="accent2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959350" y="2011363"/>
            <a:ext cx="5797550" cy="6858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4959350" y="2965450"/>
            <a:ext cx="5797550" cy="687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959350" y="3867150"/>
            <a:ext cx="5797550" cy="687388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959350" y="4802188"/>
            <a:ext cx="5797550" cy="6873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3278929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</a:p>
        </p:txBody>
      </p:sp>
      <p:sp>
        <p:nvSpPr>
          <p:cNvPr id="9" name="MH_Other_1"/>
          <p:cNvSpPr/>
          <p:nvPr>
            <p:custDataLst>
              <p:tags r:id="rId3"/>
            </p:custDataLst>
          </p:nvPr>
        </p:nvSpPr>
        <p:spPr>
          <a:xfrm>
            <a:off x="5227638" y="2803525"/>
            <a:ext cx="1736725" cy="17367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MH_SubTitle_1"/>
          <p:cNvSpPr/>
          <p:nvPr>
            <p:custDataLst>
              <p:tags r:id="rId4"/>
            </p:custDataLst>
          </p:nvPr>
        </p:nvSpPr>
        <p:spPr>
          <a:xfrm>
            <a:off x="3876675" y="2198688"/>
            <a:ext cx="2089150" cy="1430337"/>
          </a:xfrm>
          <a:custGeom>
            <a:avLst/>
            <a:gdLst>
              <a:gd name="connsiteX0" fmla="*/ 492296 w 2336641"/>
              <a:gd name="connsiteY0" fmla="*/ 0 h 1601848"/>
              <a:gd name="connsiteX1" fmla="*/ 1657485 w 2336641"/>
              <a:gd name="connsiteY1" fmla="*/ 0 h 1601848"/>
              <a:gd name="connsiteX2" fmla="*/ 1844345 w 2336641"/>
              <a:gd name="connsiteY2" fmla="*/ 0 h 1601848"/>
              <a:gd name="connsiteX3" fmla="*/ 2336641 w 2336641"/>
              <a:gd name="connsiteY3" fmla="*/ 0 h 1601848"/>
              <a:gd name="connsiteX4" fmla="*/ 2336641 w 2336641"/>
              <a:gd name="connsiteY4" fmla="*/ 340586 h 1601848"/>
              <a:gd name="connsiteX5" fmla="*/ 2336641 w 2336641"/>
              <a:gd name="connsiteY5" fmla="*/ 413428 h 1601848"/>
              <a:gd name="connsiteX6" fmla="*/ 2336641 w 2336641"/>
              <a:gd name="connsiteY6" fmla="*/ 492296 h 1601848"/>
              <a:gd name="connsiteX7" fmla="*/ 2336641 w 2336641"/>
              <a:gd name="connsiteY7" fmla="*/ 557721 h 1601848"/>
              <a:gd name="connsiteX8" fmla="*/ 2336641 w 2336641"/>
              <a:gd name="connsiteY8" fmla="*/ 1109552 h 1601848"/>
              <a:gd name="connsiteX9" fmla="*/ 1844345 w 2336641"/>
              <a:gd name="connsiteY9" fmla="*/ 1601848 h 1601848"/>
              <a:gd name="connsiteX10" fmla="*/ 679157 w 2336641"/>
              <a:gd name="connsiteY10" fmla="*/ 1601848 h 1601848"/>
              <a:gd name="connsiteX11" fmla="*/ 492296 w 2336641"/>
              <a:gd name="connsiteY11" fmla="*/ 1601848 h 1601848"/>
              <a:gd name="connsiteX12" fmla="*/ 0 w 2336641"/>
              <a:gd name="connsiteY12" fmla="*/ 1601848 h 1601848"/>
              <a:gd name="connsiteX13" fmla="*/ 0 w 2336641"/>
              <a:gd name="connsiteY13" fmla="*/ 1312171 h 1601848"/>
              <a:gd name="connsiteX14" fmla="*/ 0 w 2336641"/>
              <a:gd name="connsiteY14" fmla="*/ 1188420 h 1601848"/>
              <a:gd name="connsiteX15" fmla="*/ 0 w 2336641"/>
              <a:gd name="connsiteY15" fmla="*/ 1109552 h 1601848"/>
              <a:gd name="connsiteX16" fmla="*/ 0 w 2336641"/>
              <a:gd name="connsiteY16" fmla="*/ 1045713 h 1601848"/>
              <a:gd name="connsiteX17" fmla="*/ 0 w 2336641"/>
              <a:gd name="connsiteY17" fmla="*/ 492296 h 1601848"/>
              <a:gd name="connsiteX18" fmla="*/ 492296 w 2336641"/>
              <a:gd name="connsiteY18" fmla="*/ 0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641" h="1601848">
                <a:moveTo>
                  <a:pt x="492296" y="0"/>
                </a:moveTo>
                <a:lnTo>
                  <a:pt x="1657485" y="0"/>
                </a:lnTo>
                <a:lnTo>
                  <a:pt x="1844345" y="0"/>
                </a:lnTo>
                <a:lnTo>
                  <a:pt x="2336641" y="0"/>
                </a:lnTo>
                <a:lnTo>
                  <a:pt x="2336641" y="340586"/>
                </a:lnTo>
                <a:lnTo>
                  <a:pt x="2336641" y="413428"/>
                </a:lnTo>
                <a:lnTo>
                  <a:pt x="2336641" y="492296"/>
                </a:lnTo>
                <a:lnTo>
                  <a:pt x="2336641" y="557721"/>
                </a:lnTo>
                <a:lnTo>
                  <a:pt x="2336641" y="1109552"/>
                </a:lnTo>
                <a:cubicBezTo>
                  <a:pt x="2336641" y="1381439"/>
                  <a:pt x="2116232" y="1601848"/>
                  <a:pt x="1844345" y="1601848"/>
                </a:cubicBezTo>
                <a:lnTo>
                  <a:pt x="679157" y="1601848"/>
                </a:lnTo>
                <a:lnTo>
                  <a:pt x="492296" y="1601848"/>
                </a:lnTo>
                <a:lnTo>
                  <a:pt x="0" y="1601848"/>
                </a:lnTo>
                <a:lnTo>
                  <a:pt x="0" y="1312171"/>
                </a:lnTo>
                <a:lnTo>
                  <a:pt x="0" y="1188420"/>
                </a:lnTo>
                <a:lnTo>
                  <a:pt x="0" y="1109552"/>
                </a:lnTo>
                <a:lnTo>
                  <a:pt x="0" y="1045713"/>
                </a:lnTo>
                <a:lnTo>
                  <a:pt x="0" y="492296"/>
                </a:lnTo>
                <a:cubicBezTo>
                  <a:pt x="0" y="220409"/>
                  <a:pt x="220409" y="0"/>
                  <a:pt x="4922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1" name="MH_SubTitle_4"/>
          <p:cNvSpPr/>
          <p:nvPr>
            <p:custDataLst>
              <p:tags r:id="rId5"/>
            </p:custDataLst>
          </p:nvPr>
        </p:nvSpPr>
        <p:spPr>
          <a:xfrm>
            <a:off x="3876675" y="3833813"/>
            <a:ext cx="2089150" cy="1430337"/>
          </a:xfrm>
          <a:custGeom>
            <a:avLst/>
            <a:gdLst>
              <a:gd name="connsiteX0" fmla="*/ 0 w 2336641"/>
              <a:gd name="connsiteY0" fmla="*/ 0 h 1601848"/>
              <a:gd name="connsiteX1" fmla="*/ 492296 w 2336641"/>
              <a:gd name="connsiteY1" fmla="*/ 0 h 1601848"/>
              <a:gd name="connsiteX2" fmla="*/ 679156 w 2336641"/>
              <a:gd name="connsiteY2" fmla="*/ 0 h 1601848"/>
              <a:gd name="connsiteX3" fmla="*/ 1844345 w 2336641"/>
              <a:gd name="connsiteY3" fmla="*/ 0 h 1601848"/>
              <a:gd name="connsiteX4" fmla="*/ 2336641 w 2336641"/>
              <a:gd name="connsiteY4" fmla="*/ 492296 h 1601848"/>
              <a:gd name="connsiteX5" fmla="*/ 2336641 w 2336641"/>
              <a:gd name="connsiteY5" fmla="*/ 953072 h 1601848"/>
              <a:gd name="connsiteX6" fmla="*/ 2336641 w 2336641"/>
              <a:gd name="connsiteY6" fmla="*/ 1109552 h 1601848"/>
              <a:gd name="connsiteX7" fmla="*/ 2336641 w 2336641"/>
              <a:gd name="connsiteY7" fmla="*/ 1188420 h 1601848"/>
              <a:gd name="connsiteX8" fmla="*/ 2336641 w 2336641"/>
              <a:gd name="connsiteY8" fmla="*/ 1372172 h 1601848"/>
              <a:gd name="connsiteX9" fmla="*/ 2336641 w 2336641"/>
              <a:gd name="connsiteY9" fmla="*/ 1601848 h 1601848"/>
              <a:gd name="connsiteX10" fmla="*/ 1844345 w 2336641"/>
              <a:gd name="connsiteY10" fmla="*/ 1601848 h 1601848"/>
              <a:gd name="connsiteX11" fmla="*/ 1657484 w 2336641"/>
              <a:gd name="connsiteY11" fmla="*/ 1601848 h 1601848"/>
              <a:gd name="connsiteX12" fmla="*/ 492296 w 2336641"/>
              <a:gd name="connsiteY12" fmla="*/ 1601848 h 1601848"/>
              <a:gd name="connsiteX13" fmla="*/ 0 w 2336641"/>
              <a:gd name="connsiteY13" fmla="*/ 1109552 h 1601848"/>
              <a:gd name="connsiteX14" fmla="*/ 0 w 2336641"/>
              <a:gd name="connsiteY14" fmla="*/ 614097 h 1601848"/>
              <a:gd name="connsiteX15" fmla="*/ 0 w 2336641"/>
              <a:gd name="connsiteY15" fmla="*/ 492296 h 1601848"/>
              <a:gd name="connsiteX16" fmla="*/ 0 w 2336641"/>
              <a:gd name="connsiteY16" fmla="*/ 413428 h 1601848"/>
              <a:gd name="connsiteX17" fmla="*/ 0 w 2336641"/>
              <a:gd name="connsiteY17" fmla="*/ 347639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36641" h="1601848">
                <a:moveTo>
                  <a:pt x="0" y="0"/>
                </a:moveTo>
                <a:lnTo>
                  <a:pt x="492296" y="0"/>
                </a:lnTo>
                <a:lnTo>
                  <a:pt x="679156" y="0"/>
                </a:lnTo>
                <a:lnTo>
                  <a:pt x="1844345" y="0"/>
                </a:lnTo>
                <a:cubicBezTo>
                  <a:pt x="2116233" y="0"/>
                  <a:pt x="2336641" y="220409"/>
                  <a:pt x="2336641" y="492296"/>
                </a:cubicBezTo>
                <a:lnTo>
                  <a:pt x="2336641" y="953072"/>
                </a:lnTo>
                <a:lnTo>
                  <a:pt x="2336641" y="1109552"/>
                </a:lnTo>
                <a:lnTo>
                  <a:pt x="2336641" y="1188420"/>
                </a:lnTo>
                <a:lnTo>
                  <a:pt x="2336641" y="1372172"/>
                </a:lnTo>
                <a:lnTo>
                  <a:pt x="2336641" y="1601848"/>
                </a:lnTo>
                <a:lnTo>
                  <a:pt x="1844345" y="1601848"/>
                </a:lnTo>
                <a:lnTo>
                  <a:pt x="1657484" y="1601848"/>
                </a:lnTo>
                <a:lnTo>
                  <a:pt x="492296" y="1601848"/>
                </a:lnTo>
                <a:cubicBezTo>
                  <a:pt x="220409" y="1601848"/>
                  <a:pt x="0" y="1381440"/>
                  <a:pt x="0" y="1109552"/>
                </a:cubicBezTo>
                <a:lnTo>
                  <a:pt x="0" y="614097"/>
                </a:lnTo>
                <a:lnTo>
                  <a:pt x="0" y="492296"/>
                </a:lnTo>
                <a:lnTo>
                  <a:pt x="0" y="413428"/>
                </a:lnTo>
                <a:lnTo>
                  <a:pt x="0" y="3476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2" name="MH_SubTitle_2"/>
          <p:cNvSpPr/>
          <p:nvPr>
            <p:custDataLst>
              <p:tags r:id="rId6"/>
            </p:custDataLst>
          </p:nvPr>
        </p:nvSpPr>
        <p:spPr>
          <a:xfrm>
            <a:off x="6226175" y="2198688"/>
            <a:ext cx="2089150" cy="1430337"/>
          </a:xfrm>
          <a:custGeom>
            <a:avLst/>
            <a:gdLst>
              <a:gd name="connsiteX0" fmla="*/ 0 w 2336641"/>
              <a:gd name="connsiteY0" fmla="*/ 0 h 1601848"/>
              <a:gd name="connsiteX1" fmla="*/ 492296 w 2336641"/>
              <a:gd name="connsiteY1" fmla="*/ 0 h 1601848"/>
              <a:gd name="connsiteX2" fmla="*/ 679156 w 2336641"/>
              <a:gd name="connsiteY2" fmla="*/ 0 h 1601848"/>
              <a:gd name="connsiteX3" fmla="*/ 1844345 w 2336641"/>
              <a:gd name="connsiteY3" fmla="*/ 0 h 1601848"/>
              <a:gd name="connsiteX4" fmla="*/ 2336641 w 2336641"/>
              <a:gd name="connsiteY4" fmla="*/ 492296 h 1601848"/>
              <a:gd name="connsiteX5" fmla="*/ 2336641 w 2336641"/>
              <a:gd name="connsiteY5" fmla="*/ 1004404 h 1601848"/>
              <a:gd name="connsiteX6" fmla="*/ 2336641 w 2336641"/>
              <a:gd name="connsiteY6" fmla="*/ 1109552 h 1601848"/>
              <a:gd name="connsiteX7" fmla="*/ 2336641 w 2336641"/>
              <a:gd name="connsiteY7" fmla="*/ 1188420 h 1601848"/>
              <a:gd name="connsiteX8" fmla="*/ 2336641 w 2336641"/>
              <a:gd name="connsiteY8" fmla="*/ 1423504 h 1601848"/>
              <a:gd name="connsiteX9" fmla="*/ 2336641 w 2336641"/>
              <a:gd name="connsiteY9" fmla="*/ 1601848 h 1601848"/>
              <a:gd name="connsiteX10" fmla="*/ 1844345 w 2336641"/>
              <a:gd name="connsiteY10" fmla="*/ 1601848 h 1601848"/>
              <a:gd name="connsiteX11" fmla="*/ 1657484 w 2336641"/>
              <a:gd name="connsiteY11" fmla="*/ 1601848 h 1601848"/>
              <a:gd name="connsiteX12" fmla="*/ 492296 w 2336641"/>
              <a:gd name="connsiteY12" fmla="*/ 1601848 h 1601848"/>
              <a:gd name="connsiteX13" fmla="*/ 0 w 2336641"/>
              <a:gd name="connsiteY13" fmla="*/ 1109552 h 1601848"/>
              <a:gd name="connsiteX14" fmla="*/ 0 w 2336641"/>
              <a:gd name="connsiteY14" fmla="*/ 588548 h 1601848"/>
              <a:gd name="connsiteX15" fmla="*/ 0 w 2336641"/>
              <a:gd name="connsiteY15" fmla="*/ 492296 h 1601848"/>
              <a:gd name="connsiteX16" fmla="*/ 0 w 2336641"/>
              <a:gd name="connsiteY16" fmla="*/ 413428 h 1601848"/>
              <a:gd name="connsiteX17" fmla="*/ 0 w 2336641"/>
              <a:gd name="connsiteY17" fmla="*/ 371414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36641" h="1601848">
                <a:moveTo>
                  <a:pt x="0" y="0"/>
                </a:moveTo>
                <a:lnTo>
                  <a:pt x="492296" y="0"/>
                </a:lnTo>
                <a:lnTo>
                  <a:pt x="679156" y="0"/>
                </a:lnTo>
                <a:lnTo>
                  <a:pt x="1844345" y="0"/>
                </a:lnTo>
                <a:cubicBezTo>
                  <a:pt x="2116232" y="0"/>
                  <a:pt x="2336641" y="220409"/>
                  <a:pt x="2336641" y="492296"/>
                </a:cubicBezTo>
                <a:lnTo>
                  <a:pt x="2336641" y="1004404"/>
                </a:lnTo>
                <a:lnTo>
                  <a:pt x="2336641" y="1109552"/>
                </a:lnTo>
                <a:lnTo>
                  <a:pt x="2336641" y="1188420"/>
                </a:lnTo>
                <a:lnTo>
                  <a:pt x="2336641" y="1423504"/>
                </a:lnTo>
                <a:lnTo>
                  <a:pt x="2336641" y="1601848"/>
                </a:lnTo>
                <a:lnTo>
                  <a:pt x="1844345" y="1601848"/>
                </a:lnTo>
                <a:lnTo>
                  <a:pt x="1657484" y="1601848"/>
                </a:lnTo>
                <a:lnTo>
                  <a:pt x="492296" y="1601848"/>
                </a:lnTo>
                <a:cubicBezTo>
                  <a:pt x="220408" y="1601848"/>
                  <a:pt x="0" y="1381439"/>
                  <a:pt x="0" y="1109552"/>
                </a:cubicBezTo>
                <a:lnTo>
                  <a:pt x="0" y="588548"/>
                </a:lnTo>
                <a:lnTo>
                  <a:pt x="0" y="492296"/>
                </a:lnTo>
                <a:lnTo>
                  <a:pt x="0" y="413428"/>
                </a:lnTo>
                <a:lnTo>
                  <a:pt x="0" y="3714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3" name="MH_SubTitle_3"/>
          <p:cNvSpPr/>
          <p:nvPr>
            <p:custDataLst>
              <p:tags r:id="rId7"/>
            </p:custDataLst>
          </p:nvPr>
        </p:nvSpPr>
        <p:spPr>
          <a:xfrm>
            <a:off x="6226175" y="3836988"/>
            <a:ext cx="2089150" cy="1431925"/>
          </a:xfrm>
          <a:custGeom>
            <a:avLst/>
            <a:gdLst>
              <a:gd name="connsiteX0" fmla="*/ 492296 w 2336641"/>
              <a:gd name="connsiteY0" fmla="*/ 0 h 1601848"/>
              <a:gd name="connsiteX1" fmla="*/ 1657484 w 2336641"/>
              <a:gd name="connsiteY1" fmla="*/ 0 h 1601848"/>
              <a:gd name="connsiteX2" fmla="*/ 1844345 w 2336641"/>
              <a:gd name="connsiteY2" fmla="*/ 0 h 1601848"/>
              <a:gd name="connsiteX3" fmla="*/ 2336641 w 2336641"/>
              <a:gd name="connsiteY3" fmla="*/ 0 h 1601848"/>
              <a:gd name="connsiteX4" fmla="*/ 2336641 w 2336641"/>
              <a:gd name="connsiteY4" fmla="*/ 297807 h 1601848"/>
              <a:gd name="connsiteX5" fmla="*/ 2336641 w 2336641"/>
              <a:gd name="connsiteY5" fmla="*/ 413429 h 1601848"/>
              <a:gd name="connsiteX6" fmla="*/ 2336641 w 2336641"/>
              <a:gd name="connsiteY6" fmla="*/ 492296 h 1601848"/>
              <a:gd name="connsiteX7" fmla="*/ 2336641 w 2336641"/>
              <a:gd name="connsiteY7" fmla="*/ 716907 h 1601848"/>
              <a:gd name="connsiteX8" fmla="*/ 2336641 w 2336641"/>
              <a:gd name="connsiteY8" fmla="*/ 1109552 h 1601848"/>
              <a:gd name="connsiteX9" fmla="*/ 1844345 w 2336641"/>
              <a:gd name="connsiteY9" fmla="*/ 1601848 h 1601848"/>
              <a:gd name="connsiteX10" fmla="*/ 679156 w 2336641"/>
              <a:gd name="connsiteY10" fmla="*/ 1601848 h 1601848"/>
              <a:gd name="connsiteX11" fmla="*/ 492296 w 2336641"/>
              <a:gd name="connsiteY11" fmla="*/ 1601848 h 1601848"/>
              <a:gd name="connsiteX12" fmla="*/ 0 w 2336641"/>
              <a:gd name="connsiteY12" fmla="*/ 1601848 h 1601848"/>
              <a:gd name="connsiteX13" fmla="*/ 0 w 2336641"/>
              <a:gd name="connsiteY13" fmla="*/ 1461527 h 1601848"/>
              <a:gd name="connsiteX14" fmla="*/ 0 w 2336641"/>
              <a:gd name="connsiteY14" fmla="*/ 1188420 h 1601848"/>
              <a:gd name="connsiteX15" fmla="*/ 0 w 2336641"/>
              <a:gd name="connsiteY15" fmla="*/ 1109552 h 1601848"/>
              <a:gd name="connsiteX16" fmla="*/ 0 w 2336641"/>
              <a:gd name="connsiteY16" fmla="*/ 1042427 h 1601848"/>
              <a:gd name="connsiteX17" fmla="*/ 0 w 2336641"/>
              <a:gd name="connsiteY17" fmla="*/ 492296 h 1601848"/>
              <a:gd name="connsiteX18" fmla="*/ 492296 w 2336641"/>
              <a:gd name="connsiteY18" fmla="*/ 0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641" h="1601848">
                <a:moveTo>
                  <a:pt x="492296" y="0"/>
                </a:moveTo>
                <a:lnTo>
                  <a:pt x="1657484" y="0"/>
                </a:lnTo>
                <a:lnTo>
                  <a:pt x="1844345" y="0"/>
                </a:lnTo>
                <a:lnTo>
                  <a:pt x="2336641" y="0"/>
                </a:lnTo>
                <a:lnTo>
                  <a:pt x="2336641" y="297807"/>
                </a:lnTo>
                <a:lnTo>
                  <a:pt x="2336641" y="413429"/>
                </a:lnTo>
                <a:lnTo>
                  <a:pt x="2336641" y="492296"/>
                </a:lnTo>
                <a:lnTo>
                  <a:pt x="2336641" y="716907"/>
                </a:lnTo>
                <a:lnTo>
                  <a:pt x="2336641" y="1109552"/>
                </a:lnTo>
                <a:cubicBezTo>
                  <a:pt x="2336641" y="1381440"/>
                  <a:pt x="2116232" y="1601848"/>
                  <a:pt x="1844345" y="1601848"/>
                </a:cubicBezTo>
                <a:lnTo>
                  <a:pt x="679156" y="1601848"/>
                </a:lnTo>
                <a:lnTo>
                  <a:pt x="492296" y="1601848"/>
                </a:lnTo>
                <a:lnTo>
                  <a:pt x="0" y="1601848"/>
                </a:lnTo>
                <a:lnTo>
                  <a:pt x="0" y="1461527"/>
                </a:lnTo>
                <a:lnTo>
                  <a:pt x="0" y="1188420"/>
                </a:lnTo>
                <a:lnTo>
                  <a:pt x="0" y="1109552"/>
                </a:lnTo>
                <a:lnTo>
                  <a:pt x="0" y="1042427"/>
                </a:lnTo>
                <a:lnTo>
                  <a:pt x="0" y="492296"/>
                </a:lnTo>
                <a:cubicBezTo>
                  <a:pt x="0" y="220409"/>
                  <a:pt x="220408" y="0"/>
                  <a:pt x="4922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12800" y="1579563"/>
            <a:ext cx="30749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315325" y="1579563"/>
            <a:ext cx="3073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12800" y="4508500"/>
            <a:ext cx="30749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8315325" y="4508500"/>
            <a:ext cx="3073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3278929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</a:p>
        </p:txBody>
      </p:sp>
      <p:sp>
        <p:nvSpPr>
          <p:cNvPr id="9" name="MH_Other_1"/>
          <p:cNvSpPr/>
          <p:nvPr/>
        </p:nvSpPr>
        <p:spPr>
          <a:xfrm>
            <a:off x="1524000" y="2336800"/>
            <a:ext cx="9144000" cy="29606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MH_Other_2"/>
          <p:cNvSpPr/>
          <p:nvPr/>
        </p:nvSpPr>
        <p:spPr>
          <a:xfrm>
            <a:off x="2679700" y="2336800"/>
            <a:ext cx="488950" cy="779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SubTitle_1"/>
          <p:cNvSpPr/>
          <p:nvPr/>
        </p:nvSpPr>
        <p:spPr>
          <a:xfrm>
            <a:off x="2057400" y="3116263"/>
            <a:ext cx="1733550" cy="563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Text_1"/>
          <p:cNvSpPr/>
          <p:nvPr/>
        </p:nvSpPr>
        <p:spPr>
          <a:xfrm>
            <a:off x="2057400" y="3787775"/>
            <a:ext cx="173355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13" name="MH_Other_3"/>
          <p:cNvSpPr/>
          <p:nvPr/>
        </p:nvSpPr>
        <p:spPr>
          <a:xfrm>
            <a:off x="4832350" y="2336800"/>
            <a:ext cx="488950" cy="779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SubTitle_2"/>
          <p:cNvSpPr/>
          <p:nvPr/>
        </p:nvSpPr>
        <p:spPr>
          <a:xfrm>
            <a:off x="4208463" y="3101975"/>
            <a:ext cx="1735137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Text_2"/>
          <p:cNvSpPr/>
          <p:nvPr/>
        </p:nvSpPr>
        <p:spPr>
          <a:xfrm>
            <a:off x="4208463" y="3773488"/>
            <a:ext cx="1735137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16" name="MH_Other_4"/>
          <p:cNvSpPr/>
          <p:nvPr/>
        </p:nvSpPr>
        <p:spPr>
          <a:xfrm>
            <a:off x="6997700" y="2336800"/>
            <a:ext cx="488950" cy="779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MH_SubTitle_3"/>
          <p:cNvSpPr/>
          <p:nvPr/>
        </p:nvSpPr>
        <p:spPr>
          <a:xfrm>
            <a:off x="6375400" y="3101975"/>
            <a:ext cx="1735138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MH_Text_3"/>
          <p:cNvSpPr/>
          <p:nvPr/>
        </p:nvSpPr>
        <p:spPr>
          <a:xfrm>
            <a:off x="6375400" y="3773488"/>
            <a:ext cx="1735138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19" name="MH_Other_5"/>
          <p:cNvSpPr/>
          <p:nvPr/>
        </p:nvSpPr>
        <p:spPr>
          <a:xfrm>
            <a:off x="9083675" y="2336800"/>
            <a:ext cx="488950" cy="779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MH_SubTitle_4"/>
          <p:cNvSpPr/>
          <p:nvPr/>
        </p:nvSpPr>
        <p:spPr>
          <a:xfrm>
            <a:off x="8461375" y="3101975"/>
            <a:ext cx="1735138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MH_Text_4"/>
          <p:cNvSpPr/>
          <p:nvPr/>
        </p:nvSpPr>
        <p:spPr>
          <a:xfrm>
            <a:off x="8461375" y="3773488"/>
            <a:ext cx="1735138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207" y="62817"/>
            <a:ext cx="12043317" cy="6735337"/>
          </a:xfrm>
          <a:prstGeom prst="rect">
            <a:avLst/>
          </a:prstGeom>
          <a:noFill/>
          <a:ln>
            <a:solidFill>
              <a:srgbClr val="40B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90671" y="165666"/>
            <a:ext cx="498951" cy="49861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7866" y="6659723"/>
            <a:ext cx="151253" cy="151253"/>
          </a:xfrm>
          <a:prstGeom prst="rect">
            <a:avLst/>
          </a:prstGeom>
          <a:solidFill>
            <a:srgbClr val="EA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303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fld>
            <a:endParaRPr lang="zh-CN" altLang="en-US" sz="1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Entry_1"/>
          <p:cNvSpPr/>
          <p:nvPr>
            <p:custDataLst>
              <p:tags r:id="rId2"/>
            </p:custDataLst>
          </p:nvPr>
        </p:nvSpPr>
        <p:spPr>
          <a:xfrm>
            <a:off x="678881" y="165666"/>
            <a:ext cx="3278929" cy="498614"/>
          </a:xfrm>
          <a:prstGeom prst="roundRect">
            <a:avLst>
              <a:gd name="adj" fmla="val 9124"/>
            </a:avLst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绪论：课题来源分析</a:t>
            </a:r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1627188" y="3184525"/>
            <a:ext cx="974725" cy="2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4225925" y="3184525"/>
            <a:ext cx="977900" cy="2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6975475" y="3184525"/>
            <a:ext cx="974725" cy="25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1800"/>
          </a:p>
        </p:txBody>
      </p:sp>
      <p:sp>
        <p:nvSpPr>
          <p:cNvPr id="12" name="Rectangle 46"/>
          <p:cNvSpPr>
            <a:spLocks noChangeArrowheads="1"/>
          </p:cNvSpPr>
          <p:nvPr/>
        </p:nvSpPr>
        <p:spPr bwMode="auto">
          <a:xfrm>
            <a:off x="9451975" y="3184525"/>
            <a:ext cx="974725" cy="2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3" name="组合 12"/>
          <p:cNvGrpSpPr/>
          <p:nvPr/>
        </p:nvGrpSpPr>
        <p:grpSpPr>
          <a:xfrm>
            <a:off x="1724025" y="3287714"/>
            <a:ext cx="779463" cy="1027113"/>
            <a:chOff x="736600" y="5478463"/>
            <a:chExt cx="779463" cy="102711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4" name="Freeform 47"/>
            <p:cNvSpPr>
              <a:spLocks noEditPoints="1"/>
            </p:cNvSpPr>
            <p:nvPr/>
          </p:nvSpPr>
          <p:spPr bwMode="auto">
            <a:xfrm>
              <a:off x="736600" y="5740401"/>
              <a:ext cx="609600" cy="765175"/>
            </a:xfrm>
            <a:custGeom>
              <a:avLst/>
              <a:gdLst>
                <a:gd name="T0" fmla="*/ 127 w 144"/>
                <a:gd name="T1" fmla="*/ 110 h 180"/>
                <a:gd name="T2" fmla="*/ 143 w 144"/>
                <a:gd name="T3" fmla="*/ 61 h 180"/>
                <a:gd name="T4" fmla="*/ 82 w 144"/>
                <a:gd name="T5" fmla="*/ 0 h 180"/>
                <a:gd name="T6" fmla="*/ 21 w 144"/>
                <a:gd name="T7" fmla="*/ 61 h 180"/>
                <a:gd name="T8" fmla="*/ 20 w 144"/>
                <a:gd name="T9" fmla="*/ 76 h 180"/>
                <a:gd name="T10" fmla="*/ 0 w 144"/>
                <a:gd name="T11" fmla="*/ 112 h 180"/>
                <a:gd name="T12" fmla="*/ 20 w 144"/>
                <a:gd name="T13" fmla="*/ 112 h 180"/>
                <a:gd name="T14" fmla="*/ 20 w 144"/>
                <a:gd name="T15" fmla="*/ 150 h 180"/>
                <a:gd name="T16" fmla="*/ 22 w 144"/>
                <a:gd name="T17" fmla="*/ 150 h 180"/>
                <a:gd name="T18" fmla="*/ 35 w 144"/>
                <a:gd name="T19" fmla="*/ 150 h 180"/>
                <a:gd name="T20" fmla="*/ 57 w 144"/>
                <a:gd name="T21" fmla="*/ 149 h 180"/>
                <a:gd name="T22" fmla="*/ 62 w 144"/>
                <a:gd name="T23" fmla="*/ 180 h 180"/>
                <a:gd name="T24" fmla="*/ 144 w 144"/>
                <a:gd name="T25" fmla="*/ 180 h 180"/>
                <a:gd name="T26" fmla="*/ 126 w 144"/>
                <a:gd name="T27" fmla="*/ 113 h 180"/>
                <a:gd name="T28" fmla="*/ 127 w 144"/>
                <a:gd name="T29" fmla="*/ 110 h 180"/>
                <a:gd name="T30" fmla="*/ 139 w 144"/>
                <a:gd name="T31" fmla="*/ 176 h 180"/>
                <a:gd name="T32" fmla="*/ 66 w 144"/>
                <a:gd name="T33" fmla="*/ 176 h 180"/>
                <a:gd name="T34" fmla="*/ 60 w 144"/>
                <a:gd name="T35" fmla="*/ 145 h 180"/>
                <a:gd name="T36" fmla="*/ 58 w 144"/>
                <a:gd name="T37" fmla="*/ 145 h 180"/>
                <a:gd name="T38" fmla="*/ 35 w 144"/>
                <a:gd name="T39" fmla="*/ 146 h 180"/>
                <a:gd name="T40" fmla="*/ 24 w 144"/>
                <a:gd name="T41" fmla="*/ 146 h 180"/>
                <a:gd name="T42" fmla="*/ 24 w 144"/>
                <a:gd name="T43" fmla="*/ 108 h 180"/>
                <a:gd name="T44" fmla="*/ 7 w 144"/>
                <a:gd name="T45" fmla="*/ 108 h 180"/>
                <a:gd name="T46" fmla="*/ 24 w 144"/>
                <a:gd name="T47" fmla="*/ 77 h 180"/>
                <a:gd name="T48" fmla="*/ 25 w 144"/>
                <a:gd name="T49" fmla="*/ 61 h 180"/>
                <a:gd name="T50" fmla="*/ 82 w 144"/>
                <a:gd name="T51" fmla="*/ 3 h 180"/>
                <a:gd name="T52" fmla="*/ 139 w 144"/>
                <a:gd name="T53" fmla="*/ 61 h 180"/>
                <a:gd name="T54" fmla="*/ 124 w 144"/>
                <a:gd name="T55" fmla="*/ 108 h 180"/>
                <a:gd name="T56" fmla="*/ 122 w 144"/>
                <a:gd name="T57" fmla="*/ 111 h 180"/>
                <a:gd name="T58" fmla="*/ 122 w 144"/>
                <a:gd name="T59" fmla="*/ 112 h 180"/>
                <a:gd name="T60" fmla="*/ 139 w 144"/>
                <a:gd name="T61" fmla="*/ 17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4" h="180">
                  <a:moveTo>
                    <a:pt x="127" y="110"/>
                  </a:moveTo>
                  <a:cubicBezTo>
                    <a:pt x="133" y="101"/>
                    <a:pt x="143" y="84"/>
                    <a:pt x="143" y="61"/>
                  </a:cubicBezTo>
                  <a:cubicBezTo>
                    <a:pt x="143" y="27"/>
                    <a:pt x="116" y="0"/>
                    <a:pt x="82" y="0"/>
                  </a:cubicBezTo>
                  <a:cubicBezTo>
                    <a:pt x="48" y="0"/>
                    <a:pt x="21" y="27"/>
                    <a:pt x="21" y="61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2" y="150"/>
                    <a:pt x="22" y="150"/>
                    <a:pt x="22" y="150"/>
                  </a:cubicBezTo>
                  <a:cubicBezTo>
                    <a:pt x="22" y="150"/>
                    <a:pt x="27" y="150"/>
                    <a:pt x="35" y="150"/>
                  </a:cubicBezTo>
                  <a:cubicBezTo>
                    <a:pt x="43" y="150"/>
                    <a:pt x="50" y="150"/>
                    <a:pt x="57" y="149"/>
                  </a:cubicBezTo>
                  <a:cubicBezTo>
                    <a:pt x="62" y="180"/>
                    <a:pt x="62" y="180"/>
                    <a:pt x="62" y="180"/>
                  </a:cubicBezTo>
                  <a:cubicBezTo>
                    <a:pt x="144" y="180"/>
                    <a:pt x="144" y="180"/>
                    <a:pt x="144" y="180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6" y="112"/>
                    <a:pt x="127" y="111"/>
                    <a:pt x="127" y="110"/>
                  </a:cubicBezTo>
                  <a:close/>
                  <a:moveTo>
                    <a:pt x="139" y="176"/>
                  </a:moveTo>
                  <a:cubicBezTo>
                    <a:pt x="66" y="176"/>
                    <a:pt x="66" y="176"/>
                    <a:pt x="66" y="176"/>
                  </a:cubicBezTo>
                  <a:cubicBezTo>
                    <a:pt x="60" y="145"/>
                    <a:pt x="60" y="145"/>
                    <a:pt x="60" y="145"/>
                  </a:cubicBezTo>
                  <a:cubicBezTo>
                    <a:pt x="58" y="145"/>
                    <a:pt x="58" y="145"/>
                    <a:pt x="58" y="145"/>
                  </a:cubicBezTo>
                  <a:cubicBezTo>
                    <a:pt x="51" y="146"/>
                    <a:pt x="44" y="146"/>
                    <a:pt x="35" y="146"/>
                  </a:cubicBezTo>
                  <a:cubicBezTo>
                    <a:pt x="30" y="146"/>
                    <a:pt x="26" y="146"/>
                    <a:pt x="24" y="146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29"/>
                    <a:pt x="50" y="3"/>
                    <a:pt x="82" y="3"/>
                  </a:cubicBezTo>
                  <a:cubicBezTo>
                    <a:pt x="114" y="3"/>
                    <a:pt x="139" y="29"/>
                    <a:pt x="139" y="61"/>
                  </a:cubicBezTo>
                  <a:cubicBezTo>
                    <a:pt x="139" y="83"/>
                    <a:pt x="130" y="99"/>
                    <a:pt x="124" y="108"/>
                  </a:cubicBezTo>
                  <a:cubicBezTo>
                    <a:pt x="123" y="109"/>
                    <a:pt x="123" y="110"/>
                    <a:pt x="122" y="111"/>
                  </a:cubicBezTo>
                  <a:cubicBezTo>
                    <a:pt x="122" y="112"/>
                    <a:pt x="122" y="112"/>
                    <a:pt x="122" y="112"/>
                  </a:cubicBezTo>
                  <a:lnTo>
                    <a:pt x="139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15" name="Freeform 48"/>
            <p:cNvSpPr>
              <a:spLocks noEditPoints="1"/>
            </p:cNvSpPr>
            <p:nvPr/>
          </p:nvSpPr>
          <p:spPr bwMode="auto">
            <a:xfrm>
              <a:off x="896938" y="5791201"/>
              <a:ext cx="373062" cy="369888"/>
            </a:xfrm>
            <a:custGeom>
              <a:avLst/>
              <a:gdLst>
                <a:gd name="T0" fmla="*/ 44 w 88"/>
                <a:gd name="T1" fmla="*/ 0 h 87"/>
                <a:gd name="T2" fmla="*/ 0 w 88"/>
                <a:gd name="T3" fmla="*/ 43 h 87"/>
                <a:gd name="T4" fmla="*/ 44 w 88"/>
                <a:gd name="T5" fmla="*/ 87 h 87"/>
                <a:gd name="T6" fmla="*/ 88 w 88"/>
                <a:gd name="T7" fmla="*/ 43 h 87"/>
                <a:gd name="T8" fmla="*/ 44 w 88"/>
                <a:gd name="T9" fmla="*/ 0 h 87"/>
                <a:gd name="T10" fmla="*/ 44 w 88"/>
                <a:gd name="T11" fmla="*/ 83 h 87"/>
                <a:gd name="T12" fmla="*/ 3 w 88"/>
                <a:gd name="T13" fmla="*/ 43 h 87"/>
                <a:gd name="T14" fmla="*/ 44 w 88"/>
                <a:gd name="T15" fmla="*/ 4 h 87"/>
                <a:gd name="T16" fmla="*/ 84 w 88"/>
                <a:gd name="T17" fmla="*/ 43 h 87"/>
                <a:gd name="T18" fmla="*/ 44 w 88"/>
                <a:gd name="T19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7">
                  <a:moveTo>
                    <a:pt x="44" y="0"/>
                  </a:moveTo>
                  <a:cubicBezTo>
                    <a:pt x="20" y="0"/>
                    <a:pt x="0" y="19"/>
                    <a:pt x="0" y="43"/>
                  </a:cubicBezTo>
                  <a:cubicBezTo>
                    <a:pt x="0" y="67"/>
                    <a:pt x="20" y="87"/>
                    <a:pt x="44" y="87"/>
                  </a:cubicBezTo>
                  <a:cubicBezTo>
                    <a:pt x="68" y="87"/>
                    <a:pt x="88" y="67"/>
                    <a:pt x="88" y="43"/>
                  </a:cubicBezTo>
                  <a:cubicBezTo>
                    <a:pt x="88" y="19"/>
                    <a:pt x="68" y="0"/>
                    <a:pt x="44" y="0"/>
                  </a:cubicBezTo>
                  <a:close/>
                  <a:moveTo>
                    <a:pt x="44" y="83"/>
                  </a:moveTo>
                  <a:cubicBezTo>
                    <a:pt x="22" y="83"/>
                    <a:pt x="3" y="65"/>
                    <a:pt x="3" y="43"/>
                  </a:cubicBezTo>
                  <a:cubicBezTo>
                    <a:pt x="3" y="21"/>
                    <a:pt x="22" y="4"/>
                    <a:pt x="44" y="4"/>
                  </a:cubicBezTo>
                  <a:cubicBezTo>
                    <a:pt x="66" y="4"/>
                    <a:pt x="84" y="21"/>
                    <a:pt x="84" y="43"/>
                  </a:cubicBezTo>
                  <a:cubicBezTo>
                    <a:pt x="84" y="65"/>
                    <a:pt x="66" y="83"/>
                    <a:pt x="44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16" name="Freeform 49"/>
            <p:cNvSpPr>
              <a:spLocks noEditPoints="1"/>
            </p:cNvSpPr>
            <p:nvPr/>
          </p:nvSpPr>
          <p:spPr bwMode="auto">
            <a:xfrm>
              <a:off x="1112838" y="5478463"/>
              <a:ext cx="403225" cy="350838"/>
            </a:xfrm>
            <a:custGeom>
              <a:avLst/>
              <a:gdLst>
                <a:gd name="T0" fmla="*/ 47 w 95"/>
                <a:gd name="T1" fmla="*/ 0 h 83"/>
                <a:gd name="T2" fmla="*/ 0 w 95"/>
                <a:gd name="T3" fmla="*/ 32 h 83"/>
                <a:gd name="T4" fmla="*/ 47 w 95"/>
                <a:gd name="T5" fmla="*/ 65 h 83"/>
                <a:gd name="T6" fmla="*/ 54 w 95"/>
                <a:gd name="T7" fmla="*/ 65 h 83"/>
                <a:gd name="T8" fmla="*/ 53 w 95"/>
                <a:gd name="T9" fmla="*/ 79 h 83"/>
                <a:gd name="T10" fmla="*/ 52 w 95"/>
                <a:gd name="T11" fmla="*/ 83 h 83"/>
                <a:gd name="T12" fmla="*/ 55 w 95"/>
                <a:gd name="T13" fmla="*/ 82 h 83"/>
                <a:gd name="T14" fmla="*/ 74 w 95"/>
                <a:gd name="T15" fmla="*/ 59 h 83"/>
                <a:gd name="T16" fmla="*/ 95 w 95"/>
                <a:gd name="T17" fmla="*/ 32 h 83"/>
                <a:gd name="T18" fmla="*/ 47 w 95"/>
                <a:gd name="T19" fmla="*/ 0 h 83"/>
                <a:gd name="T20" fmla="*/ 72 w 95"/>
                <a:gd name="T21" fmla="*/ 56 h 83"/>
                <a:gd name="T22" fmla="*/ 71 w 95"/>
                <a:gd name="T23" fmla="*/ 57 h 83"/>
                <a:gd name="T24" fmla="*/ 71 w 95"/>
                <a:gd name="T25" fmla="*/ 57 h 83"/>
                <a:gd name="T26" fmla="*/ 57 w 95"/>
                <a:gd name="T27" fmla="*/ 76 h 83"/>
                <a:gd name="T28" fmla="*/ 57 w 95"/>
                <a:gd name="T29" fmla="*/ 62 h 83"/>
                <a:gd name="T30" fmla="*/ 57 w 95"/>
                <a:gd name="T31" fmla="*/ 60 h 83"/>
                <a:gd name="T32" fmla="*/ 55 w 95"/>
                <a:gd name="T33" fmla="*/ 60 h 83"/>
                <a:gd name="T34" fmla="*/ 47 w 95"/>
                <a:gd name="T35" fmla="*/ 61 h 83"/>
                <a:gd name="T36" fmla="*/ 4 w 95"/>
                <a:gd name="T37" fmla="*/ 32 h 83"/>
                <a:gd name="T38" fmla="*/ 47 w 95"/>
                <a:gd name="T39" fmla="*/ 4 h 83"/>
                <a:gd name="T40" fmla="*/ 91 w 95"/>
                <a:gd name="T41" fmla="*/ 32 h 83"/>
                <a:gd name="T42" fmla="*/ 72 w 95"/>
                <a:gd name="T43" fmla="*/ 5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3">
                  <a:moveTo>
                    <a:pt x="47" y="0"/>
                  </a:moveTo>
                  <a:cubicBezTo>
                    <a:pt x="21" y="0"/>
                    <a:pt x="0" y="14"/>
                    <a:pt x="0" y="32"/>
                  </a:cubicBezTo>
                  <a:cubicBezTo>
                    <a:pt x="0" y="50"/>
                    <a:pt x="21" y="65"/>
                    <a:pt x="47" y="65"/>
                  </a:cubicBezTo>
                  <a:cubicBezTo>
                    <a:pt x="50" y="65"/>
                    <a:pt x="52" y="65"/>
                    <a:pt x="54" y="65"/>
                  </a:cubicBezTo>
                  <a:cubicBezTo>
                    <a:pt x="55" y="69"/>
                    <a:pt x="54" y="74"/>
                    <a:pt x="53" y="79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6" y="82"/>
                    <a:pt x="70" y="76"/>
                    <a:pt x="74" y="59"/>
                  </a:cubicBezTo>
                  <a:cubicBezTo>
                    <a:pt x="87" y="53"/>
                    <a:pt x="95" y="43"/>
                    <a:pt x="95" y="32"/>
                  </a:cubicBezTo>
                  <a:cubicBezTo>
                    <a:pt x="95" y="14"/>
                    <a:pt x="74" y="0"/>
                    <a:pt x="47" y="0"/>
                  </a:cubicBezTo>
                  <a:close/>
                  <a:moveTo>
                    <a:pt x="72" y="56"/>
                  </a:moveTo>
                  <a:cubicBezTo>
                    <a:pt x="71" y="57"/>
                    <a:pt x="71" y="57"/>
                    <a:pt x="71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68" y="68"/>
                    <a:pt x="62" y="74"/>
                    <a:pt x="57" y="76"/>
                  </a:cubicBezTo>
                  <a:cubicBezTo>
                    <a:pt x="58" y="72"/>
                    <a:pt x="58" y="67"/>
                    <a:pt x="57" y="62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3" y="61"/>
                    <a:pt x="50" y="61"/>
                    <a:pt x="47" y="61"/>
                  </a:cubicBezTo>
                  <a:cubicBezTo>
                    <a:pt x="23" y="61"/>
                    <a:pt x="4" y="48"/>
                    <a:pt x="4" y="32"/>
                  </a:cubicBezTo>
                  <a:cubicBezTo>
                    <a:pt x="4" y="16"/>
                    <a:pt x="23" y="4"/>
                    <a:pt x="47" y="4"/>
                  </a:cubicBezTo>
                  <a:cubicBezTo>
                    <a:pt x="71" y="4"/>
                    <a:pt x="91" y="16"/>
                    <a:pt x="91" y="32"/>
                  </a:cubicBezTo>
                  <a:cubicBezTo>
                    <a:pt x="91" y="42"/>
                    <a:pt x="84" y="51"/>
                    <a:pt x="7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>
              <a:off x="1206500" y="5575301"/>
              <a:ext cx="207962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18" name="Rectangle 51"/>
            <p:cNvSpPr>
              <a:spLocks noChangeArrowheads="1"/>
            </p:cNvSpPr>
            <p:nvPr/>
          </p:nvSpPr>
          <p:spPr bwMode="auto">
            <a:xfrm>
              <a:off x="1206500" y="5643563"/>
              <a:ext cx="207962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297163" y="3498852"/>
            <a:ext cx="835025" cy="628650"/>
            <a:chOff x="2922588" y="5689601"/>
            <a:chExt cx="835025" cy="6286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" name="Freeform 52"/>
            <p:cNvSpPr/>
            <p:nvPr/>
          </p:nvSpPr>
          <p:spPr bwMode="auto">
            <a:xfrm>
              <a:off x="2922588" y="5740401"/>
              <a:ext cx="835025" cy="577850"/>
            </a:xfrm>
            <a:custGeom>
              <a:avLst/>
              <a:gdLst>
                <a:gd name="T0" fmla="*/ 11 w 526"/>
                <a:gd name="T1" fmla="*/ 353 h 364"/>
                <a:gd name="T2" fmla="*/ 11 w 526"/>
                <a:gd name="T3" fmla="*/ 0 h 364"/>
                <a:gd name="T4" fmla="*/ 0 w 526"/>
                <a:gd name="T5" fmla="*/ 0 h 364"/>
                <a:gd name="T6" fmla="*/ 0 w 526"/>
                <a:gd name="T7" fmla="*/ 364 h 364"/>
                <a:gd name="T8" fmla="*/ 526 w 526"/>
                <a:gd name="T9" fmla="*/ 364 h 364"/>
                <a:gd name="T10" fmla="*/ 526 w 526"/>
                <a:gd name="T11" fmla="*/ 353 h 364"/>
                <a:gd name="T12" fmla="*/ 11 w 526"/>
                <a:gd name="T13" fmla="*/ 35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6" h="364">
                  <a:moveTo>
                    <a:pt x="11" y="353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364"/>
                  </a:lnTo>
                  <a:lnTo>
                    <a:pt x="526" y="364"/>
                  </a:lnTo>
                  <a:lnTo>
                    <a:pt x="526" y="353"/>
                  </a:lnTo>
                  <a:lnTo>
                    <a:pt x="11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1" name="Freeform 53"/>
            <p:cNvSpPr>
              <a:spLocks noEditPoints="1"/>
            </p:cNvSpPr>
            <p:nvPr/>
          </p:nvSpPr>
          <p:spPr bwMode="auto">
            <a:xfrm>
              <a:off x="3021013" y="6059488"/>
              <a:ext cx="130175" cy="212725"/>
            </a:xfrm>
            <a:custGeom>
              <a:avLst/>
              <a:gdLst>
                <a:gd name="T0" fmla="*/ 31 w 31"/>
                <a:gd name="T1" fmla="*/ 15 h 50"/>
                <a:gd name="T2" fmla="*/ 17 w 31"/>
                <a:gd name="T3" fmla="*/ 0 h 50"/>
                <a:gd name="T4" fmla="*/ 15 w 31"/>
                <a:gd name="T5" fmla="*/ 0 h 50"/>
                <a:gd name="T6" fmla="*/ 0 w 31"/>
                <a:gd name="T7" fmla="*/ 15 h 50"/>
                <a:gd name="T8" fmla="*/ 0 w 31"/>
                <a:gd name="T9" fmla="*/ 50 h 50"/>
                <a:gd name="T10" fmla="*/ 31 w 31"/>
                <a:gd name="T11" fmla="*/ 50 h 50"/>
                <a:gd name="T12" fmla="*/ 31 w 31"/>
                <a:gd name="T13" fmla="*/ 15 h 50"/>
                <a:gd name="T14" fmla="*/ 27 w 31"/>
                <a:gd name="T15" fmla="*/ 46 h 50"/>
                <a:gd name="T16" fmla="*/ 4 w 31"/>
                <a:gd name="T17" fmla="*/ 46 h 50"/>
                <a:gd name="T18" fmla="*/ 4 w 31"/>
                <a:gd name="T19" fmla="*/ 15 h 50"/>
                <a:gd name="T20" fmla="*/ 15 w 31"/>
                <a:gd name="T21" fmla="*/ 4 h 50"/>
                <a:gd name="T22" fmla="*/ 17 w 31"/>
                <a:gd name="T23" fmla="*/ 4 h 50"/>
                <a:gd name="T24" fmla="*/ 27 w 31"/>
                <a:gd name="T25" fmla="*/ 15 h 50"/>
                <a:gd name="T26" fmla="*/ 27 w 31"/>
                <a:gd name="T27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50">
                  <a:moveTo>
                    <a:pt x="31" y="15"/>
                  </a:moveTo>
                  <a:cubicBezTo>
                    <a:pt x="31" y="7"/>
                    <a:pt x="25" y="0"/>
                    <a:pt x="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1" y="50"/>
                    <a:pt x="31" y="50"/>
                    <a:pt x="31" y="50"/>
                  </a:cubicBezTo>
                  <a:lnTo>
                    <a:pt x="31" y="15"/>
                  </a:lnTo>
                  <a:close/>
                  <a:moveTo>
                    <a:pt x="27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9" y="4"/>
                    <a:pt x="15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22" y="4"/>
                    <a:pt x="27" y="9"/>
                    <a:pt x="27" y="15"/>
                  </a:cubicBezTo>
                  <a:lnTo>
                    <a:pt x="2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2" name="Freeform 54"/>
            <p:cNvSpPr>
              <a:spLocks noEditPoints="1"/>
            </p:cNvSpPr>
            <p:nvPr/>
          </p:nvSpPr>
          <p:spPr bwMode="auto">
            <a:xfrm>
              <a:off x="3201988" y="5965826"/>
              <a:ext cx="131762" cy="306388"/>
            </a:xfrm>
            <a:custGeom>
              <a:avLst/>
              <a:gdLst>
                <a:gd name="T0" fmla="*/ 15 w 31"/>
                <a:gd name="T1" fmla="*/ 0 h 72"/>
                <a:gd name="T2" fmla="*/ 0 w 31"/>
                <a:gd name="T3" fmla="*/ 15 h 72"/>
                <a:gd name="T4" fmla="*/ 0 w 31"/>
                <a:gd name="T5" fmla="*/ 72 h 72"/>
                <a:gd name="T6" fmla="*/ 31 w 31"/>
                <a:gd name="T7" fmla="*/ 72 h 72"/>
                <a:gd name="T8" fmla="*/ 31 w 31"/>
                <a:gd name="T9" fmla="*/ 15 h 72"/>
                <a:gd name="T10" fmla="*/ 16 w 31"/>
                <a:gd name="T11" fmla="*/ 0 h 72"/>
                <a:gd name="T12" fmla="*/ 15 w 31"/>
                <a:gd name="T13" fmla="*/ 0 h 72"/>
                <a:gd name="T14" fmla="*/ 27 w 31"/>
                <a:gd name="T15" fmla="*/ 15 h 72"/>
                <a:gd name="T16" fmla="*/ 27 w 31"/>
                <a:gd name="T17" fmla="*/ 68 h 72"/>
                <a:gd name="T18" fmla="*/ 4 w 31"/>
                <a:gd name="T19" fmla="*/ 68 h 72"/>
                <a:gd name="T20" fmla="*/ 4 w 31"/>
                <a:gd name="T21" fmla="*/ 15 h 72"/>
                <a:gd name="T22" fmla="*/ 15 w 31"/>
                <a:gd name="T23" fmla="*/ 4 h 72"/>
                <a:gd name="T24" fmla="*/ 16 w 31"/>
                <a:gd name="T25" fmla="*/ 4 h 72"/>
                <a:gd name="T26" fmla="*/ 27 w 31"/>
                <a:gd name="T27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72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7"/>
                    <a:pt x="24" y="0"/>
                    <a:pt x="16" y="0"/>
                  </a:cubicBezTo>
                  <a:lnTo>
                    <a:pt x="15" y="0"/>
                  </a:lnTo>
                  <a:close/>
                  <a:moveTo>
                    <a:pt x="27" y="15"/>
                  </a:moveTo>
                  <a:cubicBezTo>
                    <a:pt x="27" y="68"/>
                    <a:pt x="27" y="68"/>
                    <a:pt x="27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9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2" y="4"/>
                    <a:pt x="27" y="9"/>
                    <a:pt x="2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3" name="Freeform 55"/>
            <p:cNvSpPr>
              <a:spLocks noEditPoints="1"/>
            </p:cNvSpPr>
            <p:nvPr/>
          </p:nvSpPr>
          <p:spPr bwMode="auto">
            <a:xfrm>
              <a:off x="3384550" y="5876926"/>
              <a:ext cx="131762" cy="395288"/>
            </a:xfrm>
            <a:custGeom>
              <a:avLst/>
              <a:gdLst>
                <a:gd name="T0" fmla="*/ 15 w 31"/>
                <a:gd name="T1" fmla="*/ 0 h 93"/>
                <a:gd name="T2" fmla="*/ 0 w 31"/>
                <a:gd name="T3" fmla="*/ 14 h 93"/>
                <a:gd name="T4" fmla="*/ 0 w 31"/>
                <a:gd name="T5" fmla="*/ 93 h 93"/>
                <a:gd name="T6" fmla="*/ 31 w 31"/>
                <a:gd name="T7" fmla="*/ 93 h 93"/>
                <a:gd name="T8" fmla="*/ 31 w 31"/>
                <a:gd name="T9" fmla="*/ 14 h 93"/>
                <a:gd name="T10" fmla="*/ 16 w 31"/>
                <a:gd name="T11" fmla="*/ 0 h 93"/>
                <a:gd name="T12" fmla="*/ 15 w 31"/>
                <a:gd name="T13" fmla="*/ 0 h 93"/>
                <a:gd name="T14" fmla="*/ 27 w 31"/>
                <a:gd name="T15" fmla="*/ 14 h 93"/>
                <a:gd name="T16" fmla="*/ 27 w 31"/>
                <a:gd name="T17" fmla="*/ 89 h 93"/>
                <a:gd name="T18" fmla="*/ 4 w 31"/>
                <a:gd name="T19" fmla="*/ 89 h 93"/>
                <a:gd name="T20" fmla="*/ 4 w 31"/>
                <a:gd name="T21" fmla="*/ 14 h 93"/>
                <a:gd name="T22" fmla="*/ 15 w 31"/>
                <a:gd name="T23" fmla="*/ 4 h 93"/>
                <a:gd name="T24" fmla="*/ 16 w 31"/>
                <a:gd name="T25" fmla="*/ 4 h 93"/>
                <a:gd name="T26" fmla="*/ 27 w 31"/>
                <a:gd name="T27" fmla="*/ 1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93">
                  <a:moveTo>
                    <a:pt x="15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6"/>
                    <a:pt x="24" y="0"/>
                    <a:pt x="16" y="0"/>
                  </a:cubicBezTo>
                  <a:lnTo>
                    <a:pt x="15" y="0"/>
                  </a:lnTo>
                  <a:close/>
                  <a:moveTo>
                    <a:pt x="27" y="14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8"/>
                    <a:pt x="9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2" y="4"/>
                    <a:pt x="27" y="8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4" name="Freeform 56"/>
            <p:cNvSpPr>
              <a:spLocks noEditPoints="1"/>
            </p:cNvSpPr>
            <p:nvPr/>
          </p:nvSpPr>
          <p:spPr bwMode="auto">
            <a:xfrm>
              <a:off x="3567113" y="5778501"/>
              <a:ext cx="131762" cy="493713"/>
            </a:xfrm>
            <a:custGeom>
              <a:avLst/>
              <a:gdLst>
                <a:gd name="T0" fmla="*/ 31 w 31"/>
                <a:gd name="T1" fmla="*/ 15 h 116"/>
                <a:gd name="T2" fmla="*/ 16 w 31"/>
                <a:gd name="T3" fmla="*/ 0 h 116"/>
                <a:gd name="T4" fmla="*/ 14 w 31"/>
                <a:gd name="T5" fmla="*/ 0 h 116"/>
                <a:gd name="T6" fmla="*/ 0 w 31"/>
                <a:gd name="T7" fmla="*/ 15 h 116"/>
                <a:gd name="T8" fmla="*/ 0 w 31"/>
                <a:gd name="T9" fmla="*/ 116 h 116"/>
                <a:gd name="T10" fmla="*/ 31 w 31"/>
                <a:gd name="T11" fmla="*/ 116 h 116"/>
                <a:gd name="T12" fmla="*/ 31 w 31"/>
                <a:gd name="T13" fmla="*/ 15 h 116"/>
                <a:gd name="T14" fmla="*/ 27 w 31"/>
                <a:gd name="T15" fmla="*/ 112 h 116"/>
                <a:gd name="T16" fmla="*/ 4 w 31"/>
                <a:gd name="T17" fmla="*/ 112 h 116"/>
                <a:gd name="T18" fmla="*/ 4 w 31"/>
                <a:gd name="T19" fmla="*/ 15 h 116"/>
                <a:gd name="T20" fmla="*/ 14 w 31"/>
                <a:gd name="T21" fmla="*/ 4 h 116"/>
                <a:gd name="T22" fmla="*/ 16 w 31"/>
                <a:gd name="T23" fmla="*/ 4 h 116"/>
                <a:gd name="T24" fmla="*/ 27 w 31"/>
                <a:gd name="T25" fmla="*/ 15 h 116"/>
                <a:gd name="T26" fmla="*/ 27 w 31"/>
                <a:gd name="T27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115">
                  <a:moveTo>
                    <a:pt x="31" y="15"/>
                  </a:moveTo>
                  <a:cubicBezTo>
                    <a:pt x="31" y="7"/>
                    <a:pt x="24" y="0"/>
                    <a:pt x="1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1" y="116"/>
                    <a:pt x="31" y="116"/>
                    <a:pt x="31" y="116"/>
                  </a:cubicBezTo>
                  <a:lnTo>
                    <a:pt x="31" y="15"/>
                  </a:lnTo>
                  <a:close/>
                  <a:moveTo>
                    <a:pt x="27" y="112"/>
                  </a:moveTo>
                  <a:cubicBezTo>
                    <a:pt x="4" y="112"/>
                    <a:pt x="4" y="112"/>
                    <a:pt x="4" y="112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8" y="4"/>
                    <a:pt x="1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2" y="4"/>
                    <a:pt x="27" y="9"/>
                    <a:pt x="27" y="15"/>
                  </a:cubicBezTo>
                  <a:lnTo>
                    <a:pt x="27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5" name="Freeform 57"/>
            <p:cNvSpPr/>
            <p:nvPr/>
          </p:nvSpPr>
          <p:spPr bwMode="auto">
            <a:xfrm>
              <a:off x="3024188" y="5689601"/>
              <a:ext cx="504825" cy="268288"/>
            </a:xfrm>
            <a:custGeom>
              <a:avLst/>
              <a:gdLst>
                <a:gd name="T0" fmla="*/ 3 w 318"/>
                <a:gd name="T1" fmla="*/ 169 h 169"/>
                <a:gd name="T2" fmla="*/ 299 w 318"/>
                <a:gd name="T3" fmla="*/ 38 h 169"/>
                <a:gd name="T4" fmla="*/ 267 w 318"/>
                <a:gd name="T5" fmla="*/ 97 h 169"/>
                <a:gd name="T6" fmla="*/ 278 w 318"/>
                <a:gd name="T7" fmla="*/ 102 h 169"/>
                <a:gd name="T8" fmla="*/ 318 w 318"/>
                <a:gd name="T9" fmla="*/ 24 h 169"/>
                <a:gd name="T10" fmla="*/ 233 w 318"/>
                <a:gd name="T11" fmla="*/ 0 h 169"/>
                <a:gd name="T12" fmla="*/ 230 w 318"/>
                <a:gd name="T13" fmla="*/ 11 h 169"/>
                <a:gd name="T14" fmla="*/ 297 w 318"/>
                <a:gd name="T15" fmla="*/ 27 h 169"/>
                <a:gd name="T16" fmla="*/ 0 w 318"/>
                <a:gd name="T17" fmla="*/ 158 h 169"/>
                <a:gd name="T18" fmla="*/ 3 w 318"/>
                <a:gd name="T1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169">
                  <a:moveTo>
                    <a:pt x="3" y="169"/>
                  </a:moveTo>
                  <a:lnTo>
                    <a:pt x="299" y="38"/>
                  </a:lnTo>
                  <a:lnTo>
                    <a:pt x="267" y="97"/>
                  </a:lnTo>
                  <a:lnTo>
                    <a:pt x="278" y="102"/>
                  </a:lnTo>
                  <a:lnTo>
                    <a:pt x="318" y="24"/>
                  </a:lnTo>
                  <a:lnTo>
                    <a:pt x="233" y="0"/>
                  </a:lnTo>
                  <a:lnTo>
                    <a:pt x="230" y="11"/>
                  </a:lnTo>
                  <a:lnTo>
                    <a:pt x="297" y="27"/>
                  </a:lnTo>
                  <a:lnTo>
                    <a:pt x="0" y="158"/>
                  </a:lnTo>
                  <a:lnTo>
                    <a:pt x="3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985727" y="3405189"/>
            <a:ext cx="954087" cy="844550"/>
            <a:chOff x="5041900" y="5595938"/>
            <a:chExt cx="954087" cy="8445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7" name="Freeform 58"/>
            <p:cNvSpPr>
              <a:spLocks noEditPoints="1"/>
            </p:cNvSpPr>
            <p:nvPr/>
          </p:nvSpPr>
          <p:spPr bwMode="auto">
            <a:xfrm>
              <a:off x="5041900" y="5595938"/>
              <a:ext cx="954087" cy="844550"/>
            </a:xfrm>
            <a:custGeom>
              <a:avLst/>
              <a:gdLst>
                <a:gd name="T0" fmla="*/ 187 w 225"/>
                <a:gd name="T1" fmla="*/ 70 h 199"/>
                <a:gd name="T2" fmla="*/ 147 w 225"/>
                <a:gd name="T3" fmla="*/ 70 h 199"/>
                <a:gd name="T4" fmla="*/ 147 w 225"/>
                <a:gd name="T5" fmla="*/ 12 h 199"/>
                <a:gd name="T6" fmla="*/ 135 w 225"/>
                <a:gd name="T7" fmla="*/ 0 h 199"/>
                <a:gd name="T8" fmla="*/ 35 w 225"/>
                <a:gd name="T9" fmla="*/ 0 h 199"/>
                <a:gd name="T10" fmla="*/ 23 w 225"/>
                <a:gd name="T11" fmla="*/ 12 h 199"/>
                <a:gd name="T12" fmla="*/ 23 w 225"/>
                <a:gd name="T13" fmla="*/ 79 h 199"/>
                <a:gd name="T14" fmla="*/ 35 w 225"/>
                <a:gd name="T15" fmla="*/ 92 h 199"/>
                <a:gd name="T16" fmla="*/ 124 w 225"/>
                <a:gd name="T17" fmla="*/ 92 h 199"/>
                <a:gd name="T18" fmla="*/ 124 w 225"/>
                <a:gd name="T19" fmla="*/ 96 h 199"/>
                <a:gd name="T20" fmla="*/ 24 w 225"/>
                <a:gd name="T21" fmla="*/ 96 h 199"/>
                <a:gd name="T22" fmla="*/ 0 w 225"/>
                <a:gd name="T23" fmla="*/ 121 h 199"/>
                <a:gd name="T24" fmla="*/ 124 w 225"/>
                <a:gd name="T25" fmla="*/ 121 h 199"/>
                <a:gd name="T26" fmla="*/ 124 w 225"/>
                <a:gd name="T27" fmla="*/ 199 h 199"/>
                <a:gd name="T28" fmla="*/ 225 w 225"/>
                <a:gd name="T29" fmla="*/ 199 h 199"/>
                <a:gd name="T30" fmla="*/ 225 w 225"/>
                <a:gd name="T31" fmla="*/ 108 h 199"/>
                <a:gd name="T32" fmla="*/ 187 w 225"/>
                <a:gd name="T33" fmla="*/ 70 h 199"/>
                <a:gd name="T34" fmla="*/ 188 w 225"/>
                <a:gd name="T35" fmla="*/ 76 h 199"/>
                <a:gd name="T36" fmla="*/ 218 w 225"/>
                <a:gd name="T37" fmla="*/ 106 h 199"/>
                <a:gd name="T38" fmla="*/ 188 w 225"/>
                <a:gd name="T39" fmla="*/ 106 h 199"/>
                <a:gd name="T40" fmla="*/ 188 w 225"/>
                <a:gd name="T41" fmla="*/ 76 h 199"/>
                <a:gd name="T42" fmla="*/ 35 w 225"/>
                <a:gd name="T43" fmla="*/ 88 h 199"/>
                <a:gd name="T44" fmla="*/ 27 w 225"/>
                <a:gd name="T45" fmla="*/ 79 h 199"/>
                <a:gd name="T46" fmla="*/ 27 w 225"/>
                <a:gd name="T47" fmla="*/ 12 h 199"/>
                <a:gd name="T48" fmla="*/ 35 w 225"/>
                <a:gd name="T49" fmla="*/ 3 h 199"/>
                <a:gd name="T50" fmla="*/ 135 w 225"/>
                <a:gd name="T51" fmla="*/ 3 h 199"/>
                <a:gd name="T52" fmla="*/ 144 w 225"/>
                <a:gd name="T53" fmla="*/ 12 h 199"/>
                <a:gd name="T54" fmla="*/ 144 w 225"/>
                <a:gd name="T55" fmla="*/ 70 h 199"/>
                <a:gd name="T56" fmla="*/ 137 w 225"/>
                <a:gd name="T57" fmla="*/ 70 h 199"/>
                <a:gd name="T58" fmla="*/ 137 w 225"/>
                <a:gd name="T59" fmla="*/ 10 h 199"/>
                <a:gd name="T60" fmla="*/ 33 w 225"/>
                <a:gd name="T61" fmla="*/ 10 h 199"/>
                <a:gd name="T62" fmla="*/ 33 w 225"/>
                <a:gd name="T63" fmla="*/ 81 h 199"/>
                <a:gd name="T64" fmla="*/ 124 w 225"/>
                <a:gd name="T65" fmla="*/ 81 h 199"/>
                <a:gd name="T66" fmla="*/ 124 w 225"/>
                <a:gd name="T67" fmla="*/ 88 h 199"/>
                <a:gd name="T68" fmla="*/ 35 w 225"/>
                <a:gd name="T69" fmla="*/ 88 h 199"/>
                <a:gd name="T70" fmla="*/ 124 w 225"/>
                <a:gd name="T71" fmla="*/ 70 h 199"/>
                <a:gd name="T72" fmla="*/ 124 w 225"/>
                <a:gd name="T73" fmla="*/ 78 h 199"/>
                <a:gd name="T74" fmla="*/ 37 w 225"/>
                <a:gd name="T75" fmla="*/ 78 h 199"/>
                <a:gd name="T76" fmla="*/ 37 w 225"/>
                <a:gd name="T77" fmla="*/ 14 h 199"/>
                <a:gd name="T78" fmla="*/ 133 w 225"/>
                <a:gd name="T79" fmla="*/ 14 h 199"/>
                <a:gd name="T80" fmla="*/ 133 w 225"/>
                <a:gd name="T81" fmla="*/ 70 h 199"/>
                <a:gd name="T82" fmla="*/ 124 w 225"/>
                <a:gd name="T83" fmla="*/ 70 h 199"/>
                <a:gd name="T84" fmla="*/ 9 w 225"/>
                <a:gd name="T85" fmla="*/ 117 h 199"/>
                <a:gd name="T86" fmla="*/ 26 w 225"/>
                <a:gd name="T87" fmla="*/ 99 h 199"/>
                <a:gd name="T88" fmla="*/ 124 w 225"/>
                <a:gd name="T89" fmla="*/ 99 h 199"/>
                <a:gd name="T90" fmla="*/ 124 w 225"/>
                <a:gd name="T91" fmla="*/ 117 h 199"/>
                <a:gd name="T92" fmla="*/ 9 w 225"/>
                <a:gd name="T93" fmla="*/ 117 h 199"/>
                <a:gd name="T94" fmla="*/ 128 w 225"/>
                <a:gd name="T95" fmla="*/ 195 h 199"/>
                <a:gd name="T96" fmla="*/ 128 w 225"/>
                <a:gd name="T97" fmla="*/ 74 h 199"/>
                <a:gd name="T98" fmla="*/ 184 w 225"/>
                <a:gd name="T99" fmla="*/ 74 h 199"/>
                <a:gd name="T100" fmla="*/ 184 w 225"/>
                <a:gd name="T101" fmla="*/ 110 h 199"/>
                <a:gd name="T102" fmla="*/ 221 w 225"/>
                <a:gd name="T103" fmla="*/ 110 h 199"/>
                <a:gd name="T104" fmla="*/ 221 w 225"/>
                <a:gd name="T105" fmla="*/ 195 h 199"/>
                <a:gd name="T106" fmla="*/ 128 w 225"/>
                <a:gd name="T107" fmla="*/ 19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5" h="199">
                  <a:moveTo>
                    <a:pt x="187" y="70"/>
                  </a:moveTo>
                  <a:cubicBezTo>
                    <a:pt x="147" y="70"/>
                    <a:pt x="147" y="70"/>
                    <a:pt x="147" y="70"/>
                  </a:cubicBezTo>
                  <a:cubicBezTo>
                    <a:pt x="147" y="12"/>
                    <a:pt x="147" y="12"/>
                    <a:pt x="147" y="12"/>
                  </a:cubicBezTo>
                  <a:cubicBezTo>
                    <a:pt x="147" y="5"/>
                    <a:pt x="142" y="0"/>
                    <a:pt x="1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0"/>
                    <a:pt x="23" y="5"/>
                    <a:pt x="23" y="12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86"/>
                    <a:pt x="28" y="92"/>
                    <a:pt x="35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4" y="199"/>
                    <a:pt x="124" y="199"/>
                    <a:pt x="124" y="199"/>
                  </a:cubicBezTo>
                  <a:cubicBezTo>
                    <a:pt x="225" y="199"/>
                    <a:pt x="225" y="199"/>
                    <a:pt x="225" y="199"/>
                  </a:cubicBezTo>
                  <a:cubicBezTo>
                    <a:pt x="225" y="108"/>
                    <a:pt x="225" y="108"/>
                    <a:pt x="225" y="108"/>
                  </a:cubicBezTo>
                  <a:lnTo>
                    <a:pt x="187" y="70"/>
                  </a:lnTo>
                  <a:close/>
                  <a:moveTo>
                    <a:pt x="188" y="76"/>
                  </a:moveTo>
                  <a:cubicBezTo>
                    <a:pt x="218" y="106"/>
                    <a:pt x="218" y="106"/>
                    <a:pt x="218" y="106"/>
                  </a:cubicBezTo>
                  <a:cubicBezTo>
                    <a:pt x="188" y="106"/>
                    <a:pt x="188" y="106"/>
                    <a:pt x="188" y="106"/>
                  </a:cubicBezTo>
                  <a:lnTo>
                    <a:pt x="188" y="76"/>
                  </a:lnTo>
                  <a:close/>
                  <a:moveTo>
                    <a:pt x="35" y="88"/>
                  </a:moveTo>
                  <a:cubicBezTo>
                    <a:pt x="30" y="88"/>
                    <a:pt x="27" y="84"/>
                    <a:pt x="27" y="79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7"/>
                    <a:pt x="30" y="3"/>
                    <a:pt x="35" y="3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40" y="3"/>
                    <a:pt x="144" y="7"/>
                    <a:pt x="144" y="12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24" y="88"/>
                    <a:pt x="124" y="88"/>
                    <a:pt x="124" y="88"/>
                  </a:cubicBezTo>
                  <a:lnTo>
                    <a:pt x="35" y="88"/>
                  </a:lnTo>
                  <a:close/>
                  <a:moveTo>
                    <a:pt x="124" y="70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133" y="70"/>
                    <a:pt x="133" y="70"/>
                    <a:pt x="133" y="70"/>
                  </a:cubicBezTo>
                  <a:lnTo>
                    <a:pt x="124" y="70"/>
                  </a:lnTo>
                  <a:close/>
                  <a:moveTo>
                    <a:pt x="9" y="117"/>
                  </a:moveTo>
                  <a:cubicBezTo>
                    <a:pt x="26" y="99"/>
                    <a:pt x="26" y="99"/>
                    <a:pt x="26" y="99"/>
                  </a:cubicBezTo>
                  <a:cubicBezTo>
                    <a:pt x="124" y="99"/>
                    <a:pt x="124" y="99"/>
                    <a:pt x="124" y="99"/>
                  </a:cubicBezTo>
                  <a:cubicBezTo>
                    <a:pt x="124" y="117"/>
                    <a:pt x="124" y="117"/>
                    <a:pt x="124" y="117"/>
                  </a:cubicBezTo>
                  <a:lnTo>
                    <a:pt x="9" y="117"/>
                  </a:lnTo>
                  <a:close/>
                  <a:moveTo>
                    <a:pt x="128" y="195"/>
                  </a:moveTo>
                  <a:cubicBezTo>
                    <a:pt x="128" y="74"/>
                    <a:pt x="128" y="74"/>
                    <a:pt x="128" y="74"/>
                  </a:cubicBezTo>
                  <a:cubicBezTo>
                    <a:pt x="184" y="74"/>
                    <a:pt x="184" y="74"/>
                    <a:pt x="184" y="74"/>
                  </a:cubicBezTo>
                  <a:cubicBezTo>
                    <a:pt x="184" y="110"/>
                    <a:pt x="184" y="110"/>
                    <a:pt x="184" y="110"/>
                  </a:cubicBezTo>
                  <a:cubicBezTo>
                    <a:pt x="221" y="110"/>
                    <a:pt x="221" y="110"/>
                    <a:pt x="221" y="110"/>
                  </a:cubicBezTo>
                  <a:cubicBezTo>
                    <a:pt x="221" y="195"/>
                    <a:pt x="221" y="195"/>
                    <a:pt x="221" y="195"/>
                  </a:cubicBezTo>
                  <a:lnTo>
                    <a:pt x="12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8" name="Freeform 59"/>
            <p:cNvSpPr/>
            <p:nvPr/>
          </p:nvSpPr>
          <p:spPr bwMode="auto">
            <a:xfrm>
              <a:off x="5711825" y="5656263"/>
              <a:ext cx="279400" cy="241300"/>
            </a:xfrm>
            <a:custGeom>
              <a:avLst/>
              <a:gdLst>
                <a:gd name="T0" fmla="*/ 55 w 66"/>
                <a:gd name="T1" fmla="*/ 50 h 57"/>
                <a:gd name="T2" fmla="*/ 32 w 66"/>
                <a:gd name="T3" fmla="*/ 40 h 57"/>
                <a:gd name="T4" fmla="*/ 30 w 66"/>
                <a:gd name="T5" fmla="*/ 43 h 57"/>
                <a:gd name="T6" fmla="*/ 60 w 66"/>
                <a:gd name="T7" fmla="*/ 57 h 57"/>
                <a:gd name="T8" fmla="*/ 66 w 66"/>
                <a:gd name="T9" fmla="*/ 25 h 57"/>
                <a:gd name="T10" fmla="*/ 62 w 66"/>
                <a:gd name="T11" fmla="*/ 24 h 57"/>
                <a:gd name="T12" fmla="*/ 58 w 66"/>
                <a:gd name="T13" fmla="*/ 47 h 57"/>
                <a:gd name="T14" fmla="*/ 1 w 66"/>
                <a:gd name="T15" fmla="*/ 0 h 57"/>
                <a:gd name="T16" fmla="*/ 0 w 66"/>
                <a:gd name="T17" fmla="*/ 4 h 57"/>
                <a:gd name="T18" fmla="*/ 55 w 66"/>
                <a:gd name="T1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57">
                  <a:moveTo>
                    <a:pt x="55" y="50"/>
                  </a:moveTo>
                  <a:cubicBezTo>
                    <a:pt x="32" y="40"/>
                    <a:pt x="32" y="40"/>
                    <a:pt x="32" y="4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47" y="24"/>
                    <a:pt x="26" y="6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5" y="10"/>
                    <a:pt x="45" y="27"/>
                    <a:pt x="5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9" name="Freeform 60"/>
            <p:cNvSpPr/>
            <p:nvPr/>
          </p:nvSpPr>
          <p:spPr bwMode="auto">
            <a:xfrm>
              <a:off x="5287963" y="6178551"/>
              <a:ext cx="228600" cy="195263"/>
            </a:xfrm>
            <a:custGeom>
              <a:avLst/>
              <a:gdLst>
                <a:gd name="T0" fmla="*/ 7 w 54"/>
                <a:gd name="T1" fmla="*/ 6 h 46"/>
                <a:gd name="T2" fmla="*/ 31 w 54"/>
                <a:gd name="T3" fmla="*/ 13 h 46"/>
                <a:gd name="T4" fmla="*/ 32 w 54"/>
                <a:gd name="T5" fmla="*/ 9 h 46"/>
                <a:gd name="T6" fmla="*/ 1 w 54"/>
                <a:gd name="T7" fmla="*/ 0 h 46"/>
                <a:gd name="T8" fmla="*/ 0 w 54"/>
                <a:gd name="T9" fmla="*/ 32 h 46"/>
                <a:gd name="T10" fmla="*/ 4 w 54"/>
                <a:gd name="T11" fmla="*/ 33 h 46"/>
                <a:gd name="T12" fmla="*/ 5 w 54"/>
                <a:gd name="T13" fmla="*/ 9 h 46"/>
                <a:gd name="T14" fmla="*/ 53 w 54"/>
                <a:gd name="T15" fmla="*/ 46 h 46"/>
                <a:gd name="T16" fmla="*/ 54 w 54"/>
                <a:gd name="T17" fmla="*/ 43 h 46"/>
                <a:gd name="T18" fmla="*/ 7 w 54"/>
                <a:gd name="T19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46">
                  <a:moveTo>
                    <a:pt x="7" y="6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6" y="27"/>
                    <a:pt x="33" y="41"/>
                    <a:pt x="53" y="46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34" y="37"/>
                    <a:pt x="17" y="24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533796" y="3303589"/>
            <a:ext cx="809625" cy="955675"/>
            <a:chOff x="7385050" y="5494338"/>
            <a:chExt cx="809625" cy="9556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1" name="Freeform 61"/>
            <p:cNvSpPr>
              <a:spLocks noEditPoints="1"/>
            </p:cNvSpPr>
            <p:nvPr/>
          </p:nvSpPr>
          <p:spPr bwMode="auto">
            <a:xfrm>
              <a:off x="7558088" y="6011863"/>
              <a:ext cx="93662" cy="149225"/>
            </a:xfrm>
            <a:custGeom>
              <a:avLst/>
              <a:gdLst>
                <a:gd name="T0" fmla="*/ 22 w 22"/>
                <a:gd name="T1" fmla="*/ 11 h 35"/>
                <a:gd name="T2" fmla="*/ 12 w 22"/>
                <a:gd name="T3" fmla="*/ 0 h 35"/>
                <a:gd name="T4" fmla="*/ 11 w 22"/>
                <a:gd name="T5" fmla="*/ 0 h 35"/>
                <a:gd name="T6" fmla="*/ 0 w 22"/>
                <a:gd name="T7" fmla="*/ 11 h 35"/>
                <a:gd name="T8" fmla="*/ 0 w 22"/>
                <a:gd name="T9" fmla="*/ 35 h 35"/>
                <a:gd name="T10" fmla="*/ 22 w 22"/>
                <a:gd name="T11" fmla="*/ 35 h 35"/>
                <a:gd name="T12" fmla="*/ 22 w 22"/>
                <a:gd name="T13" fmla="*/ 11 h 35"/>
                <a:gd name="T14" fmla="*/ 18 w 22"/>
                <a:gd name="T15" fmla="*/ 31 h 35"/>
                <a:gd name="T16" fmla="*/ 4 w 22"/>
                <a:gd name="T17" fmla="*/ 31 h 35"/>
                <a:gd name="T18" fmla="*/ 4 w 22"/>
                <a:gd name="T19" fmla="*/ 11 h 35"/>
                <a:gd name="T20" fmla="*/ 11 w 22"/>
                <a:gd name="T21" fmla="*/ 4 h 35"/>
                <a:gd name="T22" fmla="*/ 12 w 22"/>
                <a:gd name="T23" fmla="*/ 4 h 35"/>
                <a:gd name="T24" fmla="*/ 18 w 22"/>
                <a:gd name="T25" fmla="*/ 11 h 35"/>
                <a:gd name="T26" fmla="*/ 18 w 22"/>
                <a:gd name="T2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5">
                  <a:moveTo>
                    <a:pt x="22" y="11"/>
                  </a:moveTo>
                  <a:cubicBezTo>
                    <a:pt x="22" y="5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2" y="35"/>
                    <a:pt x="22" y="35"/>
                    <a:pt x="22" y="35"/>
                  </a:cubicBezTo>
                  <a:lnTo>
                    <a:pt x="22" y="11"/>
                  </a:lnTo>
                  <a:close/>
                  <a:moveTo>
                    <a:pt x="18" y="31"/>
                  </a:moveTo>
                  <a:cubicBezTo>
                    <a:pt x="4" y="31"/>
                    <a:pt x="4" y="31"/>
                    <a:pt x="4" y="3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8" y="7"/>
                    <a:pt x="18" y="11"/>
                  </a:cubicBezTo>
                  <a:lnTo>
                    <a:pt x="18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32" name="Freeform 62"/>
            <p:cNvSpPr>
              <a:spLocks noEditPoints="1"/>
            </p:cNvSpPr>
            <p:nvPr/>
          </p:nvSpPr>
          <p:spPr bwMode="auto">
            <a:xfrm>
              <a:off x="7681913" y="5948363"/>
              <a:ext cx="93662" cy="212725"/>
            </a:xfrm>
            <a:custGeom>
              <a:avLst/>
              <a:gdLst>
                <a:gd name="T0" fmla="*/ 22 w 22"/>
                <a:gd name="T1" fmla="*/ 11 h 50"/>
                <a:gd name="T2" fmla="*/ 12 w 22"/>
                <a:gd name="T3" fmla="*/ 0 h 50"/>
                <a:gd name="T4" fmla="*/ 11 w 22"/>
                <a:gd name="T5" fmla="*/ 0 h 50"/>
                <a:gd name="T6" fmla="*/ 0 w 22"/>
                <a:gd name="T7" fmla="*/ 11 h 50"/>
                <a:gd name="T8" fmla="*/ 0 w 22"/>
                <a:gd name="T9" fmla="*/ 50 h 50"/>
                <a:gd name="T10" fmla="*/ 22 w 22"/>
                <a:gd name="T11" fmla="*/ 50 h 50"/>
                <a:gd name="T12" fmla="*/ 22 w 22"/>
                <a:gd name="T13" fmla="*/ 11 h 50"/>
                <a:gd name="T14" fmla="*/ 19 w 22"/>
                <a:gd name="T15" fmla="*/ 46 h 50"/>
                <a:gd name="T16" fmla="*/ 4 w 22"/>
                <a:gd name="T17" fmla="*/ 46 h 50"/>
                <a:gd name="T18" fmla="*/ 4 w 22"/>
                <a:gd name="T19" fmla="*/ 11 h 50"/>
                <a:gd name="T20" fmla="*/ 11 w 22"/>
                <a:gd name="T21" fmla="*/ 4 h 50"/>
                <a:gd name="T22" fmla="*/ 12 w 22"/>
                <a:gd name="T23" fmla="*/ 4 h 50"/>
                <a:gd name="T24" fmla="*/ 19 w 22"/>
                <a:gd name="T25" fmla="*/ 11 h 50"/>
                <a:gd name="T26" fmla="*/ 19 w 22"/>
                <a:gd name="T27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50">
                  <a:moveTo>
                    <a:pt x="22" y="11"/>
                  </a:moveTo>
                  <a:cubicBezTo>
                    <a:pt x="22" y="5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2" y="50"/>
                    <a:pt x="22" y="50"/>
                    <a:pt x="22" y="50"/>
                  </a:cubicBezTo>
                  <a:lnTo>
                    <a:pt x="22" y="11"/>
                  </a:lnTo>
                  <a:close/>
                  <a:moveTo>
                    <a:pt x="1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9" y="7"/>
                    <a:pt x="19" y="11"/>
                  </a:cubicBezTo>
                  <a:lnTo>
                    <a:pt x="19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33" name="Freeform 63"/>
            <p:cNvSpPr>
              <a:spLocks noEditPoints="1"/>
            </p:cNvSpPr>
            <p:nvPr/>
          </p:nvSpPr>
          <p:spPr bwMode="auto">
            <a:xfrm>
              <a:off x="7804150" y="5889626"/>
              <a:ext cx="93662" cy="271463"/>
            </a:xfrm>
            <a:custGeom>
              <a:avLst/>
              <a:gdLst>
                <a:gd name="T0" fmla="*/ 22 w 22"/>
                <a:gd name="T1" fmla="*/ 10 h 64"/>
                <a:gd name="T2" fmla="*/ 12 w 22"/>
                <a:gd name="T3" fmla="*/ 0 h 64"/>
                <a:gd name="T4" fmla="*/ 11 w 22"/>
                <a:gd name="T5" fmla="*/ 0 h 64"/>
                <a:gd name="T6" fmla="*/ 0 w 22"/>
                <a:gd name="T7" fmla="*/ 10 h 64"/>
                <a:gd name="T8" fmla="*/ 0 w 22"/>
                <a:gd name="T9" fmla="*/ 64 h 64"/>
                <a:gd name="T10" fmla="*/ 22 w 22"/>
                <a:gd name="T11" fmla="*/ 64 h 64"/>
                <a:gd name="T12" fmla="*/ 22 w 22"/>
                <a:gd name="T13" fmla="*/ 10 h 64"/>
                <a:gd name="T14" fmla="*/ 19 w 22"/>
                <a:gd name="T15" fmla="*/ 60 h 64"/>
                <a:gd name="T16" fmla="*/ 4 w 22"/>
                <a:gd name="T17" fmla="*/ 60 h 64"/>
                <a:gd name="T18" fmla="*/ 4 w 22"/>
                <a:gd name="T19" fmla="*/ 10 h 64"/>
                <a:gd name="T20" fmla="*/ 11 w 22"/>
                <a:gd name="T21" fmla="*/ 4 h 64"/>
                <a:gd name="T22" fmla="*/ 12 w 22"/>
                <a:gd name="T23" fmla="*/ 4 h 64"/>
                <a:gd name="T24" fmla="*/ 19 w 22"/>
                <a:gd name="T25" fmla="*/ 10 h 64"/>
                <a:gd name="T26" fmla="*/ 19 w 22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64">
                  <a:moveTo>
                    <a:pt x="22" y="10"/>
                  </a:moveTo>
                  <a:cubicBezTo>
                    <a:pt x="22" y="4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2" y="64"/>
                    <a:pt x="22" y="64"/>
                    <a:pt x="22" y="64"/>
                  </a:cubicBezTo>
                  <a:lnTo>
                    <a:pt x="22" y="10"/>
                  </a:lnTo>
                  <a:close/>
                  <a:moveTo>
                    <a:pt x="19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6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9" y="6"/>
                    <a:pt x="19" y="10"/>
                  </a:cubicBezTo>
                  <a:lnTo>
                    <a:pt x="19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34" name="Freeform 64"/>
            <p:cNvSpPr>
              <a:spLocks noEditPoints="1"/>
            </p:cNvSpPr>
            <p:nvPr/>
          </p:nvSpPr>
          <p:spPr bwMode="auto">
            <a:xfrm>
              <a:off x="7927975" y="5821363"/>
              <a:ext cx="92075" cy="339725"/>
            </a:xfrm>
            <a:custGeom>
              <a:avLst/>
              <a:gdLst>
                <a:gd name="T0" fmla="*/ 22 w 22"/>
                <a:gd name="T1" fmla="*/ 11 h 80"/>
                <a:gd name="T2" fmla="*/ 12 w 22"/>
                <a:gd name="T3" fmla="*/ 0 h 80"/>
                <a:gd name="T4" fmla="*/ 11 w 22"/>
                <a:gd name="T5" fmla="*/ 0 h 80"/>
                <a:gd name="T6" fmla="*/ 0 w 22"/>
                <a:gd name="T7" fmla="*/ 11 h 80"/>
                <a:gd name="T8" fmla="*/ 0 w 22"/>
                <a:gd name="T9" fmla="*/ 80 h 80"/>
                <a:gd name="T10" fmla="*/ 22 w 22"/>
                <a:gd name="T11" fmla="*/ 80 h 80"/>
                <a:gd name="T12" fmla="*/ 22 w 22"/>
                <a:gd name="T13" fmla="*/ 11 h 80"/>
                <a:gd name="T14" fmla="*/ 19 w 22"/>
                <a:gd name="T15" fmla="*/ 76 h 80"/>
                <a:gd name="T16" fmla="*/ 4 w 22"/>
                <a:gd name="T17" fmla="*/ 76 h 80"/>
                <a:gd name="T18" fmla="*/ 4 w 22"/>
                <a:gd name="T19" fmla="*/ 11 h 80"/>
                <a:gd name="T20" fmla="*/ 11 w 22"/>
                <a:gd name="T21" fmla="*/ 4 h 80"/>
                <a:gd name="T22" fmla="*/ 12 w 22"/>
                <a:gd name="T23" fmla="*/ 4 h 80"/>
                <a:gd name="T24" fmla="*/ 19 w 22"/>
                <a:gd name="T25" fmla="*/ 11 h 80"/>
                <a:gd name="T26" fmla="*/ 19 w 22"/>
                <a:gd name="T2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80">
                  <a:moveTo>
                    <a:pt x="22" y="11"/>
                  </a:moveTo>
                  <a:cubicBezTo>
                    <a:pt x="22" y="5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22" y="80"/>
                    <a:pt x="22" y="80"/>
                    <a:pt x="22" y="80"/>
                  </a:cubicBezTo>
                  <a:lnTo>
                    <a:pt x="22" y="11"/>
                  </a:lnTo>
                  <a:close/>
                  <a:moveTo>
                    <a:pt x="19" y="76"/>
                  </a:moveTo>
                  <a:cubicBezTo>
                    <a:pt x="4" y="76"/>
                    <a:pt x="4" y="76"/>
                    <a:pt x="4" y="7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9" y="7"/>
                    <a:pt x="19" y="11"/>
                  </a:cubicBezTo>
                  <a:lnTo>
                    <a:pt x="1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35" name="Freeform 65"/>
            <p:cNvSpPr>
              <a:spLocks noEditPoints="1"/>
            </p:cNvSpPr>
            <p:nvPr/>
          </p:nvSpPr>
          <p:spPr bwMode="auto">
            <a:xfrm>
              <a:off x="7385050" y="5494338"/>
              <a:ext cx="809625" cy="955675"/>
            </a:xfrm>
            <a:custGeom>
              <a:avLst/>
              <a:gdLst>
                <a:gd name="T0" fmla="*/ 106 w 191"/>
                <a:gd name="T1" fmla="*/ 55 h 225"/>
                <a:gd name="T2" fmla="*/ 57 w 191"/>
                <a:gd name="T3" fmla="*/ 0 h 225"/>
                <a:gd name="T4" fmla="*/ 8 w 191"/>
                <a:gd name="T5" fmla="*/ 55 h 225"/>
                <a:gd name="T6" fmla="*/ 0 w 191"/>
                <a:gd name="T7" fmla="*/ 172 h 225"/>
                <a:gd name="T8" fmla="*/ 69 w 191"/>
                <a:gd name="T9" fmla="*/ 180 h 225"/>
                <a:gd name="T10" fmla="*/ 57 w 191"/>
                <a:gd name="T11" fmla="*/ 207 h 225"/>
                <a:gd name="T12" fmla="*/ 48 w 191"/>
                <a:gd name="T13" fmla="*/ 216 h 225"/>
                <a:gd name="T14" fmla="*/ 135 w 191"/>
                <a:gd name="T15" fmla="*/ 225 h 225"/>
                <a:gd name="T16" fmla="*/ 143 w 191"/>
                <a:gd name="T17" fmla="*/ 215 h 225"/>
                <a:gd name="T18" fmla="*/ 123 w 191"/>
                <a:gd name="T19" fmla="*/ 207 h 225"/>
                <a:gd name="T20" fmla="*/ 183 w 191"/>
                <a:gd name="T21" fmla="*/ 180 h 225"/>
                <a:gd name="T22" fmla="*/ 191 w 191"/>
                <a:gd name="T23" fmla="*/ 64 h 225"/>
                <a:gd name="T24" fmla="*/ 57 w 191"/>
                <a:gd name="T25" fmla="*/ 4 h 225"/>
                <a:gd name="T26" fmla="*/ 83 w 191"/>
                <a:gd name="T27" fmla="*/ 69 h 225"/>
                <a:gd name="T28" fmla="*/ 84 w 191"/>
                <a:gd name="T29" fmla="*/ 85 h 225"/>
                <a:gd name="T30" fmla="*/ 67 w 191"/>
                <a:gd name="T31" fmla="*/ 74 h 225"/>
                <a:gd name="T32" fmla="*/ 7 w 191"/>
                <a:gd name="T33" fmla="*/ 39 h 225"/>
                <a:gd name="T34" fmla="*/ 57 w 191"/>
                <a:gd name="T35" fmla="*/ 78 h 225"/>
                <a:gd name="T36" fmla="*/ 89 w 191"/>
                <a:gd name="T37" fmla="*/ 93 h 225"/>
                <a:gd name="T38" fmla="*/ 89 w 191"/>
                <a:gd name="T39" fmla="*/ 71 h 225"/>
                <a:gd name="T40" fmla="*/ 172 w 191"/>
                <a:gd name="T41" fmla="*/ 164 h 225"/>
                <a:gd name="T42" fmla="*/ 19 w 191"/>
                <a:gd name="T43" fmla="*/ 71 h 225"/>
                <a:gd name="T44" fmla="*/ 57 w 191"/>
                <a:gd name="T45" fmla="*/ 78 h 225"/>
                <a:gd name="T46" fmla="*/ 140 w 191"/>
                <a:gd name="T47" fmla="*/ 216 h 225"/>
                <a:gd name="T48" fmla="*/ 57 w 191"/>
                <a:gd name="T49" fmla="*/ 221 h 225"/>
                <a:gd name="T50" fmla="*/ 52 w 191"/>
                <a:gd name="T51" fmla="*/ 215 h 225"/>
                <a:gd name="T52" fmla="*/ 135 w 191"/>
                <a:gd name="T53" fmla="*/ 211 h 225"/>
                <a:gd name="T54" fmla="*/ 119 w 191"/>
                <a:gd name="T55" fmla="*/ 207 h 225"/>
                <a:gd name="T56" fmla="*/ 73 w 191"/>
                <a:gd name="T57" fmla="*/ 180 h 225"/>
                <a:gd name="T58" fmla="*/ 119 w 191"/>
                <a:gd name="T59" fmla="*/ 207 h 225"/>
                <a:gd name="T60" fmla="*/ 183 w 191"/>
                <a:gd name="T61" fmla="*/ 176 h 225"/>
                <a:gd name="T62" fmla="*/ 4 w 191"/>
                <a:gd name="T63" fmla="*/ 172 h 225"/>
                <a:gd name="T64" fmla="*/ 9 w 191"/>
                <a:gd name="T65" fmla="*/ 59 h 225"/>
                <a:gd name="T66" fmla="*/ 19 w 191"/>
                <a:gd name="T67" fmla="*/ 67 h 225"/>
                <a:gd name="T68" fmla="*/ 15 w 191"/>
                <a:gd name="T69" fmla="*/ 168 h 225"/>
                <a:gd name="T70" fmla="*/ 176 w 191"/>
                <a:gd name="T71" fmla="*/ 67 h 225"/>
                <a:gd name="T72" fmla="*/ 104 w 191"/>
                <a:gd name="T73" fmla="*/ 59 h 225"/>
                <a:gd name="T74" fmla="*/ 187 w 191"/>
                <a:gd name="T75" fmla="*/ 6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1" h="225">
                  <a:moveTo>
                    <a:pt x="183" y="55"/>
                  </a:moveTo>
                  <a:cubicBezTo>
                    <a:pt x="106" y="55"/>
                    <a:pt x="106" y="55"/>
                    <a:pt x="106" y="55"/>
                  </a:cubicBezTo>
                  <a:cubicBezTo>
                    <a:pt x="109" y="50"/>
                    <a:pt x="111" y="45"/>
                    <a:pt x="111" y="39"/>
                  </a:cubicBezTo>
                  <a:cubicBezTo>
                    <a:pt x="111" y="17"/>
                    <a:pt x="87" y="0"/>
                    <a:pt x="57" y="0"/>
                  </a:cubicBezTo>
                  <a:cubicBezTo>
                    <a:pt x="28" y="0"/>
                    <a:pt x="3" y="17"/>
                    <a:pt x="3" y="39"/>
                  </a:cubicBezTo>
                  <a:cubicBezTo>
                    <a:pt x="3" y="45"/>
                    <a:pt x="5" y="50"/>
                    <a:pt x="8" y="55"/>
                  </a:cubicBezTo>
                  <a:cubicBezTo>
                    <a:pt x="4" y="56"/>
                    <a:pt x="0" y="59"/>
                    <a:pt x="0" y="6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6"/>
                    <a:pt x="4" y="180"/>
                    <a:pt x="9" y="180"/>
                  </a:cubicBezTo>
                  <a:cubicBezTo>
                    <a:pt x="69" y="180"/>
                    <a:pt x="69" y="180"/>
                    <a:pt x="69" y="180"/>
                  </a:cubicBezTo>
                  <a:cubicBezTo>
                    <a:pt x="69" y="207"/>
                    <a:pt x="69" y="207"/>
                    <a:pt x="69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2" y="207"/>
                    <a:pt x="48" y="211"/>
                    <a:pt x="48" y="215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48" y="221"/>
                    <a:pt x="52" y="225"/>
                    <a:pt x="57" y="225"/>
                  </a:cubicBezTo>
                  <a:cubicBezTo>
                    <a:pt x="135" y="225"/>
                    <a:pt x="135" y="225"/>
                    <a:pt x="135" y="225"/>
                  </a:cubicBezTo>
                  <a:cubicBezTo>
                    <a:pt x="140" y="225"/>
                    <a:pt x="143" y="221"/>
                    <a:pt x="143" y="216"/>
                  </a:cubicBezTo>
                  <a:cubicBezTo>
                    <a:pt x="143" y="215"/>
                    <a:pt x="143" y="215"/>
                    <a:pt x="143" y="215"/>
                  </a:cubicBezTo>
                  <a:cubicBezTo>
                    <a:pt x="143" y="211"/>
                    <a:pt x="140" y="207"/>
                    <a:pt x="135" y="207"/>
                  </a:cubicBezTo>
                  <a:cubicBezTo>
                    <a:pt x="123" y="207"/>
                    <a:pt x="123" y="207"/>
                    <a:pt x="123" y="207"/>
                  </a:cubicBezTo>
                  <a:cubicBezTo>
                    <a:pt x="123" y="180"/>
                    <a:pt x="123" y="180"/>
                    <a:pt x="123" y="180"/>
                  </a:cubicBezTo>
                  <a:cubicBezTo>
                    <a:pt x="183" y="180"/>
                    <a:pt x="183" y="180"/>
                    <a:pt x="183" y="180"/>
                  </a:cubicBezTo>
                  <a:cubicBezTo>
                    <a:pt x="187" y="180"/>
                    <a:pt x="191" y="176"/>
                    <a:pt x="191" y="172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1" y="59"/>
                    <a:pt x="187" y="55"/>
                    <a:pt x="183" y="55"/>
                  </a:cubicBezTo>
                  <a:close/>
                  <a:moveTo>
                    <a:pt x="57" y="4"/>
                  </a:moveTo>
                  <a:cubicBezTo>
                    <a:pt x="85" y="4"/>
                    <a:pt x="107" y="20"/>
                    <a:pt x="107" y="39"/>
                  </a:cubicBezTo>
                  <a:cubicBezTo>
                    <a:pt x="107" y="51"/>
                    <a:pt x="98" y="63"/>
                    <a:pt x="83" y="69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67" y="74"/>
                    <a:pt x="67" y="74"/>
                    <a:pt x="67" y="74"/>
                  </a:cubicBezTo>
                  <a:cubicBezTo>
                    <a:pt x="64" y="74"/>
                    <a:pt x="61" y="74"/>
                    <a:pt x="57" y="74"/>
                  </a:cubicBezTo>
                  <a:cubicBezTo>
                    <a:pt x="30" y="74"/>
                    <a:pt x="7" y="59"/>
                    <a:pt x="7" y="39"/>
                  </a:cubicBezTo>
                  <a:cubicBezTo>
                    <a:pt x="7" y="20"/>
                    <a:pt x="30" y="4"/>
                    <a:pt x="57" y="4"/>
                  </a:cubicBezTo>
                  <a:close/>
                  <a:moveTo>
                    <a:pt x="57" y="78"/>
                  </a:moveTo>
                  <a:cubicBezTo>
                    <a:pt x="61" y="78"/>
                    <a:pt x="64" y="78"/>
                    <a:pt x="67" y="78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7" y="72"/>
                    <a:pt x="88" y="71"/>
                    <a:pt x="89" y="71"/>
                  </a:cubicBezTo>
                  <a:cubicBezTo>
                    <a:pt x="172" y="71"/>
                    <a:pt x="172" y="71"/>
                    <a:pt x="172" y="71"/>
                  </a:cubicBezTo>
                  <a:cubicBezTo>
                    <a:pt x="172" y="164"/>
                    <a:pt x="172" y="164"/>
                    <a:pt x="172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35" y="75"/>
                    <a:pt x="45" y="78"/>
                    <a:pt x="57" y="78"/>
                  </a:cubicBezTo>
                  <a:close/>
                  <a:moveTo>
                    <a:pt x="140" y="215"/>
                  </a:moveTo>
                  <a:cubicBezTo>
                    <a:pt x="140" y="216"/>
                    <a:pt x="140" y="216"/>
                    <a:pt x="140" y="216"/>
                  </a:cubicBezTo>
                  <a:cubicBezTo>
                    <a:pt x="140" y="219"/>
                    <a:pt x="137" y="221"/>
                    <a:pt x="13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4" y="221"/>
                    <a:pt x="52" y="219"/>
                    <a:pt x="52" y="216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3"/>
                    <a:pt x="54" y="211"/>
                    <a:pt x="57" y="211"/>
                  </a:cubicBezTo>
                  <a:cubicBezTo>
                    <a:pt x="135" y="211"/>
                    <a:pt x="135" y="211"/>
                    <a:pt x="135" y="211"/>
                  </a:cubicBezTo>
                  <a:cubicBezTo>
                    <a:pt x="137" y="211"/>
                    <a:pt x="140" y="213"/>
                    <a:pt x="140" y="215"/>
                  </a:cubicBezTo>
                  <a:close/>
                  <a:moveTo>
                    <a:pt x="119" y="207"/>
                  </a:moveTo>
                  <a:cubicBezTo>
                    <a:pt x="73" y="207"/>
                    <a:pt x="73" y="207"/>
                    <a:pt x="73" y="207"/>
                  </a:cubicBezTo>
                  <a:cubicBezTo>
                    <a:pt x="73" y="180"/>
                    <a:pt x="73" y="180"/>
                    <a:pt x="73" y="180"/>
                  </a:cubicBezTo>
                  <a:cubicBezTo>
                    <a:pt x="119" y="180"/>
                    <a:pt x="119" y="180"/>
                    <a:pt x="119" y="180"/>
                  </a:cubicBezTo>
                  <a:lnTo>
                    <a:pt x="119" y="207"/>
                  </a:lnTo>
                  <a:close/>
                  <a:moveTo>
                    <a:pt x="187" y="172"/>
                  </a:moveTo>
                  <a:cubicBezTo>
                    <a:pt x="187" y="174"/>
                    <a:pt x="185" y="176"/>
                    <a:pt x="183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6" y="176"/>
                    <a:pt x="4" y="174"/>
                    <a:pt x="4" y="172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1"/>
                    <a:pt x="6" y="59"/>
                    <a:pt x="9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3" y="62"/>
                    <a:pt x="16" y="65"/>
                    <a:pt x="19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76" y="168"/>
                    <a:pt x="176" y="168"/>
                    <a:pt x="176" y="168"/>
                  </a:cubicBezTo>
                  <a:cubicBezTo>
                    <a:pt x="176" y="67"/>
                    <a:pt x="176" y="67"/>
                    <a:pt x="176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8" y="65"/>
                    <a:pt x="101" y="62"/>
                    <a:pt x="104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5" y="59"/>
                    <a:pt x="187" y="61"/>
                    <a:pt x="187" y="64"/>
                  </a:cubicBezTo>
                  <a:lnTo>
                    <a:pt x="187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latin typeface="+mn-lt"/>
                <a:ea typeface="宋体" panose="02010600030101010101" pitchFamily="2" charset="-122"/>
              </a:endParaRPr>
            </a:p>
          </p:txBody>
        </p:sp>
      </p:grpSp>
      <p:grpSp>
        <p:nvGrpSpPr>
          <p:cNvPr id="36" name="组合 1075"/>
          <p:cNvGrpSpPr/>
          <p:nvPr/>
        </p:nvGrpSpPr>
        <p:grpSpPr>
          <a:xfrm>
            <a:off x="1906588" y="2127250"/>
            <a:ext cx="414337" cy="841375"/>
            <a:chOff x="622300" y="2260601"/>
            <a:chExt cx="414337" cy="841375"/>
          </a:xfrm>
          <a:solidFill>
            <a:schemeClr val="accent1"/>
          </a:solidFill>
        </p:grpSpPr>
        <p:sp>
          <p:nvSpPr>
            <p:cNvPr id="37" name="Oval 66"/>
            <p:cNvSpPr>
              <a:spLocks noChangeArrowheads="1"/>
            </p:cNvSpPr>
            <p:nvPr/>
          </p:nvSpPr>
          <p:spPr bwMode="auto">
            <a:xfrm>
              <a:off x="757238" y="2260601"/>
              <a:ext cx="1524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/>
            </a:p>
          </p:txBody>
        </p:sp>
        <p:sp>
          <p:nvSpPr>
            <p:cNvPr id="38" name="Freeform 67"/>
            <p:cNvSpPr>
              <a:spLocks noEditPoints="1"/>
            </p:cNvSpPr>
            <p:nvPr/>
          </p:nvSpPr>
          <p:spPr bwMode="auto">
            <a:xfrm>
              <a:off x="622300" y="2298701"/>
              <a:ext cx="414337" cy="803275"/>
            </a:xfrm>
            <a:custGeom>
              <a:avLst/>
              <a:gdLst>
                <a:gd name="T0" fmla="*/ 2147483646 w 98"/>
                <a:gd name="T1" fmla="*/ 2147483646 h 189"/>
                <a:gd name="T2" fmla="*/ 2147483646 w 98"/>
                <a:gd name="T3" fmla="*/ 2147483646 h 189"/>
                <a:gd name="T4" fmla="*/ 2147483646 w 98"/>
                <a:gd name="T5" fmla="*/ 2147483646 h 189"/>
                <a:gd name="T6" fmla="*/ 2147483646 w 98"/>
                <a:gd name="T7" fmla="*/ 0 h 189"/>
                <a:gd name="T8" fmla="*/ 2147483646 w 98"/>
                <a:gd name="T9" fmla="*/ 2147483646 h 189"/>
                <a:gd name="T10" fmla="*/ 2147483646 w 98"/>
                <a:gd name="T11" fmla="*/ 2147483646 h 189"/>
                <a:gd name="T12" fmla="*/ 2147483646 w 98"/>
                <a:gd name="T13" fmla="*/ 2147483646 h 189"/>
                <a:gd name="T14" fmla="*/ 2147483646 w 98"/>
                <a:gd name="T15" fmla="*/ 2147483646 h 189"/>
                <a:gd name="T16" fmla="*/ 2147483646 w 98"/>
                <a:gd name="T17" fmla="*/ 2147483646 h 189"/>
                <a:gd name="T18" fmla="*/ 2147483646 w 98"/>
                <a:gd name="T19" fmla="*/ 2147483646 h 189"/>
                <a:gd name="T20" fmla="*/ 2147483646 w 98"/>
                <a:gd name="T21" fmla="*/ 2147483646 h 189"/>
                <a:gd name="T22" fmla="*/ 2147483646 w 98"/>
                <a:gd name="T23" fmla="*/ 2147483646 h 189"/>
                <a:gd name="T24" fmla="*/ 2147483646 w 98"/>
                <a:gd name="T25" fmla="*/ 2147483646 h 189"/>
                <a:gd name="T26" fmla="*/ 2147483646 w 98"/>
                <a:gd name="T27" fmla="*/ 2147483646 h 189"/>
                <a:gd name="T28" fmla="*/ 2147483646 w 98"/>
                <a:gd name="T29" fmla="*/ 2147483646 h 189"/>
                <a:gd name="T30" fmla="*/ 2147483646 w 98"/>
                <a:gd name="T31" fmla="*/ 2147483646 h 189"/>
                <a:gd name="T32" fmla="*/ 2147483646 w 98"/>
                <a:gd name="T33" fmla="*/ 2147483646 h 189"/>
                <a:gd name="T34" fmla="*/ 2147483646 w 98"/>
                <a:gd name="T35" fmla="*/ 2147483646 h 189"/>
                <a:gd name="T36" fmla="*/ 2147483646 w 98"/>
                <a:gd name="T37" fmla="*/ 2147483646 h 189"/>
                <a:gd name="T38" fmla="*/ 2147483646 w 98"/>
                <a:gd name="T39" fmla="*/ 2147483646 h 189"/>
                <a:gd name="T40" fmla="*/ 2147483646 w 98"/>
                <a:gd name="T41" fmla="*/ 2147483646 h 189"/>
                <a:gd name="T42" fmla="*/ 2147483646 w 98"/>
                <a:gd name="T43" fmla="*/ 2147483646 h 189"/>
                <a:gd name="T44" fmla="*/ 2147483646 w 98"/>
                <a:gd name="T45" fmla="*/ 2147483646 h 189"/>
                <a:gd name="T46" fmla="*/ 2147483646 w 98"/>
                <a:gd name="T47" fmla="*/ 2147483646 h 189"/>
                <a:gd name="T48" fmla="*/ 2147483646 w 98"/>
                <a:gd name="T49" fmla="*/ 0 h 189"/>
                <a:gd name="T50" fmla="*/ 2147483646 w 98"/>
                <a:gd name="T51" fmla="*/ 2147483646 h 189"/>
                <a:gd name="T52" fmla="*/ 2147483646 w 98"/>
                <a:gd name="T53" fmla="*/ 0 h 189"/>
                <a:gd name="T54" fmla="*/ 2147483646 w 98"/>
                <a:gd name="T55" fmla="*/ 2147483646 h 189"/>
                <a:gd name="T56" fmla="*/ 2147483646 w 98"/>
                <a:gd name="T57" fmla="*/ 2147483646 h 189"/>
                <a:gd name="T58" fmla="*/ 2147483646 w 98"/>
                <a:gd name="T59" fmla="*/ 2147483646 h 189"/>
                <a:gd name="T60" fmla="*/ 2147483646 w 98"/>
                <a:gd name="T61" fmla="*/ 2147483646 h 189"/>
                <a:gd name="T62" fmla="*/ 2147483646 w 98"/>
                <a:gd name="T63" fmla="*/ 2147483646 h 189"/>
                <a:gd name="T64" fmla="*/ 2147483646 w 98"/>
                <a:gd name="T65" fmla="*/ 2147483646 h 189"/>
                <a:gd name="T66" fmla="*/ 2147483646 w 98"/>
                <a:gd name="T67" fmla="*/ 2147483646 h 189"/>
                <a:gd name="T68" fmla="*/ 2147483646 w 98"/>
                <a:gd name="T69" fmla="*/ 2147483646 h 189"/>
                <a:gd name="T70" fmla="*/ 2147483646 w 98"/>
                <a:gd name="T71" fmla="*/ 2147483646 h 189"/>
                <a:gd name="T72" fmla="*/ 2147483646 w 98"/>
                <a:gd name="T73" fmla="*/ 2147483646 h 189"/>
                <a:gd name="T74" fmla="*/ 2147483646 w 98"/>
                <a:gd name="T75" fmla="*/ 2147483646 h 1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8" h="189">
                  <a:moveTo>
                    <a:pt x="93" y="27"/>
                  </a:moveTo>
                  <a:cubicBezTo>
                    <a:pt x="92" y="23"/>
                    <a:pt x="89" y="20"/>
                    <a:pt x="84" y="21"/>
                  </a:cubicBezTo>
                  <a:cubicBezTo>
                    <a:pt x="84" y="21"/>
                    <a:pt x="84" y="21"/>
                    <a:pt x="83" y="21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21"/>
                    <a:pt x="83" y="21"/>
                    <a:pt x="83" y="2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2"/>
                    <a:pt x="81" y="0"/>
                    <a:pt x="79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69" y="2"/>
                    <a:pt x="69" y="4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23"/>
                    <a:pt x="71" y="25"/>
                    <a:pt x="74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8" y="26"/>
                    <a:pt x="78" y="28"/>
                    <a:pt x="78" y="30"/>
                  </a:cubicBezTo>
                  <a:cubicBezTo>
                    <a:pt x="80" y="38"/>
                    <a:pt x="80" y="38"/>
                    <a:pt x="80" y="38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1" y="31"/>
                    <a:pt x="69" y="30"/>
                    <a:pt x="67" y="30"/>
                  </a:cubicBezTo>
                  <a:cubicBezTo>
                    <a:pt x="66" y="30"/>
                    <a:pt x="66" y="30"/>
                    <a:pt x="6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4" y="30"/>
                    <a:pt x="33" y="31"/>
                  </a:cubicBezTo>
                  <a:cubicBezTo>
                    <a:pt x="31" y="31"/>
                    <a:pt x="29" y="32"/>
                    <a:pt x="28" y="34"/>
                  </a:cubicBezTo>
                  <a:cubicBezTo>
                    <a:pt x="27" y="35"/>
                    <a:pt x="26" y="37"/>
                    <a:pt x="26" y="38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0" y="105"/>
                    <a:pt x="2" y="109"/>
                    <a:pt x="6" y="111"/>
                  </a:cubicBezTo>
                  <a:cubicBezTo>
                    <a:pt x="10" y="112"/>
                    <a:pt x="14" y="111"/>
                    <a:pt x="16" y="10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97"/>
                    <a:pt x="28" y="97"/>
                    <a:pt x="28" y="97"/>
                  </a:cubicBezTo>
                  <a:cubicBezTo>
                    <a:pt x="28" y="99"/>
                    <a:pt x="29" y="101"/>
                    <a:pt x="30" y="103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85"/>
                    <a:pt x="34" y="189"/>
                    <a:pt x="38" y="189"/>
                  </a:cubicBezTo>
                  <a:cubicBezTo>
                    <a:pt x="43" y="189"/>
                    <a:pt x="47" y="185"/>
                    <a:pt x="47" y="180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80"/>
                    <a:pt x="54" y="180"/>
                    <a:pt x="54" y="180"/>
                  </a:cubicBezTo>
                  <a:cubicBezTo>
                    <a:pt x="54" y="185"/>
                    <a:pt x="57" y="189"/>
                    <a:pt x="62" y="189"/>
                  </a:cubicBezTo>
                  <a:cubicBezTo>
                    <a:pt x="67" y="189"/>
                    <a:pt x="71" y="185"/>
                    <a:pt x="71" y="180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2" y="101"/>
                    <a:pt x="73" y="99"/>
                    <a:pt x="73" y="9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6" y="64"/>
                    <a:pt x="88" y="65"/>
                    <a:pt x="91" y="65"/>
                  </a:cubicBezTo>
                  <a:cubicBezTo>
                    <a:pt x="95" y="64"/>
                    <a:pt x="98" y="61"/>
                    <a:pt x="97" y="56"/>
                  </a:cubicBezTo>
                  <a:lnTo>
                    <a:pt x="93" y="27"/>
                  </a:lnTo>
                  <a:close/>
                  <a:moveTo>
                    <a:pt x="77" y="0"/>
                  </a:moveTo>
                  <a:cubicBezTo>
                    <a:pt x="78" y="0"/>
                    <a:pt x="78" y="0"/>
                    <a:pt x="78" y="1"/>
                  </a:cubicBezTo>
                  <a:cubicBezTo>
                    <a:pt x="78" y="1"/>
                    <a:pt x="78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0"/>
                    <a:pt x="77" y="0"/>
                    <a:pt x="77" y="0"/>
                  </a:cubicBezTo>
                  <a:close/>
                  <a:moveTo>
                    <a:pt x="76" y="0"/>
                  </a:moveTo>
                  <a:cubicBezTo>
                    <a:pt x="76" y="0"/>
                    <a:pt x="77" y="0"/>
                    <a:pt x="77" y="1"/>
                  </a:cubicBezTo>
                  <a:cubicBezTo>
                    <a:pt x="77" y="1"/>
                    <a:pt x="76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0"/>
                    <a:pt x="76" y="0"/>
                    <a:pt x="76" y="0"/>
                  </a:cubicBezTo>
                  <a:close/>
                  <a:moveTo>
                    <a:pt x="75" y="0"/>
                  </a:moveTo>
                  <a:cubicBezTo>
                    <a:pt x="75" y="0"/>
                    <a:pt x="75" y="0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0"/>
                    <a:pt x="75" y="0"/>
                    <a:pt x="75" y="0"/>
                  </a:cubicBezTo>
                  <a:close/>
                  <a:moveTo>
                    <a:pt x="79" y="22"/>
                  </a:moveTo>
                  <a:cubicBezTo>
                    <a:pt x="79" y="22"/>
                    <a:pt x="79" y="23"/>
                    <a:pt x="78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3" y="22"/>
                    <a:pt x="73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0"/>
                    <a:pt x="74" y="20"/>
                    <a:pt x="74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9" y="20"/>
                    <a:pt x="79" y="20"/>
                    <a:pt x="79" y="21"/>
                  </a:cubicBezTo>
                  <a:lnTo>
                    <a:pt x="79" y="22"/>
                  </a:lnTo>
                  <a:close/>
                  <a:moveTo>
                    <a:pt x="81" y="15"/>
                  </a:moveTo>
                  <a:cubicBezTo>
                    <a:pt x="81" y="16"/>
                    <a:pt x="80" y="17"/>
                    <a:pt x="78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3" y="17"/>
                    <a:pt x="71" y="16"/>
                    <a:pt x="71" y="15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1" y="4"/>
                    <a:pt x="73" y="2"/>
                    <a:pt x="74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0" y="2"/>
                    <a:pt x="81" y="4"/>
                    <a:pt x="81" y="5"/>
                  </a:cubicBezTo>
                  <a:lnTo>
                    <a:pt x="81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9" name="组合 1073"/>
          <p:cNvGrpSpPr/>
          <p:nvPr/>
        </p:nvGrpSpPr>
        <p:grpSpPr>
          <a:xfrm>
            <a:off x="7202488" y="2146300"/>
            <a:ext cx="520700" cy="841375"/>
            <a:chOff x="7504113" y="2260601"/>
            <a:chExt cx="520700" cy="841375"/>
          </a:xfrm>
          <a:solidFill>
            <a:schemeClr val="accent3"/>
          </a:solidFill>
        </p:grpSpPr>
        <p:sp>
          <p:nvSpPr>
            <p:cNvPr id="40" name="Freeform 68"/>
            <p:cNvSpPr/>
            <p:nvPr/>
          </p:nvSpPr>
          <p:spPr bwMode="auto">
            <a:xfrm>
              <a:off x="7504113" y="2425701"/>
              <a:ext cx="490537" cy="676275"/>
            </a:xfrm>
            <a:custGeom>
              <a:avLst/>
              <a:gdLst>
                <a:gd name="T0" fmla="*/ 2147483646 w 116"/>
                <a:gd name="T1" fmla="*/ 2147483646 h 159"/>
                <a:gd name="T2" fmla="*/ 2147483646 w 116"/>
                <a:gd name="T3" fmla="*/ 2147483646 h 159"/>
                <a:gd name="T4" fmla="*/ 2147483646 w 116"/>
                <a:gd name="T5" fmla="*/ 2147483646 h 159"/>
                <a:gd name="T6" fmla="*/ 2147483646 w 116"/>
                <a:gd name="T7" fmla="*/ 2147483646 h 159"/>
                <a:gd name="T8" fmla="*/ 2147483646 w 116"/>
                <a:gd name="T9" fmla="*/ 2147483646 h 159"/>
                <a:gd name="T10" fmla="*/ 2147483646 w 116"/>
                <a:gd name="T11" fmla="*/ 2147483646 h 159"/>
                <a:gd name="T12" fmla="*/ 2147483646 w 116"/>
                <a:gd name="T13" fmla="*/ 0 h 159"/>
                <a:gd name="T14" fmla="*/ 2147483646 w 116"/>
                <a:gd name="T15" fmla="*/ 0 h 159"/>
                <a:gd name="T16" fmla="*/ 2147483646 w 116"/>
                <a:gd name="T17" fmla="*/ 2147483646 h 159"/>
                <a:gd name="T18" fmla="*/ 2147483646 w 116"/>
                <a:gd name="T19" fmla="*/ 2147483646 h 159"/>
                <a:gd name="T20" fmla="*/ 2147483646 w 116"/>
                <a:gd name="T21" fmla="*/ 2147483646 h 159"/>
                <a:gd name="T22" fmla="*/ 2147483646 w 116"/>
                <a:gd name="T23" fmla="*/ 2147483646 h 159"/>
                <a:gd name="T24" fmla="*/ 2147483646 w 116"/>
                <a:gd name="T25" fmla="*/ 2147483646 h 159"/>
                <a:gd name="T26" fmla="*/ 2147483646 w 116"/>
                <a:gd name="T27" fmla="*/ 2147483646 h 159"/>
                <a:gd name="T28" fmla="*/ 2147483646 w 116"/>
                <a:gd name="T29" fmla="*/ 2147483646 h 159"/>
                <a:gd name="T30" fmla="*/ 2147483646 w 116"/>
                <a:gd name="T31" fmla="*/ 2147483646 h 159"/>
                <a:gd name="T32" fmla="*/ 2147483646 w 116"/>
                <a:gd name="T33" fmla="*/ 2147483646 h 159"/>
                <a:gd name="T34" fmla="*/ 2147483646 w 116"/>
                <a:gd name="T35" fmla="*/ 2147483646 h 159"/>
                <a:gd name="T36" fmla="*/ 2147483646 w 116"/>
                <a:gd name="T37" fmla="*/ 2147483646 h 159"/>
                <a:gd name="T38" fmla="*/ 2147483646 w 116"/>
                <a:gd name="T39" fmla="*/ 2147483646 h 159"/>
                <a:gd name="T40" fmla="*/ 2147483646 w 116"/>
                <a:gd name="T41" fmla="*/ 2147483646 h 159"/>
                <a:gd name="T42" fmla="*/ 2147483646 w 116"/>
                <a:gd name="T43" fmla="*/ 2147483646 h 159"/>
                <a:gd name="T44" fmla="*/ 2147483646 w 116"/>
                <a:gd name="T45" fmla="*/ 2147483646 h 159"/>
                <a:gd name="T46" fmla="*/ 2147483646 w 116"/>
                <a:gd name="T47" fmla="*/ 2147483646 h 159"/>
                <a:gd name="T48" fmla="*/ 2147483646 w 116"/>
                <a:gd name="T49" fmla="*/ 2147483646 h 159"/>
                <a:gd name="T50" fmla="*/ 2147483646 w 116"/>
                <a:gd name="T51" fmla="*/ 2147483646 h 159"/>
                <a:gd name="T52" fmla="*/ 2147483646 w 116"/>
                <a:gd name="T53" fmla="*/ 2147483646 h 159"/>
                <a:gd name="T54" fmla="*/ 2147483646 w 116"/>
                <a:gd name="T55" fmla="*/ 2147483646 h 159"/>
                <a:gd name="T56" fmla="*/ 2147483646 w 116"/>
                <a:gd name="T57" fmla="*/ 2147483646 h 159"/>
                <a:gd name="T58" fmla="*/ 2147483646 w 116"/>
                <a:gd name="T59" fmla="*/ 2147483646 h 159"/>
                <a:gd name="T60" fmla="*/ 2147483646 w 116"/>
                <a:gd name="T61" fmla="*/ 2147483646 h 159"/>
                <a:gd name="T62" fmla="*/ 2147483646 w 116"/>
                <a:gd name="T63" fmla="*/ 2147483646 h 159"/>
                <a:gd name="T64" fmla="*/ 2147483646 w 116"/>
                <a:gd name="T65" fmla="*/ 2147483646 h 159"/>
                <a:gd name="T66" fmla="*/ 2147483646 w 116"/>
                <a:gd name="T67" fmla="*/ 2147483646 h 159"/>
                <a:gd name="T68" fmla="*/ 2147483646 w 116"/>
                <a:gd name="T69" fmla="*/ 2147483646 h 159"/>
                <a:gd name="T70" fmla="*/ 2147483646 w 116"/>
                <a:gd name="T71" fmla="*/ 2147483646 h 159"/>
                <a:gd name="T72" fmla="*/ 2147483646 w 116"/>
                <a:gd name="T73" fmla="*/ 2147483646 h 159"/>
                <a:gd name="T74" fmla="*/ 2147483646 w 116"/>
                <a:gd name="T75" fmla="*/ 2147483646 h 1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5" h="159">
                  <a:moveTo>
                    <a:pt x="105" y="14"/>
                  </a:moveTo>
                  <a:cubicBezTo>
                    <a:pt x="104" y="14"/>
                    <a:pt x="103" y="15"/>
                    <a:pt x="102" y="15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4"/>
                    <a:pt x="72" y="3"/>
                    <a:pt x="71" y="3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1"/>
                    <a:pt x="67" y="0"/>
                    <a:pt x="6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30" y="1"/>
                    <a:pt x="28" y="2"/>
                    <a:pt x="27" y="4"/>
                  </a:cubicBezTo>
                  <a:cubicBezTo>
                    <a:pt x="26" y="5"/>
                    <a:pt x="26" y="7"/>
                    <a:pt x="26" y="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5"/>
                    <a:pt x="2" y="79"/>
                    <a:pt x="6" y="81"/>
                  </a:cubicBezTo>
                  <a:cubicBezTo>
                    <a:pt x="10" y="82"/>
                    <a:pt x="14" y="81"/>
                    <a:pt x="15" y="7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9"/>
                    <a:pt x="28" y="71"/>
                    <a:pt x="29" y="73"/>
                  </a:cubicBezTo>
                  <a:cubicBezTo>
                    <a:pt x="29" y="150"/>
                    <a:pt x="29" y="150"/>
                    <a:pt x="29" y="150"/>
                  </a:cubicBezTo>
                  <a:cubicBezTo>
                    <a:pt x="29" y="155"/>
                    <a:pt x="33" y="159"/>
                    <a:pt x="38" y="159"/>
                  </a:cubicBezTo>
                  <a:cubicBezTo>
                    <a:pt x="43" y="159"/>
                    <a:pt x="47" y="155"/>
                    <a:pt x="47" y="150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5"/>
                    <a:pt x="57" y="159"/>
                    <a:pt x="62" y="159"/>
                  </a:cubicBezTo>
                  <a:cubicBezTo>
                    <a:pt x="67" y="159"/>
                    <a:pt x="70" y="155"/>
                    <a:pt x="70" y="150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1"/>
                    <a:pt x="72" y="69"/>
                    <a:pt x="72" y="67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4" y="47"/>
                    <a:pt x="89" y="48"/>
                    <a:pt x="92" y="46"/>
                  </a:cubicBezTo>
                  <a:cubicBezTo>
                    <a:pt x="92" y="46"/>
                    <a:pt x="92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5"/>
                    <a:pt x="94" y="45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116" y="24"/>
                    <a:pt x="116" y="19"/>
                    <a:pt x="113" y="16"/>
                  </a:cubicBezTo>
                  <a:cubicBezTo>
                    <a:pt x="112" y="15"/>
                    <a:pt x="111" y="14"/>
                    <a:pt x="109" y="14"/>
                  </a:cubicBezTo>
                  <a:cubicBezTo>
                    <a:pt x="108" y="13"/>
                    <a:pt x="105" y="14"/>
                    <a:pt x="10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" name="Oval 69"/>
            <p:cNvSpPr>
              <a:spLocks noChangeArrowheads="1"/>
            </p:cNvSpPr>
            <p:nvPr/>
          </p:nvSpPr>
          <p:spPr bwMode="auto">
            <a:xfrm>
              <a:off x="7639050" y="2260601"/>
              <a:ext cx="1524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/>
            </a:p>
          </p:txBody>
        </p:sp>
        <p:sp>
          <p:nvSpPr>
            <p:cNvPr id="42" name="Freeform 70"/>
            <p:cNvSpPr>
              <a:spLocks noEditPoints="1"/>
            </p:cNvSpPr>
            <p:nvPr/>
          </p:nvSpPr>
          <p:spPr bwMode="auto">
            <a:xfrm>
              <a:off x="7897813" y="2278063"/>
              <a:ext cx="127000" cy="190500"/>
            </a:xfrm>
            <a:custGeom>
              <a:avLst/>
              <a:gdLst>
                <a:gd name="T0" fmla="*/ 2147483646 w 30"/>
                <a:gd name="T1" fmla="*/ 0 h 45"/>
                <a:gd name="T2" fmla="*/ 0 w 30"/>
                <a:gd name="T3" fmla="*/ 2147483646 h 45"/>
                <a:gd name="T4" fmla="*/ 2147483646 w 30"/>
                <a:gd name="T5" fmla="*/ 2147483646 h 45"/>
                <a:gd name="T6" fmla="*/ 2147483646 w 30"/>
                <a:gd name="T7" fmla="*/ 2147483646 h 45"/>
                <a:gd name="T8" fmla="*/ 2147483646 w 30"/>
                <a:gd name="T9" fmla="*/ 2147483646 h 45"/>
                <a:gd name="T10" fmla="*/ 2147483646 w 30"/>
                <a:gd name="T11" fmla="*/ 2147483646 h 45"/>
                <a:gd name="T12" fmla="*/ 2147483646 w 30"/>
                <a:gd name="T13" fmla="*/ 2147483646 h 45"/>
                <a:gd name="T14" fmla="*/ 2147483646 w 30"/>
                <a:gd name="T15" fmla="*/ 2147483646 h 45"/>
                <a:gd name="T16" fmla="*/ 2147483646 w 30"/>
                <a:gd name="T17" fmla="*/ 2147483646 h 45"/>
                <a:gd name="T18" fmla="*/ 2147483646 w 30"/>
                <a:gd name="T19" fmla="*/ 2147483646 h 45"/>
                <a:gd name="T20" fmla="*/ 2147483646 w 30"/>
                <a:gd name="T21" fmla="*/ 2147483646 h 45"/>
                <a:gd name="T22" fmla="*/ 2147483646 w 30"/>
                <a:gd name="T23" fmla="*/ 2147483646 h 45"/>
                <a:gd name="T24" fmla="*/ 2147483646 w 30"/>
                <a:gd name="T25" fmla="*/ 2147483646 h 45"/>
                <a:gd name="T26" fmla="*/ 2147483646 w 30"/>
                <a:gd name="T27" fmla="*/ 2147483646 h 45"/>
                <a:gd name="T28" fmla="*/ 2147483646 w 30"/>
                <a:gd name="T29" fmla="*/ 0 h 45"/>
                <a:gd name="T30" fmla="*/ 2147483646 w 30"/>
                <a:gd name="T31" fmla="*/ 2147483646 h 45"/>
                <a:gd name="T32" fmla="*/ 2147483646 w 30"/>
                <a:gd name="T33" fmla="*/ 2147483646 h 45"/>
                <a:gd name="T34" fmla="*/ 2147483646 w 30"/>
                <a:gd name="T35" fmla="*/ 2147483646 h 45"/>
                <a:gd name="T36" fmla="*/ 2147483646 w 30"/>
                <a:gd name="T37" fmla="*/ 2147483646 h 45"/>
                <a:gd name="T38" fmla="*/ 2147483646 w 30"/>
                <a:gd name="T39" fmla="*/ 2147483646 h 45"/>
                <a:gd name="T40" fmla="*/ 2147483646 w 30"/>
                <a:gd name="T41" fmla="*/ 2147483646 h 45"/>
                <a:gd name="T42" fmla="*/ 2147483646 w 30"/>
                <a:gd name="T43" fmla="*/ 2147483646 h 45"/>
                <a:gd name="T44" fmla="*/ 2147483646 w 30"/>
                <a:gd name="T45" fmla="*/ 2147483646 h 45"/>
                <a:gd name="T46" fmla="*/ 2147483646 w 30"/>
                <a:gd name="T47" fmla="*/ 2147483646 h 45"/>
                <a:gd name="T48" fmla="*/ 2147483646 w 30"/>
                <a:gd name="T49" fmla="*/ 2147483646 h 45"/>
                <a:gd name="T50" fmla="*/ 2147483646 w 30"/>
                <a:gd name="T51" fmla="*/ 2147483646 h 45"/>
                <a:gd name="T52" fmla="*/ 2147483646 w 30"/>
                <a:gd name="T53" fmla="*/ 2147483646 h 45"/>
                <a:gd name="T54" fmla="*/ 2147483646 w 30"/>
                <a:gd name="T55" fmla="*/ 2147483646 h 45"/>
                <a:gd name="T56" fmla="*/ 2147483646 w 30"/>
                <a:gd name="T57" fmla="*/ 2147483646 h 4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45">
                  <a:moveTo>
                    <a:pt x="15" y="0"/>
                  </a:moveTo>
                  <a:cubicBezTo>
                    <a:pt x="6" y="0"/>
                    <a:pt x="0" y="7"/>
                    <a:pt x="0" y="15"/>
                  </a:cubicBezTo>
                  <a:cubicBezTo>
                    <a:pt x="0" y="18"/>
                    <a:pt x="1" y="22"/>
                    <a:pt x="3" y="25"/>
                  </a:cubicBezTo>
                  <a:cubicBezTo>
                    <a:pt x="5" y="28"/>
                    <a:pt x="6" y="30"/>
                    <a:pt x="6" y="32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2"/>
                    <a:pt x="8" y="44"/>
                    <a:pt x="10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45"/>
                    <a:pt x="14" y="45"/>
                    <a:pt x="15" y="45"/>
                  </a:cubicBezTo>
                  <a:cubicBezTo>
                    <a:pt x="16" y="45"/>
                    <a:pt x="17" y="45"/>
                    <a:pt x="17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2" y="44"/>
                    <a:pt x="23" y="42"/>
                    <a:pt x="23" y="4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4" y="28"/>
                    <a:pt x="27" y="25"/>
                  </a:cubicBezTo>
                  <a:cubicBezTo>
                    <a:pt x="29" y="22"/>
                    <a:pt x="30" y="18"/>
                    <a:pt x="30" y="15"/>
                  </a:cubicBezTo>
                  <a:cubicBezTo>
                    <a:pt x="30" y="7"/>
                    <a:pt x="23" y="0"/>
                    <a:pt x="15" y="0"/>
                  </a:cubicBezTo>
                  <a:close/>
                  <a:moveTo>
                    <a:pt x="23" y="22"/>
                  </a:moveTo>
                  <a:cubicBezTo>
                    <a:pt x="21" y="24"/>
                    <a:pt x="20" y="27"/>
                    <a:pt x="19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8"/>
                    <a:pt x="17" y="24"/>
                    <a:pt x="18" y="20"/>
                  </a:cubicBezTo>
                  <a:cubicBezTo>
                    <a:pt x="18" y="20"/>
                    <a:pt x="17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3" y="20"/>
                    <a:pt x="11" y="20"/>
                    <a:pt x="11" y="20"/>
                  </a:cubicBezTo>
                  <a:cubicBezTo>
                    <a:pt x="13" y="24"/>
                    <a:pt x="13" y="28"/>
                    <a:pt x="13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27"/>
                    <a:pt x="8" y="24"/>
                    <a:pt x="7" y="22"/>
                  </a:cubicBezTo>
                  <a:cubicBezTo>
                    <a:pt x="5" y="20"/>
                    <a:pt x="4" y="17"/>
                    <a:pt x="4" y="15"/>
                  </a:cubicBezTo>
                  <a:cubicBezTo>
                    <a:pt x="4" y="9"/>
                    <a:pt x="9" y="4"/>
                    <a:pt x="15" y="4"/>
                  </a:cubicBezTo>
                  <a:cubicBezTo>
                    <a:pt x="21" y="4"/>
                    <a:pt x="26" y="9"/>
                    <a:pt x="26" y="15"/>
                  </a:cubicBezTo>
                  <a:cubicBezTo>
                    <a:pt x="26" y="17"/>
                    <a:pt x="25" y="20"/>
                    <a:pt x="2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3" name="组合 1074"/>
          <p:cNvGrpSpPr/>
          <p:nvPr/>
        </p:nvGrpSpPr>
        <p:grpSpPr>
          <a:xfrm>
            <a:off x="9496425" y="2127250"/>
            <a:ext cx="885825" cy="841375"/>
            <a:chOff x="10736263" y="2260601"/>
            <a:chExt cx="885825" cy="841375"/>
          </a:xfrm>
          <a:solidFill>
            <a:schemeClr val="accent4"/>
          </a:solidFill>
        </p:grpSpPr>
        <p:sp>
          <p:nvSpPr>
            <p:cNvPr id="44" name="Freeform 71"/>
            <p:cNvSpPr>
              <a:spLocks noEditPoints="1"/>
            </p:cNvSpPr>
            <p:nvPr/>
          </p:nvSpPr>
          <p:spPr bwMode="auto">
            <a:xfrm>
              <a:off x="10736263" y="2397126"/>
              <a:ext cx="885825" cy="704850"/>
            </a:xfrm>
            <a:custGeom>
              <a:avLst/>
              <a:gdLst>
                <a:gd name="T0" fmla="*/ 2147483646 w 209"/>
                <a:gd name="T1" fmla="*/ 2147483646 h 166"/>
                <a:gd name="T2" fmla="*/ 2147483646 w 209"/>
                <a:gd name="T3" fmla="*/ 2147483646 h 166"/>
                <a:gd name="T4" fmla="*/ 2147483646 w 209"/>
                <a:gd name="T5" fmla="*/ 2147483646 h 166"/>
                <a:gd name="T6" fmla="*/ 2147483646 w 209"/>
                <a:gd name="T7" fmla="*/ 2147483646 h 166"/>
                <a:gd name="T8" fmla="*/ 2147483646 w 209"/>
                <a:gd name="T9" fmla="*/ 2147483646 h 166"/>
                <a:gd name="T10" fmla="*/ 2147483646 w 209"/>
                <a:gd name="T11" fmla="*/ 2147483646 h 166"/>
                <a:gd name="T12" fmla="*/ 2147483646 w 209"/>
                <a:gd name="T13" fmla="*/ 0 h 166"/>
                <a:gd name="T14" fmla="*/ 2147483646 w 209"/>
                <a:gd name="T15" fmla="*/ 2147483646 h 166"/>
                <a:gd name="T16" fmla="*/ 2147483646 w 209"/>
                <a:gd name="T17" fmla="*/ 2147483646 h 166"/>
                <a:gd name="T18" fmla="*/ 2147483646 w 209"/>
                <a:gd name="T19" fmla="*/ 2147483646 h 166"/>
                <a:gd name="T20" fmla="*/ 2147483646 w 209"/>
                <a:gd name="T21" fmla="*/ 2147483646 h 166"/>
                <a:gd name="T22" fmla="*/ 2147483646 w 209"/>
                <a:gd name="T23" fmla="*/ 2147483646 h 166"/>
                <a:gd name="T24" fmla="*/ 2147483646 w 209"/>
                <a:gd name="T25" fmla="*/ 2147483646 h 166"/>
                <a:gd name="T26" fmla="*/ 2147483646 w 209"/>
                <a:gd name="T27" fmla="*/ 2147483646 h 166"/>
                <a:gd name="T28" fmla="*/ 2147483646 w 209"/>
                <a:gd name="T29" fmla="*/ 2147483646 h 166"/>
                <a:gd name="T30" fmla="*/ 2147483646 w 209"/>
                <a:gd name="T31" fmla="*/ 2147483646 h 166"/>
                <a:gd name="T32" fmla="*/ 2147483646 w 209"/>
                <a:gd name="T33" fmla="*/ 2147483646 h 166"/>
                <a:gd name="T34" fmla="*/ 2147483646 w 209"/>
                <a:gd name="T35" fmla="*/ 2147483646 h 166"/>
                <a:gd name="T36" fmla="*/ 2147483646 w 209"/>
                <a:gd name="T37" fmla="*/ 2147483646 h 166"/>
                <a:gd name="T38" fmla="*/ 2147483646 w 209"/>
                <a:gd name="T39" fmla="*/ 2147483646 h 166"/>
                <a:gd name="T40" fmla="*/ 2147483646 w 209"/>
                <a:gd name="T41" fmla="*/ 2147483646 h 166"/>
                <a:gd name="T42" fmla="*/ 2147483646 w 209"/>
                <a:gd name="T43" fmla="*/ 2147483646 h 166"/>
                <a:gd name="T44" fmla="*/ 2147483646 w 209"/>
                <a:gd name="T45" fmla="*/ 2147483646 h 166"/>
                <a:gd name="T46" fmla="*/ 2147483646 w 209"/>
                <a:gd name="T47" fmla="*/ 2147483646 h 166"/>
                <a:gd name="T48" fmla="*/ 2147483646 w 209"/>
                <a:gd name="T49" fmla="*/ 2147483646 h 166"/>
                <a:gd name="T50" fmla="*/ 2147483646 w 209"/>
                <a:gd name="T51" fmla="*/ 2147483646 h 166"/>
                <a:gd name="T52" fmla="*/ 2147483646 w 209"/>
                <a:gd name="T53" fmla="*/ 2147483646 h 166"/>
                <a:gd name="T54" fmla="*/ 2147483646 w 209"/>
                <a:gd name="T55" fmla="*/ 2147483646 h 166"/>
                <a:gd name="T56" fmla="*/ 2147483646 w 209"/>
                <a:gd name="T57" fmla="*/ 2147483646 h 166"/>
                <a:gd name="T58" fmla="*/ 2147483646 w 209"/>
                <a:gd name="T59" fmla="*/ 2147483646 h 166"/>
                <a:gd name="T60" fmla="*/ 2147483646 w 209"/>
                <a:gd name="T61" fmla="*/ 2147483646 h 166"/>
                <a:gd name="T62" fmla="*/ 2147483646 w 209"/>
                <a:gd name="T63" fmla="*/ 2147483646 h 166"/>
                <a:gd name="T64" fmla="*/ 2147483646 w 209"/>
                <a:gd name="T65" fmla="*/ 2147483646 h 166"/>
                <a:gd name="T66" fmla="*/ 2147483646 w 209"/>
                <a:gd name="T67" fmla="*/ 2147483646 h 166"/>
                <a:gd name="T68" fmla="*/ 2147483646 w 209"/>
                <a:gd name="T69" fmla="*/ 2147483646 h 166"/>
                <a:gd name="T70" fmla="*/ 2147483646 w 209"/>
                <a:gd name="T71" fmla="*/ 2147483646 h 166"/>
                <a:gd name="T72" fmla="*/ 2147483646 w 209"/>
                <a:gd name="T73" fmla="*/ 2147483646 h 166"/>
                <a:gd name="T74" fmla="*/ 2147483646 w 209"/>
                <a:gd name="T75" fmla="*/ 2147483646 h 1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9" h="166">
                  <a:moveTo>
                    <a:pt x="205" y="66"/>
                  </a:moveTo>
                  <a:cubicBezTo>
                    <a:pt x="175" y="14"/>
                    <a:pt x="175" y="14"/>
                    <a:pt x="175" y="14"/>
                  </a:cubicBezTo>
                  <a:cubicBezTo>
                    <a:pt x="174" y="13"/>
                    <a:pt x="174" y="13"/>
                    <a:pt x="173" y="12"/>
                  </a:cubicBezTo>
                  <a:cubicBezTo>
                    <a:pt x="172" y="11"/>
                    <a:pt x="171" y="10"/>
                    <a:pt x="170" y="9"/>
                  </a:cubicBezTo>
                  <a:cubicBezTo>
                    <a:pt x="170" y="9"/>
                    <a:pt x="169" y="9"/>
                    <a:pt x="169" y="9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68" y="9"/>
                    <a:pt x="167" y="8"/>
                    <a:pt x="166" y="8"/>
                  </a:cubicBezTo>
                  <a:cubicBezTo>
                    <a:pt x="135" y="8"/>
                    <a:pt x="135" y="8"/>
                    <a:pt x="135" y="8"/>
                  </a:cubicBezTo>
                  <a:cubicBezTo>
                    <a:pt x="131" y="8"/>
                    <a:pt x="128" y="11"/>
                    <a:pt x="126" y="15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80" y="38"/>
                    <a:pt x="80" y="38"/>
                    <a:pt x="80" y="38"/>
                  </a:cubicBezTo>
                  <a:cubicBezTo>
                    <a:pt x="79" y="38"/>
                    <a:pt x="77" y="39"/>
                    <a:pt x="76" y="39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3"/>
                    <a:pt x="74" y="0"/>
                    <a:pt x="7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4" y="3"/>
                    <a:pt x="4" y="6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9"/>
                    <a:pt x="6" y="51"/>
                    <a:pt x="9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22" y="58"/>
                    <a:pt x="22" y="59"/>
                    <a:pt x="22" y="60"/>
                  </a:cubicBezTo>
                  <a:cubicBezTo>
                    <a:pt x="22" y="61"/>
                    <a:pt x="22" y="62"/>
                    <a:pt x="2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5" y="62"/>
                    <a:pt x="0" y="67"/>
                    <a:pt x="0" y="74"/>
                  </a:cubicBezTo>
                  <a:cubicBezTo>
                    <a:pt x="0" y="80"/>
                    <a:pt x="5" y="86"/>
                    <a:pt x="12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19" y="163"/>
                    <a:pt x="21" y="166"/>
                    <a:pt x="24" y="166"/>
                  </a:cubicBezTo>
                  <a:cubicBezTo>
                    <a:pt x="27" y="166"/>
                    <a:pt x="29" y="163"/>
                    <a:pt x="29" y="161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130" y="86"/>
                    <a:pt x="130" y="86"/>
                    <a:pt x="130" y="86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62"/>
                    <a:pt x="134" y="166"/>
                    <a:pt x="138" y="166"/>
                  </a:cubicBezTo>
                  <a:cubicBezTo>
                    <a:pt x="143" y="166"/>
                    <a:pt x="147" y="162"/>
                    <a:pt x="147" y="157"/>
                  </a:cubicBezTo>
                  <a:cubicBezTo>
                    <a:pt x="147" y="86"/>
                    <a:pt x="147" y="86"/>
                    <a:pt x="147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157"/>
                    <a:pt x="153" y="157"/>
                    <a:pt x="153" y="157"/>
                  </a:cubicBezTo>
                  <a:cubicBezTo>
                    <a:pt x="153" y="162"/>
                    <a:pt x="157" y="166"/>
                    <a:pt x="162" y="166"/>
                  </a:cubicBezTo>
                  <a:cubicBezTo>
                    <a:pt x="167" y="166"/>
                    <a:pt x="170" y="162"/>
                    <a:pt x="170" y="157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84" y="86"/>
                    <a:pt x="184" y="86"/>
                    <a:pt x="184" y="86"/>
                  </a:cubicBezTo>
                  <a:cubicBezTo>
                    <a:pt x="184" y="161"/>
                    <a:pt x="184" y="161"/>
                    <a:pt x="184" y="161"/>
                  </a:cubicBezTo>
                  <a:cubicBezTo>
                    <a:pt x="184" y="163"/>
                    <a:pt x="186" y="166"/>
                    <a:pt x="189" y="166"/>
                  </a:cubicBezTo>
                  <a:cubicBezTo>
                    <a:pt x="192" y="166"/>
                    <a:pt x="194" y="163"/>
                    <a:pt x="194" y="161"/>
                  </a:cubicBezTo>
                  <a:cubicBezTo>
                    <a:pt x="194" y="86"/>
                    <a:pt x="194" y="86"/>
                    <a:pt x="194" y="86"/>
                  </a:cubicBezTo>
                  <a:cubicBezTo>
                    <a:pt x="197" y="86"/>
                    <a:pt x="197" y="86"/>
                    <a:pt x="197" y="86"/>
                  </a:cubicBezTo>
                  <a:cubicBezTo>
                    <a:pt x="204" y="86"/>
                    <a:pt x="209" y="80"/>
                    <a:pt x="209" y="74"/>
                  </a:cubicBezTo>
                  <a:cubicBezTo>
                    <a:pt x="209" y="71"/>
                    <a:pt x="208" y="68"/>
                    <a:pt x="205" y="66"/>
                  </a:cubicBezTo>
                  <a:close/>
                  <a:moveTo>
                    <a:pt x="10" y="42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42"/>
                    <a:pt x="70" y="42"/>
                    <a:pt x="70" y="42"/>
                  </a:cubicBezTo>
                  <a:lnTo>
                    <a:pt x="10" y="42"/>
                  </a:lnTo>
                  <a:close/>
                  <a:moveTo>
                    <a:pt x="57" y="62"/>
                  </a:moveTo>
                  <a:cubicBezTo>
                    <a:pt x="57" y="62"/>
                    <a:pt x="58" y="61"/>
                    <a:pt x="58" y="60"/>
                  </a:cubicBezTo>
                  <a:cubicBezTo>
                    <a:pt x="58" y="59"/>
                    <a:pt x="57" y="58"/>
                    <a:pt x="56" y="58"/>
                  </a:cubicBezTo>
                  <a:cubicBezTo>
                    <a:pt x="56" y="58"/>
                    <a:pt x="56" y="58"/>
                    <a:pt x="56" y="58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4"/>
                  </a:cubicBezTo>
                  <a:cubicBezTo>
                    <a:pt x="48" y="54"/>
                    <a:pt x="48" y="53"/>
                    <a:pt x="48" y="51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2" y="51"/>
                    <a:pt x="73" y="51"/>
                    <a:pt x="74" y="50"/>
                  </a:cubicBezTo>
                  <a:cubicBezTo>
                    <a:pt x="75" y="52"/>
                    <a:pt x="78" y="54"/>
                    <a:pt x="80" y="54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6" y="54"/>
                    <a:pt x="116" y="54"/>
                    <a:pt x="117" y="53"/>
                  </a:cubicBezTo>
                  <a:cubicBezTo>
                    <a:pt x="119" y="53"/>
                    <a:pt x="120" y="52"/>
                    <a:pt x="122" y="50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7" y="62"/>
                    <a:pt x="127" y="62"/>
                    <a:pt x="127" y="62"/>
                  </a:cubicBezTo>
                  <a:lnTo>
                    <a:pt x="57" y="62"/>
                  </a:lnTo>
                  <a:close/>
                  <a:moveTo>
                    <a:pt x="175" y="44"/>
                  </a:moveTo>
                  <a:cubicBezTo>
                    <a:pt x="185" y="62"/>
                    <a:pt x="185" y="62"/>
                    <a:pt x="185" y="62"/>
                  </a:cubicBezTo>
                  <a:cubicBezTo>
                    <a:pt x="174" y="62"/>
                    <a:pt x="174" y="62"/>
                    <a:pt x="174" y="62"/>
                  </a:cubicBezTo>
                  <a:lnTo>
                    <a:pt x="1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5" name="Oval 72"/>
            <p:cNvSpPr>
              <a:spLocks noChangeArrowheads="1"/>
            </p:cNvSpPr>
            <p:nvPr/>
          </p:nvSpPr>
          <p:spPr bwMode="auto">
            <a:xfrm>
              <a:off x="11296650" y="2260601"/>
              <a:ext cx="157162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/>
            </a:p>
          </p:txBody>
        </p:sp>
      </p:grpSp>
      <p:grpSp>
        <p:nvGrpSpPr>
          <p:cNvPr id="46" name="组合 1072"/>
          <p:cNvGrpSpPr/>
          <p:nvPr/>
        </p:nvGrpSpPr>
        <p:grpSpPr>
          <a:xfrm>
            <a:off x="4438650" y="2127250"/>
            <a:ext cx="550863" cy="841375"/>
            <a:chOff x="4084638" y="2260601"/>
            <a:chExt cx="550862" cy="841375"/>
          </a:xfrm>
          <a:solidFill>
            <a:schemeClr val="accent2"/>
          </a:solidFill>
        </p:grpSpPr>
        <p:sp>
          <p:nvSpPr>
            <p:cNvPr id="47" name="Oval 73"/>
            <p:cNvSpPr>
              <a:spLocks noChangeArrowheads="1"/>
            </p:cNvSpPr>
            <p:nvPr/>
          </p:nvSpPr>
          <p:spPr bwMode="auto">
            <a:xfrm>
              <a:off x="4219575" y="2260601"/>
              <a:ext cx="1524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/>
            </a:p>
          </p:txBody>
        </p:sp>
        <p:sp>
          <p:nvSpPr>
            <p:cNvPr id="48" name="Freeform 74"/>
            <p:cNvSpPr>
              <a:spLocks noEditPoints="1"/>
            </p:cNvSpPr>
            <p:nvPr/>
          </p:nvSpPr>
          <p:spPr bwMode="auto">
            <a:xfrm>
              <a:off x="4470400" y="2379663"/>
              <a:ext cx="142875" cy="98425"/>
            </a:xfrm>
            <a:custGeom>
              <a:avLst/>
              <a:gdLst>
                <a:gd name="T0" fmla="*/ 2147483646 w 34"/>
                <a:gd name="T1" fmla="*/ 2147483646 h 23"/>
                <a:gd name="T2" fmla="*/ 2147483646 w 34"/>
                <a:gd name="T3" fmla="*/ 2147483646 h 23"/>
                <a:gd name="T4" fmla="*/ 2147483646 w 34"/>
                <a:gd name="T5" fmla="*/ 2147483646 h 23"/>
                <a:gd name="T6" fmla="*/ 2147483646 w 34"/>
                <a:gd name="T7" fmla="*/ 2147483646 h 23"/>
                <a:gd name="T8" fmla="*/ 2147483646 w 34"/>
                <a:gd name="T9" fmla="*/ 0 h 23"/>
                <a:gd name="T10" fmla="*/ 2147483646 w 34"/>
                <a:gd name="T11" fmla="*/ 0 h 23"/>
                <a:gd name="T12" fmla="*/ 0 w 34"/>
                <a:gd name="T13" fmla="*/ 2147483646 h 23"/>
                <a:gd name="T14" fmla="*/ 0 w 34"/>
                <a:gd name="T15" fmla="*/ 2147483646 h 23"/>
                <a:gd name="T16" fmla="*/ 2147483646 w 34"/>
                <a:gd name="T17" fmla="*/ 2147483646 h 23"/>
                <a:gd name="T18" fmla="*/ 2147483646 w 34"/>
                <a:gd name="T19" fmla="*/ 2147483646 h 23"/>
                <a:gd name="T20" fmla="*/ 2147483646 w 34"/>
                <a:gd name="T21" fmla="*/ 2147483646 h 23"/>
                <a:gd name="T22" fmla="*/ 2147483646 w 34"/>
                <a:gd name="T23" fmla="*/ 2147483646 h 23"/>
                <a:gd name="T24" fmla="*/ 2147483646 w 34"/>
                <a:gd name="T25" fmla="*/ 2147483646 h 23"/>
                <a:gd name="T26" fmla="*/ 2147483646 w 34"/>
                <a:gd name="T27" fmla="*/ 2147483646 h 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3">
                  <a:moveTo>
                    <a:pt x="3" y="23"/>
                  </a:moveTo>
                  <a:cubicBezTo>
                    <a:pt x="31" y="23"/>
                    <a:pt x="31" y="23"/>
                    <a:pt x="31" y="23"/>
                  </a:cubicBezTo>
                  <a:cubicBezTo>
                    <a:pt x="33" y="23"/>
                    <a:pt x="34" y="22"/>
                    <a:pt x="34" y="21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3" y="0"/>
                    <a:pt x="3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3"/>
                    <a:pt x="3" y="23"/>
                  </a:cubicBezTo>
                  <a:close/>
                  <a:moveTo>
                    <a:pt x="5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5" y="20"/>
                    <a:pt x="5" y="20"/>
                    <a:pt x="5" y="20"/>
                  </a:cubicBez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9" name="Freeform 75"/>
            <p:cNvSpPr/>
            <p:nvPr/>
          </p:nvSpPr>
          <p:spPr bwMode="auto">
            <a:xfrm>
              <a:off x="4084638" y="2425701"/>
              <a:ext cx="550862" cy="676275"/>
            </a:xfrm>
            <a:custGeom>
              <a:avLst/>
              <a:gdLst>
                <a:gd name="T0" fmla="*/ 2147483646 w 130"/>
                <a:gd name="T1" fmla="*/ 2147483646 h 159"/>
                <a:gd name="T2" fmla="*/ 2147483646 w 130"/>
                <a:gd name="T3" fmla="*/ 2147483646 h 159"/>
                <a:gd name="T4" fmla="*/ 2147483646 w 130"/>
                <a:gd name="T5" fmla="*/ 2147483646 h 159"/>
                <a:gd name="T6" fmla="*/ 2147483646 w 130"/>
                <a:gd name="T7" fmla="*/ 2147483646 h 159"/>
                <a:gd name="T8" fmla="*/ 2147483646 w 130"/>
                <a:gd name="T9" fmla="*/ 2147483646 h 159"/>
                <a:gd name="T10" fmla="*/ 2147483646 w 130"/>
                <a:gd name="T11" fmla="*/ 2147483646 h 159"/>
                <a:gd name="T12" fmla="*/ 2147483646 w 130"/>
                <a:gd name="T13" fmla="*/ 2147483646 h 159"/>
                <a:gd name="T14" fmla="*/ 2147483646 w 130"/>
                <a:gd name="T15" fmla="*/ 2147483646 h 159"/>
                <a:gd name="T16" fmla="*/ 2147483646 w 130"/>
                <a:gd name="T17" fmla="*/ 2147483646 h 159"/>
                <a:gd name="T18" fmla="*/ 2147483646 w 130"/>
                <a:gd name="T19" fmla="*/ 2147483646 h 159"/>
                <a:gd name="T20" fmla="*/ 2147483646 w 130"/>
                <a:gd name="T21" fmla="*/ 2147483646 h 159"/>
                <a:gd name="T22" fmla="*/ 2147483646 w 130"/>
                <a:gd name="T23" fmla="*/ 2147483646 h 159"/>
                <a:gd name="T24" fmla="*/ 2147483646 w 130"/>
                <a:gd name="T25" fmla="*/ 2147483646 h 159"/>
                <a:gd name="T26" fmla="*/ 2147483646 w 130"/>
                <a:gd name="T27" fmla="*/ 2147483646 h 159"/>
                <a:gd name="T28" fmla="*/ 2147483646 w 130"/>
                <a:gd name="T29" fmla="*/ 0 h 159"/>
                <a:gd name="T30" fmla="*/ 2147483646 w 130"/>
                <a:gd name="T31" fmla="*/ 0 h 159"/>
                <a:gd name="T32" fmla="*/ 2147483646 w 130"/>
                <a:gd name="T33" fmla="*/ 2147483646 h 159"/>
                <a:gd name="T34" fmla="*/ 2147483646 w 130"/>
                <a:gd name="T35" fmla="*/ 2147483646 h 159"/>
                <a:gd name="T36" fmla="*/ 2147483646 w 130"/>
                <a:gd name="T37" fmla="*/ 2147483646 h 159"/>
                <a:gd name="T38" fmla="*/ 2147483646 w 130"/>
                <a:gd name="T39" fmla="*/ 2147483646 h 159"/>
                <a:gd name="T40" fmla="*/ 2147483646 w 130"/>
                <a:gd name="T41" fmla="*/ 2147483646 h 159"/>
                <a:gd name="T42" fmla="*/ 2147483646 w 130"/>
                <a:gd name="T43" fmla="*/ 2147483646 h 159"/>
                <a:gd name="T44" fmla="*/ 2147483646 w 130"/>
                <a:gd name="T45" fmla="*/ 2147483646 h 159"/>
                <a:gd name="T46" fmla="*/ 2147483646 w 130"/>
                <a:gd name="T47" fmla="*/ 2147483646 h 159"/>
                <a:gd name="T48" fmla="*/ 2147483646 w 130"/>
                <a:gd name="T49" fmla="*/ 2147483646 h 159"/>
                <a:gd name="T50" fmla="*/ 2147483646 w 130"/>
                <a:gd name="T51" fmla="*/ 2147483646 h 159"/>
                <a:gd name="T52" fmla="*/ 2147483646 w 130"/>
                <a:gd name="T53" fmla="*/ 2147483646 h 159"/>
                <a:gd name="T54" fmla="*/ 2147483646 w 130"/>
                <a:gd name="T55" fmla="*/ 2147483646 h 159"/>
                <a:gd name="T56" fmla="*/ 2147483646 w 130"/>
                <a:gd name="T57" fmla="*/ 2147483646 h 159"/>
                <a:gd name="T58" fmla="*/ 2147483646 w 130"/>
                <a:gd name="T59" fmla="*/ 2147483646 h 159"/>
                <a:gd name="T60" fmla="*/ 2147483646 w 130"/>
                <a:gd name="T61" fmla="*/ 2147483646 h 159"/>
                <a:gd name="T62" fmla="*/ 2147483646 w 130"/>
                <a:gd name="T63" fmla="*/ 2147483646 h 159"/>
                <a:gd name="T64" fmla="*/ 2147483646 w 130"/>
                <a:gd name="T65" fmla="*/ 2147483646 h 159"/>
                <a:gd name="T66" fmla="*/ 2147483646 w 130"/>
                <a:gd name="T67" fmla="*/ 2147483646 h 159"/>
                <a:gd name="T68" fmla="*/ 2147483646 w 130"/>
                <a:gd name="T69" fmla="*/ 2147483646 h 159"/>
                <a:gd name="T70" fmla="*/ 2147483646 w 130"/>
                <a:gd name="T71" fmla="*/ 2147483646 h 159"/>
                <a:gd name="T72" fmla="*/ 2147483646 w 130"/>
                <a:gd name="T73" fmla="*/ 2147483646 h 159"/>
                <a:gd name="T74" fmla="*/ 2147483646 w 130"/>
                <a:gd name="T75" fmla="*/ 2147483646 h 159"/>
                <a:gd name="T76" fmla="*/ 2147483646 w 130"/>
                <a:gd name="T77" fmla="*/ 2147483646 h 159"/>
                <a:gd name="T78" fmla="*/ 2147483646 w 130"/>
                <a:gd name="T79" fmla="*/ 2147483646 h 159"/>
                <a:gd name="T80" fmla="*/ 2147483646 w 130"/>
                <a:gd name="T81" fmla="*/ 2147483646 h 159"/>
                <a:gd name="T82" fmla="*/ 2147483646 w 130"/>
                <a:gd name="T83" fmla="*/ 2147483646 h 159"/>
                <a:gd name="T84" fmla="*/ 2147483646 w 130"/>
                <a:gd name="T85" fmla="*/ 2147483646 h 159"/>
                <a:gd name="T86" fmla="*/ 2147483646 w 130"/>
                <a:gd name="T87" fmla="*/ 2147483646 h 159"/>
                <a:gd name="T88" fmla="*/ 2147483646 w 130"/>
                <a:gd name="T89" fmla="*/ 2147483646 h 159"/>
                <a:gd name="T90" fmla="*/ 2147483646 w 130"/>
                <a:gd name="T91" fmla="*/ 2147483646 h 159"/>
                <a:gd name="T92" fmla="*/ 2147483646 w 130"/>
                <a:gd name="T93" fmla="*/ 2147483646 h 1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0" h="159">
                  <a:moveTo>
                    <a:pt x="129" y="16"/>
                  </a:moveTo>
                  <a:cubicBezTo>
                    <a:pt x="125" y="14"/>
                    <a:pt x="125" y="14"/>
                    <a:pt x="125" y="14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3"/>
                    <a:pt x="92" y="13"/>
                    <a:pt x="91" y="14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17"/>
                    <a:pt x="86" y="17"/>
                    <a:pt x="86" y="18"/>
                  </a:cubicBezTo>
                  <a:cubicBezTo>
                    <a:pt x="86" y="19"/>
                    <a:pt x="87" y="20"/>
                    <a:pt x="88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4"/>
                    <a:pt x="72" y="3"/>
                    <a:pt x="71" y="3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1"/>
                    <a:pt x="67" y="0"/>
                    <a:pt x="6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30" y="1"/>
                    <a:pt x="28" y="2"/>
                    <a:pt x="27" y="4"/>
                  </a:cubicBezTo>
                  <a:cubicBezTo>
                    <a:pt x="27" y="5"/>
                    <a:pt x="26" y="7"/>
                    <a:pt x="26" y="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5"/>
                    <a:pt x="2" y="79"/>
                    <a:pt x="6" y="81"/>
                  </a:cubicBezTo>
                  <a:cubicBezTo>
                    <a:pt x="10" y="82"/>
                    <a:pt x="14" y="81"/>
                    <a:pt x="15" y="7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9"/>
                    <a:pt x="28" y="71"/>
                    <a:pt x="29" y="73"/>
                  </a:cubicBezTo>
                  <a:cubicBezTo>
                    <a:pt x="29" y="150"/>
                    <a:pt x="29" y="150"/>
                    <a:pt x="29" y="150"/>
                  </a:cubicBezTo>
                  <a:cubicBezTo>
                    <a:pt x="29" y="155"/>
                    <a:pt x="33" y="159"/>
                    <a:pt x="38" y="159"/>
                  </a:cubicBezTo>
                  <a:cubicBezTo>
                    <a:pt x="43" y="159"/>
                    <a:pt x="47" y="155"/>
                    <a:pt x="47" y="150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5"/>
                    <a:pt x="57" y="159"/>
                    <a:pt x="62" y="159"/>
                  </a:cubicBezTo>
                  <a:cubicBezTo>
                    <a:pt x="67" y="159"/>
                    <a:pt x="71" y="155"/>
                    <a:pt x="71" y="150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2" y="71"/>
                    <a:pt x="72" y="69"/>
                    <a:pt x="72" y="67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4" y="47"/>
                    <a:pt x="89" y="48"/>
                    <a:pt x="92" y="46"/>
                  </a:cubicBezTo>
                  <a:cubicBezTo>
                    <a:pt x="92" y="46"/>
                    <a:pt x="92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5"/>
                    <a:pt x="94" y="45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114" y="25"/>
                    <a:pt x="115" y="22"/>
                    <a:pt x="115" y="20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9" y="20"/>
                    <a:pt x="130" y="19"/>
                    <a:pt x="130" y="18"/>
                  </a:cubicBezTo>
                  <a:cubicBezTo>
                    <a:pt x="130" y="17"/>
                    <a:pt x="129" y="16"/>
                    <a:pt x="12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0" name="MH_SubTitle_1"/>
          <p:cNvSpPr txBox="1"/>
          <p:nvPr>
            <p:custDataLst>
              <p:tags r:id="rId3"/>
            </p:custDataLst>
          </p:nvPr>
        </p:nvSpPr>
        <p:spPr bwMode="auto">
          <a:xfrm>
            <a:off x="1568450" y="1458913"/>
            <a:ext cx="1090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</a:rPr>
              <a:t>点击此处添加文字</a:t>
            </a:r>
          </a:p>
        </p:txBody>
      </p:sp>
      <p:sp>
        <p:nvSpPr>
          <p:cNvPr id="51" name="MH_SubTitle_1"/>
          <p:cNvSpPr txBox="1"/>
          <p:nvPr>
            <p:custDataLst>
              <p:tags r:id="rId4"/>
            </p:custDataLst>
          </p:nvPr>
        </p:nvSpPr>
        <p:spPr bwMode="auto">
          <a:xfrm>
            <a:off x="4168775" y="1458913"/>
            <a:ext cx="1090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</a:rPr>
              <a:t>点击此处添加文字</a:t>
            </a:r>
          </a:p>
        </p:txBody>
      </p:sp>
      <p:sp>
        <p:nvSpPr>
          <p:cNvPr id="52" name="MH_SubTitle_1"/>
          <p:cNvSpPr txBox="1"/>
          <p:nvPr>
            <p:custDataLst>
              <p:tags r:id="rId5"/>
            </p:custDataLst>
          </p:nvPr>
        </p:nvSpPr>
        <p:spPr bwMode="auto">
          <a:xfrm>
            <a:off x="6916738" y="1458913"/>
            <a:ext cx="1092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</a:rPr>
              <a:t>点击此处添加文字</a:t>
            </a:r>
          </a:p>
        </p:txBody>
      </p:sp>
      <p:sp>
        <p:nvSpPr>
          <p:cNvPr id="53" name="MH_SubTitle_1"/>
          <p:cNvSpPr txBox="1"/>
          <p:nvPr>
            <p:custDataLst>
              <p:tags r:id="rId6"/>
            </p:custDataLst>
          </p:nvPr>
        </p:nvSpPr>
        <p:spPr bwMode="auto">
          <a:xfrm>
            <a:off x="9393238" y="1458913"/>
            <a:ext cx="10906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</a:rPr>
              <a:t>点击此处添加文字</a:t>
            </a:r>
          </a:p>
        </p:txBody>
      </p:sp>
      <p:sp>
        <p:nvSpPr>
          <p:cNvPr id="54" name="MH_Text_1"/>
          <p:cNvSpPr/>
          <p:nvPr/>
        </p:nvSpPr>
        <p:spPr>
          <a:xfrm>
            <a:off x="1246188" y="4467225"/>
            <a:ext cx="173355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55" name="MH_Text_2"/>
          <p:cNvSpPr/>
          <p:nvPr/>
        </p:nvSpPr>
        <p:spPr>
          <a:xfrm>
            <a:off x="3846513" y="4467225"/>
            <a:ext cx="1735137" cy="1525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56" name="MH_Text_3"/>
          <p:cNvSpPr/>
          <p:nvPr/>
        </p:nvSpPr>
        <p:spPr>
          <a:xfrm>
            <a:off x="6594475" y="4467225"/>
            <a:ext cx="1735138" cy="1525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57" name="MH_Text_4"/>
          <p:cNvSpPr/>
          <p:nvPr/>
        </p:nvSpPr>
        <p:spPr>
          <a:xfrm>
            <a:off x="9070975" y="4467225"/>
            <a:ext cx="1735138" cy="1525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50" grpId="0"/>
      <p:bldP spid="51" grpId="0"/>
      <p:bldP spid="52" grpId="0"/>
      <p:bldP spid="53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60400" y="3000975"/>
            <a:ext cx="5109091" cy="83099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课题研究目的阐述</a:t>
            </a:r>
          </a:p>
        </p:txBody>
      </p:sp>
      <p:sp>
        <p:nvSpPr>
          <p:cNvPr id="5" name="矩形 4"/>
          <p:cNvSpPr/>
          <p:nvPr/>
        </p:nvSpPr>
        <p:spPr>
          <a:xfrm>
            <a:off x="2680807" y="2111920"/>
            <a:ext cx="143340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600">
                <a:solidFill>
                  <a:srgbClr val="F8AE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16600">
              <a:solidFill>
                <a:srgbClr val="F8AE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图文框 5"/>
          <p:cNvSpPr/>
          <p:nvPr/>
        </p:nvSpPr>
        <p:spPr>
          <a:xfrm>
            <a:off x="1569721" y="2184746"/>
            <a:ext cx="2767648" cy="2427547"/>
          </a:xfrm>
          <a:prstGeom prst="frame">
            <a:avLst>
              <a:gd name="adj1" fmla="val 4327"/>
            </a:avLst>
          </a:prstGeom>
          <a:solidFill>
            <a:srgbClr val="4EC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316019" y="5302885"/>
            <a:ext cx="373062" cy="1212077"/>
            <a:chOff x="693738" y="746125"/>
            <a:chExt cx="790575" cy="2568575"/>
          </a:xfrm>
        </p:grpSpPr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693738" y="1474787"/>
              <a:ext cx="790575" cy="790575"/>
            </a:xfrm>
            <a:prstGeom prst="rect">
              <a:avLst/>
            </a:pr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833438" y="746125"/>
              <a:ext cx="141288" cy="2568575"/>
            </a:xfrm>
            <a:prstGeom prst="rect">
              <a:avLst/>
            </a:prstGeom>
            <a:solidFill>
              <a:srgbClr val="EA6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115" y="0"/>
            <a:ext cx="633413" cy="731837"/>
            <a:chOff x="1692275" y="-5102226"/>
            <a:chExt cx="633413" cy="5834063"/>
          </a:xfrm>
        </p:grpSpPr>
        <p:sp>
          <p:nvSpPr>
            <p:cNvPr id="11" name="Freeform 10"/>
            <p:cNvSpPr/>
            <p:nvPr/>
          </p:nvSpPr>
          <p:spPr bwMode="auto">
            <a:xfrm>
              <a:off x="2160588" y="-5102226"/>
              <a:ext cx="165100" cy="5834063"/>
            </a:xfrm>
            <a:custGeom>
              <a:avLst/>
              <a:gdLst>
                <a:gd name="T0" fmla="*/ 100 w 104"/>
                <a:gd name="T1" fmla="*/ 3675 h 3675"/>
                <a:gd name="T2" fmla="*/ 104 w 104"/>
                <a:gd name="T3" fmla="*/ 1 h 3675"/>
                <a:gd name="T4" fmla="*/ 3 w 104"/>
                <a:gd name="T5" fmla="*/ 0 h 3675"/>
                <a:gd name="T6" fmla="*/ 0 w 104"/>
                <a:gd name="T7" fmla="*/ 3675 h 3675"/>
                <a:gd name="T8" fmla="*/ 100 w 104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3675">
                  <a:moveTo>
                    <a:pt x="100" y="3675"/>
                  </a:moveTo>
                  <a:lnTo>
                    <a:pt x="104" y="1"/>
                  </a:lnTo>
                  <a:lnTo>
                    <a:pt x="3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F8A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692275" y="-5102226"/>
              <a:ext cx="166688" cy="5834063"/>
            </a:xfrm>
            <a:custGeom>
              <a:avLst/>
              <a:gdLst>
                <a:gd name="T0" fmla="*/ 100 w 105"/>
                <a:gd name="T1" fmla="*/ 3675 h 3675"/>
                <a:gd name="T2" fmla="*/ 105 w 105"/>
                <a:gd name="T3" fmla="*/ 0 h 3675"/>
                <a:gd name="T4" fmla="*/ 4 w 105"/>
                <a:gd name="T5" fmla="*/ 0 h 3675"/>
                <a:gd name="T6" fmla="*/ 0 w 105"/>
                <a:gd name="T7" fmla="*/ 3675 h 3675"/>
                <a:gd name="T8" fmla="*/ 100 w 105"/>
                <a:gd name="T9" fmla="*/ 3675 h 3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3675">
                  <a:moveTo>
                    <a:pt x="100" y="3675"/>
                  </a:moveTo>
                  <a:lnTo>
                    <a:pt x="105" y="0"/>
                  </a:lnTo>
                  <a:lnTo>
                    <a:pt x="4" y="0"/>
                  </a:lnTo>
                  <a:lnTo>
                    <a:pt x="0" y="3675"/>
                  </a:lnTo>
                  <a:lnTo>
                    <a:pt x="100" y="3675"/>
                  </a:lnTo>
                  <a:close/>
                </a:path>
              </a:pathLst>
            </a:custGeom>
            <a:solidFill>
              <a:srgbClr val="40B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任意多边形: 形状 12"/>
          <p:cNvSpPr>
            <a:spLocks noChangeArrowheads="1"/>
          </p:cNvSpPr>
          <p:nvPr/>
        </p:nvSpPr>
        <p:spPr bwMode="auto">
          <a:xfrm>
            <a:off x="0" y="5861346"/>
            <a:ext cx="578803" cy="721215"/>
          </a:xfrm>
          <a:custGeom>
            <a:avLst/>
            <a:gdLst>
              <a:gd name="connsiteX0" fmla="*/ 340519 w 903288"/>
              <a:gd name="connsiteY0" fmla="*/ 0 h 1125538"/>
              <a:gd name="connsiteX1" fmla="*/ 903288 w 903288"/>
              <a:gd name="connsiteY1" fmla="*/ 562769 h 1125538"/>
              <a:gd name="connsiteX2" fmla="*/ 340519 w 903288"/>
              <a:gd name="connsiteY2" fmla="*/ 1125538 h 1125538"/>
              <a:gd name="connsiteX3" fmla="*/ 25869 w 903288"/>
              <a:gd name="connsiteY3" fmla="*/ 1029426 h 1125538"/>
              <a:gd name="connsiteX4" fmla="*/ 0 w 903288"/>
              <a:gd name="connsiteY4" fmla="*/ 1008082 h 1125538"/>
              <a:gd name="connsiteX5" fmla="*/ 0 w 903288"/>
              <a:gd name="connsiteY5" fmla="*/ 117456 h 1125538"/>
              <a:gd name="connsiteX6" fmla="*/ 25869 w 903288"/>
              <a:gd name="connsiteY6" fmla="*/ 96112 h 1125538"/>
              <a:gd name="connsiteX7" fmla="*/ 340519 w 903288"/>
              <a:gd name="connsiteY7" fmla="*/ 0 h 112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288" h="1125538">
                <a:moveTo>
                  <a:pt x="340519" y="0"/>
                </a:moveTo>
                <a:cubicBezTo>
                  <a:pt x="651328" y="0"/>
                  <a:pt x="903288" y="251960"/>
                  <a:pt x="903288" y="562769"/>
                </a:cubicBezTo>
                <a:cubicBezTo>
                  <a:pt x="903288" y="873578"/>
                  <a:pt x="651328" y="1125538"/>
                  <a:pt x="340519" y="1125538"/>
                </a:cubicBezTo>
                <a:cubicBezTo>
                  <a:pt x="223966" y="1125538"/>
                  <a:pt x="115688" y="1090106"/>
                  <a:pt x="25869" y="1029426"/>
                </a:cubicBezTo>
                <a:lnTo>
                  <a:pt x="0" y="1008082"/>
                </a:lnTo>
                <a:lnTo>
                  <a:pt x="0" y="117456"/>
                </a:lnTo>
                <a:lnTo>
                  <a:pt x="25869" y="96112"/>
                </a:lnTo>
                <a:cubicBezTo>
                  <a:pt x="115688" y="35432"/>
                  <a:pt x="223966" y="0"/>
                  <a:pt x="340519" y="0"/>
                </a:cubicBezTo>
                <a:close/>
              </a:path>
            </a:pathLst>
          </a:custGeom>
          <a:solidFill>
            <a:srgbClr val="40BC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4" name="Freeform 15"/>
          <p:cNvSpPr/>
          <p:nvPr/>
        </p:nvSpPr>
        <p:spPr bwMode="auto">
          <a:xfrm>
            <a:off x="9575364" y="1075338"/>
            <a:ext cx="1323975" cy="1217613"/>
          </a:xfrm>
          <a:custGeom>
            <a:avLst/>
            <a:gdLst>
              <a:gd name="T0" fmla="*/ 668 w 834"/>
              <a:gd name="T1" fmla="*/ 767 h 767"/>
              <a:gd name="T2" fmla="*/ 834 w 834"/>
              <a:gd name="T3" fmla="*/ 0 h 767"/>
              <a:gd name="T4" fmla="*/ 0 w 834"/>
              <a:gd name="T5" fmla="*/ 319 h 767"/>
              <a:gd name="T6" fmla="*/ 668 w 834"/>
              <a:gd name="T7" fmla="*/ 767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767">
                <a:moveTo>
                  <a:pt x="668" y="767"/>
                </a:moveTo>
                <a:lnTo>
                  <a:pt x="834" y="0"/>
                </a:lnTo>
                <a:lnTo>
                  <a:pt x="0" y="319"/>
                </a:lnTo>
                <a:lnTo>
                  <a:pt x="668" y="767"/>
                </a:lnTo>
                <a:close/>
              </a:path>
            </a:pathLst>
          </a:custGeom>
          <a:solidFill>
            <a:srgbClr val="F8A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7"/>
          <p:cNvSpPr/>
          <p:nvPr/>
        </p:nvSpPr>
        <p:spPr bwMode="auto">
          <a:xfrm>
            <a:off x="9872226" y="1207100"/>
            <a:ext cx="1576388" cy="1793875"/>
          </a:xfrm>
          <a:custGeom>
            <a:avLst/>
            <a:gdLst>
              <a:gd name="T0" fmla="*/ 883 w 993"/>
              <a:gd name="T1" fmla="*/ 1130 h 1130"/>
              <a:gd name="T2" fmla="*/ 807 w 993"/>
              <a:gd name="T3" fmla="*/ 1115 h 1130"/>
              <a:gd name="T4" fmla="*/ 906 w 993"/>
              <a:gd name="T5" fmla="*/ 104 h 1130"/>
              <a:gd name="T6" fmla="*/ 19 w 993"/>
              <a:gd name="T7" fmla="*/ 293 h 1130"/>
              <a:gd name="T8" fmla="*/ 0 w 993"/>
              <a:gd name="T9" fmla="*/ 212 h 1130"/>
              <a:gd name="T10" fmla="*/ 993 w 993"/>
              <a:gd name="T11" fmla="*/ 0 h 1130"/>
              <a:gd name="T12" fmla="*/ 883 w 993"/>
              <a:gd name="T13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3" h="1130">
                <a:moveTo>
                  <a:pt x="883" y="1130"/>
                </a:moveTo>
                <a:lnTo>
                  <a:pt x="807" y="1115"/>
                </a:lnTo>
                <a:lnTo>
                  <a:pt x="906" y="104"/>
                </a:lnTo>
                <a:lnTo>
                  <a:pt x="19" y="293"/>
                </a:lnTo>
                <a:lnTo>
                  <a:pt x="0" y="212"/>
                </a:lnTo>
                <a:lnTo>
                  <a:pt x="993" y="0"/>
                </a:lnTo>
                <a:lnTo>
                  <a:pt x="883" y="1130"/>
                </a:lnTo>
                <a:close/>
              </a:path>
            </a:pathLst>
          </a:custGeom>
          <a:solidFill>
            <a:srgbClr val="50C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 bwMode="auto">
          <a:xfrm rot="10800000">
            <a:off x="3320723" y="6019792"/>
            <a:ext cx="2026678" cy="860929"/>
          </a:xfrm>
          <a:custGeom>
            <a:avLst/>
            <a:gdLst>
              <a:gd name="connsiteX0" fmla="*/ 1519157 w 2944811"/>
              <a:gd name="connsiteY0" fmla="*/ 0 h 1250950"/>
              <a:gd name="connsiteX1" fmla="*/ 1866726 w 2944811"/>
              <a:gd name="connsiteY1" fmla="*/ 0 h 1250950"/>
              <a:gd name="connsiteX2" fmla="*/ 2620963 w 2944811"/>
              <a:gd name="connsiteY2" fmla="*/ 346075 h 1250950"/>
              <a:gd name="connsiteX3" fmla="*/ 2779619 w 2944811"/>
              <a:gd name="connsiteY3" fmla="*/ 0 h 1250950"/>
              <a:gd name="connsiteX4" fmla="*/ 2944811 w 2944811"/>
              <a:gd name="connsiteY4" fmla="*/ 0 h 1250950"/>
              <a:gd name="connsiteX5" fmla="*/ 2695575 w 2944811"/>
              <a:gd name="connsiteY5" fmla="*/ 542925 h 1250950"/>
              <a:gd name="connsiteX6" fmla="*/ 1652588 w 2944811"/>
              <a:gd name="connsiteY6" fmla="*/ 66675 h 1250950"/>
              <a:gd name="connsiteX7" fmla="*/ 1109663 w 2944811"/>
              <a:gd name="connsiteY7" fmla="*/ 1250950 h 1250950"/>
              <a:gd name="connsiteX8" fmla="*/ 0 w 2944811"/>
              <a:gd name="connsiteY8" fmla="*/ 741363 h 1250950"/>
              <a:gd name="connsiteX9" fmla="*/ 63500 w 2944811"/>
              <a:gd name="connsiteY9" fmla="*/ 604838 h 1250950"/>
              <a:gd name="connsiteX10" fmla="*/ 1036638 w 2944811"/>
              <a:gd name="connsiteY10" fmla="*/ 1052513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4811" h="1250950">
                <a:moveTo>
                  <a:pt x="1519157" y="0"/>
                </a:moveTo>
                <a:lnTo>
                  <a:pt x="1866726" y="0"/>
                </a:lnTo>
                <a:lnTo>
                  <a:pt x="2620963" y="346075"/>
                </a:lnTo>
                <a:lnTo>
                  <a:pt x="2779619" y="0"/>
                </a:lnTo>
                <a:lnTo>
                  <a:pt x="2944811" y="0"/>
                </a:lnTo>
                <a:lnTo>
                  <a:pt x="2695575" y="542925"/>
                </a:lnTo>
                <a:lnTo>
                  <a:pt x="1652588" y="66675"/>
                </a:lnTo>
                <a:lnTo>
                  <a:pt x="1109663" y="1250950"/>
                </a:lnTo>
                <a:lnTo>
                  <a:pt x="0" y="741363"/>
                </a:lnTo>
                <a:lnTo>
                  <a:pt x="63500" y="604838"/>
                </a:lnTo>
                <a:lnTo>
                  <a:pt x="1036638" y="1052513"/>
                </a:lnTo>
                <a:close/>
              </a:path>
            </a:pathLst>
          </a:custGeom>
          <a:solidFill>
            <a:srgbClr val="EA60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7"/>
  <p:tag name="MH_TYPE" val="Oth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8"/>
  <p:tag name="MH_TYPE" val="Oth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4"/>
  <p:tag name="MH_TYPE" val="SubTit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5"/>
  <p:tag name="MH_TYPE" val="Oth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6"/>
  <p:tag name="MH_TYPE" val="Oth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3"/>
  <p:tag name="MH_TYPE" val="Sub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3"/>
  <p:tag name="MH_TYPE" val="Oth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4"/>
  <p:tag name="MH_TYPE" val="Oth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2"/>
  <p:tag name="MH_TYPE" val="SubTitl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"/>
  <p:tag name="MH_TYPE" val="Oth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2"/>
  <p:tag name="MH_TYPE" val="Oth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"/>
  <p:tag name="MH_TYPE" val="Sub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ORDER" val="1"/>
  <p:tag name="MH_TYPE" val="Oth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ORDER" val="1"/>
  <p:tag name="MH_TYP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ORDER" val="4"/>
  <p:tag name="MH_TYPE" val="SubTit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ORDER" val="2"/>
  <p:tag name="MH_TYPE" val="Sub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ORDER" val="3"/>
  <p:tag name="MH_TYPE" val="Sub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ORDER" val="1"/>
  <p:tag name="MH_TYPE" val="SubTitl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ORDER" val="1"/>
  <p:tag name="MH_TYPE" val="Sub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ORDER" val="1"/>
  <p:tag name="MH_TYPE" val="Sub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ORDER" val="1"/>
  <p:tag name="MH_TYPE" val="Sub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9"/>
  <p:tag name="MH_TYPE" val="Oth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10"/>
  <p:tag name="MH_TYPE" val="Oth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7"/>
  <p:tag name="MH_TYPE" val="Oth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8"/>
  <p:tag name="MH_TYPE" val="Othe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3"/>
  <p:tag name="MH_TYPE" val="Oth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4"/>
  <p:tag name="MH_TYPE" val="Oth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1"/>
  <p:tag name="MH_TYPE" val="Oth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9"/>
  <p:tag name="MH_TYPE" val="Oth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100122"/>
  <p:tag name="MH_LIBRARY" val="GRAPHIC"/>
  <p:tag name="MH_ORDER" val="2"/>
  <p:tag name="MH_TYPE" val="Oth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0"/>
  <p:tag name="MH_TYPE" val="Oth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1"/>
  <p:tag name="MH_TYPE" val="Oth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2"/>
  <p:tag name="MH_TYPE" val="Other"/>
</p:tagLst>
</file>

<file path=ppt/theme/theme1.xml><?xml version="1.0" encoding="utf-8"?>
<a:theme xmlns:a="http://schemas.openxmlformats.org/drawingml/2006/main" name="Office 主题​​">
  <a:themeElements>
    <a:clrScheme name="小碎纹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8AE2D"/>
      </a:accent1>
      <a:accent2>
        <a:srgbClr val="40BCA8"/>
      </a:accent2>
      <a:accent3>
        <a:srgbClr val="EA6057"/>
      </a:accent3>
      <a:accent4>
        <a:srgbClr val="50C2DB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2315</Words>
  <Application>Microsoft Office PowerPoint</Application>
  <PresentationFormat>宽屏</PresentationFormat>
  <Paragraphs>231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等线</vt:lpstr>
      <vt:lpstr>等线 Light</vt:lpstr>
      <vt:lpstr>宋体</vt:lpstr>
      <vt:lpstr>微软雅黑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13</cp:revision>
  <dcterms:created xsi:type="dcterms:W3CDTF">2017-03-27T04:35:00Z</dcterms:created>
  <dcterms:modified xsi:type="dcterms:W3CDTF">2021-01-05T23:20:57Z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