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256" r:id="rId2"/>
    <p:sldId id="259" r:id="rId3"/>
    <p:sldId id="284" r:id="rId4"/>
    <p:sldId id="260" r:id="rId5"/>
    <p:sldId id="289" r:id="rId6"/>
    <p:sldId id="265" r:id="rId7"/>
    <p:sldId id="285" r:id="rId8"/>
    <p:sldId id="266" r:id="rId9"/>
    <p:sldId id="274" r:id="rId10"/>
    <p:sldId id="290" r:id="rId11"/>
    <p:sldId id="286" r:id="rId12"/>
    <p:sldId id="269" r:id="rId13"/>
    <p:sldId id="277" r:id="rId14"/>
    <p:sldId id="276" r:id="rId15"/>
    <p:sldId id="287" r:id="rId16"/>
    <p:sldId id="273" r:id="rId17"/>
    <p:sldId id="272" r:id="rId18"/>
    <p:sldId id="288" r:id="rId19"/>
  </p:sldIdLst>
  <p:sldSz cx="9144000" cy="5143500" type="screen16x9"/>
  <p:notesSz cx="6858000" cy="9144000"/>
  <p:embeddedFontLst>
    <p:embeddedFont>
      <p:font typeface="方正细圆简体" panose="03000509000000000000" pitchFamily="65" charset="-122"/>
      <p:regular r:id="rId22"/>
    </p:embeddedFont>
    <p:embeddedFont>
      <p:font typeface="微软雅黑" panose="020B0503020204020204" pitchFamily="34" charset="-122"/>
      <p:regular r:id="rId23"/>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4">
          <p15:clr>
            <a:srgbClr val="A4A3A4"/>
          </p15:clr>
        </p15:guide>
        <p15:guide id="2" pos="311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036FB1"/>
    <a:srgbClr val="0A62AA"/>
    <a:srgbClr val="1CACEC"/>
    <a:srgbClr val="108AC0"/>
    <a:srgbClr val="0376BD"/>
    <a:srgbClr val="0556B7"/>
    <a:srgbClr val="0165BF"/>
    <a:srgbClr val="0075CC"/>
    <a:srgbClr val="006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24" d="100"/>
          <a:sy n="124" d="100"/>
        </p:scale>
        <p:origin x="-1254" y="-480"/>
      </p:cViewPr>
      <p:guideLst>
        <p:guide orient="horz" pos="534"/>
        <p:guide pos="3110"/>
      </p:guideLst>
    </p:cSldViewPr>
  </p:slideViewPr>
  <p:notesTextViewPr>
    <p:cViewPr>
      <p:scale>
        <a:sx n="1" d="1"/>
        <a:sy n="1" d="1"/>
      </p:scale>
      <p:origin x="0" y="0"/>
    </p:cViewPr>
  </p:notesTextViewPr>
  <p:notesViewPr>
    <p:cSldViewPr snapToGrid="0">
      <p:cViewPr varScale="1">
        <p:scale>
          <a:sx n="84" d="100"/>
          <a:sy n="84" d="100"/>
        </p:scale>
        <p:origin x="-388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273844"/>
            <a:ext cx="7886700" cy="435887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890080" y="1333829"/>
            <a:ext cx="3655181"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400"/>
            </a:lvl4pPr>
            <a:lvl5pPr marL="1371600" indent="0">
              <a:buNone/>
              <a:defRPr sz="1400"/>
            </a:lvl5pPr>
            <a:lvl6pPr marL="1714500" indent="0">
              <a:buNone/>
              <a:defRPr sz="1400"/>
            </a:lvl6pPr>
            <a:lvl7pPr marL="2057400" indent="0">
              <a:buNone/>
              <a:defRPr sz="1400"/>
            </a:lvl7pPr>
            <a:lvl8pPr marL="2400300" indent="0">
              <a:buNone/>
              <a:defRPr sz="1400"/>
            </a:lvl8pPr>
            <a:lvl9pPr marL="2743200" indent="0">
              <a:buNone/>
              <a:defRPr sz="1400"/>
            </a:lvl9pPr>
          </a:lstStyle>
          <a:p>
            <a:pPr lvl="0"/>
            <a:r>
              <a:rPr lang="zh-CN" altLang="en-US"/>
              <a:t>单击此处编辑母版文本样式</a:t>
            </a:r>
          </a:p>
        </p:txBody>
      </p:sp>
      <p:sp>
        <p:nvSpPr>
          <p:cNvPr id="4" name="内容占位符 3"/>
          <p:cNvSpPr>
            <a:spLocks noGrp="1"/>
          </p:cNvSpPr>
          <p:nvPr>
            <p:ph sz="half" idx="2"/>
          </p:nvPr>
        </p:nvSpPr>
        <p:spPr>
          <a:xfrm>
            <a:off x="890080" y="1999034"/>
            <a:ext cx="3655181"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333829"/>
            <a:ext cx="3673182" cy="617934"/>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400"/>
            </a:lvl4pPr>
            <a:lvl5pPr marL="1371600" indent="0">
              <a:buNone/>
              <a:defRPr sz="1400"/>
            </a:lvl5pPr>
            <a:lvl6pPr marL="1714500" indent="0">
              <a:buNone/>
              <a:defRPr sz="1400"/>
            </a:lvl6pPr>
            <a:lvl7pPr marL="2057400" indent="0">
              <a:buNone/>
              <a:defRPr sz="1400"/>
            </a:lvl7pPr>
            <a:lvl8pPr marL="2400300" indent="0">
              <a:buNone/>
              <a:defRPr sz="1400"/>
            </a:lvl8pPr>
            <a:lvl9pPr marL="2743200" indent="0">
              <a:buNone/>
              <a:defRPr sz="1400"/>
            </a:lvl9pPr>
          </a:lstStyle>
          <a:p>
            <a:pPr lvl="0"/>
            <a:r>
              <a:rPr lang="zh-CN" altLang="en-US"/>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636301" y="4171500"/>
            <a:ext cx="3871399" cy="292388"/>
          </a:xfrm>
          <a:prstGeom prst="rect">
            <a:avLst/>
          </a:prstGeom>
          <a:noFill/>
        </p:spPr>
        <p:txBody>
          <a:bodyPr wrap="square" rtlCol="0">
            <a:spAutoFit/>
          </a:bodyPr>
          <a:lstStyle/>
          <a:p>
            <a:pPr algn="ctr"/>
            <a:r>
              <a:rPr lang="en-US" altLang="zh-CN" sz="1300" dirty="0">
                <a:solidFill>
                  <a:schemeClr val="accent6">
                    <a:lumMod val="75000"/>
                  </a:schemeClr>
                </a:solidFill>
                <a:latin typeface="微软雅黑" panose="020B0503020204020204" pitchFamily="34" charset="-122"/>
                <a:ea typeface="微软雅黑" panose="020B0503020204020204" pitchFamily="34" charset="-122"/>
              </a:rPr>
              <a:t>XX</a:t>
            </a:r>
            <a:r>
              <a:rPr lang="zh-CN" altLang="en-US" sz="1300" dirty="0">
                <a:solidFill>
                  <a:schemeClr val="accent6">
                    <a:lumMod val="75000"/>
                  </a:schemeClr>
                </a:solidFill>
                <a:latin typeface="微软雅黑" panose="020B0503020204020204" pitchFamily="34" charset="-122"/>
                <a:ea typeface="微软雅黑" panose="020B0503020204020204" pitchFamily="34" charset="-122"/>
              </a:rPr>
              <a:t>学院</a:t>
            </a:r>
            <a:r>
              <a:rPr lang="en-US" altLang="zh-CN" sz="1300" dirty="0">
                <a:solidFill>
                  <a:schemeClr val="accent6">
                    <a:lumMod val="75000"/>
                  </a:schemeClr>
                </a:solidFill>
                <a:latin typeface="微软雅黑" panose="020B0503020204020204" pitchFamily="34" charset="-122"/>
                <a:ea typeface="微软雅黑" panose="020B0503020204020204" pitchFamily="34" charset="-122"/>
              </a:rPr>
              <a:t>XX</a:t>
            </a:r>
            <a:r>
              <a:rPr lang="zh-CN" altLang="en-US" sz="1300" dirty="0">
                <a:solidFill>
                  <a:schemeClr val="accent6">
                    <a:lumMod val="75000"/>
                  </a:schemeClr>
                </a:solidFill>
                <a:latin typeface="微软雅黑" panose="020B0503020204020204" pitchFamily="34" charset="-122"/>
                <a:ea typeface="微软雅黑" panose="020B0503020204020204" pitchFamily="34" charset="-122"/>
              </a:rPr>
              <a:t>系</a:t>
            </a:r>
            <a:r>
              <a:rPr lang="en-US" altLang="zh-CN" sz="1300" dirty="0">
                <a:solidFill>
                  <a:schemeClr val="accent6">
                    <a:lumMod val="75000"/>
                  </a:schemeClr>
                </a:solidFill>
                <a:latin typeface="微软雅黑" panose="020B0503020204020204" pitchFamily="34" charset="-122"/>
                <a:ea typeface="微软雅黑" panose="020B0503020204020204" pitchFamily="34" charset="-122"/>
              </a:rPr>
              <a:t>XX</a:t>
            </a:r>
            <a:r>
              <a:rPr lang="zh-CN" altLang="en-US" sz="1300" dirty="0">
                <a:solidFill>
                  <a:schemeClr val="accent6">
                    <a:lumMod val="75000"/>
                  </a:schemeClr>
                </a:solidFill>
                <a:latin typeface="微软雅黑" panose="020B0503020204020204" pitchFamily="34" charset="-122"/>
                <a:ea typeface="微软雅黑" panose="020B0503020204020204" pitchFamily="34" charset="-122"/>
              </a:rPr>
              <a:t>年级</a:t>
            </a:r>
            <a:r>
              <a:rPr lang="en-US" altLang="zh-CN" sz="1300" dirty="0">
                <a:solidFill>
                  <a:schemeClr val="accent6">
                    <a:lumMod val="75000"/>
                  </a:schemeClr>
                </a:solidFill>
                <a:latin typeface="微软雅黑" panose="020B0503020204020204" pitchFamily="34" charset="-122"/>
                <a:ea typeface="微软雅黑" panose="020B0503020204020204" pitchFamily="34" charset="-122"/>
              </a:rPr>
              <a:t>XX</a:t>
            </a:r>
            <a:r>
              <a:rPr lang="zh-CN" altLang="en-US" sz="1300" dirty="0">
                <a:solidFill>
                  <a:schemeClr val="accent6">
                    <a:lumMod val="75000"/>
                  </a:schemeClr>
                </a:solidFill>
                <a:latin typeface="微软雅黑" panose="020B0503020204020204" pitchFamily="34" charset="-122"/>
                <a:ea typeface="微软雅黑" panose="020B0503020204020204" pitchFamily="34" charset="-122"/>
              </a:rPr>
              <a:t>班       专业：</a:t>
            </a:r>
            <a:r>
              <a:rPr lang="en-US" altLang="zh-CN" sz="1300" dirty="0">
                <a:solidFill>
                  <a:schemeClr val="accent6">
                    <a:lumMod val="75000"/>
                  </a:schemeClr>
                </a:solidFill>
                <a:latin typeface="微软雅黑" panose="020B0503020204020204" pitchFamily="34" charset="-122"/>
                <a:ea typeface="微软雅黑" panose="020B0503020204020204" pitchFamily="34" charset="-122"/>
              </a:rPr>
              <a:t> XX</a:t>
            </a:r>
            <a:r>
              <a:rPr lang="zh-CN" altLang="en-US" sz="1300" dirty="0">
                <a:solidFill>
                  <a:schemeClr val="accent6">
                    <a:lumMod val="75000"/>
                  </a:schemeClr>
                </a:solidFill>
                <a:latin typeface="微软雅黑" panose="020B0503020204020204" pitchFamily="34" charset="-122"/>
                <a:ea typeface="微软雅黑" panose="020B0503020204020204" pitchFamily="34" charset="-122"/>
              </a:rPr>
              <a:t>工程</a:t>
            </a:r>
          </a:p>
        </p:txBody>
      </p:sp>
      <p:grpSp>
        <p:nvGrpSpPr>
          <p:cNvPr id="26" name="组合 25"/>
          <p:cNvGrpSpPr/>
          <p:nvPr/>
        </p:nvGrpSpPr>
        <p:grpSpPr>
          <a:xfrm>
            <a:off x="2931097" y="2938742"/>
            <a:ext cx="3281806" cy="230160"/>
            <a:chOff x="3153258" y="4604579"/>
            <a:chExt cx="3080245" cy="216024"/>
          </a:xfrm>
          <a:solidFill>
            <a:srgbClr val="036FB1"/>
          </a:solidFill>
        </p:grpSpPr>
        <p:sp>
          <p:nvSpPr>
            <p:cNvPr id="27" name="矩形 26"/>
            <p:cNvSpPr/>
            <p:nvPr/>
          </p:nvSpPr>
          <p:spPr>
            <a:xfrm>
              <a:off x="3153258" y="4604579"/>
              <a:ext cx="1449873" cy="216024"/>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a:solidFill>
                    <a:schemeClr val="accent6">
                      <a:lumMod val="75000"/>
                    </a:schemeClr>
                  </a:solidFill>
                  <a:latin typeface="微软雅黑" panose="020B0503020204020204" pitchFamily="34" charset="-122"/>
                  <a:ea typeface="微软雅黑" panose="020B0503020204020204" pitchFamily="34" charset="-122"/>
                </a:rPr>
                <a:t>答辩人：</a:t>
              </a:r>
              <a:r>
                <a:rPr lang="en-US" altLang="zh-CN" sz="1300">
                  <a:solidFill>
                    <a:schemeClr val="accent6">
                      <a:lumMod val="75000"/>
                    </a:schemeClr>
                  </a:solidFill>
                  <a:latin typeface="微软雅黑" panose="020B0503020204020204" pitchFamily="34" charset="-122"/>
                  <a:ea typeface="微软雅黑" panose="020B0503020204020204" pitchFamily="34" charset="-122"/>
                </a:rPr>
                <a:t>xiazaii</a:t>
              </a:r>
              <a:endParaRPr lang="zh-CN" altLang="en-US" sz="13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4780313" y="4604579"/>
              <a:ext cx="1453190" cy="216024"/>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dirty="0">
                  <a:solidFill>
                    <a:schemeClr val="accent6">
                      <a:lumMod val="75000"/>
                    </a:schemeClr>
                  </a:solidFill>
                  <a:latin typeface="微软雅黑" panose="020B0503020204020204" pitchFamily="34" charset="-122"/>
                  <a:ea typeface="微软雅黑" panose="020B0503020204020204" pitchFamily="34" charset="-122"/>
                </a:rPr>
                <a:t>导师：</a:t>
              </a:r>
              <a:r>
                <a:rPr lang="en-US" altLang="zh-CN" sz="1300" dirty="0">
                  <a:solidFill>
                    <a:schemeClr val="accent6">
                      <a:lumMod val="75000"/>
                    </a:schemeClr>
                  </a:solidFill>
                  <a:latin typeface="微软雅黑" panose="020B0503020204020204" pitchFamily="34" charset="-122"/>
                  <a:ea typeface="微软雅黑" panose="020B0503020204020204" pitchFamily="34" charset="-122"/>
                </a:rPr>
                <a:t>XXX</a:t>
              </a:r>
            </a:p>
          </p:txBody>
        </p:sp>
      </p:grpSp>
      <p:sp>
        <p:nvSpPr>
          <p:cNvPr id="29" name="TextBox 28"/>
          <p:cNvSpPr txBox="1"/>
          <p:nvPr/>
        </p:nvSpPr>
        <p:spPr>
          <a:xfrm>
            <a:off x="1619672" y="1673490"/>
            <a:ext cx="5904656" cy="830968"/>
          </a:xfrm>
          <a:prstGeom prst="rect">
            <a:avLst/>
          </a:prstGeom>
          <a:noFill/>
        </p:spPr>
        <p:txBody>
          <a:bodyPr wrap="square" lIns="91413" tIns="45706" rIns="91413" bIns="45706" rtlCol="0">
            <a:spAutoFit/>
          </a:bodyPr>
          <a:lstStyle/>
          <a:p>
            <a:pPr algn="ctr"/>
            <a:r>
              <a:rPr lang="zh-CN" altLang="en-US" sz="4800" dirty="0">
                <a:solidFill>
                  <a:schemeClr val="accent6">
                    <a:lumMod val="75000"/>
                  </a:schemeClr>
                </a:solidFill>
                <a:latin typeface="微软雅黑" panose="020B0503020204020204" pitchFamily="34" charset="-122"/>
                <a:ea typeface="微软雅黑" panose="020B0503020204020204" pitchFamily="34" charset="-122"/>
              </a:rPr>
              <a:t>毕业论文答辩模板</a:t>
            </a:r>
          </a:p>
        </p:txBody>
      </p:sp>
      <p:pic>
        <p:nvPicPr>
          <p:cNvPr id="30" name="Picture 10" descr="C:\Users\Administrator\Desktop\35y58PICv6x_1024.pn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23424" y="504318"/>
            <a:ext cx="1697153" cy="48395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668814" y="2409484"/>
            <a:ext cx="3806372" cy="376998"/>
          </a:xfrm>
          <a:prstGeom prst="rect">
            <a:avLst/>
          </a:prstGeom>
          <a:noFill/>
        </p:spPr>
        <p:txBody>
          <a:bodyPr wrap="none" lIns="91413" tIns="45706" rIns="91413" bIns="45706" rtlCol="0">
            <a:spAutoFit/>
          </a:bodyPr>
          <a:lstStyle/>
          <a:p>
            <a:r>
              <a:rPr lang="en-US" altLang="zh-CN" sz="1850" dirty="0">
                <a:solidFill>
                  <a:schemeClr val="accent6">
                    <a:lumMod val="75000"/>
                  </a:schemeClr>
                </a:solidFill>
                <a:latin typeface="微软雅黑" panose="020B0503020204020204" pitchFamily="34" charset="-122"/>
                <a:ea typeface="微软雅黑" panose="020B0503020204020204" pitchFamily="34" charset="-122"/>
              </a:rPr>
              <a:t>GRADUATION THESIS DEFENSE </a:t>
            </a:r>
            <a:endParaRPr lang="zh-CN" altLang="en-US" sz="185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32" name="文本框 45"/>
          <p:cNvSpPr txBox="1"/>
          <p:nvPr/>
        </p:nvSpPr>
        <p:spPr>
          <a:xfrm>
            <a:off x="2791328" y="4412030"/>
            <a:ext cx="3561345" cy="430887"/>
          </a:xfrm>
          <a:prstGeom prst="rect">
            <a:avLst/>
          </a:prstGeom>
          <a:noFill/>
        </p:spPr>
        <p:txBody>
          <a:bodyPr wrap="square" rtlCol="0">
            <a:spAutoFit/>
          </a:bodyPr>
          <a:lstStyle/>
          <a:p>
            <a:pPr algn="ctr"/>
            <a:r>
              <a:rPr lang="en-US" altLang="zh-CN" sz="1100" dirty="0">
                <a:solidFill>
                  <a:schemeClr val="accent6">
                    <a:lumMod val="75000"/>
                  </a:schemeClr>
                </a:solidFill>
                <a:latin typeface="方正细圆简体" pitchFamily="2" charset="-122"/>
                <a:ea typeface="方正细圆简体" pitchFamily="2" charset="-122"/>
              </a:rPr>
              <a:t>Talents come from </a:t>
            </a:r>
            <a:r>
              <a:rPr lang="en-US" altLang="zh-CN" sz="1100" dirty="0" err="1">
                <a:solidFill>
                  <a:schemeClr val="accent6">
                    <a:lumMod val="75000"/>
                  </a:schemeClr>
                </a:solidFill>
                <a:latin typeface="方正细圆简体" pitchFamily="2" charset="-122"/>
                <a:ea typeface="方正细圆简体" pitchFamily="2" charset="-122"/>
              </a:rPr>
              <a:t>diligence,qzuser</a:t>
            </a:r>
            <a:r>
              <a:rPr lang="en-US" altLang="zh-CN" sz="1100" dirty="0">
                <a:solidFill>
                  <a:schemeClr val="accent6">
                    <a:lumMod val="75000"/>
                  </a:schemeClr>
                </a:solidFill>
                <a:latin typeface="方正细圆简体" pitchFamily="2" charset="-122"/>
                <a:ea typeface="方正细圆简体" pitchFamily="2" charset="-122"/>
              </a:rPr>
              <a:t> </a:t>
            </a:r>
          </a:p>
          <a:p>
            <a:pPr algn="ctr"/>
            <a:r>
              <a:rPr lang="en-US" altLang="zh-CN" sz="1100" dirty="0">
                <a:solidFill>
                  <a:schemeClr val="accent6">
                    <a:lumMod val="75000"/>
                  </a:schemeClr>
                </a:solidFill>
                <a:latin typeface="方正细圆简体" pitchFamily="2" charset="-122"/>
                <a:ea typeface="方正细圆简体" pitchFamily="2" charset="-122"/>
              </a:rPr>
              <a:t>and knowledge is gained by accumulation.</a:t>
            </a:r>
            <a:endParaRPr lang="en-US" altLang="zh-CN" sz="1100" b="1" spc="600" dirty="0">
              <a:solidFill>
                <a:schemeClr val="accent6">
                  <a:lumMod val="75000"/>
                </a:schemeClr>
              </a:solidFill>
              <a:latin typeface="方正细圆简体" pitchFamily="2" charset="-122"/>
              <a:ea typeface="方正细圆简体" pitchFamily="2" charset="-122"/>
              <a:cs typeface="+mn-ea"/>
              <a:sym typeface="Arial" panose="020B0604020202020204" pitchFamily="34" charset="0"/>
            </a:endParaRPr>
          </a:p>
        </p:txBody>
      </p:sp>
      <p:sp>
        <p:nvSpPr>
          <p:cNvPr id="2" name="矩形 1"/>
          <p:cNvSpPr/>
          <p:nvPr/>
        </p:nvSpPr>
        <p:spPr>
          <a:xfrm>
            <a:off x="1552471" y="1406768"/>
            <a:ext cx="6039059" cy="2029077"/>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42" descr="160621-20121008053042-5"/>
          <p:cNvSpPr>
            <a:spLocks noChangeArrowheads="1"/>
          </p:cNvSpPr>
          <p:nvPr/>
        </p:nvSpPr>
        <p:spPr bwMode="auto">
          <a:xfrm>
            <a:off x="3168651" y="2783875"/>
            <a:ext cx="1408113" cy="1376788"/>
          </a:xfrm>
          <a:prstGeom prst="rect">
            <a:avLst/>
          </a:prstGeom>
          <a:noFill/>
          <a:ln>
            <a:solidFill>
              <a:schemeClr val="accent6">
                <a:lumMod val="75000"/>
              </a:schemeClr>
            </a:solidFill>
          </a:ln>
        </p:spPr>
        <p:txBody>
          <a:bodyPr/>
          <a:lstStyle/>
          <a:p>
            <a:endParaRPr lang="zh-CN" altLang="en-US">
              <a:solidFill>
                <a:prstClr val="black"/>
              </a:solidFill>
            </a:endParaRPr>
          </a:p>
        </p:txBody>
      </p:sp>
      <p:sp>
        <p:nvSpPr>
          <p:cNvPr id="37" name="Rectangle 44" descr="160621-20121008053041-4"/>
          <p:cNvSpPr>
            <a:spLocks noChangeArrowheads="1"/>
          </p:cNvSpPr>
          <p:nvPr/>
        </p:nvSpPr>
        <p:spPr bwMode="auto">
          <a:xfrm>
            <a:off x="6407150" y="2783875"/>
            <a:ext cx="1404938" cy="1376788"/>
          </a:xfrm>
          <a:prstGeom prst="rect">
            <a:avLst/>
          </a:prstGeom>
          <a:noFill/>
          <a:ln>
            <a:solidFill>
              <a:schemeClr val="accent6">
                <a:lumMod val="75000"/>
              </a:schemeClr>
            </a:solidFill>
          </a:ln>
        </p:spPr>
        <p:txBody>
          <a:bodyPr/>
          <a:lstStyle/>
          <a:p>
            <a:endParaRPr lang="zh-CN" altLang="en-US">
              <a:solidFill>
                <a:prstClr val="black"/>
              </a:solidFill>
            </a:endParaRPr>
          </a:p>
        </p:txBody>
      </p:sp>
      <p:sp>
        <p:nvSpPr>
          <p:cNvPr id="34" name="Rectangle 41" descr="001e90bc453a118d6b4237"/>
          <p:cNvSpPr>
            <a:spLocks noChangeArrowheads="1"/>
          </p:cNvSpPr>
          <p:nvPr/>
        </p:nvSpPr>
        <p:spPr bwMode="auto">
          <a:xfrm>
            <a:off x="1582739" y="1425018"/>
            <a:ext cx="1404937" cy="1376787"/>
          </a:xfrm>
          <a:prstGeom prst="rect">
            <a:avLst/>
          </a:prstGeom>
          <a:solidFill>
            <a:srgbClr val="548235"/>
          </a:solidFill>
          <a:ln>
            <a:noFill/>
          </a:ln>
        </p:spPr>
        <p:txBody>
          <a:bodyPr/>
          <a:lstStyle/>
          <a:p>
            <a:endParaRPr lang="zh-CN" altLang="en-US">
              <a:solidFill>
                <a:prstClr val="black"/>
              </a:solidFill>
            </a:endParaRPr>
          </a:p>
        </p:txBody>
      </p:sp>
      <p:sp>
        <p:nvSpPr>
          <p:cNvPr id="36" name="Rectangle 43" descr="160621-20121008052951-1"/>
          <p:cNvSpPr>
            <a:spLocks noChangeArrowheads="1"/>
          </p:cNvSpPr>
          <p:nvPr/>
        </p:nvSpPr>
        <p:spPr bwMode="auto">
          <a:xfrm>
            <a:off x="4783138" y="1425018"/>
            <a:ext cx="1408112" cy="1376787"/>
          </a:xfrm>
          <a:prstGeom prst="rect">
            <a:avLst/>
          </a:prstGeom>
          <a:solidFill>
            <a:srgbClr val="548235"/>
          </a:solidFill>
          <a:ln>
            <a:noFill/>
          </a:ln>
        </p:spPr>
        <p:txBody>
          <a:bodyPr/>
          <a:lstStyle/>
          <a:p>
            <a:endParaRPr lang="zh-CN" altLang="en-US">
              <a:solidFill>
                <a:prstClr val="black"/>
              </a:solidFill>
            </a:endParaRPr>
          </a:p>
        </p:txBody>
      </p:sp>
      <p:sp>
        <p:nvSpPr>
          <p:cNvPr id="30" name="Text Placeholder 2"/>
          <p:cNvSpPr txBox="1"/>
          <p:nvPr/>
        </p:nvSpPr>
        <p:spPr>
          <a:xfrm>
            <a:off x="1524830" y="2808481"/>
            <a:ext cx="1351791" cy="282416"/>
          </a:xfrm>
          <a:prstGeom prst="rect">
            <a:avLst/>
          </a:prstGeom>
        </p:spPr>
        <p:txBody>
          <a:bodyPr vert="horz" lIns="68580" tIns="34290" rIns="68580" bIns="34290"/>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lvl="0"/>
            <a:r>
              <a:rPr lang="zh-CN" altLang="en-US" sz="1400" dirty="0">
                <a:solidFill>
                  <a:schemeClr val="accent6">
                    <a:lumMod val="75000"/>
                  </a:schemeClr>
                </a:solidFill>
                <a:sym typeface="Arial" panose="020B0604020202020204" pitchFamily="34" charset="0"/>
              </a:rPr>
              <a:t>添加标题</a:t>
            </a:r>
          </a:p>
        </p:txBody>
      </p:sp>
      <p:sp>
        <p:nvSpPr>
          <p:cNvPr id="31" name="Text Placeholder 8"/>
          <p:cNvSpPr txBox="1"/>
          <p:nvPr/>
        </p:nvSpPr>
        <p:spPr>
          <a:xfrm>
            <a:off x="1524830" y="3120409"/>
            <a:ext cx="1462846" cy="959570"/>
          </a:xfrm>
          <a:prstGeom prst="rect">
            <a:avLst/>
          </a:prstGeom>
        </p:spPr>
        <p:txBody>
          <a:bodyPr vert="horz" lIns="68580" tIns="34290" rIns="68580" bIns="34290"/>
          <a:lstStyle>
            <a:defPPr>
              <a:defRPr lang="zh-CN"/>
            </a:defPPr>
            <a:lvl1pPr indent="0" defTabSz="457200">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a:lnSpc>
                <a:spcPts val="1500"/>
              </a:lnSpc>
            </a:pPr>
            <a:r>
              <a:rPr lang="zh-CN" altLang="en-US" sz="1000" dirty="0">
                <a:solidFill>
                  <a:schemeClr val="tx1">
                    <a:lumMod val="85000"/>
                    <a:lumOff val="15000"/>
                  </a:schemeClr>
                </a:solidFill>
              </a:rPr>
              <a:t>点击添加文字内容点击添加文字内容点击添加文字内容点击添加文字内容点击添加文字内容</a:t>
            </a:r>
          </a:p>
        </p:txBody>
      </p:sp>
      <p:sp>
        <p:nvSpPr>
          <p:cNvPr id="33" name="文本框 10"/>
          <p:cNvSpPr txBox="1"/>
          <p:nvPr/>
        </p:nvSpPr>
        <p:spPr>
          <a:xfrm>
            <a:off x="752635" y="370064"/>
            <a:ext cx="3333751" cy="523220"/>
          </a:xfrm>
          <a:prstGeom prst="rect">
            <a:avLst/>
          </a:prstGeom>
          <a:noFill/>
        </p:spPr>
        <p:txBody>
          <a:bodyPr wrap="square" rtlCol="0">
            <a:spAutoFit/>
          </a:bodyPr>
          <a:lstStyle/>
          <a:p>
            <a:r>
              <a:rPr lang="zh-CN" altLang="en-US" sz="1800" dirty="0">
                <a:solidFill>
                  <a:schemeClr val="accent6">
                    <a:lumMod val="75000"/>
                  </a:schemeClr>
                </a:solidFill>
                <a:latin typeface="微软雅黑" panose="020B0503020204020204" pitchFamily="34" charset="-122"/>
                <a:ea typeface="微软雅黑" panose="020B0503020204020204" pitchFamily="34" charset="-122"/>
                <a:sym typeface="+mn-ea"/>
              </a:rPr>
              <a:t>研究方法与思路</a:t>
            </a:r>
            <a:endParaRPr lang="en-US" altLang="zh-CN" sz="1800" dirty="0">
              <a:solidFill>
                <a:schemeClr val="accent6">
                  <a:lumMod val="75000"/>
                </a:schemeClr>
              </a:solidFill>
              <a:latin typeface="微软雅黑" panose="020B0503020204020204" pitchFamily="34" charset="-122"/>
              <a:ea typeface="微软雅黑" panose="020B0503020204020204" pitchFamily="34" charset="-122"/>
              <a:sym typeface="+mn-ea"/>
            </a:endParaRPr>
          </a:p>
          <a:p>
            <a:r>
              <a:rPr lang="en-US" altLang="zh-CN" sz="1000" dirty="0">
                <a:solidFill>
                  <a:schemeClr val="accent6">
                    <a:lumMod val="75000"/>
                  </a:schemeClr>
                </a:solidFill>
                <a:latin typeface="微软雅黑" panose="020B0503020204020204" pitchFamily="34" charset="-122"/>
                <a:ea typeface="微软雅黑" panose="020B0503020204020204" pitchFamily="34" charset="-122"/>
                <a:sym typeface="+mn-ea"/>
              </a:rPr>
              <a:t>Research methods and ideas</a:t>
            </a:r>
            <a:endParaRPr lang="zh-CN" altLang="en-US" sz="10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38" name="Rectangle 45"/>
          <p:cNvSpPr>
            <a:spLocks noChangeArrowheads="1"/>
          </p:cNvSpPr>
          <p:nvPr/>
        </p:nvSpPr>
        <p:spPr bwMode="auto">
          <a:xfrm>
            <a:off x="1" y="2706525"/>
            <a:ext cx="9153525" cy="95279"/>
          </a:xfrm>
          <a:prstGeom prst="rect">
            <a:avLst/>
          </a:prstGeom>
          <a:solidFill>
            <a:srgbClr val="548235"/>
          </a:solidFill>
          <a:ln>
            <a:noFill/>
          </a:ln>
        </p:spPr>
        <p:txBody>
          <a:bodyPr/>
          <a:lstStyle/>
          <a:p>
            <a:endParaRPr lang="zh-CN" altLang="en-US">
              <a:solidFill>
                <a:prstClr val="black"/>
              </a:solidFill>
            </a:endParaRPr>
          </a:p>
        </p:txBody>
      </p:sp>
      <p:sp>
        <p:nvSpPr>
          <p:cNvPr id="47" name="Text Placeholder 2"/>
          <p:cNvSpPr txBox="1"/>
          <p:nvPr/>
        </p:nvSpPr>
        <p:spPr>
          <a:xfrm>
            <a:off x="4783138" y="2808481"/>
            <a:ext cx="1351791" cy="282416"/>
          </a:xfrm>
          <a:prstGeom prst="rect">
            <a:avLst/>
          </a:prstGeom>
        </p:spPr>
        <p:txBody>
          <a:bodyPr vert="horz" lIns="68580" tIns="34290" rIns="68580" bIns="34290"/>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lvl="0"/>
            <a:r>
              <a:rPr lang="zh-CN" altLang="en-US" sz="1400" dirty="0">
                <a:solidFill>
                  <a:schemeClr val="accent6">
                    <a:lumMod val="75000"/>
                  </a:schemeClr>
                </a:solidFill>
                <a:sym typeface="Arial" panose="020B0604020202020204" pitchFamily="34" charset="0"/>
              </a:rPr>
              <a:t>添加标题</a:t>
            </a:r>
          </a:p>
        </p:txBody>
      </p:sp>
      <p:sp>
        <p:nvSpPr>
          <p:cNvPr id="48" name="Text Placeholder 8"/>
          <p:cNvSpPr txBox="1"/>
          <p:nvPr/>
        </p:nvSpPr>
        <p:spPr>
          <a:xfrm>
            <a:off x="4783138" y="3120409"/>
            <a:ext cx="1462846" cy="959570"/>
          </a:xfrm>
          <a:prstGeom prst="rect">
            <a:avLst/>
          </a:prstGeom>
        </p:spPr>
        <p:txBody>
          <a:bodyPr vert="horz" lIns="68580" tIns="34290" rIns="68580" bIns="34290"/>
          <a:lstStyle>
            <a:defPPr>
              <a:defRPr lang="zh-CN"/>
            </a:defPPr>
            <a:lvl1pPr indent="0" defTabSz="457200">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a:lnSpc>
                <a:spcPts val="1500"/>
              </a:lnSpc>
            </a:pPr>
            <a:r>
              <a:rPr lang="zh-CN" altLang="en-US" sz="1000" dirty="0">
                <a:solidFill>
                  <a:schemeClr val="tx1">
                    <a:lumMod val="85000"/>
                    <a:lumOff val="15000"/>
                  </a:schemeClr>
                </a:solidFill>
              </a:rPr>
              <a:t>点击添加文字内容点击添加文字内容点击添加文字内容点击添加文字内容点击添加文字内容</a:t>
            </a:r>
          </a:p>
        </p:txBody>
      </p:sp>
      <p:sp>
        <p:nvSpPr>
          <p:cNvPr id="49" name="Text Placeholder 2"/>
          <p:cNvSpPr txBox="1"/>
          <p:nvPr/>
        </p:nvSpPr>
        <p:spPr>
          <a:xfrm>
            <a:off x="3105896" y="1425018"/>
            <a:ext cx="1351791" cy="282416"/>
          </a:xfrm>
          <a:prstGeom prst="rect">
            <a:avLst/>
          </a:prstGeom>
        </p:spPr>
        <p:txBody>
          <a:bodyPr vert="horz" lIns="68580" tIns="34290" rIns="68580" bIns="34290"/>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lvl="0"/>
            <a:r>
              <a:rPr lang="zh-CN" altLang="en-US" sz="1400" dirty="0">
                <a:solidFill>
                  <a:schemeClr val="accent6">
                    <a:lumMod val="75000"/>
                  </a:schemeClr>
                </a:solidFill>
                <a:sym typeface="Arial" panose="020B0604020202020204" pitchFamily="34" charset="0"/>
              </a:rPr>
              <a:t>添加标题</a:t>
            </a:r>
          </a:p>
        </p:txBody>
      </p:sp>
      <p:sp>
        <p:nvSpPr>
          <p:cNvPr id="50" name="Text Placeholder 8"/>
          <p:cNvSpPr txBox="1"/>
          <p:nvPr/>
        </p:nvSpPr>
        <p:spPr>
          <a:xfrm>
            <a:off x="3105896" y="1736946"/>
            <a:ext cx="1462846" cy="959570"/>
          </a:xfrm>
          <a:prstGeom prst="rect">
            <a:avLst/>
          </a:prstGeom>
        </p:spPr>
        <p:txBody>
          <a:bodyPr vert="horz" lIns="68580" tIns="34290" rIns="68580" bIns="34290"/>
          <a:lstStyle>
            <a:defPPr>
              <a:defRPr lang="zh-CN"/>
            </a:defPPr>
            <a:lvl1pPr indent="0" defTabSz="457200">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a:lnSpc>
                <a:spcPts val="1500"/>
              </a:lnSpc>
            </a:pPr>
            <a:r>
              <a:rPr lang="zh-CN" altLang="en-US" sz="1000" dirty="0">
                <a:solidFill>
                  <a:schemeClr val="tx1">
                    <a:lumMod val="85000"/>
                    <a:lumOff val="15000"/>
                  </a:schemeClr>
                </a:solidFill>
              </a:rPr>
              <a:t>点击添加文字内容点击添加文字内容点击添加文字内容点击添加文字内容点击添加文字内容</a:t>
            </a:r>
          </a:p>
        </p:txBody>
      </p:sp>
      <p:sp>
        <p:nvSpPr>
          <p:cNvPr id="51" name="Text Placeholder 2"/>
          <p:cNvSpPr txBox="1"/>
          <p:nvPr/>
        </p:nvSpPr>
        <p:spPr>
          <a:xfrm>
            <a:off x="6364204" y="1425018"/>
            <a:ext cx="1351791" cy="282416"/>
          </a:xfrm>
          <a:prstGeom prst="rect">
            <a:avLst/>
          </a:prstGeom>
        </p:spPr>
        <p:txBody>
          <a:bodyPr vert="horz" lIns="68580" tIns="34290" rIns="68580" bIns="34290"/>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lvl="0"/>
            <a:r>
              <a:rPr lang="zh-CN" altLang="en-US" sz="1400" dirty="0">
                <a:solidFill>
                  <a:schemeClr val="accent6">
                    <a:lumMod val="75000"/>
                  </a:schemeClr>
                </a:solidFill>
                <a:sym typeface="Arial" panose="020B0604020202020204" pitchFamily="34" charset="0"/>
              </a:rPr>
              <a:t>添加标题</a:t>
            </a:r>
          </a:p>
        </p:txBody>
      </p:sp>
      <p:sp>
        <p:nvSpPr>
          <p:cNvPr id="52" name="Text Placeholder 8"/>
          <p:cNvSpPr txBox="1"/>
          <p:nvPr/>
        </p:nvSpPr>
        <p:spPr>
          <a:xfrm>
            <a:off x="6364204" y="1736946"/>
            <a:ext cx="1462846" cy="959570"/>
          </a:xfrm>
          <a:prstGeom prst="rect">
            <a:avLst/>
          </a:prstGeom>
        </p:spPr>
        <p:txBody>
          <a:bodyPr vert="horz" lIns="68580" tIns="34290" rIns="68580" bIns="34290"/>
          <a:lstStyle>
            <a:defPPr>
              <a:defRPr lang="zh-CN"/>
            </a:defPPr>
            <a:lvl1pPr indent="0" defTabSz="457200">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a:lnSpc>
                <a:spcPts val="1500"/>
              </a:lnSpc>
            </a:pPr>
            <a:r>
              <a:rPr lang="zh-CN" altLang="en-US" sz="1000" dirty="0">
                <a:solidFill>
                  <a:schemeClr val="tx1">
                    <a:lumMod val="85000"/>
                    <a:lumOff val="15000"/>
                  </a:schemeClr>
                </a:solidFill>
              </a:rPr>
              <a:t>点击添加文字内容点击添加文字内容点击添加文字内容点击添加文字内容点击添加文字内容</a:t>
            </a:r>
          </a:p>
        </p:txBody>
      </p:sp>
      <p:sp>
        <p:nvSpPr>
          <p:cNvPr id="53" name="Freeform 32"/>
          <p:cNvSpPr/>
          <p:nvPr/>
        </p:nvSpPr>
        <p:spPr bwMode="auto">
          <a:xfrm rot="5400000">
            <a:off x="2150270" y="2075696"/>
            <a:ext cx="269875" cy="39858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bg1"/>
          </a:solidFill>
          <a:ln>
            <a:noFill/>
          </a:ln>
        </p:spPr>
        <p:txBody>
          <a:bodyPr/>
          <a:lstStyle/>
          <a:p>
            <a:endParaRPr lang="zh-CN" altLang="en-US">
              <a:solidFill>
                <a:prstClr val="black"/>
              </a:solidFill>
            </a:endParaRPr>
          </a:p>
        </p:txBody>
      </p:sp>
      <p:sp>
        <p:nvSpPr>
          <p:cNvPr id="54" name="Freeform 32"/>
          <p:cNvSpPr/>
          <p:nvPr/>
        </p:nvSpPr>
        <p:spPr bwMode="auto">
          <a:xfrm rot="16200000">
            <a:off x="3737770" y="3026542"/>
            <a:ext cx="269875" cy="39858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548235"/>
          </a:solidFill>
          <a:ln>
            <a:noFill/>
          </a:ln>
        </p:spPr>
        <p:txBody>
          <a:bodyPr/>
          <a:lstStyle/>
          <a:p>
            <a:endParaRPr lang="zh-CN" altLang="en-US">
              <a:solidFill>
                <a:prstClr val="black"/>
              </a:solidFill>
            </a:endParaRPr>
          </a:p>
        </p:txBody>
      </p:sp>
      <p:sp>
        <p:nvSpPr>
          <p:cNvPr id="55" name="Freeform 32"/>
          <p:cNvSpPr/>
          <p:nvPr/>
        </p:nvSpPr>
        <p:spPr bwMode="auto">
          <a:xfrm rot="5400000">
            <a:off x="5352257" y="2075696"/>
            <a:ext cx="269875" cy="39858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chemeClr val="bg1"/>
          </a:solidFill>
          <a:ln>
            <a:noFill/>
          </a:ln>
        </p:spPr>
        <p:txBody>
          <a:bodyPr/>
          <a:lstStyle/>
          <a:p>
            <a:endParaRPr lang="zh-CN" altLang="en-US">
              <a:solidFill>
                <a:prstClr val="black"/>
              </a:solidFill>
            </a:endParaRPr>
          </a:p>
        </p:txBody>
      </p:sp>
      <p:sp>
        <p:nvSpPr>
          <p:cNvPr id="56" name="Freeform 32"/>
          <p:cNvSpPr/>
          <p:nvPr/>
        </p:nvSpPr>
        <p:spPr bwMode="auto">
          <a:xfrm rot="16200000">
            <a:off x="6974682" y="3026542"/>
            <a:ext cx="269875" cy="39858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548235"/>
          </a:solidFill>
          <a:ln>
            <a:noFill/>
          </a:ln>
        </p:spPr>
        <p:txBody>
          <a:bodyPr/>
          <a:lstStyle/>
          <a:p>
            <a:endParaRPr lang="zh-CN" altLang="en-US">
              <a:solidFill>
                <a:prstClr val="black"/>
              </a:solidFill>
            </a:endParaRPr>
          </a:p>
        </p:txBody>
      </p:sp>
      <p:sp>
        <p:nvSpPr>
          <p:cNvPr id="57" name="文本框 17"/>
          <p:cNvSpPr txBox="1"/>
          <p:nvPr/>
        </p:nvSpPr>
        <p:spPr>
          <a:xfrm>
            <a:off x="1942630" y="1699096"/>
            <a:ext cx="685154" cy="461665"/>
          </a:xfrm>
          <a:prstGeom prst="rect">
            <a:avLst/>
          </a:prstGeom>
          <a:noFill/>
        </p:spPr>
        <p:txBody>
          <a:bodyPr wrap="square" rtlCol="0">
            <a:spAutoFit/>
          </a:bodyPr>
          <a:lstStyle/>
          <a:p>
            <a:pPr algn="ctr">
              <a:defRPr/>
            </a:pPr>
            <a:r>
              <a:rPr lang="en-US" altLang="zh-CN" sz="2400" dirty="0">
                <a:solidFill>
                  <a:schemeClr val="bg1"/>
                </a:solidFill>
                <a:latin typeface="微软雅黑" panose="020B0503020204020204" pitchFamily="34" charset="-122"/>
                <a:ea typeface="微软雅黑" panose="020B0503020204020204" pitchFamily="34" charset="-122"/>
                <a:sym typeface="+mn-ea"/>
              </a:rPr>
              <a:t>01</a:t>
            </a:r>
          </a:p>
        </p:txBody>
      </p:sp>
      <p:sp>
        <p:nvSpPr>
          <p:cNvPr id="58" name="文本框 17"/>
          <p:cNvSpPr txBox="1"/>
          <p:nvPr/>
        </p:nvSpPr>
        <p:spPr>
          <a:xfrm>
            <a:off x="5144617" y="1699096"/>
            <a:ext cx="685154" cy="461665"/>
          </a:xfrm>
          <a:prstGeom prst="rect">
            <a:avLst/>
          </a:prstGeom>
          <a:noFill/>
        </p:spPr>
        <p:txBody>
          <a:bodyPr wrap="square" rtlCol="0">
            <a:spAutoFit/>
          </a:bodyPr>
          <a:lstStyle/>
          <a:p>
            <a:pPr algn="ctr">
              <a:defRPr/>
            </a:pPr>
            <a:r>
              <a:rPr lang="en-US" altLang="zh-CN" sz="2400" dirty="0">
                <a:solidFill>
                  <a:schemeClr val="bg1"/>
                </a:solidFill>
                <a:latin typeface="微软雅黑" panose="020B0503020204020204" pitchFamily="34" charset="-122"/>
                <a:ea typeface="微软雅黑" panose="020B0503020204020204" pitchFamily="34" charset="-122"/>
                <a:sym typeface="+mn-ea"/>
              </a:rPr>
              <a:t>03</a:t>
            </a:r>
          </a:p>
        </p:txBody>
      </p:sp>
      <p:sp>
        <p:nvSpPr>
          <p:cNvPr id="59" name="文本框 17"/>
          <p:cNvSpPr txBox="1"/>
          <p:nvPr/>
        </p:nvSpPr>
        <p:spPr>
          <a:xfrm>
            <a:off x="3546932" y="3360772"/>
            <a:ext cx="685154" cy="461665"/>
          </a:xfrm>
          <a:prstGeom prst="rect">
            <a:avLst/>
          </a:prstGeom>
          <a:noFill/>
        </p:spPr>
        <p:txBody>
          <a:bodyPr wrap="square" rtlCol="0">
            <a:spAutoFit/>
          </a:bodyPr>
          <a:lstStyle/>
          <a:p>
            <a:pPr algn="ctr">
              <a:defRPr/>
            </a:pPr>
            <a:r>
              <a:rPr lang="en-US" altLang="zh-CN" sz="2400" dirty="0">
                <a:solidFill>
                  <a:schemeClr val="accent6">
                    <a:lumMod val="75000"/>
                  </a:schemeClr>
                </a:solidFill>
                <a:latin typeface="微软雅黑" panose="020B0503020204020204" pitchFamily="34" charset="-122"/>
                <a:ea typeface="微软雅黑" panose="020B0503020204020204" pitchFamily="34" charset="-122"/>
                <a:sym typeface="+mn-ea"/>
              </a:rPr>
              <a:t>02</a:t>
            </a:r>
          </a:p>
        </p:txBody>
      </p:sp>
      <p:sp>
        <p:nvSpPr>
          <p:cNvPr id="60" name="文本框 17"/>
          <p:cNvSpPr txBox="1"/>
          <p:nvPr/>
        </p:nvSpPr>
        <p:spPr>
          <a:xfrm>
            <a:off x="6748919" y="3360772"/>
            <a:ext cx="685154" cy="461665"/>
          </a:xfrm>
          <a:prstGeom prst="rect">
            <a:avLst/>
          </a:prstGeom>
          <a:noFill/>
        </p:spPr>
        <p:txBody>
          <a:bodyPr wrap="square" rtlCol="0">
            <a:spAutoFit/>
          </a:bodyPr>
          <a:lstStyle/>
          <a:p>
            <a:pPr algn="ctr">
              <a:defRPr/>
            </a:pPr>
            <a:r>
              <a:rPr lang="en-US" altLang="zh-CN" sz="2400" dirty="0">
                <a:solidFill>
                  <a:schemeClr val="accent6">
                    <a:lumMod val="75000"/>
                  </a:schemeClr>
                </a:solidFill>
                <a:latin typeface="微软雅黑" panose="020B0503020204020204" pitchFamily="34" charset="-122"/>
                <a:ea typeface="微软雅黑" panose="020B0503020204020204" pitchFamily="34" charset="-122"/>
                <a:sym typeface="+mn-ea"/>
              </a:rPr>
              <a:t>04</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1"/>
          <p:cNvSpPr txBox="1"/>
          <p:nvPr/>
        </p:nvSpPr>
        <p:spPr>
          <a:xfrm>
            <a:off x="2946202" y="1615564"/>
            <a:ext cx="3251597" cy="807913"/>
          </a:xfrm>
          <a:prstGeom prst="rect">
            <a:avLst/>
          </a:prstGeom>
          <a:noFill/>
        </p:spPr>
        <p:txBody>
          <a:bodyPr wrap="square" lIns="68580" tIns="34290" rIns="68580" bIns="34290" rtlCol="0">
            <a:spAutoFit/>
          </a:bodyPr>
          <a:lstStyle/>
          <a:p>
            <a:pPr algn="ctr"/>
            <a:r>
              <a:rPr lang="en-US" altLang="zh-CN" sz="4800" dirty="0">
                <a:solidFill>
                  <a:schemeClr val="accent6">
                    <a:lumMod val="75000"/>
                  </a:schemeClr>
                </a:solidFill>
                <a:latin typeface="微软雅黑" panose="020B0503020204020204" pitchFamily="34" charset="-122"/>
                <a:ea typeface="微软雅黑" panose="020B0503020204020204" pitchFamily="34" charset="-122"/>
                <a:sym typeface="+mn-ea"/>
              </a:rPr>
              <a:t>PART 03</a:t>
            </a:r>
            <a:endParaRPr lang="zh-CN" altLang="en-US" sz="48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10" name="文本框 10"/>
          <p:cNvSpPr txBox="1"/>
          <p:nvPr/>
        </p:nvSpPr>
        <p:spPr>
          <a:xfrm>
            <a:off x="1668027" y="2316940"/>
            <a:ext cx="5807947" cy="892552"/>
          </a:xfrm>
          <a:prstGeom prst="rect">
            <a:avLst/>
          </a:prstGeom>
          <a:noFill/>
        </p:spPr>
        <p:txBody>
          <a:bodyPr wrap="square" rtlCol="0">
            <a:spAutoFit/>
          </a:bodyPr>
          <a:lstStyle/>
          <a:p>
            <a:pPr algn="ctr"/>
            <a:r>
              <a:rPr lang="zh-CN" altLang="en-US" sz="3600" dirty="0">
                <a:solidFill>
                  <a:schemeClr val="accent6">
                    <a:lumMod val="75000"/>
                  </a:schemeClr>
                </a:solidFill>
                <a:latin typeface="微软雅黑" panose="020B0503020204020204" pitchFamily="34" charset="-122"/>
                <a:ea typeface="微软雅黑" panose="020B0503020204020204" pitchFamily="34" charset="-122"/>
                <a:sym typeface="+mn-ea"/>
              </a:rPr>
              <a:t>研究成果展示与应用</a:t>
            </a:r>
            <a:endParaRPr lang="en-US" altLang="zh-CN" sz="3600" dirty="0">
              <a:solidFill>
                <a:schemeClr val="accent6">
                  <a:lumMod val="75000"/>
                </a:schemeClr>
              </a:solidFill>
              <a:latin typeface="微软雅黑" panose="020B0503020204020204" pitchFamily="34" charset="-122"/>
              <a:ea typeface="微软雅黑" panose="020B0503020204020204" pitchFamily="34" charset="-122"/>
              <a:sym typeface="+mn-ea"/>
            </a:endParaRPr>
          </a:p>
          <a:p>
            <a:pPr algn="ctr"/>
            <a:r>
              <a:rPr lang="en-US" altLang="zh-CN" sz="1600" dirty="0">
                <a:solidFill>
                  <a:schemeClr val="accent6">
                    <a:lumMod val="75000"/>
                  </a:schemeClr>
                </a:solidFill>
                <a:latin typeface="微软雅黑" panose="020B0503020204020204" pitchFamily="34" charset="-122"/>
                <a:ea typeface="微软雅黑" panose="020B0503020204020204" pitchFamily="34" charset="-122"/>
                <a:sym typeface="+mn-ea"/>
              </a:rPr>
              <a:t>Research results display and Application</a:t>
            </a:r>
            <a:endPar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5" name="文本框 36"/>
          <p:cNvSpPr txBox="1"/>
          <p:nvPr/>
        </p:nvSpPr>
        <p:spPr>
          <a:xfrm>
            <a:off x="2641997" y="3558848"/>
            <a:ext cx="3860006" cy="50372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单击此处输入您的文本，单击此处输入您的文，本单击此处输入您的文本，本单击此处输入您的文本</a:t>
            </a:r>
          </a:p>
        </p:txBody>
      </p:sp>
      <p:sp>
        <p:nvSpPr>
          <p:cNvPr id="6" name="矩形 5"/>
          <p:cNvSpPr/>
          <p:nvPr/>
        </p:nvSpPr>
        <p:spPr>
          <a:xfrm>
            <a:off x="1552471" y="1406768"/>
            <a:ext cx="6039059" cy="2029077"/>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p:cNvSpPr txBox="1"/>
          <p:nvPr/>
        </p:nvSpPr>
        <p:spPr>
          <a:xfrm>
            <a:off x="752635" y="370064"/>
            <a:ext cx="3325284" cy="523220"/>
          </a:xfrm>
          <a:prstGeom prst="rect">
            <a:avLst/>
          </a:prstGeom>
          <a:noFill/>
        </p:spPr>
        <p:txBody>
          <a:bodyPr wrap="square" rtlCol="0">
            <a:spAutoFit/>
          </a:bodyPr>
          <a:lstStyle/>
          <a:p>
            <a:r>
              <a:rPr lang="zh-CN" altLang="en-US" sz="1800" dirty="0">
                <a:solidFill>
                  <a:schemeClr val="accent6">
                    <a:lumMod val="75000"/>
                  </a:schemeClr>
                </a:solidFill>
                <a:latin typeface="微软雅黑" panose="020B0503020204020204" pitchFamily="34" charset="-122"/>
                <a:ea typeface="微软雅黑" panose="020B0503020204020204" pitchFamily="34" charset="-122"/>
                <a:sym typeface="+mn-ea"/>
              </a:rPr>
              <a:t>研究成果展示与应用</a:t>
            </a:r>
            <a:endParaRPr lang="en-US" altLang="zh-CN" sz="1800" dirty="0">
              <a:solidFill>
                <a:schemeClr val="accent6">
                  <a:lumMod val="75000"/>
                </a:schemeClr>
              </a:solidFill>
              <a:latin typeface="微软雅黑" panose="020B0503020204020204" pitchFamily="34" charset="-122"/>
              <a:ea typeface="微软雅黑" panose="020B0503020204020204" pitchFamily="34" charset="-122"/>
              <a:sym typeface="+mn-ea"/>
            </a:endParaRPr>
          </a:p>
          <a:p>
            <a:r>
              <a:rPr lang="en-US" altLang="zh-CN" sz="1000" dirty="0">
                <a:solidFill>
                  <a:schemeClr val="accent6">
                    <a:lumMod val="75000"/>
                  </a:schemeClr>
                </a:solidFill>
                <a:latin typeface="微软雅黑" panose="020B0503020204020204" pitchFamily="34" charset="-122"/>
                <a:ea typeface="微软雅黑" panose="020B0503020204020204" pitchFamily="34" charset="-122"/>
                <a:sym typeface="+mn-ea"/>
              </a:rPr>
              <a:t>Research results display and Application</a:t>
            </a:r>
            <a:endParaRPr lang="zh-CN" altLang="en-US" sz="10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10" name="Freeform 22"/>
          <p:cNvSpPr/>
          <p:nvPr/>
        </p:nvSpPr>
        <p:spPr bwMode="auto">
          <a:xfrm>
            <a:off x="4625975" y="1518342"/>
            <a:ext cx="1068388" cy="1281508"/>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noFill/>
          <a:ln w="9525">
            <a:solidFill>
              <a:schemeClr val="accent6">
                <a:lumMod val="75000"/>
              </a:schemeClr>
            </a:solidFill>
          </a:ln>
        </p:spPr>
        <p:txBody>
          <a:bodyPr/>
          <a:lstStyle/>
          <a:p>
            <a:endParaRPr lang="zh-CN" altLang="en-US">
              <a:solidFill>
                <a:prstClr val="black"/>
              </a:solidFill>
            </a:endParaRPr>
          </a:p>
        </p:txBody>
      </p:sp>
      <p:grpSp>
        <p:nvGrpSpPr>
          <p:cNvPr id="13" name="组合 12"/>
          <p:cNvGrpSpPr/>
          <p:nvPr/>
        </p:nvGrpSpPr>
        <p:grpSpPr>
          <a:xfrm>
            <a:off x="5054600" y="1813707"/>
            <a:ext cx="292100" cy="401762"/>
            <a:chOff x="5054600" y="1884362"/>
            <a:chExt cx="292100" cy="401638"/>
          </a:xfrm>
          <a:solidFill>
            <a:srgbClr val="548235"/>
          </a:solidFill>
        </p:grpSpPr>
        <p:sp>
          <p:nvSpPr>
            <p:cNvPr id="14" name="Freeform 26"/>
            <p:cNvSpPr/>
            <p:nvPr/>
          </p:nvSpPr>
          <p:spPr bwMode="auto">
            <a:xfrm>
              <a:off x="5099050" y="1884362"/>
              <a:ext cx="209550" cy="123825"/>
            </a:xfrm>
            <a:custGeom>
              <a:avLst/>
              <a:gdLst>
                <a:gd name="T0" fmla="*/ 13 w 56"/>
                <a:gd name="T1" fmla="*/ 33 h 33"/>
                <a:gd name="T2" fmla="*/ 13 w 56"/>
                <a:gd name="T3" fmla="*/ 22 h 33"/>
                <a:gd name="T4" fmla="*/ 22 w 56"/>
                <a:gd name="T5" fmla="*/ 12 h 33"/>
                <a:gd name="T6" fmla="*/ 33 w 56"/>
                <a:gd name="T7" fmla="*/ 12 h 33"/>
                <a:gd name="T8" fmla="*/ 43 w 56"/>
                <a:gd name="T9" fmla="*/ 22 h 33"/>
                <a:gd name="T10" fmla="*/ 43 w 56"/>
                <a:gd name="T11" fmla="*/ 33 h 33"/>
                <a:gd name="T12" fmla="*/ 56 w 56"/>
                <a:gd name="T13" fmla="*/ 33 h 33"/>
                <a:gd name="T14" fmla="*/ 56 w 56"/>
                <a:gd name="T15" fmla="*/ 22 h 33"/>
                <a:gd name="T16" fmla="*/ 33 w 56"/>
                <a:gd name="T17" fmla="*/ 0 h 33"/>
                <a:gd name="T18" fmla="*/ 22 w 56"/>
                <a:gd name="T19" fmla="*/ 0 h 33"/>
                <a:gd name="T20" fmla="*/ 0 w 56"/>
                <a:gd name="T21" fmla="*/ 22 h 33"/>
                <a:gd name="T22" fmla="*/ 0 w 56"/>
                <a:gd name="T23" fmla="*/ 33 h 33"/>
                <a:gd name="T24" fmla="*/ 13 w 56"/>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3">
                  <a:moveTo>
                    <a:pt x="13" y="33"/>
                  </a:moveTo>
                  <a:cubicBezTo>
                    <a:pt x="13" y="22"/>
                    <a:pt x="13" y="22"/>
                    <a:pt x="13" y="22"/>
                  </a:cubicBezTo>
                  <a:cubicBezTo>
                    <a:pt x="13" y="17"/>
                    <a:pt x="17" y="13"/>
                    <a:pt x="22" y="12"/>
                  </a:cubicBezTo>
                  <a:cubicBezTo>
                    <a:pt x="33" y="12"/>
                    <a:pt x="33" y="12"/>
                    <a:pt x="33" y="12"/>
                  </a:cubicBezTo>
                  <a:cubicBezTo>
                    <a:pt x="39" y="13"/>
                    <a:pt x="43" y="17"/>
                    <a:pt x="43" y="22"/>
                  </a:cubicBezTo>
                  <a:cubicBezTo>
                    <a:pt x="43" y="33"/>
                    <a:pt x="43" y="33"/>
                    <a:pt x="43" y="33"/>
                  </a:cubicBezTo>
                  <a:cubicBezTo>
                    <a:pt x="56" y="33"/>
                    <a:pt x="56" y="33"/>
                    <a:pt x="56" y="33"/>
                  </a:cubicBezTo>
                  <a:cubicBezTo>
                    <a:pt x="56" y="22"/>
                    <a:pt x="56" y="22"/>
                    <a:pt x="56" y="22"/>
                  </a:cubicBezTo>
                  <a:cubicBezTo>
                    <a:pt x="56" y="10"/>
                    <a:pt x="46" y="0"/>
                    <a:pt x="33" y="0"/>
                  </a:cubicBezTo>
                  <a:cubicBezTo>
                    <a:pt x="22" y="0"/>
                    <a:pt x="22" y="0"/>
                    <a:pt x="22" y="0"/>
                  </a:cubicBezTo>
                  <a:cubicBezTo>
                    <a:pt x="10" y="0"/>
                    <a:pt x="0" y="10"/>
                    <a:pt x="0" y="22"/>
                  </a:cubicBezTo>
                  <a:cubicBezTo>
                    <a:pt x="0" y="33"/>
                    <a:pt x="0" y="33"/>
                    <a:pt x="0" y="33"/>
                  </a:cubicBezTo>
                  <a:lnTo>
                    <a:pt x="1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5" name="Freeform 27"/>
            <p:cNvSpPr>
              <a:spLocks noEditPoints="1"/>
            </p:cNvSpPr>
            <p:nvPr/>
          </p:nvSpPr>
          <p:spPr bwMode="auto">
            <a:xfrm>
              <a:off x="5054600" y="2030412"/>
              <a:ext cx="292100" cy="255588"/>
            </a:xfrm>
            <a:custGeom>
              <a:avLst/>
              <a:gdLst>
                <a:gd name="T0" fmla="*/ 0 w 78"/>
                <a:gd name="T1" fmla="*/ 0 h 68"/>
                <a:gd name="T2" fmla="*/ 0 w 78"/>
                <a:gd name="T3" fmla="*/ 35 h 68"/>
                <a:gd name="T4" fmla="*/ 34 w 78"/>
                <a:gd name="T5" fmla="*/ 68 h 68"/>
                <a:gd name="T6" fmla="*/ 44 w 78"/>
                <a:gd name="T7" fmla="*/ 68 h 68"/>
                <a:gd name="T8" fmla="*/ 78 w 78"/>
                <a:gd name="T9" fmla="*/ 35 h 68"/>
                <a:gd name="T10" fmla="*/ 78 w 78"/>
                <a:gd name="T11" fmla="*/ 0 h 68"/>
                <a:gd name="T12" fmla="*/ 0 w 78"/>
                <a:gd name="T13" fmla="*/ 0 h 68"/>
                <a:gd name="T14" fmla="*/ 44 w 78"/>
                <a:gd name="T15" fmla="*/ 31 h 68"/>
                <a:gd name="T16" fmla="*/ 44 w 78"/>
                <a:gd name="T17" fmla="*/ 46 h 68"/>
                <a:gd name="T18" fmla="*/ 41 w 78"/>
                <a:gd name="T19" fmla="*/ 50 h 68"/>
                <a:gd name="T20" fmla="*/ 37 w 78"/>
                <a:gd name="T21" fmla="*/ 46 h 68"/>
                <a:gd name="T22" fmla="*/ 37 w 78"/>
                <a:gd name="T23" fmla="*/ 31 h 68"/>
                <a:gd name="T24" fmla="*/ 32 w 78"/>
                <a:gd name="T25" fmla="*/ 23 h 68"/>
                <a:gd name="T26" fmla="*/ 41 w 78"/>
                <a:gd name="T27" fmla="*/ 14 h 68"/>
                <a:gd name="T28" fmla="*/ 50 w 78"/>
                <a:gd name="T29" fmla="*/ 23 h 68"/>
                <a:gd name="T30" fmla="*/ 44 w 78"/>
                <a:gd name="T31"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8">
                  <a:moveTo>
                    <a:pt x="0" y="0"/>
                  </a:moveTo>
                  <a:cubicBezTo>
                    <a:pt x="0" y="35"/>
                    <a:pt x="0" y="35"/>
                    <a:pt x="0" y="35"/>
                  </a:cubicBezTo>
                  <a:cubicBezTo>
                    <a:pt x="0" y="53"/>
                    <a:pt x="15" y="68"/>
                    <a:pt x="34" y="68"/>
                  </a:cubicBezTo>
                  <a:cubicBezTo>
                    <a:pt x="44" y="68"/>
                    <a:pt x="44" y="68"/>
                    <a:pt x="44" y="68"/>
                  </a:cubicBezTo>
                  <a:cubicBezTo>
                    <a:pt x="63" y="68"/>
                    <a:pt x="78" y="53"/>
                    <a:pt x="78" y="35"/>
                  </a:cubicBezTo>
                  <a:cubicBezTo>
                    <a:pt x="78" y="0"/>
                    <a:pt x="78" y="0"/>
                    <a:pt x="78" y="0"/>
                  </a:cubicBezTo>
                  <a:lnTo>
                    <a:pt x="0" y="0"/>
                  </a:lnTo>
                  <a:close/>
                  <a:moveTo>
                    <a:pt x="44" y="31"/>
                  </a:moveTo>
                  <a:cubicBezTo>
                    <a:pt x="44" y="46"/>
                    <a:pt x="44" y="46"/>
                    <a:pt x="44" y="46"/>
                  </a:cubicBezTo>
                  <a:cubicBezTo>
                    <a:pt x="44" y="48"/>
                    <a:pt x="43" y="50"/>
                    <a:pt x="41" y="50"/>
                  </a:cubicBezTo>
                  <a:cubicBezTo>
                    <a:pt x="39" y="50"/>
                    <a:pt x="37" y="48"/>
                    <a:pt x="37" y="46"/>
                  </a:cubicBezTo>
                  <a:cubicBezTo>
                    <a:pt x="37" y="31"/>
                    <a:pt x="37" y="31"/>
                    <a:pt x="37" y="31"/>
                  </a:cubicBezTo>
                  <a:cubicBezTo>
                    <a:pt x="34" y="30"/>
                    <a:pt x="32" y="27"/>
                    <a:pt x="32" y="23"/>
                  </a:cubicBezTo>
                  <a:cubicBezTo>
                    <a:pt x="32" y="18"/>
                    <a:pt x="36" y="14"/>
                    <a:pt x="41" y="14"/>
                  </a:cubicBezTo>
                  <a:cubicBezTo>
                    <a:pt x="46" y="14"/>
                    <a:pt x="50" y="18"/>
                    <a:pt x="50" y="23"/>
                  </a:cubicBezTo>
                  <a:cubicBezTo>
                    <a:pt x="50" y="27"/>
                    <a:pt x="47" y="30"/>
                    <a:pt x="4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16" name="Freeform 23"/>
          <p:cNvSpPr/>
          <p:nvPr/>
        </p:nvSpPr>
        <p:spPr bwMode="auto">
          <a:xfrm>
            <a:off x="4413251" y="2691867"/>
            <a:ext cx="1281113" cy="106871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rgbClr val="548235"/>
          </a:solidFill>
          <a:ln>
            <a:noFill/>
          </a:ln>
        </p:spPr>
        <p:txBody>
          <a:bodyPr/>
          <a:lstStyle/>
          <a:p>
            <a:endParaRPr lang="zh-CN" altLang="en-US">
              <a:solidFill>
                <a:prstClr val="black"/>
              </a:solidFill>
            </a:endParaRPr>
          </a:p>
        </p:txBody>
      </p:sp>
      <p:grpSp>
        <p:nvGrpSpPr>
          <p:cNvPr id="17" name="组合 16"/>
          <p:cNvGrpSpPr/>
          <p:nvPr/>
        </p:nvGrpSpPr>
        <p:grpSpPr>
          <a:xfrm>
            <a:off x="4986339" y="3088864"/>
            <a:ext cx="434975" cy="427169"/>
            <a:chOff x="4986338" y="3159125"/>
            <a:chExt cx="434975" cy="427037"/>
          </a:xfrm>
          <a:solidFill>
            <a:srgbClr val="F8F8F8"/>
          </a:solidFill>
        </p:grpSpPr>
        <p:sp>
          <p:nvSpPr>
            <p:cNvPr id="18" name="Freeform 28"/>
            <p:cNvSpPr/>
            <p:nvPr/>
          </p:nvSpPr>
          <p:spPr bwMode="auto">
            <a:xfrm>
              <a:off x="5129213" y="3302000"/>
              <a:ext cx="146050" cy="142875"/>
            </a:xfrm>
            <a:custGeom>
              <a:avLst/>
              <a:gdLst>
                <a:gd name="T0" fmla="*/ 37 w 39"/>
                <a:gd name="T1" fmla="*/ 2 h 38"/>
                <a:gd name="T2" fmla="*/ 37 w 39"/>
                <a:gd name="T3" fmla="*/ 9 h 38"/>
                <a:gd name="T4" fmla="*/ 9 w 39"/>
                <a:gd name="T5" fmla="*/ 36 h 38"/>
                <a:gd name="T6" fmla="*/ 2 w 39"/>
                <a:gd name="T7" fmla="*/ 36 h 38"/>
                <a:gd name="T8" fmla="*/ 2 w 39"/>
                <a:gd name="T9" fmla="*/ 36 h 38"/>
                <a:gd name="T10" fmla="*/ 2 w 39"/>
                <a:gd name="T11" fmla="*/ 30 h 38"/>
                <a:gd name="T12" fmla="*/ 30 w 39"/>
                <a:gd name="T13" fmla="*/ 2 h 38"/>
                <a:gd name="T14" fmla="*/ 37 w 39"/>
                <a:gd name="T15" fmla="*/ 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7" y="2"/>
                  </a:moveTo>
                  <a:cubicBezTo>
                    <a:pt x="39" y="4"/>
                    <a:pt x="39" y="7"/>
                    <a:pt x="37" y="9"/>
                  </a:cubicBezTo>
                  <a:cubicBezTo>
                    <a:pt x="9" y="36"/>
                    <a:pt x="9" y="36"/>
                    <a:pt x="9" y="36"/>
                  </a:cubicBezTo>
                  <a:cubicBezTo>
                    <a:pt x="7" y="38"/>
                    <a:pt x="4" y="38"/>
                    <a:pt x="2" y="36"/>
                  </a:cubicBezTo>
                  <a:cubicBezTo>
                    <a:pt x="2" y="36"/>
                    <a:pt x="2" y="36"/>
                    <a:pt x="2" y="36"/>
                  </a:cubicBezTo>
                  <a:cubicBezTo>
                    <a:pt x="0" y="35"/>
                    <a:pt x="0" y="32"/>
                    <a:pt x="2" y="30"/>
                  </a:cubicBezTo>
                  <a:cubicBezTo>
                    <a:pt x="30" y="2"/>
                    <a:pt x="30" y="2"/>
                    <a:pt x="30" y="2"/>
                  </a:cubicBezTo>
                  <a:cubicBezTo>
                    <a:pt x="32" y="0"/>
                    <a:pt x="35"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19" name="Freeform 29"/>
            <p:cNvSpPr>
              <a:spLocks noEditPoints="1"/>
            </p:cNvSpPr>
            <p:nvPr/>
          </p:nvSpPr>
          <p:spPr bwMode="auto">
            <a:xfrm>
              <a:off x="4986338" y="3159125"/>
              <a:ext cx="434975" cy="427037"/>
            </a:xfrm>
            <a:custGeom>
              <a:avLst/>
              <a:gdLst>
                <a:gd name="T0" fmla="*/ 28 w 116"/>
                <a:gd name="T1" fmla="*/ 96 h 114"/>
                <a:gd name="T2" fmla="*/ 20 w 116"/>
                <a:gd name="T3" fmla="*/ 96 h 114"/>
                <a:gd name="T4" fmla="*/ 18 w 116"/>
                <a:gd name="T5" fmla="*/ 94 h 114"/>
                <a:gd name="T6" fmla="*/ 18 w 116"/>
                <a:gd name="T7" fmla="*/ 86 h 114"/>
                <a:gd name="T8" fmla="*/ 32 w 116"/>
                <a:gd name="T9" fmla="*/ 73 h 114"/>
                <a:gd name="T10" fmla="*/ 41 w 116"/>
                <a:gd name="T11" fmla="*/ 57 h 114"/>
                <a:gd name="T12" fmla="*/ 22 w 116"/>
                <a:gd name="T13" fmla="*/ 62 h 114"/>
                <a:gd name="T14" fmla="*/ 8 w 116"/>
                <a:gd name="T15" fmla="*/ 76 h 114"/>
                <a:gd name="T16" fmla="*/ 8 w 116"/>
                <a:gd name="T17" fmla="*/ 104 h 114"/>
                <a:gd name="T18" fmla="*/ 9 w 116"/>
                <a:gd name="T19" fmla="*/ 106 h 114"/>
                <a:gd name="T20" fmla="*/ 38 w 116"/>
                <a:gd name="T21" fmla="*/ 106 h 114"/>
                <a:gd name="T22" fmla="*/ 53 w 116"/>
                <a:gd name="T23" fmla="*/ 92 h 114"/>
                <a:gd name="T24" fmla="*/ 58 w 116"/>
                <a:gd name="T25" fmla="*/ 73 h 114"/>
                <a:gd name="T26" fmla="*/ 42 w 116"/>
                <a:gd name="T27" fmla="*/ 82 h 114"/>
                <a:gd name="T28" fmla="*/ 28 w 116"/>
                <a:gd name="T29" fmla="*/ 96 h 114"/>
                <a:gd name="T30" fmla="*/ 77 w 116"/>
                <a:gd name="T31" fmla="*/ 8 h 114"/>
                <a:gd name="T32" fmla="*/ 63 w 116"/>
                <a:gd name="T33" fmla="*/ 22 h 114"/>
                <a:gd name="T34" fmla="*/ 57 w 116"/>
                <a:gd name="T35" fmla="*/ 40 h 114"/>
                <a:gd name="T36" fmla="*/ 74 w 116"/>
                <a:gd name="T37" fmla="*/ 32 h 114"/>
                <a:gd name="T38" fmla="*/ 88 w 116"/>
                <a:gd name="T39" fmla="*/ 18 h 114"/>
                <a:gd name="T40" fmla="*/ 96 w 116"/>
                <a:gd name="T41" fmla="*/ 18 h 114"/>
                <a:gd name="T42" fmla="*/ 98 w 116"/>
                <a:gd name="T43" fmla="*/ 20 h 114"/>
                <a:gd name="T44" fmla="*/ 98 w 116"/>
                <a:gd name="T45" fmla="*/ 28 h 114"/>
                <a:gd name="T46" fmla="*/ 84 w 116"/>
                <a:gd name="T47" fmla="*/ 42 h 114"/>
                <a:gd name="T48" fmla="*/ 75 w 116"/>
                <a:gd name="T49" fmla="*/ 57 h 114"/>
                <a:gd name="T50" fmla="*/ 94 w 116"/>
                <a:gd name="T51" fmla="*/ 52 h 114"/>
                <a:gd name="T52" fmla="*/ 108 w 116"/>
                <a:gd name="T53" fmla="*/ 38 h 114"/>
                <a:gd name="T54" fmla="*/ 108 w 116"/>
                <a:gd name="T55" fmla="*/ 10 h 114"/>
                <a:gd name="T56" fmla="*/ 106 w 116"/>
                <a:gd name="T57" fmla="*/ 8 h 114"/>
                <a:gd name="T58" fmla="*/ 77 w 116"/>
                <a:gd name="T5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4">
                  <a:moveTo>
                    <a:pt x="28" y="96"/>
                  </a:moveTo>
                  <a:cubicBezTo>
                    <a:pt x="26" y="98"/>
                    <a:pt x="22" y="98"/>
                    <a:pt x="20" y="96"/>
                  </a:cubicBezTo>
                  <a:cubicBezTo>
                    <a:pt x="18" y="94"/>
                    <a:pt x="18" y="94"/>
                    <a:pt x="18" y="94"/>
                  </a:cubicBezTo>
                  <a:cubicBezTo>
                    <a:pt x="16" y="92"/>
                    <a:pt x="16" y="88"/>
                    <a:pt x="18" y="86"/>
                  </a:cubicBezTo>
                  <a:cubicBezTo>
                    <a:pt x="32" y="73"/>
                    <a:pt x="32" y="73"/>
                    <a:pt x="32" y="73"/>
                  </a:cubicBezTo>
                  <a:cubicBezTo>
                    <a:pt x="33" y="71"/>
                    <a:pt x="38" y="65"/>
                    <a:pt x="41" y="57"/>
                  </a:cubicBezTo>
                  <a:cubicBezTo>
                    <a:pt x="34" y="55"/>
                    <a:pt x="27" y="57"/>
                    <a:pt x="22" y="62"/>
                  </a:cubicBezTo>
                  <a:cubicBezTo>
                    <a:pt x="8" y="76"/>
                    <a:pt x="8" y="76"/>
                    <a:pt x="8" y="76"/>
                  </a:cubicBezTo>
                  <a:cubicBezTo>
                    <a:pt x="0" y="84"/>
                    <a:pt x="0" y="97"/>
                    <a:pt x="8" y="104"/>
                  </a:cubicBezTo>
                  <a:cubicBezTo>
                    <a:pt x="9" y="106"/>
                    <a:pt x="9" y="106"/>
                    <a:pt x="9" y="106"/>
                  </a:cubicBezTo>
                  <a:cubicBezTo>
                    <a:pt x="17" y="114"/>
                    <a:pt x="30" y="114"/>
                    <a:pt x="38" y="106"/>
                  </a:cubicBezTo>
                  <a:cubicBezTo>
                    <a:pt x="53" y="92"/>
                    <a:pt x="53" y="92"/>
                    <a:pt x="53" y="92"/>
                  </a:cubicBezTo>
                  <a:cubicBezTo>
                    <a:pt x="58" y="87"/>
                    <a:pt x="60" y="80"/>
                    <a:pt x="58" y="73"/>
                  </a:cubicBezTo>
                  <a:cubicBezTo>
                    <a:pt x="52" y="76"/>
                    <a:pt x="46" y="79"/>
                    <a:pt x="42" y="82"/>
                  </a:cubicBezTo>
                  <a:lnTo>
                    <a:pt x="28" y="96"/>
                  </a:lnTo>
                  <a:close/>
                  <a:moveTo>
                    <a:pt x="77" y="8"/>
                  </a:moveTo>
                  <a:cubicBezTo>
                    <a:pt x="63" y="22"/>
                    <a:pt x="63" y="22"/>
                    <a:pt x="63" y="22"/>
                  </a:cubicBezTo>
                  <a:cubicBezTo>
                    <a:pt x="58" y="27"/>
                    <a:pt x="56" y="34"/>
                    <a:pt x="57" y="40"/>
                  </a:cubicBezTo>
                  <a:cubicBezTo>
                    <a:pt x="62" y="38"/>
                    <a:pt x="67" y="36"/>
                    <a:pt x="74" y="32"/>
                  </a:cubicBezTo>
                  <a:cubicBezTo>
                    <a:pt x="88" y="18"/>
                    <a:pt x="88" y="18"/>
                    <a:pt x="88" y="18"/>
                  </a:cubicBezTo>
                  <a:cubicBezTo>
                    <a:pt x="90" y="16"/>
                    <a:pt x="94" y="16"/>
                    <a:pt x="96" y="18"/>
                  </a:cubicBezTo>
                  <a:cubicBezTo>
                    <a:pt x="98" y="20"/>
                    <a:pt x="98" y="20"/>
                    <a:pt x="98" y="20"/>
                  </a:cubicBezTo>
                  <a:cubicBezTo>
                    <a:pt x="100" y="22"/>
                    <a:pt x="100" y="26"/>
                    <a:pt x="98" y="28"/>
                  </a:cubicBezTo>
                  <a:cubicBezTo>
                    <a:pt x="84" y="42"/>
                    <a:pt x="84" y="42"/>
                    <a:pt x="84" y="42"/>
                  </a:cubicBezTo>
                  <a:cubicBezTo>
                    <a:pt x="78" y="49"/>
                    <a:pt x="76" y="54"/>
                    <a:pt x="75" y="57"/>
                  </a:cubicBezTo>
                  <a:cubicBezTo>
                    <a:pt x="82" y="59"/>
                    <a:pt x="89" y="57"/>
                    <a:pt x="94" y="52"/>
                  </a:cubicBezTo>
                  <a:cubicBezTo>
                    <a:pt x="108" y="38"/>
                    <a:pt x="108" y="38"/>
                    <a:pt x="108" y="38"/>
                  </a:cubicBezTo>
                  <a:cubicBezTo>
                    <a:pt x="116" y="30"/>
                    <a:pt x="116" y="17"/>
                    <a:pt x="108" y="10"/>
                  </a:cubicBezTo>
                  <a:cubicBezTo>
                    <a:pt x="106" y="8"/>
                    <a:pt x="106" y="8"/>
                    <a:pt x="106" y="8"/>
                  </a:cubicBezTo>
                  <a:cubicBezTo>
                    <a:pt x="98" y="0"/>
                    <a:pt x="85" y="0"/>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20" name="Freeform 24"/>
          <p:cNvSpPr/>
          <p:nvPr/>
        </p:nvSpPr>
        <p:spPr bwMode="auto">
          <a:xfrm>
            <a:off x="3452814" y="2477487"/>
            <a:ext cx="1068387" cy="1283096"/>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noFill/>
          <a:ln w="9525">
            <a:solidFill>
              <a:schemeClr val="accent6">
                <a:lumMod val="75000"/>
              </a:schemeClr>
            </a:solidFill>
          </a:ln>
        </p:spPr>
        <p:txBody>
          <a:bodyPr/>
          <a:lstStyle/>
          <a:p>
            <a:endParaRPr lang="zh-CN" altLang="en-US">
              <a:solidFill>
                <a:prstClr val="black"/>
              </a:solidFill>
            </a:endParaRPr>
          </a:p>
        </p:txBody>
      </p:sp>
      <p:grpSp>
        <p:nvGrpSpPr>
          <p:cNvPr id="22" name="组合 21"/>
          <p:cNvGrpSpPr/>
          <p:nvPr/>
        </p:nvGrpSpPr>
        <p:grpSpPr>
          <a:xfrm>
            <a:off x="3802063" y="2995172"/>
            <a:ext cx="352424" cy="479573"/>
            <a:chOff x="3802063" y="3065462"/>
            <a:chExt cx="352424" cy="479425"/>
          </a:xfrm>
          <a:solidFill>
            <a:srgbClr val="548235"/>
          </a:solidFill>
        </p:grpSpPr>
        <p:sp>
          <p:nvSpPr>
            <p:cNvPr id="23" name="Freeform 30"/>
            <p:cNvSpPr>
              <a:spLocks noEditPoints="1"/>
            </p:cNvSpPr>
            <p:nvPr/>
          </p:nvSpPr>
          <p:spPr bwMode="auto">
            <a:xfrm>
              <a:off x="3862388" y="3117850"/>
              <a:ext cx="157162" cy="195263"/>
            </a:xfrm>
            <a:custGeom>
              <a:avLst/>
              <a:gdLst>
                <a:gd name="T0" fmla="*/ 40 w 42"/>
                <a:gd name="T1" fmla="*/ 10 h 52"/>
                <a:gd name="T2" fmla="*/ 1 w 42"/>
                <a:gd name="T3" fmla="*/ 10 h 52"/>
                <a:gd name="T4" fmla="*/ 0 w 42"/>
                <a:gd name="T5" fmla="*/ 11 h 52"/>
                <a:gd name="T6" fmla="*/ 1 w 42"/>
                <a:gd name="T7" fmla="*/ 13 h 52"/>
                <a:gd name="T8" fmla="*/ 40 w 42"/>
                <a:gd name="T9" fmla="*/ 13 h 52"/>
                <a:gd name="T10" fmla="*/ 42 w 42"/>
                <a:gd name="T11" fmla="*/ 11 h 52"/>
                <a:gd name="T12" fmla="*/ 40 w 42"/>
                <a:gd name="T13" fmla="*/ 10 h 52"/>
                <a:gd name="T14" fmla="*/ 1 w 42"/>
                <a:gd name="T15" fmla="*/ 3 h 52"/>
                <a:gd name="T16" fmla="*/ 40 w 42"/>
                <a:gd name="T17" fmla="*/ 3 h 52"/>
                <a:gd name="T18" fmla="*/ 42 w 42"/>
                <a:gd name="T19" fmla="*/ 1 h 52"/>
                <a:gd name="T20" fmla="*/ 40 w 42"/>
                <a:gd name="T21" fmla="*/ 0 h 52"/>
                <a:gd name="T22" fmla="*/ 1 w 42"/>
                <a:gd name="T23" fmla="*/ 0 h 52"/>
                <a:gd name="T24" fmla="*/ 0 w 42"/>
                <a:gd name="T25" fmla="*/ 1 h 52"/>
                <a:gd name="T26" fmla="*/ 1 w 42"/>
                <a:gd name="T27" fmla="*/ 3 h 52"/>
                <a:gd name="T28" fmla="*/ 0 w 42"/>
                <a:gd name="T29" fmla="*/ 21 h 52"/>
                <a:gd name="T30" fmla="*/ 1 w 42"/>
                <a:gd name="T31" fmla="*/ 23 h 52"/>
                <a:gd name="T32" fmla="*/ 29 w 42"/>
                <a:gd name="T33" fmla="*/ 23 h 52"/>
                <a:gd name="T34" fmla="*/ 39 w 42"/>
                <a:gd name="T35" fmla="*/ 19 h 52"/>
                <a:gd name="T36" fmla="*/ 1 w 42"/>
                <a:gd name="T37" fmla="*/ 19 h 52"/>
                <a:gd name="T38" fmla="*/ 0 w 42"/>
                <a:gd name="T39" fmla="*/ 21 h 52"/>
                <a:gd name="T40" fmla="*/ 0 w 42"/>
                <a:gd name="T41" fmla="*/ 31 h 52"/>
                <a:gd name="T42" fmla="*/ 1 w 42"/>
                <a:gd name="T43" fmla="*/ 33 h 52"/>
                <a:gd name="T44" fmla="*/ 18 w 42"/>
                <a:gd name="T45" fmla="*/ 33 h 52"/>
                <a:gd name="T46" fmla="*/ 21 w 42"/>
                <a:gd name="T47" fmla="*/ 29 h 52"/>
                <a:gd name="T48" fmla="*/ 1 w 42"/>
                <a:gd name="T49" fmla="*/ 29 h 52"/>
                <a:gd name="T50" fmla="*/ 0 w 42"/>
                <a:gd name="T51" fmla="*/ 31 h 52"/>
                <a:gd name="T52" fmla="*/ 0 w 42"/>
                <a:gd name="T53" fmla="*/ 41 h 52"/>
                <a:gd name="T54" fmla="*/ 1 w 42"/>
                <a:gd name="T55" fmla="*/ 43 h 52"/>
                <a:gd name="T56" fmla="*/ 12 w 42"/>
                <a:gd name="T57" fmla="*/ 43 h 52"/>
                <a:gd name="T58" fmla="*/ 14 w 42"/>
                <a:gd name="T59" fmla="*/ 39 h 52"/>
                <a:gd name="T60" fmla="*/ 1 w 42"/>
                <a:gd name="T61" fmla="*/ 39 h 52"/>
                <a:gd name="T62" fmla="*/ 0 w 42"/>
                <a:gd name="T63" fmla="*/ 41 h 52"/>
                <a:gd name="T64" fmla="*/ 0 w 42"/>
                <a:gd name="T65" fmla="*/ 51 h 52"/>
                <a:gd name="T66" fmla="*/ 1 w 42"/>
                <a:gd name="T67" fmla="*/ 52 h 52"/>
                <a:gd name="T68" fmla="*/ 11 w 42"/>
                <a:gd name="T69" fmla="*/ 52 h 52"/>
                <a:gd name="T70" fmla="*/ 11 w 42"/>
                <a:gd name="T71" fmla="*/ 49 h 52"/>
                <a:gd name="T72" fmla="*/ 1 w 42"/>
                <a:gd name="T73" fmla="*/ 49 h 52"/>
                <a:gd name="T74" fmla="*/ 0 w 42"/>
                <a:gd name="T75"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2">
                  <a:moveTo>
                    <a:pt x="40" y="10"/>
                  </a:moveTo>
                  <a:cubicBezTo>
                    <a:pt x="1" y="10"/>
                    <a:pt x="1" y="10"/>
                    <a:pt x="1" y="10"/>
                  </a:cubicBezTo>
                  <a:cubicBezTo>
                    <a:pt x="0" y="10"/>
                    <a:pt x="0" y="10"/>
                    <a:pt x="0" y="11"/>
                  </a:cubicBezTo>
                  <a:cubicBezTo>
                    <a:pt x="0" y="12"/>
                    <a:pt x="0" y="13"/>
                    <a:pt x="1" y="13"/>
                  </a:cubicBezTo>
                  <a:cubicBezTo>
                    <a:pt x="40" y="13"/>
                    <a:pt x="40" y="13"/>
                    <a:pt x="40" y="13"/>
                  </a:cubicBezTo>
                  <a:cubicBezTo>
                    <a:pt x="41" y="13"/>
                    <a:pt x="42" y="12"/>
                    <a:pt x="42" y="11"/>
                  </a:cubicBezTo>
                  <a:cubicBezTo>
                    <a:pt x="42" y="10"/>
                    <a:pt x="41" y="10"/>
                    <a:pt x="40" y="10"/>
                  </a:cubicBezTo>
                  <a:close/>
                  <a:moveTo>
                    <a:pt x="1" y="3"/>
                  </a:moveTo>
                  <a:cubicBezTo>
                    <a:pt x="40" y="3"/>
                    <a:pt x="40" y="3"/>
                    <a:pt x="40" y="3"/>
                  </a:cubicBezTo>
                  <a:cubicBezTo>
                    <a:pt x="41" y="3"/>
                    <a:pt x="42" y="2"/>
                    <a:pt x="42" y="1"/>
                  </a:cubicBezTo>
                  <a:cubicBezTo>
                    <a:pt x="42" y="0"/>
                    <a:pt x="41" y="0"/>
                    <a:pt x="40" y="0"/>
                  </a:cubicBezTo>
                  <a:cubicBezTo>
                    <a:pt x="1" y="0"/>
                    <a:pt x="1" y="0"/>
                    <a:pt x="1" y="0"/>
                  </a:cubicBezTo>
                  <a:cubicBezTo>
                    <a:pt x="0" y="0"/>
                    <a:pt x="0" y="0"/>
                    <a:pt x="0" y="1"/>
                  </a:cubicBezTo>
                  <a:cubicBezTo>
                    <a:pt x="0" y="2"/>
                    <a:pt x="0" y="3"/>
                    <a:pt x="1" y="3"/>
                  </a:cubicBezTo>
                  <a:close/>
                  <a:moveTo>
                    <a:pt x="0" y="21"/>
                  </a:moveTo>
                  <a:cubicBezTo>
                    <a:pt x="0" y="22"/>
                    <a:pt x="0" y="23"/>
                    <a:pt x="1" y="23"/>
                  </a:cubicBezTo>
                  <a:cubicBezTo>
                    <a:pt x="29" y="23"/>
                    <a:pt x="29" y="23"/>
                    <a:pt x="29" y="23"/>
                  </a:cubicBezTo>
                  <a:cubicBezTo>
                    <a:pt x="32" y="21"/>
                    <a:pt x="36" y="20"/>
                    <a:pt x="39" y="19"/>
                  </a:cubicBezTo>
                  <a:cubicBezTo>
                    <a:pt x="1" y="19"/>
                    <a:pt x="1" y="19"/>
                    <a:pt x="1" y="19"/>
                  </a:cubicBezTo>
                  <a:cubicBezTo>
                    <a:pt x="0" y="19"/>
                    <a:pt x="0" y="20"/>
                    <a:pt x="0" y="21"/>
                  </a:cubicBezTo>
                  <a:close/>
                  <a:moveTo>
                    <a:pt x="0" y="31"/>
                  </a:moveTo>
                  <a:cubicBezTo>
                    <a:pt x="0" y="32"/>
                    <a:pt x="0" y="33"/>
                    <a:pt x="1" y="33"/>
                  </a:cubicBezTo>
                  <a:cubicBezTo>
                    <a:pt x="18" y="33"/>
                    <a:pt x="18" y="33"/>
                    <a:pt x="18" y="33"/>
                  </a:cubicBezTo>
                  <a:cubicBezTo>
                    <a:pt x="19" y="32"/>
                    <a:pt x="20" y="30"/>
                    <a:pt x="21" y="29"/>
                  </a:cubicBezTo>
                  <a:cubicBezTo>
                    <a:pt x="1" y="29"/>
                    <a:pt x="1" y="29"/>
                    <a:pt x="1" y="29"/>
                  </a:cubicBezTo>
                  <a:cubicBezTo>
                    <a:pt x="0" y="29"/>
                    <a:pt x="0" y="30"/>
                    <a:pt x="0" y="31"/>
                  </a:cubicBezTo>
                  <a:close/>
                  <a:moveTo>
                    <a:pt x="0" y="41"/>
                  </a:moveTo>
                  <a:cubicBezTo>
                    <a:pt x="0" y="42"/>
                    <a:pt x="0" y="43"/>
                    <a:pt x="1" y="43"/>
                  </a:cubicBezTo>
                  <a:cubicBezTo>
                    <a:pt x="12" y="43"/>
                    <a:pt x="12" y="43"/>
                    <a:pt x="12" y="43"/>
                  </a:cubicBezTo>
                  <a:cubicBezTo>
                    <a:pt x="13" y="41"/>
                    <a:pt x="13" y="40"/>
                    <a:pt x="14" y="39"/>
                  </a:cubicBezTo>
                  <a:cubicBezTo>
                    <a:pt x="1" y="39"/>
                    <a:pt x="1" y="39"/>
                    <a:pt x="1" y="39"/>
                  </a:cubicBezTo>
                  <a:cubicBezTo>
                    <a:pt x="0" y="39"/>
                    <a:pt x="0" y="40"/>
                    <a:pt x="0" y="41"/>
                  </a:cubicBezTo>
                  <a:close/>
                  <a:moveTo>
                    <a:pt x="0" y="51"/>
                  </a:moveTo>
                  <a:cubicBezTo>
                    <a:pt x="0" y="52"/>
                    <a:pt x="0" y="52"/>
                    <a:pt x="1" y="52"/>
                  </a:cubicBezTo>
                  <a:cubicBezTo>
                    <a:pt x="11" y="52"/>
                    <a:pt x="11" y="52"/>
                    <a:pt x="11" y="52"/>
                  </a:cubicBezTo>
                  <a:cubicBezTo>
                    <a:pt x="11" y="51"/>
                    <a:pt x="11" y="50"/>
                    <a:pt x="11" y="49"/>
                  </a:cubicBezTo>
                  <a:cubicBezTo>
                    <a:pt x="1" y="49"/>
                    <a:pt x="1" y="49"/>
                    <a:pt x="1" y="49"/>
                  </a:cubicBezTo>
                  <a:cubicBezTo>
                    <a:pt x="0" y="49"/>
                    <a:pt x="0" y="50"/>
                    <a:pt x="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4" name="Freeform 31"/>
            <p:cNvSpPr>
              <a:spLocks noEditPoints="1"/>
            </p:cNvSpPr>
            <p:nvPr/>
          </p:nvSpPr>
          <p:spPr bwMode="auto">
            <a:xfrm>
              <a:off x="3917950" y="3205162"/>
              <a:ext cx="236537" cy="231775"/>
            </a:xfrm>
            <a:custGeom>
              <a:avLst/>
              <a:gdLst>
                <a:gd name="T0" fmla="*/ 52 w 63"/>
                <a:gd name="T1" fmla="*/ 11 h 62"/>
                <a:gd name="T2" fmla="*/ 11 w 63"/>
                <a:gd name="T3" fmla="*/ 11 h 62"/>
                <a:gd name="T4" fmla="*/ 11 w 63"/>
                <a:gd name="T5" fmla="*/ 51 h 62"/>
                <a:gd name="T6" fmla="*/ 52 w 63"/>
                <a:gd name="T7" fmla="*/ 51 h 62"/>
                <a:gd name="T8" fmla="*/ 52 w 63"/>
                <a:gd name="T9" fmla="*/ 11 h 62"/>
                <a:gd name="T10" fmla="*/ 17 w 63"/>
                <a:gd name="T11" fmla="*/ 45 h 62"/>
                <a:gd name="T12" fmla="*/ 17 w 63"/>
                <a:gd name="T13" fmla="*/ 17 h 62"/>
                <a:gd name="T14" fmla="*/ 46 w 63"/>
                <a:gd name="T15" fmla="*/ 17 h 62"/>
                <a:gd name="T16" fmla="*/ 46 w 63"/>
                <a:gd name="T17" fmla="*/ 45 h 62"/>
                <a:gd name="T18" fmla="*/ 17 w 63"/>
                <a:gd name="T19" fmla="*/ 4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52" y="11"/>
                  </a:moveTo>
                  <a:cubicBezTo>
                    <a:pt x="40" y="0"/>
                    <a:pt x="22" y="0"/>
                    <a:pt x="11" y="11"/>
                  </a:cubicBezTo>
                  <a:cubicBezTo>
                    <a:pt x="0" y="22"/>
                    <a:pt x="0" y="40"/>
                    <a:pt x="11" y="51"/>
                  </a:cubicBezTo>
                  <a:cubicBezTo>
                    <a:pt x="22" y="62"/>
                    <a:pt x="40" y="62"/>
                    <a:pt x="52" y="51"/>
                  </a:cubicBezTo>
                  <a:cubicBezTo>
                    <a:pt x="63" y="40"/>
                    <a:pt x="63" y="22"/>
                    <a:pt x="52" y="11"/>
                  </a:cubicBezTo>
                  <a:close/>
                  <a:moveTo>
                    <a:pt x="17" y="45"/>
                  </a:moveTo>
                  <a:cubicBezTo>
                    <a:pt x="9" y="37"/>
                    <a:pt x="9" y="25"/>
                    <a:pt x="17" y="17"/>
                  </a:cubicBezTo>
                  <a:cubicBezTo>
                    <a:pt x="25" y="9"/>
                    <a:pt x="38" y="9"/>
                    <a:pt x="46" y="17"/>
                  </a:cubicBezTo>
                  <a:cubicBezTo>
                    <a:pt x="53" y="25"/>
                    <a:pt x="53" y="37"/>
                    <a:pt x="46" y="45"/>
                  </a:cubicBezTo>
                  <a:cubicBezTo>
                    <a:pt x="38" y="53"/>
                    <a:pt x="25" y="53"/>
                    <a:pt x="17"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5" name="Freeform 32"/>
            <p:cNvSpPr>
              <a:spLocks noEditPoints="1"/>
            </p:cNvSpPr>
            <p:nvPr/>
          </p:nvSpPr>
          <p:spPr bwMode="auto">
            <a:xfrm>
              <a:off x="3802063" y="3398837"/>
              <a:ext cx="149225" cy="146050"/>
            </a:xfrm>
            <a:custGeom>
              <a:avLst/>
              <a:gdLst>
                <a:gd name="T0" fmla="*/ 38 w 40"/>
                <a:gd name="T1" fmla="*/ 2 h 39"/>
                <a:gd name="T2" fmla="*/ 30 w 40"/>
                <a:gd name="T3" fmla="*/ 2 h 39"/>
                <a:gd name="T4" fmla="*/ 30 w 40"/>
                <a:gd name="T5" fmla="*/ 2 h 39"/>
                <a:gd name="T6" fmla="*/ 38 w 40"/>
                <a:gd name="T7" fmla="*/ 11 h 39"/>
                <a:gd name="T8" fmla="*/ 38 w 40"/>
                <a:gd name="T9" fmla="*/ 10 h 39"/>
                <a:gd name="T10" fmla="*/ 38 w 40"/>
                <a:gd name="T11" fmla="*/ 2 h 39"/>
                <a:gd name="T12" fmla="*/ 2 w 40"/>
                <a:gd name="T13" fmla="*/ 29 h 39"/>
                <a:gd name="T14" fmla="*/ 2 w 40"/>
                <a:gd name="T15" fmla="*/ 37 h 39"/>
                <a:gd name="T16" fmla="*/ 11 w 40"/>
                <a:gd name="T17" fmla="*/ 37 h 39"/>
                <a:gd name="T18" fmla="*/ 35 w 40"/>
                <a:gd name="T19" fmla="*/ 13 h 39"/>
                <a:gd name="T20" fmla="*/ 27 w 40"/>
                <a:gd name="T21" fmla="*/ 5 h 39"/>
                <a:gd name="T22" fmla="*/ 2 w 40"/>
                <a:gd name="T23"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9">
                  <a:moveTo>
                    <a:pt x="38" y="2"/>
                  </a:moveTo>
                  <a:cubicBezTo>
                    <a:pt x="36" y="0"/>
                    <a:pt x="32" y="0"/>
                    <a:pt x="30" y="2"/>
                  </a:cubicBezTo>
                  <a:cubicBezTo>
                    <a:pt x="30" y="2"/>
                    <a:pt x="30" y="2"/>
                    <a:pt x="30" y="2"/>
                  </a:cubicBezTo>
                  <a:cubicBezTo>
                    <a:pt x="38" y="11"/>
                    <a:pt x="38" y="11"/>
                    <a:pt x="38" y="11"/>
                  </a:cubicBezTo>
                  <a:cubicBezTo>
                    <a:pt x="38" y="10"/>
                    <a:pt x="38" y="10"/>
                    <a:pt x="38" y="10"/>
                  </a:cubicBezTo>
                  <a:cubicBezTo>
                    <a:pt x="40" y="8"/>
                    <a:pt x="40" y="4"/>
                    <a:pt x="38" y="2"/>
                  </a:cubicBezTo>
                  <a:close/>
                  <a:moveTo>
                    <a:pt x="2" y="29"/>
                  </a:moveTo>
                  <a:cubicBezTo>
                    <a:pt x="0" y="31"/>
                    <a:pt x="0" y="35"/>
                    <a:pt x="2" y="37"/>
                  </a:cubicBezTo>
                  <a:cubicBezTo>
                    <a:pt x="5" y="39"/>
                    <a:pt x="8" y="39"/>
                    <a:pt x="11" y="37"/>
                  </a:cubicBezTo>
                  <a:cubicBezTo>
                    <a:pt x="35" y="13"/>
                    <a:pt x="35" y="13"/>
                    <a:pt x="35" y="13"/>
                  </a:cubicBezTo>
                  <a:cubicBezTo>
                    <a:pt x="27" y="5"/>
                    <a:pt x="27" y="5"/>
                    <a:pt x="27" y="5"/>
                  </a:cubicBezTo>
                  <a:lnTo>
                    <a:pt x="2"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26" name="Freeform 33"/>
            <p:cNvSpPr/>
            <p:nvPr/>
          </p:nvSpPr>
          <p:spPr bwMode="auto">
            <a:xfrm>
              <a:off x="3810000" y="3065462"/>
              <a:ext cx="261937" cy="296863"/>
            </a:xfrm>
            <a:custGeom>
              <a:avLst/>
              <a:gdLst>
                <a:gd name="T0" fmla="*/ 33 w 70"/>
                <a:gd name="T1" fmla="*/ 73 h 79"/>
                <a:gd name="T2" fmla="*/ 11 w 70"/>
                <a:gd name="T3" fmla="*/ 73 h 79"/>
                <a:gd name="T4" fmla="*/ 7 w 70"/>
                <a:gd name="T5" fmla="*/ 69 h 79"/>
                <a:gd name="T6" fmla="*/ 7 w 70"/>
                <a:gd name="T7" fmla="*/ 10 h 79"/>
                <a:gd name="T8" fmla="*/ 11 w 70"/>
                <a:gd name="T9" fmla="*/ 6 h 79"/>
                <a:gd name="T10" fmla="*/ 59 w 70"/>
                <a:gd name="T11" fmla="*/ 6 h 79"/>
                <a:gd name="T12" fmla="*/ 63 w 70"/>
                <a:gd name="T13" fmla="*/ 10 h 79"/>
                <a:gd name="T14" fmla="*/ 63 w 70"/>
                <a:gd name="T15" fmla="*/ 41 h 79"/>
                <a:gd name="T16" fmla="*/ 70 w 70"/>
                <a:gd name="T17" fmla="*/ 42 h 79"/>
                <a:gd name="T18" fmla="*/ 70 w 70"/>
                <a:gd name="T19" fmla="*/ 10 h 79"/>
                <a:gd name="T20" fmla="*/ 59 w 70"/>
                <a:gd name="T21" fmla="*/ 0 h 79"/>
                <a:gd name="T22" fmla="*/ 11 w 70"/>
                <a:gd name="T23" fmla="*/ 0 h 79"/>
                <a:gd name="T24" fmla="*/ 0 w 70"/>
                <a:gd name="T25" fmla="*/ 10 h 79"/>
                <a:gd name="T26" fmla="*/ 0 w 70"/>
                <a:gd name="T27" fmla="*/ 69 h 79"/>
                <a:gd name="T28" fmla="*/ 11 w 70"/>
                <a:gd name="T29" fmla="*/ 79 h 79"/>
                <a:gd name="T30" fmla="*/ 36 w 70"/>
                <a:gd name="T31" fmla="*/ 79 h 79"/>
                <a:gd name="T32" fmla="*/ 33 w 70"/>
                <a:gd name="T33"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9">
                  <a:moveTo>
                    <a:pt x="33" y="73"/>
                  </a:moveTo>
                  <a:cubicBezTo>
                    <a:pt x="11" y="73"/>
                    <a:pt x="11" y="73"/>
                    <a:pt x="11" y="73"/>
                  </a:cubicBezTo>
                  <a:cubicBezTo>
                    <a:pt x="9" y="73"/>
                    <a:pt x="7" y="71"/>
                    <a:pt x="7" y="69"/>
                  </a:cubicBezTo>
                  <a:cubicBezTo>
                    <a:pt x="7" y="10"/>
                    <a:pt x="7" y="10"/>
                    <a:pt x="7" y="10"/>
                  </a:cubicBezTo>
                  <a:cubicBezTo>
                    <a:pt x="7" y="8"/>
                    <a:pt x="9" y="6"/>
                    <a:pt x="11" y="6"/>
                  </a:cubicBezTo>
                  <a:cubicBezTo>
                    <a:pt x="59" y="6"/>
                    <a:pt x="59" y="6"/>
                    <a:pt x="59" y="6"/>
                  </a:cubicBezTo>
                  <a:cubicBezTo>
                    <a:pt x="61" y="6"/>
                    <a:pt x="63" y="8"/>
                    <a:pt x="63" y="10"/>
                  </a:cubicBezTo>
                  <a:cubicBezTo>
                    <a:pt x="63" y="41"/>
                    <a:pt x="63" y="41"/>
                    <a:pt x="63" y="41"/>
                  </a:cubicBezTo>
                  <a:cubicBezTo>
                    <a:pt x="65" y="41"/>
                    <a:pt x="68" y="41"/>
                    <a:pt x="70" y="42"/>
                  </a:cubicBezTo>
                  <a:cubicBezTo>
                    <a:pt x="70" y="10"/>
                    <a:pt x="70" y="10"/>
                    <a:pt x="70" y="10"/>
                  </a:cubicBezTo>
                  <a:cubicBezTo>
                    <a:pt x="70" y="4"/>
                    <a:pt x="65" y="0"/>
                    <a:pt x="59" y="0"/>
                  </a:cubicBezTo>
                  <a:cubicBezTo>
                    <a:pt x="11" y="0"/>
                    <a:pt x="11" y="0"/>
                    <a:pt x="11" y="0"/>
                  </a:cubicBezTo>
                  <a:cubicBezTo>
                    <a:pt x="5" y="0"/>
                    <a:pt x="0" y="4"/>
                    <a:pt x="0" y="10"/>
                  </a:cubicBezTo>
                  <a:cubicBezTo>
                    <a:pt x="0" y="69"/>
                    <a:pt x="0" y="69"/>
                    <a:pt x="0" y="69"/>
                  </a:cubicBezTo>
                  <a:cubicBezTo>
                    <a:pt x="0" y="75"/>
                    <a:pt x="5" y="79"/>
                    <a:pt x="11" y="79"/>
                  </a:cubicBezTo>
                  <a:cubicBezTo>
                    <a:pt x="36" y="79"/>
                    <a:pt x="36" y="79"/>
                    <a:pt x="36" y="79"/>
                  </a:cubicBezTo>
                  <a:cubicBezTo>
                    <a:pt x="35" y="77"/>
                    <a:pt x="34" y="75"/>
                    <a:pt x="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sp>
        <p:nvSpPr>
          <p:cNvPr id="27" name="Freeform 25"/>
          <p:cNvSpPr/>
          <p:nvPr/>
        </p:nvSpPr>
        <p:spPr bwMode="auto">
          <a:xfrm>
            <a:off x="3452814" y="1518341"/>
            <a:ext cx="1277937" cy="106871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rgbClr val="548235"/>
          </a:solidFill>
          <a:ln>
            <a:noFill/>
          </a:ln>
        </p:spPr>
        <p:txBody>
          <a:bodyPr/>
          <a:lstStyle/>
          <a:p>
            <a:endParaRPr lang="zh-CN" altLang="en-US">
              <a:solidFill>
                <a:prstClr val="black"/>
              </a:solidFill>
            </a:endParaRPr>
          </a:p>
        </p:txBody>
      </p:sp>
      <p:sp>
        <p:nvSpPr>
          <p:cNvPr id="28" name="Freeform 34"/>
          <p:cNvSpPr>
            <a:spLocks noEditPoints="1"/>
          </p:cNvSpPr>
          <p:nvPr/>
        </p:nvSpPr>
        <p:spPr bwMode="auto">
          <a:xfrm>
            <a:off x="3730626" y="1813708"/>
            <a:ext cx="415925" cy="390646"/>
          </a:xfrm>
          <a:custGeom>
            <a:avLst/>
            <a:gdLst>
              <a:gd name="T0" fmla="*/ 18 w 111"/>
              <a:gd name="T1" fmla="*/ 67 h 104"/>
              <a:gd name="T2" fmla="*/ 16 w 111"/>
              <a:gd name="T3" fmla="*/ 60 h 104"/>
              <a:gd name="T4" fmla="*/ 14 w 111"/>
              <a:gd name="T5" fmla="*/ 16 h 104"/>
              <a:gd name="T6" fmla="*/ 34 w 111"/>
              <a:gd name="T7" fmla="*/ 17 h 104"/>
              <a:gd name="T8" fmla="*/ 34 w 111"/>
              <a:gd name="T9" fmla="*/ 0 h 104"/>
              <a:gd name="T10" fmla="*/ 77 w 111"/>
              <a:gd name="T11" fmla="*/ 18 h 104"/>
              <a:gd name="T12" fmla="*/ 80 w 111"/>
              <a:gd name="T13" fmla="*/ 20 h 104"/>
              <a:gd name="T14" fmla="*/ 111 w 111"/>
              <a:gd name="T15" fmla="*/ 54 h 104"/>
              <a:gd name="T16" fmla="*/ 93 w 111"/>
              <a:gd name="T17" fmla="*/ 64 h 104"/>
              <a:gd name="T18" fmla="*/ 104 w 111"/>
              <a:gd name="T19" fmla="*/ 78 h 104"/>
              <a:gd name="T20" fmla="*/ 60 w 111"/>
              <a:gd name="T21" fmla="*/ 90 h 104"/>
              <a:gd name="T22" fmla="*/ 55 w 111"/>
              <a:gd name="T23" fmla="*/ 90 h 104"/>
              <a:gd name="T24" fmla="*/ 54 w 111"/>
              <a:gd name="T25" fmla="*/ 90 h 104"/>
              <a:gd name="T26" fmla="*/ 9 w 111"/>
              <a:gd name="T27" fmla="*/ 79 h 104"/>
              <a:gd name="T28" fmla="*/ 25 w 111"/>
              <a:gd name="T29" fmla="*/ 53 h 104"/>
              <a:gd name="T30" fmla="*/ 29 w 111"/>
              <a:gd name="T31" fmla="*/ 65 h 104"/>
              <a:gd name="T32" fmla="*/ 30 w 111"/>
              <a:gd name="T33" fmla="*/ 68 h 104"/>
              <a:gd name="T34" fmla="*/ 42 w 111"/>
              <a:gd name="T35" fmla="*/ 90 h 104"/>
              <a:gd name="T36" fmla="*/ 52 w 111"/>
              <a:gd name="T37" fmla="*/ 80 h 104"/>
              <a:gd name="T38" fmla="*/ 55 w 111"/>
              <a:gd name="T39" fmla="*/ 80 h 104"/>
              <a:gd name="T40" fmla="*/ 61 w 111"/>
              <a:gd name="T41" fmla="*/ 80 h 104"/>
              <a:gd name="T42" fmla="*/ 72 w 111"/>
              <a:gd name="T43" fmla="*/ 89 h 104"/>
              <a:gd name="T44" fmla="*/ 82 w 111"/>
              <a:gd name="T45" fmla="*/ 65 h 104"/>
              <a:gd name="T46" fmla="*/ 85 w 111"/>
              <a:gd name="T47" fmla="*/ 55 h 104"/>
              <a:gd name="T48" fmla="*/ 86 w 111"/>
              <a:gd name="T49" fmla="*/ 52 h 104"/>
              <a:gd name="T50" fmla="*/ 92 w 111"/>
              <a:gd name="T51" fmla="*/ 26 h 104"/>
              <a:gd name="T52" fmla="*/ 76 w 111"/>
              <a:gd name="T53" fmla="*/ 29 h 104"/>
              <a:gd name="T54" fmla="*/ 69 w 111"/>
              <a:gd name="T55" fmla="*/ 25 h 104"/>
              <a:gd name="T56" fmla="*/ 67 w 111"/>
              <a:gd name="T57" fmla="*/ 10 h 104"/>
              <a:gd name="T58" fmla="*/ 44 w 111"/>
              <a:gd name="T59" fmla="*/ 23 h 104"/>
              <a:gd name="T60" fmla="*/ 34 w 111"/>
              <a:gd name="T61" fmla="*/ 30 h 104"/>
              <a:gd name="T62" fmla="*/ 32 w 111"/>
              <a:gd name="T63" fmla="*/ 32 h 104"/>
              <a:gd name="T64" fmla="*/ 13 w 111"/>
              <a:gd name="T65" fmla="*/ 49 h 104"/>
              <a:gd name="T66" fmla="*/ 56 w 111"/>
              <a:gd name="T67" fmla="*/ 33 h 104"/>
              <a:gd name="T68" fmla="*/ 74 w 111"/>
              <a:gd name="T69" fmla="*/ 51 h 104"/>
              <a:gd name="T70" fmla="*/ 56 w 111"/>
              <a:gd name="T71" fmla="*/ 68 h 104"/>
              <a:gd name="T72" fmla="*/ 56 w 111"/>
              <a:gd name="T73" fmla="*/ 63 h 104"/>
              <a:gd name="T74" fmla="*/ 64 w 111"/>
              <a:gd name="T75" fmla="*/ 51 h 104"/>
              <a:gd name="T76" fmla="*/ 56 w 111"/>
              <a:gd name="T77" fmla="*/ 43 h 104"/>
              <a:gd name="T78" fmla="*/ 49 w 111"/>
              <a:gd name="T79" fmla="*/ 51 h 104"/>
              <a:gd name="T80" fmla="*/ 56 w 111"/>
              <a:gd name="T81" fmla="*/ 58 h 104"/>
              <a:gd name="T82" fmla="*/ 56 w 111"/>
              <a:gd name="T83" fmla="*/ 63 h 104"/>
              <a:gd name="T84" fmla="*/ 39 w 111"/>
              <a:gd name="T85" fmla="*/ 5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 h="104">
                <a:moveTo>
                  <a:pt x="9" y="79"/>
                </a:moveTo>
                <a:cubicBezTo>
                  <a:pt x="18" y="67"/>
                  <a:pt x="18" y="67"/>
                  <a:pt x="18" y="67"/>
                </a:cubicBezTo>
                <a:cubicBezTo>
                  <a:pt x="18" y="65"/>
                  <a:pt x="17" y="62"/>
                  <a:pt x="16" y="60"/>
                </a:cubicBezTo>
                <a:cubicBezTo>
                  <a:pt x="16" y="60"/>
                  <a:pt x="16" y="60"/>
                  <a:pt x="16" y="60"/>
                </a:cubicBezTo>
                <a:cubicBezTo>
                  <a:pt x="0" y="55"/>
                  <a:pt x="0" y="55"/>
                  <a:pt x="0" y="55"/>
                </a:cubicBezTo>
                <a:cubicBezTo>
                  <a:pt x="14" y="16"/>
                  <a:pt x="14" y="16"/>
                  <a:pt x="14" y="16"/>
                </a:cubicBezTo>
                <a:cubicBezTo>
                  <a:pt x="29" y="21"/>
                  <a:pt x="29" y="21"/>
                  <a:pt x="29" y="21"/>
                </a:cubicBezTo>
                <a:cubicBezTo>
                  <a:pt x="31" y="19"/>
                  <a:pt x="32" y="18"/>
                  <a:pt x="34" y="17"/>
                </a:cubicBezTo>
                <a:cubicBezTo>
                  <a:pt x="34" y="17"/>
                  <a:pt x="34" y="17"/>
                  <a:pt x="34" y="17"/>
                </a:cubicBezTo>
                <a:cubicBezTo>
                  <a:pt x="34" y="0"/>
                  <a:pt x="34" y="0"/>
                  <a:pt x="34" y="0"/>
                </a:cubicBezTo>
                <a:cubicBezTo>
                  <a:pt x="77" y="0"/>
                  <a:pt x="77" y="0"/>
                  <a:pt x="77" y="0"/>
                </a:cubicBezTo>
                <a:cubicBezTo>
                  <a:pt x="77" y="18"/>
                  <a:pt x="77" y="18"/>
                  <a:pt x="77" y="18"/>
                </a:cubicBezTo>
                <a:cubicBezTo>
                  <a:pt x="78" y="18"/>
                  <a:pt x="79" y="19"/>
                  <a:pt x="80" y="20"/>
                </a:cubicBezTo>
                <a:cubicBezTo>
                  <a:pt x="80" y="20"/>
                  <a:pt x="80" y="20"/>
                  <a:pt x="80" y="20"/>
                </a:cubicBezTo>
                <a:cubicBezTo>
                  <a:pt x="98" y="14"/>
                  <a:pt x="98" y="14"/>
                  <a:pt x="98" y="14"/>
                </a:cubicBezTo>
                <a:cubicBezTo>
                  <a:pt x="111" y="54"/>
                  <a:pt x="111" y="54"/>
                  <a:pt x="111" y="54"/>
                </a:cubicBezTo>
                <a:cubicBezTo>
                  <a:pt x="94" y="59"/>
                  <a:pt x="94" y="59"/>
                  <a:pt x="94" y="59"/>
                </a:cubicBezTo>
                <a:cubicBezTo>
                  <a:pt x="94" y="61"/>
                  <a:pt x="94" y="62"/>
                  <a:pt x="93" y="64"/>
                </a:cubicBezTo>
                <a:cubicBezTo>
                  <a:pt x="93" y="64"/>
                  <a:pt x="93" y="64"/>
                  <a:pt x="93" y="64"/>
                </a:cubicBezTo>
                <a:cubicBezTo>
                  <a:pt x="104" y="78"/>
                  <a:pt x="104" y="78"/>
                  <a:pt x="104" y="78"/>
                </a:cubicBezTo>
                <a:cubicBezTo>
                  <a:pt x="70" y="103"/>
                  <a:pt x="70" y="103"/>
                  <a:pt x="70" y="103"/>
                </a:cubicBezTo>
                <a:cubicBezTo>
                  <a:pt x="60" y="90"/>
                  <a:pt x="60" y="90"/>
                  <a:pt x="60" y="90"/>
                </a:cubicBezTo>
                <a:cubicBezTo>
                  <a:pt x="58" y="90"/>
                  <a:pt x="57" y="90"/>
                  <a:pt x="55" y="90"/>
                </a:cubicBezTo>
                <a:cubicBezTo>
                  <a:pt x="55" y="90"/>
                  <a:pt x="55" y="90"/>
                  <a:pt x="55" y="90"/>
                </a:cubicBezTo>
                <a:cubicBezTo>
                  <a:pt x="55" y="90"/>
                  <a:pt x="54" y="90"/>
                  <a:pt x="54" y="90"/>
                </a:cubicBezTo>
                <a:cubicBezTo>
                  <a:pt x="54" y="90"/>
                  <a:pt x="54" y="90"/>
                  <a:pt x="54" y="90"/>
                </a:cubicBezTo>
                <a:cubicBezTo>
                  <a:pt x="44" y="104"/>
                  <a:pt x="44" y="104"/>
                  <a:pt x="44" y="104"/>
                </a:cubicBezTo>
                <a:cubicBezTo>
                  <a:pt x="9" y="79"/>
                  <a:pt x="9" y="79"/>
                  <a:pt x="9" y="79"/>
                </a:cubicBezTo>
                <a:close/>
                <a:moveTo>
                  <a:pt x="13" y="49"/>
                </a:moveTo>
                <a:cubicBezTo>
                  <a:pt x="25" y="53"/>
                  <a:pt x="25" y="53"/>
                  <a:pt x="25" y="53"/>
                </a:cubicBezTo>
                <a:cubicBezTo>
                  <a:pt x="25" y="56"/>
                  <a:pt x="25" y="56"/>
                  <a:pt x="25" y="56"/>
                </a:cubicBezTo>
                <a:cubicBezTo>
                  <a:pt x="26" y="59"/>
                  <a:pt x="27" y="62"/>
                  <a:pt x="29" y="65"/>
                </a:cubicBezTo>
                <a:cubicBezTo>
                  <a:pt x="29" y="65"/>
                  <a:pt x="29" y="65"/>
                  <a:pt x="29" y="65"/>
                </a:cubicBezTo>
                <a:cubicBezTo>
                  <a:pt x="30" y="68"/>
                  <a:pt x="30" y="68"/>
                  <a:pt x="30" y="68"/>
                </a:cubicBezTo>
                <a:cubicBezTo>
                  <a:pt x="23" y="77"/>
                  <a:pt x="23" y="77"/>
                  <a:pt x="23" y="77"/>
                </a:cubicBezTo>
                <a:cubicBezTo>
                  <a:pt x="42" y="90"/>
                  <a:pt x="42" y="90"/>
                  <a:pt x="42" y="90"/>
                </a:cubicBezTo>
                <a:cubicBezTo>
                  <a:pt x="49" y="80"/>
                  <a:pt x="49" y="80"/>
                  <a:pt x="49" y="80"/>
                </a:cubicBezTo>
                <a:cubicBezTo>
                  <a:pt x="52" y="80"/>
                  <a:pt x="52" y="80"/>
                  <a:pt x="52" y="80"/>
                </a:cubicBezTo>
                <a:cubicBezTo>
                  <a:pt x="53" y="80"/>
                  <a:pt x="54" y="80"/>
                  <a:pt x="55" y="80"/>
                </a:cubicBezTo>
                <a:cubicBezTo>
                  <a:pt x="55" y="80"/>
                  <a:pt x="55" y="80"/>
                  <a:pt x="55" y="80"/>
                </a:cubicBezTo>
                <a:cubicBezTo>
                  <a:pt x="57" y="80"/>
                  <a:pt x="59" y="80"/>
                  <a:pt x="61" y="80"/>
                </a:cubicBezTo>
                <a:cubicBezTo>
                  <a:pt x="61" y="80"/>
                  <a:pt x="61" y="80"/>
                  <a:pt x="61" y="80"/>
                </a:cubicBezTo>
                <a:cubicBezTo>
                  <a:pt x="64" y="79"/>
                  <a:pt x="64" y="79"/>
                  <a:pt x="64" y="79"/>
                </a:cubicBezTo>
                <a:cubicBezTo>
                  <a:pt x="72" y="89"/>
                  <a:pt x="72" y="89"/>
                  <a:pt x="72" y="89"/>
                </a:cubicBezTo>
                <a:cubicBezTo>
                  <a:pt x="90" y="76"/>
                  <a:pt x="90" y="76"/>
                  <a:pt x="90" y="76"/>
                </a:cubicBezTo>
                <a:cubicBezTo>
                  <a:pt x="82" y="65"/>
                  <a:pt x="82" y="65"/>
                  <a:pt x="82" y="65"/>
                </a:cubicBezTo>
                <a:cubicBezTo>
                  <a:pt x="83" y="62"/>
                  <a:pt x="83" y="62"/>
                  <a:pt x="83" y="62"/>
                </a:cubicBezTo>
                <a:cubicBezTo>
                  <a:pt x="84" y="60"/>
                  <a:pt x="85" y="58"/>
                  <a:pt x="85" y="55"/>
                </a:cubicBezTo>
                <a:cubicBezTo>
                  <a:pt x="85" y="55"/>
                  <a:pt x="85" y="55"/>
                  <a:pt x="85" y="55"/>
                </a:cubicBezTo>
                <a:cubicBezTo>
                  <a:pt x="86" y="52"/>
                  <a:pt x="86" y="52"/>
                  <a:pt x="86" y="52"/>
                </a:cubicBezTo>
                <a:cubicBezTo>
                  <a:pt x="99" y="48"/>
                  <a:pt x="99" y="48"/>
                  <a:pt x="99" y="48"/>
                </a:cubicBezTo>
                <a:cubicBezTo>
                  <a:pt x="92" y="26"/>
                  <a:pt x="92" y="26"/>
                  <a:pt x="92" y="26"/>
                </a:cubicBezTo>
                <a:cubicBezTo>
                  <a:pt x="78" y="31"/>
                  <a:pt x="78" y="31"/>
                  <a:pt x="78" y="31"/>
                </a:cubicBezTo>
                <a:cubicBezTo>
                  <a:pt x="76" y="29"/>
                  <a:pt x="76" y="29"/>
                  <a:pt x="76" y="29"/>
                </a:cubicBezTo>
                <a:cubicBezTo>
                  <a:pt x="74" y="27"/>
                  <a:pt x="72" y="26"/>
                  <a:pt x="69" y="25"/>
                </a:cubicBezTo>
                <a:cubicBezTo>
                  <a:pt x="69" y="25"/>
                  <a:pt x="69" y="25"/>
                  <a:pt x="69" y="25"/>
                </a:cubicBezTo>
                <a:cubicBezTo>
                  <a:pt x="67" y="23"/>
                  <a:pt x="67" y="23"/>
                  <a:pt x="67" y="23"/>
                </a:cubicBezTo>
                <a:cubicBezTo>
                  <a:pt x="67" y="10"/>
                  <a:pt x="67" y="10"/>
                  <a:pt x="67" y="10"/>
                </a:cubicBezTo>
                <a:cubicBezTo>
                  <a:pt x="44" y="10"/>
                  <a:pt x="44" y="10"/>
                  <a:pt x="44" y="10"/>
                </a:cubicBezTo>
                <a:cubicBezTo>
                  <a:pt x="44" y="23"/>
                  <a:pt x="44" y="23"/>
                  <a:pt x="44" y="23"/>
                </a:cubicBezTo>
                <a:cubicBezTo>
                  <a:pt x="41" y="25"/>
                  <a:pt x="41" y="25"/>
                  <a:pt x="41" y="25"/>
                </a:cubicBezTo>
                <a:cubicBezTo>
                  <a:pt x="39" y="26"/>
                  <a:pt x="36" y="28"/>
                  <a:pt x="34" y="30"/>
                </a:cubicBezTo>
                <a:cubicBezTo>
                  <a:pt x="34" y="30"/>
                  <a:pt x="34" y="30"/>
                  <a:pt x="34" y="30"/>
                </a:cubicBezTo>
                <a:cubicBezTo>
                  <a:pt x="32" y="32"/>
                  <a:pt x="32" y="32"/>
                  <a:pt x="32" y="32"/>
                </a:cubicBezTo>
                <a:cubicBezTo>
                  <a:pt x="20" y="28"/>
                  <a:pt x="20" y="28"/>
                  <a:pt x="20" y="28"/>
                </a:cubicBezTo>
                <a:cubicBezTo>
                  <a:pt x="13" y="49"/>
                  <a:pt x="13" y="49"/>
                  <a:pt x="13" y="49"/>
                </a:cubicBezTo>
                <a:close/>
                <a:moveTo>
                  <a:pt x="39" y="51"/>
                </a:moveTo>
                <a:cubicBezTo>
                  <a:pt x="39" y="41"/>
                  <a:pt x="46" y="33"/>
                  <a:pt x="56" y="33"/>
                </a:cubicBezTo>
                <a:cubicBezTo>
                  <a:pt x="56" y="33"/>
                  <a:pt x="56" y="33"/>
                  <a:pt x="56" y="33"/>
                </a:cubicBezTo>
                <a:cubicBezTo>
                  <a:pt x="66" y="33"/>
                  <a:pt x="74" y="41"/>
                  <a:pt x="74" y="51"/>
                </a:cubicBezTo>
                <a:cubicBezTo>
                  <a:pt x="74" y="51"/>
                  <a:pt x="74" y="51"/>
                  <a:pt x="74" y="51"/>
                </a:cubicBezTo>
                <a:cubicBezTo>
                  <a:pt x="74" y="60"/>
                  <a:pt x="66" y="68"/>
                  <a:pt x="56" y="68"/>
                </a:cubicBezTo>
                <a:cubicBezTo>
                  <a:pt x="56" y="68"/>
                  <a:pt x="56" y="68"/>
                  <a:pt x="56" y="68"/>
                </a:cubicBezTo>
                <a:cubicBezTo>
                  <a:pt x="56" y="63"/>
                  <a:pt x="56" y="63"/>
                  <a:pt x="56" y="63"/>
                </a:cubicBezTo>
                <a:cubicBezTo>
                  <a:pt x="56" y="58"/>
                  <a:pt x="56" y="58"/>
                  <a:pt x="56" y="58"/>
                </a:cubicBezTo>
                <a:cubicBezTo>
                  <a:pt x="60" y="58"/>
                  <a:pt x="64" y="55"/>
                  <a:pt x="64" y="51"/>
                </a:cubicBezTo>
                <a:cubicBezTo>
                  <a:pt x="64" y="51"/>
                  <a:pt x="64" y="51"/>
                  <a:pt x="64" y="51"/>
                </a:cubicBezTo>
                <a:cubicBezTo>
                  <a:pt x="64" y="46"/>
                  <a:pt x="60" y="43"/>
                  <a:pt x="56" y="43"/>
                </a:cubicBezTo>
                <a:cubicBezTo>
                  <a:pt x="56" y="43"/>
                  <a:pt x="56" y="43"/>
                  <a:pt x="56" y="43"/>
                </a:cubicBezTo>
                <a:cubicBezTo>
                  <a:pt x="52" y="43"/>
                  <a:pt x="49" y="46"/>
                  <a:pt x="49" y="51"/>
                </a:cubicBezTo>
                <a:cubicBezTo>
                  <a:pt x="49" y="51"/>
                  <a:pt x="49" y="51"/>
                  <a:pt x="49" y="51"/>
                </a:cubicBezTo>
                <a:cubicBezTo>
                  <a:pt x="49" y="55"/>
                  <a:pt x="52" y="58"/>
                  <a:pt x="56" y="58"/>
                </a:cubicBezTo>
                <a:cubicBezTo>
                  <a:pt x="56" y="58"/>
                  <a:pt x="56" y="58"/>
                  <a:pt x="56" y="58"/>
                </a:cubicBezTo>
                <a:cubicBezTo>
                  <a:pt x="56" y="63"/>
                  <a:pt x="56" y="63"/>
                  <a:pt x="56" y="63"/>
                </a:cubicBezTo>
                <a:cubicBezTo>
                  <a:pt x="56" y="68"/>
                  <a:pt x="56" y="68"/>
                  <a:pt x="56" y="68"/>
                </a:cubicBezTo>
                <a:cubicBezTo>
                  <a:pt x="46" y="68"/>
                  <a:pt x="39" y="60"/>
                  <a:pt x="39" y="51"/>
                </a:cubicBezTo>
                <a:close/>
              </a:path>
            </a:pathLst>
          </a:custGeom>
          <a:solidFill>
            <a:srgbClr val="F8F8F8"/>
          </a:solidFill>
          <a:ln>
            <a:noFill/>
          </a:ln>
        </p:spPr>
        <p:txBody>
          <a:bodyPr/>
          <a:lstStyle/>
          <a:p>
            <a:endParaRPr lang="zh-CN" altLang="en-US">
              <a:solidFill>
                <a:prstClr val="black"/>
              </a:solidFill>
            </a:endParaRPr>
          </a:p>
        </p:txBody>
      </p:sp>
      <p:sp>
        <p:nvSpPr>
          <p:cNvPr id="29" name="Rectangle 29"/>
          <p:cNvSpPr/>
          <p:nvPr/>
        </p:nvSpPr>
        <p:spPr>
          <a:xfrm>
            <a:off x="5773194" y="1740345"/>
            <a:ext cx="2598297" cy="838691"/>
          </a:xfrm>
          <a:prstGeom prst="rect">
            <a:avLst/>
          </a:prstGeom>
        </p:spPr>
        <p:txBody>
          <a:bodyPr wrap="square" lIns="68580" tIns="34290" rIns="68580" bIns="34290">
            <a:spAutoFit/>
          </a:bodyPr>
          <a:lstStyle/>
          <a:p>
            <a:pP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在此输入您的描述内容，在此输入您的描述内容在此输入您的描述内容，在此输入您的描述内容在此输入您的描述内容</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a:p>
            <a:pPr>
              <a:lnSpc>
                <a:spcPts val="1500"/>
              </a:lnSpc>
            </a:pP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p:txBody>
      </p:sp>
      <p:sp>
        <p:nvSpPr>
          <p:cNvPr id="30" name="Text Placeholder 2"/>
          <p:cNvSpPr txBox="1"/>
          <p:nvPr/>
        </p:nvSpPr>
        <p:spPr>
          <a:xfrm>
            <a:off x="5773194" y="1453242"/>
            <a:ext cx="1388460" cy="256326"/>
          </a:xfrm>
          <a:prstGeom prst="rect">
            <a:avLst/>
          </a:prstGeom>
        </p:spPr>
        <p:txBody>
          <a:bodyPr vert="horz"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lvl="0"/>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31" name="Rectangle 29"/>
          <p:cNvSpPr/>
          <p:nvPr/>
        </p:nvSpPr>
        <p:spPr>
          <a:xfrm>
            <a:off x="5773194" y="2908937"/>
            <a:ext cx="2598297" cy="838691"/>
          </a:xfrm>
          <a:prstGeom prst="rect">
            <a:avLst/>
          </a:prstGeom>
        </p:spPr>
        <p:txBody>
          <a:bodyPr wrap="square" lIns="68580" tIns="34290" rIns="68580" bIns="34290">
            <a:spAutoFit/>
          </a:bodyPr>
          <a:lstStyle/>
          <a:p>
            <a:pP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在此输入您的描述内容，在此输入您的描述内容在此输入您的描述内容，在此输入您的描述内容在此输入您的描述内容</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a:p>
            <a:pPr>
              <a:lnSpc>
                <a:spcPts val="1500"/>
              </a:lnSpc>
            </a:pP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p:txBody>
      </p:sp>
      <p:sp>
        <p:nvSpPr>
          <p:cNvPr id="32" name="Text Placeholder 2"/>
          <p:cNvSpPr txBox="1"/>
          <p:nvPr/>
        </p:nvSpPr>
        <p:spPr>
          <a:xfrm>
            <a:off x="5773194" y="2621834"/>
            <a:ext cx="1388460" cy="256326"/>
          </a:xfrm>
          <a:prstGeom prst="rect">
            <a:avLst/>
          </a:prstGeom>
        </p:spPr>
        <p:txBody>
          <a:bodyPr vert="horz"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lvl="0"/>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33" name="Rectangle 29"/>
          <p:cNvSpPr/>
          <p:nvPr/>
        </p:nvSpPr>
        <p:spPr>
          <a:xfrm>
            <a:off x="705337" y="1740345"/>
            <a:ext cx="2598297" cy="838691"/>
          </a:xfrm>
          <a:prstGeom prst="rect">
            <a:avLst/>
          </a:prstGeom>
        </p:spPr>
        <p:txBody>
          <a:bodyPr wrap="square" lIns="68580" tIns="34290" rIns="68580" bIns="34290">
            <a:spAutoFit/>
          </a:bodyPr>
          <a:lstStyle/>
          <a:p>
            <a:pPr algn="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在此输入您的描述内容，在此输入您的描述内容在此输入您的描述内容，在此输入您的描述内容在此输入您的描述内容</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a:p>
            <a:pPr algn="r">
              <a:lnSpc>
                <a:spcPts val="1500"/>
              </a:lnSpc>
            </a:pP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p:txBody>
      </p:sp>
      <p:sp>
        <p:nvSpPr>
          <p:cNvPr id="34" name="Text Placeholder 2"/>
          <p:cNvSpPr txBox="1"/>
          <p:nvPr/>
        </p:nvSpPr>
        <p:spPr>
          <a:xfrm>
            <a:off x="1915174" y="1453242"/>
            <a:ext cx="1388460" cy="256326"/>
          </a:xfrm>
          <a:prstGeom prst="rect">
            <a:avLst/>
          </a:prstGeom>
        </p:spPr>
        <p:txBody>
          <a:bodyPr vert="horz"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lvl="0" algn="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35" name="Rectangle 29"/>
          <p:cNvSpPr/>
          <p:nvPr/>
        </p:nvSpPr>
        <p:spPr>
          <a:xfrm>
            <a:off x="705337" y="2908937"/>
            <a:ext cx="2598297" cy="838691"/>
          </a:xfrm>
          <a:prstGeom prst="rect">
            <a:avLst/>
          </a:prstGeom>
        </p:spPr>
        <p:txBody>
          <a:bodyPr wrap="square" lIns="68580" tIns="34290" rIns="68580" bIns="34290">
            <a:spAutoFit/>
          </a:bodyPr>
          <a:lstStyle/>
          <a:p>
            <a:pPr algn="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在此输入您的描述内容，在此输入您的描述内容在此输入您的描述内容，在此输入您的描述内容在此输入您的描述内容</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a:p>
            <a:pPr algn="r">
              <a:lnSpc>
                <a:spcPts val="1500"/>
              </a:lnSpc>
            </a:pP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p:txBody>
      </p:sp>
      <p:sp>
        <p:nvSpPr>
          <p:cNvPr id="36" name="Text Placeholder 2"/>
          <p:cNvSpPr txBox="1"/>
          <p:nvPr/>
        </p:nvSpPr>
        <p:spPr>
          <a:xfrm>
            <a:off x="1915174" y="2621834"/>
            <a:ext cx="1388460" cy="256326"/>
          </a:xfrm>
          <a:prstGeom prst="rect">
            <a:avLst/>
          </a:prstGeom>
        </p:spPr>
        <p:txBody>
          <a:bodyPr vert="horz"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lvl="0" algn="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10"/>
          <p:cNvSpPr txBox="1"/>
          <p:nvPr/>
        </p:nvSpPr>
        <p:spPr>
          <a:xfrm>
            <a:off x="752635" y="370064"/>
            <a:ext cx="3325284" cy="523220"/>
          </a:xfrm>
          <a:prstGeom prst="rect">
            <a:avLst/>
          </a:prstGeom>
          <a:noFill/>
        </p:spPr>
        <p:txBody>
          <a:bodyPr wrap="square" rtlCol="0">
            <a:spAutoFit/>
          </a:bodyPr>
          <a:lstStyle/>
          <a:p>
            <a:r>
              <a:rPr lang="zh-CN" altLang="en-US" sz="1800" dirty="0">
                <a:solidFill>
                  <a:schemeClr val="accent6">
                    <a:lumMod val="75000"/>
                  </a:schemeClr>
                </a:solidFill>
                <a:latin typeface="微软雅黑" panose="020B0503020204020204" pitchFamily="34" charset="-122"/>
                <a:ea typeface="微软雅黑" panose="020B0503020204020204" pitchFamily="34" charset="-122"/>
                <a:sym typeface="+mn-ea"/>
              </a:rPr>
              <a:t>研究成果展示与应用</a:t>
            </a:r>
            <a:endParaRPr lang="en-US" altLang="zh-CN" sz="1800" dirty="0">
              <a:solidFill>
                <a:schemeClr val="accent6">
                  <a:lumMod val="75000"/>
                </a:schemeClr>
              </a:solidFill>
              <a:latin typeface="微软雅黑" panose="020B0503020204020204" pitchFamily="34" charset="-122"/>
              <a:ea typeface="微软雅黑" panose="020B0503020204020204" pitchFamily="34" charset="-122"/>
              <a:sym typeface="+mn-ea"/>
            </a:endParaRPr>
          </a:p>
          <a:p>
            <a:r>
              <a:rPr lang="en-US" altLang="zh-CN" sz="1000" dirty="0">
                <a:solidFill>
                  <a:schemeClr val="accent6">
                    <a:lumMod val="75000"/>
                  </a:schemeClr>
                </a:solidFill>
                <a:latin typeface="微软雅黑" panose="020B0503020204020204" pitchFamily="34" charset="-122"/>
                <a:ea typeface="微软雅黑" panose="020B0503020204020204" pitchFamily="34" charset="-122"/>
                <a:sym typeface="+mn-ea"/>
              </a:rPr>
              <a:t>Research results display and Application</a:t>
            </a:r>
            <a:endParaRPr lang="zh-CN" altLang="en-US" sz="10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42" name="Rectangle 20"/>
          <p:cNvSpPr>
            <a:spLocks noChangeArrowheads="1"/>
          </p:cNvSpPr>
          <p:nvPr/>
        </p:nvSpPr>
        <p:spPr bwMode="auto">
          <a:xfrm>
            <a:off x="940969" y="1345452"/>
            <a:ext cx="1447800" cy="1453010"/>
          </a:xfrm>
          <a:prstGeom prst="rect">
            <a:avLst/>
          </a:prstGeom>
          <a:solidFill>
            <a:srgbClr val="548235"/>
          </a:solidFill>
          <a:ln>
            <a:solidFill>
              <a:schemeClr val="accent6">
                <a:lumMod val="75000"/>
              </a:schemeClr>
            </a:solidFill>
          </a:ln>
        </p:spPr>
        <p:txBody>
          <a:bodyPr/>
          <a:lstStyle/>
          <a:p>
            <a:endParaRPr lang="zh-CN" altLang="en-US">
              <a:solidFill>
                <a:prstClr val="black"/>
              </a:solidFill>
            </a:endParaRPr>
          </a:p>
        </p:txBody>
      </p:sp>
      <p:sp>
        <p:nvSpPr>
          <p:cNvPr id="43" name="Rectangle 21" descr="318740-130P60HZ091"/>
          <p:cNvSpPr>
            <a:spLocks noChangeArrowheads="1"/>
          </p:cNvSpPr>
          <p:nvPr/>
        </p:nvSpPr>
        <p:spPr bwMode="auto">
          <a:xfrm>
            <a:off x="2388769" y="1345452"/>
            <a:ext cx="1447800" cy="145301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blipFill dpi="0" rotWithShape="1">
                <a:blip r:embed="rId4" cstate="print">
                  <a:extLst>
                    <a:ext uri="{28A0092B-C50C-407E-A947-70E740481C1C}">
                      <a14:useLocalDpi xmlns:a14="http://schemas.microsoft.com/office/drawing/2010/main" val="0"/>
                    </a:ext>
                  </a:extLst>
                </a:blip>
                <a:srcRect/>
                <a:stretch>
                  <a:fillRect/>
                </a:stretch>
              </a:blipFill>
            </a:endParaRPr>
          </a:p>
        </p:txBody>
      </p:sp>
      <p:sp>
        <p:nvSpPr>
          <p:cNvPr id="44" name="Rectangle 22"/>
          <p:cNvSpPr>
            <a:spLocks noChangeArrowheads="1"/>
          </p:cNvSpPr>
          <p:nvPr/>
        </p:nvSpPr>
        <p:spPr bwMode="auto">
          <a:xfrm>
            <a:off x="3836569" y="1345452"/>
            <a:ext cx="1447800" cy="1453010"/>
          </a:xfrm>
          <a:prstGeom prst="rect">
            <a:avLst/>
          </a:prstGeom>
          <a:solidFill>
            <a:srgbClr val="548235"/>
          </a:solidFill>
          <a:ln>
            <a:solidFill>
              <a:schemeClr val="accent6">
                <a:lumMod val="75000"/>
              </a:schemeClr>
            </a:solidFill>
          </a:ln>
        </p:spPr>
        <p:txBody>
          <a:bodyPr/>
          <a:lstStyle/>
          <a:p>
            <a:endParaRPr lang="zh-CN" altLang="en-US">
              <a:solidFill>
                <a:prstClr val="black"/>
              </a:solidFill>
            </a:endParaRPr>
          </a:p>
        </p:txBody>
      </p:sp>
      <p:sp>
        <p:nvSpPr>
          <p:cNvPr id="45" name="Rectangle 23" descr="22"/>
          <p:cNvSpPr>
            <a:spLocks noChangeArrowheads="1"/>
          </p:cNvSpPr>
          <p:nvPr/>
        </p:nvSpPr>
        <p:spPr bwMode="auto">
          <a:xfrm>
            <a:off x="5284369" y="1345452"/>
            <a:ext cx="1447800" cy="145301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solidFill>
                <a:prstClr val="black"/>
              </a:solidFill>
            </a:endParaRPr>
          </a:p>
        </p:txBody>
      </p:sp>
      <p:sp>
        <p:nvSpPr>
          <p:cNvPr id="46" name="Rectangle 24"/>
          <p:cNvSpPr>
            <a:spLocks noChangeArrowheads="1"/>
          </p:cNvSpPr>
          <p:nvPr/>
        </p:nvSpPr>
        <p:spPr bwMode="auto">
          <a:xfrm>
            <a:off x="6732169" y="1345452"/>
            <a:ext cx="1447800" cy="1453010"/>
          </a:xfrm>
          <a:prstGeom prst="rect">
            <a:avLst/>
          </a:prstGeom>
          <a:solidFill>
            <a:srgbClr val="548235"/>
          </a:solidFill>
          <a:ln>
            <a:solidFill>
              <a:schemeClr val="accent6">
                <a:lumMod val="75000"/>
              </a:schemeClr>
            </a:solidFill>
          </a:ln>
        </p:spPr>
        <p:txBody>
          <a:bodyPr/>
          <a:lstStyle/>
          <a:p>
            <a:endParaRPr lang="zh-CN" altLang="en-US">
              <a:solidFill>
                <a:prstClr val="black"/>
              </a:solidFill>
            </a:endParaRPr>
          </a:p>
        </p:txBody>
      </p:sp>
      <p:sp>
        <p:nvSpPr>
          <p:cNvPr id="48" name="Rectangle 25" descr="sy_64934932458副本"/>
          <p:cNvSpPr>
            <a:spLocks noChangeArrowheads="1"/>
          </p:cNvSpPr>
          <p:nvPr/>
        </p:nvSpPr>
        <p:spPr bwMode="auto">
          <a:xfrm>
            <a:off x="940969" y="2798462"/>
            <a:ext cx="1447800" cy="1454599"/>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solidFill>
                <a:prstClr val="black"/>
              </a:solidFill>
            </a:endParaRPr>
          </a:p>
        </p:txBody>
      </p:sp>
      <p:sp>
        <p:nvSpPr>
          <p:cNvPr id="50" name="Rectangle 27" descr="image0071-1024x682"/>
          <p:cNvSpPr>
            <a:spLocks noChangeArrowheads="1"/>
          </p:cNvSpPr>
          <p:nvPr/>
        </p:nvSpPr>
        <p:spPr bwMode="auto">
          <a:xfrm>
            <a:off x="3836569" y="2798462"/>
            <a:ext cx="1447800" cy="1454599"/>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a:solidFill>
                <a:prstClr val="black"/>
              </a:solidFill>
            </a:endParaRPr>
          </a:p>
        </p:txBody>
      </p:sp>
      <p:sp>
        <p:nvSpPr>
          <p:cNvPr id="52" name="Rectangle 29" descr="201107060956141686"/>
          <p:cNvSpPr>
            <a:spLocks noChangeArrowheads="1"/>
          </p:cNvSpPr>
          <p:nvPr/>
        </p:nvSpPr>
        <p:spPr bwMode="auto">
          <a:xfrm>
            <a:off x="6732169" y="2798462"/>
            <a:ext cx="1447800" cy="1454599"/>
          </a:xfrm>
          <a:prstGeom prst="rect">
            <a:avLst/>
          </a:prstGeom>
          <a:blipFill dpi="0" rotWithShape="1">
            <a:blip r:embed="rId8" cstate="print">
              <a:extLst>
                <a:ext uri="{BEBA8EAE-BF5A-486C-A8C5-ECC9F3942E4B}">
                  <a14:imgProps xmlns:a14="http://schemas.microsoft.com/office/drawing/2010/main">
                    <a14:imgLayer r:embed="rId9">
                      <a14:imgEffect>
                        <a14:colorTemperature colorTemp="5900"/>
                      </a14:imgEffect>
                    </a14:imgLayer>
                  </a14:imgProps>
                </a:ext>
                <a:ext uri="{28A0092B-C50C-407E-A947-70E740481C1C}">
                  <a14:useLocalDpi xmlns:a14="http://schemas.microsoft.com/office/drawing/2010/main" val="0"/>
                </a:ext>
              </a:extLst>
            </a:blip>
            <a:srcRect/>
            <a:stretch>
              <a:fillRect/>
            </a:stretch>
          </a:blipFill>
          <a:ln>
            <a:noFill/>
          </a:ln>
        </p:spPr>
        <p:txBody>
          <a:bodyPr/>
          <a:lstStyle/>
          <a:p>
            <a:endParaRPr lang="zh-CN" altLang="en-US">
              <a:solidFill>
                <a:prstClr val="black"/>
              </a:solidFill>
            </a:endParaRPr>
          </a:p>
        </p:txBody>
      </p:sp>
      <p:sp>
        <p:nvSpPr>
          <p:cNvPr id="49" name="Rectangle 26"/>
          <p:cNvSpPr>
            <a:spLocks noChangeArrowheads="1"/>
          </p:cNvSpPr>
          <p:nvPr/>
        </p:nvSpPr>
        <p:spPr bwMode="auto">
          <a:xfrm>
            <a:off x="2388769" y="2798462"/>
            <a:ext cx="1447800" cy="1454599"/>
          </a:xfrm>
          <a:prstGeom prst="rect">
            <a:avLst/>
          </a:prstGeom>
          <a:solidFill>
            <a:srgbClr val="548235"/>
          </a:solidFill>
          <a:ln w="9525">
            <a:noFill/>
          </a:ln>
        </p:spPr>
        <p:txBody>
          <a:bodyPr/>
          <a:lstStyle/>
          <a:p>
            <a:endParaRPr lang="zh-CN" altLang="en-US">
              <a:solidFill>
                <a:prstClr val="black"/>
              </a:solidFill>
            </a:endParaRPr>
          </a:p>
        </p:txBody>
      </p:sp>
      <p:sp>
        <p:nvSpPr>
          <p:cNvPr id="51" name="Rectangle 28"/>
          <p:cNvSpPr>
            <a:spLocks noChangeArrowheads="1"/>
          </p:cNvSpPr>
          <p:nvPr/>
        </p:nvSpPr>
        <p:spPr bwMode="auto">
          <a:xfrm>
            <a:off x="5284369" y="2798462"/>
            <a:ext cx="1447800" cy="1454599"/>
          </a:xfrm>
          <a:prstGeom prst="rect">
            <a:avLst/>
          </a:prstGeom>
          <a:solidFill>
            <a:srgbClr val="548235"/>
          </a:solidFill>
          <a:ln w="9525">
            <a:noFill/>
          </a:ln>
        </p:spPr>
        <p:txBody>
          <a:bodyPr/>
          <a:lstStyle/>
          <a:p>
            <a:endParaRPr lang="zh-CN" altLang="en-US">
              <a:solidFill>
                <a:prstClr val="black"/>
              </a:solidFill>
            </a:endParaRPr>
          </a:p>
        </p:txBody>
      </p:sp>
      <p:sp>
        <p:nvSpPr>
          <p:cNvPr id="93301" name="TextBox 1958"/>
          <p:cNvSpPr/>
          <p:nvPr/>
        </p:nvSpPr>
        <p:spPr>
          <a:xfrm>
            <a:off x="1079740" y="1465659"/>
            <a:ext cx="1277838" cy="315471"/>
          </a:xfrm>
          <a:prstGeom prst="rect">
            <a:avLst/>
          </a:prstGeom>
          <a:noFill/>
          <a:ln w="9525">
            <a:noFill/>
            <a:miter/>
          </a:ln>
        </p:spPr>
        <p:txBody>
          <a:bodyPr wrap="square" lIns="68580" tIns="34290" rIns="68580" bIns="34290">
            <a:spAutoFit/>
          </a:bodyPr>
          <a:lstStyle/>
          <a:p>
            <a:pPr lvl="0"/>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28" name="文本框 27"/>
          <p:cNvSpPr txBox="1"/>
          <p:nvPr/>
        </p:nvSpPr>
        <p:spPr>
          <a:xfrm>
            <a:off x="1079741" y="1767733"/>
            <a:ext cx="1277838" cy="83869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zh-CN" altLang="en-US" sz="1000" kern="0" dirty="0">
                <a:solidFill>
                  <a:schemeClr val="bg1"/>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54" name="TextBox 1958"/>
          <p:cNvSpPr/>
          <p:nvPr/>
        </p:nvSpPr>
        <p:spPr>
          <a:xfrm>
            <a:off x="3943066" y="1465659"/>
            <a:ext cx="1277838" cy="315471"/>
          </a:xfrm>
          <a:prstGeom prst="rect">
            <a:avLst/>
          </a:prstGeom>
          <a:noFill/>
          <a:ln w="9525">
            <a:noFill/>
            <a:miter/>
          </a:ln>
        </p:spPr>
        <p:txBody>
          <a:bodyPr wrap="square" lIns="68580" tIns="34290" rIns="68580" bIns="34290">
            <a:spAutoFit/>
          </a:bodyPr>
          <a:lstStyle/>
          <a:p>
            <a:pPr lvl="0"/>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55" name="文本框 27"/>
          <p:cNvSpPr txBox="1"/>
          <p:nvPr/>
        </p:nvSpPr>
        <p:spPr>
          <a:xfrm>
            <a:off x="3943067" y="1767733"/>
            <a:ext cx="1277838" cy="83869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zh-CN" altLang="en-US" sz="1000" kern="0" dirty="0">
                <a:solidFill>
                  <a:schemeClr val="bg1"/>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56" name="TextBox 1958"/>
          <p:cNvSpPr/>
          <p:nvPr/>
        </p:nvSpPr>
        <p:spPr>
          <a:xfrm>
            <a:off x="6860182" y="1465659"/>
            <a:ext cx="1277838" cy="315471"/>
          </a:xfrm>
          <a:prstGeom prst="rect">
            <a:avLst/>
          </a:prstGeom>
          <a:noFill/>
          <a:ln w="9525">
            <a:noFill/>
            <a:miter/>
          </a:ln>
        </p:spPr>
        <p:txBody>
          <a:bodyPr wrap="square" lIns="68580" tIns="34290" rIns="68580" bIns="34290">
            <a:spAutoFit/>
          </a:bodyPr>
          <a:lstStyle/>
          <a:p>
            <a:pPr lvl="0"/>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57" name="文本框 27"/>
          <p:cNvSpPr txBox="1"/>
          <p:nvPr/>
        </p:nvSpPr>
        <p:spPr>
          <a:xfrm>
            <a:off x="6860183" y="1767733"/>
            <a:ext cx="1277838" cy="83869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zh-CN" altLang="en-US" sz="1000" kern="0" dirty="0">
                <a:solidFill>
                  <a:schemeClr val="bg1"/>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59" name="TextBox 1958"/>
          <p:cNvSpPr/>
          <p:nvPr/>
        </p:nvSpPr>
        <p:spPr>
          <a:xfrm>
            <a:off x="2516782" y="2971730"/>
            <a:ext cx="1277838" cy="315471"/>
          </a:xfrm>
          <a:prstGeom prst="rect">
            <a:avLst/>
          </a:prstGeom>
          <a:noFill/>
          <a:ln w="9525">
            <a:noFill/>
            <a:miter/>
          </a:ln>
        </p:spPr>
        <p:txBody>
          <a:bodyPr wrap="square" lIns="68580" tIns="34290" rIns="68580" bIns="34290">
            <a:spAutoFit/>
          </a:bodyPr>
          <a:lstStyle/>
          <a:p>
            <a:pPr lvl="0"/>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60" name="文本框 27"/>
          <p:cNvSpPr txBox="1"/>
          <p:nvPr/>
        </p:nvSpPr>
        <p:spPr>
          <a:xfrm>
            <a:off x="2516783" y="3273804"/>
            <a:ext cx="1277838" cy="83869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zh-CN" altLang="en-US" sz="1000" kern="0" dirty="0">
                <a:solidFill>
                  <a:schemeClr val="bg1"/>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61" name="TextBox 1958"/>
          <p:cNvSpPr/>
          <p:nvPr/>
        </p:nvSpPr>
        <p:spPr>
          <a:xfrm>
            <a:off x="5433898" y="2971730"/>
            <a:ext cx="1277838" cy="315471"/>
          </a:xfrm>
          <a:prstGeom prst="rect">
            <a:avLst/>
          </a:prstGeom>
          <a:noFill/>
          <a:ln w="9525">
            <a:noFill/>
            <a:miter/>
          </a:ln>
        </p:spPr>
        <p:txBody>
          <a:bodyPr wrap="square" lIns="68580" tIns="34290" rIns="68580" bIns="34290">
            <a:spAutoFit/>
          </a:bodyPr>
          <a:lstStyle/>
          <a:p>
            <a:pPr lvl="0"/>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62" name="文本框 27"/>
          <p:cNvSpPr txBox="1"/>
          <p:nvPr/>
        </p:nvSpPr>
        <p:spPr>
          <a:xfrm>
            <a:off x="5433899" y="3273804"/>
            <a:ext cx="1277838" cy="83869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zh-CN" altLang="en-US" sz="1000" kern="0" dirty="0">
                <a:solidFill>
                  <a:schemeClr val="bg1"/>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54358" y="1427876"/>
            <a:ext cx="1067276" cy="1067276"/>
            <a:chOff x="1833245" y="2037080"/>
            <a:chExt cx="1423035" cy="1423035"/>
          </a:xfrm>
          <a:solidFill>
            <a:srgbClr val="036FB1"/>
          </a:solidFill>
        </p:grpSpPr>
        <p:sp>
          <p:nvSpPr>
            <p:cNvPr id="50" name="泪滴形 49"/>
            <p:cNvSpPr/>
            <p:nvPr/>
          </p:nvSpPr>
          <p:spPr>
            <a:xfrm rot="8100000">
              <a:off x="1833245" y="2037080"/>
              <a:ext cx="1423035" cy="1423035"/>
            </a:xfrm>
            <a:prstGeom prst="teardrop">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873" name="Freeform 36"/>
            <p:cNvSpPr>
              <a:spLocks noEditPoints="1"/>
            </p:cNvSpPr>
            <p:nvPr/>
          </p:nvSpPr>
          <p:spPr>
            <a:xfrm>
              <a:off x="2149475" y="2462530"/>
              <a:ext cx="752475" cy="57213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w="9525">
              <a:noFill/>
            </a:ln>
          </p:spPr>
          <p:txBody>
            <a:bodyPr/>
            <a:lstStyle/>
            <a:p>
              <a:endParaRPr lang="zh-CN" altLang="en-US"/>
            </a:p>
          </p:txBody>
        </p:sp>
      </p:grpSp>
      <p:grpSp>
        <p:nvGrpSpPr>
          <p:cNvPr id="7" name="组合 6"/>
          <p:cNvGrpSpPr/>
          <p:nvPr/>
        </p:nvGrpSpPr>
        <p:grpSpPr>
          <a:xfrm>
            <a:off x="3053388" y="1427876"/>
            <a:ext cx="1067276" cy="1067276"/>
            <a:chOff x="4164965" y="2037080"/>
            <a:chExt cx="1423035" cy="1423035"/>
          </a:xfrm>
        </p:grpSpPr>
        <p:sp>
          <p:nvSpPr>
            <p:cNvPr id="51" name="泪滴形 50"/>
            <p:cNvSpPr/>
            <p:nvPr/>
          </p:nvSpPr>
          <p:spPr>
            <a:xfrm rot="8100000">
              <a:off x="4164965" y="2037080"/>
              <a:ext cx="1423035" cy="1423035"/>
            </a:xfrm>
            <a:prstGeom prst="teardrop">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874" name="Freeform 28"/>
            <p:cNvSpPr>
              <a:spLocks noEditPoints="1"/>
            </p:cNvSpPr>
            <p:nvPr/>
          </p:nvSpPr>
          <p:spPr>
            <a:xfrm>
              <a:off x="4559300" y="2414905"/>
              <a:ext cx="668020" cy="66802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rgbClr val="548235"/>
            </a:solidFill>
            <a:ln w="9525">
              <a:noFill/>
            </a:ln>
          </p:spPr>
          <p:txBody>
            <a:bodyPr/>
            <a:lstStyle/>
            <a:p>
              <a:endParaRPr lang="zh-CN" altLang="en-US"/>
            </a:p>
          </p:txBody>
        </p:sp>
      </p:grpSp>
      <p:grpSp>
        <p:nvGrpSpPr>
          <p:cNvPr id="8" name="组合 7"/>
          <p:cNvGrpSpPr/>
          <p:nvPr/>
        </p:nvGrpSpPr>
        <p:grpSpPr>
          <a:xfrm>
            <a:off x="4872038" y="1427876"/>
            <a:ext cx="1067276" cy="1067276"/>
            <a:chOff x="6496050" y="2037080"/>
            <a:chExt cx="1423035" cy="1423035"/>
          </a:xfrm>
          <a:solidFill>
            <a:srgbClr val="036FB1"/>
          </a:solidFill>
        </p:grpSpPr>
        <p:sp>
          <p:nvSpPr>
            <p:cNvPr id="52" name="泪滴形 51"/>
            <p:cNvSpPr/>
            <p:nvPr/>
          </p:nvSpPr>
          <p:spPr>
            <a:xfrm rot="8100000">
              <a:off x="6496050" y="2037080"/>
              <a:ext cx="1423035" cy="1423035"/>
            </a:xfrm>
            <a:prstGeom prst="teardrop">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875" name="Freeform 12"/>
            <p:cNvSpPr>
              <a:spLocks noEditPoints="1"/>
            </p:cNvSpPr>
            <p:nvPr/>
          </p:nvSpPr>
          <p:spPr>
            <a:xfrm>
              <a:off x="6882765" y="2398395"/>
              <a:ext cx="663575" cy="69913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w="9525">
              <a:noFill/>
            </a:ln>
          </p:spPr>
          <p:txBody>
            <a:bodyPr/>
            <a:lstStyle/>
            <a:p>
              <a:endParaRPr lang="zh-CN" altLang="en-US"/>
            </a:p>
          </p:txBody>
        </p:sp>
      </p:grpSp>
      <p:grpSp>
        <p:nvGrpSpPr>
          <p:cNvPr id="9" name="组合 8"/>
          <p:cNvGrpSpPr/>
          <p:nvPr/>
        </p:nvGrpSpPr>
        <p:grpSpPr>
          <a:xfrm>
            <a:off x="6711260" y="1427876"/>
            <a:ext cx="1067276" cy="1067276"/>
            <a:chOff x="8827770" y="2037080"/>
            <a:chExt cx="1423035" cy="1423035"/>
          </a:xfrm>
        </p:grpSpPr>
        <p:sp>
          <p:nvSpPr>
            <p:cNvPr id="53" name="泪滴形 52"/>
            <p:cNvSpPr/>
            <p:nvPr/>
          </p:nvSpPr>
          <p:spPr>
            <a:xfrm rot="8100000">
              <a:off x="8827770" y="2037080"/>
              <a:ext cx="1423035" cy="1423035"/>
            </a:xfrm>
            <a:prstGeom prst="teardrop">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876" name="Freeform 10"/>
            <p:cNvSpPr>
              <a:spLocks noEditPoints="1"/>
            </p:cNvSpPr>
            <p:nvPr/>
          </p:nvSpPr>
          <p:spPr>
            <a:xfrm>
              <a:off x="9253220" y="2385695"/>
              <a:ext cx="639445" cy="72517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rgbClr val="548235"/>
            </a:solidFill>
            <a:ln w="9525">
              <a:noFill/>
            </a:ln>
          </p:spPr>
          <p:txBody>
            <a:bodyPr/>
            <a:lstStyle/>
            <a:p>
              <a:endParaRPr lang="zh-CN" altLang="en-US"/>
            </a:p>
          </p:txBody>
        </p:sp>
      </p:grpSp>
      <p:sp>
        <p:nvSpPr>
          <p:cNvPr id="30" name="Rectangle 29"/>
          <p:cNvSpPr/>
          <p:nvPr/>
        </p:nvSpPr>
        <p:spPr>
          <a:xfrm>
            <a:off x="919078" y="3120507"/>
            <a:ext cx="1700689" cy="1223412"/>
          </a:xfrm>
          <a:prstGeom prst="rect">
            <a:avLst/>
          </a:prstGeom>
        </p:spPr>
        <p:txBody>
          <a:bodyPr wrap="square" lIns="68580" tIns="34290" rIns="68580" bIns="34290">
            <a:spAutoFit/>
          </a:bodyPr>
          <a:lstStyle/>
          <a:p>
            <a:pPr algn="ct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在此输入您的描述内容，在此输入您的描述内容在此输入您的描述内容，在此输入您的描述内容在此输入您的描述内容</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a:p>
            <a:pPr algn="ctr">
              <a:lnSpc>
                <a:spcPts val="1500"/>
              </a:lnSpc>
            </a:pP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p:txBody>
      </p:sp>
      <p:sp>
        <p:nvSpPr>
          <p:cNvPr id="3" name="Rectangle 29"/>
          <p:cNvSpPr/>
          <p:nvPr/>
        </p:nvSpPr>
        <p:spPr>
          <a:xfrm>
            <a:off x="2765257" y="3120507"/>
            <a:ext cx="1700689" cy="1223412"/>
          </a:xfrm>
          <a:prstGeom prst="rect">
            <a:avLst/>
          </a:prstGeom>
        </p:spPr>
        <p:txBody>
          <a:bodyPr wrap="square" lIns="68580" tIns="34290" rIns="68580" bIns="34290">
            <a:spAutoFit/>
          </a:bodyPr>
          <a:lstStyle/>
          <a:p>
            <a:pPr algn="ct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在此输入您的描述内容，在此输入您的描述内容在此输入您的描述内容，在此输入您的描述内容在此输入您的描述内容</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a:p>
            <a:pPr algn="ctr">
              <a:lnSpc>
                <a:spcPts val="1500"/>
              </a:lnSpc>
            </a:pP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p:txBody>
      </p:sp>
      <p:sp>
        <p:nvSpPr>
          <p:cNvPr id="5" name="Rectangle 29"/>
          <p:cNvSpPr/>
          <p:nvPr/>
        </p:nvSpPr>
        <p:spPr>
          <a:xfrm>
            <a:off x="4574382" y="3120507"/>
            <a:ext cx="1700689" cy="1223412"/>
          </a:xfrm>
          <a:prstGeom prst="rect">
            <a:avLst/>
          </a:prstGeom>
        </p:spPr>
        <p:txBody>
          <a:bodyPr wrap="square" lIns="68580" tIns="34290" rIns="68580" bIns="34290">
            <a:spAutoFit/>
          </a:bodyPr>
          <a:lstStyle/>
          <a:p>
            <a:pPr algn="ct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在此输入您的描述内容，在此输入您的描述内容在此输入您的描述内容，在此输入您的描述内容在此输入您的描述内容</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a:p>
            <a:pPr algn="ctr">
              <a:lnSpc>
                <a:spcPts val="1500"/>
              </a:lnSpc>
            </a:pP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p:txBody>
      </p:sp>
      <p:sp>
        <p:nvSpPr>
          <p:cNvPr id="6" name="Rectangle 29"/>
          <p:cNvSpPr/>
          <p:nvPr/>
        </p:nvSpPr>
        <p:spPr>
          <a:xfrm>
            <a:off x="6428367" y="3120507"/>
            <a:ext cx="1700689" cy="1223412"/>
          </a:xfrm>
          <a:prstGeom prst="rect">
            <a:avLst/>
          </a:prstGeom>
        </p:spPr>
        <p:txBody>
          <a:bodyPr wrap="square" lIns="68580" tIns="34290" rIns="68580" bIns="34290">
            <a:spAutoFit/>
          </a:bodyPr>
          <a:lstStyle/>
          <a:p>
            <a:pPr algn="ct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在此输入您的描述内容，在此输入您的描述内容在此输入您的描述内容，在此输入您的描述内容在此输入您的描述内容</a:t>
            </a: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a:p>
            <a:pPr algn="ctr">
              <a:lnSpc>
                <a:spcPts val="1500"/>
              </a:lnSpc>
            </a:pPr>
            <a:endPar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p:txBody>
      </p:sp>
      <p:sp>
        <p:nvSpPr>
          <p:cNvPr id="20" name="Text Placeholder 2"/>
          <p:cNvSpPr txBox="1"/>
          <p:nvPr/>
        </p:nvSpPr>
        <p:spPr>
          <a:xfrm>
            <a:off x="1093766" y="2803587"/>
            <a:ext cx="1388460" cy="256326"/>
          </a:xfrm>
          <a:prstGeom prst="rect">
            <a:avLst/>
          </a:prstGeom>
        </p:spPr>
        <p:txBody>
          <a:bodyPr vert="horz"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lvl="0" algn="ct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21" name="Text Placeholder 2"/>
          <p:cNvSpPr txBox="1"/>
          <p:nvPr/>
        </p:nvSpPr>
        <p:spPr>
          <a:xfrm>
            <a:off x="2905416" y="2803587"/>
            <a:ext cx="1388460" cy="256326"/>
          </a:xfrm>
          <a:prstGeom prst="rect">
            <a:avLst/>
          </a:prstGeom>
        </p:spPr>
        <p:txBody>
          <a:bodyPr vert="horz"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lvl="0" algn="ct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22" name="Text Placeholder 2"/>
          <p:cNvSpPr txBox="1"/>
          <p:nvPr/>
        </p:nvSpPr>
        <p:spPr>
          <a:xfrm>
            <a:off x="4730496" y="2803587"/>
            <a:ext cx="1388460" cy="256326"/>
          </a:xfrm>
          <a:prstGeom prst="rect">
            <a:avLst/>
          </a:prstGeom>
        </p:spPr>
        <p:txBody>
          <a:bodyPr vert="horz"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lvl="0" algn="ct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23" name="Text Placeholder 2"/>
          <p:cNvSpPr txBox="1"/>
          <p:nvPr/>
        </p:nvSpPr>
        <p:spPr>
          <a:xfrm>
            <a:off x="6586340" y="2803587"/>
            <a:ext cx="1388460" cy="256326"/>
          </a:xfrm>
          <a:prstGeom prst="rect">
            <a:avLst/>
          </a:prstGeom>
        </p:spPr>
        <p:txBody>
          <a:bodyPr vert="horz" lIns="68580" tIns="34290" rIns="68580" bIns="34290"/>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lvl="0" algn="ct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24" name="文本框 10"/>
          <p:cNvSpPr txBox="1"/>
          <p:nvPr/>
        </p:nvSpPr>
        <p:spPr>
          <a:xfrm>
            <a:off x="752635" y="370064"/>
            <a:ext cx="3325284" cy="523220"/>
          </a:xfrm>
          <a:prstGeom prst="rect">
            <a:avLst/>
          </a:prstGeom>
          <a:noFill/>
        </p:spPr>
        <p:txBody>
          <a:bodyPr wrap="square" rtlCol="0">
            <a:spAutoFit/>
          </a:bodyPr>
          <a:lstStyle/>
          <a:p>
            <a:r>
              <a:rPr lang="zh-CN" altLang="en-US" sz="1800" dirty="0">
                <a:solidFill>
                  <a:schemeClr val="accent6">
                    <a:lumMod val="75000"/>
                  </a:schemeClr>
                </a:solidFill>
                <a:latin typeface="微软雅黑" panose="020B0503020204020204" pitchFamily="34" charset="-122"/>
                <a:ea typeface="微软雅黑" panose="020B0503020204020204" pitchFamily="34" charset="-122"/>
                <a:sym typeface="+mn-ea"/>
              </a:rPr>
              <a:t>研究成果展示与应用</a:t>
            </a:r>
            <a:endParaRPr lang="en-US" altLang="zh-CN" sz="1800" dirty="0">
              <a:solidFill>
                <a:schemeClr val="accent6">
                  <a:lumMod val="75000"/>
                </a:schemeClr>
              </a:solidFill>
              <a:latin typeface="微软雅黑" panose="020B0503020204020204" pitchFamily="34" charset="-122"/>
              <a:ea typeface="微软雅黑" panose="020B0503020204020204" pitchFamily="34" charset="-122"/>
              <a:sym typeface="+mn-ea"/>
            </a:endParaRPr>
          </a:p>
          <a:p>
            <a:r>
              <a:rPr lang="en-US" altLang="zh-CN" sz="1000" dirty="0">
                <a:solidFill>
                  <a:schemeClr val="accent6">
                    <a:lumMod val="75000"/>
                  </a:schemeClr>
                </a:solidFill>
                <a:latin typeface="微软雅黑" panose="020B0503020204020204" pitchFamily="34" charset="-122"/>
                <a:ea typeface="微软雅黑" panose="020B0503020204020204" pitchFamily="34" charset="-122"/>
                <a:sym typeface="+mn-ea"/>
              </a:rPr>
              <a:t>Research results display and Application</a:t>
            </a:r>
            <a:endParaRPr lang="zh-CN" altLang="en-US" sz="10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
      <p:transition spd="slow" advClick="0"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0"/>
          <p:cNvSpPr txBox="1"/>
          <p:nvPr/>
        </p:nvSpPr>
        <p:spPr>
          <a:xfrm>
            <a:off x="2129920" y="2306892"/>
            <a:ext cx="4884161" cy="892552"/>
          </a:xfrm>
          <a:prstGeom prst="rect">
            <a:avLst/>
          </a:prstGeom>
          <a:noFill/>
        </p:spPr>
        <p:txBody>
          <a:bodyPr wrap="square" rtlCol="0">
            <a:spAutoFit/>
          </a:bodyPr>
          <a:lstStyle/>
          <a:p>
            <a:pPr algn="ctr"/>
            <a:r>
              <a:rPr lang="zh-CN" altLang="en-US" sz="3600" dirty="0">
                <a:solidFill>
                  <a:schemeClr val="accent6">
                    <a:lumMod val="75000"/>
                  </a:schemeClr>
                </a:solidFill>
                <a:latin typeface="微软雅黑" panose="020B0503020204020204" pitchFamily="34" charset="-122"/>
                <a:ea typeface="微软雅黑" panose="020B0503020204020204" pitchFamily="34" charset="-122"/>
                <a:sym typeface="+mn-ea"/>
              </a:rPr>
              <a:t>相关建议与总结</a:t>
            </a:r>
            <a:endParaRPr lang="en-US" altLang="zh-CN" sz="3600" dirty="0">
              <a:solidFill>
                <a:schemeClr val="accent6">
                  <a:lumMod val="75000"/>
                </a:schemeClr>
              </a:solidFill>
              <a:latin typeface="微软雅黑" panose="020B0503020204020204" pitchFamily="34" charset="-122"/>
              <a:ea typeface="微软雅黑" panose="020B0503020204020204" pitchFamily="34" charset="-122"/>
              <a:sym typeface="+mn-ea"/>
            </a:endParaRPr>
          </a:p>
          <a:p>
            <a:pPr algn="ctr"/>
            <a:r>
              <a:rPr lang="en-US" altLang="zh-CN" sz="1600" dirty="0">
                <a:solidFill>
                  <a:schemeClr val="accent6">
                    <a:lumMod val="75000"/>
                  </a:schemeClr>
                </a:solidFill>
                <a:latin typeface="微软雅黑" panose="020B0503020204020204" pitchFamily="34" charset="-122"/>
                <a:ea typeface="微软雅黑" panose="020B0503020204020204" pitchFamily="34" charset="-122"/>
                <a:sym typeface="+mn-ea"/>
              </a:rPr>
              <a:t>Relevant suggestions and summarization</a:t>
            </a:r>
            <a:endPar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9" name="文本框 11"/>
          <p:cNvSpPr txBox="1"/>
          <p:nvPr/>
        </p:nvSpPr>
        <p:spPr>
          <a:xfrm>
            <a:off x="2946202" y="1605516"/>
            <a:ext cx="3251597" cy="807913"/>
          </a:xfrm>
          <a:prstGeom prst="rect">
            <a:avLst/>
          </a:prstGeom>
          <a:noFill/>
        </p:spPr>
        <p:txBody>
          <a:bodyPr wrap="square" lIns="68580" tIns="34290" rIns="68580" bIns="34290" rtlCol="0">
            <a:spAutoFit/>
          </a:bodyPr>
          <a:lstStyle/>
          <a:p>
            <a:pPr algn="ctr"/>
            <a:r>
              <a:rPr lang="en-US" altLang="zh-CN" sz="4800" dirty="0">
                <a:solidFill>
                  <a:schemeClr val="accent6">
                    <a:lumMod val="75000"/>
                  </a:schemeClr>
                </a:solidFill>
                <a:latin typeface="微软雅黑" panose="020B0503020204020204" pitchFamily="34" charset="-122"/>
                <a:ea typeface="微软雅黑" panose="020B0503020204020204" pitchFamily="34" charset="-122"/>
                <a:sym typeface="+mn-ea"/>
              </a:rPr>
              <a:t>PART 04</a:t>
            </a:r>
            <a:endParaRPr lang="zh-CN" altLang="en-US" sz="48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5" name="文本框 36"/>
          <p:cNvSpPr txBox="1"/>
          <p:nvPr/>
        </p:nvSpPr>
        <p:spPr>
          <a:xfrm>
            <a:off x="2641997" y="3558848"/>
            <a:ext cx="3860006" cy="50372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单击此处输入您的文本，单击此处输入您的文，本单击此处输入您的文本，本单击此处输入您的文本</a:t>
            </a:r>
          </a:p>
        </p:txBody>
      </p:sp>
      <p:sp>
        <p:nvSpPr>
          <p:cNvPr id="6" name="矩形 5"/>
          <p:cNvSpPr/>
          <p:nvPr/>
        </p:nvSpPr>
        <p:spPr>
          <a:xfrm>
            <a:off x="1552471" y="1406768"/>
            <a:ext cx="6039059" cy="2029077"/>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10"/>
          <p:cNvSpPr txBox="1"/>
          <p:nvPr/>
        </p:nvSpPr>
        <p:spPr>
          <a:xfrm>
            <a:off x="752635" y="370064"/>
            <a:ext cx="3326301" cy="523220"/>
          </a:xfrm>
          <a:prstGeom prst="rect">
            <a:avLst/>
          </a:prstGeom>
          <a:noFill/>
        </p:spPr>
        <p:txBody>
          <a:bodyPr wrap="square" rtlCol="0">
            <a:spAutoFit/>
          </a:bodyPr>
          <a:lstStyle/>
          <a:p>
            <a:r>
              <a:rPr lang="zh-CN" altLang="en-US" sz="1800" dirty="0">
                <a:solidFill>
                  <a:schemeClr val="accent6">
                    <a:lumMod val="75000"/>
                  </a:schemeClr>
                </a:solidFill>
                <a:latin typeface="微软雅黑" panose="020B0503020204020204" pitchFamily="34" charset="-122"/>
                <a:ea typeface="微软雅黑" panose="020B0503020204020204" pitchFamily="34" charset="-122"/>
                <a:sym typeface="+mn-ea"/>
              </a:rPr>
              <a:t>相关建议与总结</a:t>
            </a:r>
            <a:endParaRPr lang="en-US" altLang="zh-CN" sz="1800" dirty="0">
              <a:solidFill>
                <a:schemeClr val="accent6">
                  <a:lumMod val="75000"/>
                </a:schemeClr>
              </a:solidFill>
              <a:latin typeface="微软雅黑" panose="020B0503020204020204" pitchFamily="34" charset="-122"/>
              <a:ea typeface="微软雅黑" panose="020B0503020204020204" pitchFamily="34" charset="-122"/>
              <a:sym typeface="+mn-ea"/>
            </a:endParaRPr>
          </a:p>
          <a:p>
            <a:r>
              <a:rPr lang="en-US" altLang="zh-CN" sz="1000" dirty="0">
                <a:solidFill>
                  <a:schemeClr val="accent6">
                    <a:lumMod val="75000"/>
                  </a:schemeClr>
                </a:solidFill>
                <a:latin typeface="微软雅黑" panose="020B0503020204020204" pitchFamily="34" charset="-122"/>
                <a:ea typeface="微软雅黑" panose="020B0503020204020204" pitchFamily="34" charset="-122"/>
                <a:sym typeface="+mn-ea"/>
              </a:rPr>
              <a:t>Relevant suggestions and summarization</a:t>
            </a:r>
            <a:endParaRPr lang="zh-CN" altLang="en-US" sz="10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51" name="Freeform 1820"/>
          <p:cNvSpPr>
            <a:spLocks noEditPoints="1"/>
          </p:cNvSpPr>
          <p:nvPr/>
        </p:nvSpPr>
        <p:spPr>
          <a:xfrm>
            <a:off x="3177064" y="2436322"/>
            <a:ext cx="160020" cy="163354"/>
          </a:xfrm>
          <a:custGeom>
            <a:avLst/>
            <a:gdLst>
              <a:gd name="txL" fmla="*/ 0 w 39"/>
              <a:gd name="txT" fmla="*/ 0 h 40"/>
              <a:gd name="txR" fmla="*/ 39 w 39"/>
              <a:gd name="txB" fmla="*/ 40 h 40"/>
            </a:gdLst>
            <a:ahLst/>
            <a:cxnLst>
              <a:cxn ang="0">
                <a:pos x="139700" y="46355"/>
              </a:cxn>
              <a:cxn ang="0">
                <a:pos x="227013" y="231775"/>
              </a:cxn>
              <a:cxn ang="0">
                <a:pos x="197909" y="115888"/>
              </a:cxn>
              <a:cxn ang="0">
                <a:pos x="139700" y="46355"/>
              </a:cxn>
              <a:cxn ang="0">
                <a:pos x="0" y="0"/>
              </a:cxn>
              <a:cxn ang="0">
                <a:pos x="0" y="0"/>
              </a:cxn>
              <a:cxn ang="0">
                <a:pos x="11642" y="0"/>
              </a:cxn>
              <a:cxn ang="0">
                <a:pos x="0" y="0"/>
              </a:cxn>
            </a:cxnLst>
            <a:rect l="txL" t="txT" r="txR" b="txB"/>
            <a:pathLst>
              <a:path w="39" h="40">
                <a:moveTo>
                  <a:pt x="24" y="8"/>
                </a:moveTo>
                <a:cubicBezTo>
                  <a:pt x="34" y="16"/>
                  <a:pt x="39" y="28"/>
                  <a:pt x="39" y="40"/>
                </a:cubicBezTo>
                <a:cubicBezTo>
                  <a:pt x="39" y="33"/>
                  <a:pt x="38" y="26"/>
                  <a:pt x="34" y="20"/>
                </a:cubicBezTo>
                <a:cubicBezTo>
                  <a:pt x="31" y="15"/>
                  <a:pt x="28" y="11"/>
                  <a:pt x="24" y="8"/>
                </a:cubicBezTo>
                <a:moveTo>
                  <a:pt x="0" y="0"/>
                </a:moveTo>
                <a:cubicBezTo>
                  <a:pt x="0" y="0"/>
                  <a:pt x="0" y="0"/>
                  <a:pt x="0" y="0"/>
                </a:cubicBezTo>
                <a:cubicBezTo>
                  <a:pt x="1" y="0"/>
                  <a:pt x="2" y="0"/>
                  <a:pt x="2" y="0"/>
                </a:cubicBezTo>
                <a:cubicBezTo>
                  <a:pt x="2" y="0"/>
                  <a:pt x="1" y="0"/>
                  <a:pt x="0" y="0"/>
                </a:cubicBezTo>
              </a:path>
            </a:pathLst>
          </a:custGeom>
          <a:solidFill>
            <a:srgbClr val="313A42">
              <a:alpha val="100000"/>
            </a:srgbClr>
          </a:solidFill>
          <a:ln w="9525">
            <a:noFill/>
          </a:ln>
        </p:spPr>
        <p:txBody>
          <a:bodyPr lIns="68580" tIns="34290" rIns="68580" bIns="34290"/>
          <a:lstStyle/>
          <a:p>
            <a:endParaRPr lang="zh-CN" altLang="en-US"/>
          </a:p>
        </p:txBody>
      </p:sp>
      <p:sp>
        <p:nvSpPr>
          <p:cNvPr id="53" name="Freeform 1830"/>
          <p:cNvSpPr>
            <a:spLocks noEditPoints="1"/>
          </p:cNvSpPr>
          <p:nvPr/>
        </p:nvSpPr>
        <p:spPr>
          <a:xfrm>
            <a:off x="5664518" y="1616751"/>
            <a:ext cx="143351" cy="249555"/>
          </a:xfrm>
          <a:custGeom>
            <a:avLst/>
            <a:gdLst>
              <a:gd name="txL" fmla="*/ 0 w 35"/>
              <a:gd name="txT" fmla="*/ 0 h 61"/>
              <a:gd name="txR" fmla="*/ 35 w 35"/>
              <a:gd name="txB" fmla="*/ 61 h 61"/>
            </a:gdLst>
            <a:ahLst/>
            <a:cxnLst>
              <a:cxn ang="0">
                <a:pos x="11611" y="354012"/>
              </a:cxn>
              <a:cxn ang="0">
                <a:pos x="0" y="354012"/>
              </a:cxn>
              <a:cxn ang="0">
                <a:pos x="0" y="354012"/>
              </a:cxn>
              <a:cxn ang="0">
                <a:pos x="11611" y="354012"/>
              </a:cxn>
              <a:cxn ang="0">
                <a:pos x="156754" y="5803"/>
              </a:cxn>
              <a:cxn ang="0">
                <a:pos x="174171" y="34821"/>
              </a:cxn>
              <a:cxn ang="0">
                <a:pos x="203200" y="139283"/>
              </a:cxn>
              <a:cxn ang="0">
                <a:pos x="174171" y="34821"/>
              </a:cxn>
              <a:cxn ang="0">
                <a:pos x="156754" y="5803"/>
              </a:cxn>
              <a:cxn ang="0">
                <a:pos x="156754" y="5803"/>
              </a:cxn>
              <a:cxn ang="0">
                <a:pos x="156754" y="5803"/>
              </a:cxn>
              <a:cxn ang="0">
                <a:pos x="156754" y="5803"/>
              </a:cxn>
              <a:cxn ang="0">
                <a:pos x="150949" y="0"/>
              </a:cxn>
              <a:cxn ang="0">
                <a:pos x="156754" y="5803"/>
              </a:cxn>
              <a:cxn ang="0">
                <a:pos x="150949" y="0"/>
              </a:cxn>
              <a:cxn ang="0">
                <a:pos x="150949" y="0"/>
              </a:cxn>
              <a:cxn ang="0">
                <a:pos x="150949" y="0"/>
              </a:cxn>
              <a:cxn ang="0">
                <a:pos x="150949" y="0"/>
              </a:cxn>
              <a:cxn ang="0">
                <a:pos x="150949" y="0"/>
              </a:cxn>
              <a:cxn ang="0">
                <a:pos x="150949" y="0"/>
              </a:cxn>
              <a:cxn ang="0">
                <a:pos x="150949" y="0"/>
              </a:cxn>
            </a:cxnLst>
            <a:rect l="txL" t="txT" r="txR" b="txB"/>
            <a:pathLst>
              <a:path w="35" h="61">
                <a:moveTo>
                  <a:pt x="2" y="61"/>
                </a:moveTo>
                <a:cubicBezTo>
                  <a:pt x="1" y="61"/>
                  <a:pt x="0" y="61"/>
                  <a:pt x="0" y="61"/>
                </a:cubicBezTo>
                <a:cubicBezTo>
                  <a:pt x="0" y="61"/>
                  <a:pt x="0" y="61"/>
                  <a:pt x="0" y="61"/>
                </a:cubicBezTo>
                <a:cubicBezTo>
                  <a:pt x="0" y="61"/>
                  <a:pt x="1" y="61"/>
                  <a:pt x="2" y="61"/>
                </a:cubicBezTo>
                <a:moveTo>
                  <a:pt x="27" y="1"/>
                </a:moveTo>
                <a:cubicBezTo>
                  <a:pt x="28" y="3"/>
                  <a:pt x="29" y="4"/>
                  <a:pt x="30" y="6"/>
                </a:cubicBezTo>
                <a:cubicBezTo>
                  <a:pt x="34" y="12"/>
                  <a:pt x="35" y="18"/>
                  <a:pt x="35" y="24"/>
                </a:cubicBezTo>
                <a:cubicBezTo>
                  <a:pt x="35" y="18"/>
                  <a:pt x="34" y="12"/>
                  <a:pt x="30" y="6"/>
                </a:cubicBezTo>
                <a:cubicBezTo>
                  <a:pt x="29" y="4"/>
                  <a:pt x="28" y="3"/>
                  <a:pt x="27" y="1"/>
                </a:cubicBezTo>
                <a:moveTo>
                  <a:pt x="27" y="1"/>
                </a:moveTo>
                <a:cubicBezTo>
                  <a:pt x="27" y="1"/>
                  <a:pt x="27" y="1"/>
                  <a:pt x="27" y="1"/>
                </a:cubicBezTo>
                <a:cubicBezTo>
                  <a:pt x="27" y="1"/>
                  <a:pt x="27" y="1"/>
                  <a:pt x="27" y="1"/>
                </a:cubicBezTo>
                <a:moveTo>
                  <a:pt x="26" y="0"/>
                </a:moveTo>
                <a:cubicBezTo>
                  <a:pt x="27" y="1"/>
                  <a:pt x="27" y="1"/>
                  <a:pt x="27" y="1"/>
                </a:cubicBezTo>
                <a:cubicBezTo>
                  <a:pt x="27" y="1"/>
                  <a:pt x="27" y="1"/>
                  <a:pt x="26" y="0"/>
                </a:cubicBezTo>
                <a:moveTo>
                  <a:pt x="26" y="0"/>
                </a:moveTo>
                <a:cubicBezTo>
                  <a:pt x="26" y="0"/>
                  <a:pt x="26" y="0"/>
                  <a:pt x="26" y="0"/>
                </a:cubicBezTo>
                <a:cubicBezTo>
                  <a:pt x="26" y="0"/>
                  <a:pt x="26" y="0"/>
                  <a:pt x="26" y="0"/>
                </a:cubicBezTo>
                <a:moveTo>
                  <a:pt x="26" y="0"/>
                </a:moveTo>
                <a:cubicBezTo>
                  <a:pt x="26" y="0"/>
                  <a:pt x="26" y="0"/>
                  <a:pt x="26" y="0"/>
                </a:cubicBezTo>
                <a:cubicBezTo>
                  <a:pt x="26" y="0"/>
                  <a:pt x="26" y="0"/>
                  <a:pt x="26" y="0"/>
                </a:cubicBezTo>
              </a:path>
            </a:pathLst>
          </a:custGeom>
          <a:solidFill>
            <a:srgbClr val="313A42">
              <a:alpha val="100000"/>
            </a:srgbClr>
          </a:solidFill>
          <a:ln w="9525">
            <a:noFill/>
          </a:ln>
        </p:spPr>
        <p:txBody>
          <a:bodyPr lIns="68580" tIns="34290" rIns="68580" bIns="34290"/>
          <a:lstStyle/>
          <a:p>
            <a:endParaRPr lang="zh-CN" altLang="en-US"/>
          </a:p>
        </p:txBody>
      </p:sp>
      <p:grpSp>
        <p:nvGrpSpPr>
          <p:cNvPr id="61" name="组合 60"/>
          <p:cNvGrpSpPr/>
          <p:nvPr/>
        </p:nvGrpSpPr>
        <p:grpSpPr>
          <a:xfrm>
            <a:off x="5708333" y="2541097"/>
            <a:ext cx="443389" cy="436721"/>
            <a:chOff x="13247" y="4571"/>
            <a:chExt cx="676" cy="666"/>
          </a:xfrm>
        </p:grpSpPr>
        <p:sp>
          <p:nvSpPr>
            <p:cNvPr id="62" name="Oval 1855"/>
            <p:cNvSpPr/>
            <p:nvPr/>
          </p:nvSpPr>
          <p:spPr>
            <a:xfrm>
              <a:off x="13247" y="4571"/>
              <a:ext cx="677" cy="667"/>
            </a:xfrm>
            <a:prstGeom prst="ellipse">
              <a:avLst/>
            </a:prstGeom>
            <a:solidFill>
              <a:srgbClr val="548235"/>
            </a:solidFill>
            <a:ln w="9525">
              <a:noFill/>
            </a:ln>
          </p:spPr>
          <p:txBody>
            <a:bodyPr/>
            <a:lstStyle/>
            <a:p>
              <a:pPr lvl="0"/>
              <a:endParaRPr lang="zh-CN" altLang="zh-CN" sz="1200" dirty="0">
                <a:solidFill>
                  <a:srgbClr val="000000"/>
                </a:solidFill>
                <a:latin typeface="Calibri" panose="020F0502020204030204" pitchFamily="34" charset="0"/>
                <a:ea typeface="宋体" panose="02010600030101010101" pitchFamily="2" charset="-122"/>
                <a:sym typeface="宋体" panose="02010600030101010101" pitchFamily="2" charset="-122"/>
              </a:endParaRPr>
            </a:p>
          </p:txBody>
        </p:sp>
        <p:sp>
          <p:nvSpPr>
            <p:cNvPr id="63" name="Freeform 1858"/>
            <p:cNvSpPr/>
            <p:nvPr/>
          </p:nvSpPr>
          <p:spPr>
            <a:xfrm>
              <a:off x="13347" y="4671"/>
              <a:ext cx="475" cy="465"/>
            </a:xfrm>
            <a:custGeom>
              <a:avLst/>
              <a:gdLst>
                <a:gd name="txL" fmla="*/ 0 w 52"/>
                <a:gd name="txT" fmla="*/ 0 h 51"/>
                <a:gd name="txR" fmla="*/ 52 w 52"/>
                <a:gd name="txB" fmla="*/ 51 h 51"/>
              </a:gdLst>
              <a:ahLst/>
              <a:cxnLst>
                <a:cxn ang="0">
                  <a:pos x="261022" y="138953"/>
                </a:cxn>
                <a:cxn ang="0">
                  <a:pos x="261022" y="121584"/>
                </a:cxn>
                <a:cxn ang="0">
                  <a:pos x="243620" y="121584"/>
                </a:cxn>
                <a:cxn ang="0">
                  <a:pos x="243620" y="127374"/>
                </a:cxn>
                <a:cxn ang="0">
                  <a:pos x="220418" y="115794"/>
                </a:cxn>
                <a:cxn ang="0">
                  <a:pos x="220418" y="98425"/>
                </a:cxn>
                <a:cxn ang="0">
                  <a:pos x="197216" y="98425"/>
                </a:cxn>
                <a:cxn ang="0">
                  <a:pos x="197216" y="104215"/>
                </a:cxn>
                <a:cxn ang="0">
                  <a:pos x="168214" y="86846"/>
                </a:cxn>
                <a:cxn ang="0">
                  <a:pos x="168214" y="28949"/>
                </a:cxn>
                <a:cxn ang="0">
                  <a:pos x="150813" y="0"/>
                </a:cxn>
                <a:cxn ang="0">
                  <a:pos x="150813" y="0"/>
                </a:cxn>
                <a:cxn ang="0">
                  <a:pos x="150813" y="0"/>
                </a:cxn>
                <a:cxn ang="0">
                  <a:pos x="133411" y="28949"/>
                </a:cxn>
                <a:cxn ang="0">
                  <a:pos x="133411" y="86846"/>
                </a:cxn>
                <a:cxn ang="0">
                  <a:pos x="98608" y="104215"/>
                </a:cxn>
                <a:cxn ang="0">
                  <a:pos x="98608" y="98425"/>
                </a:cxn>
                <a:cxn ang="0">
                  <a:pos x="81207" y="98425"/>
                </a:cxn>
                <a:cxn ang="0">
                  <a:pos x="81207" y="115794"/>
                </a:cxn>
                <a:cxn ang="0">
                  <a:pos x="58005" y="133163"/>
                </a:cxn>
                <a:cxn ang="0">
                  <a:pos x="58005" y="121584"/>
                </a:cxn>
                <a:cxn ang="0">
                  <a:pos x="40603" y="121584"/>
                </a:cxn>
                <a:cxn ang="0">
                  <a:pos x="40603" y="138953"/>
                </a:cxn>
                <a:cxn ang="0">
                  <a:pos x="0" y="162112"/>
                </a:cxn>
                <a:cxn ang="0">
                  <a:pos x="0" y="179481"/>
                </a:cxn>
                <a:cxn ang="0">
                  <a:pos x="87007" y="150532"/>
                </a:cxn>
                <a:cxn ang="0">
                  <a:pos x="133411" y="150532"/>
                </a:cxn>
                <a:cxn ang="0">
                  <a:pos x="133411" y="156322"/>
                </a:cxn>
                <a:cxn ang="0">
                  <a:pos x="139212" y="237378"/>
                </a:cxn>
                <a:cxn ang="0">
                  <a:pos x="98608" y="272116"/>
                </a:cxn>
                <a:cxn ang="0">
                  <a:pos x="98608" y="289485"/>
                </a:cxn>
                <a:cxn ang="0">
                  <a:pos x="150813" y="272116"/>
                </a:cxn>
                <a:cxn ang="0">
                  <a:pos x="150813" y="295275"/>
                </a:cxn>
                <a:cxn ang="0">
                  <a:pos x="150813" y="295275"/>
                </a:cxn>
                <a:cxn ang="0">
                  <a:pos x="150813" y="272116"/>
                </a:cxn>
                <a:cxn ang="0">
                  <a:pos x="203017" y="283696"/>
                </a:cxn>
                <a:cxn ang="0">
                  <a:pos x="203017" y="272116"/>
                </a:cxn>
                <a:cxn ang="0">
                  <a:pos x="162413" y="237378"/>
                </a:cxn>
                <a:cxn ang="0">
                  <a:pos x="168214" y="156322"/>
                </a:cxn>
                <a:cxn ang="0">
                  <a:pos x="168214" y="144743"/>
                </a:cxn>
                <a:cxn ang="0">
                  <a:pos x="208817" y="144743"/>
                </a:cxn>
                <a:cxn ang="0">
                  <a:pos x="301625" y="173691"/>
                </a:cxn>
                <a:cxn ang="0">
                  <a:pos x="301625" y="162112"/>
                </a:cxn>
                <a:cxn ang="0">
                  <a:pos x="261022" y="138953"/>
                </a:cxn>
              </a:cxnLst>
              <a:rect l="txL" t="txT" r="txR" b="txB"/>
              <a:pathLst>
                <a:path w="52" h="51">
                  <a:moveTo>
                    <a:pt x="45" y="24"/>
                  </a:moveTo>
                  <a:cubicBezTo>
                    <a:pt x="45" y="21"/>
                    <a:pt x="45" y="21"/>
                    <a:pt x="45" y="21"/>
                  </a:cubicBezTo>
                  <a:cubicBezTo>
                    <a:pt x="42" y="21"/>
                    <a:pt x="42" y="21"/>
                    <a:pt x="42" y="21"/>
                  </a:cubicBezTo>
                  <a:cubicBezTo>
                    <a:pt x="42" y="22"/>
                    <a:pt x="42" y="22"/>
                    <a:pt x="42" y="22"/>
                  </a:cubicBezTo>
                  <a:cubicBezTo>
                    <a:pt x="38" y="20"/>
                    <a:pt x="38" y="20"/>
                    <a:pt x="38" y="20"/>
                  </a:cubicBezTo>
                  <a:cubicBezTo>
                    <a:pt x="38" y="17"/>
                    <a:pt x="38" y="17"/>
                    <a:pt x="38" y="17"/>
                  </a:cubicBezTo>
                  <a:cubicBezTo>
                    <a:pt x="34" y="17"/>
                    <a:pt x="34" y="17"/>
                    <a:pt x="34" y="17"/>
                  </a:cubicBezTo>
                  <a:cubicBezTo>
                    <a:pt x="34" y="18"/>
                    <a:pt x="34" y="18"/>
                    <a:pt x="34" y="18"/>
                  </a:cubicBezTo>
                  <a:cubicBezTo>
                    <a:pt x="29" y="15"/>
                    <a:pt x="29" y="15"/>
                    <a:pt x="29" y="15"/>
                  </a:cubicBezTo>
                  <a:cubicBezTo>
                    <a:pt x="29" y="5"/>
                    <a:pt x="29" y="5"/>
                    <a:pt x="29" y="5"/>
                  </a:cubicBezTo>
                  <a:cubicBezTo>
                    <a:pt x="29" y="1"/>
                    <a:pt x="27" y="0"/>
                    <a:pt x="26" y="0"/>
                  </a:cubicBezTo>
                  <a:cubicBezTo>
                    <a:pt x="26" y="0"/>
                    <a:pt x="26" y="0"/>
                    <a:pt x="26" y="0"/>
                  </a:cubicBezTo>
                  <a:cubicBezTo>
                    <a:pt x="26" y="0"/>
                    <a:pt x="26" y="0"/>
                    <a:pt x="26" y="0"/>
                  </a:cubicBezTo>
                  <a:cubicBezTo>
                    <a:pt x="25" y="0"/>
                    <a:pt x="23" y="1"/>
                    <a:pt x="23" y="5"/>
                  </a:cubicBezTo>
                  <a:cubicBezTo>
                    <a:pt x="23" y="15"/>
                    <a:pt x="23" y="15"/>
                    <a:pt x="23" y="15"/>
                  </a:cubicBezTo>
                  <a:cubicBezTo>
                    <a:pt x="17" y="18"/>
                    <a:pt x="17" y="18"/>
                    <a:pt x="17" y="18"/>
                  </a:cubicBezTo>
                  <a:cubicBezTo>
                    <a:pt x="17" y="17"/>
                    <a:pt x="17" y="17"/>
                    <a:pt x="17" y="17"/>
                  </a:cubicBezTo>
                  <a:cubicBezTo>
                    <a:pt x="14" y="17"/>
                    <a:pt x="14" y="17"/>
                    <a:pt x="14" y="17"/>
                  </a:cubicBezTo>
                  <a:cubicBezTo>
                    <a:pt x="14" y="20"/>
                    <a:pt x="14" y="20"/>
                    <a:pt x="14" y="20"/>
                  </a:cubicBezTo>
                  <a:cubicBezTo>
                    <a:pt x="10" y="23"/>
                    <a:pt x="10" y="23"/>
                    <a:pt x="10" y="23"/>
                  </a:cubicBezTo>
                  <a:cubicBezTo>
                    <a:pt x="10" y="21"/>
                    <a:pt x="10" y="21"/>
                    <a:pt x="10" y="21"/>
                  </a:cubicBezTo>
                  <a:cubicBezTo>
                    <a:pt x="7" y="21"/>
                    <a:pt x="7" y="21"/>
                    <a:pt x="7" y="21"/>
                  </a:cubicBezTo>
                  <a:cubicBezTo>
                    <a:pt x="7" y="24"/>
                    <a:pt x="7" y="24"/>
                    <a:pt x="7" y="24"/>
                  </a:cubicBezTo>
                  <a:cubicBezTo>
                    <a:pt x="0" y="28"/>
                    <a:pt x="0" y="28"/>
                    <a:pt x="0" y="28"/>
                  </a:cubicBezTo>
                  <a:cubicBezTo>
                    <a:pt x="0" y="31"/>
                    <a:pt x="0" y="31"/>
                    <a:pt x="0" y="31"/>
                  </a:cubicBezTo>
                  <a:cubicBezTo>
                    <a:pt x="15" y="26"/>
                    <a:pt x="15" y="26"/>
                    <a:pt x="15" y="26"/>
                  </a:cubicBezTo>
                  <a:cubicBezTo>
                    <a:pt x="23" y="26"/>
                    <a:pt x="23" y="26"/>
                    <a:pt x="23" y="26"/>
                  </a:cubicBezTo>
                  <a:cubicBezTo>
                    <a:pt x="23" y="27"/>
                    <a:pt x="23" y="27"/>
                    <a:pt x="23" y="27"/>
                  </a:cubicBezTo>
                  <a:cubicBezTo>
                    <a:pt x="24" y="41"/>
                    <a:pt x="24" y="41"/>
                    <a:pt x="24" y="41"/>
                  </a:cubicBezTo>
                  <a:cubicBezTo>
                    <a:pt x="17" y="47"/>
                    <a:pt x="17" y="47"/>
                    <a:pt x="17" y="47"/>
                  </a:cubicBezTo>
                  <a:cubicBezTo>
                    <a:pt x="17" y="50"/>
                    <a:pt x="17" y="50"/>
                    <a:pt x="17" y="50"/>
                  </a:cubicBezTo>
                  <a:cubicBezTo>
                    <a:pt x="26" y="47"/>
                    <a:pt x="26" y="47"/>
                    <a:pt x="26" y="47"/>
                  </a:cubicBezTo>
                  <a:cubicBezTo>
                    <a:pt x="26" y="51"/>
                    <a:pt x="26" y="51"/>
                    <a:pt x="26" y="51"/>
                  </a:cubicBezTo>
                  <a:cubicBezTo>
                    <a:pt x="26" y="51"/>
                    <a:pt x="26" y="51"/>
                    <a:pt x="26" y="51"/>
                  </a:cubicBezTo>
                  <a:cubicBezTo>
                    <a:pt x="26" y="47"/>
                    <a:pt x="26" y="47"/>
                    <a:pt x="26" y="47"/>
                  </a:cubicBezTo>
                  <a:cubicBezTo>
                    <a:pt x="35" y="49"/>
                    <a:pt x="35" y="49"/>
                    <a:pt x="35" y="49"/>
                  </a:cubicBezTo>
                  <a:cubicBezTo>
                    <a:pt x="35" y="47"/>
                    <a:pt x="35" y="47"/>
                    <a:pt x="35" y="47"/>
                  </a:cubicBezTo>
                  <a:cubicBezTo>
                    <a:pt x="28" y="41"/>
                    <a:pt x="28" y="41"/>
                    <a:pt x="28" y="41"/>
                  </a:cubicBezTo>
                  <a:cubicBezTo>
                    <a:pt x="29" y="27"/>
                    <a:pt x="29" y="27"/>
                    <a:pt x="29" y="27"/>
                  </a:cubicBezTo>
                  <a:cubicBezTo>
                    <a:pt x="29" y="27"/>
                    <a:pt x="29" y="27"/>
                    <a:pt x="29" y="25"/>
                  </a:cubicBezTo>
                  <a:cubicBezTo>
                    <a:pt x="36" y="25"/>
                    <a:pt x="36" y="25"/>
                    <a:pt x="36" y="25"/>
                  </a:cubicBezTo>
                  <a:cubicBezTo>
                    <a:pt x="52" y="30"/>
                    <a:pt x="52" y="30"/>
                    <a:pt x="52" y="30"/>
                  </a:cubicBezTo>
                  <a:cubicBezTo>
                    <a:pt x="52" y="28"/>
                    <a:pt x="52" y="28"/>
                    <a:pt x="52" y="28"/>
                  </a:cubicBezTo>
                  <a:lnTo>
                    <a:pt x="45" y="24"/>
                  </a:lnTo>
                  <a:close/>
                </a:path>
              </a:pathLst>
            </a:custGeom>
            <a:solidFill>
              <a:srgbClr val="EFE9EB">
                <a:alpha val="100000"/>
              </a:srgbClr>
            </a:solidFill>
            <a:ln w="9525">
              <a:noFill/>
            </a:ln>
          </p:spPr>
          <p:txBody>
            <a:bodyPr/>
            <a:lstStyle/>
            <a:p>
              <a:endParaRPr lang="zh-CN" altLang="en-US"/>
            </a:p>
          </p:txBody>
        </p:sp>
      </p:grpSp>
      <p:sp>
        <p:nvSpPr>
          <p:cNvPr id="64" name="Freeform 1871"/>
          <p:cNvSpPr/>
          <p:nvPr/>
        </p:nvSpPr>
        <p:spPr>
          <a:xfrm>
            <a:off x="6304598" y="1811061"/>
            <a:ext cx="24765" cy="33338"/>
          </a:xfrm>
          <a:custGeom>
            <a:avLst/>
            <a:gdLst>
              <a:gd name="txL" fmla="*/ 0 w 22"/>
              <a:gd name="txT" fmla="*/ 0 h 30"/>
              <a:gd name="txR" fmla="*/ 22 w 22"/>
              <a:gd name="txB" fmla="*/ 30 h 30"/>
            </a:gdLst>
            <a:ahLst/>
            <a:cxnLst>
              <a:cxn ang="0">
                <a:pos x="17463" y="47625"/>
              </a:cxn>
              <a:cxn ang="0">
                <a:pos x="11113" y="41275"/>
              </a:cxn>
              <a:cxn ang="0">
                <a:pos x="23813" y="17463"/>
              </a:cxn>
              <a:cxn ang="0">
                <a:pos x="0" y="6350"/>
              </a:cxn>
              <a:cxn ang="0">
                <a:pos x="6350" y="0"/>
              </a:cxn>
              <a:cxn ang="0">
                <a:pos x="34925" y="17463"/>
              </a:cxn>
              <a:cxn ang="0">
                <a:pos x="17463" y="47625"/>
              </a:cxn>
            </a:cxnLst>
            <a:rect l="txL" t="txT" r="txR" b="txB"/>
            <a:pathLst>
              <a:path w="22" h="30">
                <a:moveTo>
                  <a:pt x="11" y="30"/>
                </a:moveTo>
                <a:lnTo>
                  <a:pt x="7" y="26"/>
                </a:lnTo>
                <a:lnTo>
                  <a:pt x="15" y="11"/>
                </a:lnTo>
                <a:lnTo>
                  <a:pt x="0" y="4"/>
                </a:lnTo>
                <a:lnTo>
                  <a:pt x="4" y="0"/>
                </a:lnTo>
                <a:lnTo>
                  <a:pt x="22" y="11"/>
                </a:lnTo>
                <a:lnTo>
                  <a:pt x="11" y="30"/>
                </a:lnTo>
                <a:close/>
              </a:path>
            </a:pathLst>
          </a:custGeom>
          <a:solidFill>
            <a:srgbClr val="313A42">
              <a:alpha val="100000"/>
            </a:srgbClr>
          </a:solidFill>
          <a:ln w="9525">
            <a:noFill/>
          </a:ln>
        </p:spPr>
        <p:txBody>
          <a:bodyPr lIns="68580" tIns="34290" rIns="68580" bIns="34290"/>
          <a:lstStyle/>
          <a:p>
            <a:endParaRPr lang="zh-CN" altLang="en-US"/>
          </a:p>
        </p:txBody>
      </p:sp>
      <p:sp>
        <p:nvSpPr>
          <p:cNvPr id="65" name="TextBox 1956"/>
          <p:cNvSpPr/>
          <p:nvPr/>
        </p:nvSpPr>
        <p:spPr>
          <a:xfrm>
            <a:off x="1550194" y="1393343"/>
            <a:ext cx="1276350" cy="315471"/>
          </a:xfrm>
          <a:prstGeom prst="rect">
            <a:avLst/>
          </a:prstGeom>
          <a:noFill/>
          <a:ln w="9525">
            <a:noFill/>
            <a:miter/>
          </a:ln>
        </p:spPr>
        <p:txBody>
          <a:bodyPr wrap="square" lIns="68580" tIns="34290" rIns="68580" bIns="34290">
            <a:spAutoFit/>
          </a:bodyPr>
          <a:lstStyle/>
          <a:p>
            <a:pPr lvl="0" algn="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66" name="TextBox 1957"/>
          <p:cNvSpPr/>
          <p:nvPr/>
        </p:nvSpPr>
        <p:spPr>
          <a:xfrm>
            <a:off x="6210300" y="1393343"/>
            <a:ext cx="1276350" cy="315471"/>
          </a:xfrm>
          <a:prstGeom prst="rect">
            <a:avLst/>
          </a:prstGeom>
          <a:noFill/>
          <a:ln w="9525">
            <a:noFill/>
            <a:miter/>
          </a:ln>
        </p:spPr>
        <p:txBody>
          <a:bodyPr wrap="square" lIns="68580" tIns="34290" rIns="68580" bIns="34290">
            <a:spAutoFit/>
          </a:bodyPr>
          <a:lstStyle/>
          <a:p>
            <a:pPr lvl="0"/>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67" name="TextBox 1958"/>
          <p:cNvSpPr/>
          <p:nvPr/>
        </p:nvSpPr>
        <p:spPr>
          <a:xfrm>
            <a:off x="1568768" y="2388650"/>
            <a:ext cx="1277838" cy="315471"/>
          </a:xfrm>
          <a:prstGeom prst="rect">
            <a:avLst/>
          </a:prstGeom>
          <a:noFill/>
          <a:ln w="9525">
            <a:noFill/>
            <a:miter/>
          </a:ln>
        </p:spPr>
        <p:txBody>
          <a:bodyPr wrap="square" lIns="68580" tIns="34290" rIns="68580" bIns="34290">
            <a:spAutoFit/>
          </a:bodyPr>
          <a:lstStyle/>
          <a:p>
            <a:pPr lvl="0" algn="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68" name="TextBox 1959"/>
          <p:cNvSpPr/>
          <p:nvPr/>
        </p:nvSpPr>
        <p:spPr>
          <a:xfrm>
            <a:off x="6210300" y="2388650"/>
            <a:ext cx="1276350" cy="315471"/>
          </a:xfrm>
          <a:prstGeom prst="rect">
            <a:avLst/>
          </a:prstGeom>
          <a:noFill/>
          <a:ln w="9525">
            <a:noFill/>
            <a:miter/>
          </a:ln>
        </p:spPr>
        <p:txBody>
          <a:bodyPr wrap="square" lIns="68580" tIns="34290" rIns="68580" bIns="34290">
            <a:spAutoFit/>
          </a:bodyPr>
          <a:lstStyle/>
          <a:p>
            <a:pPr lvl="0"/>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69" name="TextBox 1960"/>
          <p:cNvSpPr/>
          <p:nvPr/>
        </p:nvSpPr>
        <p:spPr>
          <a:xfrm>
            <a:off x="1568766" y="3409402"/>
            <a:ext cx="1278583" cy="315471"/>
          </a:xfrm>
          <a:prstGeom prst="rect">
            <a:avLst/>
          </a:prstGeom>
          <a:noFill/>
          <a:ln w="9525">
            <a:noFill/>
            <a:miter/>
          </a:ln>
        </p:spPr>
        <p:txBody>
          <a:bodyPr wrap="square" lIns="68580" tIns="34290" rIns="68580" bIns="34290">
            <a:spAutoFit/>
          </a:bodyPr>
          <a:lstStyle/>
          <a:p>
            <a:pPr lvl="0" algn="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70" name="TextBox 1961"/>
          <p:cNvSpPr/>
          <p:nvPr/>
        </p:nvSpPr>
        <p:spPr>
          <a:xfrm>
            <a:off x="6210301" y="3409402"/>
            <a:ext cx="1277838" cy="315471"/>
          </a:xfrm>
          <a:prstGeom prst="rect">
            <a:avLst/>
          </a:prstGeom>
          <a:noFill/>
          <a:ln w="9525">
            <a:noFill/>
            <a:miter/>
          </a:ln>
        </p:spPr>
        <p:txBody>
          <a:bodyPr wrap="square" lIns="68580" tIns="34290" rIns="68580" bIns="34290">
            <a:spAutoFit/>
          </a:bodyPr>
          <a:lstStyle/>
          <a:p>
            <a:pPr lvl="0"/>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grpSp>
        <p:nvGrpSpPr>
          <p:cNvPr id="71" name="组合 70"/>
          <p:cNvGrpSpPr/>
          <p:nvPr/>
        </p:nvGrpSpPr>
        <p:grpSpPr>
          <a:xfrm>
            <a:off x="2932748" y="1437205"/>
            <a:ext cx="490061" cy="496253"/>
            <a:chOff x="3693" y="2669"/>
            <a:chExt cx="1095" cy="1109"/>
          </a:xfrm>
        </p:grpSpPr>
        <p:sp>
          <p:nvSpPr>
            <p:cNvPr id="72" name="Freeform 1812"/>
            <p:cNvSpPr/>
            <p:nvPr/>
          </p:nvSpPr>
          <p:spPr>
            <a:xfrm>
              <a:off x="3693" y="2669"/>
              <a:ext cx="1095" cy="1109"/>
            </a:xfrm>
            <a:custGeom>
              <a:avLst/>
              <a:gdLst>
                <a:gd name="txL" fmla="*/ 0 w 91"/>
                <a:gd name="txT" fmla="*/ 0 h 92"/>
                <a:gd name="txR" fmla="*/ 91 w 91"/>
                <a:gd name="txB" fmla="*/ 92 h 92"/>
              </a:gdLst>
              <a:ahLst/>
              <a:cxnLst>
                <a:cxn ang="0">
                  <a:pos x="463341" y="150743"/>
                </a:cxn>
                <a:cxn ang="0">
                  <a:pos x="376464" y="463826"/>
                </a:cxn>
                <a:cxn ang="0">
                  <a:pos x="63709" y="382657"/>
                </a:cxn>
                <a:cxn ang="0">
                  <a:pos x="150586" y="63776"/>
                </a:cxn>
                <a:cxn ang="0">
                  <a:pos x="463341" y="150743"/>
                </a:cxn>
              </a:cxnLst>
              <a:rect l="txL" t="txT" r="txR" b="txB"/>
              <a:pathLst>
                <a:path w="91" h="92">
                  <a:moveTo>
                    <a:pt x="80" y="26"/>
                  </a:moveTo>
                  <a:cubicBezTo>
                    <a:pt x="91" y="45"/>
                    <a:pt x="84" y="69"/>
                    <a:pt x="65" y="80"/>
                  </a:cubicBezTo>
                  <a:cubicBezTo>
                    <a:pt x="46" y="92"/>
                    <a:pt x="22" y="85"/>
                    <a:pt x="11" y="66"/>
                  </a:cubicBezTo>
                  <a:cubicBezTo>
                    <a:pt x="0" y="47"/>
                    <a:pt x="6" y="22"/>
                    <a:pt x="26" y="11"/>
                  </a:cubicBezTo>
                  <a:cubicBezTo>
                    <a:pt x="45" y="0"/>
                    <a:pt x="69" y="7"/>
                    <a:pt x="80" y="26"/>
                  </a:cubicBezTo>
                </a:path>
              </a:pathLst>
            </a:custGeom>
            <a:solidFill>
              <a:srgbClr val="548235"/>
            </a:solidFill>
            <a:ln w="9525">
              <a:noFill/>
            </a:ln>
          </p:spPr>
          <p:txBody>
            <a:bodyPr/>
            <a:lstStyle/>
            <a:p>
              <a:endParaRPr lang="zh-CN" altLang="en-US"/>
            </a:p>
          </p:txBody>
        </p:sp>
        <p:grpSp>
          <p:nvGrpSpPr>
            <p:cNvPr id="73" name="稻壳儿小白白(http://dwz.cn/Wu2UP)"/>
            <p:cNvGrpSpPr/>
            <p:nvPr/>
          </p:nvGrpSpPr>
          <p:grpSpPr>
            <a:xfrm>
              <a:off x="3951" y="2935"/>
              <a:ext cx="618" cy="622"/>
              <a:chOff x="4019550" y="3568701"/>
              <a:chExt cx="358775" cy="360363"/>
            </a:xfrm>
            <a:solidFill>
              <a:schemeClr val="bg1"/>
            </a:solidFill>
          </p:grpSpPr>
          <p:sp>
            <p:nvSpPr>
              <p:cNvPr id="74" name="稻壳儿小白白(http://dwz.cn/Wu2UP)"/>
              <p:cNvSpPr>
                <a:spLocks noEditPoints="1"/>
              </p:cNvSpPr>
              <p:nvPr/>
            </p:nvSpPr>
            <p:spPr bwMode="auto">
              <a:xfrm>
                <a:off x="4019550" y="3568701"/>
                <a:ext cx="358775" cy="360363"/>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grpFill/>
              <a:ln w="9525">
                <a:noFill/>
                <a:round/>
              </a:ln>
            </p:spPr>
            <p:txBody>
              <a:bodyPr/>
              <a:lstStyle/>
              <a:p>
                <a:pPr>
                  <a:defRPr/>
                </a:pPr>
                <a:endParaRPr lang="en-US" sz="1800">
                  <a:solidFill>
                    <a:srgbClr val="445469"/>
                  </a:solidFill>
                  <a:latin typeface="Arial" panose="020B0604020202020204"/>
                  <a:ea typeface="微软雅黑" panose="020B0503020204020204" pitchFamily="34" charset="-122"/>
                </a:endParaRPr>
              </a:p>
            </p:txBody>
          </p:sp>
          <p:sp>
            <p:nvSpPr>
              <p:cNvPr id="75" name="稻壳儿小白白(http://dwz.cn/Wu2UP)"/>
              <p:cNvSpPr>
                <a:spLocks noEditPoints="1"/>
              </p:cNvSpPr>
              <p:nvPr/>
            </p:nvSpPr>
            <p:spPr bwMode="auto">
              <a:xfrm>
                <a:off x="4165600" y="3624263"/>
                <a:ext cx="84138" cy="85725"/>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grpFill/>
              <a:ln w="9525">
                <a:noFill/>
                <a:round/>
              </a:ln>
            </p:spPr>
            <p:txBody>
              <a:bodyPr/>
              <a:lstStyle/>
              <a:p>
                <a:pPr>
                  <a:defRPr/>
                </a:pPr>
                <a:endParaRPr lang="en-US" sz="1800">
                  <a:solidFill>
                    <a:srgbClr val="445469"/>
                  </a:solidFill>
                  <a:latin typeface="Arial" panose="020B0604020202020204"/>
                  <a:ea typeface="微软雅黑" panose="020B0503020204020204" pitchFamily="34" charset="-122"/>
                </a:endParaRPr>
              </a:p>
            </p:txBody>
          </p:sp>
        </p:grpSp>
      </p:grpSp>
      <p:grpSp>
        <p:nvGrpSpPr>
          <p:cNvPr id="76" name="组合 75"/>
          <p:cNvGrpSpPr/>
          <p:nvPr/>
        </p:nvGrpSpPr>
        <p:grpSpPr>
          <a:xfrm>
            <a:off x="2945607" y="2486804"/>
            <a:ext cx="551021" cy="552450"/>
            <a:chOff x="4030" y="4930"/>
            <a:chExt cx="840" cy="843"/>
          </a:xfrm>
        </p:grpSpPr>
        <p:sp>
          <p:nvSpPr>
            <p:cNvPr id="77"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noFill/>
            <a:ln w="9525">
              <a:solidFill>
                <a:schemeClr val="accent6">
                  <a:lumMod val="75000"/>
                </a:schemeClr>
              </a:solidFill>
            </a:ln>
          </p:spPr>
          <p:txBody>
            <a:bodyPr/>
            <a:lstStyle/>
            <a:p>
              <a:endParaRPr lang="zh-CN" altLang="en-US"/>
            </a:p>
          </p:txBody>
        </p:sp>
        <p:sp>
          <p:nvSpPr>
            <p:cNvPr id="78"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rgbClr val="548235"/>
            </a:solidFill>
            <a:ln w="9525">
              <a:noFill/>
            </a:ln>
          </p:spPr>
          <p:txBody>
            <a:bodyPr/>
            <a:lstStyle/>
            <a:p>
              <a:endParaRPr lang="zh-CN" altLang="en-US"/>
            </a:p>
          </p:txBody>
        </p:sp>
      </p:grpSp>
      <p:grpSp>
        <p:nvGrpSpPr>
          <p:cNvPr id="79" name="组合 78"/>
          <p:cNvGrpSpPr/>
          <p:nvPr/>
        </p:nvGrpSpPr>
        <p:grpSpPr>
          <a:xfrm>
            <a:off x="2945606" y="3501843"/>
            <a:ext cx="497205" cy="495776"/>
            <a:chOff x="5219" y="6161"/>
            <a:chExt cx="758" cy="756"/>
          </a:xfrm>
        </p:grpSpPr>
        <p:sp>
          <p:nvSpPr>
            <p:cNvPr id="80" name="Freeform 1834"/>
            <p:cNvSpPr/>
            <p:nvPr/>
          </p:nvSpPr>
          <p:spPr>
            <a:xfrm>
              <a:off x="5219" y="6161"/>
              <a:ext cx="758" cy="757"/>
            </a:xfrm>
            <a:custGeom>
              <a:avLst/>
              <a:gdLst>
                <a:gd name="txL" fmla="*/ 0 w 83"/>
                <a:gd name="txT" fmla="*/ 0 h 83"/>
                <a:gd name="txR" fmla="*/ 83 w 83"/>
                <a:gd name="txB" fmla="*/ 83 h 83"/>
              </a:gdLst>
              <a:ahLst/>
              <a:cxnLst>
                <a:cxn ang="0">
                  <a:pos x="133293" y="423059"/>
                </a:cxn>
                <a:cxn ang="0">
                  <a:pos x="57953" y="133292"/>
                </a:cxn>
                <a:cxn ang="0">
                  <a:pos x="347720" y="57953"/>
                </a:cxn>
                <a:cxn ang="0">
                  <a:pos x="423060" y="347720"/>
                </a:cxn>
                <a:cxn ang="0">
                  <a:pos x="133293" y="423059"/>
                </a:cxn>
              </a:cxnLst>
              <a:rect l="txL" t="txT" r="txR" b="txB"/>
              <a:pathLst>
                <a:path w="83" h="83">
                  <a:moveTo>
                    <a:pt x="23" y="73"/>
                  </a:moveTo>
                  <a:cubicBezTo>
                    <a:pt x="6" y="63"/>
                    <a:pt x="0" y="41"/>
                    <a:pt x="10" y="23"/>
                  </a:cubicBezTo>
                  <a:cubicBezTo>
                    <a:pt x="20" y="5"/>
                    <a:pt x="42" y="0"/>
                    <a:pt x="60" y="10"/>
                  </a:cubicBezTo>
                  <a:cubicBezTo>
                    <a:pt x="77" y="20"/>
                    <a:pt x="83" y="42"/>
                    <a:pt x="73" y="60"/>
                  </a:cubicBezTo>
                  <a:cubicBezTo>
                    <a:pt x="63" y="77"/>
                    <a:pt x="41" y="83"/>
                    <a:pt x="23" y="73"/>
                  </a:cubicBezTo>
                </a:path>
              </a:pathLst>
            </a:custGeom>
            <a:solidFill>
              <a:srgbClr val="548235"/>
            </a:solidFill>
            <a:ln w="9525">
              <a:noFill/>
            </a:ln>
          </p:spPr>
          <p:txBody>
            <a:bodyPr/>
            <a:lstStyle/>
            <a:p>
              <a:endParaRPr lang="zh-CN" altLang="en-US"/>
            </a:p>
          </p:txBody>
        </p:sp>
        <p:sp>
          <p:nvSpPr>
            <p:cNvPr id="81" name="稻壳儿小白白(http://dwz.cn/Wu2UP)"/>
            <p:cNvSpPr>
              <a:spLocks noEditPoints="1"/>
            </p:cNvSpPr>
            <p:nvPr/>
          </p:nvSpPr>
          <p:spPr>
            <a:xfrm>
              <a:off x="5365" y="6384"/>
              <a:ext cx="455" cy="396"/>
            </a:xfrm>
            <a:custGeom>
              <a:avLst/>
              <a:gdLst/>
              <a:ahLst/>
              <a:cxnLst>
                <a:cxn ang="0">
                  <a:pos x="1504033084" y="1210718036"/>
                </a:cxn>
                <a:cxn ang="0">
                  <a:pos x="1406209033" y="1295467069"/>
                </a:cxn>
                <a:cxn ang="0">
                  <a:pos x="1308384982" y="1210718036"/>
                </a:cxn>
                <a:cxn ang="0">
                  <a:pos x="1406209033" y="1017003300"/>
                </a:cxn>
                <a:cxn ang="0">
                  <a:pos x="1504033084" y="1210718036"/>
                </a:cxn>
                <a:cxn ang="0">
                  <a:pos x="1357298880" y="508501650"/>
                </a:cxn>
                <a:cxn ang="0">
                  <a:pos x="1357298880" y="932250541"/>
                </a:cxn>
                <a:cxn ang="0">
                  <a:pos x="1406209033" y="968573684"/>
                </a:cxn>
                <a:cxn ang="0">
                  <a:pos x="1455122931" y="932250541"/>
                </a:cxn>
                <a:cxn ang="0">
                  <a:pos x="1455122931" y="508501650"/>
                </a:cxn>
                <a:cxn ang="0">
                  <a:pos x="1406209033" y="460072034"/>
                </a:cxn>
                <a:cxn ang="0">
                  <a:pos x="1357298880" y="508501650"/>
                </a:cxn>
                <a:cxn ang="0">
                  <a:pos x="1393982431" y="411642418"/>
                </a:cxn>
                <a:cxn ang="0">
                  <a:pos x="1271701431" y="435859089"/>
                </a:cxn>
                <a:cxn ang="0">
                  <a:pos x="1271701431" y="835395035"/>
                </a:cxn>
                <a:cxn ang="0">
                  <a:pos x="745901369" y="1065429189"/>
                </a:cxn>
                <a:cxn ang="0">
                  <a:pos x="232331653" y="835395035"/>
                </a:cxn>
                <a:cxn ang="0">
                  <a:pos x="232331653" y="435859089"/>
                </a:cxn>
                <a:cxn ang="0">
                  <a:pos x="110050653" y="411642418"/>
                </a:cxn>
                <a:cxn ang="0">
                  <a:pos x="0" y="278463770"/>
                </a:cxn>
                <a:cxn ang="0">
                  <a:pos x="110050653" y="145285121"/>
                </a:cxn>
                <a:cxn ang="0">
                  <a:pos x="721448164" y="0"/>
                </a:cxn>
                <a:cxn ang="0">
                  <a:pos x="745901369" y="0"/>
                </a:cxn>
                <a:cxn ang="0">
                  <a:pos x="782584920" y="0"/>
                </a:cxn>
                <a:cxn ang="0">
                  <a:pos x="1393982431" y="145285121"/>
                </a:cxn>
                <a:cxn ang="0">
                  <a:pos x="1504033084" y="278463770"/>
                </a:cxn>
                <a:cxn ang="0">
                  <a:pos x="1393982431" y="411642418"/>
                </a:cxn>
                <a:cxn ang="0">
                  <a:pos x="1173881124" y="460072034"/>
                </a:cxn>
                <a:cxn ang="0">
                  <a:pos x="782584920" y="556931266"/>
                </a:cxn>
                <a:cxn ang="0">
                  <a:pos x="745901369" y="556931266"/>
                </a:cxn>
                <a:cxn ang="0">
                  <a:pos x="721448164" y="556931266"/>
                </a:cxn>
                <a:cxn ang="0">
                  <a:pos x="330151960" y="460072034"/>
                </a:cxn>
                <a:cxn ang="0">
                  <a:pos x="330151960" y="835395035"/>
                </a:cxn>
                <a:cxn ang="0">
                  <a:pos x="745901369" y="968573684"/>
                </a:cxn>
                <a:cxn ang="0">
                  <a:pos x="1173881124" y="835395035"/>
                </a:cxn>
                <a:cxn ang="0">
                  <a:pos x="1173881124" y="460072034"/>
                </a:cxn>
                <a:cxn ang="0">
                  <a:pos x="1369525482" y="326893385"/>
                </a:cxn>
                <a:cxn ang="0">
                  <a:pos x="1406209033" y="278463770"/>
                </a:cxn>
                <a:cxn ang="0">
                  <a:pos x="1369525482" y="230037880"/>
                </a:cxn>
                <a:cxn ang="0">
                  <a:pos x="758131716" y="96855505"/>
                </a:cxn>
                <a:cxn ang="0">
                  <a:pos x="745901369" y="84749033"/>
                </a:cxn>
                <a:cxn ang="0">
                  <a:pos x="745901369" y="96855505"/>
                </a:cxn>
                <a:cxn ang="0">
                  <a:pos x="134507602" y="230037880"/>
                </a:cxn>
                <a:cxn ang="0">
                  <a:pos x="97824051" y="278463770"/>
                </a:cxn>
                <a:cxn ang="0">
                  <a:pos x="134507602" y="326893385"/>
                </a:cxn>
                <a:cxn ang="0">
                  <a:pos x="745901369" y="460072034"/>
                </a:cxn>
                <a:cxn ang="0">
                  <a:pos x="745901369" y="460072034"/>
                </a:cxn>
                <a:cxn ang="0">
                  <a:pos x="758131716" y="460072034"/>
                </a:cxn>
                <a:cxn ang="0">
                  <a:pos x="1369525482" y="326893385"/>
                </a:cxn>
                <a:cxn ang="0">
                  <a:pos x="1369525482" y="326893385"/>
                </a:cxn>
                <a:cxn ang="0">
                  <a:pos x="1369525482" y="326893385"/>
                </a:cxn>
              </a:cxnLst>
              <a:rect l="0" t="0" r="0" b="0"/>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bg1"/>
            </a:solidFill>
            <a:ln w="9525">
              <a:noFill/>
            </a:ln>
          </p:spPr>
          <p:txBody>
            <a:bodyPr/>
            <a:lstStyle/>
            <a:p>
              <a:endParaRPr lang="zh-CN" altLang="en-US"/>
            </a:p>
          </p:txBody>
        </p:sp>
      </p:grpSp>
      <p:grpSp>
        <p:nvGrpSpPr>
          <p:cNvPr id="82" name="组合 81"/>
          <p:cNvGrpSpPr/>
          <p:nvPr/>
        </p:nvGrpSpPr>
        <p:grpSpPr>
          <a:xfrm>
            <a:off x="5700712" y="1443873"/>
            <a:ext cx="503873" cy="502444"/>
            <a:chOff x="13613" y="2905"/>
            <a:chExt cx="768" cy="766"/>
          </a:xfrm>
          <a:solidFill>
            <a:srgbClr val="036FB1"/>
          </a:solidFill>
        </p:grpSpPr>
        <p:sp>
          <p:nvSpPr>
            <p:cNvPr id="83" name="Freeform 1829"/>
            <p:cNvSpPr/>
            <p:nvPr/>
          </p:nvSpPr>
          <p:spPr>
            <a:xfrm>
              <a:off x="13613" y="2905"/>
              <a:ext cx="768" cy="767"/>
            </a:xfrm>
            <a:custGeom>
              <a:avLst/>
              <a:gdLst>
                <a:gd name="txL" fmla="*/ 0 w 84"/>
                <a:gd name="txT" fmla="*/ 0 h 84"/>
                <a:gd name="txR" fmla="*/ 84 w 84"/>
                <a:gd name="txB" fmla="*/ 84 h 84"/>
              </a:gdLst>
              <a:ahLst/>
              <a:cxnLst>
                <a:cxn ang="0">
                  <a:pos x="58019" y="353918"/>
                </a:cxn>
                <a:cxn ang="0">
                  <a:pos x="133445" y="63821"/>
                </a:cxn>
                <a:cxn ang="0">
                  <a:pos x="423542" y="139246"/>
                </a:cxn>
                <a:cxn ang="0">
                  <a:pos x="348116" y="429343"/>
                </a:cxn>
                <a:cxn ang="0">
                  <a:pos x="58019" y="353918"/>
                </a:cxn>
              </a:cxnLst>
              <a:rect l="txL" t="txT" r="txR" b="txB"/>
              <a:pathLst>
                <a:path w="84" h="84">
                  <a:moveTo>
                    <a:pt x="10" y="61"/>
                  </a:moveTo>
                  <a:cubicBezTo>
                    <a:pt x="0" y="43"/>
                    <a:pt x="6" y="21"/>
                    <a:pt x="23" y="11"/>
                  </a:cubicBezTo>
                  <a:cubicBezTo>
                    <a:pt x="41" y="0"/>
                    <a:pt x="63" y="6"/>
                    <a:pt x="73" y="24"/>
                  </a:cubicBezTo>
                  <a:cubicBezTo>
                    <a:pt x="84" y="42"/>
                    <a:pt x="77" y="64"/>
                    <a:pt x="60" y="74"/>
                  </a:cubicBezTo>
                  <a:cubicBezTo>
                    <a:pt x="42" y="84"/>
                    <a:pt x="20" y="78"/>
                    <a:pt x="10" y="61"/>
                  </a:cubicBezTo>
                </a:path>
              </a:pathLst>
            </a:custGeom>
            <a:noFill/>
            <a:ln w="9525">
              <a:solidFill>
                <a:schemeClr val="accent6">
                  <a:lumMod val="75000"/>
                </a:schemeClr>
              </a:solidFill>
            </a:ln>
          </p:spPr>
          <p:txBody>
            <a:bodyPr/>
            <a:lstStyle/>
            <a:p>
              <a:endParaRPr lang="zh-CN" altLang="en-US"/>
            </a:p>
          </p:txBody>
        </p:sp>
        <p:sp>
          <p:nvSpPr>
            <p:cNvPr id="84" name="稻壳儿小白白(http://dwz.cn/Wu2UP)"/>
            <p:cNvSpPr>
              <a:spLocks noEditPoints="1"/>
            </p:cNvSpPr>
            <p:nvPr/>
          </p:nvSpPr>
          <p:spPr>
            <a:xfrm>
              <a:off x="13753" y="3129"/>
              <a:ext cx="505" cy="381"/>
            </a:xfrm>
            <a:custGeom>
              <a:avLst/>
              <a:gdLst/>
              <a:ahLst/>
              <a:cxnLst>
                <a:cxn ang="0">
                  <a:pos x="1225271385" y="24653465"/>
                </a:cxn>
                <a:cxn ang="0">
                  <a:pos x="327548682" y="0"/>
                </a:cxn>
                <a:cxn ang="0">
                  <a:pos x="24263280" y="271191872"/>
                </a:cxn>
                <a:cxn ang="0">
                  <a:pos x="24263280" y="394459196"/>
                </a:cxn>
                <a:cxn ang="0">
                  <a:pos x="740016979" y="1134070658"/>
                </a:cxn>
                <a:cxn ang="0">
                  <a:pos x="1467900453" y="394459196"/>
                </a:cxn>
                <a:cxn ang="0">
                  <a:pos x="1455770678" y="271191872"/>
                </a:cxn>
                <a:cxn ang="0">
                  <a:pos x="1043302382" y="172574253"/>
                </a:cxn>
                <a:cxn ang="0">
                  <a:pos x="1128221996" y="98613859"/>
                </a:cxn>
                <a:cxn ang="0">
                  <a:pos x="921985983" y="332823654"/>
                </a:cxn>
                <a:cxn ang="0">
                  <a:pos x="1128221996" y="332823654"/>
                </a:cxn>
                <a:cxn ang="0">
                  <a:pos x="885592928" y="308170189"/>
                </a:cxn>
                <a:cxn ang="0">
                  <a:pos x="909856208" y="110942471"/>
                </a:cxn>
                <a:cxn ang="0">
                  <a:pos x="849199873" y="332823654"/>
                </a:cxn>
                <a:cxn ang="0">
                  <a:pos x="740016979" y="246538407"/>
                </a:cxn>
                <a:cxn ang="0">
                  <a:pos x="849199873" y="98613859"/>
                </a:cxn>
                <a:cxn ang="0">
                  <a:pos x="642963860" y="98613859"/>
                </a:cxn>
                <a:cxn ang="0">
                  <a:pos x="703620194" y="209556330"/>
                </a:cxn>
                <a:cxn ang="0">
                  <a:pos x="485258136" y="197231478"/>
                </a:cxn>
                <a:cxn ang="0">
                  <a:pos x="703620194" y="209556330"/>
                </a:cxn>
                <a:cxn ang="0">
                  <a:pos x="363941737" y="332823654"/>
                </a:cxn>
                <a:cxn ang="0">
                  <a:pos x="570177750" y="332823654"/>
                </a:cxn>
                <a:cxn ang="0">
                  <a:pos x="448861351" y="172574253"/>
                </a:cxn>
                <a:cxn ang="0">
                  <a:pos x="521651191" y="98613859"/>
                </a:cxn>
                <a:cxn ang="0">
                  <a:pos x="412468297" y="209556330"/>
                </a:cxn>
                <a:cxn ang="0">
                  <a:pos x="97053119" y="332823654"/>
                </a:cxn>
                <a:cxn ang="0">
                  <a:pos x="133446174" y="382134343"/>
                </a:cxn>
                <a:cxn ang="0">
                  <a:pos x="594441030" y="875207398"/>
                </a:cxn>
                <a:cxn ang="0">
                  <a:pos x="351811962" y="382134343"/>
                </a:cxn>
                <a:cxn ang="0">
                  <a:pos x="691490419" y="961496404"/>
                </a:cxn>
                <a:cxn ang="0">
                  <a:pos x="630834085" y="382134343"/>
                </a:cxn>
                <a:cxn ang="0">
                  <a:pos x="740016979" y="973821257"/>
                </a:cxn>
                <a:cxn ang="0">
                  <a:pos x="788543539" y="961496404"/>
                </a:cxn>
                <a:cxn ang="0">
                  <a:pos x="1140351771" y="382134343"/>
                </a:cxn>
                <a:cxn ang="0">
                  <a:pos x="897722703" y="875207398"/>
                </a:cxn>
                <a:cxn ang="0">
                  <a:pos x="1358717559" y="382134343"/>
                </a:cxn>
                <a:cxn ang="0">
                  <a:pos x="1201008105" y="332823654"/>
                </a:cxn>
                <a:cxn ang="0">
                  <a:pos x="1176748555" y="110942471"/>
                </a:cxn>
                <a:cxn ang="0">
                  <a:pos x="1201008105" y="332823654"/>
                </a:cxn>
                <a:cxn ang="0">
                  <a:pos x="1201008105" y="332823654"/>
                </a:cxn>
              </a:cxnLst>
              <a:rect l="0" t="0" r="0" b="0"/>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rgbClr val="548235"/>
            </a:solidFill>
            <a:ln w="9525">
              <a:noFill/>
            </a:ln>
          </p:spPr>
          <p:txBody>
            <a:bodyPr/>
            <a:lstStyle/>
            <a:p>
              <a:endParaRPr lang="zh-CN" altLang="en-US"/>
            </a:p>
          </p:txBody>
        </p:sp>
      </p:grpSp>
      <p:sp>
        <p:nvSpPr>
          <p:cNvPr id="85" name="Freeform 1812"/>
          <p:cNvSpPr/>
          <p:nvPr/>
        </p:nvSpPr>
        <p:spPr>
          <a:xfrm>
            <a:off x="5717858" y="3480887"/>
            <a:ext cx="490061" cy="496253"/>
          </a:xfrm>
          <a:custGeom>
            <a:avLst/>
            <a:gdLst>
              <a:gd name="txL" fmla="*/ 0 w 91"/>
              <a:gd name="txT" fmla="*/ 0 h 92"/>
              <a:gd name="txR" fmla="*/ 91 w 91"/>
              <a:gd name="txB" fmla="*/ 92 h 92"/>
            </a:gdLst>
            <a:ahLst/>
            <a:cxnLst>
              <a:cxn ang="0">
                <a:pos x="463341" y="150743"/>
              </a:cxn>
              <a:cxn ang="0">
                <a:pos x="376464" y="463826"/>
              </a:cxn>
              <a:cxn ang="0">
                <a:pos x="63709" y="382657"/>
              </a:cxn>
              <a:cxn ang="0">
                <a:pos x="150586" y="63776"/>
              </a:cxn>
              <a:cxn ang="0">
                <a:pos x="463341" y="150743"/>
              </a:cxn>
            </a:cxnLst>
            <a:rect l="txL" t="txT" r="txR" b="txB"/>
            <a:pathLst>
              <a:path w="91" h="92">
                <a:moveTo>
                  <a:pt x="80" y="26"/>
                </a:moveTo>
                <a:cubicBezTo>
                  <a:pt x="91" y="45"/>
                  <a:pt x="84" y="69"/>
                  <a:pt x="65" y="80"/>
                </a:cubicBezTo>
                <a:cubicBezTo>
                  <a:pt x="46" y="92"/>
                  <a:pt x="22" y="85"/>
                  <a:pt x="11" y="66"/>
                </a:cubicBezTo>
                <a:cubicBezTo>
                  <a:pt x="0" y="47"/>
                  <a:pt x="6" y="22"/>
                  <a:pt x="26" y="11"/>
                </a:cubicBezTo>
                <a:cubicBezTo>
                  <a:pt x="45" y="0"/>
                  <a:pt x="69" y="7"/>
                  <a:pt x="80" y="26"/>
                </a:cubicBezTo>
              </a:path>
            </a:pathLst>
          </a:custGeom>
          <a:noFill/>
          <a:ln w="9525">
            <a:solidFill>
              <a:schemeClr val="accent6">
                <a:lumMod val="75000"/>
              </a:schemeClr>
            </a:solidFill>
          </a:ln>
        </p:spPr>
        <p:txBody>
          <a:bodyPr lIns="68580" tIns="34290" rIns="68580" bIns="34290"/>
          <a:lstStyle/>
          <a:p>
            <a:endParaRPr lang="zh-CN" altLang="en-US"/>
          </a:p>
        </p:txBody>
      </p:sp>
      <p:sp>
        <p:nvSpPr>
          <p:cNvPr id="86" name="稻壳儿小白白(http://dwz.cn/Wu2UP)"/>
          <p:cNvSpPr>
            <a:spLocks noEditPoints="1"/>
          </p:cNvSpPr>
          <p:nvPr/>
        </p:nvSpPr>
        <p:spPr bwMode="auto">
          <a:xfrm>
            <a:off x="5833110" y="3592806"/>
            <a:ext cx="254794" cy="253841"/>
          </a:xfrm>
          <a:custGeom>
            <a:avLst/>
            <a:gdLst>
              <a:gd name="T0" fmla="*/ 35 w 39"/>
              <a:gd name="T1" fmla="*/ 20 h 39"/>
              <a:gd name="T2" fmla="*/ 39 w 39"/>
              <a:gd name="T3" fmla="*/ 14 h 39"/>
              <a:gd name="T4" fmla="*/ 37 w 39"/>
              <a:gd name="T5" fmla="*/ 10 h 39"/>
              <a:gd name="T6" fmla="*/ 31 w 39"/>
              <a:gd name="T7" fmla="*/ 8 h 39"/>
              <a:gd name="T8" fmla="*/ 29 w 39"/>
              <a:gd name="T9" fmla="*/ 2 h 39"/>
              <a:gd name="T10" fmla="*/ 25 w 39"/>
              <a:gd name="T11" fmla="*/ 0 h 39"/>
              <a:gd name="T12" fmla="*/ 19 w 39"/>
              <a:gd name="T13" fmla="*/ 4 h 39"/>
              <a:gd name="T14" fmla="*/ 13 w 39"/>
              <a:gd name="T15" fmla="*/ 0 h 39"/>
              <a:gd name="T16" fmla="*/ 9 w 39"/>
              <a:gd name="T17" fmla="*/ 2 h 39"/>
              <a:gd name="T18" fmla="*/ 8 w 39"/>
              <a:gd name="T19" fmla="*/ 8 h 39"/>
              <a:gd name="T20" fmla="*/ 1 w 39"/>
              <a:gd name="T21" fmla="*/ 10 h 39"/>
              <a:gd name="T22" fmla="*/ 0 w 39"/>
              <a:gd name="T23" fmla="*/ 14 h 39"/>
              <a:gd name="T24" fmla="*/ 3 w 39"/>
              <a:gd name="T25" fmla="*/ 20 h 39"/>
              <a:gd name="T26" fmla="*/ 0 w 39"/>
              <a:gd name="T27" fmla="*/ 26 h 39"/>
              <a:gd name="T28" fmla="*/ 1 w 39"/>
              <a:gd name="T29" fmla="*/ 30 h 39"/>
              <a:gd name="T30" fmla="*/ 8 w 39"/>
              <a:gd name="T31" fmla="*/ 31 h 39"/>
              <a:gd name="T32" fmla="*/ 9 w 39"/>
              <a:gd name="T33" fmla="*/ 38 h 39"/>
              <a:gd name="T34" fmla="*/ 13 w 39"/>
              <a:gd name="T35" fmla="*/ 39 h 39"/>
              <a:gd name="T36" fmla="*/ 19 w 39"/>
              <a:gd name="T37" fmla="*/ 36 h 39"/>
              <a:gd name="T38" fmla="*/ 25 w 39"/>
              <a:gd name="T39" fmla="*/ 39 h 39"/>
              <a:gd name="T40" fmla="*/ 29 w 39"/>
              <a:gd name="T41" fmla="*/ 38 h 39"/>
              <a:gd name="T42" fmla="*/ 31 w 39"/>
              <a:gd name="T43" fmla="*/ 31 h 39"/>
              <a:gd name="T44" fmla="*/ 37 w 39"/>
              <a:gd name="T45" fmla="*/ 29 h 39"/>
              <a:gd name="T46" fmla="*/ 39 w 39"/>
              <a:gd name="T47" fmla="*/ 25 h 39"/>
              <a:gd name="T48" fmla="*/ 35 w 39"/>
              <a:gd name="T49" fmla="*/ 20 h 39"/>
              <a:gd name="T50" fmla="*/ 19 w 39"/>
              <a:gd name="T51" fmla="*/ 28 h 39"/>
              <a:gd name="T52" fmla="*/ 11 w 39"/>
              <a:gd name="T53" fmla="*/ 20 h 39"/>
              <a:gd name="T54" fmla="*/ 19 w 39"/>
              <a:gd name="T55" fmla="*/ 11 h 39"/>
              <a:gd name="T56" fmla="*/ 28 w 39"/>
              <a:gd name="T57" fmla="*/ 20 h 39"/>
              <a:gd name="T58" fmla="*/ 19 w 39"/>
              <a:gd name="T59"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39">
                <a:moveTo>
                  <a:pt x="35" y="20"/>
                </a:moveTo>
                <a:cubicBezTo>
                  <a:pt x="35" y="17"/>
                  <a:pt x="37" y="15"/>
                  <a:pt x="39" y="14"/>
                </a:cubicBezTo>
                <a:cubicBezTo>
                  <a:pt x="39" y="13"/>
                  <a:pt x="38" y="11"/>
                  <a:pt x="37" y="10"/>
                </a:cubicBezTo>
                <a:cubicBezTo>
                  <a:pt x="35" y="11"/>
                  <a:pt x="33" y="10"/>
                  <a:pt x="31" y="8"/>
                </a:cubicBezTo>
                <a:cubicBezTo>
                  <a:pt x="29" y="6"/>
                  <a:pt x="29" y="4"/>
                  <a:pt x="29" y="2"/>
                </a:cubicBezTo>
                <a:cubicBezTo>
                  <a:pt x="28" y="1"/>
                  <a:pt x="27" y="0"/>
                  <a:pt x="25" y="0"/>
                </a:cubicBezTo>
                <a:cubicBezTo>
                  <a:pt x="24" y="2"/>
                  <a:pt x="22" y="4"/>
                  <a:pt x="19" y="4"/>
                </a:cubicBezTo>
                <a:cubicBezTo>
                  <a:pt x="17" y="4"/>
                  <a:pt x="14" y="2"/>
                  <a:pt x="13" y="0"/>
                </a:cubicBezTo>
                <a:cubicBezTo>
                  <a:pt x="12" y="0"/>
                  <a:pt x="10" y="1"/>
                  <a:pt x="9" y="2"/>
                </a:cubicBezTo>
                <a:cubicBezTo>
                  <a:pt x="10" y="4"/>
                  <a:pt x="9" y="6"/>
                  <a:pt x="8" y="8"/>
                </a:cubicBezTo>
                <a:cubicBezTo>
                  <a:pt x="6" y="10"/>
                  <a:pt x="4" y="11"/>
                  <a:pt x="1" y="10"/>
                </a:cubicBezTo>
                <a:cubicBezTo>
                  <a:pt x="1" y="11"/>
                  <a:pt x="0" y="13"/>
                  <a:pt x="0" y="14"/>
                </a:cubicBezTo>
                <a:cubicBezTo>
                  <a:pt x="2" y="15"/>
                  <a:pt x="3" y="17"/>
                  <a:pt x="3" y="20"/>
                </a:cubicBezTo>
                <a:cubicBezTo>
                  <a:pt x="3" y="22"/>
                  <a:pt x="2" y="25"/>
                  <a:pt x="0" y="26"/>
                </a:cubicBezTo>
                <a:cubicBezTo>
                  <a:pt x="0" y="27"/>
                  <a:pt x="1" y="29"/>
                  <a:pt x="1" y="30"/>
                </a:cubicBezTo>
                <a:cubicBezTo>
                  <a:pt x="4" y="29"/>
                  <a:pt x="6" y="30"/>
                  <a:pt x="8" y="31"/>
                </a:cubicBezTo>
                <a:cubicBezTo>
                  <a:pt x="9" y="33"/>
                  <a:pt x="10" y="35"/>
                  <a:pt x="9" y="38"/>
                </a:cubicBezTo>
                <a:cubicBezTo>
                  <a:pt x="10" y="38"/>
                  <a:pt x="12" y="39"/>
                  <a:pt x="13" y="39"/>
                </a:cubicBezTo>
                <a:cubicBezTo>
                  <a:pt x="14" y="37"/>
                  <a:pt x="17" y="36"/>
                  <a:pt x="19" y="36"/>
                </a:cubicBezTo>
                <a:cubicBezTo>
                  <a:pt x="22" y="36"/>
                  <a:pt x="24" y="37"/>
                  <a:pt x="25" y="39"/>
                </a:cubicBezTo>
                <a:cubicBezTo>
                  <a:pt x="27" y="39"/>
                  <a:pt x="28" y="38"/>
                  <a:pt x="29" y="38"/>
                </a:cubicBezTo>
                <a:cubicBezTo>
                  <a:pt x="29" y="35"/>
                  <a:pt x="29" y="33"/>
                  <a:pt x="31" y="31"/>
                </a:cubicBezTo>
                <a:cubicBezTo>
                  <a:pt x="33" y="30"/>
                  <a:pt x="35" y="29"/>
                  <a:pt x="37" y="29"/>
                </a:cubicBezTo>
                <a:cubicBezTo>
                  <a:pt x="38" y="28"/>
                  <a:pt x="39" y="27"/>
                  <a:pt x="39" y="25"/>
                </a:cubicBezTo>
                <a:cubicBezTo>
                  <a:pt x="37" y="24"/>
                  <a:pt x="35" y="22"/>
                  <a:pt x="35" y="20"/>
                </a:cubicBezTo>
                <a:close/>
                <a:moveTo>
                  <a:pt x="19" y="28"/>
                </a:moveTo>
                <a:cubicBezTo>
                  <a:pt x="15" y="28"/>
                  <a:pt x="11" y="24"/>
                  <a:pt x="11" y="20"/>
                </a:cubicBezTo>
                <a:cubicBezTo>
                  <a:pt x="11" y="15"/>
                  <a:pt x="15" y="11"/>
                  <a:pt x="19" y="11"/>
                </a:cubicBezTo>
                <a:cubicBezTo>
                  <a:pt x="24" y="11"/>
                  <a:pt x="28" y="15"/>
                  <a:pt x="28" y="20"/>
                </a:cubicBezTo>
                <a:cubicBezTo>
                  <a:pt x="28" y="24"/>
                  <a:pt x="24" y="28"/>
                  <a:pt x="19" y="28"/>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pPr>
              <a:defRPr/>
            </a:pPr>
            <a:endParaRPr lang="id-ID" sz="2400">
              <a:solidFill>
                <a:prstClr val="white"/>
              </a:solidFill>
              <a:latin typeface="Arial" panose="020B0604020202020204"/>
              <a:ea typeface="微软雅黑" panose="020B0503020204020204" pitchFamily="34" charset="-122"/>
            </a:endParaRPr>
          </a:p>
        </p:txBody>
      </p:sp>
      <p:grpSp>
        <p:nvGrpSpPr>
          <p:cNvPr id="87" name="组合 86"/>
          <p:cNvGrpSpPr/>
          <p:nvPr/>
        </p:nvGrpSpPr>
        <p:grpSpPr>
          <a:xfrm>
            <a:off x="3806667" y="1126214"/>
            <a:ext cx="1586389" cy="3239929"/>
            <a:chOff x="4923155" y="1423670"/>
            <a:chExt cx="2115185" cy="4319905"/>
          </a:xfrm>
        </p:grpSpPr>
        <p:pic>
          <p:nvPicPr>
            <p:cNvPr id="88" name="图片 87" descr="手机"/>
            <p:cNvPicPr>
              <a:picLocks noChangeAspect="1"/>
            </p:cNvPicPr>
            <p:nvPr/>
          </p:nvPicPr>
          <p:blipFill>
            <a:blip r:embed="rId3"/>
            <a:stretch>
              <a:fillRect/>
            </a:stretch>
          </p:blipFill>
          <p:spPr>
            <a:xfrm>
              <a:off x="4923155" y="1423670"/>
              <a:ext cx="2115185" cy="4319905"/>
            </a:xfrm>
            <a:prstGeom prst="rect">
              <a:avLst/>
            </a:prstGeom>
          </p:spPr>
        </p:pic>
        <p:pic>
          <p:nvPicPr>
            <p:cNvPr id="89" name="图片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9630" y="1966403"/>
              <a:ext cx="1856629" cy="3234749"/>
            </a:xfrm>
            <a:prstGeom prst="rect">
              <a:avLst/>
            </a:prstGeom>
          </p:spPr>
        </p:pic>
      </p:grpSp>
      <p:sp>
        <p:nvSpPr>
          <p:cNvPr id="90" name="文本框 19"/>
          <p:cNvSpPr txBox="1"/>
          <p:nvPr/>
        </p:nvSpPr>
        <p:spPr>
          <a:xfrm>
            <a:off x="6219825" y="1686760"/>
            <a:ext cx="2260984" cy="45397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91" name="文本框 20"/>
          <p:cNvSpPr txBox="1"/>
          <p:nvPr/>
        </p:nvSpPr>
        <p:spPr>
          <a:xfrm>
            <a:off x="6219825" y="2669208"/>
            <a:ext cx="2260984" cy="45397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92" name="文本框 24"/>
          <p:cNvSpPr txBox="1"/>
          <p:nvPr/>
        </p:nvSpPr>
        <p:spPr>
          <a:xfrm>
            <a:off x="6219824" y="3671863"/>
            <a:ext cx="2225205" cy="45397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93" name="文本框 25"/>
          <p:cNvSpPr txBox="1"/>
          <p:nvPr/>
        </p:nvSpPr>
        <p:spPr>
          <a:xfrm>
            <a:off x="585639" y="1686760"/>
            <a:ext cx="2274719" cy="45397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94" name="文本框 27"/>
          <p:cNvSpPr txBox="1"/>
          <p:nvPr/>
        </p:nvSpPr>
        <p:spPr>
          <a:xfrm>
            <a:off x="602901" y="2669208"/>
            <a:ext cx="2309845" cy="45397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
        <p:nvSpPr>
          <p:cNvPr id="95" name="文本框 33"/>
          <p:cNvSpPr txBox="1"/>
          <p:nvPr/>
        </p:nvSpPr>
        <p:spPr>
          <a:xfrm>
            <a:off x="580015" y="3671863"/>
            <a:ext cx="2332731" cy="45397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p>
        </p:txBody>
      </p:sp>
    </p:spTree>
  </p:cSld>
  <p:clrMapOvr>
    <a:masterClrMapping/>
  </p:clrMapOvr>
  <p:transition spd="slow" advClick="0" advTm="0">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5855263" y="1567539"/>
            <a:ext cx="2658993" cy="669414"/>
          </a:xfrm>
          <a:prstGeom prst="rect">
            <a:avLst/>
          </a:prstGeom>
        </p:spPr>
        <p:txBody>
          <a:bodyPr wrap="square">
            <a:spAutoFit/>
          </a:bodyPr>
          <a:lstStyle/>
          <a:p>
            <a:pPr>
              <a:lnSpc>
                <a:spcPts val="1500"/>
              </a:lnSpc>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在此输入您的描述内容，在此输入您的描述内容在此输入您的描述内容，在此输入您的描述内容在此输入您的描述内容</a:t>
            </a:r>
            <a:endPar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p:txBody>
      </p:sp>
      <p:sp>
        <p:nvSpPr>
          <p:cNvPr id="26" name="TextBox 1956"/>
          <p:cNvSpPr/>
          <p:nvPr/>
        </p:nvSpPr>
        <p:spPr>
          <a:xfrm>
            <a:off x="5855263" y="1275845"/>
            <a:ext cx="1276350" cy="346249"/>
          </a:xfrm>
          <a:prstGeom prst="rect">
            <a:avLst/>
          </a:prstGeom>
          <a:noFill/>
          <a:ln w="9525">
            <a:noFill/>
            <a:miter/>
          </a:ln>
        </p:spPr>
        <p:txBody>
          <a:bodyPr wrap="square" lIns="68580" tIns="34290" rIns="68580" bIns="34290">
            <a:spAutoFit/>
          </a:bodyPr>
          <a:lstStyle/>
          <a:p>
            <a:pPr lvl="0"/>
            <a:r>
              <a:rPr lang="zh-CN" altLang="en-US" sz="18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24" name="文本框 10"/>
          <p:cNvSpPr txBox="1"/>
          <p:nvPr/>
        </p:nvSpPr>
        <p:spPr>
          <a:xfrm>
            <a:off x="752635" y="370064"/>
            <a:ext cx="3326301" cy="523220"/>
          </a:xfrm>
          <a:prstGeom prst="rect">
            <a:avLst/>
          </a:prstGeom>
          <a:noFill/>
        </p:spPr>
        <p:txBody>
          <a:bodyPr wrap="square" rtlCol="0">
            <a:spAutoFit/>
          </a:bodyPr>
          <a:lstStyle/>
          <a:p>
            <a:r>
              <a:rPr lang="zh-CN" altLang="en-US" sz="1800" dirty="0">
                <a:solidFill>
                  <a:schemeClr val="accent6">
                    <a:lumMod val="75000"/>
                  </a:schemeClr>
                </a:solidFill>
                <a:latin typeface="微软雅黑" panose="020B0503020204020204" pitchFamily="34" charset="-122"/>
                <a:ea typeface="微软雅黑" panose="020B0503020204020204" pitchFamily="34" charset="-122"/>
                <a:sym typeface="+mn-ea"/>
              </a:rPr>
              <a:t>相关建议与总结</a:t>
            </a:r>
            <a:endParaRPr lang="en-US" altLang="zh-CN" sz="1800" dirty="0">
              <a:solidFill>
                <a:schemeClr val="accent6">
                  <a:lumMod val="75000"/>
                </a:schemeClr>
              </a:solidFill>
              <a:latin typeface="微软雅黑" panose="020B0503020204020204" pitchFamily="34" charset="-122"/>
              <a:ea typeface="微软雅黑" panose="020B0503020204020204" pitchFamily="34" charset="-122"/>
              <a:sym typeface="+mn-ea"/>
            </a:endParaRPr>
          </a:p>
          <a:p>
            <a:r>
              <a:rPr lang="en-US" altLang="zh-CN" sz="1000" dirty="0">
                <a:solidFill>
                  <a:schemeClr val="accent6">
                    <a:lumMod val="75000"/>
                  </a:schemeClr>
                </a:solidFill>
                <a:latin typeface="微软雅黑" panose="020B0503020204020204" pitchFamily="34" charset="-122"/>
                <a:ea typeface="微软雅黑" panose="020B0503020204020204" pitchFamily="34" charset="-122"/>
                <a:sym typeface="+mn-ea"/>
              </a:rPr>
              <a:t>Relevant suggestions and summarization</a:t>
            </a:r>
            <a:endParaRPr lang="zh-CN" altLang="en-US" sz="10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29" name="Freeform 21"/>
          <p:cNvSpPr/>
          <p:nvPr/>
        </p:nvSpPr>
        <p:spPr bwMode="auto">
          <a:xfrm>
            <a:off x="4893363" y="3370892"/>
            <a:ext cx="914400" cy="269959"/>
          </a:xfrm>
          <a:custGeom>
            <a:avLst/>
            <a:gdLst>
              <a:gd name="T0" fmla="*/ 0 w 576"/>
              <a:gd name="T1" fmla="*/ 340 h 340"/>
              <a:gd name="T2" fmla="*/ 576 w 576"/>
              <a:gd name="T3" fmla="*/ 340 h 340"/>
              <a:gd name="T4" fmla="*/ 576 w 576"/>
              <a:gd name="T5" fmla="*/ 0 h 340"/>
            </a:gdLst>
            <a:ahLst/>
            <a:cxnLst>
              <a:cxn ang="0">
                <a:pos x="T0" y="T1"/>
              </a:cxn>
              <a:cxn ang="0">
                <a:pos x="T2" y="T3"/>
              </a:cxn>
              <a:cxn ang="0">
                <a:pos x="T4" y="T5"/>
              </a:cxn>
            </a:cxnLst>
            <a:rect l="0" t="0" r="r" b="b"/>
            <a:pathLst>
              <a:path w="576" h="340">
                <a:moveTo>
                  <a:pt x="0" y="340"/>
                </a:moveTo>
                <a:lnTo>
                  <a:pt x="576" y="340"/>
                </a:lnTo>
                <a:lnTo>
                  <a:pt x="576" y="0"/>
                </a:lnTo>
              </a:path>
            </a:pathLst>
          </a:custGeom>
          <a:noFill/>
          <a:ln w="6350" cap="flat" cmpd="sng">
            <a:solidFill>
              <a:schemeClr val="accent6">
                <a:lumMod val="75000"/>
              </a:schemeClr>
            </a:solidFill>
            <a:prstDash val="dash"/>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6" name="Line 22"/>
          <p:cNvSpPr>
            <a:spLocks noChangeShapeType="1"/>
          </p:cNvSpPr>
          <p:nvPr/>
        </p:nvSpPr>
        <p:spPr bwMode="auto">
          <a:xfrm>
            <a:off x="4893363" y="1473245"/>
            <a:ext cx="914400" cy="0"/>
          </a:xfrm>
          <a:prstGeom prst="line">
            <a:avLst/>
          </a:prstGeom>
          <a:noFill/>
          <a:ln w="6350" cmpd="sng">
            <a:solidFill>
              <a:schemeClr val="accent6">
                <a:lumMod val="75000"/>
              </a:schemeClr>
            </a:solidFill>
            <a:prstDash val="dash"/>
            <a:round/>
            <a:tailEnd type="oval" w="sm" len="sm"/>
          </a:ln>
          <a:extLst>
            <a:ext uri="{909E8E84-426E-40DD-AFC4-6F175D3DCCD1}">
              <a14:hiddenFill xmlns:a14="http://schemas.microsoft.com/office/drawing/2010/main">
                <a:noFill/>
              </a14:hiddenFill>
            </a:ext>
          </a:extLst>
        </p:spPr>
        <p:txBody>
          <a:bodyPr/>
          <a:lstStyle/>
          <a:p>
            <a:endParaRPr lang="zh-CN" altLang="en-US"/>
          </a:p>
        </p:txBody>
      </p:sp>
      <p:sp>
        <p:nvSpPr>
          <p:cNvPr id="38" name="Freeform 23"/>
          <p:cNvSpPr/>
          <p:nvPr/>
        </p:nvSpPr>
        <p:spPr bwMode="auto">
          <a:xfrm>
            <a:off x="4893363" y="1940113"/>
            <a:ext cx="914400" cy="524037"/>
          </a:xfrm>
          <a:custGeom>
            <a:avLst/>
            <a:gdLst>
              <a:gd name="T0" fmla="*/ 0 w 576"/>
              <a:gd name="T1" fmla="*/ 0 h 218"/>
              <a:gd name="T2" fmla="*/ 576 w 576"/>
              <a:gd name="T3" fmla="*/ 0 h 218"/>
              <a:gd name="T4" fmla="*/ 576 w 576"/>
              <a:gd name="T5" fmla="*/ 218 h 218"/>
            </a:gdLst>
            <a:ahLst/>
            <a:cxnLst>
              <a:cxn ang="0">
                <a:pos x="T0" y="T1"/>
              </a:cxn>
              <a:cxn ang="0">
                <a:pos x="T2" y="T3"/>
              </a:cxn>
              <a:cxn ang="0">
                <a:pos x="T4" y="T5"/>
              </a:cxn>
            </a:cxnLst>
            <a:rect l="0" t="0" r="r" b="b"/>
            <a:pathLst>
              <a:path w="576" h="218">
                <a:moveTo>
                  <a:pt x="0" y="0"/>
                </a:moveTo>
                <a:lnTo>
                  <a:pt x="576" y="0"/>
                </a:lnTo>
                <a:lnTo>
                  <a:pt x="576" y="218"/>
                </a:lnTo>
              </a:path>
            </a:pathLst>
          </a:custGeom>
          <a:noFill/>
          <a:ln w="6350" cap="flat" cmpd="sng">
            <a:solidFill>
              <a:schemeClr val="accent6">
                <a:lumMod val="75000"/>
              </a:schemeClr>
            </a:solidFill>
            <a:prstDash val="dash"/>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1" name="Group 24"/>
          <p:cNvGrpSpPr/>
          <p:nvPr/>
        </p:nvGrpSpPr>
        <p:grpSpPr bwMode="auto">
          <a:xfrm>
            <a:off x="4310751" y="1109595"/>
            <a:ext cx="676275" cy="3395123"/>
            <a:chOff x="0" y="0"/>
            <a:chExt cx="426" cy="2138"/>
          </a:xfrm>
          <a:solidFill>
            <a:srgbClr val="548235"/>
          </a:solidFill>
        </p:grpSpPr>
        <p:grpSp>
          <p:nvGrpSpPr>
            <p:cNvPr id="42" name="Group 25"/>
            <p:cNvGrpSpPr/>
            <p:nvPr/>
          </p:nvGrpSpPr>
          <p:grpSpPr bwMode="auto">
            <a:xfrm>
              <a:off x="0" y="0"/>
              <a:ext cx="426" cy="1653"/>
              <a:chOff x="0" y="0"/>
              <a:chExt cx="426" cy="1653"/>
            </a:xfrm>
            <a:grpFill/>
          </p:grpSpPr>
          <p:sp>
            <p:nvSpPr>
              <p:cNvPr id="52" name="Rectangle 26"/>
              <p:cNvSpPr>
                <a:spLocks noChangeArrowheads="1"/>
              </p:cNvSpPr>
              <p:nvPr/>
            </p:nvSpPr>
            <p:spPr bwMode="auto">
              <a:xfrm>
                <a:off x="60" y="59"/>
                <a:ext cx="307" cy="1535"/>
              </a:xfrm>
              <a:prstGeom prst="rect">
                <a:avLst/>
              </a:prstGeom>
              <a:noFill/>
              <a:ln w="6350" cmpd="sng">
                <a:solidFill>
                  <a:schemeClr val="accent6">
                    <a:lumMod val="75000"/>
                  </a:schemeClr>
                </a:solidFill>
                <a:prstDash val="dash"/>
                <a:miter lim="800000"/>
              </a:ln>
            </p:spPr>
            <p:txBody>
              <a:bodyPr/>
              <a:lstStyle/>
              <a:p>
                <a:endParaRPr lang="zh-CN" altLang="en-US"/>
              </a:p>
            </p:txBody>
          </p:sp>
          <p:sp>
            <p:nvSpPr>
              <p:cNvPr id="53" name="Freeform 27"/>
              <p:cNvSpPr/>
              <p:nvPr/>
            </p:nvSpPr>
            <p:spPr bwMode="auto">
              <a:xfrm>
                <a:off x="60" y="59"/>
                <a:ext cx="307" cy="1535"/>
              </a:xfrm>
              <a:custGeom>
                <a:avLst/>
                <a:gdLst>
                  <a:gd name="T0" fmla="*/ 307 w 307"/>
                  <a:gd name="T1" fmla="*/ 0 h 1535"/>
                  <a:gd name="T2" fmla="*/ 0 w 307"/>
                  <a:gd name="T3" fmla="*/ 217 h 1535"/>
                  <a:gd name="T4" fmla="*/ 143 w 307"/>
                  <a:gd name="T5" fmla="*/ 321 h 1535"/>
                  <a:gd name="T6" fmla="*/ 307 w 307"/>
                  <a:gd name="T7" fmla="*/ 464 h 1535"/>
                  <a:gd name="T8" fmla="*/ 143 w 307"/>
                  <a:gd name="T9" fmla="*/ 631 h 1535"/>
                  <a:gd name="T10" fmla="*/ 0 w 307"/>
                  <a:gd name="T11" fmla="*/ 853 h 1535"/>
                  <a:gd name="T12" fmla="*/ 111 w 307"/>
                  <a:gd name="T13" fmla="*/ 1058 h 1535"/>
                  <a:gd name="T14" fmla="*/ 307 w 307"/>
                  <a:gd name="T15" fmla="*/ 957 h 1535"/>
                  <a:gd name="T16" fmla="*/ 126 w 307"/>
                  <a:gd name="T17" fmla="*/ 1269 h 1535"/>
                  <a:gd name="T18" fmla="*/ 307 w 307"/>
                  <a:gd name="T19" fmla="*/ 1535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535">
                    <a:moveTo>
                      <a:pt x="307" y="0"/>
                    </a:moveTo>
                    <a:lnTo>
                      <a:pt x="0" y="217"/>
                    </a:lnTo>
                    <a:lnTo>
                      <a:pt x="143" y="321"/>
                    </a:lnTo>
                    <a:lnTo>
                      <a:pt x="307" y="464"/>
                    </a:lnTo>
                    <a:lnTo>
                      <a:pt x="143" y="631"/>
                    </a:lnTo>
                    <a:lnTo>
                      <a:pt x="0" y="853"/>
                    </a:lnTo>
                    <a:lnTo>
                      <a:pt x="111" y="1058"/>
                    </a:lnTo>
                    <a:lnTo>
                      <a:pt x="307" y="957"/>
                    </a:lnTo>
                    <a:lnTo>
                      <a:pt x="126" y="1269"/>
                    </a:lnTo>
                    <a:lnTo>
                      <a:pt x="307" y="1535"/>
                    </a:lnTo>
                  </a:path>
                </a:pathLst>
              </a:custGeom>
              <a:noFill/>
              <a:ln w="6350" cap="flat" cmpd="sng">
                <a:solidFill>
                  <a:schemeClr val="accent6">
                    <a:lumMod val="75000"/>
                  </a:schemeClr>
                </a:solidFill>
                <a:prstDash val="dash"/>
                <a:round/>
              </a:ln>
            </p:spPr>
            <p:txBody>
              <a:bodyPr/>
              <a:lstStyle/>
              <a:p>
                <a:endParaRPr lang="zh-CN" altLang="en-US"/>
              </a:p>
            </p:txBody>
          </p:sp>
          <p:sp>
            <p:nvSpPr>
              <p:cNvPr id="54" name="Freeform 28"/>
              <p:cNvSpPr/>
              <p:nvPr/>
            </p:nvSpPr>
            <p:spPr bwMode="auto">
              <a:xfrm>
                <a:off x="60" y="1328"/>
                <a:ext cx="307" cy="266"/>
              </a:xfrm>
              <a:custGeom>
                <a:avLst/>
                <a:gdLst>
                  <a:gd name="T0" fmla="*/ 0 w 307"/>
                  <a:gd name="T1" fmla="*/ 266 h 266"/>
                  <a:gd name="T2" fmla="*/ 126 w 307"/>
                  <a:gd name="T3" fmla="*/ 0 h 266"/>
                  <a:gd name="T4" fmla="*/ 307 w 307"/>
                  <a:gd name="T5" fmla="*/ 64 h 266"/>
                </a:gdLst>
                <a:ahLst/>
                <a:cxnLst>
                  <a:cxn ang="0">
                    <a:pos x="T0" y="T1"/>
                  </a:cxn>
                  <a:cxn ang="0">
                    <a:pos x="T2" y="T3"/>
                  </a:cxn>
                  <a:cxn ang="0">
                    <a:pos x="T4" y="T5"/>
                  </a:cxn>
                </a:cxnLst>
                <a:rect l="0" t="0" r="r" b="b"/>
                <a:pathLst>
                  <a:path w="307" h="266">
                    <a:moveTo>
                      <a:pt x="0" y="266"/>
                    </a:moveTo>
                    <a:lnTo>
                      <a:pt x="126" y="0"/>
                    </a:lnTo>
                    <a:lnTo>
                      <a:pt x="307" y="64"/>
                    </a:lnTo>
                  </a:path>
                </a:pathLst>
              </a:custGeom>
              <a:noFill/>
              <a:ln w="6350" cap="flat" cmpd="sng">
                <a:solidFill>
                  <a:schemeClr val="accent6">
                    <a:lumMod val="75000"/>
                  </a:schemeClr>
                </a:solidFill>
                <a:prstDash val="dash"/>
                <a:round/>
              </a:ln>
            </p:spPr>
            <p:txBody>
              <a:bodyPr/>
              <a:lstStyle/>
              <a:p>
                <a:endParaRPr lang="zh-CN" altLang="en-US"/>
              </a:p>
            </p:txBody>
          </p:sp>
          <p:sp>
            <p:nvSpPr>
              <p:cNvPr id="55" name="Freeform 29"/>
              <p:cNvSpPr/>
              <p:nvPr/>
            </p:nvSpPr>
            <p:spPr bwMode="auto">
              <a:xfrm>
                <a:off x="60" y="229"/>
                <a:ext cx="307" cy="683"/>
              </a:xfrm>
              <a:custGeom>
                <a:avLst/>
                <a:gdLst>
                  <a:gd name="T0" fmla="*/ 0 w 307"/>
                  <a:gd name="T1" fmla="*/ 683 h 683"/>
                  <a:gd name="T2" fmla="*/ 307 w 307"/>
                  <a:gd name="T3" fmla="*/ 553 h 683"/>
                  <a:gd name="T4" fmla="*/ 143 w 307"/>
                  <a:gd name="T5" fmla="*/ 461 h 683"/>
                  <a:gd name="T6" fmla="*/ 0 w 307"/>
                  <a:gd name="T7" fmla="*/ 345 h 683"/>
                  <a:gd name="T8" fmla="*/ 143 w 307"/>
                  <a:gd name="T9" fmla="*/ 151 h 683"/>
                  <a:gd name="T10" fmla="*/ 307 w 307"/>
                  <a:gd name="T11" fmla="*/ 0 h 683"/>
                </a:gdLst>
                <a:ahLst/>
                <a:cxnLst>
                  <a:cxn ang="0">
                    <a:pos x="T0" y="T1"/>
                  </a:cxn>
                  <a:cxn ang="0">
                    <a:pos x="T2" y="T3"/>
                  </a:cxn>
                  <a:cxn ang="0">
                    <a:pos x="T4" y="T5"/>
                  </a:cxn>
                  <a:cxn ang="0">
                    <a:pos x="T6" y="T7"/>
                  </a:cxn>
                  <a:cxn ang="0">
                    <a:pos x="T8" y="T9"/>
                  </a:cxn>
                  <a:cxn ang="0">
                    <a:pos x="T10" y="T11"/>
                  </a:cxn>
                </a:cxnLst>
                <a:rect l="0" t="0" r="r" b="b"/>
                <a:pathLst>
                  <a:path w="307" h="683">
                    <a:moveTo>
                      <a:pt x="0" y="683"/>
                    </a:moveTo>
                    <a:lnTo>
                      <a:pt x="307" y="553"/>
                    </a:lnTo>
                    <a:lnTo>
                      <a:pt x="143" y="461"/>
                    </a:lnTo>
                    <a:lnTo>
                      <a:pt x="0" y="345"/>
                    </a:lnTo>
                    <a:lnTo>
                      <a:pt x="143" y="151"/>
                    </a:lnTo>
                    <a:lnTo>
                      <a:pt x="307" y="0"/>
                    </a:lnTo>
                  </a:path>
                </a:pathLst>
              </a:custGeom>
              <a:noFill/>
              <a:ln w="6350" cap="flat" cmpd="sng">
                <a:solidFill>
                  <a:schemeClr val="accent6">
                    <a:lumMod val="75000"/>
                  </a:schemeClr>
                </a:solidFill>
                <a:prstDash val="dash"/>
                <a:round/>
              </a:ln>
            </p:spPr>
            <p:txBody>
              <a:bodyPr/>
              <a:lstStyle/>
              <a:p>
                <a:endParaRPr lang="zh-CN" altLang="en-US"/>
              </a:p>
            </p:txBody>
          </p:sp>
          <p:sp>
            <p:nvSpPr>
              <p:cNvPr id="56" name="Oval 30"/>
              <p:cNvSpPr>
                <a:spLocks noChangeArrowheads="1"/>
              </p:cNvSpPr>
              <p:nvPr/>
            </p:nvSpPr>
            <p:spPr bwMode="auto">
              <a:xfrm>
                <a:off x="0" y="0"/>
                <a:ext cx="119" cy="1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Oval 31"/>
              <p:cNvSpPr>
                <a:spLocks noChangeArrowheads="1"/>
              </p:cNvSpPr>
              <p:nvPr/>
            </p:nvSpPr>
            <p:spPr bwMode="auto">
              <a:xfrm>
                <a:off x="143" y="322"/>
                <a:ext cx="119" cy="1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6"/>
                  </a:solidFill>
                </a:endParaRPr>
              </a:p>
            </p:txBody>
          </p:sp>
          <p:sp>
            <p:nvSpPr>
              <p:cNvPr id="58" name="Oval 32"/>
              <p:cNvSpPr>
                <a:spLocks noChangeArrowheads="1"/>
              </p:cNvSpPr>
              <p:nvPr/>
            </p:nvSpPr>
            <p:spPr bwMode="auto">
              <a:xfrm>
                <a:off x="143" y="631"/>
                <a:ext cx="119" cy="1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Oval 33"/>
              <p:cNvSpPr>
                <a:spLocks noChangeArrowheads="1"/>
              </p:cNvSpPr>
              <p:nvPr/>
            </p:nvSpPr>
            <p:spPr bwMode="auto">
              <a:xfrm>
                <a:off x="0" y="853"/>
                <a:ext cx="119" cy="1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6"/>
                  </a:solidFill>
                </a:endParaRPr>
              </a:p>
            </p:txBody>
          </p:sp>
          <p:sp>
            <p:nvSpPr>
              <p:cNvPr id="60" name="Oval 34"/>
              <p:cNvSpPr>
                <a:spLocks noChangeArrowheads="1"/>
              </p:cNvSpPr>
              <p:nvPr/>
            </p:nvSpPr>
            <p:spPr bwMode="auto">
              <a:xfrm>
                <a:off x="112" y="1060"/>
                <a:ext cx="117" cy="1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Oval 35"/>
              <p:cNvSpPr>
                <a:spLocks noChangeArrowheads="1"/>
              </p:cNvSpPr>
              <p:nvPr/>
            </p:nvSpPr>
            <p:spPr bwMode="auto">
              <a:xfrm>
                <a:off x="310" y="464"/>
                <a:ext cx="116" cy="1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Oval 36"/>
              <p:cNvSpPr>
                <a:spLocks noChangeArrowheads="1"/>
              </p:cNvSpPr>
              <p:nvPr/>
            </p:nvSpPr>
            <p:spPr bwMode="auto">
              <a:xfrm>
                <a:off x="310" y="958"/>
                <a:ext cx="116" cy="1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Oval 37"/>
              <p:cNvSpPr>
                <a:spLocks noChangeArrowheads="1"/>
              </p:cNvSpPr>
              <p:nvPr/>
            </p:nvSpPr>
            <p:spPr bwMode="auto">
              <a:xfrm>
                <a:off x="129" y="1269"/>
                <a:ext cx="116" cy="1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Oval 38"/>
              <p:cNvSpPr>
                <a:spLocks noChangeArrowheads="1"/>
              </p:cNvSpPr>
              <p:nvPr/>
            </p:nvSpPr>
            <p:spPr bwMode="auto">
              <a:xfrm>
                <a:off x="310" y="0"/>
                <a:ext cx="116" cy="1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Oval 39"/>
              <p:cNvSpPr>
                <a:spLocks noChangeArrowheads="1"/>
              </p:cNvSpPr>
              <p:nvPr/>
            </p:nvSpPr>
            <p:spPr bwMode="auto">
              <a:xfrm>
                <a:off x="173" y="18"/>
                <a:ext cx="82" cy="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6"/>
                  </a:solidFill>
                </a:endParaRPr>
              </a:p>
            </p:txBody>
          </p:sp>
          <p:sp>
            <p:nvSpPr>
              <p:cNvPr id="66" name="Oval 40"/>
              <p:cNvSpPr>
                <a:spLocks noChangeArrowheads="1"/>
              </p:cNvSpPr>
              <p:nvPr/>
            </p:nvSpPr>
            <p:spPr bwMode="auto">
              <a:xfrm>
                <a:off x="0" y="1535"/>
                <a:ext cx="119" cy="1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6"/>
                  </a:solidFill>
                </a:endParaRPr>
              </a:p>
            </p:txBody>
          </p:sp>
          <p:sp>
            <p:nvSpPr>
              <p:cNvPr id="67" name="Oval 41"/>
              <p:cNvSpPr>
                <a:spLocks noChangeArrowheads="1"/>
              </p:cNvSpPr>
              <p:nvPr/>
            </p:nvSpPr>
            <p:spPr bwMode="auto">
              <a:xfrm>
                <a:off x="310" y="1535"/>
                <a:ext cx="116" cy="11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Oval 42"/>
              <p:cNvSpPr>
                <a:spLocks noChangeArrowheads="1"/>
              </p:cNvSpPr>
              <p:nvPr/>
            </p:nvSpPr>
            <p:spPr bwMode="auto">
              <a:xfrm>
                <a:off x="173" y="1553"/>
                <a:ext cx="82" cy="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Oval 43"/>
              <p:cNvSpPr>
                <a:spLocks noChangeArrowheads="1"/>
              </p:cNvSpPr>
              <p:nvPr/>
            </p:nvSpPr>
            <p:spPr bwMode="auto">
              <a:xfrm>
                <a:off x="18" y="235"/>
                <a:ext cx="83" cy="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6"/>
                  </a:solidFill>
                </a:endParaRPr>
              </a:p>
            </p:txBody>
          </p:sp>
          <p:sp>
            <p:nvSpPr>
              <p:cNvPr id="70" name="Oval 44"/>
              <p:cNvSpPr>
                <a:spLocks noChangeArrowheads="1"/>
              </p:cNvSpPr>
              <p:nvPr/>
            </p:nvSpPr>
            <p:spPr bwMode="auto">
              <a:xfrm>
                <a:off x="18" y="533"/>
                <a:ext cx="83" cy="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Oval 45"/>
              <p:cNvSpPr>
                <a:spLocks noChangeArrowheads="1"/>
              </p:cNvSpPr>
              <p:nvPr/>
            </p:nvSpPr>
            <p:spPr bwMode="auto">
              <a:xfrm>
                <a:off x="18" y="1181"/>
                <a:ext cx="83" cy="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Oval 46"/>
              <p:cNvSpPr>
                <a:spLocks noChangeArrowheads="1"/>
              </p:cNvSpPr>
              <p:nvPr/>
            </p:nvSpPr>
            <p:spPr bwMode="auto">
              <a:xfrm>
                <a:off x="328" y="188"/>
                <a:ext cx="80" cy="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Oval 47"/>
              <p:cNvSpPr>
                <a:spLocks noChangeArrowheads="1"/>
              </p:cNvSpPr>
              <p:nvPr/>
            </p:nvSpPr>
            <p:spPr bwMode="auto">
              <a:xfrm>
                <a:off x="328" y="741"/>
                <a:ext cx="80" cy="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accent6"/>
                  </a:solidFill>
                </a:endParaRPr>
              </a:p>
            </p:txBody>
          </p:sp>
          <p:sp>
            <p:nvSpPr>
              <p:cNvPr id="74" name="Oval 48"/>
              <p:cNvSpPr>
                <a:spLocks noChangeArrowheads="1"/>
              </p:cNvSpPr>
              <p:nvPr/>
            </p:nvSpPr>
            <p:spPr bwMode="auto">
              <a:xfrm>
                <a:off x="328" y="1351"/>
                <a:ext cx="80" cy="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9" name="Group 49"/>
            <p:cNvGrpSpPr/>
            <p:nvPr/>
          </p:nvGrpSpPr>
          <p:grpSpPr bwMode="auto">
            <a:xfrm>
              <a:off x="60" y="1719"/>
              <a:ext cx="307" cy="419"/>
              <a:chOff x="0" y="0"/>
              <a:chExt cx="307" cy="419"/>
            </a:xfrm>
            <a:grpFill/>
          </p:grpSpPr>
          <p:sp>
            <p:nvSpPr>
              <p:cNvPr id="50" name="Freeform 50"/>
              <p:cNvSpPr/>
              <p:nvPr/>
            </p:nvSpPr>
            <p:spPr bwMode="auto">
              <a:xfrm>
                <a:off x="105" y="284"/>
                <a:ext cx="99" cy="135"/>
              </a:xfrm>
              <a:custGeom>
                <a:avLst/>
                <a:gdLst>
                  <a:gd name="T0" fmla="*/ 0 w 60"/>
                  <a:gd name="T1" fmla="*/ 0 h 82"/>
                  <a:gd name="T2" fmla="*/ 30 w 60"/>
                  <a:gd name="T3" fmla="*/ 82 h 82"/>
                  <a:gd name="T4" fmla="*/ 60 w 60"/>
                  <a:gd name="T5" fmla="*/ 0 h 82"/>
                  <a:gd name="T6" fmla="*/ 30 w 60"/>
                  <a:gd name="T7" fmla="*/ 3 h 82"/>
                  <a:gd name="T8" fmla="*/ 0 w 60"/>
                  <a:gd name="T9" fmla="*/ 0 h 82"/>
                </a:gdLst>
                <a:ahLst/>
                <a:cxnLst>
                  <a:cxn ang="0">
                    <a:pos x="T0" y="T1"/>
                  </a:cxn>
                  <a:cxn ang="0">
                    <a:pos x="T2" y="T3"/>
                  </a:cxn>
                  <a:cxn ang="0">
                    <a:pos x="T4" y="T5"/>
                  </a:cxn>
                  <a:cxn ang="0">
                    <a:pos x="T6" y="T7"/>
                  </a:cxn>
                  <a:cxn ang="0">
                    <a:pos x="T8" y="T9"/>
                  </a:cxn>
                </a:cxnLst>
                <a:rect l="0" t="0" r="r" b="b"/>
                <a:pathLst>
                  <a:path w="60" h="82">
                    <a:moveTo>
                      <a:pt x="0" y="0"/>
                    </a:moveTo>
                    <a:cubicBezTo>
                      <a:pt x="30" y="82"/>
                      <a:pt x="30" y="82"/>
                      <a:pt x="30" y="82"/>
                    </a:cubicBezTo>
                    <a:cubicBezTo>
                      <a:pt x="60" y="0"/>
                      <a:pt x="60" y="0"/>
                      <a:pt x="60" y="0"/>
                    </a:cubicBezTo>
                    <a:cubicBezTo>
                      <a:pt x="50" y="2"/>
                      <a:pt x="40" y="3"/>
                      <a:pt x="30" y="3"/>
                    </a:cubicBezTo>
                    <a:cubicBezTo>
                      <a:pt x="20" y="3"/>
                      <a:pt x="1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51"/>
              <p:cNvSpPr/>
              <p:nvPr/>
            </p:nvSpPr>
            <p:spPr bwMode="auto">
              <a:xfrm>
                <a:off x="0" y="0"/>
                <a:ext cx="307" cy="289"/>
              </a:xfrm>
              <a:custGeom>
                <a:avLst/>
                <a:gdLst>
                  <a:gd name="T0" fmla="*/ 0 w 187"/>
                  <a:gd name="T1" fmla="*/ 0 h 176"/>
                  <a:gd name="T2" fmla="*/ 64 w 187"/>
                  <a:gd name="T3" fmla="*/ 173 h 176"/>
                  <a:gd name="T4" fmla="*/ 94 w 187"/>
                  <a:gd name="T5" fmla="*/ 176 h 176"/>
                  <a:gd name="T6" fmla="*/ 124 w 187"/>
                  <a:gd name="T7" fmla="*/ 173 h 176"/>
                  <a:gd name="T8" fmla="*/ 187 w 187"/>
                  <a:gd name="T9" fmla="*/ 0 h 176"/>
                  <a:gd name="T10" fmla="*/ 0 w 187"/>
                  <a:gd name="T11" fmla="*/ 0 h 176"/>
                </a:gdLst>
                <a:ahLst/>
                <a:cxnLst>
                  <a:cxn ang="0">
                    <a:pos x="T0" y="T1"/>
                  </a:cxn>
                  <a:cxn ang="0">
                    <a:pos x="T2" y="T3"/>
                  </a:cxn>
                  <a:cxn ang="0">
                    <a:pos x="T4" y="T5"/>
                  </a:cxn>
                  <a:cxn ang="0">
                    <a:pos x="T6" y="T7"/>
                  </a:cxn>
                  <a:cxn ang="0">
                    <a:pos x="T8" y="T9"/>
                  </a:cxn>
                  <a:cxn ang="0">
                    <a:pos x="T10" y="T11"/>
                  </a:cxn>
                </a:cxnLst>
                <a:rect l="0" t="0" r="r" b="b"/>
                <a:pathLst>
                  <a:path w="187" h="176">
                    <a:moveTo>
                      <a:pt x="0" y="0"/>
                    </a:moveTo>
                    <a:cubicBezTo>
                      <a:pt x="64" y="173"/>
                      <a:pt x="64" y="173"/>
                      <a:pt x="64" y="173"/>
                    </a:cubicBezTo>
                    <a:cubicBezTo>
                      <a:pt x="74" y="175"/>
                      <a:pt x="84" y="176"/>
                      <a:pt x="94" y="176"/>
                    </a:cubicBezTo>
                    <a:cubicBezTo>
                      <a:pt x="104" y="176"/>
                      <a:pt x="114" y="175"/>
                      <a:pt x="124" y="173"/>
                    </a:cubicBezTo>
                    <a:cubicBezTo>
                      <a:pt x="187" y="0"/>
                      <a:pt x="187" y="0"/>
                      <a:pt x="187"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75" name="Oval 52"/>
          <p:cNvSpPr>
            <a:spLocks noChangeArrowheads="1"/>
          </p:cNvSpPr>
          <p:nvPr/>
        </p:nvSpPr>
        <p:spPr bwMode="auto">
          <a:xfrm>
            <a:off x="802964" y="3678823"/>
            <a:ext cx="579437" cy="579617"/>
          </a:xfrm>
          <a:prstGeom prst="ellipse">
            <a:avLst/>
          </a:prstGeom>
          <a:solidFill>
            <a:srgbClr val="548235"/>
          </a:solidFill>
          <a:ln>
            <a:noFill/>
          </a:ln>
        </p:spPr>
        <p:txBody>
          <a:bodyPr/>
          <a:lstStyle/>
          <a:p>
            <a:endParaRPr lang="zh-CN" altLang="en-US"/>
          </a:p>
        </p:txBody>
      </p:sp>
      <p:sp>
        <p:nvSpPr>
          <p:cNvPr id="76" name="Oval 53"/>
          <p:cNvSpPr>
            <a:spLocks noChangeArrowheads="1"/>
          </p:cNvSpPr>
          <p:nvPr/>
        </p:nvSpPr>
        <p:spPr bwMode="auto">
          <a:xfrm>
            <a:off x="1738000" y="3678823"/>
            <a:ext cx="579438" cy="579617"/>
          </a:xfrm>
          <a:prstGeom prst="ellipse">
            <a:avLst/>
          </a:prstGeom>
          <a:noFill/>
          <a:ln w="9525">
            <a:solidFill>
              <a:schemeClr val="accent6">
                <a:lumMod val="75000"/>
              </a:schemeClr>
            </a:solidFill>
          </a:ln>
        </p:spPr>
        <p:txBody>
          <a:bodyPr/>
          <a:lstStyle/>
          <a:p>
            <a:endParaRPr lang="zh-CN" altLang="en-US"/>
          </a:p>
        </p:txBody>
      </p:sp>
      <p:sp>
        <p:nvSpPr>
          <p:cNvPr id="77" name="Oval 54"/>
          <p:cNvSpPr>
            <a:spLocks noChangeArrowheads="1"/>
          </p:cNvSpPr>
          <p:nvPr/>
        </p:nvSpPr>
        <p:spPr bwMode="auto">
          <a:xfrm>
            <a:off x="2671450" y="3678823"/>
            <a:ext cx="579438" cy="579617"/>
          </a:xfrm>
          <a:prstGeom prst="ellipse">
            <a:avLst/>
          </a:prstGeom>
          <a:solidFill>
            <a:srgbClr val="548235"/>
          </a:solidFill>
          <a:ln>
            <a:noFill/>
          </a:ln>
        </p:spPr>
        <p:txBody>
          <a:bodyPr/>
          <a:lstStyle/>
          <a:p>
            <a:endParaRPr lang="zh-CN" altLang="en-US"/>
          </a:p>
        </p:txBody>
      </p:sp>
      <p:grpSp>
        <p:nvGrpSpPr>
          <p:cNvPr id="78" name="Group 55"/>
          <p:cNvGrpSpPr/>
          <p:nvPr/>
        </p:nvGrpSpPr>
        <p:grpSpPr bwMode="auto">
          <a:xfrm>
            <a:off x="2861951" y="3837622"/>
            <a:ext cx="201613" cy="255667"/>
            <a:chOff x="0" y="0"/>
            <a:chExt cx="127" cy="161"/>
          </a:xfrm>
        </p:grpSpPr>
        <p:sp>
          <p:nvSpPr>
            <p:cNvPr id="79" name="Freeform 56"/>
            <p:cNvSpPr/>
            <p:nvPr/>
          </p:nvSpPr>
          <p:spPr bwMode="auto">
            <a:xfrm>
              <a:off x="0" y="0"/>
              <a:ext cx="127" cy="161"/>
            </a:xfrm>
            <a:custGeom>
              <a:avLst/>
              <a:gdLst>
                <a:gd name="T0" fmla="*/ 17 w 77"/>
                <a:gd name="T1" fmla="*/ 90 h 98"/>
                <a:gd name="T2" fmla="*/ 9 w 77"/>
                <a:gd name="T3" fmla="*/ 90 h 98"/>
                <a:gd name="T4" fmla="*/ 9 w 77"/>
                <a:gd name="T5" fmla="*/ 8 h 98"/>
                <a:gd name="T6" fmla="*/ 72 w 77"/>
                <a:gd name="T7" fmla="*/ 8 h 98"/>
                <a:gd name="T8" fmla="*/ 77 w 77"/>
                <a:gd name="T9" fmla="*/ 4 h 98"/>
                <a:gd name="T10" fmla="*/ 72 w 77"/>
                <a:gd name="T11" fmla="*/ 0 h 98"/>
                <a:gd name="T12" fmla="*/ 4 w 77"/>
                <a:gd name="T13" fmla="*/ 0 h 98"/>
                <a:gd name="T14" fmla="*/ 0 w 77"/>
                <a:gd name="T15" fmla="*/ 4 h 98"/>
                <a:gd name="T16" fmla="*/ 0 w 77"/>
                <a:gd name="T17" fmla="*/ 94 h 98"/>
                <a:gd name="T18" fmla="*/ 4 w 77"/>
                <a:gd name="T19" fmla="*/ 98 h 98"/>
                <a:gd name="T20" fmla="*/ 17 w 77"/>
                <a:gd name="T21" fmla="*/ 98 h 98"/>
                <a:gd name="T22" fmla="*/ 21 w 77"/>
                <a:gd name="T23" fmla="*/ 94 h 98"/>
                <a:gd name="T24" fmla="*/ 17 w 77"/>
                <a:gd name="T25"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98">
                  <a:moveTo>
                    <a:pt x="17" y="90"/>
                  </a:moveTo>
                  <a:cubicBezTo>
                    <a:pt x="9" y="90"/>
                    <a:pt x="9" y="90"/>
                    <a:pt x="9" y="90"/>
                  </a:cubicBezTo>
                  <a:cubicBezTo>
                    <a:pt x="9" y="8"/>
                    <a:pt x="9" y="8"/>
                    <a:pt x="9" y="8"/>
                  </a:cubicBezTo>
                  <a:cubicBezTo>
                    <a:pt x="72" y="8"/>
                    <a:pt x="72" y="8"/>
                    <a:pt x="72" y="8"/>
                  </a:cubicBezTo>
                  <a:cubicBezTo>
                    <a:pt x="75" y="8"/>
                    <a:pt x="77" y="6"/>
                    <a:pt x="77" y="4"/>
                  </a:cubicBezTo>
                  <a:cubicBezTo>
                    <a:pt x="77" y="1"/>
                    <a:pt x="75" y="0"/>
                    <a:pt x="72" y="0"/>
                  </a:cubicBezTo>
                  <a:cubicBezTo>
                    <a:pt x="4" y="0"/>
                    <a:pt x="4" y="0"/>
                    <a:pt x="4" y="0"/>
                  </a:cubicBezTo>
                  <a:cubicBezTo>
                    <a:pt x="2" y="0"/>
                    <a:pt x="0" y="1"/>
                    <a:pt x="0" y="4"/>
                  </a:cubicBezTo>
                  <a:cubicBezTo>
                    <a:pt x="0" y="94"/>
                    <a:pt x="0" y="94"/>
                    <a:pt x="0" y="94"/>
                  </a:cubicBezTo>
                  <a:cubicBezTo>
                    <a:pt x="0" y="97"/>
                    <a:pt x="2" y="98"/>
                    <a:pt x="4" y="98"/>
                  </a:cubicBezTo>
                  <a:cubicBezTo>
                    <a:pt x="17" y="98"/>
                    <a:pt x="17" y="98"/>
                    <a:pt x="17" y="98"/>
                  </a:cubicBezTo>
                  <a:cubicBezTo>
                    <a:pt x="19" y="98"/>
                    <a:pt x="21" y="97"/>
                    <a:pt x="21" y="94"/>
                  </a:cubicBezTo>
                  <a:cubicBezTo>
                    <a:pt x="21" y="92"/>
                    <a:pt x="19" y="90"/>
                    <a:pt x="17" y="9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57"/>
            <p:cNvSpPr/>
            <p:nvPr/>
          </p:nvSpPr>
          <p:spPr bwMode="auto">
            <a:xfrm>
              <a:off x="79" y="94"/>
              <a:ext cx="48" cy="67"/>
            </a:xfrm>
            <a:custGeom>
              <a:avLst/>
              <a:gdLst>
                <a:gd name="T0" fmla="*/ 24 w 29"/>
                <a:gd name="T1" fmla="*/ 0 h 41"/>
                <a:gd name="T2" fmla="*/ 20 w 29"/>
                <a:gd name="T3" fmla="*/ 5 h 41"/>
                <a:gd name="T4" fmla="*/ 20 w 29"/>
                <a:gd name="T5" fmla="*/ 33 h 41"/>
                <a:gd name="T6" fmla="*/ 4 w 29"/>
                <a:gd name="T7" fmla="*/ 33 h 41"/>
                <a:gd name="T8" fmla="*/ 0 w 29"/>
                <a:gd name="T9" fmla="*/ 37 h 41"/>
                <a:gd name="T10" fmla="*/ 4 w 29"/>
                <a:gd name="T11" fmla="*/ 41 h 41"/>
                <a:gd name="T12" fmla="*/ 24 w 29"/>
                <a:gd name="T13" fmla="*/ 41 h 41"/>
                <a:gd name="T14" fmla="*/ 27 w 29"/>
                <a:gd name="T15" fmla="*/ 40 h 41"/>
                <a:gd name="T16" fmla="*/ 29 w 29"/>
                <a:gd name="T17" fmla="*/ 37 h 41"/>
                <a:gd name="T18" fmla="*/ 29 w 29"/>
                <a:gd name="T19" fmla="*/ 5 h 41"/>
                <a:gd name="T20" fmla="*/ 24 w 29"/>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41">
                  <a:moveTo>
                    <a:pt x="24" y="0"/>
                  </a:moveTo>
                  <a:cubicBezTo>
                    <a:pt x="22" y="0"/>
                    <a:pt x="20" y="2"/>
                    <a:pt x="20" y="5"/>
                  </a:cubicBezTo>
                  <a:cubicBezTo>
                    <a:pt x="20" y="33"/>
                    <a:pt x="20" y="33"/>
                    <a:pt x="20" y="33"/>
                  </a:cubicBezTo>
                  <a:cubicBezTo>
                    <a:pt x="4" y="33"/>
                    <a:pt x="4" y="33"/>
                    <a:pt x="4" y="33"/>
                  </a:cubicBezTo>
                  <a:cubicBezTo>
                    <a:pt x="2" y="33"/>
                    <a:pt x="0" y="35"/>
                    <a:pt x="0" y="37"/>
                  </a:cubicBezTo>
                  <a:cubicBezTo>
                    <a:pt x="0" y="40"/>
                    <a:pt x="2" y="41"/>
                    <a:pt x="4" y="41"/>
                  </a:cubicBezTo>
                  <a:cubicBezTo>
                    <a:pt x="24" y="41"/>
                    <a:pt x="24" y="41"/>
                    <a:pt x="24" y="41"/>
                  </a:cubicBezTo>
                  <a:cubicBezTo>
                    <a:pt x="26" y="41"/>
                    <a:pt x="27" y="41"/>
                    <a:pt x="27" y="40"/>
                  </a:cubicBezTo>
                  <a:cubicBezTo>
                    <a:pt x="28" y="39"/>
                    <a:pt x="29" y="38"/>
                    <a:pt x="29" y="37"/>
                  </a:cubicBezTo>
                  <a:cubicBezTo>
                    <a:pt x="29" y="5"/>
                    <a:pt x="29" y="5"/>
                    <a:pt x="29" y="5"/>
                  </a:cubicBezTo>
                  <a:cubicBezTo>
                    <a:pt x="29" y="2"/>
                    <a:pt x="27" y="0"/>
                    <a:pt x="2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Freeform 58"/>
            <p:cNvSpPr>
              <a:spLocks noEditPoints="1"/>
            </p:cNvSpPr>
            <p:nvPr/>
          </p:nvSpPr>
          <p:spPr bwMode="auto">
            <a:xfrm>
              <a:off x="45" y="33"/>
              <a:ext cx="78" cy="115"/>
            </a:xfrm>
            <a:custGeom>
              <a:avLst/>
              <a:gdLst>
                <a:gd name="T0" fmla="*/ 42 w 48"/>
                <a:gd name="T1" fmla="*/ 2 h 70"/>
                <a:gd name="T2" fmla="*/ 37 w 48"/>
                <a:gd name="T3" fmla="*/ 0 h 70"/>
                <a:gd name="T4" fmla="*/ 28 w 48"/>
                <a:gd name="T5" fmla="*/ 5 h 70"/>
                <a:gd name="T6" fmla="*/ 1 w 48"/>
                <a:gd name="T7" fmla="*/ 53 h 70"/>
                <a:gd name="T8" fmla="*/ 0 w 48"/>
                <a:gd name="T9" fmla="*/ 55 h 70"/>
                <a:gd name="T10" fmla="*/ 1 w 48"/>
                <a:gd name="T11" fmla="*/ 66 h 70"/>
                <a:gd name="T12" fmla="*/ 3 w 48"/>
                <a:gd name="T13" fmla="*/ 69 h 70"/>
                <a:gd name="T14" fmla="*/ 5 w 48"/>
                <a:gd name="T15" fmla="*/ 70 h 70"/>
                <a:gd name="T16" fmla="*/ 7 w 48"/>
                <a:gd name="T17" fmla="*/ 69 h 70"/>
                <a:gd name="T18" fmla="*/ 17 w 48"/>
                <a:gd name="T19" fmla="*/ 64 h 70"/>
                <a:gd name="T20" fmla="*/ 18 w 48"/>
                <a:gd name="T21" fmla="*/ 63 h 70"/>
                <a:gd name="T22" fmla="*/ 46 w 48"/>
                <a:gd name="T23" fmla="*/ 15 h 70"/>
                <a:gd name="T24" fmla="*/ 42 w 48"/>
                <a:gd name="T25" fmla="*/ 2 h 70"/>
                <a:gd name="T26" fmla="*/ 38 w 48"/>
                <a:gd name="T27" fmla="*/ 11 h 70"/>
                <a:gd name="T28" fmla="*/ 11 w 48"/>
                <a:gd name="T29" fmla="*/ 57 h 70"/>
                <a:gd name="T30" fmla="*/ 9 w 48"/>
                <a:gd name="T31" fmla="*/ 59 h 70"/>
                <a:gd name="T32" fmla="*/ 9 w 48"/>
                <a:gd name="T33" fmla="*/ 56 h 70"/>
                <a:gd name="T34" fmla="*/ 36 w 48"/>
                <a:gd name="T35" fmla="*/ 9 h 70"/>
                <a:gd name="T36" fmla="*/ 38 w 48"/>
                <a:gd name="T37" fmla="*/ 9 h 70"/>
                <a:gd name="T38" fmla="*/ 38 w 48"/>
                <a:gd name="T39"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70">
                  <a:moveTo>
                    <a:pt x="42" y="2"/>
                  </a:moveTo>
                  <a:cubicBezTo>
                    <a:pt x="40" y="1"/>
                    <a:pt x="39" y="0"/>
                    <a:pt x="37" y="0"/>
                  </a:cubicBezTo>
                  <a:cubicBezTo>
                    <a:pt x="33" y="0"/>
                    <a:pt x="30" y="2"/>
                    <a:pt x="28" y="5"/>
                  </a:cubicBezTo>
                  <a:cubicBezTo>
                    <a:pt x="1" y="53"/>
                    <a:pt x="1" y="53"/>
                    <a:pt x="1" y="53"/>
                  </a:cubicBezTo>
                  <a:cubicBezTo>
                    <a:pt x="0" y="53"/>
                    <a:pt x="0" y="54"/>
                    <a:pt x="0" y="55"/>
                  </a:cubicBezTo>
                  <a:cubicBezTo>
                    <a:pt x="1" y="66"/>
                    <a:pt x="1" y="66"/>
                    <a:pt x="1" y="66"/>
                  </a:cubicBezTo>
                  <a:cubicBezTo>
                    <a:pt x="1" y="67"/>
                    <a:pt x="2" y="69"/>
                    <a:pt x="3" y="69"/>
                  </a:cubicBezTo>
                  <a:cubicBezTo>
                    <a:pt x="3" y="70"/>
                    <a:pt x="4" y="70"/>
                    <a:pt x="5" y="70"/>
                  </a:cubicBezTo>
                  <a:cubicBezTo>
                    <a:pt x="6" y="70"/>
                    <a:pt x="6" y="70"/>
                    <a:pt x="7" y="69"/>
                  </a:cubicBezTo>
                  <a:cubicBezTo>
                    <a:pt x="17" y="64"/>
                    <a:pt x="17" y="64"/>
                    <a:pt x="17" y="64"/>
                  </a:cubicBezTo>
                  <a:cubicBezTo>
                    <a:pt x="17" y="64"/>
                    <a:pt x="18" y="63"/>
                    <a:pt x="18" y="63"/>
                  </a:cubicBezTo>
                  <a:cubicBezTo>
                    <a:pt x="46" y="15"/>
                    <a:pt x="46" y="15"/>
                    <a:pt x="46" y="15"/>
                  </a:cubicBezTo>
                  <a:cubicBezTo>
                    <a:pt x="48" y="10"/>
                    <a:pt x="47" y="4"/>
                    <a:pt x="42" y="2"/>
                  </a:cubicBezTo>
                  <a:moveTo>
                    <a:pt x="38" y="11"/>
                  </a:moveTo>
                  <a:cubicBezTo>
                    <a:pt x="11" y="57"/>
                    <a:pt x="11" y="57"/>
                    <a:pt x="11" y="57"/>
                  </a:cubicBezTo>
                  <a:cubicBezTo>
                    <a:pt x="9" y="59"/>
                    <a:pt x="9" y="59"/>
                    <a:pt x="9" y="59"/>
                  </a:cubicBezTo>
                  <a:cubicBezTo>
                    <a:pt x="9" y="56"/>
                    <a:pt x="9" y="56"/>
                    <a:pt x="9" y="56"/>
                  </a:cubicBezTo>
                  <a:cubicBezTo>
                    <a:pt x="36" y="9"/>
                    <a:pt x="36" y="9"/>
                    <a:pt x="36" y="9"/>
                  </a:cubicBezTo>
                  <a:cubicBezTo>
                    <a:pt x="36" y="9"/>
                    <a:pt x="37" y="8"/>
                    <a:pt x="38" y="9"/>
                  </a:cubicBezTo>
                  <a:cubicBezTo>
                    <a:pt x="38" y="9"/>
                    <a:pt x="39" y="10"/>
                    <a:pt x="38"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59"/>
            <p:cNvSpPr/>
            <p:nvPr/>
          </p:nvSpPr>
          <p:spPr bwMode="auto">
            <a:xfrm>
              <a:off x="23" y="46"/>
              <a:ext cx="49" cy="13"/>
            </a:xfrm>
            <a:custGeom>
              <a:avLst/>
              <a:gdLst>
                <a:gd name="T0" fmla="*/ 30 w 30"/>
                <a:gd name="T1" fmla="*/ 4 h 8"/>
                <a:gd name="T2" fmla="*/ 26 w 30"/>
                <a:gd name="T3" fmla="*/ 0 h 8"/>
                <a:gd name="T4" fmla="*/ 4 w 30"/>
                <a:gd name="T5" fmla="*/ 0 h 8"/>
                <a:gd name="T6" fmla="*/ 0 w 30"/>
                <a:gd name="T7" fmla="*/ 4 h 8"/>
                <a:gd name="T8" fmla="*/ 4 w 30"/>
                <a:gd name="T9" fmla="*/ 8 h 8"/>
                <a:gd name="T10" fmla="*/ 26 w 30"/>
                <a:gd name="T11" fmla="*/ 8 h 8"/>
                <a:gd name="T12" fmla="*/ 30 w 30"/>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30" h="8">
                  <a:moveTo>
                    <a:pt x="30" y="4"/>
                  </a:moveTo>
                  <a:cubicBezTo>
                    <a:pt x="30" y="2"/>
                    <a:pt x="28" y="0"/>
                    <a:pt x="26" y="0"/>
                  </a:cubicBezTo>
                  <a:cubicBezTo>
                    <a:pt x="4" y="0"/>
                    <a:pt x="4" y="0"/>
                    <a:pt x="4" y="0"/>
                  </a:cubicBezTo>
                  <a:cubicBezTo>
                    <a:pt x="2" y="0"/>
                    <a:pt x="0" y="2"/>
                    <a:pt x="0" y="4"/>
                  </a:cubicBezTo>
                  <a:cubicBezTo>
                    <a:pt x="0" y="6"/>
                    <a:pt x="2" y="8"/>
                    <a:pt x="4" y="8"/>
                  </a:cubicBezTo>
                  <a:cubicBezTo>
                    <a:pt x="26" y="8"/>
                    <a:pt x="26" y="8"/>
                    <a:pt x="26" y="8"/>
                  </a:cubicBezTo>
                  <a:cubicBezTo>
                    <a:pt x="28" y="8"/>
                    <a:pt x="30" y="6"/>
                    <a:pt x="3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Freeform 60"/>
            <p:cNvSpPr/>
            <p:nvPr/>
          </p:nvSpPr>
          <p:spPr bwMode="auto">
            <a:xfrm>
              <a:off x="23" y="72"/>
              <a:ext cx="31" cy="15"/>
            </a:xfrm>
            <a:custGeom>
              <a:avLst/>
              <a:gdLst>
                <a:gd name="T0" fmla="*/ 4 w 19"/>
                <a:gd name="T1" fmla="*/ 0 h 9"/>
                <a:gd name="T2" fmla="*/ 0 w 19"/>
                <a:gd name="T3" fmla="*/ 5 h 9"/>
                <a:gd name="T4" fmla="*/ 4 w 19"/>
                <a:gd name="T5" fmla="*/ 9 h 9"/>
                <a:gd name="T6" fmla="*/ 15 w 19"/>
                <a:gd name="T7" fmla="*/ 9 h 9"/>
                <a:gd name="T8" fmla="*/ 19 w 19"/>
                <a:gd name="T9" fmla="*/ 5 h 9"/>
                <a:gd name="T10" fmla="*/ 15 w 19"/>
                <a:gd name="T11" fmla="*/ 0 h 9"/>
                <a:gd name="T12" fmla="*/ 4 w 1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9" h="9">
                  <a:moveTo>
                    <a:pt x="4" y="0"/>
                  </a:moveTo>
                  <a:cubicBezTo>
                    <a:pt x="2" y="0"/>
                    <a:pt x="0" y="2"/>
                    <a:pt x="0" y="5"/>
                  </a:cubicBezTo>
                  <a:cubicBezTo>
                    <a:pt x="0" y="7"/>
                    <a:pt x="2" y="9"/>
                    <a:pt x="4" y="9"/>
                  </a:cubicBezTo>
                  <a:cubicBezTo>
                    <a:pt x="15" y="9"/>
                    <a:pt x="15" y="9"/>
                    <a:pt x="15" y="9"/>
                  </a:cubicBezTo>
                  <a:cubicBezTo>
                    <a:pt x="17" y="9"/>
                    <a:pt x="19" y="7"/>
                    <a:pt x="19" y="5"/>
                  </a:cubicBezTo>
                  <a:cubicBezTo>
                    <a:pt x="19" y="2"/>
                    <a:pt x="17" y="0"/>
                    <a:pt x="15" y="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4" name="Group 61"/>
          <p:cNvGrpSpPr/>
          <p:nvPr/>
        </p:nvGrpSpPr>
        <p:grpSpPr bwMode="auto">
          <a:xfrm>
            <a:off x="1896751" y="3837622"/>
            <a:ext cx="258763" cy="258843"/>
            <a:chOff x="0" y="0"/>
            <a:chExt cx="163" cy="163"/>
          </a:xfrm>
          <a:solidFill>
            <a:srgbClr val="548235"/>
          </a:solidFill>
        </p:grpSpPr>
        <p:sp>
          <p:nvSpPr>
            <p:cNvPr id="85" name="Freeform 62"/>
            <p:cNvSpPr>
              <a:spLocks noEditPoints="1"/>
            </p:cNvSpPr>
            <p:nvPr/>
          </p:nvSpPr>
          <p:spPr bwMode="auto">
            <a:xfrm>
              <a:off x="0" y="0"/>
              <a:ext cx="163" cy="163"/>
            </a:xfrm>
            <a:custGeom>
              <a:avLst/>
              <a:gdLst>
                <a:gd name="T0" fmla="*/ 96 w 99"/>
                <a:gd name="T1" fmla="*/ 39 h 99"/>
                <a:gd name="T2" fmla="*/ 86 w 99"/>
                <a:gd name="T3" fmla="*/ 33 h 99"/>
                <a:gd name="T4" fmla="*/ 89 w 99"/>
                <a:gd name="T5" fmla="*/ 21 h 99"/>
                <a:gd name="T6" fmla="*/ 75 w 99"/>
                <a:gd name="T7" fmla="*/ 10 h 99"/>
                <a:gd name="T8" fmla="*/ 63 w 99"/>
                <a:gd name="T9" fmla="*/ 12 h 99"/>
                <a:gd name="T10" fmla="*/ 57 w 99"/>
                <a:gd name="T11" fmla="*/ 1 h 99"/>
                <a:gd name="T12" fmla="*/ 39 w 99"/>
                <a:gd name="T13" fmla="*/ 4 h 99"/>
                <a:gd name="T14" fmla="*/ 32 w 99"/>
                <a:gd name="T15" fmla="*/ 13 h 99"/>
                <a:gd name="T16" fmla="*/ 20 w 99"/>
                <a:gd name="T17" fmla="*/ 10 h 99"/>
                <a:gd name="T18" fmla="*/ 9 w 99"/>
                <a:gd name="T19" fmla="*/ 25 h 99"/>
                <a:gd name="T20" fmla="*/ 11 w 99"/>
                <a:gd name="T21" fmla="*/ 36 h 99"/>
                <a:gd name="T22" fmla="*/ 1 w 99"/>
                <a:gd name="T23" fmla="*/ 43 h 99"/>
                <a:gd name="T24" fmla="*/ 1 w 99"/>
                <a:gd name="T25" fmla="*/ 58 h 99"/>
                <a:gd name="T26" fmla="*/ 11 w 99"/>
                <a:gd name="T27" fmla="*/ 64 h 99"/>
                <a:gd name="T28" fmla="*/ 9 w 99"/>
                <a:gd name="T29" fmla="*/ 75 h 99"/>
                <a:gd name="T30" fmla="*/ 20 w 99"/>
                <a:gd name="T31" fmla="*/ 90 h 99"/>
                <a:gd name="T32" fmla="*/ 32 w 99"/>
                <a:gd name="T33" fmla="*/ 87 h 99"/>
                <a:gd name="T34" fmla="*/ 39 w 99"/>
                <a:gd name="T35" fmla="*/ 96 h 99"/>
                <a:gd name="T36" fmla="*/ 50 w 99"/>
                <a:gd name="T37" fmla="*/ 99 h 99"/>
                <a:gd name="T38" fmla="*/ 61 w 99"/>
                <a:gd name="T39" fmla="*/ 96 h 99"/>
                <a:gd name="T40" fmla="*/ 67 w 99"/>
                <a:gd name="T41" fmla="*/ 87 h 99"/>
                <a:gd name="T42" fmla="*/ 79 w 99"/>
                <a:gd name="T43" fmla="*/ 90 h 99"/>
                <a:gd name="T44" fmla="*/ 90 w 99"/>
                <a:gd name="T45" fmla="*/ 75 h 99"/>
                <a:gd name="T46" fmla="*/ 88 w 99"/>
                <a:gd name="T47" fmla="*/ 64 h 99"/>
                <a:gd name="T48" fmla="*/ 98 w 99"/>
                <a:gd name="T49" fmla="*/ 58 h 99"/>
                <a:gd name="T50" fmla="*/ 98 w 99"/>
                <a:gd name="T51" fmla="*/ 43 h 99"/>
                <a:gd name="T52" fmla="*/ 83 w 99"/>
                <a:gd name="T53" fmla="*/ 56 h 99"/>
                <a:gd name="T54" fmla="*/ 78 w 99"/>
                <a:gd name="T55" fmla="*/ 65 h 99"/>
                <a:gd name="T56" fmla="*/ 81 w 99"/>
                <a:gd name="T57" fmla="*/ 76 h 99"/>
                <a:gd name="T58" fmla="*/ 69 w 99"/>
                <a:gd name="T59" fmla="*/ 78 h 99"/>
                <a:gd name="T60" fmla="*/ 59 w 99"/>
                <a:gd name="T61" fmla="*/ 81 h 99"/>
                <a:gd name="T62" fmla="*/ 53 w 99"/>
                <a:gd name="T63" fmla="*/ 91 h 99"/>
                <a:gd name="T64" fmla="*/ 43 w 99"/>
                <a:gd name="T65" fmla="*/ 83 h 99"/>
                <a:gd name="T66" fmla="*/ 34 w 99"/>
                <a:gd name="T67" fmla="*/ 78 h 99"/>
                <a:gd name="T68" fmla="*/ 24 w 99"/>
                <a:gd name="T69" fmla="*/ 81 h 99"/>
                <a:gd name="T70" fmla="*/ 22 w 99"/>
                <a:gd name="T71" fmla="*/ 69 h 99"/>
                <a:gd name="T72" fmla="*/ 19 w 99"/>
                <a:gd name="T73" fmla="*/ 59 h 99"/>
                <a:gd name="T74" fmla="*/ 9 w 99"/>
                <a:gd name="T75" fmla="*/ 54 h 99"/>
                <a:gd name="T76" fmla="*/ 9 w 99"/>
                <a:gd name="T77" fmla="*/ 46 h 99"/>
                <a:gd name="T78" fmla="*/ 19 w 99"/>
                <a:gd name="T79" fmla="*/ 41 h 99"/>
                <a:gd name="T80" fmla="*/ 22 w 99"/>
                <a:gd name="T81" fmla="*/ 31 h 99"/>
                <a:gd name="T82" fmla="*/ 24 w 99"/>
                <a:gd name="T83" fmla="*/ 19 h 99"/>
                <a:gd name="T84" fmla="*/ 34 w 99"/>
                <a:gd name="T85" fmla="*/ 22 h 99"/>
                <a:gd name="T86" fmla="*/ 43 w 99"/>
                <a:gd name="T87" fmla="*/ 17 h 99"/>
                <a:gd name="T88" fmla="*/ 53 w 99"/>
                <a:gd name="T89" fmla="*/ 9 h 99"/>
                <a:gd name="T90" fmla="*/ 59 w 99"/>
                <a:gd name="T91" fmla="*/ 19 h 99"/>
                <a:gd name="T92" fmla="*/ 69 w 99"/>
                <a:gd name="T93" fmla="*/ 22 h 99"/>
                <a:gd name="T94" fmla="*/ 81 w 99"/>
                <a:gd name="T95" fmla="*/ 24 h 99"/>
                <a:gd name="T96" fmla="*/ 78 w 99"/>
                <a:gd name="T97" fmla="*/ 35 h 99"/>
                <a:gd name="T98" fmla="*/ 83 w 99"/>
                <a:gd name="T99" fmla="*/ 44 h 99"/>
                <a:gd name="T100" fmla="*/ 91 w 99"/>
                <a:gd name="T101"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99">
                  <a:moveTo>
                    <a:pt x="98" y="43"/>
                  </a:moveTo>
                  <a:cubicBezTo>
                    <a:pt x="98" y="41"/>
                    <a:pt x="97" y="40"/>
                    <a:pt x="96" y="39"/>
                  </a:cubicBezTo>
                  <a:cubicBezTo>
                    <a:pt x="88" y="36"/>
                    <a:pt x="88" y="36"/>
                    <a:pt x="88" y="36"/>
                  </a:cubicBezTo>
                  <a:cubicBezTo>
                    <a:pt x="87" y="35"/>
                    <a:pt x="87" y="34"/>
                    <a:pt x="86" y="33"/>
                  </a:cubicBezTo>
                  <a:cubicBezTo>
                    <a:pt x="90" y="25"/>
                    <a:pt x="90" y="25"/>
                    <a:pt x="90" y="25"/>
                  </a:cubicBezTo>
                  <a:cubicBezTo>
                    <a:pt x="91" y="24"/>
                    <a:pt x="90" y="22"/>
                    <a:pt x="89" y="21"/>
                  </a:cubicBezTo>
                  <a:cubicBezTo>
                    <a:pt x="86" y="17"/>
                    <a:pt x="83" y="13"/>
                    <a:pt x="79" y="10"/>
                  </a:cubicBezTo>
                  <a:cubicBezTo>
                    <a:pt x="78" y="9"/>
                    <a:pt x="76" y="9"/>
                    <a:pt x="75" y="10"/>
                  </a:cubicBezTo>
                  <a:cubicBezTo>
                    <a:pt x="67" y="13"/>
                    <a:pt x="67" y="13"/>
                    <a:pt x="67" y="13"/>
                  </a:cubicBezTo>
                  <a:cubicBezTo>
                    <a:pt x="66" y="13"/>
                    <a:pt x="65" y="12"/>
                    <a:pt x="63" y="12"/>
                  </a:cubicBezTo>
                  <a:cubicBezTo>
                    <a:pt x="61" y="4"/>
                    <a:pt x="61" y="4"/>
                    <a:pt x="61" y="4"/>
                  </a:cubicBezTo>
                  <a:cubicBezTo>
                    <a:pt x="60" y="2"/>
                    <a:pt x="59" y="1"/>
                    <a:pt x="57" y="1"/>
                  </a:cubicBezTo>
                  <a:cubicBezTo>
                    <a:pt x="52" y="0"/>
                    <a:pt x="48" y="0"/>
                    <a:pt x="42" y="1"/>
                  </a:cubicBezTo>
                  <a:cubicBezTo>
                    <a:pt x="41" y="1"/>
                    <a:pt x="39" y="2"/>
                    <a:pt x="39" y="4"/>
                  </a:cubicBezTo>
                  <a:cubicBezTo>
                    <a:pt x="36" y="12"/>
                    <a:pt x="36" y="12"/>
                    <a:pt x="36" y="12"/>
                  </a:cubicBezTo>
                  <a:cubicBezTo>
                    <a:pt x="35" y="12"/>
                    <a:pt x="33" y="13"/>
                    <a:pt x="32" y="13"/>
                  </a:cubicBezTo>
                  <a:cubicBezTo>
                    <a:pt x="25" y="10"/>
                    <a:pt x="25" y="10"/>
                    <a:pt x="25" y="10"/>
                  </a:cubicBezTo>
                  <a:cubicBezTo>
                    <a:pt x="23" y="9"/>
                    <a:pt x="22" y="9"/>
                    <a:pt x="20" y="10"/>
                  </a:cubicBezTo>
                  <a:cubicBezTo>
                    <a:pt x="16" y="13"/>
                    <a:pt x="13" y="17"/>
                    <a:pt x="10" y="21"/>
                  </a:cubicBezTo>
                  <a:cubicBezTo>
                    <a:pt x="9" y="22"/>
                    <a:pt x="9" y="24"/>
                    <a:pt x="9" y="25"/>
                  </a:cubicBezTo>
                  <a:cubicBezTo>
                    <a:pt x="13" y="33"/>
                    <a:pt x="13" y="33"/>
                    <a:pt x="13" y="33"/>
                  </a:cubicBezTo>
                  <a:cubicBezTo>
                    <a:pt x="12" y="34"/>
                    <a:pt x="12" y="35"/>
                    <a:pt x="11" y="36"/>
                  </a:cubicBezTo>
                  <a:cubicBezTo>
                    <a:pt x="4" y="39"/>
                    <a:pt x="4" y="39"/>
                    <a:pt x="4" y="39"/>
                  </a:cubicBezTo>
                  <a:cubicBezTo>
                    <a:pt x="2" y="40"/>
                    <a:pt x="1" y="41"/>
                    <a:pt x="1" y="43"/>
                  </a:cubicBezTo>
                  <a:cubicBezTo>
                    <a:pt x="0" y="45"/>
                    <a:pt x="0" y="48"/>
                    <a:pt x="0" y="50"/>
                  </a:cubicBezTo>
                  <a:cubicBezTo>
                    <a:pt x="0" y="52"/>
                    <a:pt x="0" y="55"/>
                    <a:pt x="1" y="58"/>
                  </a:cubicBezTo>
                  <a:cubicBezTo>
                    <a:pt x="1" y="59"/>
                    <a:pt x="2" y="60"/>
                    <a:pt x="4" y="61"/>
                  </a:cubicBezTo>
                  <a:cubicBezTo>
                    <a:pt x="11" y="64"/>
                    <a:pt x="11" y="64"/>
                    <a:pt x="11" y="64"/>
                  </a:cubicBezTo>
                  <a:cubicBezTo>
                    <a:pt x="12" y="65"/>
                    <a:pt x="12" y="66"/>
                    <a:pt x="13" y="67"/>
                  </a:cubicBezTo>
                  <a:cubicBezTo>
                    <a:pt x="9" y="75"/>
                    <a:pt x="9" y="75"/>
                    <a:pt x="9" y="75"/>
                  </a:cubicBezTo>
                  <a:cubicBezTo>
                    <a:pt x="9" y="76"/>
                    <a:pt x="9" y="78"/>
                    <a:pt x="10" y="79"/>
                  </a:cubicBezTo>
                  <a:cubicBezTo>
                    <a:pt x="13" y="83"/>
                    <a:pt x="16" y="87"/>
                    <a:pt x="20" y="90"/>
                  </a:cubicBezTo>
                  <a:cubicBezTo>
                    <a:pt x="22" y="91"/>
                    <a:pt x="23" y="91"/>
                    <a:pt x="25" y="90"/>
                  </a:cubicBezTo>
                  <a:cubicBezTo>
                    <a:pt x="32" y="87"/>
                    <a:pt x="32" y="87"/>
                    <a:pt x="32" y="87"/>
                  </a:cubicBezTo>
                  <a:cubicBezTo>
                    <a:pt x="33" y="87"/>
                    <a:pt x="35" y="88"/>
                    <a:pt x="36" y="88"/>
                  </a:cubicBezTo>
                  <a:cubicBezTo>
                    <a:pt x="39" y="96"/>
                    <a:pt x="39" y="96"/>
                    <a:pt x="39" y="96"/>
                  </a:cubicBezTo>
                  <a:cubicBezTo>
                    <a:pt x="39" y="98"/>
                    <a:pt x="41" y="99"/>
                    <a:pt x="42" y="99"/>
                  </a:cubicBezTo>
                  <a:cubicBezTo>
                    <a:pt x="45" y="99"/>
                    <a:pt x="47" y="99"/>
                    <a:pt x="50" y="99"/>
                  </a:cubicBezTo>
                  <a:cubicBezTo>
                    <a:pt x="52" y="99"/>
                    <a:pt x="54" y="99"/>
                    <a:pt x="57" y="99"/>
                  </a:cubicBezTo>
                  <a:cubicBezTo>
                    <a:pt x="59" y="99"/>
                    <a:pt x="60" y="98"/>
                    <a:pt x="61" y="96"/>
                  </a:cubicBezTo>
                  <a:cubicBezTo>
                    <a:pt x="63" y="88"/>
                    <a:pt x="63" y="88"/>
                    <a:pt x="63" y="88"/>
                  </a:cubicBezTo>
                  <a:cubicBezTo>
                    <a:pt x="65" y="88"/>
                    <a:pt x="66" y="87"/>
                    <a:pt x="67" y="87"/>
                  </a:cubicBezTo>
                  <a:cubicBezTo>
                    <a:pt x="75" y="90"/>
                    <a:pt x="75" y="90"/>
                    <a:pt x="75" y="90"/>
                  </a:cubicBezTo>
                  <a:cubicBezTo>
                    <a:pt x="76" y="91"/>
                    <a:pt x="78" y="91"/>
                    <a:pt x="79" y="90"/>
                  </a:cubicBezTo>
                  <a:cubicBezTo>
                    <a:pt x="83" y="87"/>
                    <a:pt x="87" y="83"/>
                    <a:pt x="89" y="79"/>
                  </a:cubicBezTo>
                  <a:cubicBezTo>
                    <a:pt x="90" y="78"/>
                    <a:pt x="91" y="76"/>
                    <a:pt x="90" y="75"/>
                  </a:cubicBezTo>
                  <a:cubicBezTo>
                    <a:pt x="86" y="67"/>
                    <a:pt x="86" y="67"/>
                    <a:pt x="86" y="67"/>
                  </a:cubicBezTo>
                  <a:cubicBezTo>
                    <a:pt x="87" y="66"/>
                    <a:pt x="87" y="65"/>
                    <a:pt x="88" y="64"/>
                  </a:cubicBezTo>
                  <a:cubicBezTo>
                    <a:pt x="96" y="61"/>
                    <a:pt x="96" y="61"/>
                    <a:pt x="96" y="61"/>
                  </a:cubicBezTo>
                  <a:cubicBezTo>
                    <a:pt x="97" y="60"/>
                    <a:pt x="98" y="59"/>
                    <a:pt x="98" y="58"/>
                  </a:cubicBezTo>
                  <a:cubicBezTo>
                    <a:pt x="99" y="55"/>
                    <a:pt x="99" y="52"/>
                    <a:pt x="99" y="50"/>
                  </a:cubicBezTo>
                  <a:cubicBezTo>
                    <a:pt x="99" y="48"/>
                    <a:pt x="99" y="45"/>
                    <a:pt x="98" y="43"/>
                  </a:cubicBezTo>
                  <a:moveTo>
                    <a:pt x="90" y="54"/>
                  </a:moveTo>
                  <a:cubicBezTo>
                    <a:pt x="83" y="56"/>
                    <a:pt x="83" y="56"/>
                    <a:pt x="83" y="56"/>
                  </a:cubicBezTo>
                  <a:cubicBezTo>
                    <a:pt x="82" y="57"/>
                    <a:pt x="81" y="58"/>
                    <a:pt x="80" y="59"/>
                  </a:cubicBezTo>
                  <a:cubicBezTo>
                    <a:pt x="80" y="61"/>
                    <a:pt x="79" y="63"/>
                    <a:pt x="78" y="65"/>
                  </a:cubicBezTo>
                  <a:cubicBezTo>
                    <a:pt x="77" y="67"/>
                    <a:pt x="77" y="68"/>
                    <a:pt x="78" y="69"/>
                  </a:cubicBezTo>
                  <a:cubicBezTo>
                    <a:pt x="81" y="76"/>
                    <a:pt x="81" y="76"/>
                    <a:pt x="81" y="76"/>
                  </a:cubicBezTo>
                  <a:cubicBezTo>
                    <a:pt x="80" y="78"/>
                    <a:pt x="78" y="80"/>
                    <a:pt x="76" y="81"/>
                  </a:cubicBezTo>
                  <a:cubicBezTo>
                    <a:pt x="69" y="78"/>
                    <a:pt x="69" y="78"/>
                    <a:pt x="69" y="78"/>
                  </a:cubicBezTo>
                  <a:cubicBezTo>
                    <a:pt x="68" y="78"/>
                    <a:pt x="66" y="78"/>
                    <a:pt x="65" y="78"/>
                  </a:cubicBezTo>
                  <a:cubicBezTo>
                    <a:pt x="63" y="79"/>
                    <a:pt x="61" y="80"/>
                    <a:pt x="59" y="81"/>
                  </a:cubicBezTo>
                  <a:cubicBezTo>
                    <a:pt x="57" y="81"/>
                    <a:pt x="56" y="82"/>
                    <a:pt x="56" y="83"/>
                  </a:cubicBezTo>
                  <a:cubicBezTo>
                    <a:pt x="53" y="91"/>
                    <a:pt x="53" y="91"/>
                    <a:pt x="53" y="91"/>
                  </a:cubicBezTo>
                  <a:cubicBezTo>
                    <a:pt x="51" y="91"/>
                    <a:pt x="49" y="91"/>
                    <a:pt x="46" y="91"/>
                  </a:cubicBezTo>
                  <a:cubicBezTo>
                    <a:pt x="43" y="83"/>
                    <a:pt x="43" y="83"/>
                    <a:pt x="43" y="83"/>
                  </a:cubicBezTo>
                  <a:cubicBezTo>
                    <a:pt x="43" y="82"/>
                    <a:pt x="42" y="81"/>
                    <a:pt x="41" y="81"/>
                  </a:cubicBezTo>
                  <a:cubicBezTo>
                    <a:pt x="38" y="80"/>
                    <a:pt x="36" y="79"/>
                    <a:pt x="34" y="78"/>
                  </a:cubicBezTo>
                  <a:cubicBezTo>
                    <a:pt x="33" y="78"/>
                    <a:pt x="32" y="78"/>
                    <a:pt x="30" y="78"/>
                  </a:cubicBezTo>
                  <a:cubicBezTo>
                    <a:pt x="24" y="81"/>
                    <a:pt x="24" y="81"/>
                    <a:pt x="24" y="81"/>
                  </a:cubicBezTo>
                  <a:cubicBezTo>
                    <a:pt x="22" y="80"/>
                    <a:pt x="20" y="78"/>
                    <a:pt x="18" y="76"/>
                  </a:cubicBezTo>
                  <a:cubicBezTo>
                    <a:pt x="22" y="69"/>
                    <a:pt x="22" y="69"/>
                    <a:pt x="22" y="69"/>
                  </a:cubicBezTo>
                  <a:cubicBezTo>
                    <a:pt x="22" y="68"/>
                    <a:pt x="22" y="67"/>
                    <a:pt x="21" y="65"/>
                  </a:cubicBezTo>
                  <a:cubicBezTo>
                    <a:pt x="20" y="63"/>
                    <a:pt x="20" y="61"/>
                    <a:pt x="19" y="59"/>
                  </a:cubicBezTo>
                  <a:cubicBezTo>
                    <a:pt x="18" y="58"/>
                    <a:pt x="17" y="57"/>
                    <a:pt x="16" y="56"/>
                  </a:cubicBezTo>
                  <a:cubicBezTo>
                    <a:pt x="9" y="54"/>
                    <a:pt x="9" y="54"/>
                    <a:pt x="9" y="54"/>
                  </a:cubicBezTo>
                  <a:cubicBezTo>
                    <a:pt x="9" y="52"/>
                    <a:pt x="9" y="51"/>
                    <a:pt x="9" y="50"/>
                  </a:cubicBezTo>
                  <a:cubicBezTo>
                    <a:pt x="9" y="49"/>
                    <a:pt x="9" y="48"/>
                    <a:pt x="9" y="46"/>
                  </a:cubicBezTo>
                  <a:cubicBezTo>
                    <a:pt x="16" y="44"/>
                    <a:pt x="16" y="44"/>
                    <a:pt x="16" y="44"/>
                  </a:cubicBezTo>
                  <a:cubicBezTo>
                    <a:pt x="17" y="43"/>
                    <a:pt x="18" y="42"/>
                    <a:pt x="19" y="41"/>
                  </a:cubicBezTo>
                  <a:cubicBezTo>
                    <a:pt x="20" y="39"/>
                    <a:pt x="20" y="37"/>
                    <a:pt x="21" y="35"/>
                  </a:cubicBezTo>
                  <a:cubicBezTo>
                    <a:pt x="22" y="33"/>
                    <a:pt x="22" y="32"/>
                    <a:pt x="22" y="31"/>
                  </a:cubicBezTo>
                  <a:cubicBezTo>
                    <a:pt x="18" y="24"/>
                    <a:pt x="18" y="24"/>
                    <a:pt x="18" y="24"/>
                  </a:cubicBezTo>
                  <a:cubicBezTo>
                    <a:pt x="20" y="22"/>
                    <a:pt x="22" y="20"/>
                    <a:pt x="24" y="19"/>
                  </a:cubicBezTo>
                  <a:cubicBezTo>
                    <a:pt x="30" y="22"/>
                    <a:pt x="30" y="22"/>
                    <a:pt x="30" y="22"/>
                  </a:cubicBezTo>
                  <a:cubicBezTo>
                    <a:pt x="32" y="22"/>
                    <a:pt x="33" y="22"/>
                    <a:pt x="34" y="22"/>
                  </a:cubicBezTo>
                  <a:cubicBezTo>
                    <a:pt x="36" y="21"/>
                    <a:pt x="38" y="20"/>
                    <a:pt x="41" y="19"/>
                  </a:cubicBezTo>
                  <a:cubicBezTo>
                    <a:pt x="42" y="19"/>
                    <a:pt x="43" y="18"/>
                    <a:pt x="43" y="17"/>
                  </a:cubicBezTo>
                  <a:cubicBezTo>
                    <a:pt x="46" y="9"/>
                    <a:pt x="46" y="9"/>
                    <a:pt x="46" y="9"/>
                  </a:cubicBezTo>
                  <a:cubicBezTo>
                    <a:pt x="49" y="9"/>
                    <a:pt x="51" y="9"/>
                    <a:pt x="53" y="9"/>
                  </a:cubicBezTo>
                  <a:cubicBezTo>
                    <a:pt x="56" y="17"/>
                    <a:pt x="56" y="17"/>
                    <a:pt x="56" y="17"/>
                  </a:cubicBezTo>
                  <a:cubicBezTo>
                    <a:pt x="56" y="18"/>
                    <a:pt x="57" y="19"/>
                    <a:pt x="59" y="19"/>
                  </a:cubicBezTo>
                  <a:cubicBezTo>
                    <a:pt x="61" y="20"/>
                    <a:pt x="63" y="21"/>
                    <a:pt x="65" y="22"/>
                  </a:cubicBezTo>
                  <a:cubicBezTo>
                    <a:pt x="66" y="22"/>
                    <a:pt x="68" y="22"/>
                    <a:pt x="69" y="22"/>
                  </a:cubicBezTo>
                  <a:cubicBezTo>
                    <a:pt x="76" y="19"/>
                    <a:pt x="76" y="19"/>
                    <a:pt x="76" y="19"/>
                  </a:cubicBezTo>
                  <a:cubicBezTo>
                    <a:pt x="78" y="20"/>
                    <a:pt x="80" y="22"/>
                    <a:pt x="81" y="24"/>
                  </a:cubicBezTo>
                  <a:cubicBezTo>
                    <a:pt x="78" y="31"/>
                    <a:pt x="78" y="31"/>
                    <a:pt x="78" y="31"/>
                  </a:cubicBezTo>
                  <a:cubicBezTo>
                    <a:pt x="77" y="32"/>
                    <a:pt x="77" y="33"/>
                    <a:pt x="78" y="35"/>
                  </a:cubicBezTo>
                  <a:cubicBezTo>
                    <a:pt x="79" y="37"/>
                    <a:pt x="80" y="39"/>
                    <a:pt x="80" y="41"/>
                  </a:cubicBezTo>
                  <a:cubicBezTo>
                    <a:pt x="81" y="42"/>
                    <a:pt x="82" y="43"/>
                    <a:pt x="83" y="44"/>
                  </a:cubicBezTo>
                  <a:cubicBezTo>
                    <a:pt x="90" y="46"/>
                    <a:pt x="90" y="46"/>
                    <a:pt x="90" y="46"/>
                  </a:cubicBezTo>
                  <a:cubicBezTo>
                    <a:pt x="91" y="48"/>
                    <a:pt x="91" y="49"/>
                    <a:pt x="91" y="50"/>
                  </a:cubicBezTo>
                  <a:cubicBezTo>
                    <a:pt x="91" y="51"/>
                    <a:pt x="91" y="52"/>
                    <a:pt x="90" y="5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6" name="Freeform 63"/>
            <p:cNvSpPr>
              <a:spLocks noEditPoints="1"/>
            </p:cNvSpPr>
            <p:nvPr/>
          </p:nvSpPr>
          <p:spPr bwMode="auto">
            <a:xfrm>
              <a:off x="50" y="48"/>
              <a:ext cx="64" cy="65"/>
            </a:xfrm>
            <a:custGeom>
              <a:avLst/>
              <a:gdLst>
                <a:gd name="T0" fmla="*/ 20 w 39"/>
                <a:gd name="T1" fmla="*/ 0 h 40"/>
                <a:gd name="T2" fmla="*/ 0 w 39"/>
                <a:gd name="T3" fmla="*/ 20 h 40"/>
                <a:gd name="T4" fmla="*/ 20 w 39"/>
                <a:gd name="T5" fmla="*/ 40 h 40"/>
                <a:gd name="T6" fmla="*/ 39 w 39"/>
                <a:gd name="T7" fmla="*/ 20 h 40"/>
                <a:gd name="T8" fmla="*/ 20 w 39"/>
                <a:gd name="T9" fmla="*/ 0 h 40"/>
                <a:gd name="T10" fmla="*/ 20 w 39"/>
                <a:gd name="T11" fmla="*/ 31 h 40"/>
                <a:gd name="T12" fmla="*/ 9 w 39"/>
                <a:gd name="T13" fmla="*/ 20 h 40"/>
                <a:gd name="T14" fmla="*/ 20 w 39"/>
                <a:gd name="T15" fmla="*/ 9 h 40"/>
                <a:gd name="T16" fmla="*/ 31 w 39"/>
                <a:gd name="T17" fmla="*/ 20 h 40"/>
                <a:gd name="T18" fmla="*/ 20 w 39"/>
                <a:gd name="T19"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0">
                  <a:moveTo>
                    <a:pt x="20" y="0"/>
                  </a:moveTo>
                  <a:cubicBezTo>
                    <a:pt x="9" y="0"/>
                    <a:pt x="0" y="9"/>
                    <a:pt x="0" y="20"/>
                  </a:cubicBezTo>
                  <a:cubicBezTo>
                    <a:pt x="0" y="31"/>
                    <a:pt x="9" y="40"/>
                    <a:pt x="20" y="40"/>
                  </a:cubicBezTo>
                  <a:cubicBezTo>
                    <a:pt x="30" y="40"/>
                    <a:pt x="39" y="31"/>
                    <a:pt x="39" y="20"/>
                  </a:cubicBezTo>
                  <a:cubicBezTo>
                    <a:pt x="39" y="9"/>
                    <a:pt x="30" y="0"/>
                    <a:pt x="20" y="0"/>
                  </a:cubicBezTo>
                  <a:moveTo>
                    <a:pt x="20" y="31"/>
                  </a:moveTo>
                  <a:cubicBezTo>
                    <a:pt x="14" y="31"/>
                    <a:pt x="9" y="26"/>
                    <a:pt x="9" y="20"/>
                  </a:cubicBezTo>
                  <a:cubicBezTo>
                    <a:pt x="9" y="14"/>
                    <a:pt x="14" y="9"/>
                    <a:pt x="20" y="9"/>
                  </a:cubicBezTo>
                  <a:cubicBezTo>
                    <a:pt x="26" y="9"/>
                    <a:pt x="31" y="14"/>
                    <a:pt x="31" y="20"/>
                  </a:cubicBezTo>
                  <a:cubicBezTo>
                    <a:pt x="31" y="26"/>
                    <a:pt x="26" y="31"/>
                    <a:pt x="20" y="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7" name="Group 64"/>
          <p:cNvGrpSpPr/>
          <p:nvPr/>
        </p:nvGrpSpPr>
        <p:grpSpPr bwMode="auto">
          <a:xfrm>
            <a:off x="964889" y="3840798"/>
            <a:ext cx="255587" cy="255667"/>
            <a:chOff x="0" y="0"/>
            <a:chExt cx="161" cy="161"/>
          </a:xfrm>
        </p:grpSpPr>
        <p:sp>
          <p:nvSpPr>
            <p:cNvPr id="88" name="Freeform 65"/>
            <p:cNvSpPr/>
            <p:nvPr/>
          </p:nvSpPr>
          <p:spPr bwMode="auto">
            <a:xfrm>
              <a:off x="0" y="0"/>
              <a:ext cx="161" cy="116"/>
            </a:xfrm>
            <a:custGeom>
              <a:avLst/>
              <a:gdLst>
                <a:gd name="T0" fmla="*/ 75 w 98"/>
                <a:gd name="T1" fmla="*/ 26 h 71"/>
                <a:gd name="T2" fmla="*/ 71 w 98"/>
                <a:gd name="T3" fmla="*/ 26 h 71"/>
                <a:gd name="T4" fmla="*/ 71 w 98"/>
                <a:gd name="T5" fmla="*/ 24 h 71"/>
                <a:gd name="T6" fmla="*/ 47 w 98"/>
                <a:gd name="T7" fmla="*/ 0 h 71"/>
                <a:gd name="T8" fmla="*/ 23 w 98"/>
                <a:gd name="T9" fmla="*/ 20 h 71"/>
                <a:gd name="T10" fmla="*/ 16 w 98"/>
                <a:gd name="T11" fmla="*/ 21 h 71"/>
                <a:gd name="T12" fmla="*/ 16 w 98"/>
                <a:gd name="T13" fmla="*/ 21 h 71"/>
                <a:gd name="T14" fmla="*/ 6 w 98"/>
                <a:gd name="T15" fmla="*/ 35 h 71"/>
                <a:gd name="T16" fmla="*/ 7 w 98"/>
                <a:gd name="T17" fmla="*/ 42 h 71"/>
                <a:gd name="T18" fmla="*/ 0 w 98"/>
                <a:gd name="T19" fmla="*/ 55 h 71"/>
                <a:gd name="T20" fmla="*/ 16 w 98"/>
                <a:gd name="T21" fmla="*/ 71 h 71"/>
                <a:gd name="T22" fmla="*/ 32 w 98"/>
                <a:gd name="T23" fmla="*/ 71 h 71"/>
                <a:gd name="T24" fmla="*/ 36 w 98"/>
                <a:gd name="T25" fmla="*/ 66 h 71"/>
                <a:gd name="T26" fmla="*/ 32 w 98"/>
                <a:gd name="T27" fmla="*/ 62 h 71"/>
                <a:gd name="T28" fmla="*/ 16 w 98"/>
                <a:gd name="T29" fmla="*/ 62 h 71"/>
                <a:gd name="T30" fmla="*/ 9 w 98"/>
                <a:gd name="T31" fmla="*/ 55 h 71"/>
                <a:gd name="T32" fmla="*/ 15 w 98"/>
                <a:gd name="T33" fmla="*/ 48 h 71"/>
                <a:gd name="T34" fmla="*/ 18 w 98"/>
                <a:gd name="T35" fmla="*/ 45 h 71"/>
                <a:gd name="T36" fmla="*/ 17 w 98"/>
                <a:gd name="T37" fmla="*/ 41 h 71"/>
                <a:gd name="T38" fmla="*/ 14 w 98"/>
                <a:gd name="T39" fmla="*/ 35 h 71"/>
                <a:gd name="T40" fmla="*/ 19 w 98"/>
                <a:gd name="T41" fmla="*/ 28 h 71"/>
                <a:gd name="T42" fmla="*/ 19 w 98"/>
                <a:gd name="T43" fmla="*/ 28 h 71"/>
                <a:gd name="T44" fmla="*/ 25 w 98"/>
                <a:gd name="T45" fmla="*/ 29 h 71"/>
                <a:gd name="T46" fmla="*/ 29 w 98"/>
                <a:gd name="T47" fmla="*/ 29 h 71"/>
                <a:gd name="T48" fmla="*/ 31 w 98"/>
                <a:gd name="T49" fmla="*/ 25 h 71"/>
                <a:gd name="T50" fmla="*/ 31 w 98"/>
                <a:gd name="T51" fmla="*/ 24 h 71"/>
                <a:gd name="T52" fmla="*/ 31 w 98"/>
                <a:gd name="T53" fmla="*/ 24 h 71"/>
                <a:gd name="T54" fmla="*/ 47 w 98"/>
                <a:gd name="T55" fmla="*/ 8 h 71"/>
                <a:gd name="T56" fmla="*/ 62 w 98"/>
                <a:gd name="T57" fmla="*/ 24 h 71"/>
                <a:gd name="T58" fmla="*/ 60 w 98"/>
                <a:gd name="T59" fmla="*/ 32 h 71"/>
                <a:gd name="T60" fmla="*/ 61 w 98"/>
                <a:gd name="T61" fmla="*/ 37 h 71"/>
                <a:gd name="T62" fmla="*/ 66 w 98"/>
                <a:gd name="T63" fmla="*/ 37 h 71"/>
                <a:gd name="T64" fmla="*/ 75 w 98"/>
                <a:gd name="T65" fmla="*/ 34 h 71"/>
                <a:gd name="T66" fmla="*/ 89 w 98"/>
                <a:gd name="T67" fmla="*/ 48 h 71"/>
                <a:gd name="T68" fmla="*/ 75 w 98"/>
                <a:gd name="T69" fmla="*/ 62 h 71"/>
                <a:gd name="T70" fmla="*/ 66 w 98"/>
                <a:gd name="T71" fmla="*/ 62 h 71"/>
                <a:gd name="T72" fmla="*/ 62 w 98"/>
                <a:gd name="T73" fmla="*/ 66 h 71"/>
                <a:gd name="T74" fmla="*/ 66 w 98"/>
                <a:gd name="T75" fmla="*/ 71 h 71"/>
                <a:gd name="T76" fmla="*/ 75 w 98"/>
                <a:gd name="T77" fmla="*/ 71 h 71"/>
                <a:gd name="T78" fmla="*/ 98 w 98"/>
                <a:gd name="T79" fmla="*/ 48 h 71"/>
                <a:gd name="T80" fmla="*/ 75 w 98"/>
                <a:gd name="T81" fmla="*/ 2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 h="71">
                  <a:moveTo>
                    <a:pt x="75" y="26"/>
                  </a:moveTo>
                  <a:cubicBezTo>
                    <a:pt x="74" y="26"/>
                    <a:pt x="72" y="26"/>
                    <a:pt x="71" y="26"/>
                  </a:cubicBezTo>
                  <a:cubicBezTo>
                    <a:pt x="71" y="25"/>
                    <a:pt x="71" y="25"/>
                    <a:pt x="71" y="24"/>
                  </a:cubicBezTo>
                  <a:cubicBezTo>
                    <a:pt x="71" y="10"/>
                    <a:pt x="60" y="0"/>
                    <a:pt x="47" y="0"/>
                  </a:cubicBezTo>
                  <a:cubicBezTo>
                    <a:pt x="35" y="0"/>
                    <a:pt x="25" y="8"/>
                    <a:pt x="23" y="20"/>
                  </a:cubicBezTo>
                  <a:cubicBezTo>
                    <a:pt x="20" y="19"/>
                    <a:pt x="18" y="20"/>
                    <a:pt x="16" y="21"/>
                  </a:cubicBezTo>
                  <a:cubicBezTo>
                    <a:pt x="16" y="21"/>
                    <a:pt x="16" y="21"/>
                    <a:pt x="16" y="21"/>
                  </a:cubicBezTo>
                  <a:cubicBezTo>
                    <a:pt x="10" y="23"/>
                    <a:pt x="6" y="29"/>
                    <a:pt x="6" y="35"/>
                  </a:cubicBezTo>
                  <a:cubicBezTo>
                    <a:pt x="6" y="37"/>
                    <a:pt x="6" y="40"/>
                    <a:pt x="7" y="42"/>
                  </a:cubicBezTo>
                  <a:cubicBezTo>
                    <a:pt x="3" y="45"/>
                    <a:pt x="0" y="50"/>
                    <a:pt x="0" y="55"/>
                  </a:cubicBezTo>
                  <a:cubicBezTo>
                    <a:pt x="0" y="64"/>
                    <a:pt x="7" y="71"/>
                    <a:pt x="16" y="71"/>
                  </a:cubicBezTo>
                  <a:cubicBezTo>
                    <a:pt x="32" y="71"/>
                    <a:pt x="32" y="71"/>
                    <a:pt x="32" y="71"/>
                  </a:cubicBezTo>
                  <a:cubicBezTo>
                    <a:pt x="34" y="71"/>
                    <a:pt x="36" y="69"/>
                    <a:pt x="36" y="66"/>
                  </a:cubicBezTo>
                  <a:cubicBezTo>
                    <a:pt x="36" y="64"/>
                    <a:pt x="34" y="62"/>
                    <a:pt x="32" y="62"/>
                  </a:cubicBezTo>
                  <a:cubicBezTo>
                    <a:pt x="16" y="62"/>
                    <a:pt x="16" y="62"/>
                    <a:pt x="16" y="62"/>
                  </a:cubicBezTo>
                  <a:cubicBezTo>
                    <a:pt x="12" y="62"/>
                    <a:pt x="9" y="59"/>
                    <a:pt x="9" y="55"/>
                  </a:cubicBezTo>
                  <a:cubicBezTo>
                    <a:pt x="9" y="52"/>
                    <a:pt x="11" y="49"/>
                    <a:pt x="15" y="48"/>
                  </a:cubicBezTo>
                  <a:cubicBezTo>
                    <a:pt x="16" y="48"/>
                    <a:pt x="18" y="47"/>
                    <a:pt x="18" y="45"/>
                  </a:cubicBezTo>
                  <a:cubicBezTo>
                    <a:pt x="19" y="43"/>
                    <a:pt x="18" y="42"/>
                    <a:pt x="17" y="41"/>
                  </a:cubicBezTo>
                  <a:cubicBezTo>
                    <a:pt x="15" y="39"/>
                    <a:pt x="14" y="37"/>
                    <a:pt x="14" y="35"/>
                  </a:cubicBezTo>
                  <a:cubicBezTo>
                    <a:pt x="14" y="32"/>
                    <a:pt x="16" y="29"/>
                    <a:pt x="19" y="28"/>
                  </a:cubicBezTo>
                  <a:cubicBezTo>
                    <a:pt x="19" y="28"/>
                    <a:pt x="19" y="28"/>
                    <a:pt x="19" y="28"/>
                  </a:cubicBezTo>
                  <a:cubicBezTo>
                    <a:pt x="21" y="28"/>
                    <a:pt x="23" y="28"/>
                    <a:pt x="25" y="29"/>
                  </a:cubicBezTo>
                  <a:cubicBezTo>
                    <a:pt x="26" y="30"/>
                    <a:pt x="28" y="30"/>
                    <a:pt x="29" y="29"/>
                  </a:cubicBezTo>
                  <a:cubicBezTo>
                    <a:pt x="30" y="28"/>
                    <a:pt x="31" y="27"/>
                    <a:pt x="31" y="25"/>
                  </a:cubicBezTo>
                  <a:cubicBezTo>
                    <a:pt x="31" y="25"/>
                    <a:pt x="31" y="24"/>
                    <a:pt x="31" y="24"/>
                  </a:cubicBezTo>
                  <a:cubicBezTo>
                    <a:pt x="31" y="24"/>
                    <a:pt x="31" y="24"/>
                    <a:pt x="31" y="24"/>
                  </a:cubicBezTo>
                  <a:cubicBezTo>
                    <a:pt x="31" y="15"/>
                    <a:pt x="38" y="8"/>
                    <a:pt x="47" y="8"/>
                  </a:cubicBezTo>
                  <a:cubicBezTo>
                    <a:pt x="55" y="8"/>
                    <a:pt x="62" y="15"/>
                    <a:pt x="62" y="24"/>
                  </a:cubicBezTo>
                  <a:cubicBezTo>
                    <a:pt x="62" y="27"/>
                    <a:pt x="62" y="29"/>
                    <a:pt x="60" y="32"/>
                  </a:cubicBezTo>
                  <a:cubicBezTo>
                    <a:pt x="59" y="34"/>
                    <a:pt x="59" y="36"/>
                    <a:pt x="61" y="37"/>
                  </a:cubicBezTo>
                  <a:cubicBezTo>
                    <a:pt x="62" y="39"/>
                    <a:pt x="65" y="39"/>
                    <a:pt x="66" y="37"/>
                  </a:cubicBezTo>
                  <a:cubicBezTo>
                    <a:pt x="68" y="36"/>
                    <a:pt x="71" y="34"/>
                    <a:pt x="75" y="34"/>
                  </a:cubicBezTo>
                  <a:cubicBezTo>
                    <a:pt x="83" y="34"/>
                    <a:pt x="89" y="40"/>
                    <a:pt x="89" y="48"/>
                  </a:cubicBezTo>
                  <a:cubicBezTo>
                    <a:pt x="89" y="56"/>
                    <a:pt x="83" y="62"/>
                    <a:pt x="75" y="62"/>
                  </a:cubicBezTo>
                  <a:cubicBezTo>
                    <a:pt x="66" y="62"/>
                    <a:pt x="66" y="62"/>
                    <a:pt x="66" y="62"/>
                  </a:cubicBezTo>
                  <a:cubicBezTo>
                    <a:pt x="64" y="62"/>
                    <a:pt x="62" y="64"/>
                    <a:pt x="62" y="66"/>
                  </a:cubicBezTo>
                  <a:cubicBezTo>
                    <a:pt x="62" y="69"/>
                    <a:pt x="64" y="71"/>
                    <a:pt x="66" y="71"/>
                  </a:cubicBezTo>
                  <a:cubicBezTo>
                    <a:pt x="75" y="71"/>
                    <a:pt x="75" y="71"/>
                    <a:pt x="75" y="71"/>
                  </a:cubicBezTo>
                  <a:cubicBezTo>
                    <a:pt x="88" y="71"/>
                    <a:pt x="98" y="60"/>
                    <a:pt x="98" y="48"/>
                  </a:cubicBezTo>
                  <a:cubicBezTo>
                    <a:pt x="98" y="36"/>
                    <a:pt x="88" y="26"/>
                    <a:pt x="75"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Freeform 66"/>
            <p:cNvSpPr/>
            <p:nvPr/>
          </p:nvSpPr>
          <p:spPr bwMode="auto">
            <a:xfrm>
              <a:off x="49" y="64"/>
              <a:ext cx="62" cy="97"/>
            </a:xfrm>
            <a:custGeom>
              <a:avLst/>
              <a:gdLst>
                <a:gd name="T0" fmla="*/ 30 w 38"/>
                <a:gd name="T1" fmla="*/ 38 h 59"/>
                <a:gd name="T2" fmla="*/ 23 w 38"/>
                <a:gd name="T3" fmla="*/ 45 h 59"/>
                <a:gd name="T4" fmla="*/ 23 w 38"/>
                <a:gd name="T5" fmla="*/ 5 h 59"/>
                <a:gd name="T6" fmla="*/ 19 w 38"/>
                <a:gd name="T7" fmla="*/ 0 h 59"/>
                <a:gd name="T8" fmla="*/ 15 w 38"/>
                <a:gd name="T9" fmla="*/ 5 h 59"/>
                <a:gd name="T10" fmla="*/ 15 w 38"/>
                <a:gd name="T11" fmla="*/ 45 h 59"/>
                <a:gd name="T12" fmla="*/ 8 w 38"/>
                <a:gd name="T13" fmla="*/ 38 h 59"/>
                <a:gd name="T14" fmla="*/ 2 w 38"/>
                <a:gd name="T15" fmla="*/ 38 h 59"/>
                <a:gd name="T16" fmla="*/ 2 w 38"/>
                <a:gd name="T17" fmla="*/ 44 h 59"/>
                <a:gd name="T18" fmla="*/ 16 w 38"/>
                <a:gd name="T19" fmla="*/ 58 h 59"/>
                <a:gd name="T20" fmla="*/ 19 w 38"/>
                <a:gd name="T21" fmla="*/ 59 h 59"/>
                <a:gd name="T22" fmla="*/ 22 w 38"/>
                <a:gd name="T23" fmla="*/ 58 h 59"/>
                <a:gd name="T24" fmla="*/ 36 w 38"/>
                <a:gd name="T25" fmla="*/ 44 h 59"/>
                <a:gd name="T26" fmla="*/ 36 w 38"/>
                <a:gd name="T27" fmla="*/ 38 h 59"/>
                <a:gd name="T28" fmla="*/ 30 w 38"/>
                <a:gd name="T29"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59">
                  <a:moveTo>
                    <a:pt x="30" y="38"/>
                  </a:moveTo>
                  <a:cubicBezTo>
                    <a:pt x="23" y="45"/>
                    <a:pt x="23" y="45"/>
                    <a:pt x="23" y="45"/>
                  </a:cubicBezTo>
                  <a:cubicBezTo>
                    <a:pt x="23" y="5"/>
                    <a:pt x="23" y="5"/>
                    <a:pt x="23" y="5"/>
                  </a:cubicBezTo>
                  <a:cubicBezTo>
                    <a:pt x="23" y="2"/>
                    <a:pt x="21" y="0"/>
                    <a:pt x="19" y="0"/>
                  </a:cubicBezTo>
                  <a:cubicBezTo>
                    <a:pt x="17" y="0"/>
                    <a:pt x="15" y="2"/>
                    <a:pt x="15" y="5"/>
                  </a:cubicBezTo>
                  <a:cubicBezTo>
                    <a:pt x="15" y="45"/>
                    <a:pt x="15" y="45"/>
                    <a:pt x="15" y="45"/>
                  </a:cubicBezTo>
                  <a:cubicBezTo>
                    <a:pt x="8" y="38"/>
                    <a:pt x="8" y="38"/>
                    <a:pt x="8" y="38"/>
                  </a:cubicBezTo>
                  <a:cubicBezTo>
                    <a:pt x="6" y="36"/>
                    <a:pt x="3" y="36"/>
                    <a:pt x="2" y="38"/>
                  </a:cubicBezTo>
                  <a:cubicBezTo>
                    <a:pt x="0" y="39"/>
                    <a:pt x="0" y="42"/>
                    <a:pt x="2" y="44"/>
                  </a:cubicBezTo>
                  <a:cubicBezTo>
                    <a:pt x="16" y="58"/>
                    <a:pt x="16" y="58"/>
                    <a:pt x="16" y="58"/>
                  </a:cubicBezTo>
                  <a:cubicBezTo>
                    <a:pt x="17" y="59"/>
                    <a:pt x="18" y="59"/>
                    <a:pt x="19" y="59"/>
                  </a:cubicBezTo>
                  <a:cubicBezTo>
                    <a:pt x="20" y="59"/>
                    <a:pt x="21" y="59"/>
                    <a:pt x="22" y="58"/>
                  </a:cubicBezTo>
                  <a:cubicBezTo>
                    <a:pt x="36" y="44"/>
                    <a:pt x="36" y="44"/>
                    <a:pt x="36" y="44"/>
                  </a:cubicBezTo>
                  <a:cubicBezTo>
                    <a:pt x="38" y="42"/>
                    <a:pt x="38" y="39"/>
                    <a:pt x="36" y="38"/>
                  </a:cubicBezTo>
                  <a:cubicBezTo>
                    <a:pt x="35" y="36"/>
                    <a:pt x="32" y="36"/>
                    <a:pt x="30" y="3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4" name="矩形 93"/>
          <p:cNvSpPr/>
          <p:nvPr/>
        </p:nvSpPr>
        <p:spPr>
          <a:xfrm>
            <a:off x="5855263" y="3537103"/>
            <a:ext cx="2658993" cy="669414"/>
          </a:xfrm>
          <a:prstGeom prst="rect">
            <a:avLst/>
          </a:prstGeom>
        </p:spPr>
        <p:txBody>
          <a:bodyPr wrap="square">
            <a:spAutoFit/>
          </a:bodyPr>
          <a:lstStyle/>
          <a:p>
            <a:pPr>
              <a:lnSpc>
                <a:spcPts val="1500"/>
              </a:lnSpc>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在此输入您的描述内容，在此输入您的描述内容在此输入您的描述内容，在此输入您的描述内容在此输入您的描述内容</a:t>
            </a:r>
            <a:endPar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p:txBody>
      </p:sp>
      <p:sp>
        <p:nvSpPr>
          <p:cNvPr id="95" name="TextBox 1956"/>
          <p:cNvSpPr/>
          <p:nvPr/>
        </p:nvSpPr>
        <p:spPr>
          <a:xfrm>
            <a:off x="5855263" y="3245409"/>
            <a:ext cx="1276350" cy="346249"/>
          </a:xfrm>
          <a:prstGeom prst="rect">
            <a:avLst/>
          </a:prstGeom>
          <a:noFill/>
          <a:ln w="9525">
            <a:noFill/>
            <a:miter/>
          </a:ln>
        </p:spPr>
        <p:txBody>
          <a:bodyPr wrap="square" lIns="68580" tIns="34290" rIns="68580" bIns="34290">
            <a:spAutoFit/>
          </a:bodyPr>
          <a:lstStyle/>
          <a:p>
            <a:pPr lvl="0"/>
            <a:r>
              <a:rPr lang="zh-CN" altLang="en-US" sz="18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96" name="矩形 95"/>
          <p:cNvSpPr/>
          <p:nvPr/>
        </p:nvSpPr>
        <p:spPr>
          <a:xfrm>
            <a:off x="5855263" y="2540637"/>
            <a:ext cx="2658993" cy="669414"/>
          </a:xfrm>
          <a:prstGeom prst="rect">
            <a:avLst/>
          </a:prstGeom>
        </p:spPr>
        <p:txBody>
          <a:bodyPr wrap="square">
            <a:spAutoFit/>
          </a:bodyPr>
          <a:lstStyle/>
          <a:p>
            <a:pPr>
              <a:lnSpc>
                <a:spcPts val="1500"/>
              </a:lnSpc>
            </a:pPr>
            <a:r>
              <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sym typeface="+mn-ea"/>
              </a:rPr>
              <a:t>在此输入您的描述内容，在此输入您的描述内容在此输入您的描述内容，在此输入您的描述内容在此输入您的描述内容</a:t>
            </a:r>
            <a:endParaRPr lang="zh-CN" altLang="en-US" sz="1050" kern="0" dirty="0">
              <a:solidFill>
                <a:schemeClr val="tx1">
                  <a:lumMod val="85000"/>
                  <a:lumOff val="15000"/>
                </a:schemeClr>
              </a:solidFill>
              <a:latin typeface="微软雅黑" panose="020B0503020204020204" pitchFamily="34" charset="-122"/>
              <a:ea typeface="微软雅黑" panose="020B0503020204020204" pitchFamily="34" charset="-122"/>
              <a:cs typeface="Open Sans Light" panose="020B0306030504020204" pitchFamily="34" charset="0"/>
              <a:sym typeface="+mn-ea"/>
            </a:endParaRPr>
          </a:p>
        </p:txBody>
      </p:sp>
      <p:sp>
        <p:nvSpPr>
          <p:cNvPr id="97" name="TextBox 1956"/>
          <p:cNvSpPr/>
          <p:nvPr/>
        </p:nvSpPr>
        <p:spPr>
          <a:xfrm>
            <a:off x="5855263" y="2248943"/>
            <a:ext cx="1276350" cy="346249"/>
          </a:xfrm>
          <a:prstGeom prst="rect">
            <a:avLst/>
          </a:prstGeom>
          <a:noFill/>
          <a:ln w="9525">
            <a:noFill/>
            <a:miter/>
          </a:ln>
        </p:spPr>
        <p:txBody>
          <a:bodyPr wrap="square" lIns="68580" tIns="34290" rIns="68580" bIns="34290">
            <a:spAutoFit/>
          </a:bodyPr>
          <a:lstStyle/>
          <a:p>
            <a:pPr lvl="0"/>
            <a:r>
              <a:rPr lang="zh-CN" altLang="en-US" sz="18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98" name="矩形 97"/>
          <p:cNvSpPr/>
          <p:nvPr/>
        </p:nvSpPr>
        <p:spPr>
          <a:xfrm>
            <a:off x="746026" y="1286776"/>
            <a:ext cx="1723549" cy="400110"/>
          </a:xfrm>
          <a:prstGeom prst="rect">
            <a:avLst/>
          </a:prstGeom>
        </p:spPr>
        <p:txBody>
          <a:bodyPr wrap="none">
            <a:spAutoFit/>
          </a:bodyPr>
          <a:lstStyle/>
          <a:p>
            <a:pPr lvl="0"/>
            <a:r>
              <a:rPr lang="zh-CN" altLang="en-US" sz="20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添加您的标题</a:t>
            </a:r>
          </a:p>
        </p:txBody>
      </p:sp>
      <p:sp>
        <p:nvSpPr>
          <p:cNvPr id="99" name="矩形 98"/>
          <p:cNvSpPr/>
          <p:nvPr/>
        </p:nvSpPr>
        <p:spPr>
          <a:xfrm>
            <a:off x="746025" y="1676430"/>
            <a:ext cx="3321036" cy="1938992"/>
          </a:xfrm>
          <a:prstGeom prst="rect">
            <a:avLst/>
          </a:prstGeom>
        </p:spPr>
        <p:txBody>
          <a:bodyPr wrap="square">
            <a:spAutoFit/>
          </a:bodyPr>
          <a:lstStyle/>
          <a:p>
            <a:pPr>
              <a:lnSpc>
                <a:spcPts val="1800"/>
              </a:lnSpc>
            </a:pP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单击此处输入文本，</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，更多精品模板</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http://chn.docer.com/works?userid=310034636</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，更多精品模板</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http://chn.docer.com/works?userid=310034636</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nSpc>
                <a:spcPts val="1800"/>
              </a:lnSpc>
            </a:pP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435781" y="1668841"/>
            <a:ext cx="4272439" cy="1177245"/>
          </a:xfrm>
          <a:prstGeom prst="rect">
            <a:avLst/>
          </a:prstGeom>
          <a:noFill/>
        </p:spPr>
        <p:txBody>
          <a:bodyPr wrap="square" lIns="68580" tIns="34290" rIns="68580" bIns="34290" rtlCol="0">
            <a:spAutoFit/>
          </a:bodyPr>
          <a:lstStyle/>
          <a:p>
            <a:pPr algn="ctr">
              <a:defRPr/>
            </a:pPr>
            <a:r>
              <a:rPr lang="en-US" altLang="zh-CN" sz="7200" dirty="0">
                <a:solidFill>
                  <a:schemeClr val="accent6">
                    <a:lumMod val="75000"/>
                  </a:schemeClr>
                </a:solidFill>
                <a:latin typeface="微软雅黑" panose="020B0503020204020204" pitchFamily="34" charset="-122"/>
                <a:ea typeface="微软雅黑" panose="020B0503020204020204" pitchFamily="34" charset="-122"/>
                <a:sym typeface="+mn-ea"/>
              </a:rPr>
              <a:t>THANKS</a:t>
            </a:r>
          </a:p>
        </p:txBody>
      </p:sp>
      <p:sp>
        <p:nvSpPr>
          <p:cNvPr id="2" name="文本框 1"/>
          <p:cNvSpPr txBox="1"/>
          <p:nvPr/>
        </p:nvSpPr>
        <p:spPr>
          <a:xfrm>
            <a:off x="3542110" y="2639620"/>
            <a:ext cx="2059781" cy="561692"/>
          </a:xfrm>
          <a:prstGeom prst="rect">
            <a:avLst/>
          </a:prstGeom>
          <a:noFill/>
        </p:spPr>
        <p:txBody>
          <a:bodyPr wrap="square" lIns="68580" tIns="34290" rIns="68580" bIns="34290" rtlCol="0">
            <a:spAutoFit/>
          </a:bodyPr>
          <a:lstStyle/>
          <a:p>
            <a:pPr algn="ctr">
              <a:defRPr/>
            </a:pPr>
            <a:r>
              <a:rPr lang="zh-CN" altLang="en-US" sz="3200" dirty="0">
                <a:solidFill>
                  <a:schemeClr val="accent6">
                    <a:lumMod val="75000"/>
                  </a:schemeClr>
                </a:solidFill>
                <a:latin typeface="微软雅黑" panose="020B0503020204020204" pitchFamily="34" charset="-122"/>
                <a:ea typeface="微软雅黑" panose="020B0503020204020204" pitchFamily="34" charset="-122"/>
                <a:sym typeface="+mn-ea"/>
              </a:rPr>
              <a:t>感谢恩师</a:t>
            </a:r>
          </a:p>
        </p:txBody>
      </p:sp>
      <p:sp>
        <p:nvSpPr>
          <p:cNvPr id="19" name="文本框 45"/>
          <p:cNvSpPr txBox="1"/>
          <p:nvPr/>
        </p:nvSpPr>
        <p:spPr>
          <a:xfrm>
            <a:off x="2791328" y="3545255"/>
            <a:ext cx="3561345" cy="430887"/>
          </a:xfrm>
          <a:prstGeom prst="rect">
            <a:avLst/>
          </a:prstGeom>
          <a:noFill/>
        </p:spPr>
        <p:txBody>
          <a:bodyPr wrap="square" rtlCol="0">
            <a:spAutoFit/>
          </a:bodyPr>
          <a:lstStyle/>
          <a:p>
            <a:pPr algn="ctr"/>
            <a:r>
              <a:rPr lang="en-US" altLang="zh-CN" sz="1100" dirty="0">
                <a:solidFill>
                  <a:schemeClr val="tx1">
                    <a:lumMod val="85000"/>
                    <a:lumOff val="15000"/>
                  </a:schemeClr>
                </a:solidFill>
                <a:latin typeface="方正细圆简体" pitchFamily="2" charset="-122"/>
                <a:ea typeface="方正细圆简体" pitchFamily="2" charset="-122"/>
              </a:rPr>
              <a:t>Talents come from </a:t>
            </a:r>
            <a:r>
              <a:rPr lang="en-US" altLang="zh-CN" sz="1100" dirty="0" err="1">
                <a:solidFill>
                  <a:schemeClr val="tx1">
                    <a:lumMod val="85000"/>
                    <a:lumOff val="15000"/>
                  </a:schemeClr>
                </a:solidFill>
                <a:latin typeface="方正细圆简体" pitchFamily="2" charset="-122"/>
                <a:ea typeface="方正细圆简体" pitchFamily="2" charset="-122"/>
              </a:rPr>
              <a:t>diligence,qzuser</a:t>
            </a:r>
            <a:r>
              <a:rPr lang="en-US" altLang="zh-CN" sz="1100" dirty="0">
                <a:solidFill>
                  <a:schemeClr val="tx1">
                    <a:lumMod val="85000"/>
                    <a:lumOff val="15000"/>
                  </a:schemeClr>
                </a:solidFill>
                <a:latin typeface="方正细圆简体" pitchFamily="2" charset="-122"/>
                <a:ea typeface="方正细圆简体" pitchFamily="2" charset="-122"/>
              </a:rPr>
              <a:t> </a:t>
            </a:r>
          </a:p>
          <a:p>
            <a:pPr algn="ctr"/>
            <a:r>
              <a:rPr lang="en-US" altLang="zh-CN" sz="1100" dirty="0">
                <a:solidFill>
                  <a:schemeClr val="tx1">
                    <a:lumMod val="85000"/>
                    <a:lumOff val="15000"/>
                  </a:schemeClr>
                </a:solidFill>
                <a:latin typeface="方正细圆简体" pitchFamily="2" charset="-122"/>
                <a:ea typeface="方正细圆简体" pitchFamily="2" charset="-122"/>
              </a:rPr>
              <a:t>and knowledge is gained by accumulation.</a:t>
            </a:r>
            <a:endParaRPr lang="en-US" altLang="zh-CN" sz="1100" b="1" spc="600" dirty="0">
              <a:solidFill>
                <a:schemeClr val="tx1">
                  <a:lumMod val="85000"/>
                  <a:lumOff val="15000"/>
                </a:schemeClr>
              </a:solidFill>
              <a:latin typeface="方正细圆简体" pitchFamily="2" charset="-122"/>
              <a:ea typeface="方正细圆简体" pitchFamily="2" charset="-122"/>
              <a:cs typeface="+mn-ea"/>
              <a:sym typeface="Arial" panose="020B0604020202020204" pitchFamily="34" charset="0"/>
            </a:endParaRPr>
          </a:p>
        </p:txBody>
      </p:sp>
      <p:sp>
        <p:nvSpPr>
          <p:cNvPr id="7" name="矩形 6"/>
          <p:cNvSpPr/>
          <p:nvPr/>
        </p:nvSpPr>
        <p:spPr>
          <a:xfrm>
            <a:off x="1835698" y="1530505"/>
            <a:ext cx="5472606" cy="1838754"/>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4237432" y="1319561"/>
            <a:ext cx="3342219" cy="523220"/>
          </a:xfrm>
          <a:prstGeom prst="rect">
            <a:avLst/>
          </a:prstGeom>
          <a:noFill/>
        </p:spPr>
        <p:txBody>
          <a:bodyPr wrap="square" rtlCol="0">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选题背景与意义</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Background and significance of topic selection</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3808157" y="1377409"/>
            <a:ext cx="407526" cy="4075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文本框 17"/>
          <p:cNvSpPr txBox="1"/>
          <p:nvPr/>
        </p:nvSpPr>
        <p:spPr>
          <a:xfrm>
            <a:off x="3779891" y="1396505"/>
            <a:ext cx="464058" cy="369332"/>
          </a:xfrm>
          <a:prstGeom prst="rect">
            <a:avLst/>
          </a:prstGeom>
          <a:noFill/>
        </p:spPr>
        <p:txBody>
          <a:bodyPr wrap="square" rtlCol="0">
            <a:spAutoFit/>
          </a:bodyPr>
          <a:lstStyle/>
          <a:p>
            <a:pPr algn="ctr">
              <a:defRPr/>
            </a:pPr>
            <a:r>
              <a:rPr lang="en-US" altLang="zh-CN" sz="1800" dirty="0">
                <a:solidFill>
                  <a:schemeClr val="bg1"/>
                </a:solidFill>
                <a:latin typeface="微软雅黑" panose="020B0503020204020204" pitchFamily="34" charset="-122"/>
                <a:ea typeface="微软雅黑" panose="020B0503020204020204" pitchFamily="34" charset="-122"/>
                <a:sym typeface="+mn-ea"/>
              </a:rPr>
              <a:t>01</a:t>
            </a:r>
          </a:p>
        </p:txBody>
      </p:sp>
      <p:sp>
        <p:nvSpPr>
          <p:cNvPr id="36" name="文本框 10"/>
          <p:cNvSpPr txBox="1"/>
          <p:nvPr/>
        </p:nvSpPr>
        <p:spPr>
          <a:xfrm>
            <a:off x="4245900" y="2009917"/>
            <a:ext cx="3333751" cy="523220"/>
          </a:xfrm>
          <a:prstGeom prst="rect">
            <a:avLst/>
          </a:prstGeom>
          <a:noFill/>
        </p:spPr>
        <p:txBody>
          <a:bodyPr wrap="square" rtlCol="0">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sym typeface="+mn-ea"/>
              </a:rPr>
              <a:t>研究方法与思路</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Research methods and ideas</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37" name="矩形 36"/>
          <p:cNvSpPr/>
          <p:nvPr/>
        </p:nvSpPr>
        <p:spPr>
          <a:xfrm>
            <a:off x="3808157" y="2067764"/>
            <a:ext cx="407526" cy="4075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pitchFamily="34" charset="-122"/>
              <a:ea typeface="微软雅黑" panose="020B0503020204020204" pitchFamily="34" charset="-122"/>
            </a:endParaRPr>
          </a:p>
        </p:txBody>
      </p:sp>
      <p:sp>
        <p:nvSpPr>
          <p:cNvPr id="38" name="文本框 17"/>
          <p:cNvSpPr txBox="1"/>
          <p:nvPr/>
        </p:nvSpPr>
        <p:spPr>
          <a:xfrm>
            <a:off x="3779891" y="2086860"/>
            <a:ext cx="464058" cy="369332"/>
          </a:xfrm>
          <a:prstGeom prst="rect">
            <a:avLst/>
          </a:prstGeom>
          <a:noFill/>
        </p:spPr>
        <p:txBody>
          <a:bodyPr wrap="square" rtlCol="0">
            <a:spAutoFit/>
          </a:bodyPr>
          <a:lstStyle/>
          <a:p>
            <a:pPr>
              <a:defRPr/>
            </a:pPr>
            <a:r>
              <a:rPr lang="en-US" altLang="zh-CN" sz="1800" dirty="0">
                <a:solidFill>
                  <a:schemeClr val="bg1"/>
                </a:solidFill>
                <a:latin typeface="微软雅黑" panose="020B0503020204020204" pitchFamily="34" charset="-122"/>
                <a:ea typeface="微软雅黑" panose="020B0503020204020204" pitchFamily="34" charset="-122"/>
                <a:sym typeface="+mn-ea"/>
              </a:rPr>
              <a:t>02</a:t>
            </a:r>
          </a:p>
        </p:txBody>
      </p:sp>
      <p:sp>
        <p:nvSpPr>
          <p:cNvPr id="41" name="文本框 10"/>
          <p:cNvSpPr txBox="1"/>
          <p:nvPr/>
        </p:nvSpPr>
        <p:spPr>
          <a:xfrm>
            <a:off x="4254367" y="2700273"/>
            <a:ext cx="3325284" cy="523220"/>
          </a:xfrm>
          <a:prstGeom prst="rect">
            <a:avLst/>
          </a:prstGeom>
          <a:noFill/>
        </p:spPr>
        <p:txBody>
          <a:bodyPr wrap="square" rtlCol="0">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sym typeface="+mn-ea"/>
              </a:rPr>
              <a:t>研究成果展示与应用</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Research results display and Application</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42" name="矩形 41"/>
          <p:cNvSpPr/>
          <p:nvPr/>
        </p:nvSpPr>
        <p:spPr>
          <a:xfrm>
            <a:off x="3808157" y="2758119"/>
            <a:ext cx="407526" cy="4075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latin typeface="微软雅黑" panose="020B0503020204020204" pitchFamily="34" charset="-122"/>
              <a:ea typeface="微软雅黑" panose="020B0503020204020204" pitchFamily="34" charset="-122"/>
            </a:endParaRPr>
          </a:p>
        </p:txBody>
      </p:sp>
      <p:sp>
        <p:nvSpPr>
          <p:cNvPr id="43" name="文本框 17"/>
          <p:cNvSpPr txBox="1"/>
          <p:nvPr/>
        </p:nvSpPr>
        <p:spPr>
          <a:xfrm>
            <a:off x="3779891" y="2777215"/>
            <a:ext cx="464058" cy="369332"/>
          </a:xfrm>
          <a:prstGeom prst="rect">
            <a:avLst/>
          </a:prstGeom>
          <a:noFill/>
        </p:spPr>
        <p:txBody>
          <a:bodyPr wrap="square" rtlCol="0">
            <a:spAutoFit/>
          </a:bodyPr>
          <a:lstStyle/>
          <a:p>
            <a:pPr>
              <a:defRPr/>
            </a:pPr>
            <a:r>
              <a:rPr lang="en-US" altLang="zh-CN" sz="1800" dirty="0">
                <a:solidFill>
                  <a:schemeClr val="bg1"/>
                </a:solidFill>
                <a:latin typeface="微软雅黑" panose="020B0503020204020204" pitchFamily="34" charset="-122"/>
                <a:ea typeface="微软雅黑" panose="020B0503020204020204" pitchFamily="34" charset="-122"/>
                <a:sym typeface="+mn-ea"/>
              </a:rPr>
              <a:t>03</a:t>
            </a:r>
          </a:p>
        </p:txBody>
      </p:sp>
      <p:sp>
        <p:nvSpPr>
          <p:cNvPr id="50" name="文本框 10"/>
          <p:cNvSpPr txBox="1"/>
          <p:nvPr/>
        </p:nvSpPr>
        <p:spPr>
          <a:xfrm>
            <a:off x="4253350" y="3390628"/>
            <a:ext cx="3326301" cy="523220"/>
          </a:xfrm>
          <a:prstGeom prst="rect">
            <a:avLst/>
          </a:prstGeom>
          <a:noFill/>
        </p:spPr>
        <p:txBody>
          <a:bodyPr wrap="square" rtlCol="0">
            <a:spAutoFit/>
          </a:bodyPr>
          <a:lstStyle/>
          <a:p>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sym typeface="+mn-ea"/>
              </a:rPr>
              <a:t>相关建议与总结</a:t>
            </a:r>
            <a:endParaRPr lang="en-US" altLang="zh-CN" sz="18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Relevant suggestions and summarization</a:t>
            </a:r>
            <a:endPar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51" name="矩形 50"/>
          <p:cNvSpPr/>
          <p:nvPr/>
        </p:nvSpPr>
        <p:spPr>
          <a:xfrm>
            <a:off x="3808157" y="3448475"/>
            <a:ext cx="407526" cy="40752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文本框 17"/>
          <p:cNvSpPr txBox="1"/>
          <p:nvPr/>
        </p:nvSpPr>
        <p:spPr>
          <a:xfrm>
            <a:off x="3779891" y="3467571"/>
            <a:ext cx="464058" cy="369332"/>
          </a:xfrm>
          <a:prstGeom prst="rect">
            <a:avLst/>
          </a:prstGeom>
          <a:noFill/>
        </p:spPr>
        <p:txBody>
          <a:bodyPr wrap="square" rtlCol="0">
            <a:spAutoFit/>
          </a:bodyPr>
          <a:lstStyle/>
          <a:p>
            <a:pPr algn="ctr">
              <a:defRPr/>
            </a:pPr>
            <a:r>
              <a:rPr lang="en-US" altLang="zh-CN" sz="1800" dirty="0">
                <a:solidFill>
                  <a:schemeClr val="bg1"/>
                </a:solidFill>
                <a:latin typeface="微软雅黑" panose="020B0503020204020204" pitchFamily="34" charset="-122"/>
                <a:ea typeface="微软雅黑" panose="020B0503020204020204" pitchFamily="34" charset="-122"/>
                <a:sym typeface="+mn-ea"/>
              </a:rPr>
              <a:t>04</a:t>
            </a:r>
          </a:p>
        </p:txBody>
      </p:sp>
      <p:sp>
        <p:nvSpPr>
          <p:cNvPr id="20" name="矩形 19"/>
          <p:cNvSpPr/>
          <p:nvPr/>
        </p:nvSpPr>
        <p:spPr>
          <a:xfrm>
            <a:off x="1524838" y="873579"/>
            <a:ext cx="6094325" cy="3396343"/>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881548" y="873579"/>
            <a:ext cx="1386672" cy="118513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文本框 32"/>
          <p:cNvSpPr txBox="1"/>
          <p:nvPr/>
        </p:nvSpPr>
        <p:spPr>
          <a:xfrm>
            <a:off x="1818474" y="1005176"/>
            <a:ext cx="1479890" cy="707886"/>
          </a:xfrm>
          <a:prstGeom prst="rect">
            <a:avLst/>
          </a:prstGeom>
          <a:noFill/>
        </p:spPr>
        <p:txBody>
          <a:bodyPr wrap="square" rtlCol="0">
            <a:spAutoFit/>
          </a:bodyPr>
          <a:lstStyle/>
          <a:p>
            <a:pPr algn="ctr"/>
            <a:r>
              <a:rPr lang="zh-CN" altLang="en-US" sz="4000" spc="-225" dirty="0">
                <a:solidFill>
                  <a:schemeClr val="bg1"/>
                </a:solidFill>
                <a:latin typeface="微软雅黑" panose="020B0503020204020204" pitchFamily="34" charset="-122"/>
                <a:ea typeface="微软雅黑" panose="020B0503020204020204" pitchFamily="34" charset="-122"/>
                <a:sym typeface="+mn-ea"/>
              </a:rPr>
              <a:t>目 录</a:t>
            </a:r>
          </a:p>
        </p:txBody>
      </p:sp>
      <p:sp>
        <p:nvSpPr>
          <p:cNvPr id="3" name="文本框 2"/>
          <p:cNvSpPr txBox="1"/>
          <p:nvPr/>
        </p:nvSpPr>
        <p:spPr>
          <a:xfrm rot="16200000">
            <a:off x="2349394" y="1119852"/>
            <a:ext cx="430887" cy="1386672"/>
          </a:xfrm>
          <a:prstGeom prst="rect">
            <a:avLst/>
          </a:prstGeom>
          <a:noFill/>
        </p:spPr>
        <p:txBody>
          <a:bodyPr vert="eaVert"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CONTENTS</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1"/>
          <p:cNvSpPr txBox="1"/>
          <p:nvPr/>
        </p:nvSpPr>
        <p:spPr>
          <a:xfrm>
            <a:off x="2946202" y="1625612"/>
            <a:ext cx="3251597" cy="807913"/>
          </a:xfrm>
          <a:prstGeom prst="rect">
            <a:avLst/>
          </a:prstGeom>
          <a:noFill/>
        </p:spPr>
        <p:txBody>
          <a:bodyPr wrap="square" lIns="68580" tIns="34290" rIns="68580" bIns="34290" rtlCol="0">
            <a:spAutoFit/>
          </a:bodyPr>
          <a:lstStyle/>
          <a:p>
            <a:pPr algn="ctr"/>
            <a:r>
              <a:rPr lang="en-US" altLang="zh-CN" sz="4800" dirty="0">
                <a:solidFill>
                  <a:schemeClr val="accent6">
                    <a:lumMod val="75000"/>
                  </a:schemeClr>
                </a:solidFill>
                <a:latin typeface="微软雅黑" panose="020B0503020204020204" pitchFamily="34" charset="-122"/>
                <a:ea typeface="微软雅黑" panose="020B0503020204020204" pitchFamily="34" charset="-122"/>
                <a:sym typeface="+mn-ea"/>
              </a:rPr>
              <a:t>PART 01</a:t>
            </a:r>
            <a:endParaRPr lang="zh-CN" altLang="en-US" sz="48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7" name="文本框 36"/>
          <p:cNvSpPr txBox="1"/>
          <p:nvPr/>
        </p:nvSpPr>
        <p:spPr>
          <a:xfrm>
            <a:off x="2641997" y="3558848"/>
            <a:ext cx="3860006" cy="50372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单击此处输入您的文本，单击此处输入您的文，本单击此处输入您的文本，本单击此处输入您的文本</a:t>
            </a:r>
          </a:p>
        </p:txBody>
      </p:sp>
      <p:sp>
        <p:nvSpPr>
          <p:cNvPr id="8" name="文本框 10"/>
          <p:cNvSpPr txBox="1"/>
          <p:nvPr/>
        </p:nvSpPr>
        <p:spPr>
          <a:xfrm>
            <a:off x="1691680" y="2326988"/>
            <a:ext cx="5760640" cy="892552"/>
          </a:xfrm>
          <a:prstGeom prst="rect">
            <a:avLst/>
          </a:prstGeom>
          <a:noFill/>
        </p:spPr>
        <p:txBody>
          <a:bodyPr wrap="square" rtlCol="0">
            <a:spAutoFit/>
          </a:bodyPr>
          <a:lstStyle/>
          <a:p>
            <a:pPr algn="ctr"/>
            <a:r>
              <a:rPr lang="zh-CN" altLang="en-US" sz="3600" dirty="0">
                <a:solidFill>
                  <a:schemeClr val="accent6">
                    <a:lumMod val="75000"/>
                  </a:schemeClr>
                </a:solidFill>
                <a:latin typeface="微软雅黑" panose="020B0503020204020204" pitchFamily="34" charset="-122"/>
                <a:ea typeface="微软雅黑" panose="020B0503020204020204" pitchFamily="34" charset="-122"/>
              </a:rPr>
              <a:t>选题背景与意义</a:t>
            </a:r>
            <a:endParaRPr lang="en-US" altLang="zh-CN" sz="3600" dirty="0">
              <a:solidFill>
                <a:schemeClr val="accent6">
                  <a:lumMod val="75000"/>
                </a:schemeClr>
              </a:solidFill>
              <a:latin typeface="微软雅黑" panose="020B0503020204020204" pitchFamily="34" charset="-122"/>
              <a:ea typeface="微软雅黑" panose="020B0503020204020204" pitchFamily="34" charset="-122"/>
            </a:endParaRPr>
          </a:p>
          <a:p>
            <a:pPr algn="ctr"/>
            <a:r>
              <a:rPr lang="en-US" altLang="zh-CN" sz="1600" dirty="0">
                <a:solidFill>
                  <a:schemeClr val="accent6">
                    <a:lumMod val="75000"/>
                  </a:schemeClr>
                </a:solidFill>
                <a:latin typeface="微软雅黑" panose="020B0503020204020204" pitchFamily="34" charset="-122"/>
                <a:ea typeface="微软雅黑" panose="020B0503020204020204" pitchFamily="34" charset="-122"/>
              </a:rPr>
              <a:t>Background and significance of topic selection</a:t>
            </a:r>
            <a:endParaRPr lang="zh-CN" altLang="en-US" sz="16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1552471" y="1406768"/>
            <a:ext cx="6039059" cy="2029077"/>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53395" y="1352931"/>
            <a:ext cx="3271276" cy="315219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blipFill dpi="0" rotWithShape="1">
                <a:blip r:embed="rId4" cstate="print">
                  <a:extLst>
                    <a:ext uri="{28A0092B-C50C-407E-A947-70E740481C1C}">
                      <a14:useLocalDpi xmlns:a14="http://schemas.microsoft.com/office/drawing/2010/main" val="0"/>
                    </a:ext>
                  </a:extLst>
                </a:blip>
                <a:srcRect/>
                <a:stretch>
                  <a:fillRect/>
                </a:stretch>
              </a:blipFill>
            </a:endParaRPr>
          </a:p>
        </p:txBody>
      </p:sp>
      <p:sp>
        <p:nvSpPr>
          <p:cNvPr id="2" name="矩形 1"/>
          <p:cNvSpPr/>
          <p:nvPr/>
        </p:nvSpPr>
        <p:spPr>
          <a:xfrm>
            <a:off x="3162300" y="3548591"/>
            <a:ext cx="5438776" cy="842231"/>
          </a:xfrm>
          <a:prstGeom prst="rect">
            <a:avLst/>
          </a:prstGeom>
          <a:solidFill>
            <a:srgbClr val="54823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4293296" y="1342999"/>
            <a:ext cx="1723549" cy="400110"/>
          </a:xfrm>
          <a:prstGeom prst="rect">
            <a:avLst/>
          </a:prstGeom>
        </p:spPr>
        <p:txBody>
          <a:bodyPr wrap="none">
            <a:spAutoFit/>
          </a:bodyPr>
          <a:lstStyle/>
          <a:p>
            <a:pPr lvl="0"/>
            <a:r>
              <a:rPr lang="zh-CN" altLang="en-US" sz="20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添加您的标题</a:t>
            </a:r>
          </a:p>
        </p:txBody>
      </p:sp>
      <p:sp>
        <p:nvSpPr>
          <p:cNvPr id="53" name="矩形 52"/>
          <p:cNvSpPr/>
          <p:nvPr/>
        </p:nvSpPr>
        <p:spPr>
          <a:xfrm>
            <a:off x="4293295" y="1732653"/>
            <a:ext cx="4133846" cy="1806007"/>
          </a:xfrm>
          <a:prstGeom prst="rect">
            <a:avLst/>
          </a:prstGeom>
        </p:spPr>
        <p:txBody>
          <a:bodyPr wrap="square">
            <a:spAutoFit/>
          </a:bodyPr>
          <a:lstStyle/>
          <a:p>
            <a:pPr>
              <a:lnSpc>
                <a:spcPts val="1500"/>
              </a:lnSpc>
            </a:pP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单击此处输入文本，单击此处输入文本，单击此处输入文本，单击此处输入文本，单击此处输入文本，单击此处输入文本，单击此处输入文本，单击此处输入文本</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，更多精品模板</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http://chn.docer.com/works?userid=310034636</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，更多精品模板</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http://chn.docer.com/works?userid=310034636</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a:p>
            <a:pPr>
              <a:lnSpc>
                <a:spcPts val="1500"/>
              </a:lnSpc>
            </a:pP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2" name="文本框 10"/>
          <p:cNvSpPr txBox="1"/>
          <p:nvPr/>
        </p:nvSpPr>
        <p:spPr>
          <a:xfrm>
            <a:off x="752635" y="367449"/>
            <a:ext cx="3342219" cy="523220"/>
          </a:xfrm>
          <a:prstGeom prst="rect">
            <a:avLst/>
          </a:prstGeom>
          <a:noFill/>
        </p:spPr>
        <p:txBody>
          <a:bodyPr wrap="square" rtlCol="0">
            <a:spAutoFit/>
          </a:bodyPr>
          <a:lstStyle/>
          <a:p>
            <a:r>
              <a:rPr lang="zh-CN" altLang="en-US" sz="1800" dirty="0">
                <a:solidFill>
                  <a:schemeClr val="accent6">
                    <a:lumMod val="75000"/>
                  </a:schemeClr>
                </a:solidFill>
                <a:latin typeface="微软雅黑" panose="020B0503020204020204" pitchFamily="34" charset="-122"/>
                <a:ea typeface="微软雅黑" panose="020B0503020204020204" pitchFamily="34" charset="-122"/>
              </a:rPr>
              <a:t>选题背景与意义</a:t>
            </a:r>
            <a:endParaRPr lang="en-US" altLang="zh-CN" sz="1800" dirty="0">
              <a:solidFill>
                <a:schemeClr val="accent6">
                  <a:lumMod val="75000"/>
                </a:schemeClr>
              </a:solidFill>
              <a:latin typeface="微软雅黑" panose="020B0503020204020204" pitchFamily="34" charset="-122"/>
              <a:ea typeface="微软雅黑" panose="020B0503020204020204" pitchFamily="34" charset="-122"/>
            </a:endParaRPr>
          </a:p>
          <a:p>
            <a:r>
              <a:rPr lang="en-US" altLang="zh-CN" sz="1000" dirty="0">
                <a:solidFill>
                  <a:schemeClr val="accent6">
                    <a:lumMod val="75000"/>
                  </a:schemeClr>
                </a:solidFill>
                <a:latin typeface="微软雅黑" panose="020B0503020204020204" pitchFamily="34" charset="-122"/>
                <a:ea typeface="微软雅黑" panose="020B0503020204020204" pitchFamily="34" charset="-122"/>
              </a:rPr>
              <a:t>Background and significance of topic selection</a:t>
            </a:r>
            <a:endParaRPr lang="zh-CN" altLang="en-US" sz="10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4293295" y="3600308"/>
            <a:ext cx="4133846" cy="669414"/>
          </a:xfrm>
          <a:prstGeom prst="rect">
            <a:avLst/>
          </a:prstGeom>
        </p:spPr>
        <p:txBody>
          <a:bodyPr wrap="square">
            <a:spAutoFit/>
          </a:bodyPr>
          <a:lstStyle/>
          <a:p>
            <a:pPr>
              <a:lnSpc>
                <a:spcPts val="1500"/>
              </a:lnSpc>
            </a:pPr>
            <a:r>
              <a:rPr lang="zh-CN" altLang="en-US" sz="1000" dirty="0">
                <a:solidFill>
                  <a:schemeClr val="bg1"/>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bg1"/>
                </a:solidFill>
                <a:latin typeface="微软雅黑" panose="020B0503020204020204" pitchFamily="34" charset="-122"/>
                <a:ea typeface="微软雅黑" panose="020B0503020204020204" pitchFamily="34" charset="-122"/>
              </a:rPr>
              <a:t>DOCER</a:t>
            </a:r>
            <a:r>
              <a:rPr lang="zh-CN" altLang="en-US" sz="1000" dirty="0">
                <a:solidFill>
                  <a:schemeClr val="bg1"/>
                </a:solidFill>
                <a:latin typeface="微软雅黑" panose="020B0503020204020204" pitchFamily="34" charset="-122"/>
                <a:ea typeface="微软雅黑" panose="020B0503020204020204" pitchFamily="34" charset="-122"/>
              </a:rPr>
              <a:t>稻壳儿设计师</a:t>
            </a:r>
            <a:r>
              <a:rPr lang="en-US" altLang="zh-CN" sz="1000" dirty="0" err="1">
                <a:solidFill>
                  <a:schemeClr val="bg1"/>
                </a:solidFill>
                <a:latin typeface="微软雅黑" panose="020B0503020204020204" pitchFamily="34" charset="-122"/>
                <a:ea typeface="微软雅黑" panose="020B0503020204020204" pitchFamily="34" charset="-122"/>
              </a:rPr>
              <a:t>qzuser</a:t>
            </a:r>
            <a:r>
              <a:rPr lang="zh-CN" altLang="en-US" sz="1000" dirty="0">
                <a:solidFill>
                  <a:schemeClr val="bg1"/>
                </a:solidFill>
                <a:latin typeface="微软雅黑" panose="020B0503020204020204" pitchFamily="34" charset="-122"/>
                <a:ea typeface="微软雅黑" panose="020B0503020204020204" pitchFamily="34" charset="-122"/>
              </a:rPr>
              <a:t>，更多精品模板</a:t>
            </a:r>
            <a:r>
              <a:rPr lang="en-US" altLang="zh-CN" sz="1000" dirty="0">
                <a:solidFill>
                  <a:schemeClr val="bg1"/>
                </a:solidFill>
                <a:latin typeface="微软雅黑" panose="020B0503020204020204" pitchFamily="34" charset="-122"/>
                <a:ea typeface="微软雅黑" panose="020B0503020204020204" pitchFamily="34" charset="-122"/>
              </a:rPr>
              <a:t>http://chn.docer.com/works?userid=310034636</a:t>
            </a:r>
            <a:r>
              <a:rPr lang="zh-CN" altLang="en-US" sz="1000" dirty="0">
                <a:solidFill>
                  <a:schemeClr val="bg1"/>
                </a:solidFill>
                <a:latin typeface="微软雅黑" panose="020B0503020204020204" pitchFamily="34" charset="-122"/>
                <a:ea typeface="微软雅黑" panose="020B0503020204020204" pitchFamily="34" charset="-122"/>
              </a:rPr>
              <a:t>。</a:t>
            </a:r>
            <a:endParaRPr lang="en-US" altLang="zh-CN" sz="10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0">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825746" y="1529414"/>
            <a:ext cx="1573162" cy="2167031"/>
          </a:xfrm>
          <a:custGeom>
            <a:avLst/>
            <a:gdLst>
              <a:gd name="connsiteX0" fmla="*/ 154044 w 1573162"/>
              <a:gd name="connsiteY0" fmla="*/ 0 h 3072580"/>
              <a:gd name="connsiteX1" fmla="*/ 1419118 w 1573162"/>
              <a:gd name="connsiteY1" fmla="*/ 0 h 3072580"/>
              <a:gd name="connsiteX2" fmla="*/ 1573162 w 1573162"/>
              <a:gd name="connsiteY2" fmla="*/ 154044 h 3072580"/>
              <a:gd name="connsiteX3" fmla="*/ 1573162 w 1573162"/>
              <a:gd name="connsiteY3" fmla="*/ 2746472 h 3072580"/>
              <a:gd name="connsiteX4" fmla="*/ 1419118 w 1573162"/>
              <a:gd name="connsiteY4" fmla="*/ 2900516 h 3072580"/>
              <a:gd name="connsiteX5" fmla="*/ 886378 w 1573162"/>
              <a:gd name="connsiteY5" fmla="*/ 2900516 h 3072580"/>
              <a:gd name="connsiteX6" fmla="*/ 786581 w 1573162"/>
              <a:gd name="connsiteY6" fmla="*/ 3072580 h 3072580"/>
              <a:gd name="connsiteX7" fmla="*/ 686784 w 1573162"/>
              <a:gd name="connsiteY7" fmla="*/ 2900516 h 3072580"/>
              <a:gd name="connsiteX8" fmla="*/ 154044 w 1573162"/>
              <a:gd name="connsiteY8" fmla="*/ 2900516 h 3072580"/>
              <a:gd name="connsiteX9" fmla="*/ 0 w 1573162"/>
              <a:gd name="connsiteY9" fmla="*/ 2746472 h 3072580"/>
              <a:gd name="connsiteX10" fmla="*/ 0 w 1573162"/>
              <a:gd name="connsiteY10" fmla="*/ 154044 h 3072580"/>
              <a:gd name="connsiteX11" fmla="*/ 154044 w 1573162"/>
              <a:gd name="connsiteY11" fmla="*/ 0 h 307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3162" h="3072580">
                <a:moveTo>
                  <a:pt x="154044" y="0"/>
                </a:moveTo>
                <a:lnTo>
                  <a:pt x="1419118" y="0"/>
                </a:lnTo>
                <a:cubicBezTo>
                  <a:pt x="1504194" y="0"/>
                  <a:pt x="1573162" y="68968"/>
                  <a:pt x="1573162" y="154044"/>
                </a:cubicBezTo>
                <a:lnTo>
                  <a:pt x="1573162" y="2746472"/>
                </a:lnTo>
                <a:cubicBezTo>
                  <a:pt x="1573162" y="2831548"/>
                  <a:pt x="1504194" y="2900516"/>
                  <a:pt x="1419118" y="2900516"/>
                </a:cubicBezTo>
                <a:lnTo>
                  <a:pt x="886378" y="2900516"/>
                </a:lnTo>
                <a:lnTo>
                  <a:pt x="786581" y="3072580"/>
                </a:lnTo>
                <a:lnTo>
                  <a:pt x="686784" y="2900516"/>
                </a:lnTo>
                <a:lnTo>
                  <a:pt x="154044" y="2900516"/>
                </a:lnTo>
                <a:cubicBezTo>
                  <a:pt x="68968" y="2900516"/>
                  <a:pt x="0" y="2831548"/>
                  <a:pt x="0" y="2746472"/>
                </a:cubicBezTo>
                <a:lnTo>
                  <a:pt x="0" y="154044"/>
                </a:lnTo>
                <a:cubicBezTo>
                  <a:pt x="0" y="68968"/>
                  <a:pt x="68968" y="0"/>
                  <a:pt x="154044" y="0"/>
                </a:cubicBezTo>
                <a:close/>
              </a:path>
            </a:pathLst>
          </a:custGeom>
          <a:solidFill>
            <a:srgbClr val="5482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任意多边形 3"/>
          <p:cNvSpPr/>
          <p:nvPr/>
        </p:nvSpPr>
        <p:spPr>
          <a:xfrm>
            <a:off x="2816857" y="1529414"/>
            <a:ext cx="1573162" cy="2167031"/>
          </a:xfrm>
          <a:custGeom>
            <a:avLst/>
            <a:gdLst>
              <a:gd name="connsiteX0" fmla="*/ 154044 w 1573162"/>
              <a:gd name="connsiteY0" fmla="*/ 0 h 3072580"/>
              <a:gd name="connsiteX1" fmla="*/ 1419118 w 1573162"/>
              <a:gd name="connsiteY1" fmla="*/ 0 h 3072580"/>
              <a:gd name="connsiteX2" fmla="*/ 1573162 w 1573162"/>
              <a:gd name="connsiteY2" fmla="*/ 154044 h 3072580"/>
              <a:gd name="connsiteX3" fmla="*/ 1573162 w 1573162"/>
              <a:gd name="connsiteY3" fmla="*/ 2746472 h 3072580"/>
              <a:gd name="connsiteX4" fmla="*/ 1419118 w 1573162"/>
              <a:gd name="connsiteY4" fmla="*/ 2900516 h 3072580"/>
              <a:gd name="connsiteX5" fmla="*/ 886378 w 1573162"/>
              <a:gd name="connsiteY5" fmla="*/ 2900516 h 3072580"/>
              <a:gd name="connsiteX6" fmla="*/ 786581 w 1573162"/>
              <a:gd name="connsiteY6" fmla="*/ 3072580 h 3072580"/>
              <a:gd name="connsiteX7" fmla="*/ 686784 w 1573162"/>
              <a:gd name="connsiteY7" fmla="*/ 2900516 h 3072580"/>
              <a:gd name="connsiteX8" fmla="*/ 154044 w 1573162"/>
              <a:gd name="connsiteY8" fmla="*/ 2900516 h 3072580"/>
              <a:gd name="connsiteX9" fmla="*/ 0 w 1573162"/>
              <a:gd name="connsiteY9" fmla="*/ 2746472 h 3072580"/>
              <a:gd name="connsiteX10" fmla="*/ 0 w 1573162"/>
              <a:gd name="connsiteY10" fmla="*/ 154044 h 3072580"/>
              <a:gd name="connsiteX11" fmla="*/ 154044 w 1573162"/>
              <a:gd name="connsiteY11" fmla="*/ 0 h 307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3162" h="3072580">
                <a:moveTo>
                  <a:pt x="154044" y="0"/>
                </a:moveTo>
                <a:lnTo>
                  <a:pt x="1419118" y="0"/>
                </a:lnTo>
                <a:cubicBezTo>
                  <a:pt x="1504194" y="0"/>
                  <a:pt x="1573162" y="68968"/>
                  <a:pt x="1573162" y="154044"/>
                </a:cubicBezTo>
                <a:lnTo>
                  <a:pt x="1573162" y="2746472"/>
                </a:lnTo>
                <a:cubicBezTo>
                  <a:pt x="1573162" y="2831548"/>
                  <a:pt x="1504194" y="2900516"/>
                  <a:pt x="1419118" y="2900516"/>
                </a:cubicBezTo>
                <a:lnTo>
                  <a:pt x="886378" y="2900516"/>
                </a:lnTo>
                <a:lnTo>
                  <a:pt x="786581" y="3072580"/>
                </a:lnTo>
                <a:lnTo>
                  <a:pt x="686784" y="2900516"/>
                </a:lnTo>
                <a:lnTo>
                  <a:pt x="154044" y="2900516"/>
                </a:lnTo>
                <a:cubicBezTo>
                  <a:pt x="68968" y="2900516"/>
                  <a:pt x="0" y="2831548"/>
                  <a:pt x="0" y="2746472"/>
                </a:cubicBezTo>
                <a:lnTo>
                  <a:pt x="0" y="154044"/>
                </a:lnTo>
                <a:cubicBezTo>
                  <a:pt x="0" y="68968"/>
                  <a:pt x="68968" y="0"/>
                  <a:pt x="154044" y="0"/>
                </a:cubicBezTo>
                <a:close/>
              </a:path>
            </a:pathLst>
          </a:custGeom>
          <a:noFill/>
          <a:ln w="952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4"/>
          <p:cNvSpPr/>
          <p:nvPr/>
        </p:nvSpPr>
        <p:spPr>
          <a:xfrm>
            <a:off x="4807968" y="1529414"/>
            <a:ext cx="1573162" cy="2167031"/>
          </a:xfrm>
          <a:custGeom>
            <a:avLst/>
            <a:gdLst>
              <a:gd name="connsiteX0" fmla="*/ 154044 w 1573162"/>
              <a:gd name="connsiteY0" fmla="*/ 0 h 3072580"/>
              <a:gd name="connsiteX1" fmla="*/ 1419118 w 1573162"/>
              <a:gd name="connsiteY1" fmla="*/ 0 h 3072580"/>
              <a:gd name="connsiteX2" fmla="*/ 1573162 w 1573162"/>
              <a:gd name="connsiteY2" fmla="*/ 154044 h 3072580"/>
              <a:gd name="connsiteX3" fmla="*/ 1573162 w 1573162"/>
              <a:gd name="connsiteY3" fmla="*/ 2746472 h 3072580"/>
              <a:gd name="connsiteX4" fmla="*/ 1419118 w 1573162"/>
              <a:gd name="connsiteY4" fmla="*/ 2900516 h 3072580"/>
              <a:gd name="connsiteX5" fmla="*/ 886378 w 1573162"/>
              <a:gd name="connsiteY5" fmla="*/ 2900516 h 3072580"/>
              <a:gd name="connsiteX6" fmla="*/ 786581 w 1573162"/>
              <a:gd name="connsiteY6" fmla="*/ 3072580 h 3072580"/>
              <a:gd name="connsiteX7" fmla="*/ 686784 w 1573162"/>
              <a:gd name="connsiteY7" fmla="*/ 2900516 h 3072580"/>
              <a:gd name="connsiteX8" fmla="*/ 154044 w 1573162"/>
              <a:gd name="connsiteY8" fmla="*/ 2900516 h 3072580"/>
              <a:gd name="connsiteX9" fmla="*/ 0 w 1573162"/>
              <a:gd name="connsiteY9" fmla="*/ 2746472 h 3072580"/>
              <a:gd name="connsiteX10" fmla="*/ 0 w 1573162"/>
              <a:gd name="connsiteY10" fmla="*/ 154044 h 3072580"/>
              <a:gd name="connsiteX11" fmla="*/ 154044 w 1573162"/>
              <a:gd name="connsiteY11" fmla="*/ 0 h 307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3162" h="3072580">
                <a:moveTo>
                  <a:pt x="154044" y="0"/>
                </a:moveTo>
                <a:lnTo>
                  <a:pt x="1419118" y="0"/>
                </a:lnTo>
                <a:cubicBezTo>
                  <a:pt x="1504194" y="0"/>
                  <a:pt x="1573162" y="68968"/>
                  <a:pt x="1573162" y="154044"/>
                </a:cubicBezTo>
                <a:lnTo>
                  <a:pt x="1573162" y="2746472"/>
                </a:lnTo>
                <a:cubicBezTo>
                  <a:pt x="1573162" y="2831548"/>
                  <a:pt x="1504194" y="2900516"/>
                  <a:pt x="1419118" y="2900516"/>
                </a:cubicBezTo>
                <a:lnTo>
                  <a:pt x="886378" y="2900516"/>
                </a:lnTo>
                <a:lnTo>
                  <a:pt x="786581" y="3072580"/>
                </a:lnTo>
                <a:lnTo>
                  <a:pt x="686784" y="2900516"/>
                </a:lnTo>
                <a:lnTo>
                  <a:pt x="154044" y="2900516"/>
                </a:lnTo>
                <a:cubicBezTo>
                  <a:pt x="68968" y="2900516"/>
                  <a:pt x="0" y="2831548"/>
                  <a:pt x="0" y="2746472"/>
                </a:cubicBezTo>
                <a:lnTo>
                  <a:pt x="0" y="154044"/>
                </a:lnTo>
                <a:cubicBezTo>
                  <a:pt x="0" y="68968"/>
                  <a:pt x="68968" y="0"/>
                  <a:pt x="154044" y="0"/>
                </a:cubicBezTo>
                <a:close/>
              </a:path>
            </a:pathLst>
          </a:custGeom>
          <a:solidFill>
            <a:srgbClr val="5482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5"/>
          <p:cNvSpPr/>
          <p:nvPr/>
        </p:nvSpPr>
        <p:spPr>
          <a:xfrm>
            <a:off x="6799078" y="1529414"/>
            <a:ext cx="1573162" cy="2167031"/>
          </a:xfrm>
          <a:custGeom>
            <a:avLst/>
            <a:gdLst>
              <a:gd name="connsiteX0" fmla="*/ 154044 w 1573162"/>
              <a:gd name="connsiteY0" fmla="*/ 0 h 3072580"/>
              <a:gd name="connsiteX1" fmla="*/ 1419118 w 1573162"/>
              <a:gd name="connsiteY1" fmla="*/ 0 h 3072580"/>
              <a:gd name="connsiteX2" fmla="*/ 1573162 w 1573162"/>
              <a:gd name="connsiteY2" fmla="*/ 154044 h 3072580"/>
              <a:gd name="connsiteX3" fmla="*/ 1573162 w 1573162"/>
              <a:gd name="connsiteY3" fmla="*/ 2746472 h 3072580"/>
              <a:gd name="connsiteX4" fmla="*/ 1419118 w 1573162"/>
              <a:gd name="connsiteY4" fmla="*/ 2900516 h 3072580"/>
              <a:gd name="connsiteX5" fmla="*/ 886378 w 1573162"/>
              <a:gd name="connsiteY5" fmla="*/ 2900516 h 3072580"/>
              <a:gd name="connsiteX6" fmla="*/ 786581 w 1573162"/>
              <a:gd name="connsiteY6" fmla="*/ 3072580 h 3072580"/>
              <a:gd name="connsiteX7" fmla="*/ 686784 w 1573162"/>
              <a:gd name="connsiteY7" fmla="*/ 2900516 h 3072580"/>
              <a:gd name="connsiteX8" fmla="*/ 154044 w 1573162"/>
              <a:gd name="connsiteY8" fmla="*/ 2900516 h 3072580"/>
              <a:gd name="connsiteX9" fmla="*/ 0 w 1573162"/>
              <a:gd name="connsiteY9" fmla="*/ 2746472 h 3072580"/>
              <a:gd name="connsiteX10" fmla="*/ 0 w 1573162"/>
              <a:gd name="connsiteY10" fmla="*/ 154044 h 3072580"/>
              <a:gd name="connsiteX11" fmla="*/ 154044 w 1573162"/>
              <a:gd name="connsiteY11" fmla="*/ 0 h 307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3162" h="3072580">
                <a:moveTo>
                  <a:pt x="154044" y="0"/>
                </a:moveTo>
                <a:lnTo>
                  <a:pt x="1419118" y="0"/>
                </a:lnTo>
                <a:cubicBezTo>
                  <a:pt x="1504194" y="0"/>
                  <a:pt x="1573162" y="68968"/>
                  <a:pt x="1573162" y="154044"/>
                </a:cubicBezTo>
                <a:lnTo>
                  <a:pt x="1573162" y="2746472"/>
                </a:lnTo>
                <a:cubicBezTo>
                  <a:pt x="1573162" y="2831548"/>
                  <a:pt x="1504194" y="2900516"/>
                  <a:pt x="1419118" y="2900516"/>
                </a:cubicBezTo>
                <a:lnTo>
                  <a:pt x="886378" y="2900516"/>
                </a:lnTo>
                <a:lnTo>
                  <a:pt x="786581" y="3072580"/>
                </a:lnTo>
                <a:lnTo>
                  <a:pt x="686784" y="2900516"/>
                </a:lnTo>
                <a:lnTo>
                  <a:pt x="154044" y="2900516"/>
                </a:lnTo>
                <a:cubicBezTo>
                  <a:pt x="68968" y="2900516"/>
                  <a:pt x="0" y="2831548"/>
                  <a:pt x="0" y="2746472"/>
                </a:cubicBezTo>
                <a:lnTo>
                  <a:pt x="0" y="154044"/>
                </a:lnTo>
                <a:cubicBezTo>
                  <a:pt x="0" y="68968"/>
                  <a:pt x="68968" y="0"/>
                  <a:pt x="154044" y="0"/>
                </a:cubicBezTo>
                <a:close/>
              </a:path>
            </a:pathLst>
          </a:custGeom>
          <a:noFill/>
          <a:ln w="952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p:cNvSpPr/>
          <p:nvPr/>
        </p:nvSpPr>
        <p:spPr>
          <a:xfrm>
            <a:off x="849209" y="2023064"/>
            <a:ext cx="1526237" cy="1438855"/>
          </a:xfrm>
          <a:prstGeom prst="rect">
            <a:avLst/>
          </a:prstGeom>
        </p:spPr>
        <p:txBody>
          <a:bodyPr wrap="square">
            <a:spAutoFit/>
          </a:bodyPr>
          <a:lstStyle/>
          <a:p>
            <a:pPr>
              <a:lnSpc>
                <a:spcPts val="1500"/>
              </a:lnSpc>
            </a:pPr>
            <a:r>
              <a:rPr lang="zh-CN" altLang="da-DK" sz="1000" dirty="0">
                <a:solidFill>
                  <a:schemeClr val="bg1"/>
                </a:solidFill>
                <a:latin typeface="微软雅黑" panose="020B0503020204020204" pitchFamily="34" charset="-122"/>
                <a:ea typeface="微软雅黑" panose="020B0503020204020204" pitchFamily="34" charset="-122"/>
              </a:rPr>
              <a:t>单击此处输入文本，</a:t>
            </a:r>
            <a:r>
              <a:rPr lang="zh-CN" altLang="da-DK" sz="1000" dirty="0">
                <a:solidFill>
                  <a:schemeClr val="bg1"/>
                </a:solidFill>
                <a:latin typeface="微软雅黑" panose="020B0503020204020204" pitchFamily="34" charset="-122"/>
                <a:ea typeface="微软雅黑" panose="020B0503020204020204" pitchFamily="34" charset="-122"/>
                <a:sym typeface="+mn-ea"/>
              </a:rPr>
              <a:t>单击此处输入文本，单击此处输入文本</a:t>
            </a:r>
            <a:r>
              <a:rPr lang="zh-CN" altLang="da-DK" sz="1000" dirty="0">
                <a:solidFill>
                  <a:schemeClr val="bg1"/>
                </a:solidFill>
                <a:latin typeface="微软雅黑" panose="020B0503020204020204" pitchFamily="34" charset="-122"/>
                <a:ea typeface="微软雅黑" panose="020B0503020204020204" pitchFamily="34" charset="-122"/>
              </a:rPr>
              <a:t>，</a:t>
            </a:r>
            <a:r>
              <a:rPr lang="zh-CN" altLang="da-DK" sz="1000" dirty="0">
                <a:solidFill>
                  <a:schemeClr val="bg1"/>
                </a:solidFill>
                <a:latin typeface="微软雅黑" panose="020B0503020204020204" pitchFamily="34" charset="-122"/>
                <a:ea typeface="微软雅黑" panose="020B0503020204020204" pitchFamily="34" charset="-122"/>
                <a:sym typeface="+mn-ea"/>
              </a:rPr>
              <a:t>单击此处输入文本</a:t>
            </a:r>
            <a:r>
              <a:rPr lang="zh-CN" altLang="da-DK" sz="1000" dirty="0">
                <a:solidFill>
                  <a:schemeClr val="bg1"/>
                </a:solidFill>
                <a:latin typeface="微软雅黑" panose="020B0503020204020204" pitchFamily="34" charset="-122"/>
                <a:ea typeface="微软雅黑" panose="020B0503020204020204" pitchFamily="34" charset="-122"/>
              </a:rPr>
              <a:t>， </a:t>
            </a:r>
            <a:r>
              <a:rPr lang="zh-CN" altLang="da-DK" sz="1000" dirty="0">
                <a:solidFill>
                  <a:schemeClr val="bg1"/>
                </a:solidFill>
                <a:latin typeface="微软雅黑" panose="020B0503020204020204" pitchFamily="34" charset="-122"/>
                <a:ea typeface="微软雅黑" panose="020B0503020204020204" pitchFamily="34" charset="-122"/>
                <a:sym typeface="+mn-ea"/>
              </a:rPr>
              <a:t>单击此处输入文本</a:t>
            </a:r>
            <a:r>
              <a:rPr lang="zh-CN" altLang="da-DK" sz="1000" dirty="0">
                <a:solidFill>
                  <a:schemeClr val="bg1"/>
                </a:solidFill>
                <a:latin typeface="微软雅黑" panose="020B0503020204020204" pitchFamily="34" charset="-122"/>
                <a:ea typeface="微软雅黑" panose="020B0503020204020204" pitchFamily="34" charset="-122"/>
              </a:rPr>
              <a:t>， </a:t>
            </a:r>
            <a:r>
              <a:rPr lang="zh-CN" altLang="da-DK" sz="1000" dirty="0">
                <a:solidFill>
                  <a:schemeClr val="bg1"/>
                </a:solidFill>
                <a:latin typeface="微软雅黑" panose="020B0503020204020204" pitchFamily="34" charset="-122"/>
                <a:ea typeface="微软雅黑" panose="020B0503020204020204" pitchFamily="34" charset="-122"/>
                <a:sym typeface="+mn-ea"/>
              </a:rPr>
              <a:t>单击此处输入文本</a:t>
            </a:r>
            <a:r>
              <a:rPr lang="zh-CN" altLang="da-DK" sz="1000" dirty="0">
                <a:solidFill>
                  <a:schemeClr val="bg1"/>
                </a:solidFill>
                <a:latin typeface="微软雅黑" panose="020B0503020204020204" pitchFamily="34" charset="-122"/>
                <a:ea typeface="微软雅黑" panose="020B0503020204020204" pitchFamily="34" charset="-122"/>
              </a:rPr>
              <a:t>，</a:t>
            </a:r>
            <a:r>
              <a:rPr lang="zh-CN" altLang="da-DK" sz="1000" dirty="0">
                <a:solidFill>
                  <a:schemeClr val="bg1"/>
                </a:solidFill>
                <a:latin typeface="微软雅黑" panose="020B0503020204020204" pitchFamily="34" charset="-122"/>
                <a:ea typeface="微软雅黑" panose="020B0503020204020204" pitchFamily="34" charset="-122"/>
                <a:sym typeface="+mn-ea"/>
              </a:rPr>
              <a:t>单击此处输入文本</a:t>
            </a:r>
            <a:r>
              <a:rPr lang="zh-CN" altLang="en-US" sz="1000" dirty="0">
                <a:solidFill>
                  <a:schemeClr val="bg1"/>
                </a:solidFill>
                <a:latin typeface="微软雅黑" panose="020B0503020204020204" pitchFamily="34" charset="-122"/>
                <a:ea typeface="微软雅黑" panose="020B0503020204020204" pitchFamily="34" charset="-122"/>
                <a:sym typeface="+mn-ea"/>
              </a:rPr>
              <a:t>。</a:t>
            </a:r>
            <a:endParaRPr lang="en-US" altLang="zh-CN" sz="1000" dirty="0">
              <a:solidFill>
                <a:schemeClr val="bg1"/>
              </a:solidFill>
              <a:latin typeface="微软雅黑" panose="020B0503020204020204" pitchFamily="34" charset="-122"/>
              <a:ea typeface="微软雅黑" panose="020B0503020204020204" pitchFamily="34" charset="-122"/>
              <a:sym typeface="+mn-ea"/>
            </a:endParaRPr>
          </a:p>
        </p:txBody>
      </p:sp>
      <p:sp>
        <p:nvSpPr>
          <p:cNvPr id="12" name="文本框 5"/>
          <p:cNvSpPr txBox="1">
            <a:spLocks noChangeArrowheads="1"/>
          </p:cNvSpPr>
          <p:nvPr/>
        </p:nvSpPr>
        <p:spPr bwMode="auto">
          <a:xfrm>
            <a:off x="1058328" y="1658621"/>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800" dirty="0">
                <a:solidFill>
                  <a:schemeClr val="bg1"/>
                </a:solidFill>
                <a:latin typeface="微软雅黑" panose="020B0503020204020204" pitchFamily="34" charset="-122"/>
                <a:ea typeface="微软雅黑" panose="020B0503020204020204" pitchFamily="34" charset="-122"/>
              </a:rPr>
              <a:t>添加标题</a:t>
            </a:r>
          </a:p>
        </p:txBody>
      </p:sp>
      <p:grpSp>
        <p:nvGrpSpPr>
          <p:cNvPr id="34" name="组合 33"/>
          <p:cNvGrpSpPr/>
          <p:nvPr/>
        </p:nvGrpSpPr>
        <p:grpSpPr>
          <a:xfrm>
            <a:off x="5297156" y="3785896"/>
            <a:ext cx="620917" cy="620917"/>
            <a:chOff x="5280222" y="4010077"/>
            <a:chExt cx="620917" cy="620917"/>
          </a:xfrm>
        </p:grpSpPr>
        <p:sp>
          <p:nvSpPr>
            <p:cNvPr id="9" name="椭圆 8"/>
            <p:cNvSpPr/>
            <p:nvPr/>
          </p:nvSpPr>
          <p:spPr>
            <a:xfrm>
              <a:off x="5280222" y="4010077"/>
              <a:ext cx="620917" cy="620917"/>
            </a:xfrm>
            <a:prstGeom prst="ellipse">
              <a:avLst/>
            </a:prstGeom>
            <a:solidFill>
              <a:srgbClr val="5482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AutoShape 59"/>
            <p:cNvSpPr/>
            <p:nvPr/>
          </p:nvSpPr>
          <p:spPr bwMode="auto">
            <a:xfrm>
              <a:off x="5461679" y="4192461"/>
              <a:ext cx="258002" cy="256866"/>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5" name="组合 34"/>
          <p:cNvGrpSpPr/>
          <p:nvPr/>
        </p:nvGrpSpPr>
        <p:grpSpPr>
          <a:xfrm>
            <a:off x="7294429" y="3785896"/>
            <a:ext cx="620917" cy="620917"/>
            <a:chOff x="7277495" y="4010077"/>
            <a:chExt cx="620917" cy="620917"/>
          </a:xfrm>
        </p:grpSpPr>
        <p:sp>
          <p:nvSpPr>
            <p:cNvPr id="10" name="椭圆 9"/>
            <p:cNvSpPr/>
            <p:nvPr/>
          </p:nvSpPr>
          <p:spPr>
            <a:xfrm>
              <a:off x="7277495" y="4010077"/>
              <a:ext cx="620917" cy="620917"/>
            </a:xfrm>
            <a:prstGeom prst="ellipse">
              <a:avLst/>
            </a:prstGeom>
            <a:noFill/>
            <a:ln w="952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AutoShape 112"/>
            <p:cNvSpPr/>
            <p:nvPr/>
          </p:nvSpPr>
          <p:spPr bwMode="auto">
            <a:xfrm>
              <a:off x="7458952" y="4192461"/>
              <a:ext cx="258003" cy="25686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548235"/>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2" name="组合 31"/>
          <p:cNvGrpSpPr/>
          <p:nvPr/>
        </p:nvGrpSpPr>
        <p:grpSpPr>
          <a:xfrm>
            <a:off x="1302610" y="3785896"/>
            <a:ext cx="620917" cy="620917"/>
            <a:chOff x="1285676" y="4010077"/>
            <a:chExt cx="620917" cy="620917"/>
          </a:xfrm>
        </p:grpSpPr>
        <p:sp>
          <p:nvSpPr>
            <p:cNvPr id="7" name="椭圆 6"/>
            <p:cNvSpPr/>
            <p:nvPr/>
          </p:nvSpPr>
          <p:spPr>
            <a:xfrm>
              <a:off x="1285676" y="4010077"/>
              <a:ext cx="620917" cy="620917"/>
            </a:xfrm>
            <a:prstGeom prst="ellipse">
              <a:avLst/>
            </a:prstGeom>
            <a:solidFill>
              <a:srgbClr val="54823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5" name="组合 24"/>
            <p:cNvGrpSpPr/>
            <p:nvPr/>
          </p:nvGrpSpPr>
          <p:grpSpPr>
            <a:xfrm>
              <a:off x="1507782" y="4191743"/>
              <a:ext cx="176705" cy="257585"/>
              <a:chOff x="2528974" y="2863357"/>
              <a:chExt cx="246811" cy="359779"/>
            </a:xfrm>
            <a:solidFill>
              <a:schemeClr val="bg1"/>
            </a:solidFill>
          </p:grpSpPr>
          <p:sp>
            <p:nvSpPr>
              <p:cNvPr id="26"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7"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33" name="组合 32"/>
          <p:cNvGrpSpPr/>
          <p:nvPr/>
        </p:nvGrpSpPr>
        <p:grpSpPr>
          <a:xfrm>
            <a:off x="3299883" y="3785896"/>
            <a:ext cx="620917" cy="620917"/>
            <a:chOff x="3282949" y="4010077"/>
            <a:chExt cx="620917" cy="620917"/>
          </a:xfrm>
        </p:grpSpPr>
        <p:sp>
          <p:nvSpPr>
            <p:cNvPr id="8" name="椭圆 7"/>
            <p:cNvSpPr/>
            <p:nvPr/>
          </p:nvSpPr>
          <p:spPr>
            <a:xfrm>
              <a:off x="3282949" y="4010077"/>
              <a:ext cx="620917" cy="620917"/>
            </a:xfrm>
            <a:prstGeom prst="ellipse">
              <a:avLst/>
            </a:prstGeom>
            <a:noFill/>
            <a:ln w="9525">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8" name="组合 27"/>
            <p:cNvGrpSpPr/>
            <p:nvPr/>
          </p:nvGrpSpPr>
          <p:grpSpPr>
            <a:xfrm>
              <a:off x="3464835" y="4192182"/>
              <a:ext cx="257145" cy="257145"/>
              <a:chOff x="2473104" y="2145028"/>
              <a:chExt cx="359165" cy="359165"/>
            </a:xfrm>
            <a:solidFill>
              <a:schemeClr val="bg1"/>
            </a:solidFill>
          </p:grpSpPr>
          <p:sp>
            <p:nvSpPr>
              <p:cNvPr id="29"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rgbClr val="548235"/>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0"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
        <p:nvSpPr>
          <p:cNvPr id="31" name="文本框 10"/>
          <p:cNvSpPr txBox="1"/>
          <p:nvPr/>
        </p:nvSpPr>
        <p:spPr>
          <a:xfrm>
            <a:off x="752635" y="367449"/>
            <a:ext cx="3342219" cy="523220"/>
          </a:xfrm>
          <a:prstGeom prst="rect">
            <a:avLst/>
          </a:prstGeom>
          <a:noFill/>
        </p:spPr>
        <p:txBody>
          <a:bodyPr wrap="square" rtlCol="0">
            <a:spAutoFit/>
          </a:bodyPr>
          <a:lstStyle/>
          <a:p>
            <a:r>
              <a:rPr lang="zh-CN" altLang="en-US" sz="1800" dirty="0">
                <a:solidFill>
                  <a:schemeClr val="accent6">
                    <a:lumMod val="75000"/>
                  </a:schemeClr>
                </a:solidFill>
                <a:latin typeface="微软雅黑" panose="020B0503020204020204" pitchFamily="34" charset="-122"/>
                <a:ea typeface="微软雅黑" panose="020B0503020204020204" pitchFamily="34" charset="-122"/>
              </a:rPr>
              <a:t>选题背景与意义</a:t>
            </a:r>
            <a:endParaRPr lang="en-US" altLang="zh-CN" sz="1800" dirty="0">
              <a:solidFill>
                <a:schemeClr val="accent6">
                  <a:lumMod val="75000"/>
                </a:schemeClr>
              </a:solidFill>
              <a:latin typeface="微软雅黑" panose="020B0503020204020204" pitchFamily="34" charset="-122"/>
              <a:ea typeface="微软雅黑" panose="020B0503020204020204" pitchFamily="34" charset="-122"/>
            </a:endParaRPr>
          </a:p>
          <a:p>
            <a:r>
              <a:rPr lang="en-US" altLang="zh-CN" sz="1000" dirty="0">
                <a:solidFill>
                  <a:schemeClr val="accent6">
                    <a:lumMod val="75000"/>
                  </a:schemeClr>
                </a:solidFill>
                <a:latin typeface="微软雅黑" panose="020B0503020204020204" pitchFamily="34" charset="-122"/>
                <a:ea typeface="微软雅黑" panose="020B0503020204020204" pitchFamily="34" charset="-122"/>
              </a:rPr>
              <a:t>Background and significance of topic selection</a:t>
            </a:r>
            <a:endParaRPr lang="zh-CN" altLang="en-US" sz="10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4851309" y="2023064"/>
            <a:ext cx="1526237" cy="1438855"/>
          </a:xfrm>
          <a:prstGeom prst="rect">
            <a:avLst/>
          </a:prstGeom>
        </p:spPr>
        <p:txBody>
          <a:bodyPr wrap="square">
            <a:spAutoFit/>
          </a:bodyPr>
          <a:lstStyle/>
          <a:p>
            <a:pPr>
              <a:lnSpc>
                <a:spcPts val="1500"/>
              </a:lnSpc>
            </a:pPr>
            <a:r>
              <a:rPr lang="zh-CN" altLang="da-DK" sz="1000" dirty="0">
                <a:solidFill>
                  <a:schemeClr val="bg1"/>
                </a:solidFill>
                <a:latin typeface="微软雅黑" panose="020B0503020204020204" pitchFamily="34" charset="-122"/>
                <a:ea typeface="微软雅黑" panose="020B0503020204020204" pitchFamily="34" charset="-122"/>
              </a:rPr>
              <a:t>单击此处输入文本，</a:t>
            </a:r>
            <a:r>
              <a:rPr lang="zh-CN" altLang="da-DK" sz="1000" dirty="0">
                <a:solidFill>
                  <a:schemeClr val="bg1"/>
                </a:solidFill>
                <a:latin typeface="微软雅黑" panose="020B0503020204020204" pitchFamily="34" charset="-122"/>
                <a:ea typeface="微软雅黑" panose="020B0503020204020204" pitchFamily="34" charset="-122"/>
                <a:sym typeface="+mn-ea"/>
              </a:rPr>
              <a:t>单击此处输入文本，单击此处输入文本</a:t>
            </a:r>
            <a:r>
              <a:rPr lang="zh-CN" altLang="da-DK" sz="1000" dirty="0">
                <a:solidFill>
                  <a:schemeClr val="bg1"/>
                </a:solidFill>
                <a:latin typeface="微软雅黑" panose="020B0503020204020204" pitchFamily="34" charset="-122"/>
                <a:ea typeface="微软雅黑" panose="020B0503020204020204" pitchFamily="34" charset="-122"/>
              </a:rPr>
              <a:t>，</a:t>
            </a:r>
            <a:r>
              <a:rPr lang="zh-CN" altLang="da-DK" sz="1000" dirty="0">
                <a:solidFill>
                  <a:schemeClr val="bg1"/>
                </a:solidFill>
                <a:latin typeface="微软雅黑" panose="020B0503020204020204" pitchFamily="34" charset="-122"/>
                <a:ea typeface="微软雅黑" panose="020B0503020204020204" pitchFamily="34" charset="-122"/>
                <a:sym typeface="+mn-ea"/>
              </a:rPr>
              <a:t>单击此处输入文本</a:t>
            </a:r>
            <a:r>
              <a:rPr lang="zh-CN" altLang="da-DK" sz="1000" dirty="0">
                <a:solidFill>
                  <a:schemeClr val="bg1"/>
                </a:solidFill>
                <a:latin typeface="微软雅黑" panose="020B0503020204020204" pitchFamily="34" charset="-122"/>
                <a:ea typeface="微软雅黑" panose="020B0503020204020204" pitchFamily="34" charset="-122"/>
              </a:rPr>
              <a:t>， </a:t>
            </a:r>
            <a:r>
              <a:rPr lang="zh-CN" altLang="da-DK" sz="1000" dirty="0">
                <a:solidFill>
                  <a:schemeClr val="bg1"/>
                </a:solidFill>
                <a:latin typeface="微软雅黑" panose="020B0503020204020204" pitchFamily="34" charset="-122"/>
                <a:ea typeface="微软雅黑" panose="020B0503020204020204" pitchFamily="34" charset="-122"/>
                <a:sym typeface="+mn-ea"/>
              </a:rPr>
              <a:t>单击此处输入文本</a:t>
            </a:r>
            <a:r>
              <a:rPr lang="zh-CN" altLang="da-DK" sz="1000" dirty="0">
                <a:solidFill>
                  <a:schemeClr val="bg1"/>
                </a:solidFill>
                <a:latin typeface="微软雅黑" panose="020B0503020204020204" pitchFamily="34" charset="-122"/>
                <a:ea typeface="微软雅黑" panose="020B0503020204020204" pitchFamily="34" charset="-122"/>
              </a:rPr>
              <a:t>， </a:t>
            </a:r>
            <a:r>
              <a:rPr lang="zh-CN" altLang="da-DK" sz="1000" dirty="0">
                <a:solidFill>
                  <a:schemeClr val="bg1"/>
                </a:solidFill>
                <a:latin typeface="微软雅黑" panose="020B0503020204020204" pitchFamily="34" charset="-122"/>
                <a:ea typeface="微软雅黑" panose="020B0503020204020204" pitchFamily="34" charset="-122"/>
                <a:sym typeface="+mn-ea"/>
              </a:rPr>
              <a:t>单击此处输入文本</a:t>
            </a:r>
            <a:r>
              <a:rPr lang="zh-CN" altLang="da-DK" sz="1000" dirty="0">
                <a:solidFill>
                  <a:schemeClr val="bg1"/>
                </a:solidFill>
                <a:latin typeface="微软雅黑" panose="020B0503020204020204" pitchFamily="34" charset="-122"/>
                <a:ea typeface="微软雅黑" panose="020B0503020204020204" pitchFamily="34" charset="-122"/>
              </a:rPr>
              <a:t>，</a:t>
            </a:r>
            <a:r>
              <a:rPr lang="zh-CN" altLang="da-DK" sz="1000" dirty="0">
                <a:solidFill>
                  <a:schemeClr val="bg1"/>
                </a:solidFill>
                <a:latin typeface="微软雅黑" panose="020B0503020204020204" pitchFamily="34" charset="-122"/>
                <a:ea typeface="微软雅黑" panose="020B0503020204020204" pitchFamily="34" charset="-122"/>
                <a:sym typeface="+mn-ea"/>
              </a:rPr>
              <a:t>单击此处输入文本</a:t>
            </a:r>
            <a:r>
              <a:rPr lang="zh-CN" altLang="en-US" sz="1000" dirty="0">
                <a:solidFill>
                  <a:schemeClr val="bg1"/>
                </a:solidFill>
                <a:latin typeface="微软雅黑" panose="020B0503020204020204" pitchFamily="34" charset="-122"/>
                <a:ea typeface="微软雅黑" panose="020B0503020204020204" pitchFamily="34" charset="-122"/>
                <a:sym typeface="+mn-ea"/>
              </a:rPr>
              <a:t>。</a:t>
            </a:r>
            <a:endParaRPr lang="en-US" altLang="zh-CN" sz="1000" dirty="0">
              <a:solidFill>
                <a:schemeClr val="bg1"/>
              </a:solidFill>
              <a:latin typeface="微软雅黑" panose="020B0503020204020204" pitchFamily="34" charset="-122"/>
              <a:ea typeface="微软雅黑" panose="020B0503020204020204" pitchFamily="34" charset="-122"/>
              <a:sym typeface="+mn-ea"/>
            </a:endParaRPr>
          </a:p>
        </p:txBody>
      </p:sp>
      <p:sp>
        <p:nvSpPr>
          <p:cNvPr id="37" name="文本框 5"/>
          <p:cNvSpPr txBox="1">
            <a:spLocks noChangeArrowheads="1"/>
          </p:cNvSpPr>
          <p:nvPr/>
        </p:nvSpPr>
        <p:spPr bwMode="auto">
          <a:xfrm>
            <a:off x="5060428" y="1658621"/>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800" dirty="0">
                <a:solidFill>
                  <a:schemeClr val="bg1"/>
                </a:solidFill>
                <a:latin typeface="微软雅黑" panose="020B0503020204020204" pitchFamily="34" charset="-122"/>
                <a:ea typeface="微软雅黑" panose="020B0503020204020204" pitchFamily="34" charset="-122"/>
              </a:rPr>
              <a:t>添加标题</a:t>
            </a:r>
          </a:p>
        </p:txBody>
      </p:sp>
      <p:sp>
        <p:nvSpPr>
          <p:cNvPr id="38" name="矩形 37"/>
          <p:cNvSpPr/>
          <p:nvPr/>
        </p:nvSpPr>
        <p:spPr>
          <a:xfrm>
            <a:off x="2840320" y="2023064"/>
            <a:ext cx="1526237" cy="1438855"/>
          </a:xfrm>
          <a:prstGeom prst="rect">
            <a:avLst/>
          </a:prstGeom>
        </p:spPr>
        <p:txBody>
          <a:bodyPr wrap="square">
            <a:spAutoFit/>
          </a:bodyPr>
          <a:lstStyle/>
          <a:p>
            <a:pPr>
              <a:lnSpc>
                <a:spcPts val="1500"/>
              </a:lnSpc>
            </a:pP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单击此处输入文本，单击此处输入文本</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单击此处输入文本</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单击此处输入文本</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单击此处输入文本</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单击此处输入文本</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39" name="文本框 5"/>
          <p:cNvSpPr txBox="1">
            <a:spLocks noChangeArrowheads="1"/>
          </p:cNvSpPr>
          <p:nvPr/>
        </p:nvSpPr>
        <p:spPr bwMode="auto">
          <a:xfrm>
            <a:off x="3049439" y="1658621"/>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800" dirty="0">
                <a:solidFill>
                  <a:schemeClr val="accent6">
                    <a:lumMod val="75000"/>
                  </a:schemeClr>
                </a:solidFill>
                <a:latin typeface="微软雅黑" panose="020B0503020204020204" pitchFamily="34" charset="-122"/>
                <a:ea typeface="微软雅黑" panose="020B0503020204020204" pitchFamily="34" charset="-122"/>
              </a:rPr>
              <a:t>添加标题</a:t>
            </a:r>
          </a:p>
        </p:txBody>
      </p:sp>
      <p:sp>
        <p:nvSpPr>
          <p:cNvPr id="40" name="矩形 39"/>
          <p:cNvSpPr/>
          <p:nvPr/>
        </p:nvSpPr>
        <p:spPr>
          <a:xfrm>
            <a:off x="6862297" y="2023064"/>
            <a:ext cx="1526237" cy="1438855"/>
          </a:xfrm>
          <a:prstGeom prst="rect">
            <a:avLst/>
          </a:prstGeom>
        </p:spPr>
        <p:txBody>
          <a:bodyPr wrap="square">
            <a:spAutoFit/>
          </a:bodyPr>
          <a:lstStyle/>
          <a:p>
            <a:pPr>
              <a:lnSpc>
                <a:spcPts val="1500"/>
              </a:lnSpc>
            </a:pP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rPr>
              <a:t>单击此处输入文本，</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单击此处输入文本，单击此处输入文本</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单击此处输入文本</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单击此处输入文本</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单击此处输入文本</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da-DK"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单击此处输入文本</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41" name="文本框 5"/>
          <p:cNvSpPr txBox="1">
            <a:spLocks noChangeArrowheads="1"/>
          </p:cNvSpPr>
          <p:nvPr/>
        </p:nvSpPr>
        <p:spPr bwMode="auto">
          <a:xfrm>
            <a:off x="7071416" y="1658621"/>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800" dirty="0">
                <a:solidFill>
                  <a:schemeClr val="accent6">
                    <a:lumMod val="75000"/>
                  </a:schemeClr>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10"/>
          <p:cNvSpPr txBox="1"/>
          <p:nvPr/>
        </p:nvSpPr>
        <p:spPr>
          <a:xfrm>
            <a:off x="752635" y="367449"/>
            <a:ext cx="3342219" cy="523220"/>
          </a:xfrm>
          <a:prstGeom prst="rect">
            <a:avLst/>
          </a:prstGeom>
          <a:noFill/>
        </p:spPr>
        <p:txBody>
          <a:bodyPr wrap="square" rtlCol="0">
            <a:spAutoFit/>
          </a:bodyPr>
          <a:lstStyle/>
          <a:p>
            <a:r>
              <a:rPr lang="zh-CN" altLang="en-US" sz="1800" dirty="0">
                <a:solidFill>
                  <a:schemeClr val="accent6">
                    <a:lumMod val="75000"/>
                  </a:schemeClr>
                </a:solidFill>
                <a:latin typeface="微软雅黑" panose="020B0503020204020204" pitchFamily="34" charset="-122"/>
                <a:ea typeface="微软雅黑" panose="020B0503020204020204" pitchFamily="34" charset="-122"/>
              </a:rPr>
              <a:t>选题背景与意义</a:t>
            </a:r>
            <a:endParaRPr lang="en-US" altLang="zh-CN" sz="1800" dirty="0">
              <a:solidFill>
                <a:schemeClr val="accent6">
                  <a:lumMod val="75000"/>
                </a:schemeClr>
              </a:solidFill>
              <a:latin typeface="微软雅黑" panose="020B0503020204020204" pitchFamily="34" charset="-122"/>
              <a:ea typeface="微软雅黑" panose="020B0503020204020204" pitchFamily="34" charset="-122"/>
            </a:endParaRPr>
          </a:p>
          <a:p>
            <a:r>
              <a:rPr lang="en-US" altLang="zh-CN" sz="1000" dirty="0">
                <a:solidFill>
                  <a:schemeClr val="accent6">
                    <a:lumMod val="75000"/>
                  </a:schemeClr>
                </a:solidFill>
                <a:latin typeface="微软雅黑" panose="020B0503020204020204" pitchFamily="34" charset="-122"/>
                <a:ea typeface="微软雅黑" panose="020B0503020204020204" pitchFamily="34" charset="-122"/>
              </a:rPr>
              <a:t>Background and significance of topic selection</a:t>
            </a:r>
            <a:endParaRPr lang="zh-CN" altLang="en-US" sz="10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43" name="Oval 27"/>
          <p:cNvSpPr>
            <a:spLocks noChangeArrowheads="1"/>
          </p:cNvSpPr>
          <p:nvPr/>
        </p:nvSpPr>
        <p:spPr bwMode="auto">
          <a:xfrm>
            <a:off x="4268788" y="1190539"/>
            <a:ext cx="590550" cy="587556"/>
          </a:xfrm>
          <a:prstGeom prst="ellipse">
            <a:avLst/>
          </a:prstGeom>
          <a:solidFill>
            <a:srgbClr val="548235"/>
          </a:solidFill>
          <a:ln>
            <a:noFill/>
          </a:ln>
        </p:spPr>
        <p:txBody>
          <a:bodyPr/>
          <a:lstStyle/>
          <a:p>
            <a:endParaRPr lang="zh-CN" altLang="en-US">
              <a:solidFill>
                <a:prstClr val="black"/>
              </a:solidFill>
            </a:endParaRPr>
          </a:p>
        </p:txBody>
      </p:sp>
      <p:sp>
        <p:nvSpPr>
          <p:cNvPr id="44" name="Oval 28"/>
          <p:cNvSpPr>
            <a:spLocks noChangeArrowheads="1"/>
          </p:cNvSpPr>
          <p:nvPr/>
        </p:nvSpPr>
        <p:spPr bwMode="auto">
          <a:xfrm>
            <a:off x="4268788" y="2076637"/>
            <a:ext cx="590550" cy="589145"/>
          </a:xfrm>
          <a:prstGeom prst="ellipse">
            <a:avLst/>
          </a:prstGeom>
          <a:noFill/>
          <a:ln>
            <a:solidFill>
              <a:schemeClr val="accent6">
                <a:lumMod val="75000"/>
              </a:schemeClr>
            </a:solidFill>
          </a:ln>
        </p:spPr>
        <p:txBody>
          <a:bodyPr/>
          <a:lstStyle/>
          <a:p>
            <a:endParaRPr lang="zh-CN" altLang="en-US">
              <a:solidFill>
                <a:prstClr val="black"/>
              </a:solidFill>
            </a:endParaRPr>
          </a:p>
        </p:txBody>
      </p:sp>
      <p:sp>
        <p:nvSpPr>
          <p:cNvPr id="45" name="Oval 29"/>
          <p:cNvSpPr>
            <a:spLocks noChangeArrowheads="1"/>
          </p:cNvSpPr>
          <p:nvPr/>
        </p:nvSpPr>
        <p:spPr bwMode="auto">
          <a:xfrm>
            <a:off x="4268788" y="2964324"/>
            <a:ext cx="590550" cy="589144"/>
          </a:xfrm>
          <a:prstGeom prst="ellipse">
            <a:avLst/>
          </a:prstGeom>
          <a:solidFill>
            <a:srgbClr val="548235"/>
          </a:solidFill>
          <a:ln>
            <a:noFill/>
          </a:ln>
        </p:spPr>
        <p:txBody>
          <a:bodyPr/>
          <a:lstStyle/>
          <a:p>
            <a:endParaRPr lang="zh-CN" altLang="en-US">
              <a:solidFill>
                <a:prstClr val="black"/>
              </a:solidFill>
            </a:endParaRPr>
          </a:p>
        </p:txBody>
      </p:sp>
      <p:sp>
        <p:nvSpPr>
          <p:cNvPr id="46" name="Oval 30"/>
          <p:cNvSpPr>
            <a:spLocks noChangeArrowheads="1"/>
          </p:cNvSpPr>
          <p:nvPr/>
        </p:nvSpPr>
        <p:spPr bwMode="auto">
          <a:xfrm>
            <a:off x="4268788" y="3852010"/>
            <a:ext cx="590550" cy="589145"/>
          </a:xfrm>
          <a:prstGeom prst="ellipse">
            <a:avLst/>
          </a:prstGeom>
          <a:noFill/>
          <a:ln>
            <a:solidFill>
              <a:schemeClr val="accent6">
                <a:lumMod val="75000"/>
              </a:schemeClr>
            </a:solidFill>
          </a:ln>
        </p:spPr>
        <p:txBody>
          <a:bodyPr/>
          <a:lstStyle/>
          <a:p>
            <a:endParaRPr lang="zh-CN" altLang="en-US">
              <a:solidFill>
                <a:prstClr val="black"/>
              </a:solidFill>
            </a:endParaRPr>
          </a:p>
        </p:txBody>
      </p:sp>
      <p:sp>
        <p:nvSpPr>
          <p:cNvPr id="47" name="Freeform 31"/>
          <p:cNvSpPr/>
          <p:nvPr/>
        </p:nvSpPr>
        <p:spPr bwMode="auto">
          <a:xfrm>
            <a:off x="4057651" y="979337"/>
            <a:ext cx="1012825" cy="3673020"/>
          </a:xfrm>
          <a:custGeom>
            <a:avLst/>
            <a:gdLst>
              <a:gd name="T0" fmla="*/ 416 w 833"/>
              <a:gd name="T1" fmla="*/ 2194 h 3027"/>
              <a:gd name="T2" fmla="*/ 416 w 833"/>
              <a:gd name="T3" fmla="*/ 2194 h 3027"/>
              <a:gd name="T4" fmla="*/ 102 w 833"/>
              <a:gd name="T5" fmla="*/ 1879 h 3027"/>
              <a:gd name="T6" fmla="*/ 416 w 833"/>
              <a:gd name="T7" fmla="*/ 1564 h 3027"/>
              <a:gd name="T8" fmla="*/ 416 w 833"/>
              <a:gd name="T9" fmla="*/ 1564 h 3027"/>
              <a:gd name="T10" fmla="*/ 833 w 833"/>
              <a:gd name="T11" fmla="*/ 1148 h 3027"/>
              <a:gd name="T12" fmla="*/ 416 w 833"/>
              <a:gd name="T13" fmla="*/ 731 h 3027"/>
              <a:gd name="T14" fmla="*/ 416 w 833"/>
              <a:gd name="T15" fmla="*/ 731 h 3027"/>
              <a:gd name="T16" fmla="*/ 102 w 833"/>
              <a:gd name="T17" fmla="*/ 416 h 3027"/>
              <a:gd name="T18" fmla="*/ 416 w 833"/>
              <a:gd name="T19" fmla="*/ 102 h 3027"/>
              <a:gd name="T20" fmla="*/ 416 w 833"/>
              <a:gd name="T21" fmla="*/ 0 h 3027"/>
              <a:gd name="T22" fmla="*/ 0 w 833"/>
              <a:gd name="T23" fmla="*/ 416 h 3027"/>
              <a:gd name="T24" fmla="*/ 416 w 833"/>
              <a:gd name="T25" fmla="*/ 833 h 3027"/>
              <a:gd name="T26" fmla="*/ 416 w 833"/>
              <a:gd name="T27" fmla="*/ 833 h 3027"/>
              <a:gd name="T28" fmla="*/ 731 w 833"/>
              <a:gd name="T29" fmla="*/ 1148 h 3027"/>
              <a:gd name="T30" fmla="*/ 416 w 833"/>
              <a:gd name="T31" fmla="*/ 1462 h 3027"/>
              <a:gd name="T32" fmla="*/ 416 w 833"/>
              <a:gd name="T33" fmla="*/ 1462 h 3027"/>
              <a:gd name="T34" fmla="*/ 0 w 833"/>
              <a:gd name="T35" fmla="*/ 1879 h 3027"/>
              <a:gd name="T36" fmla="*/ 416 w 833"/>
              <a:gd name="T37" fmla="*/ 2296 h 3027"/>
              <a:gd name="T38" fmla="*/ 416 w 833"/>
              <a:gd name="T39" fmla="*/ 2296 h 3027"/>
              <a:gd name="T40" fmla="*/ 731 w 833"/>
              <a:gd name="T41" fmla="*/ 2610 h 3027"/>
              <a:gd name="T42" fmla="*/ 416 w 833"/>
              <a:gd name="T43" fmla="*/ 2925 h 3027"/>
              <a:gd name="T44" fmla="*/ 416 w 833"/>
              <a:gd name="T45" fmla="*/ 3027 h 3027"/>
              <a:gd name="T46" fmla="*/ 833 w 833"/>
              <a:gd name="T47" fmla="*/ 2610 h 3027"/>
              <a:gd name="T48" fmla="*/ 416 w 833"/>
              <a:gd name="T49" fmla="*/ 2194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3" h="3027">
                <a:moveTo>
                  <a:pt x="416" y="2194"/>
                </a:moveTo>
                <a:cubicBezTo>
                  <a:pt x="416" y="2194"/>
                  <a:pt x="416" y="2194"/>
                  <a:pt x="416" y="2194"/>
                </a:cubicBezTo>
                <a:cubicBezTo>
                  <a:pt x="243" y="2194"/>
                  <a:pt x="102" y="2053"/>
                  <a:pt x="102" y="1879"/>
                </a:cubicBezTo>
                <a:cubicBezTo>
                  <a:pt x="102" y="1705"/>
                  <a:pt x="243" y="1564"/>
                  <a:pt x="416" y="1564"/>
                </a:cubicBezTo>
                <a:cubicBezTo>
                  <a:pt x="416" y="1564"/>
                  <a:pt x="416" y="1564"/>
                  <a:pt x="416" y="1564"/>
                </a:cubicBezTo>
                <a:cubicBezTo>
                  <a:pt x="647" y="1564"/>
                  <a:pt x="833" y="1378"/>
                  <a:pt x="833" y="1148"/>
                </a:cubicBezTo>
                <a:cubicBezTo>
                  <a:pt x="833" y="918"/>
                  <a:pt x="647" y="731"/>
                  <a:pt x="416" y="731"/>
                </a:cubicBezTo>
                <a:cubicBezTo>
                  <a:pt x="416" y="731"/>
                  <a:pt x="416" y="731"/>
                  <a:pt x="416" y="731"/>
                </a:cubicBezTo>
                <a:cubicBezTo>
                  <a:pt x="243" y="731"/>
                  <a:pt x="102" y="590"/>
                  <a:pt x="102" y="416"/>
                </a:cubicBezTo>
                <a:cubicBezTo>
                  <a:pt x="102" y="243"/>
                  <a:pt x="243" y="102"/>
                  <a:pt x="416" y="102"/>
                </a:cubicBezTo>
                <a:cubicBezTo>
                  <a:pt x="416" y="0"/>
                  <a:pt x="416" y="0"/>
                  <a:pt x="416" y="0"/>
                </a:cubicBezTo>
                <a:cubicBezTo>
                  <a:pt x="186" y="0"/>
                  <a:pt x="0" y="186"/>
                  <a:pt x="0" y="416"/>
                </a:cubicBezTo>
                <a:cubicBezTo>
                  <a:pt x="0" y="646"/>
                  <a:pt x="186" y="833"/>
                  <a:pt x="416" y="833"/>
                </a:cubicBezTo>
                <a:cubicBezTo>
                  <a:pt x="416" y="833"/>
                  <a:pt x="416" y="833"/>
                  <a:pt x="416" y="833"/>
                </a:cubicBezTo>
                <a:cubicBezTo>
                  <a:pt x="590" y="833"/>
                  <a:pt x="731" y="974"/>
                  <a:pt x="731" y="1148"/>
                </a:cubicBezTo>
                <a:cubicBezTo>
                  <a:pt x="731" y="1321"/>
                  <a:pt x="590" y="1462"/>
                  <a:pt x="416" y="1462"/>
                </a:cubicBezTo>
                <a:cubicBezTo>
                  <a:pt x="416" y="1462"/>
                  <a:pt x="416" y="1462"/>
                  <a:pt x="416" y="1462"/>
                </a:cubicBezTo>
                <a:cubicBezTo>
                  <a:pt x="186" y="1462"/>
                  <a:pt x="0" y="1649"/>
                  <a:pt x="0" y="1879"/>
                </a:cubicBezTo>
                <a:cubicBezTo>
                  <a:pt x="0" y="2109"/>
                  <a:pt x="186" y="2296"/>
                  <a:pt x="416" y="2296"/>
                </a:cubicBezTo>
                <a:cubicBezTo>
                  <a:pt x="416" y="2296"/>
                  <a:pt x="416" y="2296"/>
                  <a:pt x="416" y="2296"/>
                </a:cubicBezTo>
                <a:cubicBezTo>
                  <a:pt x="590" y="2296"/>
                  <a:pt x="731" y="2437"/>
                  <a:pt x="731" y="2610"/>
                </a:cubicBezTo>
                <a:cubicBezTo>
                  <a:pt x="731" y="2784"/>
                  <a:pt x="590" y="2925"/>
                  <a:pt x="416" y="2925"/>
                </a:cubicBezTo>
                <a:cubicBezTo>
                  <a:pt x="416" y="3027"/>
                  <a:pt x="416" y="3027"/>
                  <a:pt x="416" y="3027"/>
                </a:cubicBezTo>
                <a:cubicBezTo>
                  <a:pt x="647" y="3027"/>
                  <a:pt x="833" y="2841"/>
                  <a:pt x="833" y="2610"/>
                </a:cubicBezTo>
                <a:cubicBezTo>
                  <a:pt x="833" y="2380"/>
                  <a:pt x="647" y="2194"/>
                  <a:pt x="416" y="2194"/>
                </a:cubicBezTo>
                <a:close/>
              </a:path>
            </a:pathLst>
          </a:custGeom>
          <a:solidFill>
            <a:srgbClr val="548235"/>
          </a:solidFill>
          <a:ln>
            <a:noFill/>
          </a:ln>
        </p:spPr>
        <p:txBody>
          <a:bodyPr/>
          <a:lstStyle/>
          <a:p>
            <a:endParaRPr lang="zh-CN" altLang="en-US">
              <a:solidFill>
                <a:prstClr val="black"/>
              </a:solidFill>
            </a:endParaRPr>
          </a:p>
        </p:txBody>
      </p:sp>
      <p:sp>
        <p:nvSpPr>
          <p:cNvPr id="48" name="Freeform 32"/>
          <p:cNvSpPr/>
          <p:nvPr/>
        </p:nvSpPr>
        <p:spPr bwMode="auto">
          <a:xfrm>
            <a:off x="4968876" y="1287406"/>
            <a:ext cx="269875" cy="39858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548235"/>
          </a:solidFill>
          <a:ln>
            <a:noFill/>
          </a:ln>
        </p:spPr>
        <p:txBody>
          <a:bodyPr/>
          <a:lstStyle/>
          <a:p>
            <a:endParaRPr lang="zh-CN" altLang="en-US">
              <a:solidFill>
                <a:prstClr val="black"/>
              </a:solidFill>
            </a:endParaRPr>
          </a:p>
        </p:txBody>
      </p:sp>
      <p:sp>
        <p:nvSpPr>
          <p:cNvPr id="49" name="Freeform 33"/>
          <p:cNvSpPr/>
          <p:nvPr/>
        </p:nvSpPr>
        <p:spPr bwMode="auto">
          <a:xfrm>
            <a:off x="3906839" y="2171917"/>
            <a:ext cx="268287" cy="398586"/>
          </a:xfrm>
          <a:custGeom>
            <a:avLst/>
            <a:gdLst>
              <a:gd name="T0" fmla="*/ 169 w 169"/>
              <a:gd name="T1" fmla="*/ 251 h 251"/>
              <a:gd name="T2" fmla="*/ 78 w 169"/>
              <a:gd name="T3" fmla="*/ 126 h 251"/>
              <a:gd name="T4" fmla="*/ 169 w 169"/>
              <a:gd name="T5" fmla="*/ 0 h 251"/>
              <a:gd name="T6" fmla="*/ 91 w 169"/>
              <a:gd name="T7" fmla="*/ 0 h 251"/>
              <a:gd name="T8" fmla="*/ 0 w 169"/>
              <a:gd name="T9" fmla="*/ 126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6"/>
                </a:lnTo>
                <a:lnTo>
                  <a:pt x="169" y="0"/>
                </a:lnTo>
                <a:lnTo>
                  <a:pt x="91" y="0"/>
                </a:lnTo>
                <a:lnTo>
                  <a:pt x="0" y="126"/>
                </a:lnTo>
                <a:lnTo>
                  <a:pt x="91" y="251"/>
                </a:lnTo>
                <a:lnTo>
                  <a:pt x="169" y="251"/>
                </a:lnTo>
                <a:close/>
              </a:path>
            </a:pathLst>
          </a:custGeom>
          <a:noFill/>
          <a:ln>
            <a:solidFill>
              <a:schemeClr val="accent6">
                <a:lumMod val="75000"/>
              </a:schemeClr>
            </a:solidFill>
          </a:ln>
        </p:spPr>
        <p:txBody>
          <a:bodyPr/>
          <a:lstStyle/>
          <a:p>
            <a:endParaRPr lang="zh-CN" altLang="en-US">
              <a:solidFill>
                <a:prstClr val="black"/>
              </a:solidFill>
            </a:endParaRPr>
          </a:p>
        </p:txBody>
      </p:sp>
      <p:sp>
        <p:nvSpPr>
          <p:cNvPr id="50" name="Freeform 34"/>
          <p:cNvSpPr/>
          <p:nvPr/>
        </p:nvSpPr>
        <p:spPr bwMode="auto">
          <a:xfrm>
            <a:off x="3906839" y="3947289"/>
            <a:ext cx="268287" cy="398586"/>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noFill/>
          <a:ln>
            <a:solidFill>
              <a:schemeClr val="accent6">
                <a:lumMod val="75000"/>
              </a:schemeClr>
            </a:solidFill>
          </a:ln>
        </p:spPr>
        <p:txBody>
          <a:bodyPr/>
          <a:lstStyle/>
          <a:p>
            <a:endParaRPr lang="zh-CN" altLang="en-US">
              <a:solidFill>
                <a:prstClr val="black"/>
              </a:solidFill>
            </a:endParaRPr>
          </a:p>
        </p:txBody>
      </p:sp>
      <p:sp>
        <p:nvSpPr>
          <p:cNvPr id="51" name="Freeform 35"/>
          <p:cNvSpPr/>
          <p:nvPr/>
        </p:nvSpPr>
        <p:spPr bwMode="auto">
          <a:xfrm>
            <a:off x="4968876" y="3059603"/>
            <a:ext cx="269875" cy="39858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548235"/>
          </a:solidFill>
          <a:ln>
            <a:noFill/>
          </a:ln>
        </p:spPr>
        <p:txBody>
          <a:bodyPr/>
          <a:lstStyle/>
          <a:p>
            <a:endParaRPr lang="zh-CN" altLang="en-US">
              <a:solidFill>
                <a:prstClr val="black"/>
              </a:solidFill>
            </a:endParaRPr>
          </a:p>
        </p:txBody>
      </p:sp>
      <p:grpSp>
        <p:nvGrpSpPr>
          <p:cNvPr id="52" name="Group 50"/>
          <p:cNvGrpSpPr/>
          <p:nvPr/>
        </p:nvGrpSpPr>
        <p:grpSpPr bwMode="auto">
          <a:xfrm>
            <a:off x="4459288" y="2264019"/>
            <a:ext cx="227012" cy="215967"/>
            <a:chOff x="2809" y="1408"/>
            <a:chExt cx="143" cy="136"/>
          </a:xfrm>
          <a:solidFill>
            <a:srgbClr val="548235"/>
          </a:solidFill>
        </p:grpSpPr>
        <p:sp>
          <p:nvSpPr>
            <p:cNvPr id="53" name="Freeform 36"/>
            <p:cNvSpPr/>
            <p:nvPr/>
          </p:nvSpPr>
          <p:spPr bwMode="auto">
            <a:xfrm>
              <a:off x="2884" y="1457"/>
              <a:ext cx="68" cy="66"/>
            </a:xfrm>
            <a:custGeom>
              <a:avLst/>
              <a:gdLst>
                <a:gd name="T0" fmla="*/ 75 w 88"/>
                <a:gd name="T1" fmla="*/ 30 h 86"/>
                <a:gd name="T2" fmla="*/ 58 w 88"/>
                <a:gd name="T3" fmla="*/ 30 h 86"/>
                <a:gd name="T4" fmla="*/ 58 w 88"/>
                <a:gd name="T5" fmla="*/ 13 h 86"/>
                <a:gd name="T6" fmla="*/ 44 w 88"/>
                <a:gd name="T7" fmla="*/ 0 h 86"/>
                <a:gd name="T8" fmla="*/ 31 w 88"/>
                <a:gd name="T9" fmla="*/ 13 h 86"/>
                <a:gd name="T10" fmla="*/ 31 w 88"/>
                <a:gd name="T11" fmla="*/ 30 h 86"/>
                <a:gd name="T12" fmla="*/ 14 w 88"/>
                <a:gd name="T13" fmla="*/ 30 h 86"/>
                <a:gd name="T14" fmla="*/ 0 w 88"/>
                <a:gd name="T15" fmla="*/ 43 h 86"/>
                <a:gd name="T16" fmla="*/ 14 w 88"/>
                <a:gd name="T17" fmla="*/ 56 h 86"/>
                <a:gd name="T18" fmla="*/ 31 w 88"/>
                <a:gd name="T19" fmla="*/ 56 h 86"/>
                <a:gd name="T20" fmla="*/ 31 w 88"/>
                <a:gd name="T21" fmla="*/ 73 h 86"/>
                <a:gd name="T22" fmla="*/ 44 w 88"/>
                <a:gd name="T23" fmla="*/ 86 h 86"/>
                <a:gd name="T24" fmla="*/ 58 w 88"/>
                <a:gd name="T25" fmla="*/ 73 h 86"/>
                <a:gd name="T26" fmla="*/ 58 w 88"/>
                <a:gd name="T27" fmla="*/ 56 h 86"/>
                <a:gd name="T28" fmla="*/ 75 w 88"/>
                <a:gd name="T29" fmla="*/ 56 h 86"/>
                <a:gd name="T30" fmla="*/ 88 w 88"/>
                <a:gd name="T31" fmla="*/ 43 h 86"/>
                <a:gd name="T32" fmla="*/ 75 w 88"/>
                <a:gd name="T33"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54" name="Freeform 37"/>
            <p:cNvSpPr>
              <a:spLocks noEditPoints="1"/>
            </p:cNvSpPr>
            <p:nvPr/>
          </p:nvSpPr>
          <p:spPr bwMode="auto">
            <a:xfrm>
              <a:off x="2809" y="1408"/>
              <a:ext cx="105" cy="136"/>
            </a:xfrm>
            <a:custGeom>
              <a:avLst/>
              <a:gdLst>
                <a:gd name="T0" fmla="*/ 70 w 138"/>
                <a:gd name="T1" fmla="*/ 68 h 178"/>
                <a:gd name="T2" fmla="*/ 105 w 138"/>
                <a:gd name="T3" fmla="*/ 34 h 178"/>
                <a:gd name="T4" fmla="*/ 70 w 138"/>
                <a:gd name="T5" fmla="*/ 0 h 178"/>
                <a:gd name="T6" fmla="*/ 35 w 138"/>
                <a:gd name="T7" fmla="*/ 34 h 178"/>
                <a:gd name="T8" fmla="*/ 70 w 138"/>
                <a:gd name="T9" fmla="*/ 68 h 178"/>
                <a:gd name="T10" fmla="*/ 138 w 138"/>
                <a:gd name="T11" fmla="*/ 165 h 178"/>
                <a:gd name="T12" fmla="*/ 110 w 138"/>
                <a:gd name="T13" fmla="*/ 135 h 178"/>
                <a:gd name="T14" fmla="*/ 80 w 138"/>
                <a:gd name="T15" fmla="*/ 108 h 178"/>
                <a:gd name="T16" fmla="*/ 98 w 138"/>
                <a:gd name="T17" fmla="*/ 87 h 178"/>
                <a:gd name="T18" fmla="*/ 69 w 138"/>
                <a:gd name="T19" fmla="*/ 78 h 178"/>
                <a:gd name="T20" fmla="*/ 0 w 138"/>
                <a:gd name="T21" fmla="*/ 173 h 178"/>
                <a:gd name="T22" fmla="*/ 0 w 138"/>
                <a:gd name="T23" fmla="*/ 178 h 178"/>
                <a:gd name="T24" fmla="*/ 138 w 138"/>
                <a:gd name="T25" fmla="*/ 178 h 178"/>
                <a:gd name="T26" fmla="*/ 138 w 138"/>
                <a:gd name="T27" fmla="*/ 173 h 178"/>
                <a:gd name="T28" fmla="*/ 138 w 138"/>
                <a:gd name="T29" fmla="*/ 1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7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grpSp>
        <p:nvGrpSpPr>
          <p:cNvPr id="55" name="Group 49"/>
          <p:cNvGrpSpPr/>
          <p:nvPr/>
        </p:nvGrpSpPr>
        <p:grpSpPr bwMode="auto">
          <a:xfrm>
            <a:off x="4476751" y="1358865"/>
            <a:ext cx="195263" cy="268371"/>
            <a:chOff x="2820" y="838"/>
            <a:chExt cx="123" cy="169"/>
          </a:xfrm>
        </p:grpSpPr>
        <p:sp>
          <p:nvSpPr>
            <p:cNvPr id="56" name="Freeform 38"/>
            <p:cNvSpPr>
              <a:spLocks noEditPoints="1"/>
            </p:cNvSpPr>
            <p:nvPr/>
          </p:nvSpPr>
          <p:spPr bwMode="auto">
            <a:xfrm>
              <a:off x="2841" y="856"/>
              <a:ext cx="55" cy="70"/>
            </a:xfrm>
            <a:custGeom>
              <a:avLst/>
              <a:gdLst>
                <a:gd name="T0" fmla="*/ 69 w 72"/>
                <a:gd name="T1" fmla="*/ 17 h 91"/>
                <a:gd name="T2" fmla="*/ 3 w 72"/>
                <a:gd name="T3" fmla="*/ 17 h 91"/>
                <a:gd name="T4" fmla="*/ 0 w 72"/>
                <a:gd name="T5" fmla="*/ 20 h 91"/>
                <a:gd name="T6" fmla="*/ 3 w 72"/>
                <a:gd name="T7" fmla="*/ 23 h 91"/>
                <a:gd name="T8" fmla="*/ 69 w 72"/>
                <a:gd name="T9" fmla="*/ 23 h 91"/>
                <a:gd name="T10" fmla="*/ 72 w 72"/>
                <a:gd name="T11" fmla="*/ 20 h 91"/>
                <a:gd name="T12" fmla="*/ 69 w 72"/>
                <a:gd name="T13" fmla="*/ 17 h 91"/>
                <a:gd name="T14" fmla="*/ 3 w 72"/>
                <a:gd name="T15" fmla="*/ 6 h 91"/>
                <a:gd name="T16" fmla="*/ 69 w 72"/>
                <a:gd name="T17" fmla="*/ 6 h 91"/>
                <a:gd name="T18" fmla="*/ 72 w 72"/>
                <a:gd name="T19" fmla="*/ 3 h 91"/>
                <a:gd name="T20" fmla="*/ 69 w 72"/>
                <a:gd name="T21" fmla="*/ 0 h 91"/>
                <a:gd name="T22" fmla="*/ 3 w 72"/>
                <a:gd name="T23" fmla="*/ 0 h 91"/>
                <a:gd name="T24" fmla="*/ 0 w 72"/>
                <a:gd name="T25" fmla="*/ 3 h 91"/>
                <a:gd name="T26" fmla="*/ 3 w 72"/>
                <a:gd name="T27" fmla="*/ 6 h 91"/>
                <a:gd name="T28" fmla="*/ 0 w 72"/>
                <a:gd name="T29" fmla="*/ 37 h 91"/>
                <a:gd name="T30" fmla="*/ 3 w 72"/>
                <a:gd name="T31" fmla="*/ 40 h 91"/>
                <a:gd name="T32" fmla="*/ 50 w 72"/>
                <a:gd name="T33" fmla="*/ 40 h 91"/>
                <a:gd name="T34" fmla="*/ 67 w 72"/>
                <a:gd name="T35" fmla="*/ 34 h 91"/>
                <a:gd name="T36" fmla="*/ 3 w 72"/>
                <a:gd name="T37" fmla="*/ 34 h 91"/>
                <a:gd name="T38" fmla="*/ 0 w 72"/>
                <a:gd name="T39" fmla="*/ 37 h 91"/>
                <a:gd name="T40" fmla="*/ 0 w 72"/>
                <a:gd name="T41" fmla="*/ 54 h 91"/>
                <a:gd name="T42" fmla="*/ 3 w 72"/>
                <a:gd name="T43" fmla="*/ 57 h 91"/>
                <a:gd name="T44" fmla="*/ 31 w 72"/>
                <a:gd name="T45" fmla="*/ 57 h 91"/>
                <a:gd name="T46" fmla="*/ 36 w 72"/>
                <a:gd name="T47" fmla="*/ 51 h 91"/>
                <a:gd name="T48" fmla="*/ 3 w 72"/>
                <a:gd name="T49" fmla="*/ 51 h 91"/>
                <a:gd name="T50" fmla="*/ 0 w 72"/>
                <a:gd name="T51" fmla="*/ 54 h 91"/>
                <a:gd name="T52" fmla="*/ 0 w 72"/>
                <a:gd name="T53" fmla="*/ 71 h 91"/>
                <a:gd name="T54" fmla="*/ 3 w 72"/>
                <a:gd name="T55" fmla="*/ 74 h 91"/>
                <a:gd name="T56" fmla="*/ 22 w 72"/>
                <a:gd name="T57" fmla="*/ 74 h 91"/>
                <a:gd name="T58" fmla="*/ 24 w 72"/>
                <a:gd name="T59" fmla="*/ 68 h 91"/>
                <a:gd name="T60" fmla="*/ 3 w 72"/>
                <a:gd name="T61" fmla="*/ 68 h 91"/>
                <a:gd name="T62" fmla="*/ 0 w 72"/>
                <a:gd name="T63" fmla="*/ 71 h 91"/>
                <a:gd name="T64" fmla="*/ 0 w 72"/>
                <a:gd name="T65" fmla="*/ 88 h 91"/>
                <a:gd name="T66" fmla="*/ 3 w 72"/>
                <a:gd name="T67" fmla="*/ 91 h 91"/>
                <a:gd name="T68" fmla="*/ 18 w 72"/>
                <a:gd name="T69" fmla="*/ 91 h 91"/>
                <a:gd name="T70" fmla="*/ 19 w 72"/>
                <a:gd name="T71" fmla="*/ 85 h 91"/>
                <a:gd name="T72" fmla="*/ 3 w 72"/>
                <a:gd name="T73" fmla="*/ 85 h 91"/>
                <a:gd name="T74" fmla="*/ 0 w 72"/>
                <a:gd name="T75"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1">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57" name="Freeform 39"/>
            <p:cNvSpPr>
              <a:spLocks noEditPoints="1"/>
            </p:cNvSpPr>
            <p:nvPr/>
          </p:nvSpPr>
          <p:spPr bwMode="auto">
            <a:xfrm>
              <a:off x="2860" y="887"/>
              <a:ext cx="83" cy="81"/>
            </a:xfrm>
            <a:custGeom>
              <a:avLst/>
              <a:gdLst>
                <a:gd name="T0" fmla="*/ 90 w 109"/>
                <a:gd name="T1" fmla="*/ 19 h 106"/>
                <a:gd name="T2" fmla="*/ 20 w 109"/>
                <a:gd name="T3" fmla="*/ 19 h 106"/>
                <a:gd name="T4" fmla="*/ 20 w 109"/>
                <a:gd name="T5" fmla="*/ 87 h 106"/>
                <a:gd name="T6" fmla="*/ 90 w 109"/>
                <a:gd name="T7" fmla="*/ 87 h 106"/>
                <a:gd name="T8" fmla="*/ 90 w 109"/>
                <a:gd name="T9" fmla="*/ 19 h 106"/>
                <a:gd name="T10" fmla="*/ 30 w 109"/>
                <a:gd name="T11" fmla="*/ 77 h 106"/>
                <a:gd name="T12" fmla="*/ 30 w 109"/>
                <a:gd name="T13" fmla="*/ 29 h 106"/>
                <a:gd name="T14" fmla="*/ 79 w 109"/>
                <a:gd name="T15" fmla="*/ 29 h 106"/>
                <a:gd name="T16" fmla="*/ 79 w 109"/>
                <a:gd name="T17" fmla="*/ 77 h 106"/>
                <a:gd name="T18" fmla="*/ 30 w 109"/>
                <a:gd name="T19"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6">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58" name="Freeform 40"/>
            <p:cNvSpPr>
              <a:spLocks noEditPoints="1"/>
            </p:cNvSpPr>
            <p:nvPr/>
          </p:nvSpPr>
          <p:spPr bwMode="auto">
            <a:xfrm>
              <a:off x="2820" y="955"/>
              <a:ext cx="53" cy="52"/>
            </a:xfrm>
            <a:custGeom>
              <a:avLst/>
              <a:gdLst>
                <a:gd name="T0" fmla="*/ 65 w 69"/>
                <a:gd name="T1" fmla="*/ 4 h 68"/>
                <a:gd name="T2" fmla="*/ 51 w 69"/>
                <a:gd name="T3" fmla="*/ 4 h 68"/>
                <a:gd name="T4" fmla="*/ 51 w 69"/>
                <a:gd name="T5" fmla="*/ 4 h 68"/>
                <a:gd name="T6" fmla="*/ 65 w 69"/>
                <a:gd name="T7" fmla="*/ 18 h 68"/>
                <a:gd name="T8" fmla="*/ 65 w 69"/>
                <a:gd name="T9" fmla="*/ 18 h 68"/>
                <a:gd name="T10" fmla="*/ 65 w 69"/>
                <a:gd name="T11" fmla="*/ 4 h 68"/>
                <a:gd name="T12" fmla="*/ 4 w 69"/>
                <a:gd name="T13" fmla="*/ 50 h 68"/>
                <a:gd name="T14" fmla="*/ 4 w 69"/>
                <a:gd name="T15" fmla="*/ 64 h 68"/>
                <a:gd name="T16" fmla="*/ 18 w 69"/>
                <a:gd name="T17" fmla="*/ 64 h 68"/>
                <a:gd name="T18" fmla="*/ 60 w 69"/>
                <a:gd name="T19" fmla="*/ 23 h 68"/>
                <a:gd name="T20" fmla="*/ 46 w 69"/>
                <a:gd name="T21" fmla="*/ 9 h 68"/>
                <a:gd name="T22" fmla="*/ 4 w 69"/>
                <a:gd name="T23"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59" name="Freeform 41"/>
            <p:cNvSpPr/>
            <p:nvPr/>
          </p:nvSpPr>
          <p:spPr bwMode="auto">
            <a:xfrm>
              <a:off x="2823" y="838"/>
              <a:ext cx="91" cy="104"/>
            </a:xfrm>
            <a:custGeom>
              <a:avLst/>
              <a:gdLst>
                <a:gd name="T0" fmla="*/ 57 w 119"/>
                <a:gd name="T1" fmla="*/ 125 h 136"/>
                <a:gd name="T2" fmla="*/ 18 w 119"/>
                <a:gd name="T3" fmla="*/ 125 h 136"/>
                <a:gd name="T4" fmla="*/ 11 w 119"/>
                <a:gd name="T5" fmla="*/ 119 h 136"/>
                <a:gd name="T6" fmla="*/ 11 w 119"/>
                <a:gd name="T7" fmla="*/ 18 h 136"/>
                <a:gd name="T8" fmla="*/ 18 w 119"/>
                <a:gd name="T9" fmla="*/ 12 h 136"/>
                <a:gd name="T10" fmla="*/ 100 w 119"/>
                <a:gd name="T11" fmla="*/ 12 h 136"/>
                <a:gd name="T12" fmla="*/ 107 w 119"/>
                <a:gd name="T13" fmla="*/ 18 h 136"/>
                <a:gd name="T14" fmla="*/ 107 w 119"/>
                <a:gd name="T15" fmla="*/ 71 h 136"/>
                <a:gd name="T16" fmla="*/ 119 w 119"/>
                <a:gd name="T17" fmla="*/ 73 h 136"/>
                <a:gd name="T18" fmla="*/ 119 w 119"/>
                <a:gd name="T19" fmla="*/ 18 h 136"/>
                <a:gd name="T20" fmla="*/ 100 w 119"/>
                <a:gd name="T21" fmla="*/ 0 h 136"/>
                <a:gd name="T22" fmla="*/ 18 w 119"/>
                <a:gd name="T23" fmla="*/ 0 h 136"/>
                <a:gd name="T24" fmla="*/ 0 w 119"/>
                <a:gd name="T25" fmla="*/ 18 h 136"/>
                <a:gd name="T26" fmla="*/ 0 w 119"/>
                <a:gd name="T27" fmla="*/ 119 h 136"/>
                <a:gd name="T28" fmla="*/ 18 w 119"/>
                <a:gd name="T29" fmla="*/ 136 h 136"/>
                <a:gd name="T30" fmla="*/ 61 w 119"/>
                <a:gd name="T31" fmla="*/ 136 h 136"/>
                <a:gd name="T32" fmla="*/ 57 w 119"/>
                <a:gd name="T33"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36">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grpSp>
        <p:nvGrpSpPr>
          <p:cNvPr id="60" name="Group 51"/>
          <p:cNvGrpSpPr/>
          <p:nvPr/>
        </p:nvGrpSpPr>
        <p:grpSpPr bwMode="auto">
          <a:xfrm>
            <a:off x="4446588" y="3172350"/>
            <a:ext cx="215900" cy="174679"/>
            <a:chOff x="2801" y="1980"/>
            <a:chExt cx="136" cy="110"/>
          </a:xfrm>
        </p:grpSpPr>
        <p:sp>
          <p:nvSpPr>
            <p:cNvPr id="61" name="Freeform 42"/>
            <p:cNvSpPr>
              <a:spLocks noEditPoints="1"/>
            </p:cNvSpPr>
            <p:nvPr/>
          </p:nvSpPr>
          <p:spPr bwMode="auto">
            <a:xfrm>
              <a:off x="2801" y="2016"/>
              <a:ext cx="122" cy="74"/>
            </a:xfrm>
            <a:custGeom>
              <a:avLst/>
              <a:gdLst>
                <a:gd name="T0" fmla="*/ 34 w 122"/>
                <a:gd name="T1" fmla="*/ 28 h 74"/>
                <a:gd name="T2" fmla="*/ 34 w 122"/>
                <a:gd name="T3" fmla="*/ 74 h 74"/>
                <a:gd name="T4" fmla="*/ 54 w 122"/>
                <a:gd name="T5" fmla="*/ 74 h 74"/>
                <a:gd name="T6" fmla="*/ 54 w 122"/>
                <a:gd name="T7" fmla="*/ 29 h 74"/>
                <a:gd name="T8" fmla="*/ 44 w 122"/>
                <a:gd name="T9" fmla="*/ 20 h 74"/>
                <a:gd name="T10" fmla="*/ 34 w 122"/>
                <a:gd name="T11" fmla="*/ 28 h 74"/>
                <a:gd name="T12" fmla="*/ 0 w 122"/>
                <a:gd name="T13" fmla="*/ 74 h 74"/>
                <a:gd name="T14" fmla="*/ 20 w 122"/>
                <a:gd name="T15" fmla="*/ 74 h 74"/>
                <a:gd name="T16" fmla="*/ 20 w 122"/>
                <a:gd name="T17" fmla="*/ 39 h 74"/>
                <a:gd name="T18" fmla="*/ 0 w 122"/>
                <a:gd name="T19" fmla="*/ 56 h 74"/>
                <a:gd name="T20" fmla="*/ 0 w 122"/>
                <a:gd name="T21" fmla="*/ 74 h 74"/>
                <a:gd name="T22" fmla="*/ 102 w 122"/>
                <a:gd name="T23" fmla="*/ 18 h 74"/>
                <a:gd name="T24" fmla="*/ 102 w 122"/>
                <a:gd name="T25" fmla="*/ 74 h 74"/>
                <a:gd name="T26" fmla="*/ 122 w 122"/>
                <a:gd name="T27" fmla="*/ 74 h 74"/>
                <a:gd name="T28" fmla="*/ 122 w 122"/>
                <a:gd name="T29" fmla="*/ 0 h 74"/>
                <a:gd name="T30" fmla="*/ 102 w 122"/>
                <a:gd name="T31" fmla="*/ 18 h 74"/>
                <a:gd name="T32" fmla="*/ 67 w 122"/>
                <a:gd name="T33" fmla="*/ 40 h 74"/>
                <a:gd name="T34" fmla="*/ 67 w 122"/>
                <a:gd name="T35" fmla="*/ 74 h 74"/>
                <a:gd name="T36" fmla="*/ 88 w 122"/>
                <a:gd name="T37" fmla="*/ 74 h 74"/>
                <a:gd name="T38" fmla="*/ 88 w 122"/>
                <a:gd name="T39" fmla="*/ 29 h 74"/>
                <a:gd name="T40" fmla="*/ 72 w 122"/>
                <a:gd name="T41" fmla="*/ 43 h 74"/>
                <a:gd name="T42" fmla="*/ 67 w 122"/>
                <a:gd name="T4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74">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62" name="Freeform 43"/>
            <p:cNvSpPr/>
            <p:nvPr/>
          </p:nvSpPr>
          <p:spPr bwMode="auto">
            <a:xfrm>
              <a:off x="2801" y="1980"/>
              <a:ext cx="136" cy="79"/>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grpSp>
      <p:grpSp>
        <p:nvGrpSpPr>
          <p:cNvPr id="63" name="Group 52"/>
          <p:cNvGrpSpPr/>
          <p:nvPr/>
        </p:nvGrpSpPr>
        <p:grpSpPr bwMode="auto">
          <a:xfrm>
            <a:off x="4491038" y="4025101"/>
            <a:ext cx="177800" cy="242962"/>
            <a:chOff x="2829" y="2517"/>
            <a:chExt cx="112" cy="153"/>
          </a:xfrm>
          <a:solidFill>
            <a:srgbClr val="548235"/>
          </a:solidFill>
        </p:grpSpPr>
        <p:sp>
          <p:nvSpPr>
            <p:cNvPr id="64" name="Freeform 44"/>
            <p:cNvSpPr>
              <a:spLocks noEditPoints="1"/>
            </p:cNvSpPr>
            <p:nvPr/>
          </p:nvSpPr>
          <p:spPr bwMode="auto">
            <a:xfrm>
              <a:off x="2829" y="2517"/>
              <a:ext cx="112" cy="153"/>
            </a:xfrm>
            <a:custGeom>
              <a:avLst/>
              <a:gdLst>
                <a:gd name="T0" fmla="*/ 112 w 112"/>
                <a:gd name="T1" fmla="*/ 30 h 153"/>
                <a:gd name="T2" fmla="*/ 82 w 112"/>
                <a:gd name="T3" fmla="*/ 0 h 153"/>
                <a:gd name="T4" fmla="*/ 0 w 112"/>
                <a:gd name="T5" fmla="*/ 0 h 153"/>
                <a:gd name="T6" fmla="*/ 0 w 112"/>
                <a:gd name="T7" fmla="*/ 153 h 153"/>
                <a:gd name="T8" fmla="*/ 112 w 112"/>
                <a:gd name="T9" fmla="*/ 153 h 153"/>
                <a:gd name="T10" fmla="*/ 112 w 112"/>
                <a:gd name="T11" fmla="*/ 30 h 153"/>
                <a:gd name="T12" fmla="*/ 99 w 112"/>
                <a:gd name="T13" fmla="*/ 34 h 153"/>
                <a:gd name="T14" fmla="*/ 79 w 112"/>
                <a:gd name="T15" fmla="*/ 34 h 153"/>
                <a:gd name="T16" fmla="*/ 79 w 112"/>
                <a:gd name="T17" fmla="*/ 14 h 153"/>
                <a:gd name="T18" fmla="*/ 99 w 112"/>
                <a:gd name="T19" fmla="*/ 34 h 153"/>
                <a:gd name="T20" fmla="*/ 99 w 112"/>
                <a:gd name="T21" fmla="*/ 141 h 153"/>
                <a:gd name="T22" fmla="*/ 12 w 112"/>
                <a:gd name="T23" fmla="*/ 141 h 153"/>
                <a:gd name="T24" fmla="*/ 12 w 112"/>
                <a:gd name="T25" fmla="*/ 12 h 153"/>
                <a:gd name="T26" fmla="*/ 67 w 112"/>
                <a:gd name="T27" fmla="*/ 12 h 153"/>
                <a:gd name="T28" fmla="*/ 67 w 112"/>
                <a:gd name="T29" fmla="*/ 46 h 153"/>
                <a:gd name="T30" fmla="*/ 99 w 112"/>
                <a:gd name="T31" fmla="*/ 46 h 153"/>
                <a:gd name="T32" fmla="*/ 99 w 112"/>
                <a:gd name="T3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53">
                  <a:moveTo>
                    <a:pt x="112" y="30"/>
                  </a:moveTo>
                  <a:lnTo>
                    <a:pt x="82" y="0"/>
                  </a:lnTo>
                  <a:lnTo>
                    <a:pt x="0" y="0"/>
                  </a:lnTo>
                  <a:lnTo>
                    <a:pt x="0" y="153"/>
                  </a:lnTo>
                  <a:lnTo>
                    <a:pt x="112" y="153"/>
                  </a:lnTo>
                  <a:lnTo>
                    <a:pt x="112" y="30"/>
                  </a:lnTo>
                  <a:close/>
                  <a:moveTo>
                    <a:pt x="99" y="34"/>
                  </a:moveTo>
                  <a:lnTo>
                    <a:pt x="79" y="34"/>
                  </a:lnTo>
                  <a:lnTo>
                    <a:pt x="79" y="14"/>
                  </a:lnTo>
                  <a:lnTo>
                    <a:pt x="99" y="34"/>
                  </a:lnTo>
                  <a:close/>
                  <a:moveTo>
                    <a:pt x="99" y="141"/>
                  </a:moveTo>
                  <a:lnTo>
                    <a:pt x="12" y="141"/>
                  </a:lnTo>
                  <a:lnTo>
                    <a:pt x="12" y="12"/>
                  </a:lnTo>
                  <a:lnTo>
                    <a:pt x="67" y="12"/>
                  </a:lnTo>
                  <a:lnTo>
                    <a:pt x="67" y="46"/>
                  </a:lnTo>
                  <a:lnTo>
                    <a:pt x="99" y="46"/>
                  </a:lnTo>
                  <a:lnTo>
                    <a:pt x="99" y="1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65" name="Rectangle 45"/>
            <p:cNvSpPr>
              <a:spLocks noChangeArrowheads="1"/>
            </p:cNvSpPr>
            <p:nvPr/>
          </p:nvSpPr>
          <p:spPr bwMode="auto">
            <a:xfrm>
              <a:off x="2850" y="2557"/>
              <a:ext cx="70"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6" name="Rectangle 46"/>
            <p:cNvSpPr>
              <a:spLocks noChangeArrowheads="1"/>
            </p:cNvSpPr>
            <p:nvPr/>
          </p:nvSpPr>
          <p:spPr bwMode="auto">
            <a:xfrm>
              <a:off x="2850" y="2579"/>
              <a:ext cx="70"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7" name="Rectangle 47"/>
            <p:cNvSpPr>
              <a:spLocks noChangeArrowheads="1"/>
            </p:cNvSpPr>
            <p:nvPr/>
          </p:nvSpPr>
          <p:spPr bwMode="auto">
            <a:xfrm>
              <a:off x="2850" y="2602"/>
              <a:ext cx="70"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sp>
          <p:nvSpPr>
            <p:cNvPr id="68" name="Rectangle 48"/>
            <p:cNvSpPr>
              <a:spLocks noChangeArrowheads="1"/>
            </p:cNvSpPr>
            <p:nvPr/>
          </p:nvSpPr>
          <p:spPr bwMode="auto">
            <a:xfrm>
              <a:off x="2850" y="2625"/>
              <a:ext cx="70"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prstClr val="black"/>
                </a:solidFill>
              </a:endParaRPr>
            </a:p>
          </p:txBody>
        </p:sp>
      </p:grpSp>
      <p:sp>
        <p:nvSpPr>
          <p:cNvPr id="69" name="MH_Text_1"/>
          <p:cNvSpPr txBox="1"/>
          <p:nvPr/>
        </p:nvSpPr>
        <p:spPr>
          <a:xfrm>
            <a:off x="5315959" y="1424904"/>
            <a:ext cx="2812358" cy="625793"/>
          </a:xfrm>
          <a:prstGeom prst="rect">
            <a:avLst/>
          </a:prstGeom>
          <a:noFill/>
        </p:spPr>
        <p:txBody>
          <a:bodyPr lIns="68580" tIns="34290" rIns="68580" bIns="34290" anchor="ctr"/>
          <a:lstStyle/>
          <a:p>
            <a:pP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70" name="TextBox 1210"/>
          <p:cNvSpPr/>
          <p:nvPr/>
        </p:nvSpPr>
        <p:spPr>
          <a:xfrm>
            <a:off x="5336979" y="1140564"/>
            <a:ext cx="1307306" cy="315471"/>
          </a:xfrm>
          <a:prstGeom prst="rect">
            <a:avLst/>
          </a:prstGeom>
          <a:noFill/>
          <a:ln w="9525">
            <a:noFill/>
            <a:miter/>
          </a:ln>
        </p:spPr>
        <p:txBody>
          <a:bodyPr wrap="square" lIns="68580" tIns="34290" rIns="68580" bIns="34290">
            <a:spAutoFit/>
          </a:bodyPr>
          <a:lstStyle/>
          <a:p>
            <a:pPr lvl="0"/>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71" name="MH_Text_1"/>
          <p:cNvSpPr txBox="1"/>
          <p:nvPr/>
        </p:nvSpPr>
        <p:spPr>
          <a:xfrm>
            <a:off x="5315959" y="3210813"/>
            <a:ext cx="2812358" cy="625793"/>
          </a:xfrm>
          <a:prstGeom prst="rect">
            <a:avLst/>
          </a:prstGeom>
          <a:noFill/>
        </p:spPr>
        <p:txBody>
          <a:bodyPr lIns="68580" tIns="34290" rIns="68580" bIns="34290" anchor="ctr"/>
          <a:lstStyle/>
          <a:p>
            <a:pP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72" name="TextBox 1210"/>
          <p:cNvSpPr/>
          <p:nvPr/>
        </p:nvSpPr>
        <p:spPr>
          <a:xfrm>
            <a:off x="5336979" y="2926473"/>
            <a:ext cx="1307306" cy="315471"/>
          </a:xfrm>
          <a:prstGeom prst="rect">
            <a:avLst/>
          </a:prstGeom>
          <a:noFill/>
          <a:ln w="9525">
            <a:noFill/>
            <a:miter/>
          </a:ln>
        </p:spPr>
        <p:txBody>
          <a:bodyPr wrap="square" lIns="68580" tIns="34290" rIns="68580" bIns="34290">
            <a:spAutoFit/>
          </a:bodyPr>
          <a:lstStyle/>
          <a:p>
            <a:pPr lvl="0"/>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73" name="MH_Text_1"/>
          <p:cNvSpPr txBox="1"/>
          <p:nvPr/>
        </p:nvSpPr>
        <p:spPr>
          <a:xfrm>
            <a:off x="1027293" y="2221294"/>
            <a:ext cx="2812358" cy="625793"/>
          </a:xfrm>
          <a:prstGeom prst="rect">
            <a:avLst/>
          </a:prstGeom>
          <a:noFill/>
        </p:spPr>
        <p:txBody>
          <a:bodyPr lIns="68580" tIns="34290" rIns="68580" bIns="34290" anchor="ctr"/>
          <a:lstStyle/>
          <a:p>
            <a:pPr algn="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74" name="TextBox 1210"/>
          <p:cNvSpPr/>
          <p:nvPr/>
        </p:nvSpPr>
        <p:spPr>
          <a:xfrm>
            <a:off x="2532345" y="1936954"/>
            <a:ext cx="1307306" cy="315471"/>
          </a:xfrm>
          <a:prstGeom prst="rect">
            <a:avLst/>
          </a:prstGeom>
          <a:noFill/>
          <a:ln w="9525">
            <a:noFill/>
            <a:miter/>
          </a:ln>
        </p:spPr>
        <p:txBody>
          <a:bodyPr wrap="square" lIns="68580" tIns="34290" rIns="68580" bIns="34290">
            <a:spAutoFit/>
          </a:bodyPr>
          <a:lstStyle/>
          <a:p>
            <a:pPr lvl="0" algn="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75" name="MH_Text_1"/>
          <p:cNvSpPr txBox="1"/>
          <p:nvPr/>
        </p:nvSpPr>
        <p:spPr>
          <a:xfrm>
            <a:off x="1027293" y="4007203"/>
            <a:ext cx="2812358" cy="625793"/>
          </a:xfrm>
          <a:prstGeom prst="rect">
            <a:avLst/>
          </a:prstGeom>
          <a:noFill/>
        </p:spPr>
        <p:txBody>
          <a:bodyPr lIns="68580" tIns="34290" rIns="68580" bIns="34290" anchor="ctr"/>
          <a:lstStyle/>
          <a:p>
            <a:pPr algn="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76" name="TextBox 1210"/>
          <p:cNvSpPr/>
          <p:nvPr/>
        </p:nvSpPr>
        <p:spPr>
          <a:xfrm>
            <a:off x="2532345" y="3722863"/>
            <a:ext cx="1307306" cy="315471"/>
          </a:xfrm>
          <a:prstGeom prst="rect">
            <a:avLst/>
          </a:prstGeom>
          <a:noFill/>
          <a:ln w="9525">
            <a:noFill/>
            <a:miter/>
          </a:ln>
        </p:spPr>
        <p:txBody>
          <a:bodyPr wrap="square" lIns="68580" tIns="34290" rIns="68580" bIns="34290">
            <a:spAutoFit/>
          </a:bodyPr>
          <a:lstStyle/>
          <a:p>
            <a:pPr lvl="0" algn="r"/>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Tree>
  </p:cSld>
  <p:clrMapOvr>
    <a:masterClrMapping/>
  </p:clrMapOvr>
  <p:transition spd="slow" advClick="0" advTm="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1"/>
          <p:cNvSpPr txBox="1"/>
          <p:nvPr/>
        </p:nvSpPr>
        <p:spPr>
          <a:xfrm>
            <a:off x="2946202" y="1615564"/>
            <a:ext cx="3251597" cy="807913"/>
          </a:xfrm>
          <a:prstGeom prst="rect">
            <a:avLst/>
          </a:prstGeom>
          <a:noFill/>
        </p:spPr>
        <p:txBody>
          <a:bodyPr wrap="square" lIns="68580" tIns="34290" rIns="68580" bIns="34290" rtlCol="0">
            <a:spAutoFit/>
          </a:bodyPr>
          <a:lstStyle/>
          <a:p>
            <a:pPr algn="ctr"/>
            <a:r>
              <a:rPr lang="en-US" altLang="zh-CN" sz="4800" dirty="0">
                <a:solidFill>
                  <a:schemeClr val="accent6">
                    <a:lumMod val="75000"/>
                  </a:schemeClr>
                </a:solidFill>
                <a:latin typeface="微软雅黑" panose="020B0503020204020204" pitchFamily="34" charset="-122"/>
                <a:ea typeface="微软雅黑" panose="020B0503020204020204" pitchFamily="34" charset="-122"/>
                <a:sym typeface="+mn-ea"/>
              </a:rPr>
              <a:t>PART 02</a:t>
            </a:r>
            <a:endParaRPr lang="zh-CN" altLang="en-US" sz="48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10" name="文本框 10"/>
          <p:cNvSpPr txBox="1"/>
          <p:nvPr/>
        </p:nvSpPr>
        <p:spPr>
          <a:xfrm>
            <a:off x="2457757" y="2316940"/>
            <a:ext cx="4228486" cy="892552"/>
          </a:xfrm>
          <a:prstGeom prst="rect">
            <a:avLst/>
          </a:prstGeom>
          <a:noFill/>
        </p:spPr>
        <p:txBody>
          <a:bodyPr wrap="square" rtlCol="0">
            <a:spAutoFit/>
          </a:bodyPr>
          <a:lstStyle/>
          <a:p>
            <a:pPr algn="ctr"/>
            <a:r>
              <a:rPr lang="zh-CN" altLang="en-US" sz="3600" dirty="0">
                <a:solidFill>
                  <a:schemeClr val="accent6">
                    <a:lumMod val="75000"/>
                  </a:schemeClr>
                </a:solidFill>
                <a:latin typeface="微软雅黑" panose="020B0503020204020204" pitchFamily="34" charset="-122"/>
                <a:ea typeface="微软雅黑" panose="020B0503020204020204" pitchFamily="34" charset="-122"/>
                <a:sym typeface="+mn-ea"/>
              </a:rPr>
              <a:t>研究方法与思路</a:t>
            </a:r>
            <a:endParaRPr lang="en-US" altLang="zh-CN" sz="3600" dirty="0">
              <a:solidFill>
                <a:schemeClr val="accent6">
                  <a:lumMod val="75000"/>
                </a:schemeClr>
              </a:solidFill>
              <a:latin typeface="微软雅黑" panose="020B0503020204020204" pitchFamily="34" charset="-122"/>
              <a:ea typeface="微软雅黑" panose="020B0503020204020204" pitchFamily="34" charset="-122"/>
              <a:sym typeface="+mn-ea"/>
            </a:endParaRPr>
          </a:p>
          <a:p>
            <a:pPr algn="ctr"/>
            <a:r>
              <a:rPr lang="en-US" altLang="zh-CN" sz="1600" dirty="0">
                <a:solidFill>
                  <a:schemeClr val="accent6">
                    <a:lumMod val="75000"/>
                  </a:schemeClr>
                </a:solidFill>
                <a:latin typeface="微软雅黑" panose="020B0503020204020204" pitchFamily="34" charset="-122"/>
                <a:ea typeface="微软雅黑" panose="020B0503020204020204" pitchFamily="34" charset="-122"/>
                <a:sym typeface="+mn-ea"/>
              </a:rPr>
              <a:t>Research methods and ideas</a:t>
            </a:r>
            <a:endPar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5" name="文本框 36"/>
          <p:cNvSpPr txBox="1"/>
          <p:nvPr/>
        </p:nvSpPr>
        <p:spPr>
          <a:xfrm>
            <a:off x="2641997" y="3558848"/>
            <a:ext cx="3860006" cy="50372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sym typeface="+mn-ea"/>
              </a:rPr>
              <a:t>单击此处输入您的文本，单击此处输入您的文，本单击此处输入您的文本，本单击此处输入您的文本</a:t>
            </a:r>
          </a:p>
        </p:txBody>
      </p:sp>
      <p:sp>
        <p:nvSpPr>
          <p:cNvPr id="6" name="矩形 5"/>
          <p:cNvSpPr/>
          <p:nvPr/>
        </p:nvSpPr>
        <p:spPr>
          <a:xfrm>
            <a:off x="1552471" y="1406768"/>
            <a:ext cx="6039059" cy="2029077"/>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936370" y="4016155"/>
            <a:ext cx="2152162" cy="669414"/>
          </a:xfrm>
          <a:prstGeom prst="rect">
            <a:avLst/>
          </a:prstGeom>
        </p:spPr>
        <p:txBody>
          <a:bodyPr wrap="square">
            <a:spAutoFit/>
          </a:bodyPr>
          <a:lstStyle/>
          <a:p>
            <a:pPr algn="ctr">
              <a:lnSpc>
                <a:spcPts val="15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42" name="文本框 159"/>
          <p:cNvSpPr txBox="1">
            <a:spLocks noChangeArrowheads="1"/>
          </p:cNvSpPr>
          <p:nvPr/>
        </p:nvSpPr>
        <p:spPr bwMode="auto">
          <a:xfrm>
            <a:off x="1227562" y="3743687"/>
            <a:ext cx="1569779" cy="338554"/>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600" dirty="0">
                <a:solidFill>
                  <a:schemeClr val="accent6">
                    <a:lumMod val="75000"/>
                  </a:schemeClr>
                </a:solidFill>
                <a:latin typeface="微软雅黑" panose="020B0503020204020204" pitchFamily="34" charset="-122"/>
              </a:rPr>
              <a:t>课题调研</a:t>
            </a:r>
          </a:p>
        </p:txBody>
      </p:sp>
      <p:sp>
        <p:nvSpPr>
          <p:cNvPr id="20" name="文本框 10"/>
          <p:cNvSpPr txBox="1"/>
          <p:nvPr/>
        </p:nvSpPr>
        <p:spPr>
          <a:xfrm>
            <a:off x="752635" y="370064"/>
            <a:ext cx="3333751" cy="523220"/>
          </a:xfrm>
          <a:prstGeom prst="rect">
            <a:avLst/>
          </a:prstGeom>
          <a:noFill/>
        </p:spPr>
        <p:txBody>
          <a:bodyPr wrap="square" rtlCol="0">
            <a:spAutoFit/>
          </a:bodyPr>
          <a:lstStyle/>
          <a:p>
            <a:r>
              <a:rPr lang="zh-CN" altLang="en-US" sz="1800" dirty="0">
                <a:solidFill>
                  <a:schemeClr val="accent6">
                    <a:lumMod val="75000"/>
                  </a:schemeClr>
                </a:solidFill>
                <a:latin typeface="微软雅黑" panose="020B0503020204020204" pitchFamily="34" charset="-122"/>
                <a:ea typeface="微软雅黑" panose="020B0503020204020204" pitchFamily="34" charset="-122"/>
                <a:sym typeface="+mn-ea"/>
              </a:rPr>
              <a:t>研究方法与思路</a:t>
            </a:r>
            <a:endParaRPr lang="en-US" altLang="zh-CN" sz="1800" dirty="0">
              <a:solidFill>
                <a:schemeClr val="accent6">
                  <a:lumMod val="75000"/>
                </a:schemeClr>
              </a:solidFill>
              <a:latin typeface="微软雅黑" panose="020B0503020204020204" pitchFamily="34" charset="-122"/>
              <a:ea typeface="微软雅黑" panose="020B0503020204020204" pitchFamily="34" charset="-122"/>
              <a:sym typeface="+mn-ea"/>
            </a:endParaRPr>
          </a:p>
          <a:p>
            <a:r>
              <a:rPr lang="en-US" altLang="zh-CN" sz="1000" dirty="0">
                <a:solidFill>
                  <a:schemeClr val="accent6">
                    <a:lumMod val="75000"/>
                  </a:schemeClr>
                </a:solidFill>
                <a:latin typeface="微软雅黑" panose="020B0503020204020204" pitchFamily="34" charset="-122"/>
                <a:ea typeface="微软雅黑" panose="020B0503020204020204" pitchFamily="34" charset="-122"/>
                <a:sym typeface="+mn-ea"/>
              </a:rPr>
              <a:t>Research methods and ideas</a:t>
            </a:r>
            <a:endParaRPr lang="zh-CN" altLang="en-US" sz="10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49" name="Freeform 9"/>
          <p:cNvSpPr/>
          <p:nvPr/>
        </p:nvSpPr>
        <p:spPr bwMode="auto">
          <a:xfrm>
            <a:off x="2498725" y="2835888"/>
            <a:ext cx="1582738" cy="792406"/>
          </a:xfrm>
          <a:custGeom>
            <a:avLst/>
            <a:gdLst>
              <a:gd name="T0" fmla="*/ 228 w 457"/>
              <a:gd name="T1" fmla="*/ 142 h 229"/>
              <a:gd name="T2" fmla="*/ 87 w 457"/>
              <a:gd name="T3" fmla="*/ 0 h 229"/>
              <a:gd name="T4" fmla="*/ 0 w 457"/>
              <a:gd name="T5" fmla="*/ 0 h 229"/>
              <a:gd name="T6" fmla="*/ 228 w 457"/>
              <a:gd name="T7" fmla="*/ 229 h 229"/>
              <a:gd name="T8" fmla="*/ 457 w 457"/>
              <a:gd name="T9" fmla="*/ 0 h 229"/>
              <a:gd name="T10" fmla="*/ 370 w 457"/>
              <a:gd name="T11" fmla="*/ 0 h 229"/>
              <a:gd name="T12" fmla="*/ 228 w 457"/>
              <a:gd name="T13" fmla="*/ 142 h 229"/>
            </a:gdLst>
            <a:ahLst/>
            <a:cxnLst>
              <a:cxn ang="0">
                <a:pos x="T0" y="T1"/>
              </a:cxn>
              <a:cxn ang="0">
                <a:pos x="T2" y="T3"/>
              </a:cxn>
              <a:cxn ang="0">
                <a:pos x="T4" y="T5"/>
              </a:cxn>
              <a:cxn ang="0">
                <a:pos x="T6" y="T7"/>
              </a:cxn>
              <a:cxn ang="0">
                <a:pos x="T8" y="T9"/>
              </a:cxn>
              <a:cxn ang="0">
                <a:pos x="T10" y="T11"/>
              </a:cxn>
              <a:cxn ang="0">
                <a:pos x="T12" y="T13"/>
              </a:cxn>
            </a:cxnLst>
            <a:rect l="0" t="0" r="r" b="b"/>
            <a:pathLst>
              <a:path w="457" h="229">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548235"/>
          </a:solidFill>
          <a:ln>
            <a:noFill/>
          </a:ln>
        </p:spPr>
        <p:txBody>
          <a:bodyPr/>
          <a:lstStyle/>
          <a:p>
            <a:endParaRPr lang="zh-CN" altLang="en-US">
              <a:solidFill>
                <a:prstClr val="black"/>
              </a:solidFill>
            </a:endParaRPr>
          </a:p>
        </p:txBody>
      </p:sp>
      <p:sp>
        <p:nvSpPr>
          <p:cNvPr id="52" name="Freeform 10"/>
          <p:cNvSpPr/>
          <p:nvPr/>
        </p:nvSpPr>
        <p:spPr bwMode="auto">
          <a:xfrm>
            <a:off x="3779839" y="2043481"/>
            <a:ext cx="1584325" cy="792407"/>
          </a:xfrm>
          <a:custGeom>
            <a:avLst/>
            <a:gdLst>
              <a:gd name="T0" fmla="*/ 229 w 458"/>
              <a:gd name="T1" fmla="*/ 87 h 229"/>
              <a:gd name="T2" fmla="*/ 371 w 458"/>
              <a:gd name="T3" fmla="*/ 229 h 229"/>
              <a:gd name="T4" fmla="*/ 458 w 458"/>
              <a:gd name="T5" fmla="*/ 229 h 229"/>
              <a:gd name="T6" fmla="*/ 229 w 458"/>
              <a:gd name="T7" fmla="*/ 0 h 229"/>
              <a:gd name="T8" fmla="*/ 0 w 458"/>
              <a:gd name="T9" fmla="*/ 229 h 229"/>
              <a:gd name="T10" fmla="*/ 87 w 458"/>
              <a:gd name="T11" fmla="*/ 229 h 229"/>
              <a:gd name="T12" fmla="*/ 229 w 458"/>
              <a:gd name="T13" fmla="*/ 87 h 229"/>
            </a:gdLst>
            <a:ahLst/>
            <a:cxnLst>
              <a:cxn ang="0">
                <a:pos x="T0" y="T1"/>
              </a:cxn>
              <a:cxn ang="0">
                <a:pos x="T2" y="T3"/>
              </a:cxn>
              <a:cxn ang="0">
                <a:pos x="T4" y="T5"/>
              </a:cxn>
              <a:cxn ang="0">
                <a:pos x="T6" y="T7"/>
              </a:cxn>
              <a:cxn ang="0">
                <a:pos x="T8" y="T9"/>
              </a:cxn>
              <a:cxn ang="0">
                <a:pos x="T10" y="T11"/>
              </a:cxn>
              <a:cxn ang="0">
                <a:pos x="T12" y="T13"/>
              </a:cxn>
            </a:cxnLst>
            <a:rect l="0" t="0" r="r" b="b"/>
            <a:pathLst>
              <a:path w="458" h="229">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rgbClr val="548235"/>
          </a:solidFill>
          <a:ln>
            <a:noFill/>
          </a:ln>
        </p:spPr>
        <p:txBody>
          <a:bodyPr/>
          <a:lstStyle/>
          <a:p>
            <a:endParaRPr lang="zh-CN" altLang="en-US">
              <a:solidFill>
                <a:prstClr val="black"/>
              </a:solidFill>
            </a:endParaRPr>
          </a:p>
        </p:txBody>
      </p:sp>
      <p:sp>
        <p:nvSpPr>
          <p:cNvPr id="53" name="Freeform 11"/>
          <p:cNvSpPr/>
          <p:nvPr/>
        </p:nvSpPr>
        <p:spPr bwMode="auto">
          <a:xfrm>
            <a:off x="5062539" y="2835888"/>
            <a:ext cx="1582737" cy="792406"/>
          </a:xfrm>
          <a:custGeom>
            <a:avLst/>
            <a:gdLst>
              <a:gd name="T0" fmla="*/ 228 w 457"/>
              <a:gd name="T1" fmla="*/ 142 h 229"/>
              <a:gd name="T2" fmla="*/ 86 w 457"/>
              <a:gd name="T3" fmla="*/ 0 h 229"/>
              <a:gd name="T4" fmla="*/ 0 w 457"/>
              <a:gd name="T5" fmla="*/ 0 h 229"/>
              <a:gd name="T6" fmla="*/ 228 w 457"/>
              <a:gd name="T7" fmla="*/ 229 h 229"/>
              <a:gd name="T8" fmla="*/ 457 w 457"/>
              <a:gd name="T9" fmla="*/ 0 h 229"/>
              <a:gd name="T10" fmla="*/ 370 w 457"/>
              <a:gd name="T11" fmla="*/ 0 h 229"/>
              <a:gd name="T12" fmla="*/ 228 w 457"/>
              <a:gd name="T13" fmla="*/ 142 h 229"/>
            </a:gdLst>
            <a:ahLst/>
            <a:cxnLst>
              <a:cxn ang="0">
                <a:pos x="T0" y="T1"/>
              </a:cxn>
              <a:cxn ang="0">
                <a:pos x="T2" y="T3"/>
              </a:cxn>
              <a:cxn ang="0">
                <a:pos x="T4" y="T5"/>
              </a:cxn>
              <a:cxn ang="0">
                <a:pos x="T6" y="T7"/>
              </a:cxn>
              <a:cxn ang="0">
                <a:pos x="T8" y="T9"/>
              </a:cxn>
              <a:cxn ang="0">
                <a:pos x="T10" y="T11"/>
              </a:cxn>
              <a:cxn ang="0">
                <a:pos x="T12" y="T13"/>
              </a:cxn>
            </a:cxnLst>
            <a:rect l="0" t="0" r="r" b="b"/>
            <a:pathLst>
              <a:path w="457" h="229">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548235"/>
          </a:solidFill>
          <a:ln>
            <a:noFill/>
          </a:ln>
        </p:spPr>
        <p:txBody>
          <a:bodyPr/>
          <a:lstStyle/>
          <a:p>
            <a:endParaRPr lang="zh-CN" altLang="en-US">
              <a:solidFill>
                <a:prstClr val="black"/>
              </a:solidFill>
            </a:endParaRPr>
          </a:p>
        </p:txBody>
      </p:sp>
      <p:sp>
        <p:nvSpPr>
          <p:cNvPr id="54" name="Freeform 12"/>
          <p:cNvSpPr/>
          <p:nvPr/>
        </p:nvSpPr>
        <p:spPr bwMode="auto">
          <a:xfrm>
            <a:off x="1216026" y="2043480"/>
            <a:ext cx="1584325" cy="941679"/>
          </a:xfrm>
          <a:custGeom>
            <a:avLst/>
            <a:gdLst>
              <a:gd name="T0" fmla="*/ 229 w 458"/>
              <a:gd name="T1" fmla="*/ 0 h 272"/>
              <a:gd name="T2" fmla="*/ 0 w 458"/>
              <a:gd name="T3" fmla="*/ 229 h 272"/>
              <a:gd name="T4" fmla="*/ 44 w 458"/>
              <a:gd name="T5" fmla="*/ 272 h 272"/>
              <a:gd name="T6" fmla="*/ 87 w 458"/>
              <a:gd name="T7" fmla="*/ 229 h 272"/>
              <a:gd name="T8" fmla="*/ 229 w 458"/>
              <a:gd name="T9" fmla="*/ 87 h 272"/>
              <a:gd name="T10" fmla="*/ 371 w 458"/>
              <a:gd name="T11" fmla="*/ 229 h 272"/>
              <a:gd name="T12" fmla="*/ 458 w 458"/>
              <a:gd name="T13" fmla="*/ 229 h 272"/>
              <a:gd name="T14" fmla="*/ 229 w 458"/>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272">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rgbClr val="548235"/>
          </a:solidFill>
          <a:ln>
            <a:noFill/>
          </a:ln>
        </p:spPr>
        <p:txBody>
          <a:bodyPr/>
          <a:lstStyle/>
          <a:p>
            <a:endParaRPr lang="zh-CN" altLang="en-US">
              <a:solidFill>
                <a:prstClr val="black"/>
              </a:solidFill>
            </a:endParaRPr>
          </a:p>
        </p:txBody>
      </p:sp>
      <p:sp>
        <p:nvSpPr>
          <p:cNvPr id="55" name="Freeform 13"/>
          <p:cNvSpPr/>
          <p:nvPr/>
        </p:nvSpPr>
        <p:spPr bwMode="auto">
          <a:xfrm>
            <a:off x="6343651" y="2043480"/>
            <a:ext cx="1584325" cy="941679"/>
          </a:xfrm>
          <a:custGeom>
            <a:avLst/>
            <a:gdLst>
              <a:gd name="T0" fmla="*/ 229 w 458"/>
              <a:gd name="T1" fmla="*/ 0 h 272"/>
              <a:gd name="T2" fmla="*/ 0 w 458"/>
              <a:gd name="T3" fmla="*/ 229 h 272"/>
              <a:gd name="T4" fmla="*/ 87 w 458"/>
              <a:gd name="T5" fmla="*/ 229 h 272"/>
              <a:gd name="T6" fmla="*/ 229 w 458"/>
              <a:gd name="T7" fmla="*/ 87 h 272"/>
              <a:gd name="T8" fmla="*/ 371 w 458"/>
              <a:gd name="T9" fmla="*/ 229 h 272"/>
              <a:gd name="T10" fmla="*/ 414 w 458"/>
              <a:gd name="T11" fmla="*/ 272 h 272"/>
              <a:gd name="T12" fmla="*/ 458 w 458"/>
              <a:gd name="T13" fmla="*/ 229 h 272"/>
              <a:gd name="T14" fmla="*/ 229 w 458"/>
              <a:gd name="T15" fmla="*/ 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8" h="272">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rgbClr val="548235"/>
          </a:solidFill>
          <a:ln>
            <a:noFill/>
          </a:ln>
        </p:spPr>
        <p:txBody>
          <a:bodyPr/>
          <a:lstStyle/>
          <a:p>
            <a:endParaRPr lang="zh-CN" altLang="en-US">
              <a:solidFill>
                <a:prstClr val="black"/>
              </a:solidFill>
            </a:endParaRPr>
          </a:p>
        </p:txBody>
      </p:sp>
      <p:sp>
        <p:nvSpPr>
          <p:cNvPr id="57" name="Freeform 15"/>
          <p:cNvSpPr/>
          <p:nvPr/>
        </p:nvSpPr>
        <p:spPr bwMode="auto">
          <a:xfrm>
            <a:off x="1862138" y="2648504"/>
            <a:ext cx="292100" cy="374766"/>
          </a:xfrm>
          <a:custGeom>
            <a:avLst/>
            <a:gdLst>
              <a:gd name="T0" fmla="*/ 19 w 84"/>
              <a:gd name="T1" fmla="*/ 98 h 108"/>
              <a:gd name="T2" fmla="*/ 10 w 84"/>
              <a:gd name="T3" fmla="*/ 98 h 108"/>
              <a:gd name="T4" fmla="*/ 10 w 84"/>
              <a:gd name="T5" fmla="*/ 9 h 108"/>
              <a:gd name="T6" fmla="*/ 79 w 84"/>
              <a:gd name="T7" fmla="*/ 9 h 108"/>
              <a:gd name="T8" fmla="*/ 84 w 84"/>
              <a:gd name="T9" fmla="*/ 5 h 108"/>
              <a:gd name="T10" fmla="*/ 79 w 84"/>
              <a:gd name="T11" fmla="*/ 0 h 108"/>
              <a:gd name="T12" fmla="*/ 5 w 84"/>
              <a:gd name="T13" fmla="*/ 0 h 108"/>
              <a:gd name="T14" fmla="*/ 0 w 84"/>
              <a:gd name="T15" fmla="*/ 5 h 108"/>
              <a:gd name="T16" fmla="*/ 0 w 84"/>
              <a:gd name="T17" fmla="*/ 103 h 108"/>
              <a:gd name="T18" fmla="*/ 5 w 84"/>
              <a:gd name="T19" fmla="*/ 108 h 108"/>
              <a:gd name="T20" fmla="*/ 19 w 84"/>
              <a:gd name="T21" fmla="*/ 108 h 108"/>
              <a:gd name="T22" fmla="*/ 23 w 84"/>
              <a:gd name="T23" fmla="*/ 103 h 108"/>
              <a:gd name="T24" fmla="*/ 19 w 84"/>
              <a:gd name="T2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58" name="Freeform 16"/>
          <p:cNvSpPr/>
          <p:nvPr/>
        </p:nvSpPr>
        <p:spPr bwMode="auto">
          <a:xfrm>
            <a:off x="2046288" y="2867647"/>
            <a:ext cx="107950" cy="155623"/>
          </a:xfrm>
          <a:custGeom>
            <a:avLst/>
            <a:gdLst>
              <a:gd name="T0" fmla="*/ 26 w 31"/>
              <a:gd name="T1" fmla="*/ 0 h 45"/>
              <a:gd name="T2" fmla="*/ 21 w 31"/>
              <a:gd name="T3" fmla="*/ 5 h 45"/>
              <a:gd name="T4" fmla="*/ 21 w 31"/>
              <a:gd name="T5" fmla="*/ 35 h 45"/>
              <a:gd name="T6" fmla="*/ 4 w 31"/>
              <a:gd name="T7" fmla="*/ 35 h 45"/>
              <a:gd name="T8" fmla="*/ 0 w 31"/>
              <a:gd name="T9" fmla="*/ 40 h 45"/>
              <a:gd name="T10" fmla="*/ 4 w 31"/>
              <a:gd name="T11" fmla="*/ 45 h 45"/>
              <a:gd name="T12" fmla="*/ 26 w 31"/>
              <a:gd name="T13" fmla="*/ 45 h 45"/>
              <a:gd name="T14" fmla="*/ 29 w 31"/>
              <a:gd name="T15" fmla="*/ 43 h 45"/>
              <a:gd name="T16" fmla="*/ 31 w 31"/>
              <a:gd name="T17" fmla="*/ 40 h 45"/>
              <a:gd name="T18" fmla="*/ 31 w 31"/>
              <a:gd name="T19" fmla="*/ 5 h 45"/>
              <a:gd name="T20" fmla="*/ 26 w 31"/>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59" name="Freeform 17"/>
          <p:cNvSpPr>
            <a:spLocks noEditPoints="1"/>
          </p:cNvSpPr>
          <p:nvPr/>
        </p:nvSpPr>
        <p:spPr bwMode="auto">
          <a:xfrm>
            <a:off x="1966913" y="2729492"/>
            <a:ext cx="179388" cy="258843"/>
          </a:xfrm>
          <a:custGeom>
            <a:avLst/>
            <a:gdLst>
              <a:gd name="T0" fmla="*/ 45 w 52"/>
              <a:gd name="T1" fmla="*/ 1 h 75"/>
              <a:gd name="T2" fmla="*/ 40 w 52"/>
              <a:gd name="T3" fmla="*/ 0 h 75"/>
              <a:gd name="T4" fmla="*/ 30 w 52"/>
              <a:gd name="T5" fmla="*/ 5 h 75"/>
              <a:gd name="T6" fmla="*/ 1 w 52"/>
              <a:gd name="T7" fmla="*/ 57 h 75"/>
              <a:gd name="T8" fmla="*/ 0 w 52"/>
              <a:gd name="T9" fmla="*/ 59 h 75"/>
              <a:gd name="T10" fmla="*/ 0 w 52"/>
              <a:gd name="T11" fmla="*/ 71 h 75"/>
              <a:gd name="T12" fmla="*/ 3 w 52"/>
              <a:gd name="T13" fmla="*/ 75 h 75"/>
              <a:gd name="T14" fmla="*/ 5 w 52"/>
              <a:gd name="T15" fmla="*/ 75 h 75"/>
              <a:gd name="T16" fmla="*/ 7 w 52"/>
              <a:gd name="T17" fmla="*/ 75 h 75"/>
              <a:gd name="T18" fmla="*/ 18 w 52"/>
              <a:gd name="T19" fmla="*/ 69 h 75"/>
              <a:gd name="T20" fmla="*/ 19 w 52"/>
              <a:gd name="T21" fmla="*/ 67 h 75"/>
              <a:gd name="T22" fmla="*/ 49 w 52"/>
              <a:gd name="T23" fmla="*/ 16 h 75"/>
              <a:gd name="T24" fmla="*/ 45 w 52"/>
              <a:gd name="T25" fmla="*/ 1 h 75"/>
              <a:gd name="T26" fmla="*/ 41 w 52"/>
              <a:gd name="T27" fmla="*/ 11 h 75"/>
              <a:gd name="T28" fmla="*/ 12 w 52"/>
              <a:gd name="T29" fmla="*/ 62 h 75"/>
              <a:gd name="T30" fmla="*/ 9 w 52"/>
              <a:gd name="T31" fmla="*/ 63 h 75"/>
              <a:gd name="T32" fmla="*/ 9 w 52"/>
              <a:gd name="T33" fmla="*/ 60 h 75"/>
              <a:gd name="T34" fmla="*/ 38 w 52"/>
              <a:gd name="T35" fmla="*/ 10 h 75"/>
              <a:gd name="T36" fmla="*/ 41 w 52"/>
              <a:gd name="T37" fmla="*/ 9 h 75"/>
              <a:gd name="T38" fmla="*/ 41 w 52"/>
              <a:gd name="T3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60" name="Freeform 18"/>
          <p:cNvSpPr/>
          <p:nvPr/>
        </p:nvSpPr>
        <p:spPr bwMode="auto">
          <a:xfrm>
            <a:off x="1917701" y="2756487"/>
            <a:ext cx="111125" cy="31760"/>
          </a:xfrm>
          <a:custGeom>
            <a:avLst/>
            <a:gdLst>
              <a:gd name="T0" fmla="*/ 32 w 32"/>
              <a:gd name="T1" fmla="*/ 4 h 9"/>
              <a:gd name="T2" fmla="*/ 28 w 32"/>
              <a:gd name="T3" fmla="*/ 0 h 9"/>
              <a:gd name="T4" fmla="*/ 4 w 32"/>
              <a:gd name="T5" fmla="*/ 0 h 9"/>
              <a:gd name="T6" fmla="*/ 0 w 32"/>
              <a:gd name="T7" fmla="*/ 4 h 9"/>
              <a:gd name="T8" fmla="*/ 4 w 32"/>
              <a:gd name="T9" fmla="*/ 9 h 9"/>
              <a:gd name="T10" fmla="*/ 28 w 32"/>
              <a:gd name="T11" fmla="*/ 9 h 9"/>
              <a:gd name="T12" fmla="*/ 32 w 32"/>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61" name="Freeform 19"/>
          <p:cNvSpPr/>
          <p:nvPr/>
        </p:nvSpPr>
        <p:spPr bwMode="auto">
          <a:xfrm>
            <a:off x="1917701" y="2818419"/>
            <a:ext cx="73025" cy="31760"/>
          </a:xfrm>
          <a:custGeom>
            <a:avLst/>
            <a:gdLst>
              <a:gd name="T0" fmla="*/ 4 w 21"/>
              <a:gd name="T1" fmla="*/ 0 h 9"/>
              <a:gd name="T2" fmla="*/ 0 w 21"/>
              <a:gd name="T3" fmla="*/ 4 h 9"/>
              <a:gd name="T4" fmla="*/ 4 w 21"/>
              <a:gd name="T5" fmla="*/ 9 h 9"/>
              <a:gd name="T6" fmla="*/ 16 w 21"/>
              <a:gd name="T7" fmla="*/ 9 h 9"/>
              <a:gd name="T8" fmla="*/ 21 w 21"/>
              <a:gd name="T9" fmla="*/ 4 h 9"/>
              <a:gd name="T10" fmla="*/ 16 w 21"/>
              <a:gd name="T11" fmla="*/ 0 h 9"/>
              <a:gd name="T12" fmla="*/ 4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63" name="Freeform 21"/>
          <p:cNvSpPr>
            <a:spLocks noEditPoints="1"/>
          </p:cNvSpPr>
          <p:nvPr/>
        </p:nvSpPr>
        <p:spPr bwMode="auto">
          <a:xfrm>
            <a:off x="5668964" y="2648504"/>
            <a:ext cx="369887" cy="374766"/>
          </a:xfrm>
          <a:custGeom>
            <a:avLst/>
            <a:gdLst>
              <a:gd name="T0" fmla="*/ 103 w 107"/>
              <a:gd name="T1" fmla="*/ 42 h 108"/>
              <a:gd name="T2" fmla="*/ 93 w 107"/>
              <a:gd name="T3" fmla="*/ 35 h 108"/>
              <a:gd name="T4" fmla="*/ 97 w 107"/>
              <a:gd name="T5" fmla="*/ 22 h 108"/>
              <a:gd name="T6" fmla="*/ 80 w 107"/>
              <a:gd name="T7" fmla="*/ 10 h 108"/>
              <a:gd name="T8" fmla="*/ 68 w 107"/>
              <a:gd name="T9" fmla="*/ 12 h 108"/>
              <a:gd name="T10" fmla="*/ 62 w 107"/>
              <a:gd name="T11" fmla="*/ 1 h 108"/>
              <a:gd name="T12" fmla="*/ 42 w 107"/>
              <a:gd name="T13" fmla="*/ 4 h 108"/>
              <a:gd name="T14" fmla="*/ 34 w 107"/>
              <a:gd name="T15" fmla="*/ 14 h 108"/>
              <a:gd name="T16" fmla="*/ 22 w 107"/>
              <a:gd name="T17" fmla="*/ 11 h 108"/>
              <a:gd name="T18" fmla="*/ 10 w 107"/>
              <a:gd name="T19" fmla="*/ 27 h 108"/>
              <a:gd name="T20" fmla="*/ 12 w 107"/>
              <a:gd name="T21" fmla="*/ 39 h 108"/>
              <a:gd name="T22" fmla="*/ 0 w 107"/>
              <a:gd name="T23" fmla="*/ 46 h 108"/>
              <a:gd name="T24" fmla="*/ 0 w 107"/>
              <a:gd name="T25" fmla="*/ 62 h 108"/>
              <a:gd name="T26" fmla="*/ 12 w 107"/>
              <a:gd name="T27" fmla="*/ 69 h 108"/>
              <a:gd name="T28" fmla="*/ 10 w 107"/>
              <a:gd name="T29" fmla="*/ 81 h 108"/>
              <a:gd name="T30" fmla="*/ 22 w 107"/>
              <a:gd name="T31" fmla="*/ 97 h 108"/>
              <a:gd name="T32" fmla="*/ 34 w 107"/>
              <a:gd name="T33" fmla="*/ 94 h 108"/>
              <a:gd name="T34" fmla="*/ 42 w 107"/>
              <a:gd name="T35" fmla="*/ 104 h 108"/>
              <a:gd name="T36" fmla="*/ 53 w 107"/>
              <a:gd name="T37" fmla="*/ 108 h 108"/>
              <a:gd name="T38" fmla="*/ 65 w 107"/>
              <a:gd name="T39" fmla="*/ 104 h 108"/>
              <a:gd name="T40" fmla="*/ 72 w 107"/>
              <a:gd name="T41" fmla="*/ 94 h 108"/>
              <a:gd name="T42" fmla="*/ 85 w 107"/>
              <a:gd name="T43" fmla="*/ 97 h 108"/>
              <a:gd name="T44" fmla="*/ 97 w 107"/>
              <a:gd name="T45" fmla="*/ 81 h 108"/>
              <a:gd name="T46" fmla="*/ 95 w 107"/>
              <a:gd name="T47" fmla="*/ 69 h 108"/>
              <a:gd name="T48" fmla="*/ 106 w 107"/>
              <a:gd name="T49" fmla="*/ 62 h 108"/>
              <a:gd name="T50" fmla="*/ 106 w 107"/>
              <a:gd name="T51" fmla="*/ 46 h 108"/>
              <a:gd name="T52" fmla="*/ 90 w 107"/>
              <a:gd name="T53" fmla="*/ 61 h 108"/>
              <a:gd name="T54" fmla="*/ 84 w 107"/>
              <a:gd name="T55" fmla="*/ 71 h 108"/>
              <a:gd name="T56" fmla="*/ 88 w 107"/>
              <a:gd name="T57" fmla="*/ 82 h 108"/>
              <a:gd name="T58" fmla="*/ 74 w 107"/>
              <a:gd name="T59" fmla="*/ 84 h 108"/>
              <a:gd name="T60" fmla="*/ 63 w 107"/>
              <a:gd name="T61" fmla="*/ 87 h 108"/>
              <a:gd name="T62" fmla="*/ 57 w 107"/>
              <a:gd name="T63" fmla="*/ 98 h 108"/>
              <a:gd name="T64" fmla="*/ 47 w 107"/>
              <a:gd name="T65" fmla="*/ 90 h 108"/>
              <a:gd name="T66" fmla="*/ 37 w 107"/>
              <a:gd name="T67" fmla="*/ 85 h 108"/>
              <a:gd name="T68" fmla="*/ 25 w 107"/>
              <a:gd name="T69" fmla="*/ 88 h 108"/>
              <a:gd name="T70" fmla="*/ 23 w 107"/>
              <a:gd name="T71" fmla="*/ 75 h 108"/>
              <a:gd name="T72" fmla="*/ 20 w 107"/>
              <a:gd name="T73" fmla="*/ 64 h 108"/>
              <a:gd name="T74" fmla="*/ 9 w 107"/>
              <a:gd name="T75" fmla="*/ 58 h 108"/>
              <a:gd name="T76" fmla="*/ 9 w 107"/>
              <a:gd name="T77" fmla="*/ 50 h 108"/>
              <a:gd name="T78" fmla="*/ 20 w 107"/>
              <a:gd name="T79" fmla="*/ 44 h 108"/>
              <a:gd name="T80" fmla="*/ 23 w 107"/>
              <a:gd name="T81" fmla="*/ 33 h 108"/>
              <a:gd name="T82" fmla="*/ 25 w 107"/>
              <a:gd name="T83" fmla="*/ 20 h 108"/>
              <a:gd name="T84" fmla="*/ 37 w 107"/>
              <a:gd name="T85" fmla="*/ 23 h 108"/>
              <a:gd name="T86" fmla="*/ 47 w 107"/>
              <a:gd name="T87" fmla="*/ 18 h 108"/>
              <a:gd name="T88" fmla="*/ 57 w 107"/>
              <a:gd name="T89" fmla="*/ 10 h 108"/>
              <a:gd name="T90" fmla="*/ 63 w 107"/>
              <a:gd name="T91" fmla="*/ 21 h 108"/>
              <a:gd name="T92" fmla="*/ 74 w 107"/>
              <a:gd name="T93" fmla="*/ 23 h 108"/>
              <a:gd name="T94" fmla="*/ 88 w 107"/>
              <a:gd name="T95" fmla="*/ 26 h 108"/>
              <a:gd name="T96" fmla="*/ 84 w 107"/>
              <a:gd name="T97" fmla="*/ 37 h 108"/>
              <a:gd name="T98" fmla="*/ 90 w 107"/>
              <a:gd name="T99" fmla="*/ 47 h 108"/>
              <a:gd name="T100" fmla="*/ 98 w 107"/>
              <a:gd name="T10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08">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64" name="Freeform 22"/>
          <p:cNvSpPr>
            <a:spLocks noEditPoints="1"/>
          </p:cNvSpPr>
          <p:nvPr/>
        </p:nvSpPr>
        <p:spPr bwMode="auto">
          <a:xfrm>
            <a:off x="5780089" y="2759663"/>
            <a:ext cx="147637" cy="146095"/>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3 h 42"/>
              <a:gd name="T12" fmla="*/ 9 w 43"/>
              <a:gd name="T13" fmla="*/ 21 h 42"/>
              <a:gd name="T14" fmla="*/ 21 w 43"/>
              <a:gd name="T15" fmla="*/ 9 h 42"/>
              <a:gd name="T16" fmla="*/ 33 w 43"/>
              <a:gd name="T17" fmla="*/ 21 h 42"/>
              <a:gd name="T18" fmla="*/ 21 w 43"/>
              <a:gd name="T19"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66" name="Freeform 24"/>
          <p:cNvSpPr/>
          <p:nvPr/>
        </p:nvSpPr>
        <p:spPr bwMode="auto">
          <a:xfrm>
            <a:off x="4387850" y="2648504"/>
            <a:ext cx="368300" cy="266783"/>
          </a:xfrm>
          <a:custGeom>
            <a:avLst/>
            <a:gdLst>
              <a:gd name="T0" fmla="*/ 82 w 106"/>
              <a:gd name="T1" fmla="*/ 28 h 77"/>
              <a:gd name="T2" fmla="*/ 77 w 106"/>
              <a:gd name="T3" fmla="*/ 29 h 77"/>
              <a:gd name="T4" fmla="*/ 77 w 106"/>
              <a:gd name="T5" fmla="*/ 27 h 77"/>
              <a:gd name="T6" fmla="*/ 50 w 106"/>
              <a:gd name="T7" fmla="*/ 0 h 77"/>
              <a:gd name="T8" fmla="*/ 25 w 106"/>
              <a:gd name="T9" fmla="*/ 22 h 77"/>
              <a:gd name="T10" fmla="*/ 17 w 106"/>
              <a:gd name="T11" fmla="*/ 23 h 77"/>
              <a:gd name="T12" fmla="*/ 17 w 106"/>
              <a:gd name="T13" fmla="*/ 23 h 77"/>
              <a:gd name="T14" fmla="*/ 6 w 106"/>
              <a:gd name="T15" fmla="*/ 39 h 77"/>
              <a:gd name="T16" fmla="*/ 8 w 106"/>
              <a:gd name="T17" fmla="*/ 46 h 77"/>
              <a:gd name="T18" fmla="*/ 0 w 106"/>
              <a:gd name="T19" fmla="*/ 60 h 77"/>
              <a:gd name="T20" fmla="*/ 17 w 106"/>
              <a:gd name="T21" fmla="*/ 77 h 77"/>
              <a:gd name="T22" fmla="*/ 35 w 106"/>
              <a:gd name="T23" fmla="*/ 77 h 77"/>
              <a:gd name="T24" fmla="*/ 39 w 106"/>
              <a:gd name="T25" fmla="*/ 73 h 77"/>
              <a:gd name="T26" fmla="*/ 35 w 106"/>
              <a:gd name="T27" fmla="*/ 68 h 77"/>
              <a:gd name="T28" fmla="*/ 17 w 106"/>
              <a:gd name="T29" fmla="*/ 68 h 77"/>
              <a:gd name="T30" fmla="*/ 9 w 106"/>
              <a:gd name="T31" fmla="*/ 60 h 77"/>
              <a:gd name="T32" fmla="*/ 16 w 106"/>
              <a:gd name="T33" fmla="*/ 53 h 77"/>
              <a:gd name="T34" fmla="*/ 20 w 106"/>
              <a:gd name="T35" fmla="*/ 50 h 77"/>
              <a:gd name="T36" fmla="*/ 18 w 106"/>
              <a:gd name="T37" fmla="*/ 45 h 77"/>
              <a:gd name="T38" fmla="*/ 15 w 106"/>
              <a:gd name="T39" fmla="*/ 39 h 77"/>
              <a:gd name="T40" fmla="*/ 20 w 106"/>
              <a:gd name="T41" fmla="*/ 32 h 77"/>
              <a:gd name="T42" fmla="*/ 20 w 106"/>
              <a:gd name="T43" fmla="*/ 32 h 77"/>
              <a:gd name="T44" fmla="*/ 27 w 106"/>
              <a:gd name="T45" fmla="*/ 32 h 77"/>
              <a:gd name="T46" fmla="*/ 31 w 106"/>
              <a:gd name="T47" fmla="*/ 32 h 77"/>
              <a:gd name="T48" fmla="*/ 34 w 106"/>
              <a:gd name="T49" fmla="*/ 28 h 77"/>
              <a:gd name="T50" fmla="*/ 33 w 106"/>
              <a:gd name="T51" fmla="*/ 27 h 77"/>
              <a:gd name="T52" fmla="*/ 33 w 106"/>
              <a:gd name="T53" fmla="*/ 27 h 77"/>
              <a:gd name="T54" fmla="*/ 50 w 106"/>
              <a:gd name="T55" fmla="*/ 9 h 77"/>
              <a:gd name="T56" fmla="*/ 67 w 106"/>
              <a:gd name="T57" fmla="*/ 27 h 77"/>
              <a:gd name="T58" fmla="*/ 65 w 106"/>
              <a:gd name="T59" fmla="*/ 35 h 77"/>
              <a:gd name="T60" fmla="*/ 66 w 106"/>
              <a:gd name="T61" fmla="*/ 41 h 77"/>
              <a:gd name="T62" fmla="*/ 72 w 106"/>
              <a:gd name="T63" fmla="*/ 41 h 77"/>
              <a:gd name="T64" fmla="*/ 82 w 106"/>
              <a:gd name="T65" fmla="*/ 38 h 77"/>
              <a:gd name="T66" fmla="*/ 97 w 106"/>
              <a:gd name="T67" fmla="*/ 53 h 77"/>
              <a:gd name="T68" fmla="*/ 82 w 106"/>
              <a:gd name="T69" fmla="*/ 68 h 77"/>
              <a:gd name="T70" fmla="*/ 71 w 106"/>
              <a:gd name="T71" fmla="*/ 68 h 77"/>
              <a:gd name="T72" fmla="*/ 67 w 106"/>
              <a:gd name="T73" fmla="*/ 73 h 77"/>
              <a:gd name="T74" fmla="*/ 71 w 106"/>
              <a:gd name="T75" fmla="*/ 77 h 77"/>
              <a:gd name="T76" fmla="*/ 82 w 106"/>
              <a:gd name="T77" fmla="*/ 77 h 77"/>
              <a:gd name="T78" fmla="*/ 106 w 106"/>
              <a:gd name="T79" fmla="*/ 53 h 77"/>
              <a:gd name="T80" fmla="*/ 82 w 106"/>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77">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67" name="Freeform 25"/>
          <p:cNvSpPr/>
          <p:nvPr/>
        </p:nvSpPr>
        <p:spPr bwMode="auto">
          <a:xfrm>
            <a:off x="4498975" y="2797775"/>
            <a:ext cx="146050" cy="225495"/>
          </a:xfrm>
          <a:custGeom>
            <a:avLst/>
            <a:gdLst>
              <a:gd name="T0" fmla="*/ 33 w 42"/>
              <a:gd name="T1" fmla="*/ 41 h 65"/>
              <a:gd name="T2" fmla="*/ 26 w 42"/>
              <a:gd name="T3" fmla="*/ 49 h 65"/>
              <a:gd name="T4" fmla="*/ 26 w 42"/>
              <a:gd name="T5" fmla="*/ 5 h 65"/>
              <a:gd name="T6" fmla="*/ 21 w 42"/>
              <a:gd name="T7" fmla="*/ 0 h 65"/>
              <a:gd name="T8" fmla="*/ 16 w 42"/>
              <a:gd name="T9" fmla="*/ 5 h 65"/>
              <a:gd name="T10" fmla="*/ 16 w 42"/>
              <a:gd name="T11" fmla="*/ 49 h 65"/>
              <a:gd name="T12" fmla="*/ 9 w 42"/>
              <a:gd name="T13" fmla="*/ 41 h 65"/>
              <a:gd name="T14" fmla="*/ 2 w 42"/>
              <a:gd name="T15" fmla="*/ 41 h 65"/>
              <a:gd name="T16" fmla="*/ 2 w 42"/>
              <a:gd name="T17" fmla="*/ 48 h 65"/>
              <a:gd name="T18" fmla="*/ 18 w 42"/>
              <a:gd name="T19" fmla="*/ 63 h 65"/>
              <a:gd name="T20" fmla="*/ 21 w 42"/>
              <a:gd name="T21" fmla="*/ 65 h 65"/>
              <a:gd name="T22" fmla="*/ 24 w 42"/>
              <a:gd name="T23" fmla="*/ 63 h 65"/>
              <a:gd name="T24" fmla="*/ 40 w 42"/>
              <a:gd name="T25" fmla="*/ 48 h 65"/>
              <a:gd name="T26" fmla="*/ 40 w 42"/>
              <a:gd name="T27" fmla="*/ 41 h 65"/>
              <a:gd name="T28" fmla="*/ 33 w 42"/>
              <a:gd name="T29"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5">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69" name="Freeform 27"/>
          <p:cNvSpPr>
            <a:spLocks noEditPoints="1"/>
          </p:cNvSpPr>
          <p:nvPr/>
        </p:nvSpPr>
        <p:spPr bwMode="auto">
          <a:xfrm>
            <a:off x="3119438" y="2677088"/>
            <a:ext cx="373062" cy="317598"/>
          </a:xfrm>
          <a:custGeom>
            <a:avLst/>
            <a:gdLst>
              <a:gd name="T0" fmla="*/ 94 w 108"/>
              <a:gd name="T1" fmla="*/ 15 h 92"/>
              <a:gd name="T2" fmla="*/ 77 w 108"/>
              <a:gd name="T3" fmla="*/ 15 h 92"/>
              <a:gd name="T4" fmla="*/ 77 w 108"/>
              <a:gd name="T5" fmla="*/ 14 h 92"/>
              <a:gd name="T6" fmla="*/ 77 w 108"/>
              <a:gd name="T7" fmla="*/ 11 h 92"/>
              <a:gd name="T8" fmla="*/ 66 w 108"/>
              <a:gd name="T9" fmla="*/ 0 h 92"/>
              <a:gd name="T10" fmla="*/ 54 w 108"/>
              <a:gd name="T11" fmla="*/ 0 h 92"/>
              <a:gd name="T12" fmla="*/ 43 w 108"/>
              <a:gd name="T13" fmla="*/ 11 h 92"/>
              <a:gd name="T14" fmla="*/ 43 w 108"/>
              <a:gd name="T15" fmla="*/ 15 h 92"/>
              <a:gd name="T16" fmla="*/ 14 w 108"/>
              <a:gd name="T17" fmla="*/ 15 h 92"/>
              <a:gd name="T18" fmla="*/ 0 w 108"/>
              <a:gd name="T19" fmla="*/ 29 h 92"/>
              <a:gd name="T20" fmla="*/ 0 w 108"/>
              <a:gd name="T21" fmla="*/ 78 h 92"/>
              <a:gd name="T22" fmla="*/ 14 w 108"/>
              <a:gd name="T23" fmla="*/ 92 h 92"/>
              <a:gd name="T24" fmla="*/ 94 w 108"/>
              <a:gd name="T25" fmla="*/ 92 h 92"/>
              <a:gd name="T26" fmla="*/ 108 w 108"/>
              <a:gd name="T27" fmla="*/ 78 h 92"/>
              <a:gd name="T28" fmla="*/ 108 w 108"/>
              <a:gd name="T29" fmla="*/ 29 h 92"/>
              <a:gd name="T30" fmla="*/ 94 w 108"/>
              <a:gd name="T31" fmla="*/ 15 h 92"/>
              <a:gd name="T32" fmla="*/ 10 w 108"/>
              <a:gd name="T33" fmla="*/ 78 h 92"/>
              <a:gd name="T34" fmla="*/ 10 w 108"/>
              <a:gd name="T35" fmla="*/ 29 h 92"/>
              <a:gd name="T36" fmla="*/ 14 w 108"/>
              <a:gd name="T37" fmla="*/ 24 h 92"/>
              <a:gd name="T38" fmla="*/ 26 w 108"/>
              <a:gd name="T39" fmla="*/ 24 h 92"/>
              <a:gd name="T40" fmla="*/ 26 w 108"/>
              <a:gd name="T41" fmla="*/ 83 h 92"/>
              <a:gd name="T42" fmla="*/ 14 w 108"/>
              <a:gd name="T43" fmla="*/ 83 h 92"/>
              <a:gd name="T44" fmla="*/ 10 w 108"/>
              <a:gd name="T45" fmla="*/ 78 h 92"/>
              <a:gd name="T46" fmla="*/ 99 w 108"/>
              <a:gd name="T47" fmla="*/ 78 h 92"/>
              <a:gd name="T48" fmla="*/ 94 w 108"/>
              <a:gd name="T49" fmla="*/ 83 h 92"/>
              <a:gd name="T50" fmla="*/ 35 w 108"/>
              <a:gd name="T51" fmla="*/ 83 h 92"/>
              <a:gd name="T52" fmla="*/ 35 w 108"/>
              <a:gd name="T53" fmla="*/ 24 h 92"/>
              <a:gd name="T54" fmla="*/ 43 w 108"/>
              <a:gd name="T55" fmla="*/ 24 h 92"/>
              <a:gd name="T56" fmla="*/ 77 w 108"/>
              <a:gd name="T57" fmla="*/ 24 h 92"/>
              <a:gd name="T58" fmla="*/ 94 w 108"/>
              <a:gd name="T59" fmla="*/ 24 h 92"/>
              <a:gd name="T60" fmla="*/ 99 w 108"/>
              <a:gd name="T61" fmla="*/ 29 h 92"/>
              <a:gd name="T62" fmla="*/ 99 w 108"/>
              <a:gd name="T6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92">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70" name="Freeform 28"/>
          <p:cNvSpPr>
            <a:spLocks noEditPoints="1"/>
          </p:cNvSpPr>
          <p:nvPr/>
        </p:nvSpPr>
        <p:spPr bwMode="auto">
          <a:xfrm>
            <a:off x="3267075" y="2808891"/>
            <a:ext cx="117475" cy="117511"/>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5 h 34"/>
              <a:gd name="T12" fmla="*/ 9 w 34"/>
              <a:gd name="T13" fmla="*/ 17 h 34"/>
              <a:gd name="T14" fmla="*/ 17 w 34"/>
              <a:gd name="T15" fmla="*/ 10 h 34"/>
              <a:gd name="T16" fmla="*/ 25 w 34"/>
              <a:gd name="T17" fmla="*/ 17 h 34"/>
              <a:gd name="T18" fmla="*/ 17 w 34"/>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72" name="Freeform 30"/>
          <p:cNvSpPr>
            <a:spLocks noEditPoints="1"/>
          </p:cNvSpPr>
          <p:nvPr/>
        </p:nvSpPr>
        <p:spPr bwMode="auto">
          <a:xfrm>
            <a:off x="6953251" y="2653268"/>
            <a:ext cx="366713" cy="365238"/>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9 h 106"/>
              <a:gd name="T12" fmla="*/ 9 w 106"/>
              <a:gd name="T13" fmla="*/ 53 h 106"/>
              <a:gd name="T14" fmla="*/ 53 w 106"/>
              <a:gd name="T15" fmla="*/ 97 h 106"/>
              <a:gd name="T16" fmla="*/ 97 w 106"/>
              <a:gd name="T17" fmla="*/ 53 h 106"/>
              <a:gd name="T18" fmla="*/ 53 w 106"/>
              <a:gd name="T1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73" name="Freeform 31"/>
          <p:cNvSpPr/>
          <p:nvPr/>
        </p:nvSpPr>
        <p:spPr bwMode="auto">
          <a:xfrm>
            <a:off x="7118351" y="2721552"/>
            <a:ext cx="114300" cy="128627"/>
          </a:xfrm>
          <a:custGeom>
            <a:avLst/>
            <a:gdLst>
              <a:gd name="T0" fmla="*/ 28 w 33"/>
              <a:gd name="T1" fmla="*/ 37 h 37"/>
              <a:gd name="T2" fmla="*/ 5 w 33"/>
              <a:gd name="T3" fmla="*/ 37 h 37"/>
              <a:gd name="T4" fmla="*/ 0 w 33"/>
              <a:gd name="T5" fmla="*/ 33 h 37"/>
              <a:gd name="T6" fmla="*/ 0 w 33"/>
              <a:gd name="T7" fmla="*/ 5 h 37"/>
              <a:gd name="T8" fmla="*/ 5 w 33"/>
              <a:gd name="T9" fmla="*/ 0 h 37"/>
              <a:gd name="T10" fmla="*/ 9 w 33"/>
              <a:gd name="T11" fmla="*/ 5 h 37"/>
              <a:gd name="T12" fmla="*/ 9 w 33"/>
              <a:gd name="T13" fmla="*/ 28 h 37"/>
              <a:gd name="T14" fmla="*/ 28 w 33"/>
              <a:gd name="T15" fmla="*/ 28 h 37"/>
              <a:gd name="T16" fmla="*/ 33 w 33"/>
              <a:gd name="T17" fmla="*/ 33 h 37"/>
              <a:gd name="T18" fmla="*/ 28 w 33"/>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7">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solidFill>
            <a:srgbClr val="5482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solidFill>
            </a:endParaRPr>
          </a:p>
        </p:txBody>
      </p:sp>
      <p:sp>
        <p:nvSpPr>
          <p:cNvPr id="74" name="Line 32"/>
          <p:cNvSpPr>
            <a:spLocks noChangeShapeType="1"/>
          </p:cNvSpPr>
          <p:nvPr/>
        </p:nvSpPr>
        <p:spPr bwMode="auto">
          <a:xfrm>
            <a:off x="2008188" y="3123313"/>
            <a:ext cx="0" cy="504981"/>
          </a:xfrm>
          <a:prstGeom prst="line">
            <a:avLst/>
          </a:prstGeom>
          <a:noFill/>
          <a:ln w="9525" cmpd="sng">
            <a:solidFill>
              <a:schemeClr val="accent6">
                <a:lumMod val="75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75" name="Line 33"/>
          <p:cNvSpPr>
            <a:spLocks noChangeShapeType="1"/>
          </p:cNvSpPr>
          <p:nvPr/>
        </p:nvSpPr>
        <p:spPr bwMode="auto">
          <a:xfrm>
            <a:off x="4572000" y="3123313"/>
            <a:ext cx="0" cy="504981"/>
          </a:xfrm>
          <a:prstGeom prst="line">
            <a:avLst/>
          </a:prstGeom>
          <a:noFill/>
          <a:ln w="9525" cmpd="sng">
            <a:solidFill>
              <a:schemeClr val="accent6">
                <a:lumMod val="75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76" name="Line 34"/>
          <p:cNvSpPr>
            <a:spLocks noChangeShapeType="1"/>
          </p:cNvSpPr>
          <p:nvPr/>
        </p:nvSpPr>
        <p:spPr bwMode="auto">
          <a:xfrm>
            <a:off x="7135813" y="3123313"/>
            <a:ext cx="0" cy="504981"/>
          </a:xfrm>
          <a:prstGeom prst="line">
            <a:avLst/>
          </a:prstGeom>
          <a:noFill/>
          <a:ln w="9525" cmpd="sng">
            <a:solidFill>
              <a:schemeClr val="accent6">
                <a:lumMod val="75000"/>
              </a:schemeClr>
            </a:solidFill>
            <a:prstDash val="solid"/>
            <a:round/>
            <a:tailEnd type="oval" w="sm" len="sm"/>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77" name="Line 35"/>
          <p:cNvSpPr>
            <a:spLocks noChangeShapeType="1"/>
          </p:cNvSpPr>
          <p:nvPr/>
        </p:nvSpPr>
        <p:spPr bwMode="auto">
          <a:xfrm>
            <a:off x="3305175" y="1994885"/>
            <a:ext cx="0" cy="551987"/>
          </a:xfrm>
          <a:prstGeom prst="line">
            <a:avLst/>
          </a:prstGeom>
          <a:noFill/>
          <a:ln w="9525" cmpd="sng">
            <a:solidFill>
              <a:schemeClr val="accent6">
                <a:lumMod val="75000"/>
              </a:schemeClr>
            </a:solidFill>
            <a:prstDash val="solid"/>
            <a:round/>
            <a:headEnd type="oval" w="sm" len="sm"/>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78" name="Line 36"/>
          <p:cNvSpPr>
            <a:spLocks noChangeShapeType="1"/>
          </p:cNvSpPr>
          <p:nvPr/>
        </p:nvSpPr>
        <p:spPr bwMode="auto">
          <a:xfrm>
            <a:off x="5851525" y="1994885"/>
            <a:ext cx="0" cy="551987"/>
          </a:xfrm>
          <a:prstGeom prst="line">
            <a:avLst/>
          </a:prstGeom>
          <a:noFill/>
          <a:ln w="9525" cmpd="sng">
            <a:solidFill>
              <a:schemeClr val="accent6">
                <a:lumMod val="75000"/>
              </a:schemeClr>
            </a:solidFill>
            <a:prstDash val="solid"/>
            <a:round/>
            <a:headEnd type="oval" w="sm" len="sm"/>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79" name="矩形 78"/>
          <p:cNvSpPr/>
          <p:nvPr/>
        </p:nvSpPr>
        <p:spPr>
          <a:xfrm>
            <a:off x="3496219" y="4016155"/>
            <a:ext cx="2152162" cy="669414"/>
          </a:xfrm>
          <a:prstGeom prst="rect">
            <a:avLst/>
          </a:prstGeom>
        </p:spPr>
        <p:txBody>
          <a:bodyPr wrap="square">
            <a:spAutoFit/>
          </a:bodyPr>
          <a:lstStyle/>
          <a:p>
            <a:pPr algn="ctr">
              <a:lnSpc>
                <a:spcPts val="15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80" name="文本框 159"/>
          <p:cNvSpPr txBox="1">
            <a:spLocks noChangeArrowheads="1"/>
          </p:cNvSpPr>
          <p:nvPr/>
        </p:nvSpPr>
        <p:spPr bwMode="auto">
          <a:xfrm>
            <a:off x="3787411" y="3743687"/>
            <a:ext cx="1569779" cy="338554"/>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600" dirty="0">
                <a:solidFill>
                  <a:schemeClr val="accent6">
                    <a:lumMod val="75000"/>
                  </a:schemeClr>
                </a:solidFill>
                <a:latin typeface="微软雅黑" panose="020B0503020204020204" pitchFamily="34" charset="-122"/>
              </a:rPr>
              <a:t>课题调研</a:t>
            </a:r>
          </a:p>
        </p:txBody>
      </p:sp>
      <p:sp>
        <p:nvSpPr>
          <p:cNvPr id="81" name="矩形 80"/>
          <p:cNvSpPr/>
          <p:nvPr/>
        </p:nvSpPr>
        <p:spPr>
          <a:xfrm>
            <a:off x="6078191" y="4016155"/>
            <a:ext cx="2152162" cy="669414"/>
          </a:xfrm>
          <a:prstGeom prst="rect">
            <a:avLst/>
          </a:prstGeom>
        </p:spPr>
        <p:txBody>
          <a:bodyPr wrap="square">
            <a:spAutoFit/>
          </a:bodyPr>
          <a:lstStyle/>
          <a:p>
            <a:pPr algn="ctr">
              <a:lnSpc>
                <a:spcPts val="15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82" name="文本框 159"/>
          <p:cNvSpPr txBox="1">
            <a:spLocks noChangeArrowheads="1"/>
          </p:cNvSpPr>
          <p:nvPr/>
        </p:nvSpPr>
        <p:spPr bwMode="auto">
          <a:xfrm>
            <a:off x="6369383" y="3743687"/>
            <a:ext cx="1569779" cy="338554"/>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600" dirty="0">
                <a:solidFill>
                  <a:schemeClr val="accent6">
                    <a:lumMod val="75000"/>
                  </a:schemeClr>
                </a:solidFill>
                <a:latin typeface="微软雅黑" panose="020B0503020204020204" pitchFamily="34" charset="-122"/>
              </a:rPr>
              <a:t>课题调研</a:t>
            </a:r>
          </a:p>
        </p:txBody>
      </p:sp>
      <p:sp>
        <p:nvSpPr>
          <p:cNvPr id="83" name="矩形 82"/>
          <p:cNvSpPr/>
          <p:nvPr/>
        </p:nvSpPr>
        <p:spPr>
          <a:xfrm>
            <a:off x="2230090" y="1291030"/>
            <a:ext cx="2152162" cy="669414"/>
          </a:xfrm>
          <a:prstGeom prst="rect">
            <a:avLst/>
          </a:prstGeom>
        </p:spPr>
        <p:txBody>
          <a:bodyPr wrap="square">
            <a:spAutoFit/>
          </a:bodyPr>
          <a:lstStyle/>
          <a:p>
            <a:pPr algn="ctr">
              <a:lnSpc>
                <a:spcPts val="15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84" name="文本框 159"/>
          <p:cNvSpPr txBox="1">
            <a:spLocks noChangeArrowheads="1"/>
          </p:cNvSpPr>
          <p:nvPr/>
        </p:nvSpPr>
        <p:spPr bwMode="auto">
          <a:xfrm>
            <a:off x="2521282" y="1018562"/>
            <a:ext cx="1569779" cy="338554"/>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600" dirty="0">
                <a:solidFill>
                  <a:schemeClr val="accent6">
                    <a:lumMod val="75000"/>
                  </a:schemeClr>
                </a:solidFill>
                <a:latin typeface="微软雅黑" panose="020B0503020204020204" pitchFamily="34" charset="-122"/>
              </a:rPr>
              <a:t>课题调研</a:t>
            </a:r>
          </a:p>
        </p:txBody>
      </p:sp>
      <p:sp>
        <p:nvSpPr>
          <p:cNvPr id="85" name="矩形 84"/>
          <p:cNvSpPr/>
          <p:nvPr/>
        </p:nvSpPr>
        <p:spPr>
          <a:xfrm>
            <a:off x="4812062" y="1291030"/>
            <a:ext cx="2152162" cy="669414"/>
          </a:xfrm>
          <a:prstGeom prst="rect">
            <a:avLst/>
          </a:prstGeom>
        </p:spPr>
        <p:txBody>
          <a:bodyPr wrap="square">
            <a:spAutoFit/>
          </a:bodyPr>
          <a:lstStyle/>
          <a:p>
            <a:pPr algn="ctr">
              <a:lnSpc>
                <a:spcPts val="15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86" name="文本框 159"/>
          <p:cNvSpPr txBox="1">
            <a:spLocks noChangeArrowheads="1"/>
          </p:cNvSpPr>
          <p:nvPr/>
        </p:nvSpPr>
        <p:spPr bwMode="auto">
          <a:xfrm>
            <a:off x="5103254" y="1018562"/>
            <a:ext cx="1569779" cy="338554"/>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600" dirty="0">
                <a:solidFill>
                  <a:schemeClr val="accent6">
                    <a:lumMod val="75000"/>
                  </a:schemeClr>
                </a:solidFill>
                <a:latin typeface="微软雅黑" panose="020B0503020204020204" pitchFamily="34" charset="-122"/>
              </a:rPr>
              <a:t>课题调研</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80602" y="1698653"/>
            <a:ext cx="502444" cy="502444"/>
            <a:chOff x="6443245" y="1611109"/>
            <a:chExt cx="751188" cy="751188"/>
          </a:xfrm>
          <a:solidFill>
            <a:srgbClr val="036FB1"/>
          </a:solidFill>
        </p:grpSpPr>
        <p:sp>
          <p:nvSpPr>
            <p:cNvPr id="45" name="椭圆 44"/>
            <p:cNvSpPr/>
            <p:nvPr/>
          </p:nvSpPr>
          <p:spPr>
            <a:xfrm>
              <a:off x="6443245" y="1611109"/>
              <a:ext cx="751188" cy="751188"/>
            </a:xfrm>
            <a:prstGeom prst="ellipse">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46" name="Freeform 21"/>
            <p:cNvSpPr>
              <a:spLocks noEditPoints="1"/>
            </p:cNvSpPr>
            <p:nvPr/>
          </p:nvSpPr>
          <p:spPr bwMode="auto">
            <a:xfrm>
              <a:off x="6602953" y="1780982"/>
              <a:ext cx="425755" cy="418061"/>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rgbClr val="548235"/>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nvGrpSpPr>
          <p:cNvPr id="13" name="组合 12"/>
          <p:cNvGrpSpPr/>
          <p:nvPr/>
        </p:nvGrpSpPr>
        <p:grpSpPr>
          <a:xfrm>
            <a:off x="4780602" y="3133884"/>
            <a:ext cx="502444" cy="502444"/>
            <a:chOff x="6443245" y="3204483"/>
            <a:chExt cx="751188" cy="751188"/>
          </a:xfrm>
        </p:grpSpPr>
        <p:sp>
          <p:nvSpPr>
            <p:cNvPr id="43" name="椭圆 42"/>
            <p:cNvSpPr/>
            <p:nvPr/>
          </p:nvSpPr>
          <p:spPr>
            <a:xfrm>
              <a:off x="6443245" y="3204483"/>
              <a:ext cx="751188" cy="751188"/>
            </a:xfrm>
            <a:prstGeom prst="ellips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44" name="Freeform 33"/>
            <p:cNvSpPr>
              <a:spLocks noEditPoints="1"/>
            </p:cNvSpPr>
            <p:nvPr/>
          </p:nvSpPr>
          <p:spPr bwMode="auto">
            <a:xfrm>
              <a:off x="6534210" y="3329085"/>
              <a:ext cx="554928" cy="455936"/>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nvGrpSpPr>
          <p:cNvPr id="5" name="组合 4"/>
          <p:cNvGrpSpPr/>
          <p:nvPr/>
        </p:nvGrpSpPr>
        <p:grpSpPr>
          <a:xfrm>
            <a:off x="876507" y="3134836"/>
            <a:ext cx="507683" cy="507683"/>
            <a:chOff x="3424768" y="2961096"/>
            <a:chExt cx="759650" cy="759649"/>
          </a:xfrm>
          <a:solidFill>
            <a:srgbClr val="036FB1"/>
          </a:solidFill>
        </p:grpSpPr>
        <p:sp>
          <p:nvSpPr>
            <p:cNvPr id="21" name="椭圆 20"/>
            <p:cNvSpPr/>
            <p:nvPr/>
          </p:nvSpPr>
          <p:spPr>
            <a:xfrm>
              <a:off x="3424768" y="2961096"/>
              <a:ext cx="759650" cy="759649"/>
            </a:xfrm>
            <a:prstGeom prst="ellipse">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grpSp>
          <p:nvGrpSpPr>
            <p:cNvPr id="22" name="组合 21"/>
            <p:cNvGrpSpPr/>
            <p:nvPr/>
          </p:nvGrpSpPr>
          <p:grpSpPr>
            <a:xfrm>
              <a:off x="3602043" y="3071238"/>
              <a:ext cx="405347" cy="482677"/>
              <a:chOff x="10787673" y="2508217"/>
              <a:chExt cx="478426" cy="569698"/>
            </a:xfrm>
            <a:grpFill/>
          </p:grpSpPr>
          <p:sp>
            <p:nvSpPr>
              <p:cNvPr id="23"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solidFill>
                <a:srgbClr val="548235"/>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4" name="Freeform 26"/>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solidFill>
                <a:srgbClr val="548235"/>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5" name="Freeform 27"/>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solidFill>
                <a:srgbClr val="548235"/>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6" name="Freeform 28"/>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solidFill>
                <a:srgbClr val="548235"/>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sp>
            <p:nvSpPr>
              <p:cNvPr id="27" name="Freeform 29"/>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solidFill>
                <a:srgbClr val="548235"/>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grpSp>
      <p:sp>
        <p:nvSpPr>
          <p:cNvPr id="17" name="MH_Text_1"/>
          <p:cNvSpPr txBox="1"/>
          <p:nvPr/>
        </p:nvSpPr>
        <p:spPr>
          <a:xfrm>
            <a:off x="1450314" y="1822603"/>
            <a:ext cx="2683444" cy="625793"/>
          </a:xfrm>
          <a:prstGeom prst="rect">
            <a:avLst/>
          </a:prstGeom>
          <a:noFill/>
        </p:spPr>
        <p:txBody>
          <a:bodyPr lIns="68580" tIns="34290" rIns="68580" bIns="34290" anchor="ctr"/>
          <a:lstStyle/>
          <a:p>
            <a:pPr algn="ct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18" name="MH_Text_1"/>
          <p:cNvSpPr txBox="1"/>
          <p:nvPr/>
        </p:nvSpPr>
        <p:spPr>
          <a:xfrm>
            <a:off x="1450315" y="3256947"/>
            <a:ext cx="2802752" cy="625793"/>
          </a:xfrm>
          <a:prstGeom prst="rect">
            <a:avLst/>
          </a:prstGeom>
          <a:noFill/>
        </p:spPr>
        <p:txBody>
          <a:bodyPr lIns="68580" tIns="34290" rIns="68580" bIns="34290" anchor="ctr"/>
          <a:lstStyle/>
          <a:p>
            <a:pP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在此处输入您的文本，</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53" name="MH_Text_1"/>
          <p:cNvSpPr txBox="1"/>
          <p:nvPr/>
        </p:nvSpPr>
        <p:spPr>
          <a:xfrm>
            <a:off x="5366163" y="1822603"/>
            <a:ext cx="2812358" cy="625793"/>
          </a:xfrm>
          <a:prstGeom prst="rect">
            <a:avLst/>
          </a:prstGeom>
          <a:noFill/>
        </p:spPr>
        <p:txBody>
          <a:bodyPr lIns="68580" tIns="34290" rIns="68580" bIns="34290" anchor="ctr"/>
          <a:lstStyle/>
          <a:p>
            <a:pP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54" name="MH_Text_1"/>
          <p:cNvSpPr txBox="1"/>
          <p:nvPr/>
        </p:nvSpPr>
        <p:spPr>
          <a:xfrm>
            <a:off x="5366163" y="3256947"/>
            <a:ext cx="2812358" cy="625793"/>
          </a:xfrm>
          <a:prstGeom prst="rect">
            <a:avLst/>
          </a:prstGeom>
          <a:noFill/>
        </p:spPr>
        <p:txBody>
          <a:bodyPr lIns="68580" tIns="34290" rIns="68580" bIns="34290" anchor="ctr"/>
          <a:lstStyle/>
          <a:p>
            <a:pPr>
              <a:lnSpc>
                <a:spcPts val="1500"/>
              </a:lnSpc>
            </a:pPr>
            <a:r>
              <a:rPr lang="zh-CN" altLang="en-US" sz="1000" kern="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sym typeface="+mn-ea"/>
              </a:rPr>
              <a:t>在此处输入您的文本在此处输入您的文本，</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在此输入相关文字，在此输入相关文字，在此输入相关文字， </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DOCER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稻壳儿设计师</a:t>
            </a:r>
            <a:r>
              <a:rPr lang="en-US" altLang="zh-CN" sz="1000" dirty="0" err="1">
                <a:solidFill>
                  <a:schemeClr val="tx1">
                    <a:lumMod val="85000"/>
                    <a:lumOff val="15000"/>
                  </a:schemeClr>
                </a:solidFill>
                <a:latin typeface="微软雅黑" panose="020B0503020204020204" pitchFamily="34" charset="-122"/>
                <a:ea typeface="微软雅黑" panose="020B0503020204020204" pitchFamily="34" charset="-122"/>
              </a:rPr>
              <a:t>qzuser</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grpSp>
        <p:nvGrpSpPr>
          <p:cNvPr id="19" name="组合 18"/>
          <p:cNvGrpSpPr/>
          <p:nvPr/>
        </p:nvGrpSpPr>
        <p:grpSpPr>
          <a:xfrm>
            <a:off x="876507" y="1699605"/>
            <a:ext cx="507683" cy="507683"/>
            <a:chOff x="3424768" y="1611109"/>
            <a:chExt cx="759650" cy="759649"/>
          </a:xfrm>
        </p:grpSpPr>
        <p:sp>
          <p:nvSpPr>
            <p:cNvPr id="33" name="椭圆 32"/>
            <p:cNvSpPr/>
            <p:nvPr/>
          </p:nvSpPr>
          <p:spPr>
            <a:xfrm>
              <a:off x="3424768" y="1611109"/>
              <a:ext cx="759650" cy="759649"/>
            </a:xfrm>
            <a:prstGeom prst="ellips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endParaRPr>
            </a:p>
          </p:txBody>
        </p:sp>
        <p:sp>
          <p:nvSpPr>
            <p:cNvPr id="34" name="Freeform 5"/>
            <p:cNvSpPr>
              <a:spLocks noEditPoints="1"/>
            </p:cNvSpPr>
            <p:nvPr/>
          </p:nvSpPr>
          <p:spPr bwMode="auto">
            <a:xfrm>
              <a:off x="3524311" y="1805900"/>
              <a:ext cx="555723" cy="348110"/>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grpSp>
      <p:sp>
        <p:nvSpPr>
          <p:cNvPr id="40" name="TextBox 1210"/>
          <p:cNvSpPr/>
          <p:nvPr/>
        </p:nvSpPr>
        <p:spPr>
          <a:xfrm>
            <a:off x="1482515" y="1538263"/>
            <a:ext cx="1307306" cy="315471"/>
          </a:xfrm>
          <a:prstGeom prst="rect">
            <a:avLst/>
          </a:prstGeom>
          <a:noFill/>
          <a:ln w="9525">
            <a:noFill/>
            <a:miter/>
          </a:ln>
        </p:spPr>
        <p:txBody>
          <a:bodyPr wrap="square" lIns="68580" tIns="34290" rIns="68580" bIns="34290">
            <a:spAutoFit/>
          </a:bodyPr>
          <a:lstStyle/>
          <a:p>
            <a:pPr lvl="0"/>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41" name="TextBox 1210"/>
          <p:cNvSpPr/>
          <p:nvPr/>
        </p:nvSpPr>
        <p:spPr>
          <a:xfrm>
            <a:off x="1482515" y="2977055"/>
            <a:ext cx="1307306" cy="315471"/>
          </a:xfrm>
          <a:prstGeom prst="rect">
            <a:avLst/>
          </a:prstGeom>
          <a:noFill/>
          <a:ln w="9525">
            <a:noFill/>
            <a:miter/>
          </a:ln>
        </p:spPr>
        <p:txBody>
          <a:bodyPr wrap="square" lIns="68580" tIns="34290" rIns="68580" bIns="34290">
            <a:spAutoFit/>
          </a:bodyPr>
          <a:lstStyle/>
          <a:p>
            <a:pPr lvl="0"/>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56" name="TextBox 1210"/>
          <p:cNvSpPr/>
          <p:nvPr/>
        </p:nvSpPr>
        <p:spPr>
          <a:xfrm>
            <a:off x="5387183" y="1538263"/>
            <a:ext cx="1307306" cy="315471"/>
          </a:xfrm>
          <a:prstGeom prst="rect">
            <a:avLst/>
          </a:prstGeom>
          <a:noFill/>
          <a:ln w="9525">
            <a:noFill/>
            <a:miter/>
          </a:ln>
        </p:spPr>
        <p:txBody>
          <a:bodyPr wrap="square" lIns="68580" tIns="34290" rIns="68580" bIns="34290">
            <a:spAutoFit/>
          </a:bodyPr>
          <a:lstStyle/>
          <a:p>
            <a:pPr lvl="0"/>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57" name="TextBox 1210"/>
          <p:cNvSpPr/>
          <p:nvPr/>
        </p:nvSpPr>
        <p:spPr>
          <a:xfrm>
            <a:off x="5387183" y="2977055"/>
            <a:ext cx="1307306" cy="315471"/>
          </a:xfrm>
          <a:prstGeom prst="rect">
            <a:avLst/>
          </a:prstGeom>
          <a:noFill/>
          <a:ln w="9525">
            <a:noFill/>
            <a:miter/>
          </a:ln>
        </p:spPr>
        <p:txBody>
          <a:bodyPr wrap="square" lIns="68580" tIns="34290" rIns="68580" bIns="34290">
            <a:spAutoFit/>
          </a:bodyPr>
          <a:lstStyle/>
          <a:p>
            <a:pPr lvl="0"/>
            <a:r>
              <a:rPr lang="zh-CN" altLang="en-US" sz="1600" dirty="0">
                <a:solidFill>
                  <a:schemeClr val="accent6">
                    <a:lumMod val="75000"/>
                  </a:schemeClr>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28" name="文本框 10"/>
          <p:cNvSpPr txBox="1"/>
          <p:nvPr/>
        </p:nvSpPr>
        <p:spPr>
          <a:xfrm>
            <a:off x="752635" y="370064"/>
            <a:ext cx="3333751" cy="523220"/>
          </a:xfrm>
          <a:prstGeom prst="rect">
            <a:avLst/>
          </a:prstGeom>
          <a:noFill/>
        </p:spPr>
        <p:txBody>
          <a:bodyPr wrap="square" rtlCol="0">
            <a:spAutoFit/>
          </a:bodyPr>
          <a:lstStyle/>
          <a:p>
            <a:r>
              <a:rPr lang="zh-CN" altLang="en-US" sz="1800" dirty="0">
                <a:solidFill>
                  <a:schemeClr val="accent6">
                    <a:lumMod val="75000"/>
                  </a:schemeClr>
                </a:solidFill>
                <a:latin typeface="微软雅黑" panose="020B0503020204020204" pitchFamily="34" charset="-122"/>
                <a:ea typeface="微软雅黑" panose="020B0503020204020204" pitchFamily="34" charset="-122"/>
                <a:sym typeface="+mn-ea"/>
              </a:rPr>
              <a:t>研究方法与思路</a:t>
            </a:r>
            <a:endParaRPr lang="en-US" altLang="zh-CN" sz="1800" dirty="0">
              <a:solidFill>
                <a:schemeClr val="accent6">
                  <a:lumMod val="75000"/>
                </a:schemeClr>
              </a:solidFill>
              <a:latin typeface="微软雅黑" panose="020B0503020204020204" pitchFamily="34" charset="-122"/>
              <a:ea typeface="微软雅黑" panose="020B0503020204020204" pitchFamily="34" charset="-122"/>
              <a:sym typeface="+mn-ea"/>
            </a:endParaRPr>
          </a:p>
          <a:p>
            <a:r>
              <a:rPr lang="en-US" altLang="zh-CN" sz="1000" dirty="0">
                <a:solidFill>
                  <a:schemeClr val="accent6">
                    <a:lumMod val="75000"/>
                  </a:schemeClr>
                </a:solidFill>
                <a:latin typeface="微软雅黑" panose="020B0503020204020204" pitchFamily="34" charset="-122"/>
                <a:ea typeface="微软雅黑" panose="020B0503020204020204" pitchFamily="34" charset="-122"/>
                <a:sym typeface="+mn-ea"/>
              </a:rPr>
              <a:t>Research methods and ideas</a:t>
            </a:r>
            <a:endParaRPr lang="zh-CN" altLang="en-US" sz="1000"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0">
    <p:push dir="u"/>
  </p:transition>
</p:sld>
</file>

<file path=ppt/theme/theme1.xml><?xml version="1.0" encoding="utf-8"?>
<a:theme xmlns:a="http://schemas.openxmlformats.org/drawingml/2006/main" name="Qzus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1872</Words>
  <Application>Microsoft Office PowerPoint</Application>
  <PresentationFormat>全屏显示(16:9)</PresentationFormat>
  <Paragraphs>176</Paragraphs>
  <Slides>18</Slides>
  <Notes>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微软雅黑</vt:lpstr>
      <vt:lpstr>Calibri Light</vt:lpstr>
      <vt:lpstr>Calibri</vt:lpstr>
      <vt:lpstr>Gill Sans</vt:lpstr>
      <vt:lpstr>Arial</vt:lpstr>
      <vt:lpstr>方正细圆简体</vt:lpstr>
      <vt:lpstr>Qzuser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简约毕业论文答辩-</dc:title>
  <dc:creator>qzuser</dc:creator>
  <cp:keywords>qzuser</cp:keywords>
  <dc:description>qzuser</dc:description>
  <cp:lastModifiedBy>天 下</cp:lastModifiedBy>
  <cp:revision>62</cp:revision>
  <dcterms:created xsi:type="dcterms:W3CDTF">2016-05-20T12:59:00Z</dcterms:created>
  <dcterms:modified xsi:type="dcterms:W3CDTF">2021-01-05T23:21:16Z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