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7" r:id="rId2"/>
    <p:sldId id="258" r:id="rId3"/>
    <p:sldId id="259" r:id="rId4"/>
    <p:sldId id="264" r:id="rId5"/>
    <p:sldId id="265" r:id="rId6"/>
    <p:sldId id="266" r:id="rId7"/>
    <p:sldId id="260" r:id="rId8"/>
    <p:sldId id="267" r:id="rId9"/>
    <p:sldId id="269" r:id="rId10"/>
    <p:sldId id="268" r:id="rId11"/>
    <p:sldId id="261" r:id="rId12"/>
    <p:sldId id="270" r:id="rId13"/>
    <p:sldId id="271" r:id="rId14"/>
    <p:sldId id="272" r:id="rId15"/>
    <p:sldId id="262" r:id="rId16"/>
    <p:sldId id="273" r:id="rId17"/>
    <p:sldId id="274" r:id="rId18"/>
    <p:sldId id="275" r:id="rId19"/>
    <p:sldId id="263"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9266"/>
    <a:srgbClr val="B889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69" autoAdjust="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218018855198693E-2"/>
          <c:y val="0.12482208077704"/>
          <c:w val="0.923859652062894"/>
          <c:h val="0.71920169480066298"/>
        </c:manualLayout>
      </c:layout>
      <c:barChart>
        <c:barDir val="col"/>
        <c:grouping val="clustered"/>
        <c:varyColors val="0"/>
        <c:ser>
          <c:idx val="0"/>
          <c:order val="0"/>
          <c:tx>
            <c:strRef>
              <c:f>Sheet1!$B$1</c:f>
              <c:strCache>
                <c:ptCount val="1"/>
                <c:pt idx="0">
                  <c:v>Series One</c:v>
                </c:pt>
              </c:strCache>
            </c:strRef>
          </c:tx>
          <c:spPr>
            <a:solidFill>
              <a:srgbClr val="BE9266"/>
            </a:solidFill>
          </c:spPr>
          <c:invertIfNegative val="0"/>
          <c:dPt>
            <c:idx val="8"/>
            <c:invertIfNegative val="0"/>
            <c:bubble3D val="0"/>
            <c:extLst>
              <c:ext xmlns:c16="http://schemas.microsoft.com/office/drawing/2014/chart" uri="{C3380CC4-5D6E-409C-BE32-E72D297353CC}">
                <c16:uniqueId val="{00000000-F14A-40EE-BD57-BF556B83B855}"/>
              </c:ext>
            </c:extLst>
          </c:dPt>
          <c:dPt>
            <c:idx val="9"/>
            <c:invertIfNegative val="0"/>
            <c:bubble3D val="0"/>
            <c:extLst>
              <c:ext xmlns:c16="http://schemas.microsoft.com/office/drawing/2014/chart" uri="{C3380CC4-5D6E-409C-BE32-E72D297353CC}">
                <c16:uniqueId val="{00000001-F14A-40EE-BD57-BF556B83B855}"/>
              </c:ext>
            </c:extLst>
          </c:dPt>
          <c:dPt>
            <c:idx val="10"/>
            <c:invertIfNegative val="0"/>
            <c:bubble3D val="0"/>
            <c:extLst>
              <c:ext xmlns:c16="http://schemas.microsoft.com/office/drawing/2014/chart" uri="{C3380CC4-5D6E-409C-BE32-E72D297353CC}">
                <c16:uniqueId val="{00000002-F14A-40EE-BD57-BF556B83B855}"/>
              </c:ext>
            </c:extLst>
          </c:dPt>
          <c:dPt>
            <c:idx val="11"/>
            <c:invertIfNegative val="0"/>
            <c:bubble3D val="0"/>
            <c:extLst>
              <c:ext xmlns:c16="http://schemas.microsoft.com/office/drawing/2014/chart" uri="{C3380CC4-5D6E-409C-BE32-E72D297353CC}">
                <c16:uniqueId val="{00000003-F14A-40EE-BD57-BF556B83B855}"/>
              </c:ext>
            </c:extLst>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25</c:v>
                </c:pt>
                <c:pt idx="1">
                  <c:v>40</c:v>
                </c:pt>
                <c:pt idx="2">
                  <c:v>35</c:v>
                </c:pt>
                <c:pt idx="3">
                  <c:v>15</c:v>
                </c:pt>
                <c:pt idx="4">
                  <c:v>27</c:v>
                </c:pt>
                <c:pt idx="5">
                  <c:v>75</c:v>
                </c:pt>
                <c:pt idx="6">
                  <c:v>47</c:v>
                </c:pt>
                <c:pt idx="7">
                  <c:v>71</c:v>
                </c:pt>
                <c:pt idx="8">
                  <c:v>77</c:v>
                </c:pt>
                <c:pt idx="9">
                  <c:v>70</c:v>
                </c:pt>
                <c:pt idx="10">
                  <c:v>50</c:v>
                </c:pt>
                <c:pt idx="11">
                  <c:v>91</c:v>
                </c:pt>
              </c:numCache>
            </c:numRef>
          </c:val>
          <c:extLst>
            <c:ext xmlns:c16="http://schemas.microsoft.com/office/drawing/2014/chart" uri="{C3380CC4-5D6E-409C-BE32-E72D297353CC}">
              <c16:uniqueId val="{00000004-F14A-40EE-BD57-BF556B83B855}"/>
            </c:ext>
          </c:extLst>
        </c:ser>
        <c:ser>
          <c:idx val="1"/>
          <c:order val="1"/>
          <c:tx>
            <c:strRef>
              <c:f>Sheet1!$C$1</c:f>
              <c:strCache>
                <c:ptCount val="1"/>
                <c:pt idx="0">
                  <c:v>Series Two</c:v>
                </c:pt>
              </c:strCache>
            </c:strRef>
          </c:tx>
          <c:spPr>
            <a:solidFill>
              <a:srgbClr val="B8895A"/>
            </a:solidFill>
          </c:spPr>
          <c:invertIfNegative val="0"/>
          <c:dPt>
            <c:idx val="1"/>
            <c:invertIfNegative val="0"/>
            <c:bubble3D val="0"/>
            <c:extLst>
              <c:ext xmlns:c16="http://schemas.microsoft.com/office/drawing/2014/chart" uri="{C3380CC4-5D6E-409C-BE32-E72D297353CC}">
                <c16:uniqueId val="{00000005-F14A-40EE-BD57-BF556B83B855}"/>
              </c:ext>
            </c:extLst>
          </c:dPt>
          <c:dPt>
            <c:idx val="2"/>
            <c:invertIfNegative val="0"/>
            <c:bubble3D val="0"/>
            <c:extLst>
              <c:ext xmlns:c16="http://schemas.microsoft.com/office/drawing/2014/chart" uri="{C3380CC4-5D6E-409C-BE32-E72D297353CC}">
                <c16:uniqueId val="{00000006-F14A-40EE-BD57-BF556B83B855}"/>
              </c:ext>
            </c:extLst>
          </c:dPt>
          <c:dPt>
            <c:idx val="3"/>
            <c:invertIfNegative val="0"/>
            <c:bubble3D val="0"/>
            <c:extLst>
              <c:ext xmlns:c16="http://schemas.microsoft.com/office/drawing/2014/chart" uri="{C3380CC4-5D6E-409C-BE32-E72D297353CC}">
                <c16:uniqueId val="{00000007-F14A-40EE-BD57-BF556B83B855}"/>
              </c:ext>
            </c:extLst>
          </c:dPt>
          <c:dPt>
            <c:idx val="4"/>
            <c:invertIfNegative val="0"/>
            <c:bubble3D val="0"/>
            <c:extLst>
              <c:ext xmlns:c16="http://schemas.microsoft.com/office/drawing/2014/chart" uri="{C3380CC4-5D6E-409C-BE32-E72D297353CC}">
                <c16:uniqueId val="{00000008-F14A-40EE-BD57-BF556B83B855}"/>
              </c:ext>
            </c:extLst>
          </c:dPt>
          <c:dPt>
            <c:idx val="5"/>
            <c:invertIfNegative val="0"/>
            <c:bubble3D val="0"/>
            <c:extLst>
              <c:ext xmlns:c16="http://schemas.microsoft.com/office/drawing/2014/chart" uri="{C3380CC4-5D6E-409C-BE32-E72D297353CC}">
                <c16:uniqueId val="{00000009-F14A-40EE-BD57-BF556B83B855}"/>
              </c:ext>
            </c:extLst>
          </c:dPt>
          <c:dPt>
            <c:idx val="6"/>
            <c:invertIfNegative val="0"/>
            <c:bubble3D val="0"/>
            <c:extLst>
              <c:ext xmlns:c16="http://schemas.microsoft.com/office/drawing/2014/chart" uri="{C3380CC4-5D6E-409C-BE32-E72D297353CC}">
                <c16:uniqueId val="{0000000A-F14A-40EE-BD57-BF556B83B855}"/>
              </c:ext>
            </c:extLst>
          </c:dPt>
          <c:dPt>
            <c:idx val="7"/>
            <c:invertIfNegative val="0"/>
            <c:bubble3D val="0"/>
            <c:extLst>
              <c:ext xmlns:c16="http://schemas.microsoft.com/office/drawing/2014/chart" uri="{C3380CC4-5D6E-409C-BE32-E72D297353CC}">
                <c16:uniqueId val="{0000000B-F14A-40EE-BD57-BF556B83B855}"/>
              </c:ext>
            </c:extLst>
          </c:dPt>
          <c:dPt>
            <c:idx val="8"/>
            <c:invertIfNegative val="0"/>
            <c:bubble3D val="0"/>
            <c:extLst>
              <c:ext xmlns:c16="http://schemas.microsoft.com/office/drawing/2014/chart" uri="{C3380CC4-5D6E-409C-BE32-E72D297353CC}">
                <c16:uniqueId val="{0000000C-F14A-40EE-BD57-BF556B83B855}"/>
              </c:ext>
            </c:extLst>
          </c:dPt>
          <c:dPt>
            <c:idx val="9"/>
            <c:invertIfNegative val="0"/>
            <c:bubble3D val="0"/>
            <c:extLst>
              <c:ext xmlns:c16="http://schemas.microsoft.com/office/drawing/2014/chart" uri="{C3380CC4-5D6E-409C-BE32-E72D297353CC}">
                <c16:uniqueId val="{0000000D-F14A-40EE-BD57-BF556B83B855}"/>
              </c:ext>
            </c:extLst>
          </c:dPt>
          <c:dPt>
            <c:idx val="10"/>
            <c:invertIfNegative val="0"/>
            <c:bubble3D val="0"/>
            <c:extLst>
              <c:ext xmlns:c16="http://schemas.microsoft.com/office/drawing/2014/chart" uri="{C3380CC4-5D6E-409C-BE32-E72D297353CC}">
                <c16:uniqueId val="{0000000E-F14A-40EE-BD57-BF556B83B855}"/>
              </c:ext>
            </c:extLst>
          </c:dPt>
          <c:dPt>
            <c:idx val="11"/>
            <c:invertIfNegative val="0"/>
            <c:bubble3D val="0"/>
            <c:extLst>
              <c:ext xmlns:c16="http://schemas.microsoft.com/office/drawing/2014/chart" uri="{C3380CC4-5D6E-409C-BE32-E72D297353CC}">
                <c16:uniqueId val="{0000000F-F14A-40EE-BD57-BF556B83B855}"/>
              </c:ext>
            </c:extLst>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50</c:v>
                </c:pt>
                <c:pt idx="1">
                  <c:v>89</c:v>
                </c:pt>
                <c:pt idx="2">
                  <c:v>77</c:v>
                </c:pt>
                <c:pt idx="3">
                  <c:v>50</c:v>
                </c:pt>
                <c:pt idx="4">
                  <c:v>73</c:v>
                </c:pt>
                <c:pt idx="5">
                  <c:v>111</c:v>
                </c:pt>
                <c:pt idx="6">
                  <c:v>125</c:v>
                </c:pt>
                <c:pt idx="7">
                  <c:v>137</c:v>
                </c:pt>
                <c:pt idx="8">
                  <c:v>141</c:v>
                </c:pt>
                <c:pt idx="9">
                  <c:v>157</c:v>
                </c:pt>
                <c:pt idx="10">
                  <c:v>177</c:v>
                </c:pt>
                <c:pt idx="11">
                  <c:v>235</c:v>
                </c:pt>
              </c:numCache>
            </c:numRef>
          </c:val>
          <c:extLst>
            <c:ext xmlns:c16="http://schemas.microsoft.com/office/drawing/2014/chart" uri="{C3380CC4-5D6E-409C-BE32-E72D297353CC}">
              <c16:uniqueId val="{00000010-F14A-40EE-BD57-BF556B83B855}"/>
            </c:ext>
          </c:extLst>
        </c:ser>
        <c:dLbls>
          <c:showLegendKey val="0"/>
          <c:showVal val="0"/>
          <c:showCatName val="0"/>
          <c:showSerName val="0"/>
          <c:showPercent val="0"/>
          <c:showBubbleSize val="0"/>
        </c:dLbls>
        <c:gapWidth val="85"/>
        <c:axId val="573635712"/>
        <c:axId val="573636104"/>
      </c:barChart>
      <c:catAx>
        <c:axId val="573635712"/>
        <c:scaling>
          <c:orientation val="minMax"/>
        </c:scaling>
        <c:delete val="0"/>
        <c:axPos val="b"/>
        <c:majorGridlines>
          <c:spPr>
            <a:ln w="3175" cap="flat" cmpd="sng" algn="ctr">
              <a:solidFill>
                <a:schemeClr val="bg2">
                  <a:alpha val="50000"/>
                </a:schemeClr>
              </a:solidFill>
              <a:prstDash val="solid"/>
              <a:round/>
            </a:ln>
          </c:spPr>
        </c:majorGridlines>
        <c:numFmt formatCode="General" sourceLinked="0"/>
        <c:majorTickMark val="none"/>
        <c:minorTickMark val="none"/>
        <c:tickLblPos val="nextTo"/>
        <c:spPr>
          <a:ln w="12700" cap="flat" cmpd="sng" algn="ctr">
            <a:noFill/>
            <a:prstDash val="solid"/>
            <a:round/>
          </a:ln>
        </c:spPr>
        <c:txPr>
          <a:bodyPr rot="-60000000" spcFirstLastPara="0" vertOverflow="ellipsis" vert="horz" wrap="square" anchor="ctr" anchorCtr="1"/>
          <a:lstStyle/>
          <a:p>
            <a:pPr>
              <a:defRPr lang="zh-CN" sz="1200" b="0" i="0" u="none" strike="noStrike" kern="1200" baseline="0">
                <a:solidFill>
                  <a:schemeClr val="tx1"/>
                </a:solidFill>
                <a:latin typeface="+mn-lt"/>
                <a:ea typeface="+mn-ea"/>
                <a:cs typeface="+mn-ea"/>
                <a:sym typeface="+mn-lt"/>
              </a:defRPr>
            </a:pPr>
            <a:endParaRPr lang="zh-CN"/>
          </a:p>
        </c:txPr>
        <c:crossAx val="573636104"/>
        <c:crosses val="autoZero"/>
        <c:auto val="1"/>
        <c:lblAlgn val="ctr"/>
        <c:lblOffset val="100"/>
        <c:noMultiLvlLbl val="0"/>
      </c:catAx>
      <c:valAx>
        <c:axId val="573636104"/>
        <c:scaling>
          <c:orientation val="minMax"/>
        </c:scaling>
        <c:delete val="0"/>
        <c:axPos val="l"/>
        <c:majorGridlines>
          <c:spPr>
            <a:ln w="3175" cap="flat" cmpd="sng" algn="ctr">
              <a:solidFill>
                <a:schemeClr val="bg2">
                  <a:alpha val="50000"/>
                </a:schemeClr>
              </a:solidFill>
              <a:prstDash val="solid"/>
              <a:round/>
            </a:ln>
          </c:spPr>
        </c:majorGridlines>
        <c:numFmt formatCode="0&quot;%&quot;" sourceLinked="0"/>
        <c:majorTickMark val="none"/>
        <c:minorTickMark val="none"/>
        <c:tickLblPos val="nextTo"/>
        <c:spPr>
          <a:ln w="19050" cap="flat" cmpd="sng" algn="ctr">
            <a:noFill/>
            <a:prstDash val="solid"/>
            <a:round/>
          </a:ln>
        </c:spPr>
        <c:txPr>
          <a:bodyPr rot="-60000000" spcFirstLastPara="0" vertOverflow="ellipsis" vert="horz" wrap="square" anchor="ctr" anchorCtr="1"/>
          <a:lstStyle/>
          <a:p>
            <a:pPr>
              <a:defRPr lang="zh-CN" sz="1200" b="0" i="0" u="none" strike="noStrike" kern="1200" baseline="0">
                <a:solidFill>
                  <a:schemeClr val="tx1"/>
                </a:solidFill>
                <a:latin typeface="+mn-lt"/>
                <a:ea typeface="+mn-ea"/>
                <a:cs typeface="+mn-ea"/>
                <a:sym typeface="+mn-lt"/>
              </a:defRPr>
            </a:pPr>
            <a:endParaRPr lang="zh-CN"/>
          </a:p>
        </c:txPr>
        <c:crossAx val="573635712"/>
        <c:crosses val="autoZero"/>
        <c:crossBetween val="between"/>
      </c:valAx>
      <c:spPr>
        <a:ln w="19050">
          <a:solidFill>
            <a:schemeClr val="bg2"/>
          </a:solidFill>
        </a:ln>
      </c:spPr>
    </c:plotArea>
    <c:legend>
      <c:legendPos val="b"/>
      <c:overlay val="0"/>
      <c:txPr>
        <a:bodyPr rot="0" spcFirstLastPara="0" vertOverflow="ellipsis" vert="horz" wrap="square" anchor="ctr" anchorCtr="1"/>
        <a:lstStyle/>
        <a:p>
          <a:pPr>
            <a:defRPr lang="zh-CN" sz="1200" b="0" i="0" u="none" strike="noStrike" kern="1200" baseline="0">
              <a:solidFill>
                <a:schemeClr val="tx1"/>
              </a:solidFill>
              <a:latin typeface="+mn-lt"/>
              <a:ea typeface="+mn-ea"/>
              <a:cs typeface="+mn-ea"/>
              <a:sym typeface="+mn-lt"/>
            </a:defRPr>
          </a:pPr>
          <a:endParaRPr lang="zh-CN"/>
        </a:p>
      </c:txPr>
    </c:legend>
    <c:plotVisOnly val="1"/>
    <c:dispBlanksAs val="gap"/>
    <c:showDLblsOverMax val="0"/>
  </c:chart>
  <c:spPr>
    <a:effectLst/>
  </c:spPr>
  <c:txPr>
    <a:bodyPr/>
    <a:lstStyle/>
    <a:p>
      <a:pPr>
        <a:defRPr lang="zh-CN" sz="1200">
          <a:solidFill>
            <a:schemeClr val="tx1"/>
          </a:solidFill>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77F71B9-E7CA-4D49-B716-0D047A1352D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4FD2E9-3194-4042-B34E-D8404EFD1E8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77F71B9-E7CA-4D49-B716-0D047A1352D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4FD2E9-3194-4042-B34E-D8404EFD1E8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77F71B9-E7CA-4D49-B716-0D047A1352D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4FD2E9-3194-4042-B34E-D8404EFD1E8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77F71B9-E7CA-4D49-B716-0D047A1352D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4FD2E9-3194-4042-B34E-D8404EFD1E8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177F71B9-E7CA-4D49-B716-0D047A1352D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4FD2E9-3194-4042-B34E-D8404EFD1E8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77F71B9-E7CA-4D49-B716-0D047A1352D4}"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A4FD2E9-3194-4042-B34E-D8404EFD1E8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77F71B9-E7CA-4D49-B716-0D047A1352D4}"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A4FD2E9-3194-4042-B34E-D8404EFD1E8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77F71B9-E7CA-4D49-B716-0D047A1352D4}"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A4FD2E9-3194-4042-B34E-D8404EFD1E8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77F71B9-E7CA-4D49-B716-0D047A1352D4}"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A4FD2E9-3194-4042-B34E-D8404EFD1E8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77F71B9-E7CA-4D49-B716-0D047A1352D4}"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A4FD2E9-3194-4042-B34E-D8404EFD1E8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77F71B9-E7CA-4D49-B716-0D047A1352D4}"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A4FD2E9-3194-4042-B34E-D8404EFD1E8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7F71B9-E7CA-4D49-B716-0D047A1352D4}"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4FD2E9-3194-4042-B34E-D8404EFD1E8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l="31993" b="68222"/>
          <a:stretch>
            <a:fillRect/>
          </a:stretch>
        </p:blipFill>
        <p:spPr>
          <a:xfrm>
            <a:off x="6568440" y="0"/>
            <a:ext cx="5528149" cy="3875126"/>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17997" t="23333"/>
          <a:stretch>
            <a:fillRect/>
          </a:stretch>
        </p:blipFill>
        <p:spPr>
          <a:xfrm>
            <a:off x="8084592" y="1097280"/>
            <a:ext cx="4107408" cy="5760720"/>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28486" t="83111"/>
          <a:stretch>
            <a:fillRect/>
          </a:stretch>
        </p:blipFill>
        <p:spPr>
          <a:xfrm>
            <a:off x="8922698" y="5699760"/>
            <a:ext cx="3269302" cy="1158240"/>
          </a:xfrm>
          <a:prstGeom prst="rect">
            <a:avLst/>
          </a:prstGeom>
        </p:spPr>
      </p:pic>
      <p:grpSp>
        <p:nvGrpSpPr>
          <p:cNvPr id="51" name="组合 50"/>
          <p:cNvGrpSpPr/>
          <p:nvPr/>
        </p:nvGrpSpPr>
        <p:grpSpPr>
          <a:xfrm>
            <a:off x="2044938" y="1218582"/>
            <a:ext cx="2836309" cy="4302613"/>
            <a:chOff x="4677846" y="1277694"/>
            <a:chExt cx="2836309" cy="4302613"/>
          </a:xfrm>
        </p:grpSpPr>
        <p:grpSp>
          <p:nvGrpSpPr>
            <p:cNvPr id="52" name="组合 51"/>
            <p:cNvGrpSpPr/>
            <p:nvPr/>
          </p:nvGrpSpPr>
          <p:grpSpPr>
            <a:xfrm>
              <a:off x="4677846" y="1277694"/>
              <a:ext cx="2836309" cy="4302613"/>
              <a:chOff x="4210050" y="1258195"/>
              <a:chExt cx="2836309" cy="4302613"/>
            </a:xfrm>
          </p:grpSpPr>
          <p:sp>
            <p:nvSpPr>
              <p:cNvPr id="57" name="文本框 56"/>
              <p:cNvSpPr txBox="1"/>
              <p:nvPr/>
            </p:nvSpPr>
            <p:spPr>
              <a:xfrm>
                <a:off x="4637245" y="1258195"/>
                <a:ext cx="1016795" cy="1200329"/>
              </a:xfrm>
              <a:prstGeom prst="rect">
                <a:avLst/>
              </a:prstGeom>
              <a:noFill/>
            </p:spPr>
            <p:txBody>
              <a:bodyPr wrap="square" rtlCol="0">
                <a:spAutoFit/>
              </a:bodyPr>
              <a:lstStyle/>
              <a:p>
                <a:pPr algn="ctr"/>
                <a:r>
                  <a:rPr lang="zh-CN" altLang="en-US" sz="7200" dirty="0">
                    <a:latin typeface="方正宋刻本秀楷简体" panose="02000000000000000000" pitchFamily="2" charset="-122"/>
                    <a:ea typeface="方正宋刻本秀楷简体" panose="02000000000000000000" pitchFamily="2" charset="-122"/>
                  </a:rPr>
                  <a:t>毕</a:t>
                </a:r>
              </a:p>
            </p:txBody>
          </p:sp>
          <p:sp>
            <p:nvSpPr>
              <p:cNvPr id="58" name="文本框 57"/>
              <p:cNvSpPr txBox="1"/>
              <p:nvPr/>
            </p:nvSpPr>
            <p:spPr>
              <a:xfrm>
                <a:off x="4637245" y="2692008"/>
                <a:ext cx="1016795" cy="1200329"/>
              </a:xfrm>
              <a:prstGeom prst="rect">
                <a:avLst/>
              </a:prstGeom>
              <a:noFill/>
            </p:spPr>
            <p:txBody>
              <a:bodyPr wrap="square" rtlCol="0">
                <a:spAutoFit/>
              </a:bodyPr>
              <a:lstStyle/>
              <a:p>
                <a:pPr algn="ctr"/>
                <a:r>
                  <a:rPr lang="zh-CN" altLang="en-US" sz="7200" dirty="0">
                    <a:latin typeface="方正宋刻本秀楷简体" panose="02000000000000000000" pitchFamily="2" charset="-122"/>
                    <a:ea typeface="方正宋刻本秀楷简体" panose="02000000000000000000" pitchFamily="2" charset="-122"/>
                  </a:rPr>
                  <a:t>业</a:t>
                </a:r>
              </a:p>
            </p:txBody>
          </p:sp>
          <p:sp>
            <p:nvSpPr>
              <p:cNvPr id="59" name="文本框 58"/>
              <p:cNvSpPr txBox="1"/>
              <p:nvPr/>
            </p:nvSpPr>
            <p:spPr>
              <a:xfrm>
                <a:off x="6029564" y="2324995"/>
                <a:ext cx="1016795" cy="1200329"/>
              </a:xfrm>
              <a:prstGeom prst="rect">
                <a:avLst/>
              </a:prstGeom>
              <a:noFill/>
            </p:spPr>
            <p:txBody>
              <a:bodyPr wrap="square" rtlCol="0">
                <a:spAutoFit/>
              </a:bodyPr>
              <a:lstStyle/>
              <a:p>
                <a:pPr algn="ctr"/>
                <a:r>
                  <a:rPr lang="zh-CN" altLang="en-US" sz="7200" dirty="0">
                    <a:latin typeface="方正宋刻本秀楷简体" panose="02000000000000000000" pitchFamily="2" charset="-122"/>
                    <a:ea typeface="方正宋刻本秀楷简体" panose="02000000000000000000" pitchFamily="2" charset="-122"/>
                  </a:rPr>
                  <a:t>答</a:t>
                </a:r>
              </a:p>
            </p:txBody>
          </p:sp>
          <p:sp>
            <p:nvSpPr>
              <p:cNvPr id="60" name="文本框 59"/>
              <p:cNvSpPr txBox="1"/>
              <p:nvPr/>
            </p:nvSpPr>
            <p:spPr>
              <a:xfrm>
                <a:off x="6029564" y="3758808"/>
                <a:ext cx="1016795" cy="1200329"/>
              </a:xfrm>
              <a:prstGeom prst="rect">
                <a:avLst/>
              </a:prstGeom>
              <a:noFill/>
            </p:spPr>
            <p:txBody>
              <a:bodyPr wrap="square" rtlCol="0">
                <a:spAutoFit/>
              </a:bodyPr>
              <a:lstStyle/>
              <a:p>
                <a:pPr algn="ctr"/>
                <a:r>
                  <a:rPr lang="zh-CN" altLang="en-US" sz="7200" dirty="0">
                    <a:latin typeface="方正宋刻本秀楷简体" panose="02000000000000000000" pitchFamily="2" charset="-122"/>
                    <a:ea typeface="方正宋刻本秀楷简体" panose="02000000000000000000" pitchFamily="2" charset="-122"/>
                  </a:rPr>
                  <a:t>辩</a:t>
                </a:r>
              </a:p>
            </p:txBody>
          </p:sp>
          <p:sp>
            <p:nvSpPr>
              <p:cNvPr id="61" name="椭圆 60"/>
              <p:cNvSpPr/>
              <p:nvPr/>
            </p:nvSpPr>
            <p:spPr>
              <a:xfrm>
                <a:off x="4545478" y="1258195"/>
                <a:ext cx="1200328" cy="1200328"/>
              </a:xfrm>
              <a:prstGeom prst="ellipse">
                <a:avLst/>
              </a:prstGeom>
              <a:noFill/>
              <a:ln>
                <a:solidFill>
                  <a:srgbClr val="B88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2" name="图片 61"/>
              <p:cNvPicPr>
                <a:picLocks noChangeAspect="1"/>
              </p:cNvPicPr>
              <p:nvPr/>
            </p:nvPicPr>
            <p:blipFill rotWithShape="1">
              <a:blip r:embed="rId5">
                <a:duotone>
                  <a:prstClr val="black"/>
                  <a:schemeClr val="accent2">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l="62737" t="13107" r="24876" b="81782"/>
              <a:stretch>
                <a:fillRect/>
              </a:stretch>
            </p:blipFill>
            <p:spPr>
              <a:xfrm>
                <a:off x="5452737" y="1599455"/>
                <a:ext cx="1005840" cy="608798"/>
              </a:xfrm>
              <a:prstGeom prst="rect">
                <a:avLst/>
              </a:prstGeom>
            </p:spPr>
          </p:pic>
          <p:pic>
            <p:nvPicPr>
              <p:cNvPr id="63" name="图片 62"/>
              <p:cNvPicPr>
                <a:picLocks noChangeAspect="1"/>
              </p:cNvPicPr>
              <p:nvPr/>
            </p:nvPicPr>
            <p:blipFill rotWithShape="1">
              <a:blip r:embed="rId7" cstate="print">
                <a:extLst>
                  <a:ext uri="{28A0092B-C50C-407E-A947-70E740481C1C}">
                    <a14:useLocalDpi xmlns:a14="http://schemas.microsoft.com/office/drawing/2010/main" val="0"/>
                  </a:ext>
                </a:extLst>
              </a:blip>
              <a:srcRect l="32745" t="50908" r="30929" b="44444"/>
              <a:stretch>
                <a:fillRect/>
              </a:stretch>
            </p:blipFill>
            <p:spPr>
              <a:xfrm>
                <a:off x="4210050" y="4929967"/>
                <a:ext cx="2468880" cy="463337"/>
              </a:xfrm>
              <a:prstGeom prst="rect">
                <a:avLst/>
              </a:prstGeom>
            </p:spPr>
          </p:pic>
          <p:sp>
            <p:nvSpPr>
              <p:cNvPr id="64" name="文本框 63"/>
              <p:cNvSpPr txBox="1"/>
              <p:nvPr/>
            </p:nvSpPr>
            <p:spPr>
              <a:xfrm>
                <a:off x="4467556" y="4047474"/>
                <a:ext cx="721832" cy="369332"/>
              </a:xfrm>
              <a:prstGeom prst="rect">
                <a:avLst/>
              </a:prstGeom>
              <a:noFill/>
            </p:spPr>
            <p:txBody>
              <a:bodyPr wrap="square" rtlCol="0">
                <a:spAutoFit/>
              </a:bodyPr>
              <a:lstStyle/>
              <a:p>
                <a:pPr algn="ctr"/>
                <a:r>
                  <a:rPr lang="zh-CN" altLang="en-US" dirty="0"/>
                  <a:t>日系</a:t>
                </a:r>
              </a:p>
            </p:txBody>
          </p:sp>
          <p:pic>
            <p:nvPicPr>
              <p:cNvPr id="65" name="图片 64"/>
              <p:cNvPicPr>
                <a:picLocks noChangeAspect="1"/>
              </p:cNvPicPr>
              <p:nvPr/>
            </p:nvPicPr>
            <p:blipFill rotWithShape="1">
              <a:blip r:embed="rId8">
                <a:extLst>
                  <a:ext uri="{28A0092B-C50C-407E-A947-70E740481C1C}">
                    <a14:useLocalDpi xmlns:a14="http://schemas.microsoft.com/office/drawing/2010/main" val="0"/>
                  </a:ext>
                </a:extLst>
              </a:blip>
              <a:srcRect l="44778" t="34707" r="52424" b="63358"/>
              <a:stretch>
                <a:fillRect/>
              </a:stretch>
            </p:blipFill>
            <p:spPr>
              <a:xfrm>
                <a:off x="5073228" y="4071281"/>
                <a:ext cx="323424" cy="328196"/>
              </a:xfrm>
              <a:prstGeom prst="rect">
                <a:avLst/>
              </a:prstGeom>
            </p:spPr>
          </p:pic>
          <p:sp>
            <p:nvSpPr>
              <p:cNvPr id="66" name="文本框 65"/>
              <p:cNvSpPr txBox="1"/>
              <p:nvPr/>
            </p:nvSpPr>
            <p:spPr>
              <a:xfrm>
                <a:off x="5255507" y="4047474"/>
                <a:ext cx="721832" cy="369332"/>
              </a:xfrm>
              <a:prstGeom prst="rect">
                <a:avLst/>
              </a:prstGeom>
              <a:noFill/>
            </p:spPr>
            <p:txBody>
              <a:bodyPr wrap="square" rtlCol="0">
                <a:spAutoFit/>
              </a:bodyPr>
              <a:lstStyle/>
              <a:p>
                <a:pPr algn="ctr"/>
                <a:r>
                  <a:rPr lang="zh-CN" altLang="en-US" dirty="0"/>
                  <a:t>极简</a:t>
                </a:r>
              </a:p>
            </p:txBody>
          </p:sp>
          <p:cxnSp>
            <p:nvCxnSpPr>
              <p:cNvPr id="67" name="直接连接符 66"/>
              <p:cNvCxnSpPr/>
              <p:nvPr/>
            </p:nvCxnSpPr>
            <p:spPr>
              <a:xfrm>
                <a:off x="7043721" y="4805680"/>
                <a:ext cx="2638" cy="755128"/>
              </a:xfrm>
              <a:prstGeom prst="line">
                <a:avLst/>
              </a:prstGeom>
              <a:ln>
                <a:solidFill>
                  <a:srgbClr val="B8895A"/>
                </a:solidFill>
                <a:prstDash val="sysDash"/>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6395720" y="5555728"/>
                <a:ext cx="648001" cy="0"/>
              </a:xfrm>
              <a:prstGeom prst="line">
                <a:avLst/>
              </a:prstGeom>
              <a:ln>
                <a:solidFill>
                  <a:srgbClr val="B8895A"/>
                </a:solidFill>
                <a:prstDash val="sysDash"/>
              </a:ln>
            </p:spPr>
            <p:style>
              <a:lnRef idx="1">
                <a:schemeClr val="accent1"/>
              </a:lnRef>
              <a:fillRef idx="0">
                <a:schemeClr val="accent1"/>
              </a:fillRef>
              <a:effectRef idx="0">
                <a:schemeClr val="accent1"/>
              </a:effectRef>
              <a:fontRef idx="minor">
                <a:schemeClr val="tx1"/>
              </a:fontRef>
            </p:style>
          </p:cxnSp>
        </p:grpSp>
        <p:sp>
          <p:nvSpPr>
            <p:cNvPr id="53" name="矩形 52"/>
            <p:cNvSpPr/>
            <p:nvPr/>
          </p:nvSpPr>
          <p:spPr>
            <a:xfrm>
              <a:off x="5145681" y="4540621"/>
              <a:ext cx="169689" cy="162424"/>
            </a:xfrm>
            <a:prstGeom prst="rect">
              <a:avLst/>
            </a:prstGeom>
            <a:solidFill>
              <a:srgbClr val="B88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5449309" y="4540621"/>
              <a:ext cx="169689" cy="162424"/>
            </a:xfrm>
            <a:prstGeom prst="rect">
              <a:avLst/>
            </a:prstGeom>
            <a:solidFill>
              <a:srgbClr val="B88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5772992" y="4540621"/>
              <a:ext cx="169689" cy="162424"/>
            </a:xfrm>
            <a:prstGeom prst="rect">
              <a:avLst/>
            </a:prstGeom>
            <a:solidFill>
              <a:srgbClr val="B88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6096675" y="4540621"/>
              <a:ext cx="169689" cy="162424"/>
            </a:xfrm>
            <a:prstGeom prst="rect">
              <a:avLst/>
            </a:prstGeom>
            <a:solidFill>
              <a:srgbClr val="B88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10"/>
          <p:cNvSpPr/>
          <p:nvPr/>
        </p:nvSpPr>
        <p:spPr>
          <a:xfrm>
            <a:off x="251881" y="403136"/>
            <a:ext cx="652803" cy="370029"/>
          </a:xfrm>
          <a:prstGeom prst="roundRect">
            <a:avLst/>
          </a:prstGeom>
          <a:solidFill>
            <a:srgbClr val="B8895A"/>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165" rtl="0" eaLnBrk="1" latinLnBrk="0" hangingPunct="1">
              <a:defRPr sz="1400" kern="1200">
                <a:solidFill>
                  <a:schemeClr val="lt1"/>
                </a:solidFill>
                <a:latin typeface="+mn-lt"/>
                <a:ea typeface="+mn-ea"/>
                <a:cs typeface="+mn-cs"/>
              </a:defRPr>
            </a:lvl1pPr>
            <a:lvl2pPr marL="342265" algn="l" defTabSz="685165" rtl="0" eaLnBrk="1" latinLnBrk="0" hangingPunct="1">
              <a:defRPr sz="1400" kern="1200">
                <a:solidFill>
                  <a:schemeClr val="lt1"/>
                </a:solidFill>
                <a:latin typeface="+mn-lt"/>
                <a:ea typeface="+mn-ea"/>
                <a:cs typeface="+mn-cs"/>
              </a:defRPr>
            </a:lvl2pPr>
            <a:lvl3pPr marL="685165" algn="l" defTabSz="685165" rtl="0" eaLnBrk="1" latinLnBrk="0" hangingPunct="1">
              <a:defRPr sz="1400" kern="1200">
                <a:solidFill>
                  <a:schemeClr val="lt1"/>
                </a:solidFill>
                <a:latin typeface="+mn-lt"/>
                <a:ea typeface="+mn-ea"/>
                <a:cs typeface="+mn-cs"/>
              </a:defRPr>
            </a:lvl3pPr>
            <a:lvl4pPr marL="1027430" algn="l" defTabSz="685165" rtl="0" eaLnBrk="1" latinLnBrk="0" hangingPunct="1">
              <a:defRPr sz="1400" kern="1200">
                <a:solidFill>
                  <a:schemeClr val="lt1"/>
                </a:solidFill>
                <a:latin typeface="+mn-lt"/>
                <a:ea typeface="+mn-ea"/>
                <a:cs typeface="+mn-cs"/>
              </a:defRPr>
            </a:lvl4pPr>
            <a:lvl5pPr marL="1370330" algn="l" defTabSz="685165" rtl="0" eaLnBrk="1" latinLnBrk="0" hangingPunct="1">
              <a:defRPr sz="1400" kern="1200">
                <a:solidFill>
                  <a:schemeClr val="lt1"/>
                </a:solidFill>
                <a:latin typeface="+mn-lt"/>
                <a:ea typeface="+mn-ea"/>
                <a:cs typeface="+mn-cs"/>
              </a:defRPr>
            </a:lvl5pPr>
            <a:lvl6pPr marL="1712595" algn="l" defTabSz="685165" rtl="0" eaLnBrk="1" latinLnBrk="0" hangingPunct="1">
              <a:defRPr sz="1400" kern="1200">
                <a:solidFill>
                  <a:schemeClr val="lt1"/>
                </a:solidFill>
                <a:latin typeface="+mn-lt"/>
                <a:ea typeface="+mn-ea"/>
                <a:cs typeface="+mn-cs"/>
              </a:defRPr>
            </a:lvl6pPr>
            <a:lvl7pPr marL="2054860" algn="l" defTabSz="685165" rtl="0" eaLnBrk="1" latinLnBrk="0" hangingPunct="1">
              <a:defRPr sz="1400" kern="1200">
                <a:solidFill>
                  <a:schemeClr val="lt1"/>
                </a:solidFill>
                <a:latin typeface="+mn-lt"/>
                <a:ea typeface="+mn-ea"/>
                <a:cs typeface="+mn-cs"/>
              </a:defRPr>
            </a:lvl7pPr>
            <a:lvl8pPr marL="2397760" algn="l" defTabSz="685165" rtl="0" eaLnBrk="1" latinLnBrk="0" hangingPunct="1">
              <a:defRPr sz="1400" kern="1200">
                <a:solidFill>
                  <a:schemeClr val="lt1"/>
                </a:solidFill>
                <a:latin typeface="+mn-lt"/>
                <a:ea typeface="+mn-ea"/>
                <a:cs typeface="+mn-cs"/>
              </a:defRPr>
            </a:lvl8pPr>
            <a:lvl9pPr marL="2740025" algn="l" defTabSz="685165" rtl="0" eaLnBrk="1" latinLnBrk="0" hangingPunct="1">
              <a:defRPr sz="1400" kern="1200">
                <a:solidFill>
                  <a:schemeClr val="lt1"/>
                </a:solidFill>
                <a:latin typeface="+mn-lt"/>
                <a:ea typeface="+mn-ea"/>
                <a:cs typeface="+mn-cs"/>
              </a:defRPr>
            </a:lvl9pPr>
          </a:lstStyle>
          <a:p>
            <a:pPr algn="ctr" defTabSz="826770"/>
            <a:r>
              <a:rPr lang="en-US" altLang="zh-CN" sz="2000" dirty="0">
                <a:solidFill>
                  <a:schemeClr val="bg1"/>
                </a:solidFill>
                <a:latin typeface="微软雅黑" panose="020B0503020204020204" pitchFamily="34" charset="-122"/>
                <a:ea typeface="微软雅黑" panose="020B0503020204020204" pitchFamily="34" charset="-122"/>
              </a:rPr>
              <a:t>02</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904684" y="326540"/>
            <a:ext cx="3489158" cy="523220"/>
          </a:xfrm>
          <a:prstGeom prst="rect">
            <a:avLst/>
          </a:prstGeom>
          <a:noFill/>
        </p:spPr>
        <p:txBody>
          <a:bodyPr wrap="square" rtlCol="0">
            <a:spAutoFit/>
          </a:bodyPr>
          <a:lstStyle/>
          <a:p>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研究过程简介</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1309186" y="1872739"/>
            <a:ext cx="9573628" cy="3509734"/>
            <a:chOff x="1957842" y="3064734"/>
            <a:chExt cx="20453434" cy="7498319"/>
          </a:xfrm>
        </p:grpSpPr>
        <p:sp>
          <p:nvSpPr>
            <p:cNvPr id="33" name="Up Arrow 30"/>
            <p:cNvSpPr/>
            <p:nvPr/>
          </p:nvSpPr>
          <p:spPr>
            <a:xfrm>
              <a:off x="7070655" y="3064734"/>
              <a:ext cx="5112813" cy="7498319"/>
            </a:xfrm>
            <a:prstGeom prst="upArrow">
              <a:avLst>
                <a:gd name="adj1" fmla="val 69872"/>
                <a:gd name="adj2" fmla="val 45564"/>
              </a:avLst>
            </a:prstGeom>
            <a:solidFill>
              <a:srgbClr val="BE92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Up Arrow 31"/>
            <p:cNvSpPr/>
            <p:nvPr/>
          </p:nvSpPr>
          <p:spPr>
            <a:xfrm>
              <a:off x="12185650" y="3064734"/>
              <a:ext cx="5112813" cy="7498319"/>
            </a:xfrm>
            <a:prstGeom prst="upArrow">
              <a:avLst>
                <a:gd name="adj1" fmla="val 69872"/>
                <a:gd name="adj2" fmla="val 45564"/>
              </a:avLst>
            </a:prstGeom>
            <a:solidFill>
              <a:srgbClr val="BE92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Up Arrow 32"/>
            <p:cNvSpPr/>
            <p:nvPr/>
          </p:nvSpPr>
          <p:spPr>
            <a:xfrm>
              <a:off x="17298463" y="3064734"/>
              <a:ext cx="5112813" cy="7498319"/>
            </a:xfrm>
            <a:prstGeom prst="upArrow">
              <a:avLst>
                <a:gd name="adj1" fmla="val 69872"/>
                <a:gd name="adj2" fmla="val 45564"/>
              </a:avLst>
            </a:prstGeom>
            <a:solidFill>
              <a:srgbClr val="BE92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Up Arrow 33"/>
            <p:cNvSpPr/>
            <p:nvPr/>
          </p:nvSpPr>
          <p:spPr>
            <a:xfrm>
              <a:off x="1957842" y="3064734"/>
              <a:ext cx="5112813" cy="7498319"/>
            </a:xfrm>
            <a:prstGeom prst="upArrow">
              <a:avLst>
                <a:gd name="adj1" fmla="val 69872"/>
                <a:gd name="adj2" fmla="val 45564"/>
              </a:avLst>
            </a:prstGeom>
            <a:solidFill>
              <a:srgbClr val="BE92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Freeform 68"/>
            <p:cNvSpPr>
              <a:spLocks noChangeArrowheads="1"/>
            </p:cNvSpPr>
            <p:nvPr/>
          </p:nvSpPr>
          <p:spPr bwMode="auto">
            <a:xfrm>
              <a:off x="14346664" y="4879480"/>
              <a:ext cx="1096303" cy="1187193"/>
            </a:xfrm>
            <a:custGeom>
              <a:avLst/>
              <a:gdLst>
                <a:gd name="T0" fmla="*/ 327 w 426"/>
                <a:gd name="T1" fmla="*/ 186 h 462"/>
                <a:gd name="T2" fmla="*/ 327 w 426"/>
                <a:gd name="T3" fmla="*/ 186 h 462"/>
                <a:gd name="T4" fmla="*/ 150 w 426"/>
                <a:gd name="T5" fmla="*/ 18 h 462"/>
                <a:gd name="T6" fmla="*/ 97 w 426"/>
                <a:gd name="T7" fmla="*/ 10 h 462"/>
                <a:gd name="T8" fmla="*/ 70 w 426"/>
                <a:gd name="T9" fmla="*/ 54 h 462"/>
                <a:gd name="T10" fmla="*/ 35 w 426"/>
                <a:gd name="T11" fmla="*/ 293 h 462"/>
                <a:gd name="T12" fmla="*/ 26 w 426"/>
                <a:gd name="T13" fmla="*/ 408 h 462"/>
                <a:gd name="T14" fmla="*/ 248 w 426"/>
                <a:gd name="T15" fmla="*/ 417 h 462"/>
                <a:gd name="T16" fmla="*/ 407 w 426"/>
                <a:gd name="T17" fmla="*/ 266 h 462"/>
                <a:gd name="T18" fmla="*/ 327 w 426"/>
                <a:gd name="T19" fmla="*/ 186 h 462"/>
                <a:gd name="T20" fmla="*/ 238 w 426"/>
                <a:gd name="T21" fmla="*/ 391 h 462"/>
                <a:gd name="T22" fmla="*/ 238 w 426"/>
                <a:gd name="T23" fmla="*/ 391 h 462"/>
                <a:gd name="T24" fmla="*/ 53 w 426"/>
                <a:gd name="T25" fmla="*/ 391 h 462"/>
                <a:gd name="T26" fmla="*/ 194 w 426"/>
                <a:gd name="T27" fmla="*/ 284 h 462"/>
                <a:gd name="T28" fmla="*/ 372 w 426"/>
                <a:gd name="T29" fmla="*/ 275 h 462"/>
                <a:gd name="T30" fmla="*/ 238 w 426"/>
                <a:gd name="T31" fmla="*/ 391 h 462"/>
                <a:gd name="T32" fmla="*/ 203 w 426"/>
                <a:gd name="T33" fmla="*/ 301 h 462"/>
                <a:gd name="T34" fmla="*/ 203 w 426"/>
                <a:gd name="T35" fmla="*/ 301 h 462"/>
                <a:gd name="T36" fmla="*/ 97 w 426"/>
                <a:gd name="T37" fmla="*/ 363 h 462"/>
                <a:gd name="T38" fmla="*/ 167 w 426"/>
                <a:gd name="T39" fmla="*/ 363 h 462"/>
                <a:gd name="T40" fmla="*/ 221 w 426"/>
                <a:gd name="T41" fmla="*/ 293 h 462"/>
                <a:gd name="T42" fmla="*/ 221 w 426"/>
                <a:gd name="T43" fmla="*/ 293 h 462"/>
                <a:gd name="T44" fmla="*/ 203 w 426"/>
                <a:gd name="T45" fmla="*/ 30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6" h="462">
                  <a:moveTo>
                    <a:pt x="327" y="186"/>
                  </a:moveTo>
                  <a:lnTo>
                    <a:pt x="327" y="186"/>
                  </a:lnTo>
                  <a:cubicBezTo>
                    <a:pt x="274" y="63"/>
                    <a:pt x="238" y="18"/>
                    <a:pt x="150" y="18"/>
                  </a:cubicBezTo>
                  <a:cubicBezTo>
                    <a:pt x="114" y="18"/>
                    <a:pt x="123" y="0"/>
                    <a:pt x="97" y="10"/>
                  </a:cubicBezTo>
                  <a:cubicBezTo>
                    <a:pt x="70" y="18"/>
                    <a:pt x="97" y="27"/>
                    <a:pt x="70" y="54"/>
                  </a:cubicBezTo>
                  <a:cubicBezTo>
                    <a:pt x="0" y="107"/>
                    <a:pt x="8" y="169"/>
                    <a:pt x="35" y="293"/>
                  </a:cubicBezTo>
                  <a:cubicBezTo>
                    <a:pt x="53" y="346"/>
                    <a:pt x="8" y="354"/>
                    <a:pt x="26" y="408"/>
                  </a:cubicBezTo>
                  <a:cubicBezTo>
                    <a:pt x="35" y="444"/>
                    <a:pt x="141" y="461"/>
                    <a:pt x="248" y="417"/>
                  </a:cubicBezTo>
                  <a:cubicBezTo>
                    <a:pt x="354" y="382"/>
                    <a:pt x="425" y="301"/>
                    <a:pt x="407" y="266"/>
                  </a:cubicBezTo>
                  <a:cubicBezTo>
                    <a:pt x="389" y="213"/>
                    <a:pt x="354" y="239"/>
                    <a:pt x="327" y="186"/>
                  </a:cubicBezTo>
                  <a:close/>
                  <a:moveTo>
                    <a:pt x="238" y="391"/>
                  </a:moveTo>
                  <a:lnTo>
                    <a:pt x="238" y="391"/>
                  </a:lnTo>
                  <a:cubicBezTo>
                    <a:pt x="141" y="426"/>
                    <a:pt x="61" y="399"/>
                    <a:pt x="53" y="391"/>
                  </a:cubicBezTo>
                  <a:cubicBezTo>
                    <a:pt x="53" y="382"/>
                    <a:pt x="88" y="319"/>
                    <a:pt x="194" y="284"/>
                  </a:cubicBezTo>
                  <a:cubicBezTo>
                    <a:pt x="310" y="239"/>
                    <a:pt x="372" y="257"/>
                    <a:pt x="372" y="275"/>
                  </a:cubicBezTo>
                  <a:cubicBezTo>
                    <a:pt x="380" y="284"/>
                    <a:pt x="336" y="354"/>
                    <a:pt x="238" y="391"/>
                  </a:cubicBezTo>
                  <a:close/>
                  <a:moveTo>
                    <a:pt x="203" y="301"/>
                  </a:moveTo>
                  <a:lnTo>
                    <a:pt x="203" y="301"/>
                  </a:lnTo>
                  <a:cubicBezTo>
                    <a:pt x="150" y="319"/>
                    <a:pt x="123" y="337"/>
                    <a:pt x="97" y="363"/>
                  </a:cubicBezTo>
                  <a:cubicBezTo>
                    <a:pt x="114" y="373"/>
                    <a:pt x="141" y="382"/>
                    <a:pt x="167" y="363"/>
                  </a:cubicBezTo>
                  <a:cubicBezTo>
                    <a:pt x="212" y="354"/>
                    <a:pt x="230" y="319"/>
                    <a:pt x="221" y="293"/>
                  </a:cubicBezTo>
                  <a:lnTo>
                    <a:pt x="221" y="293"/>
                  </a:lnTo>
                  <a:cubicBezTo>
                    <a:pt x="221" y="293"/>
                    <a:pt x="212" y="301"/>
                    <a:pt x="203" y="301"/>
                  </a:cubicBezTo>
                  <a:close/>
                </a:path>
              </a:pathLst>
            </a:custGeom>
            <a:solidFill>
              <a:schemeClr val="bg1"/>
            </a:solidFill>
            <a:ln>
              <a:noFill/>
            </a:ln>
            <a:effectLst/>
          </p:spPr>
          <p:txBody>
            <a:bodyPr wrap="none" anchor="ctr"/>
            <a:lstStyle/>
            <a:p>
              <a:endParaRPr lang="en-US"/>
            </a:p>
          </p:txBody>
        </p:sp>
        <p:sp>
          <p:nvSpPr>
            <p:cNvPr id="38" name="Freeform 82"/>
            <p:cNvSpPr>
              <a:spLocks noChangeArrowheads="1"/>
            </p:cNvSpPr>
            <p:nvPr/>
          </p:nvSpPr>
          <p:spPr bwMode="auto">
            <a:xfrm>
              <a:off x="9010255" y="4879480"/>
              <a:ext cx="1277139" cy="1141968"/>
            </a:xfrm>
            <a:custGeom>
              <a:avLst/>
              <a:gdLst>
                <a:gd name="T0" fmla="*/ 443 w 497"/>
                <a:gd name="T1" fmla="*/ 0 h 444"/>
                <a:gd name="T2" fmla="*/ 443 w 497"/>
                <a:gd name="T3" fmla="*/ 0 h 444"/>
                <a:gd name="T4" fmla="*/ 53 w 497"/>
                <a:gd name="T5" fmla="*/ 0 h 444"/>
                <a:gd name="T6" fmla="*/ 0 w 497"/>
                <a:gd name="T7" fmla="*/ 53 h 444"/>
                <a:gd name="T8" fmla="*/ 0 w 497"/>
                <a:gd name="T9" fmla="*/ 345 h 444"/>
                <a:gd name="T10" fmla="*/ 53 w 497"/>
                <a:gd name="T11" fmla="*/ 399 h 444"/>
                <a:gd name="T12" fmla="*/ 151 w 497"/>
                <a:gd name="T13" fmla="*/ 399 h 444"/>
                <a:gd name="T14" fmla="*/ 151 w 497"/>
                <a:gd name="T15" fmla="*/ 345 h 444"/>
                <a:gd name="T16" fmla="*/ 44 w 497"/>
                <a:gd name="T17" fmla="*/ 345 h 444"/>
                <a:gd name="T18" fmla="*/ 44 w 497"/>
                <a:gd name="T19" fmla="*/ 124 h 444"/>
                <a:gd name="T20" fmla="*/ 443 w 497"/>
                <a:gd name="T21" fmla="*/ 124 h 444"/>
                <a:gd name="T22" fmla="*/ 443 w 497"/>
                <a:gd name="T23" fmla="*/ 345 h 444"/>
                <a:gd name="T24" fmla="*/ 345 w 497"/>
                <a:gd name="T25" fmla="*/ 345 h 444"/>
                <a:gd name="T26" fmla="*/ 345 w 497"/>
                <a:gd name="T27" fmla="*/ 399 h 444"/>
                <a:gd name="T28" fmla="*/ 443 w 497"/>
                <a:gd name="T29" fmla="*/ 399 h 444"/>
                <a:gd name="T30" fmla="*/ 496 w 497"/>
                <a:gd name="T31" fmla="*/ 345 h 444"/>
                <a:gd name="T32" fmla="*/ 496 w 497"/>
                <a:gd name="T33" fmla="*/ 53 h 444"/>
                <a:gd name="T34" fmla="*/ 443 w 497"/>
                <a:gd name="T35" fmla="*/ 0 h 444"/>
                <a:gd name="T36" fmla="*/ 62 w 497"/>
                <a:gd name="T37" fmla="*/ 80 h 444"/>
                <a:gd name="T38" fmla="*/ 62 w 497"/>
                <a:gd name="T39" fmla="*/ 80 h 444"/>
                <a:gd name="T40" fmla="*/ 44 w 497"/>
                <a:gd name="T41" fmla="*/ 62 h 444"/>
                <a:gd name="T42" fmla="*/ 62 w 497"/>
                <a:gd name="T43" fmla="*/ 45 h 444"/>
                <a:gd name="T44" fmla="*/ 79 w 497"/>
                <a:gd name="T45" fmla="*/ 62 h 444"/>
                <a:gd name="T46" fmla="*/ 62 w 497"/>
                <a:gd name="T47" fmla="*/ 80 h 444"/>
                <a:gd name="T48" fmla="*/ 116 w 497"/>
                <a:gd name="T49" fmla="*/ 80 h 444"/>
                <a:gd name="T50" fmla="*/ 116 w 497"/>
                <a:gd name="T51" fmla="*/ 80 h 444"/>
                <a:gd name="T52" fmla="*/ 97 w 497"/>
                <a:gd name="T53" fmla="*/ 62 h 444"/>
                <a:gd name="T54" fmla="*/ 116 w 497"/>
                <a:gd name="T55" fmla="*/ 45 h 444"/>
                <a:gd name="T56" fmla="*/ 132 w 497"/>
                <a:gd name="T57" fmla="*/ 62 h 444"/>
                <a:gd name="T58" fmla="*/ 116 w 497"/>
                <a:gd name="T59" fmla="*/ 80 h 444"/>
                <a:gd name="T60" fmla="*/ 443 w 497"/>
                <a:gd name="T61" fmla="*/ 80 h 444"/>
                <a:gd name="T62" fmla="*/ 443 w 497"/>
                <a:gd name="T63" fmla="*/ 80 h 444"/>
                <a:gd name="T64" fmla="*/ 151 w 497"/>
                <a:gd name="T65" fmla="*/ 80 h 444"/>
                <a:gd name="T66" fmla="*/ 151 w 497"/>
                <a:gd name="T67" fmla="*/ 53 h 444"/>
                <a:gd name="T68" fmla="*/ 443 w 497"/>
                <a:gd name="T69" fmla="*/ 53 h 444"/>
                <a:gd name="T70" fmla="*/ 443 w 497"/>
                <a:gd name="T71" fmla="*/ 80 h 444"/>
                <a:gd name="T72" fmla="*/ 248 w 497"/>
                <a:gd name="T73" fmla="*/ 177 h 444"/>
                <a:gd name="T74" fmla="*/ 248 w 497"/>
                <a:gd name="T75" fmla="*/ 177 h 444"/>
                <a:gd name="T76" fmla="*/ 124 w 497"/>
                <a:gd name="T77" fmla="*/ 301 h 444"/>
                <a:gd name="T78" fmla="*/ 204 w 497"/>
                <a:gd name="T79" fmla="*/ 301 h 444"/>
                <a:gd name="T80" fmla="*/ 204 w 497"/>
                <a:gd name="T81" fmla="*/ 443 h 444"/>
                <a:gd name="T82" fmla="*/ 292 w 497"/>
                <a:gd name="T83" fmla="*/ 443 h 444"/>
                <a:gd name="T84" fmla="*/ 292 w 497"/>
                <a:gd name="T85" fmla="*/ 301 h 444"/>
                <a:gd name="T86" fmla="*/ 363 w 497"/>
                <a:gd name="T87" fmla="*/ 301 h 444"/>
                <a:gd name="T88" fmla="*/ 248 w 497"/>
                <a:gd name="T8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44">
                  <a:moveTo>
                    <a:pt x="443" y="0"/>
                  </a:moveTo>
                  <a:lnTo>
                    <a:pt x="443" y="0"/>
                  </a:lnTo>
                  <a:cubicBezTo>
                    <a:pt x="53" y="0"/>
                    <a:pt x="53" y="0"/>
                    <a:pt x="53" y="0"/>
                  </a:cubicBezTo>
                  <a:cubicBezTo>
                    <a:pt x="17" y="0"/>
                    <a:pt x="0" y="26"/>
                    <a:pt x="0" y="53"/>
                  </a:cubicBezTo>
                  <a:cubicBezTo>
                    <a:pt x="0" y="345"/>
                    <a:pt x="0" y="345"/>
                    <a:pt x="0" y="345"/>
                  </a:cubicBezTo>
                  <a:cubicBezTo>
                    <a:pt x="0" y="373"/>
                    <a:pt x="17" y="399"/>
                    <a:pt x="53" y="399"/>
                  </a:cubicBezTo>
                  <a:cubicBezTo>
                    <a:pt x="151" y="399"/>
                    <a:pt x="151" y="399"/>
                    <a:pt x="151" y="399"/>
                  </a:cubicBezTo>
                  <a:cubicBezTo>
                    <a:pt x="151" y="345"/>
                    <a:pt x="151" y="345"/>
                    <a:pt x="151" y="345"/>
                  </a:cubicBezTo>
                  <a:cubicBezTo>
                    <a:pt x="44" y="345"/>
                    <a:pt x="44" y="345"/>
                    <a:pt x="44" y="345"/>
                  </a:cubicBezTo>
                  <a:cubicBezTo>
                    <a:pt x="44" y="124"/>
                    <a:pt x="44" y="124"/>
                    <a:pt x="44" y="124"/>
                  </a:cubicBezTo>
                  <a:cubicBezTo>
                    <a:pt x="443" y="124"/>
                    <a:pt x="443" y="124"/>
                    <a:pt x="443" y="124"/>
                  </a:cubicBezTo>
                  <a:cubicBezTo>
                    <a:pt x="443" y="345"/>
                    <a:pt x="443" y="345"/>
                    <a:pt x="443" y="345"/>
                  </a:cubicBezTo>
                  <a:cubicBezTo>
                    <a:pt x="345" y="345"/>
                    <a:pt x="345" y="345"/>
                    <a:pt x="345" y="345"/>
                  </a:cubicBezTo>
                  <a:cubicBezTo>
                    <a:pt x="345" y="399"/>
                    <a:pt x="345" y="399"/>
                    <a:pt x="345" y="399"/>
                  </a:cubicBezTo>
                  <a:cubicBezTo>
                    <a:pt x="443" y="399"/>
                    <a:pt x="443" y="399"/>
                    <a:pt x="443" y="399"/>
                  </a:cubicBezTo>
                  <a:cubicBezTo>
                    <a:pt x="470" y="399"/>
                    <a:pt x="496" y="373"/>
                    <a:pt x="496" y="345"/>
                  </a:cubicBezTo>
                  <a:cubicBezTo>
                    <a:pt x="496" y="53"/>
                    <a:pt x="496" y="53"/>
                    <a:pt x="496" y="53"/>
                  </a:cubicBezTo>
                  <a:cubicBezTo>
                    <a:pt x="496" y="26"/>
                    <a:pt x="470" y="0"/>
                    <a:pt x="443" y="0"/>
                  </a:cubicBezTo>
                  <a:close/>
                  <a:moveTo>
                    <a:pt x="62" y="80"/>
                  </a:moveTo>
                  <a:lnTo>
                    <a:pt x="62" y="80"/>
                  </a:lnTo>
                  <a:cubicBezTo>
                    <a:pt x="53" y="80"/>
                    <a:pt x="44" y="71"/>
                    <a:pt x="44" y="62"/>
                  </a:cubicBezTo>
                  <a:cubicBezTo>
                    <a:pt x="44" y="53"/>
                    <a:pt x="53" y="45"/>
                    <a:pt x="62" y="45"/>
                  </a:cubicBezTo>
                  <a:cubicBezTo>
                    <a:pt x="71" y="45"/>
                    <a:pt x="79" y="53"/>
                    <a:pt x="79" y="62"/>
                  </a:cubicBezTo>
                  <a:cubicBezTo>
                    <a:pt x="79" y="71"/>
                    <a:pt x="71" y="80"/>
                    <a:pt x="62" y="80"/>
                  </a:cubicBezTo>
                  <a:close/>
                  <a:moveTo>
                    <a:pt x="116" y="80"/>
                  </a:moveTo>
                  <a:lnTo>
                    <a:pt x="116" y="80"/>
                  </a:lnTo>
                  <a:cubicBezTo>
                    <a:pt x="107" y="80"/>
                    <a:pt x="97" y="71"/>
                    <a:pt x="97" y="62"/>
                  </a:cubicBezTo>
                  <a:cubicBezTo>
                    <a:pt x="97" y="53"/>
                    <a:pt x="107" y="45"/>
                    <a:pt x="116" y="45"/>
                  </a:cubicBezTo>
                  <a:cubicBezTo>
                    <a:pt x="124" y="45"/>
                    <a:pt x="132" y="53"/>
                    <a:pt x="132" y="62"/>
                  </a:cubicBezTo>
                  <a:cubicBezTo>
                    <a:pt x="132" y="71"/>
                    <a:pt x="124" y="80"/>
                    <a:pt x="116" y="80"/>
                  </a:cubicBezTo>
                  <a:close/>
                  <a:moveTo>
                    <a:pt x="443" y="80"/>
                  </a:moveTo>
                  <a:lnTo>
                    <a:pt x="443" y="80"/>
                  </a:lnTo>
                  <a:cubicBezTo>
                    <a:pt x="151" y="80"/>
                    <a:pt x="151" y="80"/>
                    <a:pt x="151" y="80"/>
                  </a:cubicBezTo>
                  <a:cubicBezTo>
                    <a:pt x="151" y="53"/>
                    <a:pt x="151" y="53"/>
                    <a:pt x="151" y="53"/>
                  </a:cubicBezTo>
                  <a:cubicBezTo>
                    <a:pt x="443" y="53"/>
                    <a:pt x="443" y="53"/>
                    <a:pt x="443" y="53"/>
                  </a:cubicBezTo>
                  <a:lnTo>
                    <a:pt x="443" y="80"/>
                  </a:lnTo>
                  <a:close/>
                  <a:moveTo>
                    <a:pt x="248" y="177"/>
                  </a:moveTo>
                  <a:lnTo>
                    <a:pt x="248" y="177"/>
                  </a:lnTo>
                  <a:cubicBezTo>
                    <a:pt x="124" y="301"/>
                    <a:pt x="124" y="301"/>
                    <a:pt x="124" y="301"/>
                  </a:cubicBezTo>
                  <a:cubicBezTo>
                    <a:pt x="204" y="301"/>
                    <a:pt x="204" y="301"/>
                    <a:pt x="204" y="301"/>
                  </a:cubicBezTo>
                  <a:cubicBezTo>
                    <a:pt x="204" y="443"/>
                    <a:pt x="204" y="443"/>
                    <a:pt x="204" y="443"/>
                  </a:cubicBezTo>
                  <a:cubicBezTo>
                    <a:pt x="292" y="443"/>
                    <a:pt x="292" y="443"/>
                    <a:pt x="292" y="443"/>
                  </a:cubicBezTo>
                  <a:cubicBezTo>
                    <a:pt x="292" y="301"/>
                    <a:pt x="292" y="301"/>
                    <a:pt x="292" y="301"/>
                  </a:cubicBezTo>
                  <a:cubicBezTo>
                    <a:pt x="363" y="301"/>
                    <a:pt x="363" y="301"/>
                    <a:pt x="363" y="301"/>
                  </a:cubicBezTo>
                  <a:lnTo>
                    <a:pt x="248" y="177"/>
                  </a:lnTo>
                  <a:close/>
                </a:path>
              </a:pathLst>
            </a:custGeom>
            <a:solidFill>
              <a:schemeClr val="bg1"/>
            </a:solidFill>
            <a:ln>
              <a:noFill/>
            </a:ln>
            <a:effectLst/>
          </p:spPr>
          <p:txBody>
            <a:bodyPr wrap="none" anchor="ctr"/>
            <a:lstStyle/>
            <a:p>
              <a:endParaRPr lang="en-US"/>
            </a:p>
          </p:txBody>
        </p:sp>
        <p:sp>
          <p:nvSpPr>
            <p:cNvPr id="39" name="Freeform 101"/>
            <p:cNvSpPr>
              <a:spLocks noChangeArrowheads="1"/>
            </p:cNvSpPr>
            <p:nvPr/>
          </p:nvSpPr>
          <p:spPr bwMode="auto">
            <a:xfrm>
              <a:off x="19217729" y="4879480"/>
              <a:ext cx="1277139" cy="983666"/>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bg1"/>
            </a:solidFill>
            <a:ln>
              <a:noFill/>
            </a:ln>
            <a:effectLst/>
          </p:spPr>
          <p:txBody>
            <a:bodyPr wrap="none" anchor="ctr"/>
            <a:lstStyle/>
            <a:p>
              <a:endParaRPr lang="en-US"/>
            </a:p>
          </p:txBody>
        </p:sp>
        <p:sp>
          <p:nvSpPr>
            <p:cNvPr id="40" name="Freeform 102"/>
            <p:cNvSpPr>
              <a:spLocks noChangeArrowheads="1"/>
            </p:cNvSpPr>
            <p:nvPr/>
          </p:nvSpPr>
          <p:spPr bwMode="auto">
            <a:xfrm>
              <a:off x="3625452" y="4911015"/>
              <a:ext cx="1277146" cy="1141960"/>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p:spPr>
          <p:txBody>
            <a:bodyPr wrap="none" anchor="ctr"/>
            <a:lstStyle/>
            <a:p>
              <a:endParaRPr lang="en-US"/>
            </a:p>
          </p:txBody>
        </p:sp>
      </p:grpSp>
      <p:sp>
        <p:nvSpPr>
          <p:cNvPr id="41" name="Text Placeholder 32"/>
          <p:cNvSpPr txBox="1"/>
          <p:nvPr/>
        </p:nvSpPr>
        <p:spPr>
          <a:xfrm>
            <a:off x="1768819" y="3496204"/>
            <a:ext cx="1351611" cy="1744582"/>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1400" dirty="0">
                <a:solidFill>
                  <a:schemeClr val="bg1"/>
                </a:solidFill>
                <a:latin typeface="微软雅黑" panose="020B0503020204020204" pitchFamily="34" charset="-122"/>
                <a:ea typeface="微软雅黑" panose="020B0503020204020204" pitchFamily="34" charset="-122"/>
              </a:rPr>
              <a:t>Lemon drops oat cake oat cake sugar plum. Jelly beans macaroon I love topping danish cake</a:t>
            </a:r>
          </a:p>
        </p:txBody>
      </p:sp>
      <p:sp>
        <p:nvSpPr>
          <p:cNvPr id="42" name="Text Placeholder 32"/>
          <p:cNvSpPr txBox="1"/>
          <p:nvPr/>
        </p:nvSpPr>
        <p:spPr>
          <a:xfrm>
            <a:off x="4214996" y="3496204"/>
            <a:ext cx="1351611" cy="1744582"/>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1400" dirty="0">
                <a:solidFill>
                  <a:schemeClr val="bg1"/>
                </a:solidFill>
                <a:latin typeface="微软雅黑" panose="020B0503020204020204" pitchFamily="34" charset="-122"/>
                <a:ea typeface="微软雅黑" panose="020B0503020204020204" pitchFamily="34" charset="-122"/>
              </a:rPr>
              <a:t>Lemon drops oat cake oat cake sugar plum. Jelly beans macaroon I love topping danish cake</a:t>
            </a:r>
          </a:p>
        </p:txBody>
      </p:sp>
      <p:sp>
        <p:nvSpPr>
          <p:cNvPr id="43" name="Text Placeholder 32"/>
          <p:cNvSpPr txBox="1"/>
          <p:nvPr/>
        </p:nvSpPr>
        <p:spPr>
          <a:xfrm>
            <a:off x="6661173" y="3496204"/>
            <a:ext cx="1351611" cy="1744582"/>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1400" dirty="0">
                <a:solidFill>
                  <a:schemeClr val="bg1"/>
                </a:solidFill>
                <a:latin typeface="微软雅黑" panose="020B0503020204020204" pitchFamily="34" charset="-122"/>
                <a:ea typeface="微软雅黑" panose="020B0503020204020204" pitchFamily="34" charset="-122"/>
              </a:rPr>
              <a:t>Lemon drops oat cake oat cake sugar plum. Jelly beans macaroon I love topping danish cake</a:t>
            </a:r>
          </a:p>
        </p:txBody>
      </p:sp>
      <p:sp>
        <p:nvSpPr>
          <p:cNvPr id="44" name="Text Placeholder 32"/>
          <p:cNvSpPr txBox="1"/>
          <p:nvPr/>
        </p:nvSpPr>
        <p:spPr>
          <a:xfrm>
            <a:off x="9107350" y="3496204"/>
            <a:ext cx="1351611" cy="1744582"/>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1400" dirty="0">
                <a:solidFill>
                  <a:schemeClr val="bg1"/>
                </a:solidFill>
                <a:latin typeface="微软雅黑" panose="020B0503020204020204" pitchFamily="34" charset="-122"/>
                <a:ea typeface="微软雅黑" panose="020B0503020204020204" pitchFamily="34" charset="-122"/>
              </a:rPr>
              <a:t>Lemon drops oat cake oat cake sugar plum. Jelly beans macaroon I love topping danish cake</a:t>
            </a:r>
          </a:p>
        </p:txBody>
      </p:sp>
      <p:sp>
        <p:nvSpPr>
          <p:cNvPr id="45" name="TextBox 198"/>
          <p:cNvSpPr txBox="1"/>
          <p:nvPr/>
        </p:nvSpPr>
        <p:spPr>
          <a:xfrm>
            <a:off x="1314682" y="5787541"/>
            <a:ext cx="9562637" cy="636516"/>
          </a:xfrm>
          <a:prstGeom prst="rect">
            <a:avLst/>
          </a:prstGeom>
          <a:noFill/>
        </p:spPr>
        <p:txBody>
          <a:bodyPr wrap="square" rIns="144000" bIns="36000" numCol="1" spcCol="360000" rtlCol="0">
            <a:spAutoFit/>
          </a:bodyPr>
          <a:lstStyle/>
          <a:p>
            <a:pPr algn="ctr"/>
            <a:r>
              <a:rPr lang="en-US" sz="1200" dirty="0">
                <a:solidFill>
                  <a:schemeClr val="tx1">
                    <a:lumMod val="75000"/>
                    <a:lumOff val="25000"/>
                  </a:schemeClr>
                </a:solidFill>
              </a:rPr>
              <a:t>There are many variations of passages of Lorem Ipsum available, but the majority have suffered alteration in some form, by injected humor, or randomized words which don't look even slightly believable. If you are going to use a passage of Lorem Ipsum, you need to be sure there isn't anything embarrassing hidden in the middle of text.</a:t>
            </a:r>
            <a:endParaRPr lang="en-US" sz="1200" dirty="0">
              <a:solidFill>
                <a:schemeClr val="tx1">
                  <a:lumMod val="75000"/>
                  <a:lumOff val="25000"/>
                </a:schemeClr>
              </a:solidFill>
              <a:latin typeface="Signika Negative" pitchFamily="2" charset="0"/>
            </a:endParaRPr>
          </a:p>
        </p:txBody>
      </p:sp>
      <p:cxnSp>
        <p:nvCxnSpPr>
          <p:cNvPr id="46" name="Straight Connector 202"/>
          <p:cNvCxnSpPr/>
          <p:nvPr/>
        </p:nvCxnSpPr>
        <p:spPr>
          <a:xfrm>
            <a:off x="1037772" y="5666793"/>
            <a:ext cx="10116457" cy="0"/>
          </a:xfrm>
          <a:prstGeom prst="line">
            <a:avLst/>
          </a:prstGeom>
          <a:ln w="19050">
            <a:solidFill>
              <a:srgbClr val="B8895A"/>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1000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2000"/>
                                        <p:tgtEl>
                                          <p:spTgt spid="45"/>
                                        </p:tgtEl>
                                      </p:cBhvr>
                                    </p:animEffect>
                                    <p:anim calcmode="lin" valueType="num">
                                      <p:cBhvr>
                                        <p:cTn id="8" dur="2000" fill="hold"/>
                                        <p:tgtEl>
                                          <p:spTgt spid="45"/>
                                        </p:tgtEl>
                                        <p:attrNameLst>
                                          <p:attrName>ppt_w</p:attrName>
                                        </p:attrNameLst>
                                      </p:cBhvr>
                                      <p:tavLst>
                                        <p:tav tm="0" fmla="#ppt_w*sin(2.5*pi*$)">
                                          <p:val>
                                            <p:fltVal val="0"/>
                                          </p:val>
                                        </p:tav>
                                        <p:tav tm="100000">
                                          <p:val>
                                            <p:fltVal val="1"/>
                                          </p:val>
                                        </p:tav>
                                      </p:tavLst>
                                    </p:anim>
                                    <p:anim calcmode="lin" valueType="num">
                                      <p:cBhvr>
                                        <p:cTn id="9" dur="2000" fill="hold"/>
                                        <p:tgtEl>
                                          <p:spTgt spid="45"/>
                                        </p:tgtEl>
                                        <p:attrNameLst>
                                          <p:attrName>ppt_h</p:attrName>
                                        </p:attrNameLst>
                                      </p:cBhvr>
                                      <p:tavLst>
                                        <p:tav tm="0">
                                          <p:val>
                                            <p:strVal val="#ppt_h"/>
                                          </p:val>
                                        </p:tav>
                                        <p:tav tm="100000">
                                          <p:val>
                                            <p:strVal val="#ppt_h"/>
                                          </p:val>
                                        </p:tav>
                                      </p:tavLst>
                                    </p:anim>
                                  </p:childTnLst>
                                </p:cTn>
                              </p:par>
                              <p:par>
                                <p:cTn id="10" presetID="31" presetClass="entr" presetSubtype="0" fill="hold" nodeType="withEffect">
                                  <p:stCondLst>
                                    <p:cond delay="9000"/>
                                  </p:stCondLst>
                                  <p:childTnLst>
                                    <p:set>
                                      <p:cBhvr>
                                        <p:cTn id="11" dur="1" fill="hold">
                                          <p:stCondLst>
                                            <p:cond delay="0"/>
                                          </p:stCondLst>
                                        </p:cTn>
                                        <p:tgtEl>
                                          <p:spTgt spid="46"/>
                                        </p:tgtEl>
                                        <p:attrNameLst>
                                          <p:attrName>style.visibility</p:attrName>
                                        </p:attrNameLst>
                                      </p:cBhvr>
                                      <p:to>
                                        <p:strVal val="visible"/>
                                      </p:to>
                                    </p:set>
                                    <p:anim calcmode="lin" valueType="num">
                                      <p:cBhvr>
                                        <p:cTn id="12" dur="1000" fill="hold"/>
                                        <p:tgtEl>
                                          <p:spTgt spid="46"/>
                                        </p:tgtEl>
                                        <p:attrNameLst>
                                          <p:attrName>ppt_w</p:attrName>
                                        </p:attrNameLst>
                                      </p:cBhvr>
                                      <p:tavLst>
                                        <p:tav tm="0">
                                          <p:val>
                                            <p:fltVal val="0"/>
                                          </p:val>
                                        </p:tav>
                                        <p:tav tm="100000">
                                          <p:val>
                                            <p:strVal val="#ppt_w"/>
                                          </p:val>
                                        </p:tav>
                                      </p:tavLst>
                                    </p:anim>
                                    <p:anim calcmode="lin" valueType="num">
                                      <p:cBhvr>
                                        <p:cTn id="13" dur="1000" fill="hold"/>
                                        <p:tgtEl>
                                          <p:spTgt spid="46"/>
                                        </p:tgtEl>
                                        <p:attrNameLst>
                                          <p:attrName>ppt_h</p:attrName>
                                        </p:attrNameLst>
                                      </p:cBhvr>
                                      <p:tavLst>
                                        <p:tav tm="0">
                                          <p:val>
                                            <p:fltVal val="0"/>
                                          </p:val>
                                        </p:tav>
                                        <p:tav tm="100000">
                                          <p:val>
                                            <p:strVal val="#ppt_h"/>
                                          </p:val>
                                        </p:tav>
                                      </p:tavLst>
                                    </p:anim>
                                    <p:anim calcmode="lin" valueType="num">
                                      <p:cBhvr>
                                        <p:cTn id="14" dur="1000" fill="hold"/>
                                        <p:tgtEl>
                                          <p:spTgt spid="46"/>
                                        </p:tgtEl>
                                        <p:attrNameLst>
                                          <p:attrName>style.rotation</p:attrName>
                                        </p:attrNameLst>
                                      </p:cBhvr>
                                      <p:tavLst>
                                        <p:tav tm="0">
                                          <p:val>
                                            <p:fltVal val="90"/>
                                          </p:val>
                                        </p:tav>
                                        <p:tav tm="100000">
                                          <p:val>
                                            <p:fltVal val="0"/>
                                          </p:val>
                                        </p:tav>
                                      </p:tavLst>
                                    </p:anim>
                                    <p:animEffect transition="in" filter="fade">
                                      <p:cBhvr>
                                        <p:cTn id="15"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l="31993" b="68222"/>
          <a:stretch>
            <a:fillRect/>
          </a:stretch>
        </p:blipFill>
        <p:spPr>
          <a:xfrm>
            <a:off x="6568440" y="0"/>
            <a:ext cx="5528149" cy="3875126"/>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17997" t="23333"/>
          <a:stretch>
            <a:fillRect/>
          </a:stretch>
        </p:blipFill>
        <p:spPr>
          <a:xfrm>
            <a:off x="8084592" y="1097280"/>
            <a:ext cx="4107408" cy="5760720"/>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28486" t="83111"/>
          <a:stretch>
            <a:fillRect/>
          </a:stretch>
        </p:blipFill>
        <p:spPr>
          <a:xfrm>
            <a:off x="8922698" y="5699760"/>
            <a:ext cx="3269302" cy="1158240"/>
          </a:xfrm>
          <a:prstGeom prst="rect">
            <a:avLst/>
          </a:prstGeom>
        </p:spPr>
      </p:pic>
      <p:grpSp>
        <p:nvGrpSpPr>
          <p:cNvPr id="17" name="组合 16"/>
          <p:cNvGrpSpPr/>
          <p:nvPr/>
        </p:nvGrpSpPr>
        <p:grpSpPr>
          <a:xfrm>
            <a:off x="1308403" y="2725494"/>
            <a:ext cx="4653907" cy="1953340"/>
            <a:chOff x="8039077" y="2905035"/>
            <a:chExt cx="4653907" cy="1953340"/>
          </a:xfrm>
        </p:grpSpPr>
        <p:sp>
          <p:nvSpPr>
            <p:cNvPr id="18" name="文本框 17"/>
            <p:cNvSpPr txBox="1"/>
            <p:nvPr/>
          </p:nvSpPr>
          <p:spPr>
            <a:xfrm>
              <a:off x="8039077" y="2905035"/>
              <a:ext cx="4653907" cy="1446550"/>
            </a:xfrm>
            <a:prstGeom prst="rect">
              <a:avLst/>
            </a:prstGeom>
            <a:noFill/>
          </p:spPr>
          <p:txBody>
            <a:bodyPr wrap="square" rtlCol="0">
              <a:spAutoFit/>
            </a:bodyPr>
            <a:lstStyle/>
            <a:p>
              <a:pPr algn="ctr"/>
              <a:r>
                <a:rPr lang="en-US" altLang="zh-CN" sz="8800" dirty="0">
                  <a:solidFill>
                    <a:schemeClr val="tx1">
                      <a:lumMod val="75000"/>
                      <a:lumOff val="25000"/>
                    </a:schemeClr>
                  </a:solidFill>
                  <a:latin typeface="方正宋刻本秀楷简体" panose="02000000000000000000" pitchFamily="2" charset="-122"/>
                  <a:ea typeface="方正宋刻本秀楷简体" panose="02000000000000000000" pitchFamily="2" charset="-122"/>
                </a:rPr>
                <a:t>Part 03</a:t>
              </a:r>
            </a:p>
          </p:txBody>
        </p:sp>
        <p:sp>
          <p:nvSpPr>
            <p:cNvPr id="19" name="文本框 18"/>
            <p:cNvSpPr txBox="1"/>
            <p:nvPr/>
          </p:nvSpPr>
          <p:spPr>
            <a:xfrm>
              <a:off x="8234671" y="4212044"/>
              <a:ext cx="4262718" cy="646331"/>
            </a:xfrm>
            <a:prstGeom prst="rect">
              <a:avLst/>
            </a:prstGeom>
            <a:noFill/>
          </p:spPr>
          <p:txBody>
            <a:bodyPr wrap="square" rtlCol="0">
              <a:spAutoFit/>
            </a:bodyPr>
            <a:lstStyle/>
            <a:p>
              <a:pPr algn="ctr" defTabSz="685800">
                <a:defRPr/>
              </a:pPr>
              <a:r>
                <a:rPr lang="zh-CN" altLang="en-US" sz="3600" spc="600" dirty="0">
                  <a:solidFill>
                    <a:schemeClr val="tx1">
                      <a:lumMod val="75000"/>
                      <a:lumOff val="25000"/>
                    </a:schemeClr>
                  </a:solidFill>
                  <a:latin typeface="方正宋刻本秀楷简体" panose="02000000000000000000" pitchFamily="2" charset="-122"/>
                  <a:ea typeface="方正宋刻本秀楷简体" panose="02000000000000000000" pitchFamily="2" charset="-122"/>
                </a:rPr>
                <a:t>遗留问题探讨</a:t>
              </a:r>
            </a:p>
          </p:txBody>
        </p:sp>
      </p:grpSp>
      <p:grpSp>
        <p:nvGrpSpPr>
          <p:cNvPr id="20" name="组合 19"/>
          <p:cNvGrpSpPr/>
          <p:nvPr/>
        </p:nvGrpSpPr>
        <p:grpSpPr>
          <a:xfrm>
            <a:off x="3021066" y="4842932"/>
            <a:ext cx="1120683" cy="162424"/>
            <a:chOff x="5145681" y="4540621"/>
            <a:chExt cx="1120683" cy="162424"/>
          </a:xfrm>
          <a:solidFill>
            <a:srgbClr val="B8895A"/>
          </a:solidFill>
        </p:grpSpPr>
        <p:sp>
          <p:nvSpPr>
            <p:cNvPr id="21" name="矩形 20"/>
            <p:cNvSpPr/>
            <p:nvPr/>
          </p:nvSpPr>
          <p:spPr>
            <a:xfrm>
              <a:off x="5145681" y="4540621"/>
              <a:ext cx="169689" cy="1624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5449309" y="4540621"/>
              <a:ext cx="169689" cy="1624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5772992" y="4540621"/>
              <a:ext cx="169689" cy="1624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6096675" y="4540621"/>
              <a:ext cx="169689" cy="1624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0"/>
          <p:cNvSpPr/>
          <p:nvPr/>
        </p:nvSpPr>
        <p:spPr>
          <a:xfrm>
            <a:off x="251881" y="403136"/>
            <a:ext cx="652803" cy="370029"/>
          </a:xfrm>
          <a:prstGeom prst="roundRect">
            <a:avLst/>
          </a:prstGeom>
          <a:solidFill>
            <a:srgbClr val="B8895A"/>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165" rtl="0" eaLnBrk="1" latinLnBrk="0" hangingPunct="1">
              <a:defRPr sz="1400" kern="1200">
                <a:solidFill>
                  <a:schemeClr val="lt1"/>
                </a:solidFill>
                <a:latin typeface="+mn-lt"/>
                <a:ea typeface="+mn-ea"/>
                <a:cs typeface="+mn-cs"/>
              </a:defRPr>
            </a:lvl1pPr>
            <a:lvl2pPr marL="342265" algn="l" defTabSz="685165" rtl="0" eaLnBrk="1" latinLnBrk="0" hangingPunct="1">
              <a:defRPr sz="1400" kern="1200">
                <a:solidFill>
                  <a:schemeClr val="lt1"/>
                </a:solidFill>
                <a:latin typeface="+mn-lt"/>
                <a:ea typeface="+mn-ea"/>
                <a:cs typeface="+mn-cs"/>
              </a:defRPr>
            </a:lvl2pPr>
            <a:lvl3pPr marL="685165" algn="l" defTabSz="685165" rtl="0" eaLnBrk="1" latinLnBrk="0" hangingPunct="1">
              <a:defRPr sz="1400" kern="1200">
                <a:solidFill>
                  <a:schemeClr val="lt1"/>
                </a:solidFill>
                <a:latin typeface="+mn-lt"/>
                <a:ea typeface="+mn-ea"/>
                <a:cs typeface="+mn-cs"/>
              </a:defRPr>
            </a:lvl3pPr>
            <a:lvl4pPr marL="1027430" algn="l" defTabSz="685165" rtl="0" eaLnBrk="1" latinLnBrk="0" hangingPunct="1">
              <a:defRPr sz="1400" kern="1200">
                <a:solidFill>
                  <a:schemeClr val="lt1"/>
                </a:solidFill>
                <a:latin typeface="+mn-lt"/>
                <a:ea typeface="+mn-ea"/>
                <a:cs typeface="+mn-cs"/>
              </a:defRPr>
            </a:lvl4pPr>
            <a:lvl5pPr marL="1370330" algn="l" defTabSz="685165" rtl="0" eaLnBrk="1" latinLnBrk="0" hangingPunct="1">
              <a:defRPr sz="1400" kern="1200">
                <a:solidFill>
                  <a:schemeClr val="lt1"/>
                </a:solidFill>
                <a:latin typeface="+mn-lt"/>
                <a:ea typeface="+mn-ea"/>
                <a:cs typeface="+mn-cs"/>
              </a:defRPr>
            </a:lvl5pPr>
            <a:lvl6pPr marL="1712595" algn="l" defTabSz="685165" rtl="0" eaLnBrk="1" latinLnBrk="0" hangingPunct="1">
              <a:defRPr sz="1400" kern="1200">
                <a:solidFill>
                  <a:schemeClr val="lt1"/>
                </a:solidFill>
                <a:latin typeface="+mn-lt"/>
                <a:ea typeface="+mn-ea"/>
                <a:cs typeface="+mn-cs"/>
              </a:defRPr>
            </a:lvl6pPr>
            <a:lvl7pPr marL="2054860" algn="l" defTabSz="685165" rtl="0" eaLnBrk="1" latinLnBrk="0" hangingPunct="1">
              <a:defRPr sz="1400" kern="1200">
                <a:solidFill>
                  <a:schemeClr val="lt1"/>
                </a:solidFill>
                <a:latin typeface="+mn-lt"/>
                <a:ea typeface="+mn-ea"/>
                <a:cs typeface="+mn-cs"/>
              </a:defRPr>
            </a:lvl7pPr>
            <a:lvl8pPr marL="2397760" algn="l" defTabSz="685165" rtl="0" eaLnBrk="1" latinLnBrk="0" hangingPunct="1">
              <a:defRPr sz="1400" kern="1200">
                <a:solidFill>
                  <a:schemeClr val="lt1"/>
                </a:solidFill>
                <a:latin typeface="+mn-lt"/>
                <a:ea typeface="+mn-ea"/>
                <a:cs typeface="+mn-cs"/>
              </a:defRPr>
            </a:lvl8pPr>
            <a:lvl9pPr marL="2740025" algn="l" defTabSz="685165" rtl="0" eaLnBrk="1" latinLnBrk="0" hangingPunct="1">
              <a:defRPr sz="1400" kern="1200">
                <a:solidFill>
                  <a:schemeClr val="lt1"/>
                </a:solidFill>
                <a:latin typeface="+mn-lt"/>
                <a:ea typeface="+mn-ea"/>
                <a:cs typeface="+mn-cs"/>
              </a:defRPr>
            </a:lvl9pPr>
          </a:lstStyle>
          <a:p>
            <a:pPr algn="ctr" defTabSz="826770"/>
            <a:r>
              <a:rPr lang="en-US" altLang="zh-CN" sz="2000" dirty="0">
                <a:solidFill>
                  <a:schemeClr val="bg1"/>
                </a:solidFill>
                <a:latin typeface="微软雅黑" panose="020B0503020204020204" pitchFamily="34" charset="-122"/>
                <a:ea typeface="微软雅黑" panose="020B0503020204020204" pitchFamily="34" charset="-122"/>
              </a:rPr>
              <a:t>03</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904684" y="326540"/>
            <a:ext cx="3489158" cy="523220"/>
          </a:xfrm>
          <a:prstGeom prst="rect">
            <a:avLst/>
          </a:prstGeom>
          <a:noFill/>
        </p:spPr>
        <p:txBody>
          <a:bodyPr wrap="square" rtlCol="0">
            <a:spAutoFit/>
          </a:bodyPr>
          <a:lstStyle/>
          <a:p>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遗留问题探讨</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744281" y="2151154"/>
            <a:ext cx="10703439" cy="3373346"/>
            <a:chOff x="426878" y="2151154"/>
            <a:chExt cx="10703439" cy="3373346"/>
          </a:xfrm>
        </p:grpSpPr>
        <p:grpSp>
          <p:nvGrpSpPr>
            <p:cNvPr id="9" name="组合 8"/>
            <p:cNvGrpSpPr/>
            <p:nvPr/>
          </p:nvGrpSpPr>
          <p:grpSpPr>
            <a:xfrm>
              <a:off x="1019175" y="2151154"/>
              <a:ext cx="10111142" cy="3373346"/>
              <a:chOff x="2305508" y="3803155"/>
              <a:chExt cx="20306963" cy="6774944"/>
            </a:xfrm>
          </p:grpSpPr>
          <p:cxnSp>
            <p:nvCxnSpPr>
              <p:cNvPr id="15" name="Straight Connector 54"/>
              <p:cNvCxnSpPr>
                <a:endCxn id="19" idx="1"/>
              </p:cNvCxnSpPr>
              <p:nvPr/>
            </p:nvCxnSpPr>
            <p:spPr>
              <a:xfrm>
                <a:off x="4398090" y="5694454"/>
                <a:ext cx="1151788" cy="1658057"/>
              </a:xfrm>
              <a:prstGeom prst="line">
                <a:avLst/>
              </a:prstGeom>
              <a:ln w="19050" cmpd="sng">
                <a:solidFill>
                  <a:srgbClr val="B8895A"/>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57"/>
              <p:cNvCxnSpPr>
                <a:stCxn id="20" idx="3"/>
                <a:endCxn id="19" idx="6"/>
              </p:cNvCxnSpPr>
              <p:nvPr/>
            </p:nvCxnSpPr>
            <p:spPr>
              <a:xfrm flipH="1">
                <a:off x="7579586" y="7288375"/>
                <a:ext cx="1635464" cy="905087"/>
              </a:xfrm>
              <a:prstGeom prst="line">
                <a:avLst/>
              </a:prstGeom>
              <a:ln w="19050" cmpd="sng">
                <a:solidFill>
                  <a:srgbClr val="B8895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60"/>
              <p:cNvCxnSpPr>
                <a:stCxn id="20" idx="5"/>
                <a:endCxn id="21" idx="2"/>
              </p:cNvCxnSpPr>
              <p:nvPr/>
            </p:nvCxnSpPr>
            <p:spPr>
              <a:xfrm>
                <a:off x="10896515" y="7288375"/>
                <a:ext cx="2202518" cy="2100439"/>
              </a:xfrm>
              <a:prstGeom prst="line">
                <a:avLst/>
              </a:prstGeom>
              <a:ln w="19050" cmpd="sng">
                <a:solidFill>
                  <a:srgbClr val="B8895A"/>
                </a:solidFill>
              </a:ln>
              <a:effectLst/>
            </p:spPr>
            <p:style>
              <a:lnRef idx="2">
                <a:schemeClr val="accent1"/>
              </a:lnRef>
              <a:fillRef idx="0">
                <a:schemeClr val="accent1"/>
              </a:fillRef>
              <a:effectRef idx="1">
                <a:schemeClr val="accent1"/>
              </a:effectRef>
              <a:fontRef idx="minor">
                <a:schemeClr val="tx1"/>
              </a:fontRef>
            </p:style>
          </p:cxnSp>
          <p:sp>
            <p:nvSpPr>
              <p:cNvPr id="18" name="Oval 94"/>
              <p:cNvSpPr>
                <a:spLocks noChangeArrowheads="1"/>
              </p:cNvSpPr>
              <p:nvPr/>
            </p:nvSpPr>
            <p:spPr bwMode="auto">
              <a:xfrm>
                <a:off x="2305508" y="3803155"/>
                <a:ext cx="2377951" cy="2378570"/>
              </a:xfrm>
              <a:prstGeom prst="ellipse">
                <a:avLst/>
              </a:prstGeom>
              <a:solidFill>
                <a:srgbClr val="B8895A"/>
              </a:solidFill>
              <a:ln w="9525">
                <a:noFill/>
                <a:round/>
              </a:ln>
            </p:spPr>
            <p:txBody>
              <a:bodyPr vert="horz" wrap="square" lIns="121920" tIns="60960" rIns="121920" bIns="60960" numCol="1" anchor="t" anchorCtr="0" compatLnSpc="1"/>
              <a:lstStyle/>
              <a:p>
                <a:endParaRPr lang="en-US" sz="6400" dirty="0"/>
              </a:p>
            </p:txBody>
          </p:sp>
          <p:sp>
            <p:nvSpPr>
              <p:cNvPr id="19" name="Oval 94"/>
              <p:cNvSpPr>
                <a:spLocks noChangeArrowheads="1"/>
              </p:cNvSpPr>
              <p:nvPr/>
            </p:nvSpPr>
            <p:spPr bwMode="auto">
              <a:xfrm>
                <a:off x="5201635" y="7004177"/>
                <a:ext cx="2377951" cy="2378570"/>
              </a:xfrm>
              <a:prstGeom prst="ellipse">
                <a:avLst/>
              </a:prstGeom>
              <a:solidFill>
                <a:srgbClr val="B8895A"/>
              </a:solidFill>
              <a:ln w="9525">
                <a:noFill/>
                <a:round/>
              </a:ln>
            </p:spPr>
            <p:txBody>
              <a:bodyPr vert="horz" wrap="square" lIns="121920" tIns="60960" rIns="121920" bIns="60960" numCol="1" anchor="t" anchorCtr="0" compatLnSpc="1"/>
              <a:lstStyle/>
              <a:p>
                <a:endParaRPr lang="en-US" sz="6400"/>
              </a:p>
            </p:txBody>
          </p:sp>
          <p:sp>
            <p:nvSpPr>
              <p:cNvPr id="20" name="Oval 94"/>
              <p:cNvSpPr>
                <a:spLocks noChangeArrowheads="1"/>
              </p:cNvSpPr>
              <p:nvPr/>
            </p:nvSpPr>
            <p:spPr bwMode="auto">
              <a:xfrm>
                <a:off x="8866807" y="5258139"/>
                <a:ext cx="2377951" cy="2378570"/>
              </a:xfrm>
              <a:prstGeom prst="ellipse">
                <a:avLst/>
              </a:prstGeom>
              <a:solidFill>
                <a:srgbClr val="B8895A"/>
              </a:solidFill>
              <a:ln w="9525">
                <a:noFill/>
                <a:round/>
              </a:ln>
            </p:spPr>
            <p:txBody>
              <a:bodyPr vert="horz" wrap="square" lIns="121920" tIns="60960" rIns="121920" bIns="60960" numCol="1" anchor="t" anchorCtr="0" compatLnSpc="1"/>
              <a:lstStyle/>
              <a:p>
                <a:endParaRPr lang="en-US" sz="6400">
                  <a:solidFill>
                    <a:schemeClr val="bg1"/>
                  </a:solidFill>
                </a:endParaRPr>
              </a:p>
            </p:txBody>
          </p:sp>
          <p:sp>
            <p:nvSpPr>
              <p:cNvPr id="21" name="Oval 94"/>
              <p:cNvSpPr>
                <a:spLocks noChangeArrowheads="1"/>
              </p:cNvSpPr>
              <p:nvPr/>
            </p:nvSpPr>
            <p:spPr bwMode="auto">
              <a:xfrm>
                <a:off x="13099033" y="8199529"/>
                <a:ext cx="2377951" cy="2378570"/>
              </a:xfrm>
              <a:prstGeom prst="ellipse">
                <a:avLst/>
              </a:prstGeom>
              <a:solidFill>
                <a:srgbClr val="B8895A"/>
              </a:solidFill>
              <a:ln w="9525">
                <a:noFill/>
                <a:round/>
              </a:ln>
            </p:spPr>
            <p:txBody>
              <a:bodyPr vert="horz" wrap="square" lIns="121920" tIns="60960" rIns="121920" bIns="60960" numCol="1" anchor="t" anchorCtr="0" compatLnSpc="1"/>
              <a:lstStyle/>
              <a:p>
                <a:endParaRPr lang="en-US" sz="6400"/>
              </a:p>
            </p:txBody>
          </p:sp>
          <p:sp>
            <p:nvSpPr>
              <p:cNvPr id="22" name="Oval 12"/>
              <p:cNvSpPr>
                <a:spLocks noChangeArrowheads="1"/>
              </p:cNvSpPr>
              <p:nvPr/>
            </p:nvSpPr>
            <p:spPr bwMode="auto">
              <a:xfrm>
                <a:off x="20234520" y="5680885"/>
                <a:ext cx="2377951" cy="2378570"/>
              </a:xfrm>
              <a:prstGeom prst="ellipse">
                <a:avLst/>
              </a:prstGeom>
              <a:solidFill>
                <a:srgbClr val="B8895A"/>
              </a:solidFill>
              <a:ln w="76200" cmpd="sng">
                <a:noFill/>
                <a:round/>
              </a:ln>
            </p:spPr>
            <p:txBody>
              <a:bodyPr vert="horz" wrap="square" lIns="121920" tIns="60960" rIns="121920" bIns="60960" numCol="1" anchor="t" anchorCtr="0" compatLnSpc="1"/>
              <a:lstStyle/>
              <a:p>
                <a:endParaRPr lang="en-US" sz="6400"/>
              </a:p>
            </p:txBody>
          </p:sp>
          <p:sp>
            <p:nvSpPr>
              <p:cNvPr id="23" name="Oval 94"/>
              <p:cNvSpPr>
                <a:spLocks noChangeArrowheads="1"/>
              </p:cNvSpPr>
              <p:nvPr/>
            </p:nvSpPr>
            <p:spPr bwMode="auto">
              <a:xfrm>
                <a:off x="16286699" y="4505169"/>
                <a:ext cx="2377951" cy="2378570"/>
              </a:xfrm>
              <a:prstGeom prst="ellipse">
                <a:avLst/>
              </a:prstGeom>
              <a:solidFill>
                <a:srgbClr val="B8895A"/>
              </a:solidFill>
              <a:ln w="9525">
                <a:noFill/>
                <a:round/>
              </a:ln>
            </p:spPr>
            <p:txBody>
              <a:bodyPr vert="horz" wrap="square" lIns="121920" tIns="60960" rIns="121920" bIns="60960" numCol="1" anchor="t" anchorCtr="0" compatLnSpc="1"/>
              <a:lstStyle/>
              <a:p>
                <a:endParaRPr lang="en-US" sz="6400">
                  <a:solidFill>
                    <a:schemeClr val="bg1"/>
                  </a:solidFill>
                </a:endParaRPr>
              </a:p>
            </p:txBody>
          </p:sp>
          <p:cxnSp>
            <p:nvCxnSpPr>
              <p:cNvPr id="24" name="Straight Connector 62"/>
              <p:cNvCxnSpPr>
                <a:stCxn id="21" idx="7"/>
                <a:endCxn id="23" idx="3"/>
              </p:cNvCxnSpPr>
              <p:nvPr/>
            </p:nvCxnSpPr>
            <p:spPr>
              <a:xfrm flipV="1">
                <a:off x="15128741" y="6535405"/>
                <a:ext cx="1506201" cy="2012458"/>
              </a:xfrm>
              <a:prstGeom prst="line">
                <a:avLst/>
              </a:prstGeom>
              <a:ln w="19050" cmpd="sng">
                <a:solidFill>
                  <a:srgbClr val="B8895A"/>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66"/>
              <p:cNvCxnSpPr>
                <a:stCxn id="23" idx="6"/>
                <a:endCxn id="22" idx="2"/>
              </p:cNvCxnSpPr>
              <p:nvPr/>
            </p:nvCxnSpPr>
            <p:spPr>
              <a:xfrm>
                <a:off x="18664650" y="5694454"/>
                <a:ext cx="1569870" cy="1175716"/>
              </a:xfrm>
              <a:prstGeom prst="line">
                <a:avLst/>
              </a:prstGeom>
              <a:ln w="19050" cmpd="sng">
                <a:solidFill>
                  <a:srgbClr val="B8895A"/>
                </a:solidFill>
              </a:ln>
              <a:effectLst/>
            </p:spPr>
            <p:style>
              <a:lnRef idx="2">
                <a:schemeClr val="accent1"/>
              </a:lnRef>
              <a:fillRef idx="0">
                <a:schemeClr val="accent1"/>
              </a:fillRef>
              <a:effectRef idx="1">
                <a:schemeClr val="accent1"/>
              </a:effectRef>
              <a:fontRef idx="minor">
                <a:schemeClr val="tx1"/>
              </a:fontRef>
            </p:style>
          </p:cxnSp>
          <p:sp>
            <p:nvSpPr>
              <p:cNvPr id="26" name="Freeform 67"/>
              <p:cNvSpPr>
                <a:spLocks noChangeArrowheads="1"/>
              </p:cNvSpPr>
              <p:nvPr/>
            </p:nvSpPr>
            <p:spPr bwMode="auto">
              <a:xfrm>
                <a:off x="3132501" y="4458135"/>
                <a:ext cx="819712" cy="953146"/>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bg1"/>
              </a:solidFill>
              <a:ln>
                <a:noFill/>
              </a:ln>
              <a:effectLst/>
            </p:spPr>
            <p:txBody>
              <a:bodyPr wrap="none" lIns="34290" tIns="17145" rIns="34290" bIns="17145" anchor="ctr"/>
              <a:lstStyle/>
              <a:p>
                <a:pPr fontAlgn="auto">
                  <a:spcBef>
                    <a:spcPts val="0"/>
                  </a:spcBef>
                  <a:spcAft>
                    <a:spcPts val="0"/>
                  </a:spcAft>
                  <a:defRPr/>
                </a:pPr>
                <a:endParaRPr lang="en-US" dirty="0">
                  <a:latin typeface="+mn-lt"/>
                  <a:ea typeface="+mn-ea"/>
                  <a:cs typeface="+mn-cs"/>
                </a:endParaRPr>
              </a:p>
            </p:txBody>
          </p:sp>
          <p:sp>
            <p:nvSpPr>
              <p:cNvPr id="27" name="Freeform 97"/>
              <p:cNvSpPr>
                <a:spLocks noChangeArrowheads="1"/>
              </p:cNvSpPr>
              <p:nvPr/>
            </p:nvSpPr>
            <p:spPr bwMode="auto">
              <a:xfrm>
                <a:off x="5960599" y="7892054"/>
                <a:ext cx="826211" cy="709018"/>
              </a:xfrm>
              <a:custGeom>
                <a:avLst/>
                <a:gdLst>
                  <a:gd name="T0" fmla="*/ 230 w 497"/>
                  <a:gd name="T1" fmla="*/ 231 h 426"/>
                  <a:gd name="T2" fmla="*/ 230 w 497"/>
                  <a:gd name="T3" fmla="*/ 231 h 426"/>
                  <a:gd name="T4" fmla="*/ 274 w 497"/>
                  <a:gd name="T5" fmla="*/ 231 h 426"/>
                  <a:gd name="T6" fmla="*/ 274 w 497"/>
                  <a:gd name="T7" fmla="*/ 275 h 426"/>
                  <a:gd name="T8" fmla="*/ 496 w 497"/>
                  <a:gd name="T9" fmla="*/ 275 h 426"/>
                  <a:gd name="T10" fmla="*/ 487 w 497"/>
                  <a:gd name="T11" fmla="*/ 133 h 426"/>
                  <a:gd name="T12" fmla="*/ 443 w 497"/>
                  <a:gd name="T13" fmla="*/ 80 h 426"/>
                  <a:gd name="T14" fmla="*/ 363 w 497"/>
                  <a:gd name="T15" fmla="*/ 80 h 426"/>
                  <a:gd name="T16" fmla="*/ 337 w 497"/>
                  <a:gd name="T17" fmla="*/ 27 h 426"/>
                  <a:gd name="T18" fmla="*/ 300 w 497"/>
                  <a:gd name="T19" fmla="*/ 0 h 426"/>
                  <a:gd name="T20" fmla="*/ 194 w 497"/>
                  <a:gd name="T21" fmla="*/ 0 h 426"/>
                  <a:gd name="T22" fmla="*/ 168 w 497"/>
                  <a:gd name="T23" fmla="*/ 27 h 426"/>
                  <a:gd name="T24" fmla="*/ 133 w 497"/>
                  <a:gd name="T25" fmla="*/ 80 h 426"/>
                  <a:gd name="T26" fmla="*/ 53 w 497"/>
                  <a:gd name="T27" fmla="*/ 80 h 426"/>
                  <a:gd name="T28" fmla="*/ 9 w 497"/>
                  <a:gd name="T29" fmla="*/ 133 h 426"/>
                  <a:gd name="T30" fmla="*/ 0 w 497"/>
                  <a:gd name="T31" fmla="*/ 275 h 426"/>
                  <a:gd name="T32" fmla="*/ 230 w 497"/>
                  <a:gd name="T33" fmla="*/ 275 h 426"/>
                  <a:gd name="T34" fmla="*/ 230 w 497"/>
                  <a:gd name="T35" fmla="*/ 231 h 426"/>
                  <a:gd name="T36" fmla="*/ 186 w 497"/>
                  <a:gd name="T37" fmla="*/ 53 h 426"/>
                  <a:gd name="T38" fmla="*/ 186 w 497"/>
                  <a:gd name="T39" fmla="*/ 53 h 426"/>
                  <a:gd name="T40" fmla="*/ 212 w 497"/>
                  <a:gd name="T41" fmla="*/ 36 h 426"/>
                  <a:gd name="T42" fmla="*/ 284 w 497"/>
                  <a:gd name="T43" fmla="*/ 36 h 426"/>
                  <a:gd name="T44" fmla="*/ 309 w 497"/>
                  <a:gd name="T45" fmla="*/ 53 h 426"/>
                  <a:gd name="T46" fmla="*/ 319 w 497"/>
                  <a:gd name="T47" fmla="*/ 80 h 426"/>
                  <a:gd name="T48" fmla="*/ 177 w 497"/>
                  <a:gd name="T49" fmla="*/ 80 h 426"/>
                  <a:gd name="T50" fmla="*/ 186 w 497"/>
                  <a:gd name="T51" fmla="*/ 53 h 426"/>
                  <a:gd name="T52" fmla="*/ 274 w 497"/>
                  <a:gd name="T53" fmla="*/ 355 h 426"/>
                  <a:gd name="T54" fmla="*/ 274 w 497"/>
                  <a:gd name="T55" fmla="*/ 355 h 426"/>
                  <a:gd name="T56" fmla="*/ 230 w 497"/>
                  <a:gd name="T57" fmla="*/ 355 h 426"/>
                  <a:gd name="T58" fmla="*/ 230 w 497"/>
                  <a:gd name="T59" fmla="*/ 302 h 426"/>
                  <a:gd name="T60" fmla="*/ 9 w 497"/>
                  <a:gd name="T61" fmla="*/ 302 h 426"/>
                  <a:gd name="T62" fmla="*/ 17 w 497"/>
                  <a:gd name="T63" fmla="*/ 381 h 426"/>
                  <a:gd name="T64" fmla="*/ 62 w 497"/>
                  <a:gd name="T65" fmla="*/ 425 h 426"/>
                  <a:gd name="T66" fmla="*/ 434 w 497"/>
                  <a:gd name="T67" fmla="*/ 425 h 426"/>
                  <a:gd name="T68" fmla="*/ 478 w 497"/>
                  <a:gd name="T69" fmla="*/ 381 h 426"/>
                  <a:gd name="T70" fmla="*/ 487 w 497"/>
                  <a:gd name="T71" fmla="*/ 302 h 426"/>
                  <a:gd name="T72" fmla="*/ 274 w 497"/>
                  <a:gd name="T73" fmla="*/ 302 h 426"/>
                  <a:gd name="T74" fmla="*/ 274 w 497"/>
                  <a:gd name="T75" fmla="*/ 35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bg1"/>
              </a:solidFill>
              <a:ln>
                <a:noFill/>
              </a:ln>
              <a:effectLst/>
            </p:spPr>
            <p:txBody>
              <a:bodyPr wrap="none" lIns="34290" tIns="17145" rIns="34290" bIns="17145" anchor="ctr"/>
              <a:lstStyle/>
              <a:p>
                <a:pPr fontAlgn="auto">
                  <a:spcBef>
                    <a:spcPts val="0"/>
                  </a:spcBef>
                  <a:spcAft>
                    <a:spcPts val="0"/>
                  </a:spcAft>
                  <a:defRPr/>
                </a:pPr>
                <a:endParaRPr lang="en-US" dirty="0">
                  <a:latin typeface="+mn-lt"/>
                  <a:ea typeface="+mn-ea"/>
                  <a:cs typeface="+mn-cs"/>
                </a:endParaRPr>
              </a:p>
            </p:txBody>
          </p:sp>
          <p:sp>
            <p:nvSpPr>
              <p:cNvPr id="28" name="Freeform 79"/>
              <p:cNvSpPr>
                <a:spLocks noChangeArrowheads="1"/>
              </p:cNvSpPr>
              <p:nvPr/>
            </p:nvSpPr>
            <p:spPr bwMode="auto">
              <a:xfrm>
                <a:off x="9576002" y="5933662"/>
                <a:ext cx="960600" cy="967710"/>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bg1"/>
              </a:solidFill>
              <a:ln>
                <a:noFill/>
              </a:ln>
              <a:effectLst/>
            </p:spPr>
            <p:txBody>
              <a:bodyPr wrap="none" lIns="34290" tIns="17145" rIns="34290" bIns="17145" anchor="ctr"/>
              <a:lstStyle/>
              <a:p>
                <a:pPr fontAlgn="auto">
                  <a:spcBef>
                    <a:spcPts val="0"/>
                  </a:spcBef>
                  <a:spcAft>
                    <a:spcPts val="0"/>
                  </a:spcAft>
                  <a:defRPr/>
                </a:pPr>
                <a:endParaRPr lang="en-US" dirty="0">
                  <a:latin typeface="+mn-lt"/>
                  <a:ea typeface="+mn-ea"/>
                  <a:cs typeface="+mn-cs"/>
                </a:endParaRPr>
              </a:p>
            </p:txBody>
          </p:sp>
          <p:sp>
            <p:nvSpPr>
              <p:cNvPr id="29" name="Freeform 145"/>
              <p:cNvSpPr>
                <a:spLocks noChangeArrowheads="1"/>
              </p:cNvSpPr>
              <p:nvPr/>
            </p:nvSpPr>
            <p:spPr bwMode="auto">
              <a:xfrm>
                <a:off x="13910525" y="9057391"/>
                <a:ext cx="759596" cy="759596"/>
              </a:xfrm>
              <a:custGeom>
                <a:avLst/>
                <a:gdLst>
                  <a:gd name="T0" fmla="*/ 70 w 444"/>
                  <a:gd name="T1" fmla="*/ 400 h 445"/>
                  <a:gd name="T2" fmla="*/ 70 w 444"/>
                  <a:gd name="T3" fmla="*/ 400 h 445"/>
                  <a:gd name="T4" fmla="*/ 124 w 444"/>
                  <a:gd name="T5" fmla="*/ 444 h 445"/>
                  <a:gd name="T6" fmla="*/ 168 w 444"/>
                  <a:gd name="T7" fmla="*/ 400 h 445"/>
                  <a:gd name="T8" fmla="*/ 124 w 444"/>
                  <a:gd name="T9" fmla="*/ 346 h 445"/>
                  <a:gd name="T10" fmla="*/ 70 w 444"/>
                  <a:gd name="T11" fmla="*/ 400 h 445"/>
                  <a:gd name="T12" fmla="*/ 319 w 444"/>
                  <a:gd name="T13" fmla="*/ 400 h 445"/>
                  <a:gd name="T14" fmla="*/ 319 w 444"/>
                  <a:gd name="T15" fmla="*/ 400 h 445"/>
                  <a:gd name="T16" fmla="*/ 372 w 444"/>
                  <a:gd name="T17" fmla="*/ 444 h 445"/>
                  <a:gd name="T18" fmla="*/ 417 w 444"/>
                  <a:gd name="T19" fmla="*/ 400 h 445"/>
                  <a:gd name="T20" fmla="*/ 372 w 444"/>
                  <a:gd name="T21" fmla="*/ 346 h 445"/>
                  <a:gd name="T22" fmla="*/ 319 w 444"/>
                  <a:gd name="T23" fmla="*/ 400 h 445"/>
                  <a:gd name="T24" fmla="*/ 159 w 444"/>
                  <a:gd name="T25" fmla="*/ 284 h 445"/>
                  <a:gd name="T26" fmla="*/ 159 w 444"/>
                  <a:gd name="T27" fmla="*/ 284 h 445"/>
                  <a:gd name="T28" fmla="*/ 434 w 444"/>
                  <a:gd name="T29" fmla="*/ 204 h 445"/>
                  <a:gd name="T30" fmla="*/ 443 w 444"/>
                  <a:gd name="T31" fmla="*/ 187 h 445"/>
                  <a:gd name="T32" fmla="*/ 443 w 444"/>
                  <a:gd name="T33" fmla="*/ 54 h 445"/>
                  <a:gd name="T34" fmla="*/ 98 w 444"/>
                  <a:gd name="T35" fmla="*/ 54 h 445"/>
                  <a:gd name="T36" fmla="*/ 98 w 444"/>
                  <a:gd name="T37" fmla="*/ 10 h 445"/>
                  <a:gd name="T38" fmla="*/ 89 w 444"/>
                  <a:gd name="T39" fmla="*/ 0 h 445"/>
                  <a:gd name="T40" fmla="*/ 9 w 444"/>
                  <a:gd name="T41" fmla="*/ 0 h 445"/>
                  <a:gd name="T42" fmla="*/ 0 w 444"/>
                  <a:gd name="T43" fmla="*/ 10 h 445"/>
                  <a:gd name="T44" fmla="*/ 0 w 444"/>
                  <a:gd name="T45" fmla="*/ 54 h 445"/>
                  <a:gd name="T46" fmla="*/ 45 w 444"/>
                  <a:gd name="T47" fmla="*/ 54 h 445"/>
                  <a:gd name="T48" fmla="*/ 98 w 444"/>
                  <a:gd name="T49" fmla="*/ 275 h 445"/>
                  <a:gd name="T50" fmla="*/ 98 w 444"/>
                  <a:gd name="T51" fmla="*/ 302 h 445"/>
                  <a:gd name="T52" fmla="*/ 98 w 444"/>
                  <a:gd name="T53" fmla="*/ 338 h 445"/>
                  <a:gd name="T54" fmla="*/ 106 w 444"/>
                  <a:gd name="T55" fmla="*/ 346 h 445"/>
                  <a:gd name="T56" fmla="*/ 124 w 444"/>
                  <a:gd name="T57" fmla="*/ 346 h 445"/>
                  <a:gd name="T58" fmla="*/ 372 w 444"/>
                  <a:gd name="T59" fmla="*/ 346 h 445"/>
                  <a:gd name="T60" fmla="*/ 434 w 444"/>
                  <a:gd name="T61" fmla="*/ 346 h 445"/>
                  <a:gd name="T62" fmla="*/ 443 w 444"/>
                  <a:gd name="T63" fmla="*/ 338 h 445"/>
                  <a:gd name="T64" fmla="*/ 443 w 444"/>
                  <a:gd name="T65" fmla="*/ 302 h 445"/>
                  <a:gd name="T66" fmla="*/ 168 w 444"/>
                  <a:gd name="T67" fmla="*/ 302 h 445"/>
                  <a:gd name="T68" fmla="*/ 159 w 444"/>
                  <a:gd name="T69" fmla="*/ 28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4" h="445">
                    <a:moveTo>
                      <a:pt x="70" y="400"/>
                    </a:moveTo>
                    <a:lnTo>
                      <a:pt x="70" y="400"/>
                    </a:lnTo>
                    <a:cubicBezTo>
                      <a:pt x="70" y="426"/>
                      <a:pt x="98" y="444"/>
                      <a:pt x="124" y="444"/>
                    </a:cubicBezTo>
                    <a:cubicBezTo>
                      <a:pt x="151" y="444"/>
                      <a:pt x="168" y="426"/>
                      <a:pt x="168" y="400"/>
                    </a:cubicBezTo>
                    <a:cubicBezTo>
                      <a:pt x="168" y="373"/>
                      <a:pt x="151" y="346"/>
                      <a:pt x="124" y="346"/>
                    </a:cubicBezTo>
                    <a:cubicBezTo>
                      <a:pt x="98" y="346"/>
                      <a:pt x="70" y="373"/>
                      <a:pt x="70" y="400"/>
                    </a:cubicBezTo>
                    <a:close/>
                    <a:moveTo>
                      <a:pt x="319" y="400"/>
                    </a:moveTo>
                    <a:lnTo>
                      <a:pt x="319" y="400"/>
                    </a:lnTo>
                    <a:cubicBezTo>
                      <a:pt x="319" y="426"/>
                      <a:pt x="345" y="444"/>
                      <a:pt x="372" y="444"/>
                    </a:cubicBezTo>
                    <a:cubicBezTo>
                      <a:pt x="399" y="444"/>
                      <a:pt x="417" y="426"/>
                      <a:pt x="417" y="400"/>
                    </a:cubicBezTo>
                    <a:cubicBezTo>
                      <a:pt x="417" y="373"/>
                      <a:pt x="399" y="346"/>
                      <a:pt x="372" y="346"/>
                    </a:cubicBezTo>
                    <a:cubicBezTo>
                      <a:pt x="345" y="346"/>
                      <a:pt x="319" y="373"/>
                      <a:pt x="319" y="400"/>
                    </a:cubicBezTo>
                    <a:close/>
                    <a:moveTo>
                      <a:pt x="159" y="284"/>
                    </a:moveTo>
                    <a:lnTo>
                      <a:pt x="159" y="284"/>
                    </a:lnTo>
                    <a:cubicBezTo>
                      <a:pt x="434" y="204"/>
                      <a:pt x="434" y="204"/>
                      <a:pt x="434" y="204"/>
                    </a:cubicBezTo>
                    <a:cubicBezTo>
                      <a:pt x="443" y="204"/>
                      <a:pt x="443" y="195"/>
                      <a:pt x="443" y="187"/>
                    </a:cubicBezTo>
                    <a:cubicBezTo>
                      <a:pt x="443" y="54"/>
                      <a:pt x="443" y="54"/>
                      <a:pt x="443" y="54"/>
                    </a:cubicBezTo>
                    <a:cubicBezTo>
                      <a:pt x="98" y="54"/>
                      <a:pt x="98" y="54"/>
                      <a:pt x="98" y="54"/>
                    </a:cubicBezTo>
                    <a:cubicBezTo>
                      <a:pt x="98" y="10"/>
                      <a:pt x="98" y="10"/>
                      <a:pt x="98" y="10"/>
                    </a:cubicBezTo>
                    <a:lnTo>
                      <a:pt x="89" y="0"/>
                    </a:lnTo>
                    <a:cubicBezTo>
                      <a:pt x="9" y="0"/>
                      <a:pt x="9" y="0"/>
                      <a:pt x="9" y="0"/>
                    </a:cubicBezTo>
                    <a:cubicBezTo>
                      <a:pt x="0" y="0"/>
                      <a:pt x="0" y="10"/>
                      <a:pt x="0" y="10"/>
                    </a:cubicBezTo>
                    <a:cubicBezTo>
                      <a:pt x="0" y="54"/>
                      <a:pt x="0" y="54"/>
                      <a:pt x="0" y="54"/>
                    </a:cubicBezTo>
                    <a:cubicBezTo>
                      <a:pt x="45" y="54"/>
                      <a:pt x="45" y="54"/>
                      <a:pt x="45" y="54"/>
                    </a:cubicBezTo>
                    <a:cubicBezTo>
                      <a:pt x="98" y="275"/>
                      <a:pt x="98" y="275"/>
                      <a:pt x="98" y="275"/>
                    </a:cubicBezTo>
                    <a:cubicBezTo>
                      <a:pt x="98" y="302"/>
                      <a:pt x="98" y="302"/>
                      <a:pt x="98" y="302"/>
                    </a:cubicBezTo>
                    <a:cubicBezTo>
                      <a:pt x="98" y="338"/>
                      <a:pt x="98" y="338"/>
                      <a:pt x="98" y="338"/>
                    </a:cubicBezTo>
                    <a:cubicBezTo>
                      <a:pt x="98" y="346"/>
                      <a:pt x="106" y="346"/>
                      <a:pt x="106" y="346"/>
                    </a:cubicBezTo>
                    <a:cubicBezTo>
                      <a:pt x="124" y="346"/>
                      <a:pt x="124" y="346"/>
                      <a:pt x="124" y="346"/>
                    </a:cubicBezTo>
                    <a:cubicBezTo>
                      <a:pt x="372" y="346"/>
                      <a:pt x="372" y="346"/>
                      <a:pt x="372" y="346"/>
                    </a:cubicBezTo>
                    <a:cubicBezTo>
                      <a:pt x="434" y="346"/>
                      <a:pt x="434" y="346"/>
                      <a:pt x="434" y="346"/>
                    </a:cubicBezTo>
                    <a:cubicBezTo>
                      <a:pt x="443" y="346"/>
                      <a:pt x="443" y="346"/>
                      <a:pt x="443" y="338"/>
                    </a:cubicBezTo>
                    <a:cubicBezTo>
                      <a:pt x="443" y="302"/>
                      <a:pt x="443" y="302"/>
                      <a:pt x="443" y="302"/>
                    </a:cubicBezTo>
                    <a:cubicBezTo>
                      <a:pt x="168" y="302"/>
                      <a:pt x="168" y="302"/>
                      <a:pt x="168" y="302"/>
                    </a:cubicBezTo>
                    <a:cubicBezTo>
                      <a:pt x="133" y="302"/>
                      <a:pt x="133" y="284"/>
                      <a:pt x="159" y="284"/>
                    </a:cubicBezTo>
                    <a:close/>
                  </a:path>
                </a:pathLst>
              </a:custGeom>
              <a:solidFill>
                <a:schemeClr val="bg1"/>
              </a:solidFill>
              <a:ln>
                <a:noFill/>
              </a:ln>
              <a:effectLst/>
            </p:spPr>
            <p:txBody>
              <a:bodyPr wrap="none" lIns="34290" tIns="17145" rIns="34290" bIns="17145" anchor="ctr"/>
              <a:lstStyle/>
              <a:p>
                <a:pPr fontAlgn="auto">
                  <a:spcBef>
                    <a:spcPts val="0"/>
                  </a:spcBef>
                  <a:spcAft>
                    <a:spcPts val="0"/>
                  </a:spcAft>
                  <a:defRPr/>
                </a:pPr>
                <a:endParaRPr lang="en-US" dirty="0">
                  <a:latin typeface="+mn-lt"/>
                  <a:ea typeface="+mn-ea"/>
                  <a:cs typeface="+mn-cs"/>
                </a:endParaRPr>
              </a:p>
            </p:txBody>
          </p:sp>
          <p:sp>
            <p:nvSpPr>
              <p:cNvPr id="30" name="Freeform 110"/>
              <p:cNvSpPr>
                <a:spLocks noChangeArrowheads="1"/>
              </p:cNvSpPr>
              <p:nvPr/>
            </p:nvSpPr>
            <p:spPr bwMode="auto">
              <a:xfrm>
                <a:off x="16967009" y="5403667"/>
                <a:ext cx="859572" cy="695538"/>
              </a:xfrm>
              <a:custGeom>
                <a:avLst/>
                <a:gdLst>
                  <a:gd name="T0" fmla="*/ 444 w 462"/>
                  <a:gd name="T1" fmla="*/ 9 h 373"/>
                  <a:gd name="T2" fmla="*/ 444 w 462"/>
                  <a:gd name="T3" fmla="*/ 9 h 373"/>
                  <a:gd name="T4" fmla="*/ 9 w 462"/>
                  <a:gd name="T5" fmla="*/ 160 h 373"/>
                  <a:gd name="T6" fmla="*/ 9 w 462"/>
                  <a:gd name="T7" fmla="*/ 169 h 373"/>
                  <a:gd name="T8" fmla="*/ 98 w 462"/>
                  <a:gd name="T9" fmla="*/ 213 h 373"/>
                  <a:gd name="T10" fmla="*/ 98 w 462"/>
                  <a:gd name="T11" fmla="*/ 213 h 373"/>
                  <a:gd name="T12" fmla="*/ 160 w 462"/>
                  <a:gd name="T13" fmla="*/ 230 h 373"/>
                  <a:gd name="T14" fmla="*/ 434 w 462"/>
                  <a:gd name="T15" fmla="*/ 35 h 373"/>
                  <a:gd name="T16" fmla="*/ 434 w 462"/>
                  <a:gd name="T17" fmla="*/ 35 h 373"/>
                  <a:gd name="T18" fmla="*/ 240 w 462"/>
                  <a:gd name="T19" fmla="*/ 248 h 373"/>
                  <a:gd name="T20" fmla="*/ 240 w 462"/>
                  <a:gd name="T21" fmla="*/ 248 h 373"/>
                  <a:gd name="T22" fmla="*/ 231 w 462"/>
                  <a:gd name="T23" fmla="*/ 257 h 373"/>
                  <a:gd name="T24" fmla="*/ 240 w 462"/>
                  <a:gd name="T25" fmla="*/ 266 h 373"/>
                  <a:gd name="T26" fmla="*/ 240 w 462"/>
                  <a:gd name="T27" fmla="*/ 266 h 373"/>
                  <a:gd name="T28" fmla="*/ 363 w 462"/>
                  <a:gd name="T29" fmla="*/ 337 h 373"/>
                  <a:gd name="T30" fmla="*/ 390 w 462"/>
                  <a:gd name="T31" fmla="*/ 328 h 373"/>
                  <a:gd name="T32" fmla="*/ 461 w 462"/>
                  <a:gd name="T33" fmla="*/ 18 h 373"/>
                  <a:gd name="T34" fmla="*/ 444 w 462"/>
                  <a:gd name="T35" fmla="*/ 9 h 373"/>
                  <a:gd name="T36" fmla="*/ 160 w 462"/>
                  <a:gd name="T37" fmla="*/ 363 h 373"/>
                  <a:gd name="T38" fmla="*/ 160 w 462"/>
                  <a:gd name="T39" fmla="*/ 363 h 373"/>
                  <a:gd name="T40" fmla="*/ 169 w 462"/>
                  <a:gd name="T41" fmla="*/ 372 h 373"/>
                  <a:gd name="T42" fmla="*/ 240 w 462"/>
                  <a:gd name="T43" fmla="*/ 310 h 373"/>
                  <a:gd name="T44" fmla="*/ 160 w 462"/>
                  <a:gd name="T45" fmla="*/ 266 h 373"/>
                  <a:gd name="T46" fmla="*/ 160 w 462"/>
                  <a:gd name="T47" fmla="*/ 36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373">
                    <a:moveTo>
                      <a:pt x="444" y="9"/>
                    </a:moveTo>
                    <a:lnTo>
                      <a:pt x="444" y="9"/>
                    </a:lnTo>
                    <a:cubicBezTo>
                      <a:pt x="434" y="9"/>
                      <a:pt x="18" y="160"/>
                      <a:pt x="9" y="160"/>
                    </a:cubicBezTo>
                    <a:cubicBezTo>
                      <a:pt x="0" y="160"/>
                      <a:pt x="0" y="169"/>
                      <a:pt x="9" y="169"/>
                    </a:cubicBezTo>
                    <a:cubicBezTo>
                      <a:pt x="18" y="177"/>
                      <a:pt x="98" y="213"/>
                      <a:pt x="98" y="213"/>
                    </a:cubicBezTo>
                    <a:lnTo>
                      <a:pt x="98" y="213"/>
                    </a:lnTo>
                    <a:cubicBezTo>
                      <a:pt x="160" y="230"/>
                      <a:pt x="160" y="230"/>
                      <a:pt x="160" y="230"/>
                    </a:cubicBezTo>
                    <a:cubicBezTo>
                      <a:pt x="160" y="230"/>
                      <a:pt x="425" y="35"/>
                      <a:pt x="434" y="35"/>
                    </a:cubicBezTo>
                    <a:cubicBezTo>
                      <a:pt x="434" y="26"/>
                      <a:pt x="434" y="35"/>
                      <a:pt x="434" y="35"/>
                    </a:cubicBezTo>
                    <a:lnTo>
                      <a:pt x="240" y="248"/>
                    </a:lnTo>
                    <a:lnTo>
                      <a:pt x="240" y="248"/>
                    </a:lnTo>
                    <a:cubicBezTo>
                      <a:pt x="231" y="257"/>
                      <a:pt x="231" y="257"/>
                      <a:pt x="231" y="257"/>
                    </a:cubicBezTo>
                    <a:cubicBezTo>
                      <a:pt x="240" y="266"/>
                      <a:pt x="240" y="266"/>
                      <a:pt x="240" y="266"/>
                    </a:cubicBezTo>
                    <a:lnTo>
                      <a:pt x="240" y="266"/>
                    </a:lnTo>
                    <a:cubicBezTo>
                      <a:pt x="240" y="266"/>
                      <a:pt x="363" y="328"/>
                      <a:pt x="363" y="337"/>
                    </a:cubicBezTo>
                    <a:cubicBezTo>
                      <a:pt x="372" y="337"/>
                      <a:pt x="381" y="337"/>
                      <a:pt x="390" y="328"/>
                    </a:cubicBezTo>
                    <a:cubicBezTo>
                      <a:pt x="390" y="319"/>
                      <a:pt x="461" y="26"/>
                      <a:pt x="461" y="18"/>
                    </a:cubicBezTo>
                    <a:cubicBezTo>
                      <a:pt x="461" y="9"/>
                      <a:pt x="453" y="0"/>
                      <a:pt x="444" y="9"/>
                    </a:cubicBezTo>
                    <a:close/>
                    <a:moveTo>
                      <a:pt x="160" y="363"/>
                    </a:moveTo>
                    <a:lnTo>
                      <a:pt x="160" y="363"/>
                    </a:lnTo>
                    <a:cubicBezTo>
                      <a:pt x="160" y="372"/>
                      <a:pt x="160" y="372"/>
                      <a:pt x="169" y="372"/>
                    </a:cubicBezTo>
                    <a:cubicBezTo>
                      <a:pt x="169" y="363"/>
                      <a:pt x="240" y="310"/>
                      <a:pt x="240" y="310"/>
                    </a:cubicBezTo>
                    <a:cubicBezTo>
                      <a:pt x="160" y="266"/>
                      <a:pt x="160" y="266"/>
                      <a:pt x="160" y="266"/>
                    </a:cubicBezTo>
                    <a:lnTo>
                      <a:pt x="160" y="363"/>
                    </a:lnTo>
                    <a:close/>
                  </a:path>
                </a:pathLst>
              </a:custGeom>
              <a:solidFill>
                <a:schemeClr val="bg1"/>
              </a:solidFill>
              <a:ln>
                <a:noFill/>
              </a:ln>
              <a:effectLst/>
            </p:spPr>
            <p:txBody>
              <a:bodyPr wrap="none" lIns="34290" tIns="17145" rIns="34290" bIns="17145" anchor="ctr"/>
              <a:lstStyle/>
              <a:p>
                <a:pPr fontAlgn="auto">
                  <a:spcBef>
                    <a:spcPts val="0"/>
                  </a:spcBef>
                  <a:spcAft>
                    <a:spcPts val="0"/>
                  </a:spcAft>
                  <a:defRPr/>
                </a:pPr>
                <a:endParaRPr lang="en-US" dirty="0">
                  <a:latin typeface="+mn-lt"/>
                  <a:ea typeface="+mn-ea"/>
                  <a:cs typeface="+mn-cs"/>
                </a:endParaRPr>
              </a:p>
            </p:txBody>
          </p:sp>
          <p:sp>
            <p:nvSpPr>
              <p:cNvPr id="31" name="Freeform 169"/>
              <p:cNvSpPr>
                <a:spLocks noChangeArrowheads="1"/>
              </p:cNvSpPr>
              <p:nvPr/>
            </p:nvSpPr>
            <p:spPr bwMode="auto">
              <a:xfrm>
                <a:off x="20850520" y="6422413"/>
                <a:ext cx="1009820" cy="804929"/>
              </a:xfrm>
              <a:custGeom>
                <a:avLst/>
                <a:gdLst>
                  <a:gd name="T0" fmla="*/ 478 w 487"/>
                  <a:gd name="T1" fmla="*/ 9 h 390"/>
                  <a:gd name="T2" fmla="*/ 478 w 487"/>
                  <a:gd name="T3" fmla="*/ 9 h 390"/>
                  <a:gd name="T4" fmla="*/ 372 w 487"/>
                  <a:gd name="T5" fmla="*/ 195 h 390"/>
                  <a:gd name="T6" fmla="*/ 345 w 487"/>
                  <a:gd name="T7" fmla="*/ 195 h 390"/>
                  <a:gd name="T8" fmla="*/ 292 w 487"/>
                  <a:gd name="T9" fmla="*/ 150 h 390"/>
                  <a:gd name="T10" fmla="*/ 274 w 487"/>
                  <a:gd name="T11" fmla="*/ 150 h 390"/>
                  <a:gd name="T12" fmla="*/ 194 w 487"/>
                  <a:gd name="T13" fmla="*/ 266 h 390"/>
                  <a:gd name="T14" fmla="*/ 177 w 487"/>
                  <a:gd name="T15" fmla="*/ 266 h 390"/>
                  <a:gd name="T16" fmla="*/ 141 w 487"/>
                  <a:gd name="T17" fmla="*/ 239 h 390"/>
                  <a:gd name="T18" fmla="*/ 123 w 487"/>
                  <a:gd name="T19" fmla="*/ 239 h 390"/>
                  <a:gd name="T20" fmla="*/ 8 w 487"/>
                  <a:gd name="T21" fmla="*/ 381 h 390"/>
                  <a:gd name="T22" fmla="*/ 8 w 487"/>
                  <a:gd name="T23" fmla="*/ 389 h 390"/>
                  <a:gd name="T24" fmla="*/ 486 w 487"/>
                  <a:gd name="T25" fmla="*/ 389 h 390"/>
                  <a:gd name="T26" fmla="*/ 486 w 487"/>
                  <a:gd name="T27" fmla="*/ 9 h 390"/>
                  <a:gd name="T28" fmla="*/ 478 w 487"/>
                  <a:gd name="T29" fmla="*/ 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7" h="390">
                    <a:moveTo>
                      <a:pt x="478" y="9"/>
                    </a:moveTo>
                    <a:lnTo>
                      <a:pt x="478" y="9"/>
                    </a:lnTo>
                    <a:cubicBezTo>
                      <a:pt x="372" y="195"/>
                      <a:pt x="372" y="195"/>
                      <a:pt x="372" y="195"/>
                    </a:cubicBezTo>
                    <a:cubicBezTo>
                      <a:pt x="363" y="204"/>
                      <a:pt x="354" y="204"/>
                      <a:pt x="345" y="195"/>
                    </a:cubicBezTo>
                    <a:cubicBezTo>
                      <a:pt x="292" y="150"/>
                      <a:pt x="292" y="150"/>
                      <a:pt x="292" y="150"/>
                    </a:cubicBezTo>
                    <a:cubicBezTo>
                      <a:pt x="283" y="141"/>
                      <a:pt x="283" y="141"/>
                      <a:pt x="274" y="150"/>
                    </a:cubicBezTo>
                    <a:cubicBezTo>
                      <a:pt x="194" y="266"/>
                      <a:pt x="194" y="266"/>
                      <a:pt x="194" y="266"/>
                    </a:cubicBezTo>
                    <a:cubicBezTo>
                      <a:pt x="194" y="275"/>
                      <a:pt x="186" y="275"/>
                      <a:pt x="177" y="266"/>
                    </a:cubicBezTo>
                    <a:cubicBezTo>
                      <a:pt x="141" y="239"/>
                      <a:pt x="141" y="239"/>
                      <a:pt x="141" y="239"/>
                    </a:cubicBezTo>
                    <a:cubicBezTo>
                      <a:pt x="132" y="230"/>
                      <a:pt x="123" y="230"/>
                      <a:pt x="123" y="239"/>
                    </a:cubicBezTo>
                    <a:cubicBezTo>
                      <a:pt x="8" y="381"/>
                      <a:pt x="8" y="381"/>
                      <a:pt x="8" y="381"/>
                    </a:cubicBezTo>
                    <a:cubicBezTo>
                      <a:pt x="0" y="389"/>
                      <a:pt x="0" y="389"/>
                      <a:pt x="8" y="389"/>
                    </a:cubicBezTo>
                    <a:cubicBezTo>
                      <a:pt x="486" y="389"/>
                      <a:pt x="486" y="389"/>
                      <a:pt x="486" y="389"/>
                    </a:cubicBezTo>
                    <a:cubicBezTo>
                      <a:pt x="486" y="9"/>
                      <a:pt x="486" y="9"/>
                      <a:pt x="486" y="9"/>
                    </a:cubicBezTo>
                    <a:cubicBezTo>
                      <a:pt x="486" y="0"/>
                      <a:pt x="486" y="0"/>
                      <a:pt x="478" y="9"/>
                    </a:cubicBezTo>
                  </a:path>
                </a:pathLst>
              </a:custGeom>
              <a:solidFill>
                <a:schemeClr val="bg1"/>
              </a:solidFill>
              <a:ln>
                <a:noFill/>
              </a:ln>
              <a:effectLst/>
            </p:spPr>
            <p:txBody>
              <a:bodyPr wrap="none" lIns="34290" tIns="17145" rIns="34290" bIns="17145" anchor="ctr"/>
              <a:lstStyle/>
              <a:p>
                <a:pPr fontAlgn="auto">
                  <a:spcBef>
                    <a:spcPts val="0"/>
                  </a:spcBef>
                  <a:spcAft>
                    <a:spcPts val="0"/>
                  </a:spcAft>
                  <a:defRPr/>
                </a:pPr>
                <a:endParaRPr lang="en-US" dirty="0">
                  <a:latin typeface="+mn-lt"/>
                  <a:ea typeface="+mn-ea"/>
                  <a:cs typeface="+mn-cs"/>
                </a:endParaRPr>
              </a:p>
            </p:txBody>
          </p:sp>
        </p:grpSp>
        <p:sp>
          <p:nvSpPr>
            <p:cNvPr id="10" name="Text Placeholder 32"/>
            <p:cNvSpPr txBox="1"/>
            <p:nvPr/>
          </p:nvSpPr>
          <p:spPr>
            <a:xfrm>
              <a:off x="426878" y="3567706"/>
              <a:ext cx="1820213" cy="115873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1400" dirty="0">
                  <a:latin typeface="微软雅黑" panose="020B0503020204020204" pitchFamily="34" charset="-122"/>
                  <a:ea typeface="微软雅黑" panose="020B0503020204020204" pitchFamily="34" charset="-122"/>
                </a:rPr>
                <a:t>Lemon drops oat cake oat cake sugar plum. Jelly beans macaroon I love topping danish cake</a:t>
              </a:r>
            </a:p>
          </p:txBody>
        </p:sp>
        <p:sp>
          <p:nvSpPr>
            <p:cNvPr id="11" name="Text Placeholder 32"/>
            <p:cNvSpPr txBox="1"/>
            <p:nvPr/>
          </p:nvSpPr>
          <p:spPr>
            <a:xfrm>
              <a:off x="3919129" y="4282326"/>
              <a:ext cx="1820213" cy="115873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1400" dirty="0">
                  <a:latin typeface="微软雅黑" panose="020B0503020204020204" pitchFamily="34" charset="-122"/>
                  <a:ea typeface="微软雅黑" panose="020B0503020204020204" pitchFamily="34" charset="-122"/>
                </a:rPr>
                <a:t>Lemon drops oat cake oat cake sugar plum. Jelly beans macaroon I love topping danish cake</a:t>
              </a:r>
            </a:p>
          </p:txBody>
        </p:sp>
        <p:sp>
          <p:nvSpPr>
            <p:cNvPr id="12" name="Text Placeholder 32"/>
            <p:cNvSpPr txBox="1"/>
            <p:nvPr/>
          </p:nvSpPr>
          <p:spPr>
            <a:xfrm>
              <a:off x="8057878" y="3875960"/>
              <a:ext cx="1820213" cy="115873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1400" dirty="0">
                  <a:latin typeface="微软雅黑" panose="020B0503020204020204" pitchFamily="34" charset="-122"/>
                  <a:ea typeface="微软雅黑" panose="020B0503020204020204" pitchFamily="34" charset="-122"/>
                </a:rPr>
                <a:t>Lemon drops oat cake oat cake sugar plum. Jelly beans macaroon I love topping danish cake</a:t>
              </a:r>
            </a:p>
          </p:txBody>
        </p:sp>
        <p:sp>
          <p:nvSpPr>
            <p:cNvPr id="13" name="Text Placeholder 32"/>
            <p:cNvSpPr txBox="1"/>
            <p:nvPr/>
          </p:nvSpPr>
          <p:spPr>
            <a:xfrm>
              <a:off x="5907135" y="2873513"/>
              <a:ext cx="1820213" cy="115873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1400" dirty="0">
                  <a:latin typeface="微软雅黑" panose="020B0503020204020204" pitchFamily="34" charset="-122"/>
                  <a:ea typeface="微软雅黑" panose="020B0503020204020204" pitchFamily="34" charset="-122"/>
                </a:rPr>
                <a:t>Lemon drops oat cake oat cake sugar plum. Jelly beans macaroon I love topping danish cake</a:t>
              </a:r>
            </a:p>
          </p:txBody>
        </p:sp>
        <p:sp>
          <p:nvSpPr>
            <p:cNvPr id="14" name="Text Placeholder 32"/>
            <p:cNvSpPr txBox="1"/>
            <p:nvPr/>
          </p:nvSpPr>
          <p:spPr>
            <a:xfrm>
              <a:off x="2413661" y="2337776"/>
              <a:ext cx="1820213" cy="115873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1400" dirty="0">
                  <a:latin typeface="微软雅黑" panose="020B0503020204020204" pitchFamily="34" charset="-122"/>
                  <a:ea typeface="微软雅黑" panose="020B0503020204020204" pitchFamily="34" charset="-122"/>
                </a:rPr>
                <a:t>Lemon drops oat cake oat cake sugar plum. Jelly beans macaroon I love topping danish cake</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0"/>
          <p:cNvSpPr/>
          <p:nvPr/>
        </p:nvSpPr>
        <p:spPr>
          <a:xfrm>
            <a:off x="251881" y="403136"/>
            <a:ext cx="652803" cy="370029"/>
          </a:xfrm>
          <a:prstGeom prst="roundRect">
            <a:avLst/>
          </a:prstGeom>
          <a:solidFill>
            <a:srgbClr val="B8895A"/>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165" rtl="0" eaLnBrk="1" latinLnBrk="0" hangingPunct="1">
              <a:defRPr sz="1400" kern="1200">
                <a:solidFill>
                  <a:schemeClr val="lt1"/>
                </a:solidFill>
                <a:latin typeface="+mn-lt"/>
                <a:ea typeface="+mn-ea"/>
                <a:cs typeface="+mn-cs"/>
              </a:defRPr>
            </a:lvl1pPr>
            <a:lvl2pPr marL="342265" algn="l" defTabSz="685165" rtl="0" eaLnBrk="1" latinLnBrk="0" hangingPunct="1">
              <a:defRPr sz="1400" kern="1200">
                <a:solidFill>
                  <a:schemeClr val="lt1"/>
                </a:solidFill>
                <a:latin typeface="+mn-lt"/>
                <a:ea typeface="+mn-ea"/>
                <a:cs typeface="+mn-cs"/>
              </a:defRPr>
            </a:lvl2pPr>
            <a:lvl3pPr marL="685165" algn="l" defTabSz="685165" rtl="0" eaLnBrk="1" latinLnBrk="0" hangingPunct="1">
              <a:defRPr sz="1400" kern="1200">
                <a:solidFill>
                  <a:schemeClr val="lt1"/>
                </a:solidFill>
                <a:latin typeface="+mn-lt"/>
                <a:ea typeface="+mn-ea"/>
                <a:cs typeface="+mn-cs"/>
              </a:defRPr>
            </a:lvl3pPr>
            <a:lvl4pPr marL="1027430" algn="l" defTabSz="685165" rtl="0" eaLnBrk="1" latinLnBrk="0" hangingPunct="1">
              <a:defRPr sz="1400" kern="1200">
                <a:solidFill>
                  <a:schemeClr val="lt1"/>
                </a:solidFill>
                <a:latin typeface="+mn-lt"/>
                <a:ea typeface="+mn-ea"/>
                <a:cs typeface="+mn-cs"/>
              </a:defRPr>
            </a:lvl4pPr>
            <a:lvl5pPr marL="1370330" algn="l" defTabSz="685165" rtl="0" eaLnBrk="1" latinLnBrk="0" hangingPunct="1">
              <a:defRPr sz="1400" kern="1200">
                <a:solidFill>
                  <a:schemeClr val="lt1"/>
                </a:solidFill>
                <a:latin typeface="+mn-lt"/>
                <a:ea typeface="+mn-ea"/>
                <a:cs typeface="+mn-cs"/>
              </a:defRPr>
            </a:lvl5pPr>
            <a:lvl6pPr marL="1712595" algn="l" defTabSz="685165" rtl="0" eaLnBrk="1" latinLnBrk="0" hangingPunct="1">
              <a:defRPr sz="1400" kern="1200">
                <a:solidFill>
                  <a:schemeClr val="lt1"/>
                </a:solidFill>
                <a:latin typeface="+mn-lt"/>
                <a:ea typeface="+mn-ea"/>
                <a:cs typeface="+mn-cs"/>
              </a:defRPr>
            </a:lvl6pPr>
            <a:lvl7pPr marL="2054860" algn="l" defTabSz="685165" rtl="0" eaLnBrk="1" latinLnBrk="0" hangingPunct="1">
              <a:defRPr sz="1400" kern="1200">
                <a:solidFill>
                  <a:schemeClr val="lt1"/>
                </a:solidFill>
                <a:latin typeface="+mn-lt"/>
                <a:ea typeface="+mn-ea"/>
                <a:cs typeface="+mn-cs"/>
              </a:defRPr>
            </a:lvl7pPr>
            <a:lvl8pPr marL="2397760" algn="l" defTabSz="685165" rtl="0" eaLnBrk="1" latinLnBrk="0" hangingPunct="1">
              <a:defRPr sz="1400" kern="1200">
                <a:solidFill>
                  <a:schemeClr val="lt1"/>
                </a:solidFill>
                <a:latin typeface="+mn-lt"/>
                <a:ea typeface="+mn-ea"/>
                <a:cs typeface="+mn-cs"/>
              </a:defRPr>
            </a:lvl8pPr>
            <a:lvl9pPr marL="2740025" algn="l" defTabSz="685165" rtl="0" eaLnBrk="1" latinLnBrk="0" hangingPunct="1">
              <a:defRPr sz="1400" kern="1200">
                <a:solidFill>
                  <a:schemeClr val="lt1"/>
                </a:solidFill>
                <a:latin typeface="+mn-lt"/>
                <a:ea typeface="+mn-ea"/>
                <a:cs typeface="+mn-cs"/>
              </a:defRPr>
            </a:lvl9pPr>
          </a:lstStyle>
          <a:p>
            <a:pPr algn="ctr" defTabSz="826770"/>
            <a:r>
              <a:rPr lang="en-US" altLang="zh-CN" sz="2000" dirty="0">
                <a:solidFill>
                  <a:schemeClr val="bg1"/>
                </a:solidFill>
                <a:latin typeface="微软雅黑" panose="020B0503020204020204" pitchFamily="34" charset="-122"/>
                <a:ea typeface="微软雅黑" panose="020B0503020204020204" pitchFamily="34" charset="-122"/>
              </a:rPr>
              <a:t>03</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904684" y="326540"/>
            <a:ext cx="3489158" cy="523220"/>
          </a:xfrm>
          <a:prstGeom prst="rect">
            <a:avLst/>
          </a:prstGeom>
          <a:noFill/>
        </p:spPr>
        <p:txBody>
          <a:bodyPr wrap="square" rtlCol="0">
            <a:spAutoFit/>
          </a:bodyPr>
          <a:lstStyle/>
          <a:p>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遗留问题探讨</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4078851" y="1977903"/>
            <a:ext cx="3694113" cy="3705225"/>
            <a:chOff x="3868369" y="1820395"/>
            <a:chExt cx="3694113" cy="3705225"/>
          </a:xfrm>
          <a:solidFill>
            <a:srgbClr val="B8895A"/>
          </a:solidFill>
        </p:grpSpPr>
        <p:sp>
          <p:nvSpPr>
            <p:cNvPr id="24" name="Freeform 101"/>
            <p:cNvSpPr>
              <a:spLocks noEditPoints="1"/>
            </p:cNvSpPr>
            <p:nvPr/>
          </p:nvSpPr>
          <p:spPr bwMode="auto">
            <a:xfrm>
              <a:off x="5147114" y="1820395"/>
              <a:ext cx="2415368" cy="2409963"/>
            </a:xfrm>
            <a:custGeom>
              <a:avLst/>
              <a:gdLst>
                <a:gd name="T0" fmla="*/ 27 w 188"/>
                <a:gd name="T1" fmla="*/ 27 h 188"/>
                <a:gd name="T2" fmla="*/ 45 w 188"/>
                <a:gd name="T3" fmla="*/ 143 h 188"/>
                <a:gd name="T4" fmla="*/ 161 w 188"/>
                <a:gd name="T5" fmla="*/ 161 h 188"/>
                <a:gd name="T6" fmla="*/ 144 w 188"/>
                <a:gd name="T7" fmla="*/ 44 h 188"/>
                <a:gd name="T8" fmla="*/ 27 w 188"/>
                <a:gd name="T9" fmla="*/ 27 h 188"/>
                <a:gd name="T10" fmla="*/ 136 w 188"/>
                <a:gd name="T11" fmla="*/ 154 h 188"/>
                <a:gd name="T12" fmla="*/ 45 w 188"/>
                <a:gd name="T13" fmla="*/ 141 h 188"/>
                <a:gd name="T14" fmla="*/ 31 w 188"/>
                <a:gd name="T15" fmla="*/ 50 h 188"/>
                <a:gd name="T16" fmla="*/ 122 w 188"/>
                <a:gd name="T17" fmla="*/ 64 h 188"/>
                <a:gd name="T18" fmla="*/ 136 w 188"/>
                <a:gd name="T19" fmla="*/ 15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188">
                  <a:moveTo>
                    <a:pt x="27" y="27"/>
                  </a:moveTo>
                  <a:cubicBezTo>
                    <a:pt x="0" y="54"/>
                    <a:pt x="8" y="106"/>
                    <a:pt x="45" y="143"/>
                  </a:cubicBezTo>
                  <a:cubicBezTo>
                    <a:pt x="81" y="180"/>
                    <a:pt x="134" y="188"/>
                    <a:pt x="161" y="161"/>
                  </a:cubicBezTo>
                  <a:cubicBezTo>
                    <a:pt x="188" y="133"/>
                    <a:pt x="180" y="81"/>
                    <a:pt x="144" y="44"/>
                  </a:cubicBezTo>
                  <a:cubicBezTo>
                    <a:pt x="107" y="7"/>
                    <a:pt x="54" y="0"/>
                    <a:pt x="27" y="27"/>
                  </a:cubicBezTo>
                  <a:close/>
                  <a:moveTo>
                    <a:pt x="136" y="154"/>
                  </a:moveTo>
                  <a:cubicBezTo>
                    <a:pt x="114" y="176"/>
                    <a:pt x="74" y="169"/>
                    <a:pt x="45" y="141"/>
                  </a:cubicBezTo>
                  <a:cubicBezTo>
                    <a:pt x="16" y="112"/>
                    <a:pt x="10" y="71"/>
                    <a:pt x="31" y="50"/>
                  </a:cubicBezTo>
                  <a:cubicBezTo>
                    <a:pt x="53" y="29"/>
                    <a:pt x="93" y="35"/>
                    <a:pt x="122" y="64"/>
                  </a:cubicBezTo>
                  <a:cubicBezTo>
                    <a:pt x="151" y="92"/>
                    <a:pt x="157" y="133"/>
                    <a:pt x="136" y="154"/>
                  </a:cubicBezTo>
                  <a:close/>
                </a:path>
              </a:pathLst>
            </a:custGeom>
            <a:grpFill/>
            <a:ln>
              <a:noFill/>
            </a:ln>
          </p:spPr>
          <p:txBody>
            <a:bodyPr vert="horz" wrap="square" lIns="91440" tIns="45720" rIns="91440" bIns="45720" numCol="1" anchor="t" anchorCtr="0" compatLnSpc="1"/>
            <a:lstStyle/>
            <a:p>
              <a:endParaRPr lang="en-US"/>
            </a:p>
          </p:txBody>
        </p:sp>
        <p:sp>
          <p:nvSpPr>
            <p:cNvPr id="25" name="Freeform 102"/>
            <p:cNvSpPr>
              <a:spLocks noEditPoints="1"/>
            </p:cNvSpPr>
            <p:nvPr/>
          </p:nvSpPr>
          <p:spPr bwMode="auto">
            <a:xfrm>
              <a:off x="4630369" y="3520918"/>
              <a:ext cx="2566666" cy="2004702"/>
            </a:xfrm>
            <a:custGeom>
              <a:avLst/>
              <a:gdLst>
                <a:gd name="T0" fmla="*/ 193 w 200"/>
                <a:gd name="T1" fmla="*/ 61 h 156"/>
                <a:gd name="T2" fmla="*/ 88 w 200"/>
                <a:gd name="T3" fmla="*/ 9 h 156"/>
                <a:gd name="T4" fmla="*/ 7 w 200"/>
                <a:gd name="T5" fmla="*/ 95 h 156"/>
                <a:gd name="T6" fmla="*/ 113 w 200"/>
                <a:gd name="T7" fmla="*/ 147 h 156"/>
                <a:gd name="T8" fmla="*/ 193 w 200"/>
                <a:gd name="T9" fmla="*/ 61 h 156"/>
                <a:gd name="T10" fmla="*/ 27 w 200"/>
                <a:gd name="T11" fmla="*/ 78 h 156"/>
                <a:gd name="T12" fmla="*/ 90 w 200"/>
                <a:gd name="T13" fmla="*/ 11 h 156"/>
                <a:gd name="T14" fmla="*/ 172 w 200"/>
                <a:gd name="T15" fmla="*/ 51 h 156"/>
                <a:gd name="T16" fmla="*/ 109 w 200"/>
                <a:gd name="T17" fmla="*/ 118 h 156"/>
                <a:gd name="T18" fmla="*/ 27 w 200"/>
                <a:gd name="T19"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156">
                  <a:moveTo>
                    <a:pt x="193" y="61"/>
                  </a:moveTo>
                  <a:cubicBezTo>
                    <a:pt x="186" y="23"/>
                    <a:pt x="139" y="0"/>
                    <a:pt x="88" y="9"/>
                  </a:cubicBezTo>
                  <a:cubicBezTo>
                    <a:pt x="36" y="18"/>
                    <a:pt x="0" y="57"/>
                    <a:pt x="7" y="95"/>
                  </a:cubicBezTo>
                  <a:cubicBezTo>
                    <a:pt x="14" y="133"/>
                    <a:pt x="61" y="156"/>
                    <a:pt x="113" y="147"/>
                  </a:cubicBezTo>
                  <a:cubicBezTo>
                    <a:pt x="164" y="138"/>
                    <a:pt x="200" y="99"/>
                    <a:pt x="193" y="61"/>
                  </a:cubicBezTo>
                  <a:close/>
                  <a:moveTo>
                    <a:pt x="27" y="78"/>
                  </a:moveTo>
                  <a:cubicBezTo>
                    <a:pt x="22" y="48"/>
                    <a:pt x="50" y="18"/>
                    <a:pt x="90" y="11"/>
                  </a:cubicBezTo>
                  <a:cubicBezTo>
                    <a:pt x="130" y="4"/>
                    <a:pt x="167" y="22"/>
                    <a:pt x="172" y="51"/>
                  </a:cubicBezTo>
                  <a:cubicBezTo>
                    <a:pt x="177" y="81"/>
                    <a:pt x="149" y="111"/>
                    <a:pt x="109" y="118"/>
                  </a:cubicBezTo>
                  <a:cubicBezTo>
                    <a:pt x="69" y="125"/>
                    <a:pt x="32" y="107"/>
                    <a:pt x="27" y="78"/>
                  </a:cubicBezTo>
                  <a:close/>
                </a:path>
              </a:pathLst>
            </a:custGeom>
            <a:grpFill/>
            <a:ln>
              <a:noFill/>
            </a:ln>
          </p:spPr>
          <p:txBody>
            <a:bodyPr vert="horz" wrap="square" lIns="91440" tIns="45720" rIns="91440" bIns="45720" numCol="1" anchor="t" anchorCtr="0" compatLnSpc="1"/>
            <a:lstStyle/>
            <a:p>
              <a:endParaRPr lang="en-US"/>
            </a:p>
          </p:txBody>
        </p:sp>
        <p:sp>
          <p:nvSpPr>
            <p:cNvPr id="26" name="Freeform 103"/>
            <p:cNvSpPr>
              <a:spLocks noEditPoints="1"/>
            </p:cNvSpPr>
            <p:nvPr/>
          </p:nvSpPr>
          <p:spPr bwMode="auto">
            <a:xfrm>
              <a:off x="3868369" y="2139203"/>
              <a:ext cx="1961474" cy="2545052"/>
            </a:xfrm>
            <a:custGeom>
              <a:avLst/>
              <a:gdLst>
                <a:gd name="T0" fmla="*/ 63 w 153"/>
                <a:gd name="T1" fmla="*/ 193 h 198"/>
                <a:gd name="T2" fmla="*/ 146 w 153"/>
                <a:gd name="T3" fmla="*/ 109 h 198"/>
                <a:gd name="T4" fmla="*/ 90 w 153"/>
                <a:gd name="T5" fmla="*/ 5 h 198"/>
                <a:gd name="T6" fmla="*/ 7 w 153"/>
                <a:gd name="T7" fmla="*/ 89 h 198"/>
                <a:gd name="T8" fmla="*/ 63 w 153"/>
                <a:gd name="T9" fmla="*/ 193 h 198"/>
                <a:gd name="T10" fmla="*/ 100 w 153"/>
                <a:gd name="T11" fmla="*/ 30 h 198"/>
                <a:gd name="T12" fmla="*/ 143 w 153"/>
                <a:gd name="T13" fmla="*/ 110 h 198"/>
                <a:gd name="T14" fmla="*/ 79 w 153"/>
                <a:gd name="T15" fmla="*/ 176 h 198"/>
                <a:gd name="T16" fmla="*/ 35 w 153"/>
                <a:gd name="T17" fmla="*/ 95 h 198"/>
                <a:gd name="T18" fmla="*/ 100 w 153"/>
                <a:gd name="T19" fmla="*/ 3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 h="198">
                  <a:moveTo>
                    <a:pt x="63" y="193"/>
                  </a:moveTo>
                  <a:cubicBezTo>
                    <a:pt x="101" y="198"/>
                    <a:pt x="138" y="161"/>
                    <a:pt x="146" y="109"/>
                  </a:cubicBezTo>
                  <a:cubicBezTo>
                    <a:pt x="153" y="57"/>
                    <a:pt x="128" y="11"/>
                    <a:pt x="90" y="5"/>
                  </a:cubicBezTo>
                  <a:cubicBezTo>
                    <a:pt x="51" y="0"/>
                    <a:pt x="14" y="37"/>
                    <a:pt x="7" y="89"/>
                  </a:cubicBezTo>
                  <a:cubicBezTo>
                    <a:pt x="0" y="141"/>
                    <a:pt x="25" y="187"/>
                    <a:pt x="63" y="193"/>
                  </a:cubicBezTo>
                  <a:close/>
                  <a:moveTo>
                    <a:pt x="100" y="30"/>
                  </a:moveTo>
                  <a:cubicBezTo>
                    <a:pt x="129" y="34"/>
                    <a:pt x="149" y="70"/>
                    <a:pt x="143" y="110"/>
                  </a:cubicBezTo>
                  <a:cubicBezTo>
                    <a:pt x="137" y="151"/>
                    <a:pt x="109" y="180"/>
                    <a:pt x="79" y="176"/>
                  </a:cubicBezTo>
                  <a:cubicBezTo>
                    <a:pt x="49" y="171"/>
                    <a:pt x="29" y="135"/>
                    <a:pt x="35" y="95"/>
                  </a:cubicBezTo>
                  <a:cubicBezTo>
                    <a:pt x="41" y="55"/>
                    <a:pt x="70" y="25"/>
                    <a:pt x="100" y="30"/>
                  </a:cubicBezTo>
                  <a:close/>
                </a:path>
              </a:pathLst>
            </a:custGeom>
            <a:grpFill/>
            <a:ln>
              <a:noFill/>
            </a:ln>
          </p:spPr>
          <p:txBody>
            <a:bodyPr vert="horz" wrap="square" lIns="91440" tIns="45720" rIns="91440" bIns="45720" numCol="1" anchor="t" anchorCtr="0" compatLnSpc="1"/>
            <a:lstStyle/>
            <a:p>
              <a:endParaRPr lang="en-US"/>
            </a:p>
          </p:txBody>
        </p:sp>
        <p:sp>
          <p:nvSpPr>
            <p:cNvPr id="27" name="Freeform 14"/>
            <p:cNvSpPr>
              <a:spLocks noEditPoints="1"/>
            </p:cNvSpPr>
            <p:nvPr/>
          </p:nvSpPr>
          <p:spPr bwMode="auto">
            <a:xfrm>
              <a:off x="5651853" y="4249539"/>
              <a:ext cx="523697" cy="547459"/>
            </a:xfrm>
            <a:custGeom>
              <a:avLst/>
              <a:gdLst>
                <a:gd name="T0" fmla="*/ 161 w 485"/>
                <a:gd name="T1" fmla="*/ 500 h 507"/>
                <a:gd name="T2" fmla="*/ 7 w 485"/>
                <a:gd name="T3" fmla="*/ 338 h 507"/>
                <a:gd name="T4" fmla="*/ 2 w 485"/>
                <a:gd name="T5" fmla="*/ 308 h 507"/>
                <a:gd name="T6" fmla="*/ 15 w 485"/>
                <a:gd name="T7" fmla="*/ 280 h 507"/>
                <a:gd name="T8" fmla="*/ 254 w 485"/>
                <a:gd name="T9" fmla="*/ 30 h 507"/>
                <a:gd name="T10" fmla="*/ 295 w 485"/>
                <a:gd name="T11" fmla="*/ 9 h 507"/>
                <a:gd name="T12" fmla="*/ 364 w 485"/>
                <a:gd name="T13" fmla="*/ 2 h 507"/>
                <a:gd name="T14" fmla="*/ 420 w 485"/>
                <a:gd name="T15" fmla="*/ 22 h 507"/>
                <a:gd name="T16" fmla="*/ 463 w 485"/>
                <a:gd name="T17" fmla="*/ 68 h 507"/>
                <a:gd name="T18" fmla="*/ 482 w 485"/>
                <a:gd name="T19" fmla="*/ 126 h 507"/>
                <a:gd name="T20" fmla="*/ 475 w 485"/>
                <a:gd name="T21" fmla="*/ 198 h 507"/>
                <a:gd name="T22" fmla="*/ 456 w 485"/>
                <a:gd name="T23" fmla="*/ 241 h 507"/>
                <a:gd name="T24" fmla="*/ 217 w 485"/>
                <a:gd name="T25" fmla="*/ 492 h 507"/>
                <a:gd name="T26" fmla="*/ 190 w 485"/>
                <a:gd name="T27" fmla="*/ 506 h 507"/>
                <a:gd name="T28" fmla="*/ 161 w 485"/>
                <a:gd name="T29" fmla="*/ 500 h 507"/>
                <a:gd name="T30" fmla="*/ 376 w 485"/>
                <a:gd name="T31" fmla="*/ 65 h 507"/>
                <a:gd name="T32" fmla="*/ 330 w 485"/>
                <a:gd name="T33" fmla="*/ 113 h 507"/>
                <a:gd name="T34" fmla="*/ 376 w 485"/>
                <a:gd name="T35" fmla="*/ 161 h 507"/>
                <a:gd name="T36" fmla="*/ 422 w 485"/>
                <a:gd name="T37" fmla="*/ 113 h 507"/>
                <a:gd name="T38" fmla="*/ 376 w 485"/>
                <a:gd name="T39" fmla="*/ 65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5" h="507">
                  <a:moveTo>
                    <a:pt x="161" y="500"/>
                  </a:moveTo>
                  <a:cubicBezTo>
                    <a:pt x="133" y="483"/>
                    <a:pt x="23" y="368"/>
                    <a:pt x="7" y="338"/>
                  </a:cubicBezTo>
                  <a:cubicBezTo>
                    <a:pt x="2" y="329"/>
                    <a:pt x="0" y="318"/>
                    <a:pt x="2" y="308"/>
                  </a:cubicBezTo>
                  <a:cubicBezTo>
                    <a:pt x="3" y="298"/>
                    <a:pt x="7" y="288"/>
                    <a:pt x="15" y="280"/>
                  </a:cubicBezTo>
                  <a:cubicBezTo>
                    <a:pt x="254" y="30"/>
                    <a:pt x="254" y="30"/>
                    <a:pt x="254" y="30"/>
                  </a:cubicBezTo>
                  <a:cubicBezTo>
                    <a:pt x="265" y="18"/>
                    <a:pt x="279" y="11"/>
                    <a:pt x="295" y="9"/>
                  </a:cubicBezTo>
                  <a:cubicBezTo>
                    <a:pt x="364" y="2"/>
                    <a:pt x="364" y="2"/>
                    <a:pt x="364" y="2"/>
                  </a:cubicBezTo>
                  <a:cubicBezTo>
                    <a:pt x="385" y="0"/>
                    <a:pt x="404" y="7"/>
                    <a:pt x="420" y="22"/>
                  </a:cubicBezTo>
                  <a:cubicBezTo>
                    <a:pt x="463" y="68"/>
                    <a:pt x="463" y="68"/>
                    <a:pt x="463" y="68"/>
                  </a:cubicBezTo>
                  <a:cubicBezTo>
                    <a:pt x="478" y="84"/>
                    <a:pt x="485" y="104"/>
                    <a:pt x="482" y="126"/>
                  </a:cubicBezTo>
                  <a:cubicBezTo>
                    <a:pt x="475" y="198"/>
                    <a:pt x="475" y="198"/>
                    <a:pt x="475" y="198"/>
                  </a:cubicBezTo>
                  <a:cubicBezTo>
                    <a:pt x="474" y="215"/>
                    <a:pt x="467" y="229"/>
                    <a:pt x="456" y="241"/>
                  </a:cubicBezTo>
                  <a:cubicBezTo>
                    <a:pt x="217" y="492"/>
                    <a:pt x="217" y="492"/>
                    <a:pt x="217" y="492"/>
                  </a:cubicBezTo>
                  <a:cubicBezTo>
                    <a:pt x="209" y="500"/>
                    <a:pt x="200" y="504"/>
                    <a:pt x="190" y="506"/>
                  </a:cubicBezTo>
                  <a:cubicBezTo>
                    <a:pt x="181" y="507"/>
                    <a:pt x="170" y="505"/>
                    <a:pt x="161" y="500"/>
                  </a:cubicBezTo>
                  <a:close/>
                  <a:moveTo>
                    <a:pt x="376" y="65"/>
                  </a:moveTo>
                  <a:cubicBezTo>
                    <a:pt x="351" y="65"/>
                    <a:pt x="330" y="87"/>
                    <a:pt x="330" y="113"/>
                  </a:cubicBezTo>
                  <a:cubicBezTo>
                    <a:pt x="330" y="140"/>
                    <a:pt x="351" y="161"/>
                    <a:pt x="376" y="161"/>
                  </a:cubicBezTo>
                  <a:cubicBezTo>
                    <a:pt x="402" y="161"/>
                    <a:pt x="422" y="140"/>
                    <a:pt x="422" y="113"/>
                  </a:cubicBezTo>
                  <a:cubicBezTo>
                    <a:pt x="422" y="87"/>
                    <a:pt x="402" y="65"/>
                    <a:pt x="376" y="65"/>
                  </a:cubicBez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15"/>
            <p:cNvSpPr>
              <a:spLocks noEditPoints="1"/>
            </p:cNvSpPr>
            <p:nvPr/>
          </p:nvSpPr>
          <p:spPr bwMode="auto">
            <a:xfrm>
              <a:off x="4681270" y="3175007"/>
              <a:ext cx="557702" cy="445613"/>
            </a:xfrm>
            <a:custGeom>
              <a:avLst/>
              <a:gdLst>
                <a:gd name="T0" fmla="*/ 22 w 516"/>
                <a:gd name="T1" fmla="*/ 348 h 412"/>
                <a:gd name="T2" fmla="*/ 0 w 516"/>
                <a:gd name="T3" fmla="*/ 296 h 412"/>
                <a:gd name="T4" fmla="*/ 142 w 516"/>
                <a:gd name="T5" fmla="*/ 274 h 412"/>
                <a:gd name="T6" fmla="*/ 349 w 516"/>
                <a:gd name="T7" fmla="*/ 160 h 412"/>
                <a:gd name="T8" fmla="*/ 391 w 516"/>
                <a:gd name="T9" fmla="*/ 221 h 412"/>
                <a:gd name="T10" fmla="*/ 427 w 516"/>
                <a:gd name="T11" fmla="*/ 273 h 412"/>
                <a:gd name="T12" fmla="*/ 398 w 516"/>
                <a:gd name="T13" fmla="*/ 331 h 412"/>
                <a:gd name="T14" fmla="*/ 349 w 516"/>
                <a:gd name="T15" fmla="*/ 338 h 412"/>
                <a:gd name="T16" fmla="*/ 327 w 516"/>
                <a:gd name="T17" fmla="*/ 360 h 412"/>
                <a:gd name="T18" fmla="*/ 295 w 516"/>
                <a:gd name="T19" fmla="*/ 336 h 412"/>
                <a:gd name="T20" fmla="*/ 255 w 516"/>
                <a:gd name="T21" fmla="*/ 307 h 412"/>
                <a:gd name="T22" fmla="*/ 249 w 516"/>
                <a:gd name="T23" fmla="*/ 270 h 412"/>
                <a:gd name="T24" fmla="*/ 287 w 516"/>
                <a:gd name="T25" fmla="*/ 291 h 412"/>
                <a:gd name="T26" fmla="*/ 305 w 516"/>
                <a:gd name="T27" fmla="*/ 306 h 412"/>
                <a:gd name="T28" fmla="*/ 327 w 516"/>
                <a:gd name="T29" fmla="*/ 246 h 412"/>
                <a:gd name="T30" fmla="*/ 272 w 516"/>
                <a:gd name="T31" fmla="*/ 235 h 412"/>
                <a:gd name="T32" fmla="*/ 251 w 516"/>
                <a:gd name="T33" fmla="*/ 187 h 412"/>
                <a:gd name="T34" fmla="*/ 286 w 516"/>
                <a:gd name="T35" fmla="*/ 133 h 412"/>
                <a:gd name="T36" fmla="*/ 327 w 516"/>
                <a:gd name="T37" fmla="*/ 109 h 412"/>
                <a:gd name="T38" fmla="*/ 349 w 516"/>
                <a:gd name="T39" fmla="*/ 129 h 412"/>
                <a:gd name="T40" fmla="*/ 414 w 516"/>
                <a:gd name="T41" fmla="*/ 151 h 412"/>
                <a:gd name="T42" fmla="*/ 387 w 516"/>
                <a:gd name="T43" fmla="*/ 190 h 412"/>
                <a:gd name="T44" fmla="*/ 380 w 516"/>
                <a:gd name="T45" fmla="*/ 165 h 412"/>
                <a:gd name="T46" fmla="*/ 349 w 516"/>
                <a:gd name="T47" fmla="*/ 160 h 412"/>
                <a:gd name="T48" fmla="*/ 321 w 516"/>
                <a:gd name="T49" fmla="*/ 160 h 412"/>
                <a:gd name="T50" fmla="*/ 291 w 516"/>
                <a:gd name="T51" fmla="*/ 169 h 412"/>
                <a:gd name="T52" fmla="*/ 297 w 516"/>
                <a:gd name="T53" fmla="*/ 209 h 412"/>
                <a:gd name="T54" fmla="*/ 327 w 516"/>
                <a:gd name="T55" fmla="*/ 160 h 412"/>
                <a:gd name="T56" fmla="*/ 349 w 516"/>
                <a:gd name="T57" fmla="*/ 308 h 412"/>
                <a:gd name="T58" fmla="*/ 383 w 516"/>
                <a:gd name="T59" fmla="*/ 301 h 412"/>
                <a:gd name="T60" fmla="*/ 386 w 516"/>
                <a:gd name="T61" fmla="*/ 257 h 412"/>
                <a:gd name="T62" fmla="*/ 349 w 516"/>
                <a:gd name="T63" fmla="*/ 246 h 412"/>
                <a:gd name="T64" fmla="*/ 442 w 516"/>
                <a:gd name="T65" fmla="*/ 339 h 412"/>
                <a:gd name="T66" fmla="*/ 442 w 516"/>
                <a:gd name="T67" fmla="*/ 131 h 412"/>
                <a:gd name="T68" fmla="*/ 234 w 516"/>
                <a:gd name="T69" fmla="*/ 131 h 412"/>
                <a:gd name="T70" fmla="*/ 234 w 516"/>
                <a:gd name="T71" fmla="*/ 339 h 412"/>
                <a:gd name="T72" fmla="*/ 464 w 516"/>
                <a:gd name="T73" fmla="*/ 360 h 412"/>
                <a:gd name="T74" fmla="*/ 464 w 516"/>
                <a:gd name="T75" fmla="*/ 109 h 412"/>
                <a:gd name="T76" fmla="*/ 213 w 516"/>
                <a:gd name="T77" fmla="*/ 109 h 412"/>
                <a:gd name="T78" fmla="*/ 213 w 516"/>
                <a:gd name="T79" fmla="*/ 360 h 412"/>
                <a:gd name="T80" fmla="*/ 464 w 516"/>
                <a:gd name="T81" fmla="*/ 360 h 412"/>
                <a:gd name="T82" fmla="*/ 22 w 516"/>
                <a:gd name="T83" fmla="*/ 73 h 412"/>
                <a:gd name="T84" fmla="*/ 0 w 516"/>
                <a:gd name="T85" fmla="*/ 22 h 412"/>
                <a:gd name="T86" fmla="*/ 322 w 516"/>
                <a:gd name="T87" fmla="*/ 0 h 412"/>
                <a:gd name="T88" fmla="*/ 344 w 516"/>
                <a:gd name="T89" fmla="*/ 34 h 412"/>
                <a:gd name="T90" fmla="*/ 219 w 516"/>
                <a:gd name="T91" fmla="*/ 73 h 412"/>
                <a:gd name="T92" fmla="*/ 22 w 516"/>
                <a:gd name="T93" fmla="*/ 165 h 412"/>
                <a:gd name="T94" fmla="*/ 0 w 516"/>
                <a:gd name="T95" fmla="*/ 113 h 412"/>
                <a:gd name="T96" fmla="*/ 198 w 516"/>
                <a:gd name="T97" fmla="*/ 91 h 412"/>
                <a:gd name="T98" fmla="*/ 139 w 516"/>
                <a:gd name="T99" fmla="*/ 256 h 412"/>
                <a:gd name="T100" fmla="*/ 0 w 516"/>
                <a:gd name="T101" fmla="*/ 234 h 412"/>
                <a:gd name="T102" fmla="*/ 22 w 516"/>
                <a:gd name="T103" fmla="*/ 183 h 412"/>
                <a:gd name="T104" fmla="*/ 138 w 516"/>
                <a:gd name="T105" fmla="*/ 23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6" h="412">
                  <a:moveTo>
                    <a:pt x="172" y="348"/>
                  </a:moveTo>
                  <a:cubicBezTo>
                    <a:pt x="22" y="348"/>
                    <a:pt x="22" y="348"/>
                    <a:pt x="22" y="348"/>
                  </a:cubicBezTo>
                  <a:cubicBezTo>
                    <a:pt x="10" y="348"/>
                    <a:pt x="0" y="338"/>
                    <a:pt x="0" y="326"/>
                  </a:cubicBezTo>
                  <a:cubicBezTo>
                    <a:pt x="0" y="296"/>
                    <a:pt x="0" y="296"/>
                    <a:pt x="0" y="296"/>
                  </a:cubicBezTo>
                  <a:cubicBezTo>
                    <a:pt x="0" y="284"/>
                    <a:pt x="10" y="274"/>
                    <a:pt x="22" y="274"/>
                  </a:cubicBezTo>
                  <a:cubicBezTo>
                    <a:pt x="142" y="274"/>
                    <a:pt x="142" y="274"/>
                    <a:pt x="142" y="274"/>
                  </a:cubicBezTo>
                  <a:cubicBezTo>
                    <a:pt x="147" y="301"/>
                    <a:pt x="158" y="326"/>
                    <a:pt x="172" y="348"/>
                  </a:cubicBezTo>
                  <a:close/>
                  <a:moveTo>
                    <a:pt x="349" y="160"/>
                  </a:moveTo>
                  <a:cubicBezTo>
                    <a:pt x="349" y="216"/>
                    <a:pt x="349" y="216"/>
                    <a:pt x="349" y="216"/>
                  </a:cubicBezTo>
                  <a:cubicBezTo>
                    <a:pt x="367" y="217"/>
                    <a:pt x="381" y="219"/>
                    <a:pt x="391" y="221"/>
                  </a:cubicBezTo>
                  <a:cubicBezTo>
                    <a:pt x="402" y="224"/>
                    <a:pt x="411" y="229"/>
                    <a:pt x="417" y="237"/>
                  </a:cubicBezTo>
                  <a:cubicBezTo>
                    <a:pt x="424" y="245"/>
                    <a:pt x="427" y="257"/>
                    <a:pt x="427" y="273"/>
                  </a:cubicBezTo>
                  <a:cubicBezTo>
                    <a:pt x="427" y="289"/>
                    <a:pt x="425" y="302"/>
                    <a:pt x="420" y="311"/>
                  </a:cubicBezTo>
                  <a:cubicBezTo>
                    <a:pt x="415" y="321"/>
                    <a:pt x="408" y="327"/>
                    <a:pt x="398" y="331"/>
                  </a:cubicBezTo>
                  <a:cubicBezTo>
                    <a:pt x="388" y="335"/>
                    <a:pt x="374" y="338"/>
                    <a:pt x="356" y="338"/>
                  </a:cubicBezTo>
                  <a:cubicBezTo>
                    <a:pt x="349" y="338"/>
                    <a:pt x="349" y="338"/>
                    <a:pt x="349" y="338"/>
                  </a:cubicBezTo>
                  <a:cubicBezTo>
                    <a:pt x="349" y="360"/>
                    <a:pt x="349" y="360"/>
                    <a:pt x="349" y="360"/>
                  </a:cubicBezTo>
                  <a:cubicBezTo>
                    <a:pt x="327" y="360"/>
                    <a:pt x="327" y="360"/>
                    <a:pt x="327" y="360"/>
                  </a:cubicBezTo>
                  <a:cubicBezTo>
                    <a:pt x="327" y="338"/>
                    <a:pt x="327" y="338"/>
                    <a:pt x="327" y="338"/>
                  </a:cubicBezTo>
                  <a:cubicBezTo>
                    <a:pt x="315" y="338"/>
                    <a:pt x="304" y="337"/>
                    <a:pt x="295" y="336"/>
                  </a:cubicBezTo>
                  <a:cubicBezTo>
                    <a:pt x="286" y="334"/>
                    <a:pt x="278" y="331"/>
                    <a:pt x="271" y="326"/>
                  </a:cubicBezTo>
                  <a:cubicBezTo>
                    <a:pt x="264" y="322"/>
                    <a:pt x="259" y="316"/>
                    <a:pt x="255" y="307"/>
                  </a:cubicBezTo>
                  <a:cubicBezTo>
                    <a:pt x="251" y="299"/>
                    <a:pt x="249" y="289"/>
                    <a:pt x="249" y="278"/>
                  </a:cubicBezTo>
                  <a:cubicBezTo>
                    <a:pt x="249" y="270"/>
                    <a:pt x="249" y="270"/>
                    <a:pt x="249" y="270"/>
                  </a:cubicBezTo>
                  <a:cubicBezTo>
                    <a:pt x="285" y="270"/>
                    <a:pt x="285" y="270"/>
                    <a:pt x="285" y="270"/>
                  </a:cubicBezTo>
                  <a:cubicBezTo>
                    <a:pt x="285" y="279"/>
                    <a:pt x="285" y="286"/>
                    <a:pt x="287" y="291"/>
                  </a:cubicBezTo>
                  <a:cubicBezTo>
                    <a:pt x="288" y="296"/>
                    <a:pt x="291" y="299"/>
                    <a:pt x="294" y="301"/>
                  </a:cubicBezTo>
                  <a:cubicBezTo>
                    <a:pt x="297" y="304"/>
                    <a:pt x="301" y="305"/>
                    <a:pt x="305" y="306"/>
                  </a:cubicBezTo>
                  <a:cubicBezTo>
                    <a:pt x="309" y="306"/>
                    <a:pt x="316" y="307"/>
                    <a:pt x="327" y="308"/>
                  </a:cubicBezTo>
                  <a:cubicBezTo>
                    <a:pt x="327" y="246"/>
                    <a:pt x="327" y="246"/>
                    <a:pt x="327" y="246"/>
                  </a:cubicBezTo>
                  <a:cubicBezTo>
                    <a:pt x="313" y="245"/>
                    <a:pt x="302" y="244"/>
                    <a:pt x="294" y="243"/>
                  </a:cubicBezTo>
                  <a:cubicBezTo>
                    <a:pt x="286" y="241"/>
                    <a:pt x="278" y="239"/>
                    <a:pt x="272" y="235"/>
                  </a:cubicBezTo>
                  <a:cubicBezTo>
                    <a:pt x="265" y="231"/>
                    <a:pt x="260" y="225"/>
                    <a:pt x="257" y="217"/>
                  </a:cubicBezTo>
                  <a:cubicBezTo>
                    <a:pt x="253" y="210"/>
                    <a:pt x="251" y="199"/>
                    <a:pt x="251" y="187"/>
                  </a:cubicBezTo>
                  <a:cubicBezTo>
                    <a:pt x="251" y="171"/>
                    <a:pt x="255" y="159"/>
                    <a:pt x="261" y="150"/>
                  </a:cubicBezTo>
                  <a:cubicBezTo>
                    <a:pt x="267" y="142"/>
                    <a:pt x="276" y="136"/>
                    <a:pt x="286" y="133"/>
                  </a:cubicBezTo>
                  <a:cubicBezTo>
                    <a:pt x="297" y="130"/>
                    <a:pt x="311" y="129"/>
                    <a:pt x="327" y="129"/>
                  </a:cubicBezTo>
                  <a:cubicBezTo>
                    <a:pt x="327" y="109"/>
                    <a:pt x="327" y="109"/>
                    <a:pt x="327" y="109"/>
                  </a:cubicBezTo>
                  <a:cubicBezTo>
                    <a:pt x="349" y="109"/>
                    <a:pt x="349" y="109"/>
                    <a:pt x="349" y="109"/>
                  </a:cubicBezTo>
                  <a:cubicBezTo>
                    <a:pt x="349" y="129"/>
                    <a:pt x="349" y="129"/>
                    <a:pt x="349" y="129"/>
                  </a:cubicBezTo>
                  <a:cubicBezTo>
                    <a:pt x="367" y="129"/>
                    <a:pt x="381" y="131"/>
                    <a:pt x="391" y="134"/>
                  </a:cubicBezTo>
                  <a:cubicBezTo>
                    <a:pt x="401" y="137"/>
                    <a:pt x="409" y="142"/>
                    <a:pt x="414" y="151"/>
                  </a:cubicBezTo>
                  <a:cubicBezTo>
                    <a:pt x="420" y="160"/>
                    <a:pt x="422" y="172"/>
                    <a:pt x="422" y="190"/>
                  </a:cubicBezTo>
                  <a:cubicBezTo>
                    <a:pt x="387" y="190"/>
                    <a:pt x="387" y="190"/>
                    <a:pt x="387" y="190"/>
                  </a:cubicBezTo>
                  <a:cubicBezTo>
                    <a:pt x="387" y="189"/>
                    <a:pt x="387" y="187"/>
                    <a:pt x="387" y="186"/>
                  </a:cubicBezTo>
                  <a:cubicBezTo>
                    <a:pt x="387" y="175"/>
                    <a:pt x="385" y="169"/>
                    <a:pt x="380" y="165"/>
                  </a:cubicBezTo>
                  <a:cubicBezTo>
                    <a:pt x="376" y="162"/>
                    <a:pt x="369" y="160"/>
                    <a:pt x="358" y="160"/>
                  </a:cubicBezTo>
                  <a:cubicBezTo>
                    <a:pt x="349" y="160"/>
                    <a:pt x="349" y="160"/>
                    <a:pt x="349" y="160"/>
                  </a:cubicBezTo>
                  <a:close/>
                  <a:moveTo>
                    <a:pt x="327" y="160"/>
                  </a:moveTo>
                  <a:cubicBezTo>
                    <a:pt x="321" y="160"/>
                    <a:pt x="321" y="160"/>
                    <a:pt x="321" y="160"/>
                  </a:cubicBezTo>
                  <a:cubicBezTo>
                    <a:pt x="313" y="160"/>
                    <a:pt x="307" y="161"/>
                    <a:pt x="302" y="162"/>
                  </a:cubicBezTo>
                  <a:cubicBezTo>
                    <a:pt x="298" y="163"/>
                    <a:pt x="294" y="165"/>
                    <a:pt x="291" y="169"/>
                  </a:cubicBezTo>
                  <a:cubicBezTo>
                    <a:pt x="289" y="172"/>
                    <a:pt x="287" y="178"/>
                    <a:pt x="287" y="186"/>
                  </a:cubicBezTo>
                  <a:cubicBezTo>
                    <a:pt x="287" y="197"/>
                    <a:pt x="291" y="205"/>
                    <a:pt x="297" y="209"/>
                  </a:cubicBezTo>
                  <a:cubicBezTo>
                    <a:pt x="304" y="213"/>
                    <a:pt x="314" y="216"/>
                    <a:pt x="327" y="216"/>
                  </a:cubicBezTo>
                  <a:cubicBezTo>
                    <a:pt x="327" y="160"/>
                    <a:pt x="327" y="160"/>
                    <a:pt x="327" y="160"/>
                  </a:cubicBezTo>
                  <a:close/>
                  <a:moveTo>
                    <a:pt x="349" y="246"/>
                  </a:moveTo>
                  <a:cubicBezTo>
                    <a:pt x="349" y="308"/>
                    <a:pt x="349" y="308"/>
                    <a:pt x="349" y="308"/>
                  </a:cubicBezTo>
                  <a:cubicBezTo>
                    <a:pt x="356" y="308"/>
                    <a:pt x="356" y="308"/>
                    <a:pt x="356" y="308"/>
                  </a:cubicBezTo>
                  <a:cubicBezTo>
                    <a:pt x="368" y="308"/>
                    <a:pt x="377" y="305"/>
                    <a:pt x="383" y="301"/>
                  </a:cubicBezTo>
                  <a:cubicBezTo>
                    <a:pt x="388" y="297"/>
                    <a:pt x="391" y="289"/>
                    <a:pt x="391" y="277"/>
                  </a:cubicBezTo>
                  <a:cubicBezTo>
                    <a:pt x="391" y="268"/>
                    <a:pt x="390" y="262"/>
                    <a:pt x="386" y="257"/>
                  </a:cubicBezTo>
                  <a:cubicBezTo>
                    <a:pt x="383" y="253"/>
                    <a:pt x="379" y="250"/>
                    <a:pt x="374" y="249"/>
                  </a:cubicBezTo>
                  <a:cubicBezTo>
                    <a:pt x="369" y="248"/>
                    <a:pt x="361" y="247"/>
                    <a:pt x="349" y="246"/>
                  </a:cubicBezTo>
                  <a:close/>
                  <a:moveTo>
                    <a:pt x="338" y="382"/>
                  </a:moveTo>
                  <a:cubicBezTo>
                    <a:pt x="379" y="382"/>
                    <a:pt x="415" y="365"/>
                    <a:pt x="442" y="339"/>
                  </a:cubicBezTo>
                  <a:cubicBezTo>
                    <a:pt x="469" y="312"/>
                    <a:pt x="485" y="275"/>
                    <a:pt x="485" y="235"/>
                  </a:cubicBezTo>
                  <a:cubicBezTo>
                    <a:pt x="485" y="194"/>
                    <a:pt x="469" y="157"/>
                    <a:pt x="442" y="131"/>
                  </a:cubicBezTo>
                  <a:cubicBezTo>
                    <a:pt x="415" y="104"/>
                    <a:pt x="379" y="88"/>
                    <a:pt x="338" y="88"/>
                  </a:cubicBezTo>
                  <a:cubicBezTo>
                    <a:pt x="298" y="88"/>
                    <a:pt x="261" y="104"/>
                    <a:pt x="234" y="131"/>
                  </a:cubicBezTo>
                  <a:cubicBezTo>
                    <a:pt x="208" y="157"/>
                    <a:pt x="191" y="194"/>
                    <a:pt x="191" y="235"/>
                  </a:cubicBezTo>
                  <a:cubicBezTo>
                    <a:pt x="191" y="275"/>
                    <a:pt x="208" y="312"/>
                    <a:pt x="234" y="339"/>
                  </a:cubicBezTo>
                  <a:cubicBezTo>
                    <a:pt x="261" y="365"/>
                    <a:pt x="298" y="382"/>
                    <a:pt x="338" y="382"/>
                  </a:cubicBezTo>
                  <a:close/>
                  <a:moveTo>
                    <a:pt x="464" y="360"/>
                  </a:moveTo>
                  <a:cubicBezTo>
                    <a:pt x="496" y="328"/>
                    <a:pt x="516" y="284"/>
                    <a:pt x="516" y="235"/>
                  </a:cubicBezTo>
                  <a:cubicBezTo>
                    <a:pt x="516" y="186"/>
                    <a:pt x="496" y="141"/>
                    <a:pt x="464" y="109"/>
                  </a:cubicBezTo>
                  <a:cubicBezTo>
                    <a:pt x="432" y="77"/>
                    <a:pt x="387" y="57"/>
                    <a:pt x="338" y="57"/>
                  </a:cubicBezTo>
                  <a:cubicBezTo>
                    <a:pt x="289" y="57"/>
                    <a:pt x="245" y="77"/>
                    <a:pt x="213" y="109"/>
                  </a:cubicBezTo>
                  <a:cubicBezTo>
                    <a:pt x="181" y="141"/>
                    <a:pt x="161" y="186"/>
                    <a:pt x="161" y="235"/>
                  </a:cubicBezTo>
                  <a:cubicBezTo>
                    <a:pt x="161" y="284"/>
                    <a:pt x="181" y="328"/>
                    <a:pt x="213" y="360"/>
                  </a:cubicBezTo>
                  <a:cubicBezTo>
                    <a:pt x="245" y="392"/>
                    <a:pt x="289" y="412"/>
                    <a:pt x="338" y="412"/>
                  </a:cubicBezTo>
                  <a:cubicBezTo>
                    <a:pt x="387" y="412"/>
                    <a:pt x="432" y="392"/>
                    <a:pt x="464" y="360"/>
                  </a:cubicBezTo>
                  <a:close/>
                  <a:moveTo>
                    <a:pt x="219" y="73"/>
                  </a:moveTo>
                  <a:cubicBezTo>
                    <a:pt x="22" y="73"/>
                    <a:pt x="22" y="73"/>
                    <a:pt x="22" y="73"/>
                  </a:cubicBezTo>
                  <a:cubicBezTo>
                    <a:pt x="10" y="73"/>
                    <a:pt x="0" y="63"/>
                    <a:pt x="0" y="51"/>
                  </a:cubicBezTo>
                  <a:cubicBezTo>
                    <a:pt x="0" y="22"/>
                    <a:pt x="0" y="22"/>
                    <a:pt x="0" y="22"/>
                  </a:cubicBezTo>
                  <a:cubicBezTo>
                    <a:pt x="0" y="10"/>
                    <a:pt x="10" y="0"/>
                    <a:pt x="22" y="0"/>
                  </a:cubicBezTo>
                  <a:cubicBezTo>
                    <a:pt x="322" y="0"/>
                    <a:pt x="322" y="0"/>
                    <a:pt x="322" y="0"/>
                  </a:cubicBezTo>
                  <a:cubicBezTo>
                    <a:pt x="334" y="0"/>
                    <a:pt x="344" y="10"/>
                    <a:pt x="344" y="22"/>
                  </a:cubicBezTo>
                  <a:cubicBezTo>
                    <a:pt x="344" y="34"/>
                    <a:pt x="344" y="34"/>
                    <a:pt x="344" y="34"/>
                  </a:cubicBezTo>
                  <a:cubicBezTo>
                    <a:pt x="342" y="34"/>
                    <a:pt x="340" y="34"/>
                    <a:pt x="338" y="34"/>
                  </a:cubicBezTo>
                  <a:cubicBezTo>
                    <a:pt x="294" y="34"/>
                    <a:pt x="253" y="49"/>
                    <a:pt x="219" y="73"/>
                  </a:cubicBezTo>
                  <a:close/>
                  <a:moveTo>
                    <a:pt x="150" y="165"/>
                  </a:moveTo>
                  <a:cubicBezTo>
                    <a:pt x="22" y="165"/>
                    <a:pt x="22" y="165"/>
                    <a:pt x="22" y="165"/>
                  </a:cubicBezTo>
                  <a:cubicBezTo>
                    <a:pt x="10" y="165"/>
                    <a:pt x="0" y="155"/>
                    <a:pt x="0" y="143"/>
                  </a:cubicBezTo>
                  <a:cubicBezTo>
                    <a:pt x="0" y="113"/>
                    <a:pt x="0" y="113"/>
                    <a:pt x="0" y="113"/>
                  </a:cubicBezTo>
                  <a:cubicBezTo>
                    <a:pt x="0" y="101"/>
                    <a:pt x="10" y="91"/>
                    <a:pt x="22" y="91"/>
                  </a:cubicBezTo>
                  <a:cubicBezTo>
                    <a:pt x="198" y="91"/>
                    <a:pt x="198" y="91"/>
                    <a:pt x="198" y="91"/>
                  </a:cubicBezTo>
                  <a:cubicBezTo>
                    <a:pt x="177" y="112"/>
                    <a:pt x="161" y="137"/>
                    <a:pt x="150" y="165"/>
                  </a:cubicBezTo>
                  <a:close/>
                  <a:moveTo>
                    <a:pt x="139" y="256"/>
                  </a:moveTo>
                  <a:cubicBezTo>
                    <a:pt x="22" y="256"/>
                    <a:pt x="22" y="256"/>
                    <a:pt x="22" y="256"/>
                  </a:cubicBezTo>
                  <a:cubicBezTo>
                    <a:pt x="10" y="256"/>
                    <a:pt x="0" y="246"/>
                    <a:pt x="0" y="234"/>
                  </a:cubicBezTo>
                  <a:cubicBezTo>
                    <a:pt x="0" y="205"/>
                    <a:pt x="0" y="205"/>
                    <a:pt x="0" y="205"/>
                  </a:cubicBezTo>
                  <a:cubicBezTo>
                    <a:pt x="0" y="193"/>
                    <a:pt x="10" y="183"/>
                    <a:pt x="22" y="183"/>
                  </a:cubicBezTo>
                  <a:cubicBezTo>
                    <a:pt x="144" y="183"/>
                    <a:pt x="144" y="183"/>
                    <a:pt x="144" y="183"/>
                  </a:cubicBezTo>
                  <a:cubicBezTo>
                    <a:pt x="140" y="199"/>
                    <a:pt x="138" y="217"/>
                    <a:pt x="138" y="235"/>
                  </a:cubicBezTo>
                  <a:cubicBezTo>
                    <a:pt x="138" y="242"/>
                    <a:pt x="138" y="249"/>
                    <a:pt x="139" y="256"/>
                  </a:cubicBez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Freeform 16"/>
            <p:cNvSpPr>
              <a:spLocks noEditPoints="1"/>
            </p:cNvSpPr>
            <p:nvPr/>
          </p:nvSpPr>
          <p:spPr bwMode="auto">
            <a:xfrm>
              <a:off x="6038806" y="2858234"/>
              <a:ext cx="496506" cy="409940"/>
            </a:xfrm>
            <a:custGeom>
              <a:avLst/>
              <a:gdLst>
                <a:gd name="T0" fmla="*/ 485 w 505"/>
                <a:gd name="T1" fmla="*/ 364 h 417"/>
                <a:gd name="T2" fmla="*/ 481 w 505"/>
                <a:gd name="T3" fmla="*/ 282 h 417"/>
                <a:gd name="T4" fmla="*/ 505 w 505"/>
                <a:gd name="T5" fmla="*/ 26 h 417"/>
                <a:gd name="T6" fmla="*/ 181 w 505"/>
                <a:gd name="T7" fmla="*/ 0 h 417"/>
                <a:gd name="T8" fmla="*/ 157 w 505"/>
                <a:gd name="T9" fmla="*/ 32 h 417"/>
                <a:gd name="T10" fmla="*/ 367 w 505"/>
                <a:gd name="T11" fmla="*/ 67 h 417"/>
                <a:gd name="T12" fmla="*/ 447 w 505"/>
                <a:gd name="T13" fmla="*/ 67 h 417"/>
                <a:gd name="T14" fmla="*/ 456 w 505"/>
                <a:gd name="T15" fmla="*/ 78 h 417"/>
                <a:gd name="T16" fmla="*/ 368 w 505"/>
                <a:gd name="T17" fmla="*/ 89 h 417"/>
                <a:gd name="T18" fmla="*/ 447 w 505"/>
                <a:gd name="T19" fmla="*/ 125 h 417"/>
                <a:gd name="T20" fmla="*/ 456 w 505"/>
                <a:gd name="T21" fmla="*/ 135 h 417"/>
                <a:gd name="T22" fmla="*/ 368 w 505"/>
                <a:gd name="T23" fmla="*/ 146 h 417"/>
                <a:gd name="T24" fmla="*/ 447 w 505"/>
                <a:gd name="T25" fmla="*/ 186 h 417"/>
                <a:gd name="T26" fmla="*/ 456 w 505"/>
                <a:gd name="T27" fmla="*/ 196 h 417"/>
                <a:gd name="T28" fmla="*/ 368 w 505"/>
                <a:gd name="T29" fmla="*/ 207 h 417"/>
                <a:gd name="T30" fmla="*/ 348 w 505"/>
                <a:gd name="T31" fmla="*/ 311 h 417"/>
                <a:gd name="T32" fmla="*/ 323 w 505"/>
                <a:gd name="T33" fmla="*/ 337 h 417"/>
                <a:gd name="T34" fmla="*/ 20 w 505"/>
                <a:gd name="T35" fmla="*/ 417 h 417"/>
                <a:gd name="T36" fmla="*/ 24 w 505"/>
                <a:gd name="T37" fmla="*/ 335 h 417"/>
                <a:gd name="T38" fmla="*/ 0 w 505"/>
                <a:gd name="T39" fmla="*/ 79 h 417"/>
                <a:gd name="T40" fmla="*/ 324 w 505"/>
                <a:gd name="T41" fmla="*/ 53 h 417"/>
                <a:gd name="T42" fmla="*/ 348 w 505"/>
                <a:gd name="T43" fmla="*/ 311 h 417"/>
                <a:gd name="T44" fmla="*/ 290 w 505"/>
                <a:gd name="T45" fmla="*/ 119 h 417"/>
                <a:gd name="T46" fmla="*/ 300 w 505"/>
                <a:gd name="T47" fmla="*/ 129 h 417"/>
                <a:gd name="T48" fmla="*/ 58 w 505"/>
                <a:gd name="T49" fmla="*/ 140 h 417"/>
                <a:gd name="T50" fmla="*/ 48 w 505"/>
                <a:gd name="T51" fmla="*/ 129 h 417"/>
                <a:gd name="T52" fmla="*/ 58 w 505"/>
                <a:gd name="T53" fmla="*/ 176 h 417"/>
                <a:gd name="T54" fmla="*/ 300 w 505"/>
                <a:gd name="T55" fmla="*/ 187 h 417"/>
                <a:gd name="T56" fmla="*/ 290 w 505"/>
                <a:gd name="T57" fmla="*/ 198 h 417"/>
                <a:gd name="T58" fmla="*/ 48 w 505"/>
                <a:gd name="T59" fmla="*/ 187 h 417"/>
                <a:gd name="T60" fmla="*/ 58 w 505"/>
                <a:gd name="T61" fmla="*/ 176 h 417"/>
                <a:gd name="T62" fmla="*/ 290 w 505"/>
                <a:gd name="T63" fmla="*/ 237 h 417"/>
                <a:gd name="T64" fmla="*/ 300 w 505"/>
                <a:gd name="T65" fmla="*/ 248 h 417"/>
                <a:gd name="T66" fmla="*/ 58 w 505"/>
                <a:gd name="T67" fmla="*/ 259 h 417"/>
                <a:gd name="T68" fmla="*/ 48 w 505"/>
                <a:gd name="T69" fmla="*/ 248 h 417"/>
                <a:gd name="T70" fmla="*/ 38 w 505"/>
                <a:gd name="T71" fmla="*/ 371 h 417"/>
                <a:gd name="T72" fmla="*/ 35 w 505"/>
                <a:gd name="T73" fmla="*/ 320 h 417"/>
                <a:gd name="T74" fmla="*/ 18 w 505"/>
                <a:gd name="T75" fmla="*/ 91 h 417"/>
                <a:gd name="T76" fmla="*/ 313 w 505"/>
                <a:gd name="T77" fmla="*/ 72 h 417"/>
                <a:gd name="T78" fmla="*/ 330 w 505"/>
                <a:gd name="T79" fmla="*/ 301 h 417"/>
                <a:gd name="T80" fmla="*/ 313 w 505"/>
                <a:gd name="T81" fmla="*/ 32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5" h="417">
                  <a:moveTo>
                    <a:pt x="368" y="285"/>
                  </a:moveTo>
                  <a:cubicBezTo>
                    <a:pt x="426" y="288"/>
                    <a:pt x="448" y="325"/>
                    <a:pt x="485" y="364"/>
                  </a:cubicBezTo>
                  <a:cubicBezTo>
                    <a:pt x="486" y="336"/>
                    <a:pt x="486" y="310"/>
                    <a:pt x="480" y="282"/>
                  </a:cubicBezTo>
                  <a:cubicBezTo>
                    <a:pt x="481" y="282"/>
                    <a:pt x="481" y="282"/>
                    <a:pt x="481" y="282"/>
                  </a:cubicBezTo>
                  <a:cubicBezTo>
                    <a:pt x="494" y="282"/>
                    <a:pt x="505" y="270"/>
                    <a:pt x="505" y="256"/>
                  </a:cubicBezTo>
                  <a:cubicBezTo>
                    <a:pt x="505" y="200"/>
                    <a:pt x="505" y="82"/>
                    <a:pt x="505" y="26"/>
                  </a:cubicBezTo>
                  <a:cubicBezTo>
                    <a:pt x="505" y="12"/>
                    <a:pt x="494" y="0"/>
                    <a:pt x="481" y="0"/>
                  </a:cubicBezTo>
                  <a:cubicBezTo>
                    <a:pt x="381" y="0"/>
                    <a:pt x="281" y="0"/>
                    <a:pt x="181" y="0"/>
                  </a:cubicBezTo>
                  <a:cubicBezTo>
                    <a:pt x="168" y="0"/>
                    <a:pt x="157" y="12"/>
                    <a:pt x="157" y="26"/>
                  </a:cubicBezTo>
                  <a:cubicBezTo>
                    <a:pt x="157" y="32"/>
                    <a:pt x="157" y="32"/>
                    <a:pt x="157" y="32"/>
                  </a:cubicBezTo>
                  <a:cubicBezTo>
                    <a:pt x="328" y="32"/>
                    <a:pt x="328" y="32"/>
                    <a:pt x="328" y="32"/>
                  </a:cubicBezTo>
                  <a:cubicBezTo>
                    <a:pt x="348" y="32"/>
                    <a:pt x="364" y="47"/>
                    <a:pt x="367" y="67"/>
                  </a:cubicBezTo>
                  <a:cubicBezTo>
                    <a:pt x="368" y="67"/>
                    <a:pt x="368" y="67"/>
                    <a:pt x="368" y="67"/>
                  </a:cubicBezTo>
                  <a:cubicBezTo>
                    <a:pt x="447" y="67"/>
                    <a:pt x="447" y="67"/>
                    <a:pt x="447" y="67"/>
                  </a:cubicBezTo>
                  <a:cubicBezTo>
                    <a:pt x="452" y="67"/>
                    <a:pt x="456" y="72"/>
                    <a:pt x="456" y="78"/>
                  </a:cubicBezTo>
                  <a:cubicBezTo>
                    <a:pt x="456" y="78"/>
                    <a:pt x="456" y="78"/>
                    <a:pt x="456" y="78"/>
                  </a:cubicBezTo>
                  <a:cubicBezTo>
                    <a:pt x="456" y="84"/>
                    <a:pt x="452" y="89"/>
                    <a:pt x="447" y="89"/>
                  </a:cubicBezTo>
                  <a:cubicBezTo>
                    <a:pt x="368" y="89"/>
                    <a:pt x="368" y="89"/>
                    <a:pt x="368" y="89"/>
                  </a:cubicBezTo>
                  <a:cubicBezTo>
                    <a:pt x="368" y="125"/>
                    <a:pt x="368" y="125"/>
                    <a:pt x="368" y="125"/>
                  </a:cubicBezTo>
                  <a:cubicBezTo>
                    <a:pt x="447" y="125"/>
                    <a:pt x="447" y="125"/>
                    <a:pt x="447" y="125"/>
                  </a:cubicBezTo>
                  <a:cubicBezTo>
                    <a:pt x="452" y="125"/>
                    <a:pt x="456" y="129"/>
                    <a:pt x="456" y="135"/>
                  </a:cubicBezTo>
                  <a:cubicBezTo>
                    <a:pt x="456" y="135"/>
                    <a:pt x="456" y="135"/>
                    <a:pt x="456" y="135"/>
                  </a:cubicBezTo>
                  <a:cubicBezTo>
                    <a:pt x="456" y="141"/>
                    <a:pt x="452" y="146"/>
                    <a:pt x="447" y="146"/>
                  </a:cubicBezTo>
                  <a:cubicBezTo>
                    <a:pt x="368" y="146"/>
                    <a:pt x="368" y="146"/>
                    <a:pt x="368" y="146"/>
                  </a:cubicBezTo>
                  <a:cubicBezTo>
                    <a:pt x="368" y="186"/>
                    <a:pt x="368" y="186"/>
                    <a:pt x="368" y="186"/>
                  </a:cubicBezTo>
                  <a:cubicBezTo>
                    <a:pt x="447" y="186"/>
                    <a:pt x="447" y="186"/>
                    <a:pt x="447" y="186"/>
                  </a:cubicBezTo>
                  <a:cubicBezTo>
                    <a:pt x="452" y="186"/>
                    <a:pt x="456" y="190"/>
                    <a:pt x="456" y="196"/>
                  </a:cubicBezTo>
                  <a:cubicBezTo>
                    <a:pt x="456" y="196"/>
                    <a:pt x="456" y="196"/>
                    <a:pt x="456" y="196"/>
                  </a:cubicBezTo>
                  <a:cubicBezTo>
                    <a:pt x="456" y="202"/>
                    <a:pt x="452" y="207"/>
                    <a:pt x="447" y="207"/>
                  </a:cubicBezTo>
                  <a:cubicBezTo>
                    <a:pt x="368" y="207"/>
                    <a:pt x="368" y="207"/>
                    <a:pt x="368" y="207"/>
                  </a:cubicBezTo>
                  <a:cubicBezTo>
                    <a:pt x="368" y="285"/>
                    <a:pt x="368" y="285"/>
                    <a:pt x="368" y="285"/>
                  </a:cubicBezTo>
                  <a:close/>
                  <a:moveTo>
                    <a:pt x="348" y="311"/>
                  </a:moveTo>
                  <a:cubicBezTo>
                    <a:pt x="348" y="318"/>
                    <a:pt x="346" y="325"/>
                    <a:pt x="341" y="330"/>
                  </a:cubicBezTo>
                  <a:cubicBezTo>
                    <a:pt x="336" y="335"/>
                    <a:pt x="330" y="337"/>
                    <a:pt x="323" y="337"/>
                  </a:cubicBezTo>
                  <a:cubicBezTo>
                    <a:pt x="229" y="334"/>
                    <a:pt x="109" y="320"/>
                    <a:pt x="49" y="386"/>
                  </a:cubicBezTo>
                  <a:cubicBezTo>
                    <a:pt x="39" y="397"/>
                    <a:pt x="29" y="407"/>
                    <a:pt x="20" y="417"/>
                  </a:cubicBezTo>
                  <a:cubicBezTo>
                    <a:pt x="19" y="389"/>
                    <a:pt x="19" y="363"/>
                    <a:pt x="25" y="335"/>
                  </a:cubicBezTo>
                  <a:cubicBezTo>
                    <a:pt x="24" y="335"/>
                    <a:pt x="24" y="335"/>
                    <a:pt x="24" y="335"/>
                  </a:cubicBezTo>
                  <a:cubicBezTo>
                    <a:pt x="11" y="335"/>
                    <a:pt x="0" y="323"/>
                    <a:pt x="0" y="309"/>
                  </a:cubicBezTo>
                  <a:cubicBezTo>
                    <a:pt x="0" y="79"/>
                    <a:pt x="0" y="79"/>
                    <a:pt x="0" y="79"/>
                  </a:cubicBezTo>
                  <a:cubicBezTo>
                    <a:pt x="0" y="65"/>
                    <a:pt x="11" y="53"/>
                    <a:pt x="24" y="53"/>
                  </a:cubicBezTo>
                  <a:cubicBezTo>
                    <a:pt x="124" y="53"/>
                    <a:pt x="224" y="53"/>
                    <a:pt x="324" y="53"/>
                  </a:cubicBezTo>
                  <a:cubicBezTo>
                    <a:pt x="337" y="53"/>
                    <a:pt x="348" y="65"/>
                    <a:pt x="348" y="79"/>
                  </a:cubicBezTo>
                  <a:cubicBezTo>
                    <a:pt x="348" y="136"/>
                    <a:pt x="348" y="255"/>
                    <a:pt x="348" y="311"/>
                  </a:cubicBezTo>
                  <a:close/>
                  <a:moveTo>
                    <a:pt x="58" y="119"/>
                  </a:moveTo>
                  <a:cubicBezTo>
                    <a:pt x="290" y="119"/>
                    <a:pt x="290" y="119"/>
                    <a:pt x="290" y="119"/>
                  </a:cubicBezTo>
                  <a:cubicBezTo>
                    <a:pt x="295" y="119"/>
                    <a:pt x="300" y="124"/>
                    <a:pt x="300" y="129"/>
                  </a:cubicBezTo>
                  <a:cubicBezTo>
                    <a:pt x="300" y="129"/>
                    <a:pt x="300" y="129"/>
                    <a:pt x="300" y="129"/>
                  </a:cubicBezTo>
                  <a:cubicBezTo>
                    <a:pt x="300" y="135"/>
                    <a:pt x="295" y="140"/>
                    <a:pt x="290" y="140"/>
                  </a:cubicBezTo>
                  <a:cubicBezTo>
                    <a:pt x="58" y="140"/>
                    <a:pt x="58" y="140"/>
                    <a:pt x="58" y="140"/>
                  </a:cubicBezTo>
                  <a:cubicBezTo>
                    <a:pt x="53" y="140"/>
                    <a:pt x="48" y="135"/>
                    <a:pt x="48" y="129"/>
                  </a:cubicBezTo>
                  <a:cubicBezTo>
                    <a:pt x="48" y="129"/>
                    <a:pt x="48" y="129"/>
                    <a:pt x="48" y="129"/>
                  </a:cubicBezTo>
                  <a:cubicBezTo>
                    <a:pt x="48" y="124"/>
                    <a:pt x="53" y="119"/>
                    <a:pt x="58" y="119"/>
                  </a:cubicBezTo>
                  <a:close/>
                  <a:moveTo>
                    <a:pt x="58" y="176"/>
                  </a:moveTo>
                  <a:cubicBezTo>
                    <a:pt x="290" y="176"/>
                    <a:pt x="290" y="176"/>
                    <a:pt x="290" y="176"/>
                  </a:cubicBezTo>
                  <a:cubicBezTo>
                    <a:pt x="295" y="176"/>
                    <a:pt x="300" y="181"/>
                    <a:pt x="300" y="187"/>
                  </a:cubicBezTo>
                  <a:cubicBezTo>
                    <a:pt x="300" y="187"/>
                    <a:pt x="300" y="187"/>
                    <a:pt x="300" y="187"/>
                  </a:cubicBezTo>
                  <a:cubicBezTo>
                    <a:pt x="300" y="193"/>
                    <a:pt x="295" y="198"/>
                    <a:pt x="290" y="198"/>
                  </a:cubicBezTo>
                  <a:cubicBezTo>
                    <a:pt x="58" y="198"/>
                    <a:pt x="58" y="198"/>
                    <a:pt x="58" y="198"/>
                  </a:cubicBezTo>
                  <a:cubicBezTo>
                    <a:pt x="53" y="198"/>
                    <a:pt x="48" y="193"/>
                    <a:pt x="48" y="187"/>
                  </a:cubicBezTo>
                  <a:cubicBezTo>
                    <a:pt x="48" y="187"/>
                    <a:pt x="48" y="187"/>
                    <a:pt x="48" y="187"/>
                  </a:cubicBezTo>
                  <a:cubicBezTo>
                    <a:pt x="48" y="181"/>
                    <a:pt x="53" y="176"/>
                    <a:pt x="58" y="176"/>
                  </a:cubicBezTo>
                  <a:close/>
                  <a:moveTo>
                    <a:pt x="58" y="237"/>
                  </a:moveTo>
                  <a:cubicBezTo>
                    <a:pt x="290" y="237"/>
                    <a:pt x="290" y="237"/>
                    <a:pt x="290" y="237"/>
                  </a:cubicBezTo>
                  <a:cubicBezTo>
                    <a:pt x="295" y="237"/>
                    <a:pt x="300" y="242"/>
                    <a:pt x="300" y="248"/>
                  </a:cubicBezTo>
                  <a:cubicBezTo>
                    <a:pt x="300" y="248"/>
                    <a:pt x="300" y="248"/>
                    <a:pt x="300" y="248"/>
                  </a:cubicBezTo>
                  <a:cubicBezTo>
                    <a:pt x="300" y="254"/>
                    <a:pt x="295" y="259"/>
                    <a:pt x="290" y="259"/>
                  </a:cubicBezTo>
                  <a:cubicBezTo>
                    <a:pt x="58" y="259"/>
                    <a:pt x="58" y="259"/>
                    <a:pt x="58" y="259"/>
                  </a:cubicBezTo>
                  <a:cubicBezTo>
                    <a:pt x="53" y="259"/>
                    <a:pt x="48" y="254"/>
                    <a:pt x="48" y="248"/>
                  </a:cubicBezTo>
                  <a:cubicBezTo>
                    <a:pt x="48" y="248"/>
                    <a:pt x="48" y="248"/>
                    <a:pt x="48" y="248"/>
                  </a:cubicBezTo>
                  <a:cubicBezTo>
                    <a:pt x="48" y="242"/>
                    <a:pt x="53" y="237"/>
                    <a:pt x="58" y="237"/>
                  </a:cubicBezTo>
                  <a:close/>
                  <a:moveTo>
                    <a:pt x="38" y="371"/>
                  </a:moveTo>
                  <a:cubicBezTo>
                    <a:pt x="39" y="352"/>
                    <a:pt x="43" y="338"/>
                    <a:pt x="48" y="320"/>
                  </a:cubicBezTo>
                  <a:cubicBezTo>
                    <a:pt x="35" y="320"/>
                    <a:pt x="35" y="320"/>
                    <a:pt x="35" y="320"/>
                  </a:cubicBezTo>
                  <a:cubicBezTo>
                    <a:pt x="25" y="320"/>
                    <a:pt x="18" y="312"/>
                    <a:pt x="18" y="301"/>
                  </a:cubicBezTo>
                  <a:cubicBezTo>
                    <a:pt x="18" y="91"/>
                    <a:pt x="18" y="91"/>
                    <a:pt x="18" y="91"/>
                  </a:cubicBezTo>
                  <a:cubicBezTo>
                    <a:pt x="18" y="81"/>
                    <a:pt x="25" y="72"/>
                    <a:pt x="35" y="72"/>
                  </a:cubicBezTo>
                  <a:cubicBezTo>
                    <a:pt x="128" y="72"/>
                    <a:pt x="220" y="72"/>
                    <a:pt x="313" y="72"/>
                  </a:cubicBezTo>
                  <a:cubicBezTo>
                    <a:pt x="323" y="72"/>
                    <a:pt x="330" y="81"/>
                    <a:pt x="330" y="91"/>
                  </a:cubicBezTo>
                  <a:cubicBezTo>
                    <a:pt x="330" y="140"/>
                    <a:pt x="330" y="252"/>
                    <a:pt x="330" y="301"/>
                  </a:cubicBezTo>
                  <a:cubicBezTo>
                    <a:pt x="330" y="306"/>
                    <a:pt x="329" y="311"/>
                    <a:pt x="325" y="314"/>
                  </a:cubicBezTo>
                  <a:cubicBezTo>
                    <a:pt x="322" y="318"/>
                    <a:pt x="318" y="320"/>
                    <a:pt x="313" y="320"/>
                  </a:cubicBezTo>
                  <a:cubicBezTo>
                    <a:pt x="227" y="318"/>
                    <a:pt x="83" y="308"/>
                    <a:pt x="38" y="371"/>
                  </a:cubicBez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8" name="Rectangle 21"/>
          <p:cNvSpPr/>
          <p:nvPr/>
        </p:nvSpPr>
        <p:spPr>
          <a:xfrm>
            <a:off x="1611027" y="2032841"/>
            <a:ext cx="55193" cy="544728"/>
          </a:xfrm>
          <a:prstGeom prst="rect">
            <a:avLst/>
          </a:prstGeom>
          <a:solidFill>
            <a:srgbClr val="B88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24"/>
          <p:cNvSpPr/>
          <p:nvPr/>
        </p:nvSpPr>
        <p:spPr>
          <a:xfrm>
            <a:off x="1611027" y="4781829"/>
            <a:ext cx="55193" cy="544728"/>
          </a:xfrm>
          <a:prstGeom prst="rect">
            <a:avLst/>
          </a:prstGeom>
          <a:solidFill>
            <a:srgbClr val="B88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组合 9"/>
          <p:cNvGrpSpPr/>
          <p:nvPr/>
        </p:nvGrpSpPr>
        <p:grpSpPr>
          <a:xfrm>
            <a:off x="1666220" y="1827462"/>
            <a:ext cx="2462281" cy="1373122"/>
            <a:chOff x="1300306" y="4610930"/>
            <a:chExt cx="2462281" cy="1373122"/>
          </a:xfrm>
        </p:grpSpPr>
        <p:sp>
          <p:nvSpPr>
            <p:cNvPr id="22" name="文本框 21"/>
            <p:cNvSpPr txBox="1"/>
            <p:nvPr/>
          </p:nvSpPr>
          <p:spPr>
            <a:xfrm>
              <a:off x="1300306" y="4610930"/>
              <a:ext cx="204029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23" name="Text Placeholder 32"/>
            <p:cNvSpPr txBox="1"/>
            <p:nvPr/>
          </p:nvSpPr>
          <p:spPr>
            <a:xfrm>
              <a:off x="1509269" y="5001838"/>
              <a:ext cx="2253318" cy="98221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400" dirty="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p>
          </p:txBody>
        </p:sp>
      </p:grpSp>
      <p:grpSp>
        <p:nvGrpSpPr>
          <p:cNvPr id="11" name="组合 10"/>
          <p:cNvGrpSpPr/>
          <p:nvPr/>
        </p:nvGrpSpPr>
        <p:grpSpPr>
          <a:xfrm>
            <a:off x="1666220" y="4536121"/>
            <a:ext cx="2462281" cy="1373122"/>
            <a:chOff x="1300306" y="4610930"/>
            <a:chExt cx="2462281" cy="1373122"/>
          </a:xfrm>
        </p:grpSpPr>
        <p:sp>
          <p:nvSpPr>
            <p:cNvPr id="20" name="文本框 19"/>
            <p:cNvSpPr txBox="1"/>
            <p:nvPr/>
          </p:nvSpPr>
          <p:spPr>
            <a:xfrm>
              <a:off x="1300306" y="4610930"/>
              <a:ext cx="204029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21" name="Text Placeholder 32"/>
            <p:cNvSpPr txBox="1"/>
            <p:nvPr/>
          </p:nvSpPr>
          <p:spPr>
            <a:xfrm>
              <a:off x="1509269" y="5001838"/>
              <a:ext cx="2253318" cy="98221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400" dirty="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p>
          </p:txBody>
        </p:sp>
      </p:grpSp>
      <p:sp>
        <p:nvSpPr>
          <p:cNvPr id="12" name="Rectangle 24"/>
          <p:cNvSpPr/>
          <p:nvPr/>
        </p:nvSpPr>
        <p:spPr>
          <a:xfrm>
            <a:off x="10525780" y="4797964"/>
            <a:ext cx="55193" cy="544728"/>
          </a:xfrm>
          <a:prstGeom prst="rect">
            <a:avLst/>
          </a:prstGeom>
          <a:solidFill>
            <a:srgbClr val="B88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组合 12"/>
          <p:cNvGrpSpPr/>
          <p:nvPr/>
        </p:nvGrpSpPr>
        <p:grpSpPr>
          <a:xfrm>
            <a:off x="8011706" y="4497208"/>
            <a:ext cx="2383696" cy="1412035"/>
            <a:chOff x="1509269" y="4572017"/>
            <a:chExt cx="2383696" cy="1412035"/>
          </a:xfrm>
        </p:grpSpPr>
        <p:sp>
          <p:nvSpPr>
            <p:cNvPr id="18" name="文本框 17"/>
            <p:cNvSpPr txBox="1"/>
            <p:nvPr/>
          </p:nvSpPr>
          <p:spPr>
            <a:xfrm>
              <a:off x="1852672" y="4572017"/>
              <a:ext cx="204029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19" name="Text Placeholder 32"/>
            <p:cNvSpPr txBox="1"/>
            <p:nvPr/>
          </p:nvSpPr>
          <p:spPr>
            <a:xfrm>
              <a:off x="1509269" y="5001838"/>
              <a:ext cx="2253318" cy="98221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buNone/>
              </a:pPr>
              <a:r>
                <a:rPr lang="en-US" sz="1400" dirty="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p>
          </p:txBody>
        </p:sp>
      </p:grpSp>
      <p:sp>
        <p:nvSpPr>
          <p:cNvPr id="14" name="Rectangle 24"/>
          <p:cNvSpPr/>
          <p:nvPr/>
        </p:nvSpPr>
        <p:spPr>
          <a:xfrm>
            <a:off x="10525780" y="2089305"/>
            <a:ext cx="55193" cy="544728"/>
          </a:xfrm>
          <a:prstGeom prst="rect">
            <a:avLst/>
          </a:prstGeom>
          <a:solidFill>
            <a:srgbClr val="B88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组合 14"/>
          <p:cNvGrpSpPr/>
          <p:nvPr/>
        </p:nvGrpSpPr>
        <p:grpSpPr>
          <a:xfrm>
            <a:off x="8011706" y="1788549"/>
            <a:ext cx="2383696" cy="1412035"/>
            <a:chOff x="1509269" y="4572017"/>
            <a:chExt cx="2383696" cy="1412035"/>
          </a:xfrm>
        </p:grpSpPr>
        <p:sp>
          <p:nvSpPr>
            <p:cNvPr id="16" name="文本框 15"/>
            <p:cNvSpPr txBox="1"/>
            <p:nvPr/>
          </p:nvSpPr>
          <p:spPr>
            <a:xfrm>
              <a:off x="1852672" y="4572017"/>
              <a:ext cx="204029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17" name="Text Placeholder 32"/>
            <p:cNvSpPr txBox="1"/>
            <p:nvPr/>
          </p:nvSpPr>
          <p:spPr>
            <a:xfrm>
              <a:off x="1509269" y="5001838"/>
              <a:ext cx="2253318" cy="98221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buNone/>
              </a:pPr>
              <a:r>
                <a:rPr lang="en-US" sz="1400" dirty="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0"/>
          <p:cNvSpPr/>
          <p:nvPr/>
        </p:nvSpPr>
        <p:spPr>
          <a:xfrm>
            <a:off x="251881" y="403136"/>
            <a:ext cx="652803" cy="370029"/>
          </a:xfrm>
          <a:prstGeom prst="roundRect">
            <a:avLst/>
          </a:prstGeom>
          <a:solidFill>
            <a:srgbClr val="B8895A"/>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165" rtl="0" eaLnBrk="1" latinLnBrk="0" hangingPunct="1">
              <a:defRPr sz="1400" kern="1200">
                <a:solidFill>
                  <a:schemeClr val="lt1"/>
                </a:solidFill>
                <a:latin typeface="+mn-lt"/>
                <a:ea typeface="+mn-ea"/>
                <a:cs typeface="+mn-cs"/>
              </a:defRPr>
            </a:lvl1pPr>
            <a:lvl2pPr marL="342265" algn="l" defTabSz="685165" rtl="0" eaLnBrk="1" latinLnBrk="0" hangingPunct="1">
              <a:defRPr sz="1400" kern="1200">
                <a:solidFill>
                  <a:schemeClr val="lt1"/>
                </a:solidFill>
                <a:latin typeface="+mn-lt"/>
                <a:ea typeface="+mn-ea"/>
                <a:cs typeface="+mn-cs"/>
              </a:defRPr>
            </a:lvl2pPr>
            <a:lvl3pPr marL="685165" algn="l" defTabSz="685165" rtl="0" eaLnBrk="1" latinLnBrk="0" hangingPunct="1">
              <a:defRPr sz="1400" kern="1200">
                <a:solidFill>
                  <a:schemeClr val="lt1"/>
                </a:solidFill>
                <a:latin typeface="+mn-lt"/>
                <a:ea typeface="+mn-ea"/>
                <a:cs typeface="+mn-cs"/>
              </a:defRPr>
            </a:lvl3pPr>
            <a:lvl4pPr marL="1027430" algn="l" defTabSz="685165" rtl="0" eaLnBrk="1" latinLnBrk="0" hangingPunct="1">
              <a:defRPr sz="1400" kern="1200">
                <a:solidFill>
                  <a:schemeClr val="lt1"/>
                </a:solidFill>
                <a:latin typeface="+mn-lt"/>
                <a:ea typeface="+mn-ea"/>
                <a:cs typeface="+mn-cs"/>
              </a:defRPr>
            </a:lvl4pPr>
            <a:lvl5pPr marL="1370330" algn="l" defTabSz="685165" rtl="0" eaLnBrk="1" latinLnBrk="0" hangingPunct="1">
              <a:defRPr sz="1400" kern="1200">
                <a:solidFill>
                  <a:schemeClr val="lt1"/>
                </a:solidFill>
                <a:latin typeface="+mn-lt"/>
                <a:ea typeface="+mn-ea"/>
                <a:cs typeface="+mn-cs"/>
              </a:defRPr>
            </a:lvl5pPr>
            <a:lvl6pPr marL="1712595" algn="l" defTabSz="685165" rtl="0" eaLnBrk="1" latinLnBrk="0" hangingPunct="1">
              <a:defRPr sz="1400" kern="1200">
                <a:solidFill>
                  <a:schemeClr val="lt1"/>
                </a:solidFill>
                <a:latin typeface="+mn-lt"/>
                <a:ea typeface="+mn-ea"/>
                <a:cs typeface="+mn-cs"/>
              </a:defRPr>
            </a:lvl6pPr>
            <a:lvl7pPr marL="2054860" algn="l" defTabSz="685165" rtl="0" eaLnBrk="1" latinLnBrk="0" hangingPunct="1">
              <a:defRPr sz="1400" kern="1200">
                <a:solidFill>
                  <a:schemeClr val="lt1"/>
                </a:solidFill>
                <a:latin typeface="+mn-lt"/>
                <a:ea typeface="+mn-ea"/>
                <a:cs typeface="+mn-cs"/>
              </a:defRPr>
            </a:lvl7pPr>
            <a:lvl8pPr marL="2397760" algn="l" defTabSz="685165" rtl="0" eaLnBrk="1" latinLnBrk="0" hangingPunct="1">
              <a:defRPr sz="1400" kern="1200">
                <a:solidFill>
                  <a:schemeClr val="lt1"/>
                </a:solidFill>
                <a:latin typeface="+mn-lt"/>
                <a:ea typeface="+mn-ea"/>
                <a:cs typeface="+mn-cs"/>
              </a:defRPr>
            </a:lvl8pPr>
            <a:lvl9pPr marL="2740025" algn="l" defTabSz="685165" rtl="0" eaLnBrk="1" latinLnBrk="0" hangingPunct="1">
              <a:defRPr sz="1400" kern="1200">
                <a:solidFill>
                  <a:schemeClr val="lt1"/>
                </a:solidFill>
                <a:latin typeface="+mn-lt"/>
                <a:ea typeface="+mn-ea"/>
                <a:cs typeface="+mn-cs"/>
              </a:defRPr>
            </a:lvl9pPr>
          </a:lstStyle>
          <a:p>
            <a:pPr algn="ctr" defTabSz="826770"/>
            <a:r>
              <a:rPr lang="en-US" altLang="zh-CN" sz="2000" dirty="0">
                <a:solidFill>
                  <a:schemeClr val="bg1"/>
                </a:solidFill>
                <a:latin typeface="微软雅黑" panose="020B0503020204020204" pitchFamily="34" charset="-122"/>
                <a:ea typeface="微软雅黑" panose="020B0503020204020204" pitchFamily="34" charset="-122"/>
              </a:rPr>
              <a:t>03</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904684" y="326540"/>
            <a:ext cx="3489158" cy="523220"/>
          </a:xfrm>
          <a:prstGeom prst="rect">
            <a:avLst/>
          </a:prstGeom>
          <a:noFill/>
        </p:spPr>
        <p:txBody>
          <a:bodyPr wrap="square" rtlCol="0">
            <a:spAutoFit/>
          </a:bodyPr>
          <a:lstStyle/>
          <a:p>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遗留问题探讨</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Rectangle 34"/>
          <p:cNvSpPr/>
          <p:nvPr/>
        </p:nvSpPr>
        <p:spPr>
          <a:xfrm>
            <a:off x="1467189" y="2841672"/>
            <a:ext cx="2176344" cy="2868375"/>
          </a:xfrm>
          <a:prstGeom prst="rect">
            <a:avLst/>
          </a:prstGeom>
          <a:solidFill>
            <a:schemeClr val="bg1">
              <a:lumMod val="95000"/>
            </a:schemeClr>
          </a:solidFill>
          <a:ln w="38100">
            <a:solidFill>
              <a:srgbClr val="B88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35"/>
          <p:cNvSpPr/>
          <p:nvPr/>
        </p:nvSpPr>
        <p:spPr>
          <a:xfrm>
            <a:off x="1467191" y="1800661"/>
            <a:ext cx="2176341" cy="956603"/>
          </a:xfrm>
          <a:prstGeom prst="rect">
            <a:avLst/>
          </a:prstGeom>
          <a:solidFill>
            <a:srgbClr val="BE9266"/>
          </a:solidFill>
          <a:ln w="38100">
            <a:solidFill>
              <a:srgbClr val="B88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36"/>
          <p:cNvSpPr/>
          <p:nvPr/>
        </p:nvSpPr>
        <p:spPr>
          <a:xfrm>
            <a:off x="3817667" y="2835291"/>
            <a:ext cx="2176341" cy="2868375"/>
          </a:xfrm>
          <a:prstGeom prst="rect">
            <a:avLst/>
          </a:prstGeom>
          <a:solidFill>
            <a:schemeClr val="bg1">
              <a:lumMod val="95000"/>
            </a:schemeClr>
          </a:solidFill>
          <a:ln w="38100">
            <a:solidFill>
              <a:srgbClr val="B88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37"/>
          <p:cNvSpPr/>
          <p:nvPr/>
        </p:nvSpPr>
        <p:spPr>
          <a:xfrm>
            <a:off x="3817667" y="1794280"/>
            <a:ext cx="2176341" cy="956603"/>
          </a:xfrm>
          <a:prstGeom prst="rect">
            <a:avLst/>
          </a:prstGeom>
          <a:solidFill>
            <a:srgbClr val="BE9266"/>
          </a:solidFill>
          <a:ln w="38100">
            <a:solidFill>
              <a:srgbClr val="B88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38"/>
          <p:cNvSpPr/>
          <p:nvPr/>
        </p:nvSpPr>
        <p:spPr>
          <a:xfrm>
            <a:off x="6168143" y="2841672"/>
            <a:ext cx="2176341" cy="2868375"/>
          </a:xfrm>
          <a:prstGeom prst="rect">
            <a:avLst/>
          </a:prstGeom>
          <a:solidFill>
            <a:schemeClr val="bg1">
              <a:lumMod val="95000"/>
            </a:schemeClr>
          </a:solidFill>
          <a:ln w="38100">
            <a:solidFill>
              <a:srgbClr val="B88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39"/>
          <p:cNvSpPr/>
          <p:nvPr/>
        </p:nvSpPr>
        <p:spPr>
          <a:xfrm>
            <a:off x="6168143" y="1800661"/>
            <a:ext cx="2176341" cy="956603"/>
          </a:xfrm>
          <a:prstGeom prst="rect">
            <a:avLst/>
          </a:prstGeom>
          <a:solidFill>
            <a:srgbClr val="BE9266"/>
          </a:solidFill>
          <a:ln w="38100">
            <a:solidFill>
              <a:srgbClr val="B88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40"/>
          <p:cNvSpPr/>
          <p:nvPr/>
        </p:nvSpPr>
        <p:spPr>
          <a:xfrm>
            <a:off x="8518619" y="2835291"/>
            <a:ext cx="2176341" cy="2868375"/>
          </a:xfrm>
          <a:prstGeom prst="rect">
            <a:avLst/>
          </a:prstGeom>
          <a:solidFill>
            <a:schemeClr val="bg1">
              <a:lumMod val="95000"/>
            </a:schemeClr>
          </a:solidFill>
          <a:ln w="38100">
            <a:solidFill>
              <a:srgbClr val="B88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41"/>
          <p:cNvSpPr/>
          <p:nvPr/>
        </p:nvSpPr>
        <p:spPr>
          <a:xfrm>
            <a:off x="8518619" y="1794280"/>
            <a:ext cx="2176341" cy="956603"/>
          </a:xfrm>
          <a:prstGeom prst="rect">
            <a:avLst/>
          </a:prstGeom>
          <a:solidFill>
            <a:srgbClr val="BE9266"/>
          </a:solidFill>
          <a:ln w="38100">
            <a:solidFill>
              <a:srgbClr val="B88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9"/>
          <p:cNvGrpSpPr>
            <a:grpSpLocks noChangeAspect="1"/>
          </p:cNvGrpSpPr>
          <p:nvPr/>
        </p:nvGrpSpPr>
        <p:grpSpPr>
          <a:xfrm>
            <a:off x="2299265" y="1986804"/>
            <a:ext cx="7421238" cy="548640"/>
            <a:chOff x="2116380" y="2000872"/>
            <a:chExt cx="9426129" cy="696859"/>
          </a:xfrm>
          <a:solidFill>
            <a:schemeClr val="bg1"/>
          </a:solidFill>
        </p:grpSpPr>
        <p:grpSp>
          <p:nvGrpSpPr>
            <p:cNvPr id="15" name="Group 42"/>
            <p:cNvGrpSpPr/>
            <p:nvPr/>
          </p:nvGrpSpPr>
          <p:grpSpPr>
            <a:xfrm>
              <a:off x="2116380" y="2000872"/>
              <a:ext cx="877962" cy="696859"/>
              <a:chOff x="2732088" y="4337050"/>
              <a:chExt cx="354013" cy="280988"/>
            </a:xfrm>
            <a:grpFill/>
          </p:grpSpPr>
          <p:sp>
            <p:nvSpPr>
              <p:cNvPr id="21" name="Rectangle 60"/>
              <p:cNvSpPr>
                <a:spLocks noChangeArrowheads="1"/>
              </p:cNvSpPr>
              <p:nvPr/>
            </p:nvSpPr>
            <p:spPr bwMode="auto">
              <a:xfrm>
                <a:off x="2989263" y="4389438"/>
                <a:ext cx="84138"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2" name="Rectangle 61"/>
              <p:cNvSpPr>
                <a:spLocks noChangeArrowheads="1"/>
              </p:cNvSpPr>
              <p:nvPr/>
            </p:nvSpPr>
            <p:spPr bwMode="auto">
              <a:xfrm>
                <a:off x="2989263" y="4411663"/>
                <a:ext cx="84138"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3" name="Rectangle 62"/>
              <p:cNvSpPr>
                <a:spLocks noChangeArrowheads="1"/>
              </p:cNvSpPr>
              <p:nvPr/>
            </p:nvSpPr>
            <p:spPr bwMode="auto">
              <a:xfrm>
                <a:off x="2989263" y="4351338"/>
                <a:ext cx="841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4" name="Freeform 63"/>
              <p:cNvSpPr>
                <a:spLocks noEditPoints="1"/>
              </p:cNvSpPr>
              <p:nvPr/>
            </p:nvSpPr>
            <p:spPr bwMode="auto">
              <a:xfrm>
                <a:off x="2976563" y="4337050"/>
                <a:ext cx="109538" cy="276225"/>
              </a:xfrm>
              <a:custGeom>
                <a:avLst/>
                <a:gdLst>
                  <a:gd name="T0" fmla="*/ 0 w 69"/>
                  <a:gd name="T1" fmla="*/ 0 h 174"/>
                  <a:gd name="T2" fmla="*/ 0 w 69"/>
                  <a:gd name="T3" fmla="*/ 174 h 174"/>
                  <a:gd name="T4" fmla="*/ 69 w 69"/>
                  <a:gd name="T5" fmla="*/ 174 h 174"/>
                  <a:gd name="T6" fmla="*/ 69 w 69"/>
                  <a:gd name="T7" fmla="*/ 0 h 174"/>
                  <a:gd name="T8" fmla="*/ 0 w 69"/>
                  <a:gd name="T9" fmla="*/ 0 h 174"/>
                  <a:gd name="T10" fmla="*/ 64 w 69"/>
                  <a:gd name="T11" fmla="*/ 164 h 174"/>
                  <a:gd name="T12" fmla="*/ 5 w 69"/>
                  <a:gd name="T13" fmla="*/ 164 h 174"/>
                  <a:gd name="T14" fmla="*/ 5 w 69"/>
                  <a:gd name="T15" fmla="*/ 5 h 174"/>
                  <a:gd name="T16" fmla="*/ 64 w 69"/>
                  <a:gd name="T17" fmla="*/ 5 h 174"/>
                  <a:gd name="T18" fmla="*/ 64 w 69"/>
                  <a:gd name="T19" fmla="*/ 16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74">
                    <a:moveTo>
                      <a:pt x="0" y="0"/>
                    </a:moveTo>
                    <a:lnTo>
                      <a:pt x="0" y="174"/>
                    </a:lnTo>
                    <a:lnTo>
                      <a:pt x="69" y="174"/>
                    </a:lnTo>
                    <a:lnTo>
                      <a:pt x="69" y="0"/>
                    </a:lnTo>
                    <a:lnTo>
                      <a:pt x="0" y="0"/>
                    </a:lnTo>
                    <a:close/>
                    <a:moveTo>
                      <a:pt x="64" y="164"/>
                    </a:moveTo>
                    <a:lnTo>
                      <a:pt x="5" y="164"/>
                    </a:lnTo>
                    <a:lnTo>
                      <a:pt x="5" y="5"/>
                    </a:lnTo>
                    <a:lnTo>
                      <a:pt x="64" y="5"/>
                    </a:lnTo>
                    <a:lnTo>
                      <a:pt x="64" y="1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5" name="Rectangle 64"/>
              <p:cNvSpPr>
                <a:spLocks noChangeArrowheads="1"/>
              </p:cNvSpPr>
              <p:nvPr/>
            </p:nvSpPr>
            <p:spPr bwMode="auto">
              <a:xfrm>
                <a:off x="2989263" y="4432300"/>
                <a:ext cx="84138"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6" name="Freeform 65"/>
              <p:cNvSpPr>
                <a:spLocks noEditPoints="1"/>
              </p:cNvSpPr>
              <p:nvPr/>
            </p:nvSpPr>
            <p:spPr bwMode="auto">
              <a:xfrm>
                <a:off x="3005138" y="4502150"/>
                <a:ext cx="55563" cy="55563"/>
              </a:xfrm>
              <a:custGeom>
                <a:avLst/>
                <a:gdLst>
                  <a:gd name="T0" fmla="*/ 10 w 21"/>
                  <a:gd name="T1" fmla="*/ 0 h 21"/>
                  <a:gd name="T2" fmla="*/ 0 w 21"/>
                  <a:gd name="T3" fmla="*/ 10 h 21"/>
                  <a:gd name="T4" fmla="*/ 10 w 21"/>
                  <a:gd name="T5" fmla="*/ 21 h 21"/>
                  <a:gd name="T6" fmla="*/ 21 w 21"/>
                  <a:gd name="T7" fmla="*/ 10 h 21"/>
                  <a:gd name="T8" fmla="*/ 10 w 21"/>
                  <a:gd name="T9" fmla="*/ 0 h 21"/>
                  <a:gd name="T10" fmla="*/ 10 w 21"/>
                  <a:gd name="T11" fmla="*/ 17 h 21"/>
                  <a:gd name="T12" fmla="*/ 4 w 21"/>
                  <a:gd name="T13" fmla="*/ 10 h 21"/>
                  <a:gd name="T14" fmla="*/ 10 w 21"/>
                  <a:gd name="T15" fmla="*/ 4 h 21"/>
                  <a:gd name="T16" fmla="*/ 17 w 21"/>
                  <a:gd name="T17" fmla="*/ 10 h 21"/>
                  <a:gd name="T18" fmla="*/ 10 w 21"/>
                  <a:gd name="T19"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0"/>
                    </a:moveTo>
                    <a:cubicBezTo>
                      <a:pt x="5" y="0"/>
                      <a:pt x="0" y="4"/>
                      <a:pt x="0" y="10"/>
                    </a:cubicBezTo>
                    <a:cubicBezTo>
                      <a:pt x="0" y="16"/>
                      <a:pt x="5" y="21"/>
                      <a:pt x="10" y="21"/>
                    </a:cubicBezTo>
                    <a:cubicBezTo>
                      <a:pt x="16" y="21"/>
                      <a:pt x="21" y="16"/>
                      <a:pt x="21" y="10"/>
                    </a:cubicBezTo>
                    <a:cubicBezTo>
                      <a:pt x="21" y="4"/>
                      <a:pt x="16" y="0"/>
                      <a:pt x="10" y="0"/>
                    </a:cubicBezTo>
                    <a:close/>
                    <a:moveTo>
                      <a:pt x="10" y="17"/>
                    </a:moveTo>
                    <a:cubicBezTo>
                      <a:pt x="7" y="17"/>
                      <a:pt x="4" y="14"/>
                      <a:pt x="4" y="10"/>
                    </a:cubicBezTo>
                    <a:cubicBezTo>
                      <a:pt x="4" y="7"/>
                      <a:pt x="7" y="4"/>
                      <a:pt x="10" y="4"/>
                    </a:cubicBezTo>
                    <a:cubicBezTo>
                      <a:pt x="14" y="4"/>
                      <a:pt x="17" y="7"/>
                      <a:pt x="17" y="10"/>
                    </a:cubicBezTo>
                    <a:cubicBezTo>
                      <a:pt x="17" y="14"/>
                      <a:pt x="14" y="17"/>
                      <a:pt x="1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7" name="Freeform 66"/>
              <p:cNvSpPr>
                <a:spLocks noEditPoints="1"/>
              </p:cNvSpPr>
              <p:nvPr/>
            </p:nvSpPr>
            <p:spPr bwMode="auto">
              <a:xfrm>
                <a:off x="2732088" y="4397375"/>
                <a:ext cx="231775" cy="220663"/>
              </a:xfrm>
              <a:custGeom>
                <a:avLst/>
                <a:gdLst>
                  <a:gd name="T0" fmla="*/ 10 w 146"/>
                  <a:gd name="T1" fmla="*/ 0 h 139"/>
                  <a:gd name="T2" fmla="*/ 0 w 146"/>
                  <a:gd name="T3" fmla="*/ 0 h 139"/>
                  <a:gd name="T4" fmla="*/ 0 w 146"/>
                  <a:gd name="T5" fmla="*/ 10 h 139"/>
                  <a:gd name="T6" fmla="*/ 0 w 146"/>
                  <a:gd name="T7" fmla="*/ 99 h 139"/>
                  <a:gd name="T8" fmla="*/ 0 w 146"/>
                  <a:gd name="T9" fmla="*/ 109 h 139"/>
                  <a:gd name="T10" fmla="*/ 58 w 146"/>
                  <a:gd name="T11" fmla="*/ 109 h 139"/>
                  <a:gd name="T12" fmla="*/ 58 w 146"/>
                  <a:gd name="T13" fmla="*/ 134 h 139"/>
                  <a:gd name="T14" fmla="*/ 45 w 146"/>
                  <a:gd name="T15" fmla="*/ 134 h 139"/>
                  <a:gd name="T16" fmla="*/ 45 w 146"/>
                  <a:gd name="T17" fmla="*/ 139 h 139"/>
                  <a:gd name="T18" fmla="*/ 58 w 146"/>
                  <a:gd name="T19" fmla="*/ 139 h 139"/>
                  <a:gd name="T20" fmla="*/ 88 w 146"/>
                  <a:gd name="T21" fmla="*/ 139 h 139"/>
                  <a:gd name="T22" fmla="*/ 103 w 146"/>
                  <a:gd name="T23" fmla="*/ 139 h 139"/>
                  <a:gd name="T24" fmla="*/ 103 w 146"/>
                  <a:gd name="T25" fmla="*/ 134 h 139"/>
                  <a:gd name="T26" fmla="*/ 88 w 146"/>
                  <a:gd name="T27" fmla="*/ 134 h 139"/>
                  <a:gd name="T28" fmla="*/ 88 w 146"/>
                  <a:gd name="T29" fmla="*/ 109 h 139"/>
                  <a:gd name="T30" fmla="*/ 146 w 146"/>
                  <a:gd name="T31" fmla="*/ 109 h 139"/>
                  <a:gd name="T32" fmla="*/ 146 w 146"/>
                  <a:gd name="T33" fmla="*/ 99 h 139"/>
                  <a:gd name="T34" fmla="*/ 146 w 146"/>
                  <a:gd name="T35" fmla="*/ 10 h 139"/>
                  <a:gd name="T36" fmla="*/ 146 w 146"/>
                  <a:gd name="T37" fmla="*/ 0 h 139"/>
                  <a:gd name="T38" fmla="*/ 137 w 146"/>
                  <a:gd name="T39" fmla="*/ 0 h 139"/>
                  <a:gd name="T40" fmla="*/ 10 w 146"/>
                  <a:gd name="T41" fmla="*/ 0 h 139"/>
                  <a:gd name="T42" fmla="*/ 139 w 146"/>
                  <a:gd name="T43" fmla="*/ 101 h 139"/>
                  <a:gd name="T44" fmla="*/ 10 w 146"/>
                  <a:gd name="T45" fmla="*/ 101 h 139"/>
                  <a:gd name="T46" fmla="*/ 10 w 146"/>
                  <a:gd name="T47" fmla="*/ 10 h 139"/>
                  <a:gd name="T48" fmla="*/ 139 w 146"/>
                  <a:gd name="T49" fmla="*/ 10 h 139"/>
                  <a:gd name="T50" fmla="*/ 139 w 146"/>
                  <a:gd name="T51" fmla="*/ 10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39">
                    <a:moveTo>
                      <a:pt x="10" y="0"/>
                    </a:moveTo>
                    <a:lnTo>
                      <a:pt x="0" y="0"/>
                    </a:lnTo>
                    <a:lnTo>
                      <a:pt x="0" y="10"/>
                    </a:lnTo>
                    <a:lnTo>
                      <a:pt x="0" y="99"/>
                    </a:lnTo>
                    <a:lnTo>
                      <a:pt x="0" y="109"/>
                    </a:lnTo>
                    <a:lnTo>
                      <a:pt x="58" y="109"/>
                    </a:lnTo>
                    <a:lnTo>
                      <a:pt x="58" y="134"/>
                    </a:lnTo>
                    <a:lnTo>
                      <a:pt x="45" y="134"/>
                    </a:lnTo>
                    <a:lnTo>
                      <a:pt x="45" y="139"/>
                    </a:lnTo>
                    <a:lnTo>
                      <a:pt x="58" y="139"/>
                    </a:lnTo>
                    <a:lnTo>
                      <a:pt x="88" y="139"/>
                    </a:lnTo>
                    <a:lnTo>
                      <a:pt x="103" y="139"/>
                    </a:lnTo>
                    <a:lnTo>
                      <a:pt x="103" y="134"/>
                    </a:lnTo>
                    <a:lnTo>
                      <a:pt x="88" y="134"/>
                    </a:lnTo>
                    <a:lnTo>
                      <a:pt x="88" y="109"/>
                    </a:lnTo>
                    <a:lnTo>
                      <a:pt x="146" y="109"/>
                    </a:lnTo>
                    <a:lnTo>
                      <a:pt x="146" y="99"/>
                    </a:lnTo>
                    <a:lnTo>
                      <a:pt x="146" y="10"/>
                    </a:lnTo>
                    <a:lnTo>
                      <a:pt x="146" y="0"/>
                    </a:lnTo>
                    <a:lnTo>
                      <a:pt x="137" y="0"/>
                    </a:lnTo>
                    <a:lnTo>
                      <a:pt x="10" y="0"/>
                    </a:lnTo>
                    <a:close/>
                    <a:moveTo>
                      <a:pt x="139" y="101"/>
                    </a:moveTo>
                    <a:lnTo>
                      <a:pt x="10" y="101"/>
                    </a:lnTo>
                    <a:lnTo>
                      <a:pt x="10" y="10"/>
                    </a:lnTo>
                    <a:lnTo>
                      <a:pt x="139" y="10"/>
                    </a:lnTo>
                    <a:lnTo>
                      <a:pt x="139"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6" name="Group 3"/>
            <p:cNvGrpSpPr>
              <a:grpSpLocks noChangeAspect="1"/>
            </p:cNvGrpSpPr>
            <p:nvPr/>
          </p:nvGrpSpPr>
          <p:grpSpPr>
            <a:xfrm>
              <a:off x="5091646" y="2163292"/>
              <a:ext cx="700517" cy="516308"/>
              <a:chOff x="5892200" y="2064651"/>
              <a:chExt cx="236891" cy="174597"/>
            </a:xfrm>
            <a:grpFill/>
          </p:grpSpPr>
          <p:sp>
            <p:nvSpPr>
              <p:cNvPr id="19" name="Freeform 9"/>
              <p:cNvSpPr>
                <a:spLocks noEditPoints="1"/>
              </p:cNvSpPr>
              <p:nvPr/>
            </p:nvSpPr>
            <p:spPr bwMode="auto">
              <a:xfrm>
                <a:off x="5898340" y="2064651"/>
                <a:ext cx="226363" cy="138625"/>
              </a:xfrm>
              <a:custGeom>
                <a:avLst/>
                <a:gdLst>
                  <a:gd name="T0" fmla="*/ 258 w 258"/>
                  <a:gd name="T1" fmla="*/ 0 h 158"/>
                  <a:gd name="T2" fmla="*/ 0 w 258"/>
                  <a:gd name="T3" fmla="*/ 0 h 158"/>
                  <a:gd name="T4" fmla="*/ 0 w 258"/>
                  <a:gd name="T5" fmla="*/ 158 h 158"/>
                  <a:gd name="T6" fmla="*/ 258 w 258"/>
                  <a:gd name="T7" fmla="*/ 158 h 158"/>
                  <a:gd name="T8" fmla="*/ 258 w 258"/>
                  <a:gd name="T9" fmla="*/ 0 h 158"/>
                  <a:gd name="T10" fmla="*/ 247 w 258"/>
                  <a:gd name="T11" fmla="*/ 145 h 158"/>
                  <a:gd name="T12" fmla="*/ 10 w 258"/>
                  <a:gd name="T13" fmla="*/ 145 h 158"/>
                  <a:gd name="T14" fmla="*/ 10 w 258"/>
                  <a:gd name="T15" fmla="*/ 12 h 158"/>
                  <a:gd name="T16" fmla="*/ 247 w 258"/>
                  <a:gd name="T17" fmla="*/ 12 h 158"/>
                  <a:gd name="T18" fmla="*/ 247 w 258"/>
                  <a:gd name="T19" fmla="*/ 14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158">
                    <a:moveTo>
                      <a:pt x="258" y="0"/>
                    </a:moveTo>
                    <a:lnTo>
                      <a:pt x="0" y="0"/>
                    </a:lnTo>
                    <a:lnTo>
                      <a:pt x="0" y="158"/>
                    </a:lnTo>
                    <a:lnTo>
                      <a:pt x="258" y="158"/>
                    </a:lnTo>
                    <a:lnTo>
                      <a:pt x="258" y="0"/>
                    </a:lnTo>
                    <a:close/>
                    <a:moveTo>
                      <a:pt x="247" y="145"/>
                    </a:moveTo>
                    <a:lnTo>
                      <a:pt x="10" y="145"/>
                    </a:lnTo>
                    <a:lnTo>
                      <a:pt x="10" y="12"/>
                    </a:lnTo>
                    <a:lnTo>
                      <a:pt x="247" y="12"/>
                    </a:lnTo>
                    <a:lnTo>
                      <a:pt x="247"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 name="Freeform 10"/>
              <p:cNvSpPr/>
              <p:nvPr/>
            </p:nvSpPr>
            <p:spPr bwMode="auto">
              <a:xfrm>
                <a:off x="5892200" y="2209417"/>
                <a:ext cx="236891" cy="29831"/>
              </a:xfrm>
              <a:custGeom>
                <a:avLst/>
                <a:gdLst>
                  <a:gd name="T0" fmla="*/ 270 w 270"/>
                  <a:gd name="T1" fmla="*/ 22 h 34"/>
                  <a:gd name="T2" fmla="*/ 265 w 270"/>
                  <a:gd name="T3" fmla="*/ 0 h 34"/>
                  <a:gd name="T4" fmla="*/ 5 w 270"/>
                  <a:gd name="T5" fmla="*/ 0 h 34"/>
                  <a:gd name="T6" fmla="*/ 0 w 270"/>
                  <a:gd name="T7" fmla="*/ 22 h 34"/>
                  <a:gd name="T8" fmla="*/ 0 w 270"/>
                  <a:gd name="T9" fmla="*/ 22 h 34"/>
                  <a:gd name="T10" fmla="*/ 0 w 270"/>
                  <a:gd name="T11" fmla="*/ 34 h 34"/>
                  <a:gd name="T12" fmla="*/ 270 w 270"/>
                  <a:gd name="T13" fmla="*/ 34 h 34"/>
                  <a:gd name="T14" fmla="*/ 270 w 270"/>
                  <a:gd name="T15" fmla="*/ 22 h 34"/>
                  <a:gd name="T16" fmla="*/ 270 w 270"/>
                  <a:gd name="T17"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34">
                    <a:moveTo>
                      <a:pt x="270" y="22"/>
                    </a:moveTo>
                    <a:lnTo>
                      <a:pt x="265" y="0"/>
                    </a:lnTo>
                    <a:lnTo>
                      <a:pt x="5" y="0"/>
                    </a:lnTo>
                    <a:lnTo>
                      <a:pt x="0" y="22"/>
                    </a:lnTo>
                    <a:lnTo>
                      <a:pt x="0" y="22"/>
                    </a:lnTo>
                    <a:lnTo>
                      <a:pt x="0" y="34"/>
                    </a:lnTo>
                    <a:lnTo>
                      <a:pt x="270" y="34"/>
                    </a:lnTo>
                    <a:lnTo>
                      <a:pt x="270" y="22"/>
                    </a:lnTo>
                    <a:lnTo>
                      <a:pt x="27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7" name="Freeform 11"/>
            <p:cNvSpPr>
              <a:spLocks noChangeAspect="1" noEditPoints="1"/>
            </p:cNvSpPr>
            <p:nvPr/>
          </p:nvSpPr>
          <p:spPr bwMode="auto">
            <a:xfrm rot="16200000">
              <a:off x="8160405" y="2052326"/>
              <a:ext cx="478946" cy="659727"/>
            </a:xfrm>
            <a:custGeom>
              <a:avLst/>
              <a:gdLst/>
              <a:ahLst/>
              <a:cxnLst>
                <a:cxn ang="0">
                  <a:pos x="162" y="0"/>
                </a:cxn>
                <a:cxn ang="0">
                  <a:pos x="11" y="0"/>
                </a:cxn>
                <a:cxn ang="0">
                  <a:pos x="0" y="10"/>
                </a:cxn>
                <a:cxn ang="0">
                  <a:pos x="0" y="227"/>
                </a:cxn>
                <a:cxn ang="0">
                  <a:pos x="11" y="237"/>
                </a:cxn>
                <a:cxn ang="0">
                  <a:pos x="162" y="237"/>
                </a:cxn>
                <a:cxn ang="0">
                  <a:pos x="172" y="227"/>
                </a:cxn>
                <a:cxn ang="0">
                  <a:pos x="172" y="10"/>
                </a:cxn>
                <a:cxn ang="0">
                  <a:pos x="162" y="0"/>
                </a:cxn>
                <a:cxn ang="0">
                  <a:pos x="158" y="215"/>
                </a:cxn>
                <a:cxn ang="0">
                  <a:pos x="14" y="215"/>
                </a:cxn>
                <a:cxn ang="0">
                  <a:pos x="14" y="16"/>
                </a:cxn>
                <a:cxn ang="0">
                  <a:pos x="158" y="16"/>
                </a:cxn>
                <a:cxn ang="0">
                  <a:pos x="158" y="215"/>
                </a:cxn>
              </a:cxnLst>
              <a:rect l="0" t="0" r="r" b="b"/>
              <a:pathLst>
                <a:path w="172" h="237">
                  <a:moveTo>
                    <a:pt x="162" y="0"/>
                  </a:moveTo>
                  <a:cubicBezTo>
                    <a:pt x="11" y="0"/>
                    <a:pt x="11" y="0"/>
                    <a:pt x="11" y="0"/>
                  </a:cubicBezTo>
                  <a:cubicBezTo>
                    <a:pt x="5" y="0"/>
                    <a:pt x="0" y="4"/>
                    <a:pt x="0" y="10"/>
                  </a:cubicBezTo>
                  <a:cubicBezTo>
                    <a:pt x="0" y="227"/>
                    <a:pt x="0" y="227"/>
                    <a:pt x="0" y="227"/>
                  </a:cubicBezTo>
                  <a:cubicBezTo>
                    <a:pt x="0" y="233"/>
                    <a:pt x="5" y="237"/>
                    <a:pt x="11" y="237"/>
                  </a:cubicBezTo>
                  <a:cubicBezTo>
                    <a:pt x="162" y="237"/>
                    <a:pt x="162" y="237"/>
                    <a:pt x="162" y="237"/>
                  </a:cubicBezTo>
                  <a:cubicBezTo>
                    <a:pt x="167" y="237"/>
                    <a:pt x="172" y="233"/>
                    <a:pt x="172" y="227"/>
                  </a:cubicBezTo>
                  <a:cubicBezTo>
                    <a:pt x="172" y="10"/>
                    <a:pt x="172" y="10"/>
                    <a:pt x="172" y="10"/>
                  </a:cubicBezTo>
                  <a:cubicBezTo>
                    <a:pt x="172" y="4"/>
                    <a:pt x="167" y="0"/>
                    <a:pt x="162" y="0"/>
                  </a:cubicBezTo>
                  <a:close/>
                  <a:moveTo>
                    <a:pt x="158" y="215"/>
                  </a:moveTo>
                  <a:cubicBezTo>
                    <a:pt x="14" y="215"/>
                    <a:pt x="14" y="215"/>
                    <a:pt x="14" y="215"/>
                  </a:cubicBezTo>
                  <a:cubicBezTo>
                    <a:pt x="14" y="16"/>
                    <a:pt x="14" y="16"/>
                    <a:pt x="14" y="16"/>
                  </a:cubicBezTo>
                  <a:cubicBezTo>
                    <a:pt x="158" y="16"/>
                    <a:pt x="158" y="16"/>
                    <a:pt x="158" y="16"/>
                  </a:cubicBezTo>
                  <a:lnTo>
                    <a:pt x="158" y="215"/>
                  </a:lnTo>
                  <a:close/>
                </a:path>
              </a:pathLst>
            </a:custGeom>
            <a:grpFill/>
            <a:ln w="9525">
              <a:noFill/>
              <a:round/>
            </a:ln>
          </p:spPr>
          <p:txBody>
            <a:bodyPr vert="horz" wrap="square" lIns="91440" tIns="45720" rIns="91440" bIns="45720" numCol="1" anchor="t" anchorCtr="0" compatLnSpc="1"/>
            <a:lstStyle/>
            <a:p>
              <a:endParaRPr lang="en-US"/>
            </a:p>
          </p:txBody>
        </p:sp>
        <p:sp>
          <p:nvSpPr>
            <p:cNvPr id="18" name="Freeform 12"/>
            <p:cNvSpPr>
              <a:spLocks noChangeAspect="1" noEditPoints="1"/>
            </p:cNvSpPr>
            <p:nvPr/>
          </p:nvSpPr>
          <p:spPr bwMode="auto">
            <a:xfrm>
              <a:off x="11208956" y="2068761"/>
              <a:ext cx="333553" cy="593753"/>
            </a:xfrm>
            <a:custGeom>
              <a:avLst/>
              <a:gdLst/>
              <a:ahLst/>
              <a:cxnLst>
                <a:cxn ang="0">
                  <a:pos x="85" y="0"/>
                </a:cxn>
                <a:cxn ang="0">
                  <a:pos x="18" y="0"/>
                </a:cxn>
                <a:cxn ang="0">
                  <a:pos x="1" y="17"/>
                </a:cxn>
                <a:cxn ang="0">
                  <a:pos x="1" y="164"/>
                </a:cxn>
                <a:cxn ang="0">
                  <a:pos x="18" y="181"/>
                </a:cxn>
                <a:cxn ang="0">
                  <a:pos x="85" y="181"/>
                </a:cxn>
                <a:cxn ang="0">
                  <a:pos x="102" y="164"/>
                </a:cxn>
                <a:cxn ang="0">
                  <a:pos x="102" y="17"/>
                </a:cxn>
                <a:cxn ang="0">
                  <a:pos x="85" y="0"/>
                </a:cxn>
                <a:cxn ang="0">
                  <a:pos x="57" y="163"/>
                </a:cxn>
                <a:cxn ang="0">
                  <a:pos x="57" y="170"/>
                </a:cxn>
                <a:cxn ang="0">
                  <a:pos x="46" y="170"/>
                </a:cxn>
                <a:cxn ang="0">
                  <a:pos x="46" y="163"/>
                </a:cxn>
                <a:cxn ang="0">
                  <a:pos x="44" y="163"/>
                </a:cxn>
                <a:cxn ang="0">
                  <a:pos x="51" y="156"/>
                </a:cxn>
                <a:cxn ang="0">
                  <a:pos x="59" y="163"/>
                </a:cxn>
                <a:cxn ang="0">
                  <a:pos x="57" y="163"/>
                </a:cxn>
                <a:cxn ang="0">
                  <a:pos x="92" y="147"/>
                </a:cxn>
                <a:cxn ang="0">
                  <a:pos x="10" y="147"/>
                </a:cxn>
                <a:cxn ang="0">
                  <a:pos x="10" y="20"/>
                </a:cxn>
                <a:cxn ang="0">
                  <a:pos x="92" y="21"/>
                </a:cxn>
                <a:cxn ang="0">
                  <a:pos x="92" y="147"/>
                </a:cxn>
              </a:cxnLst>
              <a:rect l="0" t="0" r="r" b="b"/>
              <a:pathLst>
                <a:path w="102" h="181">
                  <a:moveTo>
                    <a:pt x="85" y="0"/>
                  </a:moveTo>
                  <a:cubicBezTo>
                    <a:pt x="18" y="0"/>
                    <a:pt x="18" y="0"/>
                    <a:pt x="18" y="0"/>
                  </a:cubicBezTo>
                  <a:cubicBezTo>
                    <a:pt x="9" y="0"/>
                    <a:pt x="1" y="7"/>
                    <a:pt x="1" y="17"/>
                  </a:cubicBezTo>
                  <a:cubicBezTo>
                    <a:pt x="1" y="164"/>
                    <a:pt x="1" y="164"/>
                    <a:pt x="1" y="164"/>
                  </a:cubicBezTo>
                  <a:cubicBezTo>
                    <a:pt x="0" y="174"/>
                    <a:pt x="8" y="181"/>
                    <a:pt x="18" y="181"/>
                  </a:cubicBezTo>
                  <a:cubicBezTo>
                    <a:pt x="85" y="181"/>
                    <a:pt x="85" y="181"/>
                    <a:pt x="85" y="181"/>
                  </a:cubicBezTo>
                  <a:cubicBezTo>
                    <a:pt x="94" y="181"/>
                    <a:pt x="102" y="174"/>
                    <a:pt x="102" y="164"/>
                  </a:cubicBezTo>
                  <a:cubicBezTo>
                    <a:pt x="102" y="17"/>
                    <a:pt x="102" y="17"/>
                    <a:pt x="102" y="17"/>
                  </a:cubicBezTo>
                  <a:cubicBezTo>
                    <a:pt x="102" y="8"/>
                    <a:pt x="95" y="0"/>
                    <a:pt x="85" y="0"/>
                  </a:cubicBezTo>
                  <a:close/>
                  <a:moveTo>
                    <a:pt x="57" y="163"/>
                  </a:moveTo>
                  <a:cubicBezTo>
                    <a:pt x="57" y="170"/>
                    <a:pt x="57" y="170"/>
                    <a:pt x="57" y="170"/>
                  </a:cubicBezTo>
                  <a:cubicBezTo>
                    <a:pt x="46" y="170"/>
                    <a:pt x="46" y="170"/>
                    <a:pt x="46" y="170"/>
                  </a:cubicBezTo>
                  <a:cubicBezTo>
                    <a:pt x="46" y="163"/>
                    <a:pt x="46" y="163"/>
                    <a:pt x="46" y="163"/>
                  </a:cubicBezTo>
                  <a:cubicBezTo>
                    <a:pt x="44" y="163"/>
                    <a:pt x="44" y="163"/>
                    <a:pt x="44" y="163"/>
                  </a:cubicBezTo>
                  <a:cubicBezTo>
                    <a:pt x="51" y="156"/>
                    <a:pt x="51" y="156"/>
                    <a:pt x="51" y="156"/>
                  </a:cubicBezTo>
                  <a:cubicBezTo>
                    <a:pt x="59" y="163"/>
                    <a:pt x="59" y="163"/>
                    <a:pt x="59" y="163"/>
                  </a:cubicBezTo>
                  <a:lnTo>
                    <a:pt x="57" y="163"/>
                  </a:lnTo>
                  <a:close/>
                  <a:moveTo>
                    <a:pt x="92" y="147"/>
                  </a:moveTo>
                  <a:cubicBezTo>
                    <a:pt x="10" y="147"/>
                    <a:pt x="10" y="147"/>
                    <a:pt x="10" y="147"/>
                  </a:cubicBezTo>
                  <a:cubicBezTo>
                    <a:pt x="10" y="20"/>
                    <a:pt x="10" y="20"/>
                    <a:pt x="10" y="20"/>
                  </a:cubicBezTo>
                  <a:cubicBezTo>
                    <a:pt x="92" y="21"/>
                    <a:pt x="92" y="21"/>
                    <a:pt x="92" y="21"/>
                  </a:cubicBezTo>
                  <a:lnTo>
                    <a:pt x="92" y="147"/>
                  </a:lnTo>
                  <a:close/>
                </a:path>
              </a:pathLst>
            </a:custGeom>
            <a:grpFill/>
            <a:ln w="9525">
              <a:noFill/>
              <a:round/>
            </a:ln>
          </p:spPr>
          <p:txBody>
            <a:bodyPr vert="horz" wrap="square" lIns="91440" tIns="45720" rIns="91440" bIns="45720" numCol="1" anchor="t" anchorCtr="0" compatLnSpc="1"/>
            <a:lstStyle/>
            <a:p>
              <a:endParaRPr lang="en-US"/>
            </a:p>
          </p:txBody>
        </p:sp>
      </p:grpSp>
      <p:sp>
        <p:nvSpPr>
          <p:cNvPr id="28" name="Content Placeholder 2"/>
          <p:cNvSpPr txBox="1"/>
          <p:nvPr/>
        </p:nvSpPr>
        <p:spPr>
          <a:xfrm>
            <a:off x="1467190" y="3365421"/>
            <a:ext cx="2176341" cy="24290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id-ID" sz="900" dirty="0">
              <a:solidFill>
                <a:schemeClr val="bg1">
                  <a:lumMod val="50000"/>
                </a:schemeClr>
              </a:solidFill>
              <a:latin typeface="Roboto" panose="02000000000000000000" pitchFamily="2" charset="0"/>
              <a:ea typeface="Roboto" panose="02000000000000000000" pitchFamily="2" charset="0"/>
            </a:endParaRPr>
          </a:p>
          <a:p>
            <a:pPr marL="0" indent="0" algn="ctr">
              <a:buNone/>
            </a:pPr>
            <a:r>
              <a:rPr lang="en-US" sz="1000" dirty="0" err="1">
                <a:solidFill>
                  <a:schemeClr val="bg1">
                    <a:lumMod val="50000"/>
                  </a:schemeClr>
                </a:solidFill>
                <a:latin typeface="Roboto" panose="02000000000000000000" pitchFamily="2" charset="0"/>
                <a:ea typeface="Roboto" panose="02000000000000000000" pitchFamily="2" charset="0"/>
              </a:rPr>
              <a:t>Lorem</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ipsum</a:t>
            </a:r>
            <a:r>
              <a:rPr lang="en-US" sz="1000" dirty="0">
                <a:solidFill>
                  <a:schemeClr val="bg1">
                    <a:lumMod val="50000"/>
                  </a:schemeClr>
                </a:solidFill>
                <a:latin typeface="Roboto" panose="02000000000000000000" pitchFamily="2" charset="0"/>
                <a:ea typeface="Roboto" panose="02000000000000000000" pitchFamily="2" charset="0"/>
              </a:rPr>
              <a:t> dolor sit </a:t>
            </a:r>
            <a:r>
              <a:rPr lang="en-US" sz="1000" dirty="0" err="1">
                <a:solidFill>
                  <a:schemeClr val="bg1">
                    <a:lumMod val="50000"/>
                  </a:schemeClr>
                </a:solidFill>
                <a:latin typeface="Roboto" panose="02000000000000000000" pitchFamily="2" charset="0"/>
                <a:ea typeface="Roboto" panose="02000000000000000000" pitchFamily="2" charset="0"/>
              </a:rPr>
              <a:t>amet</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consectetur</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adipiscing</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elit</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Fusce</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suscipit</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neque</a:t>
            </a:r>
            <a:r>
              <a:rPr lang="en-US" sz="1000" dirty="0">
                <a:solidFill>
                  <a:schemeClr val="bg1">
                    <a:lumMod val="50000"/>
                  </a:schemeClr>
                </a:solidFill>
                <a:latin typeface="Roboto" panose="02000000000000000000" pitchFamily="2" charset="0"/>
                <a:ea typeface="Roboto" panose="02000000000000000000" pitchFamily="2" charset="0"/>
              </a:rPr>
              <a:t> non </a:t>
            </a:r>
            <a:r>
              <a:rPr lang="en-US" sz="1000" dirty="0" err="1">
                <a:solidFill>
                  <a:schemeClr val="bg1">
                    <a:lumMod val="50000"/>
                  </a:schemeClr>
                </a:solidFill>
                <a:latin typeface="Roboto" panose="02000000000000000000" pitchFamily="2" charset="0"/>
                <a:ea typeface="Roboto" panose="02000000000000000000" pitchFamily="2" charset="0"/>
              </a:rPr>
              <a:t>libero</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aliquam</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ut</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facilisis</a:t>
            </a:r>
            <a:r>
              <a:rPr lang="en-US" sz="1000" dirty="0">
                <a:solidFill>
                  <a:schemeClr val="bg1">
                    <a:lumMod val="50000"/>
                  </a:schemeClr>
                </a:solidFill>
                <a:latin typeface="Roboto" panose="02000000000000000000" pitchFamily="2" charset="0"/>
                <a:ea typeface="Roboto" panose="02000000000000000000" pitchFamily="2" charset="0"/>
              </a:rPr>
              <a:t> lacus </a:t>
            </a:r>
            <a:r>
              <a:rPr lang="en-US" sz="1000" dirty="0" err="1">
                <a:solidFill>
                  <a:schemeClr val="bg1">
                    <a:lumMod val="50000"/>
                  </a:schemeClr>
                </a:solidFill>
                <a:latin typeface="Roboto" panose="02000000000000000000" pitchFamily="2" charset="0"/>
                <a:ea typeface="Roboto" panose="02000000000000000000" pitchFamily="2" charset="0"/>
              </a:rPr>
              <a:t>pretium</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Lorem</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ipsum</a:t>
            </a:r>
            <a:r>
              <a:rPr lang="en-US" sz="1000" dirty="0">
                <a:solidFill>
                  <a:schemeClr val="bg1">
                    <a:lumMod val="50000"/>
                  </a:schemeClr>
                </a:solidFill>
                <a:latin typeface="Roboto" panose="02000000000000000000" pitchFamily="2" charset="0"/>
                <a:ea typeface="Roboto" panose="02000000000000000000" pitchFamily="2" charset="0"/>
              </a:rPr>
              <a:t> dolor sit </a:t>
            </a:r>
            <a:r>
              <a:rPr lang="en-US" sz="1000" dirty="0" err="1">
                <a:solidFill>
                  <a:schemeClr val="bg1">
                    <a:lumMod val="50000"/>
                  </a:schemeClr>
                </a:solidFill>
                <a:latin typeface="Roboto" panose="02000000000000000000" pitchFamily="2" charset="0"/>
                <a:ea typeface="Roboto" panose="02000000000000000000" pitchFamily="2" charset="0"/>
              </a:rPr>
              <a:t>amet</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consectetur</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adipiscing</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elit</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Fusce</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suscipit</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neque</a:t>
            </a:r>
            <a:r>
              <a:rPr lang="en-US" sz="1000" dirty="0">
                <a:solidFill>
                  <a:schemeClr val="bg1">
                    <a:lumMod val="50000"/>
                  </a:schemeClr>
                </a:solidFill>
                <a:latin typeface="Roboto" panose="02000000000000000000" pitchFamily="2" charset="0"/>
                <a:ea typeface="Roboto" panose="02000000000000000000" pitchFamily="2" charset="0"/>
              </a:rPr>
              <a:t> non </a:t>
            </a:r>
            <a:r>
              <a:rPr lang="en-US" sz="1000" dirty="0" err="1">
                <a:solidFill>
                  <a:schemeClr val="bg1">
                    <a:lumMod val="50000"/>
                  </a:schemeClr>
                </a:solidFill>
                <a:latin typeface="Roboto" panose="02000000000000000000" pitchFamily="2" charset="0"/>
                <a:ea typeface="Roboto" panose="02000000000000000000" pitchFamily="2" charset="0"/>
              </a:rPr>
              <a:t>libero</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aliquam</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ut</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facilisis</a:t>
            </a:r>
            <a:r>
              <a:rPr lang="en-US" sz="1000" dirty="0">
                <a:solidFill>
                  <a:schemeClr val="bg1">
                    <a:lumMod val="50000"/>
                  </a:schemeClr>
                </a:solidFill>
                <a:latin typeface="Roboto" panose="02000000000000000000" pitchFamily="2" charset="0"/>
                <a:ea typeface="Roboto" panose="02000000000000000000" pitchFamily="2" charset="0"/>
              </a:rPr>
              <a:t> lacus </a:t>
            </a:r>
            <a:r>
              <a:rPr lang="en-US" sz="1000" dirty="0" err="1">
                <a:solidFill>
                  <a:schemeClr val="bg1">
                    <a:lumMod val="50000"/>
                  </a:schemeClr>
                </a:solidFill>
                <a:latin typeface="Roboto" panose="02000000000000000000" pitchFamily="2" charset="0"/>
                <a:ea typeface="Roboto" panose="02000000000000000000" pitchFamily="2" charset="0"/>
              </a:rPr>
              <a:t>pretium</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Lorem</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ipsum</a:t>
            </a:r>
            <a:r>
              <a:rPr lang="en-US" sz="1000" dirty="0">
                <a:solidFill>
                  <a:schemeClr val="bg1">
                    <a:lumMod val="50000"/>
                  </a:schemeClr>
                </a:solidFill>
                <a:latin typeface="Roboto" panose="02000000000000000000" pitchFamily="2" charset="0"/>
                <a:ea typeface="Roboto" panose="02000000000000000000" pitchFamily="2" charset="0"/>
              </a:rPr>
              <a:t> dolor sit </a:t>
            </a:r>
            <a:r>
              <a:rPr lang="en-US" sz="1000" dirty="0" err="1">
                <a:solidFill>
                  <a:schemeClr val="bg1">
                    <a:lumMod val="50000"/>
                  </a:schemeClr>
                </a:solidFill>
                <a:latin typeface="Roboto" panose="02000000000000000000" pitchFamily="2" charset="0"/>
                <a:ea typeface="Roboto" panose="02000000000000000000" pitchFamily="2" charset="0"/>
              </a:rPr>
              <a:t>amet</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consectetur</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adipiscing</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elit</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Fusce</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suscipit</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neque</a:t>
            </a:r>
            <a:r>
              <a:rPr lang="en-US" sz="1000" dirty="0">
                <a:solidFill>
                  <a:schemeClr val="bg1">
                    <a:lumMod val="50000"/>
                  </a:schemeClr>
                </a:solidFill>
                <a:latin typeface="Roboto" panose="02000000000000000000" pitchFamily="2" charset="0"/>
                <a:ea typeface="Roboto" panose="02000000000000000000" pitchFamily="2" charset="0"/>
              </a:rPr>
              <a:t> non </a:t>
            </a:r>
            <a:r>
              <a:rPr lang="en-US" sz="1000" dirty="0" err="1">
                <a:solidFill>
                  <a:schemeClr val="bg1">
                    <a:lumMod val="50000"/>
                  </a:schemeClr>
                </a:solidFill>
                <a:latin typeface="Roboto" panose="02000000000000000000" pitchFamily="2" charset="0"/>
                <a:ea typeface="Roboto" panose="02000000000000000000" pitchFamily="2" charset="0"/>
              </a:rPr>
              <a:t>libero</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aliquam</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ut</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facilisis</a:t>
            </a:r>
            <a:r>
              <a:rPr lang="en-US" sz="1000" dirty="0">
                <a:solidFill>
                  <a:schemeClr val="bg1">
                    <a:lumMod val="50000"/>
                  </a:schemeClr>
                </a:solidFill>
                <a:latin typeface="Roboto" panose="02000000000000000000" pitchFamily="2" charset="0"/>
                <a:ea typeface="Roboto" panose="02000000000000000000" pitchFamily="2" charset="0"/>
              </a:rPr>
              <a:t> lacus </a:t>
            </a:r>
            <a:r>
              <a:rPr lang="en-US" sz="1000" dirty="0" err="1">
                <a:solidFill>
                  <a:schemeClr val="bg1">
                    <a:lumMod val="50000"/>
                  </a:schemeClr>
                </a:solidFill>
                <a:latin typeface="Roboto" panose="02000000000000000000" pitchFamily="2" charset="0"/>
                <a:ea typeface="Roboto" panose="02000000000000000000" pitchFamily="2" charset="0"/>
              </a:rPr>
              <a:t>pretium</a:t>
            </a:r>
            <a:r>
              <a:rPr lang="en-US" sz="1000" dirty="0">
                <a:solidFill>
                  <a:schemeClr val="bg1">
                    <a:lumMod val="50000"/>
                  </a:schemeClr>
                </a:solidFill>
                <a:latin typeface="Roboto" panose="02000000000000000000" pitchFamily="2" charset="0"/>
                <a:ea typeface="Roboto" panose="02000000000000000000" pitchFamily="2" charset="0"/>
              </a:rPr>
              <a:t>.</a:t>
            </a:r>
          </a:p>
        </p:txBody>
      </p:sp>
      <p:sp>
        <p:nvSpPr>
          <p:cNvPr id="29" name="文本框 28"/>
          <p:cNvSpPr txBox="1"/>
          <p:nvPr/>
        </p:nvSpPr>
        <p:spPr>
          <a:xfrm>
            <a:off x="1573809" y="3134588"/>
            <a:ext cx="1963106"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30" name="Content Placeholder 2"/>
          <p:cNvSpPr txBox="1"/>
          <p:nvPr/>
        </p:nvSpPr>
        <p:spPr>
          <a:xfrm>
            <a:off x="3817665" y="3365421"/>
            <a:ext cx="2176341" cy="24290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id-ID" sz="900" dirty="0">
              <a:solidFill>
                <a:schemeClr val="bg1">
                  <a:lumMod val="50000"/>
                </a:schemeClr>
              </a:solidFill>
              <a:latin typeface="Roboto" panose="02000000000000000000" pitchFamily="2" charset="0"/>
              <a:ea typeface="Roboto" panose="02000000000000000000" pitchFamily="2" charset="0"/>
            </a:endParaRPr>
          </a:p>
          <a:p>
            <a:pPr marL="0" indent="0" algn="ctr">
              <a:buNone/>
            </a:pPr>
            <a:r>
              <a:rPr lang="en-US" sz="1000" dirty="0" err="1">
                <a:solidFill>
                  <a:schemeClr val="bg1">
                    <a:lumMod val="50000"/>
                  </a:schemeClr>
                </a:solidFill>
                <a:latin typeface="Roboto" panose="02000000000000000000" pitchFamily="2" charset="0"/>
                <a:ea typeface="Roboto" panose="02000000000000000000" pitchFamily="2" charset="0"/>
              </a:rPr>
              <a:t>Lorem</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ipsum</a:t>
            </a:r>
            <a:r>
              <a:rPr lang="en-US" sz="1000" dirty="0">
                <a:solidFill>
                  <a:schemeClr val="bg1">
                    <a:lumMod val="50000"/>
                  </a:schemeClr>
                </a:solidFill>
                <a:latin typeface="Roboto" panose="02000000000000000000" pitchFamily="2" charset="0"/>
                <a:ea typeface="Roboto" panose="02000000000000000000" pitchFamily="2" charset="0"/>
              </a:rPr>
              <a:t> dolor sit </a:t>
            </a:r>
            <a:r>
              <a:rPr lang="en-US" sz="1000" dirty="0" err="1">
                <a:solidFill>
                  <a:schemeClr val="bg1">
                    <a:lumMod val="50000"/>
                  </a:schemeClr>
                </a:solidFill>
                <a:latin typeface="Roboto" panose="02000000000000000000" pitchFamily="2" charset="0"/>
                <a:ea typeface="Roboto" panose="02000000000000000000" pitchFamily="2" charset="0"/>
              </a:rPr>
              <a:t>amet</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consectetur</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adipiscing</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elit</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Fusce</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suscipit</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neque</a:t>
            </a:r>
            <a:r>
              <a:rPr lang="en-US" sz="1000" dirty="0">
                <a:solidFill>
                  <a:schemeClr val="bg1">
                    <a:lumMod val="50000"/>
                  </a:schemeClr>
                </a:solidFill>
                <a:latin typeface="Roboto" panose="02000000000000000000" pitchFamily="2" charset="0"/>
                <a:ea typeface="Roboto" panose="02000000000000000000" pitchFamily="2" charset="0"/>
              </a:rPr>
              <a:t> non </a:t>
            </a:r>
            <a:r>
              <a:rPr lang="en-US" sz="1000" dirty="0" err="1">
                <a:solidFill>
                  <a:schemeClr val="bg1">
                    <a:lumMod val="50000"/>
                  </a:schemeClr>
                </a:solidFill>
                <a:latin typeface="Roboto" panose="02000000000000000000" pitchFamily="2" charset="0"/>
                <a:ea typeface="Roboto" panose="02000000000000000000" pitchFamily="2" charset="0"/>
              </a:rPr>
              <a:t>libero</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aliquam</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ut</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facilisis</a:t>
            </a:r>
            <a:r>
              <a:rPr lang="en-US" sz="1000" dirty="0">
                <a:solidFill>
                  <a:schemeClr val="bg1">
                    <a:lumMod val="50000"/>
                  </a:schemeClr>
                </a:solidFill>
                <a:latin typeface="Roboto" panose="02000000000000000000" pitchFamily="2" charset="0"/>
                <a:ea typeface="Roboto" panose="02000000000000000000" pitchFamily="2" charset="0"/>
              </a:rPr>
              <a:t> lacus </a:t>
            </a:r>
            <a:r>
              <a:rPr lang="en-US" sz="1000" dirty="0" err="1">
                <a:solidFill>
                  <a:schemeClr val="bg1">
                    <a:lumMod val="50000"/>
                  </a:schemeClr>
                </a:solidFill>
                <a:latin typeface="Roboto" panose="02000000000000000000" pitchFamily="2" charset="0"/>
                <a:ea typeface="Roboto" panose="02000000000000000000" pitchFamily="2" charset="0"/>
              </a:rPr>
              <a:t>pretium</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Lorem</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ipsum</a:t>
            </a:r>
            <a:r>
              <a:rPr lang="en-US" sz="1000" dirty="0">
                <a:solidFill>
                  <a:schemeClr val="bg1">
                    <a:lumMod val="50000"/>
                  </a:schemeClr>
                </a:solidFill>
                <a:latin typeface="Roboto" panose="02000000000000000000" pitchFamily="2" charset="0"/>
                <a:ea typeface="Roboto" panose="02000000000000000000" pitchFamily="2" charset="0"/>
              </a:rPr>
              <a:t> dolor sit </a:t>
            </a:r>
            <a:r>
              <a:rPr lang="en-US" sz="1000" dirty="0" err="1">
                <a:solidFill>
                  <a:schemeClr val="bg1">
                    <a:lumMod val="50000"/>
                  </a:schemeClr>
                </a:solidFill>
                <a:latin typeface="Roboto" panose="02000000000000000000" pitchFamily="2" charset="0"/>
                <a:ea typeface="Roboto" panose="02000000000000000000" pitchFamily="2" charset="0"/>
              </a:rPr>
              <a:t>amet</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consectetur</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adipiscing</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elit</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Fusce</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suscipit</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neque</a:t>
            </a:r>
            <a:r>
              <a:rPr lang="en-US" sz="1000" dirty="0">
                <a:solidFill>
                  <a:schemeClr val="bg1">
                    <a:lumMod val="50000"/>
                  </a:schemeClr>
                </a:solidFill>
                <a:latin typeface="Roboto" panose="02000000000000000000" pitchFamily="2" charset="0"/>
                <a:ea typeface="Roboto" panose="02000000000000000000" pitchFamily="2" charset="0"/>
              </a:rPr>
              <a:t> non </a:t>
            </a:r>
            <a:r>
              <a:rPr lang="en-US" sz="1000" dirty="0" err="1">
                <a:solidFill>
                  <a:schemeClr val="bg1">
                    <a:lumMod val="50000"/>
                  </a:schemeClr>
                </a:solidFill>
                <a:latin typeface="Roboto" panose="02000000000000000000" pitchFamily="2" charset="0"/>
                <a:ea typeface="Roboto" panose="02000000000000000000" pitchFamily="2" charset="0"/>
              </a:rPr>
              <a:t>libero</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aliquam</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ut</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facilisis</a:t>
            </a:r>
            <a:r>
              <a:rPr lang="en-US" sz="1000" dirty="0">
                <a:solidFill>
                  <a:schemeClr val="bg1">
                    <a:lumMod val="50000"/>
                  </a:schemeClr>
                </a:solidFill>
                <a:latin typeface="Roboto" panose="02000000000000000000" pitchFamily="2" charset="0"/>
                <a:ea typeface="Roboto" panose="02000000000000000000" pitchFamily="2" charset="0"/>
              </a:rPr>
              <a:t> lacus </a:t>
            </a:r>
            <a:r>
              <a:rPr lang="en-US" sz="1000" dirty="0" err="1">
                <a:solidFill>
                  <a:schemeClr val="bg1">
                    <a:lumMod val="50000"/>
                  </a:schemeClr>
                </a:solidFill>
                <a:latin typeface="Roboto" panose="02000000000000000000" pitchFamily="2" charset="0"/>
                <a:ea typeface="Roboto" panose="02000000000000000000" pitchFamily="2" charset="0"/>
              </a:rPr>
              <a:t>pretium</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Lorem</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ipsum</a:t>
            </a:r>
            <a:r>
              <a:rPr lang="en-US" sz="1000" dirty="0">
                <a:solidFill>
                  <a:schemeClr val="bg1">
                    <a:lumMod val="50000"/>
                  </a:schemeClr>
                </a:solidFill>
                <a:latin typeface="Roboto" panose="02000000000000000000" pitchFamily="2" charset="0"/>
                <a:ea typeface="Roboto" panose="02000000000000000000" pitchFamily="2" charset="0"/>
              </a:rPr>
              <a:t> dolor sit </a:t>
            </a:r>
            <a:r>
              <a:rPr lang="en-US" sz="1000" dirty="0" err="1">
                <a:solidFill>
                  <a:schemeClr val="bg1">
                    <a:lumMod val="50000"/>
                  </a:schemeClr>
                </a:solidFill>
                <a:latin typeface="Roboto" panose="02000000000000000000" pitchFamily="2" charset="0"/>
                <a:ea typeface="Roboto" panose="02000000000000000000" pitchFamily="2" charset="0"/>
              </a:rPr>
              <a:t>amet</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consectetur</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adipiscing</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elit</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Fusce</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suscipit</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neque</a:t>
            </a:r>
            <a:r>
              <a:rPr lang="en-US" sz="1000" dirty="0">
                <a:solidFill>
                  <a:schemeClr val="bg1">
                    <a:lumMod val="50000"/>
                  </a:schemeClr>
                </a:solidFill>
                <a:latin typeface="Roboto" panose="02000000000000000000" pitchFamily="2" charset="0"/>
                <a:ea typeface="Roboto" panose="02000000000000000000" pitchFamily="2" charset="0"/>
              </a:rPr>
              <a:t> non </a:t>
            </a:r>
            <a:r>
              <a:rPr lang="en-US" sz="1000" dirty="0" err="1">
                <a:solidFill>
                  <a:schemeClr val="bg1">
                    <a:lumMod val="50000"/>
                  </a:schemeClr>
                </a:solidFill>
                <a:latin typeface="Roboto" panose="02000000000000000000" pitchFamily="2" charset="0"/>
                <a:ea typeface="Roboto" panose="02000000000000000000" pitchFamily="2" charset="0"/>
              </a:rPr>
              <a:t>libero</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aliquam</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ut</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facilisis</a:t>
            </a:r>
            <a:r>
              <a:rPr lang="en-US" sz="1000" dirty="0">
                <a:solidFill>
                  <a:schemeClr val="bg1">
                    <a:lumMod val="50000"/>
                  </a:schemeClr>
                </a:solidFill>
                <a:latin typeface="Roboto" panose="02000000000000000000" pitchFamily="2" charset="0"/>
                <a:ea typeface="Roboto" panose="02000000000000000000" pitchFamily="2" charset="0"/>
              </a:rPr>
              <a:t> lacus </a:t>
            </a:r>
            <a:r>
              <a:rPr lang="en-US" sz="1000" dirty="0" err="1">
                <a:solidFill>
                  <a:schemeClr val="bg1">
                    <a:lumMod val="50000"/>
                  </a:schemeClr>
                </a:solidFill>
                <a:latin typeface="Roboto" panose="02000000000000000000" pitchFamily="2" charset="0"/>
                <a:ea typeface="Roboto" panose="02000000000000000000" pitchFamily="2" charset="0"/>
              </a:rPr>
              <a:t>pretium</a:t>
            </a:r>
            <a:r>
              <a:rPr lang="en-US" sz="1000" dirty="0">
                <a:solidFill>
                  <a:schemeClr val="bg1">
                    <a:lumMod val="50000"/>
                  </a:schemeClr>
                </a:solidFill>
                <a:latin typeface="Roboto" panose="02000000000000000000" pitchFamily="2" charset="0"/>
                <a:ea typeface="Roboto" panose="02000000000000000000" pitchFamily="2" charset="0"/>
              </a:rPr>
              <a:t>.</a:t>
            </a:r>
          </a:p>
        </p:txBody>
      </p:sp>
      <p:sp>
        <p:nvSpPr>
          <p:cNvPr id="31" name="文本框 30"/>
          <p:cNvSpPr txBox="1"/>
          <p:nvPr/>
        </p:nvSpPr>
        <p:spPr>
          <a:xfrm>
            <a:off x="3924284" y="3134588"/>
            <a:ext cx="1963106"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32" name="Content Placeholder 2"/>
          <p:cNvSpPr txBox="1"/>
          <p:nvPr/>
        </p:nvSpPr>
        <p:spPr>
          <a:xfrm>
            <a:off x="6168138" y="3365421"/>
            <a:ext cx="2176341" cy="24290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id-ID" sz="900" dirty="0">
              <a:solidFill>
                <a:schemeClr val="bg1">
                  <a:lumMod val="50000"/>
                </a:schemeClr>
              </a:solidFill>
              <a:latin typeface="Roboto" panose="02000000000000000000" pitchFamily="2" charset="0"/>
              <a:ea typeface="Roboto" panose="02000000000000000000" pitchFamily="2" charset="0"/>
            </a:endParaRPr>
          </a:p>
          <a:p>
            <a:pPr marL="0" indent="0" algn="ctr">
              <a:buNone/>
            </a:pPr>
            <a:r>
              <a:rPr lang="en-US" sz="1000" dirty="0" err="1">
                <a:solidFill>
                  <a:schemeClr val="bg1">
                    <a:lumMod val="50000"/>
                  </a:schemeClr>
                </a:solidFill>
                <a:latin typeface="Roboto" panose="02000000000000000000" pitchFamily="2" charset="0"/>
                <a:ea typeface="Roboto" panose="02000000000000000000" pitchFamily="2" charset="0"/>
              </a:rPr>
              <a:t>Lorem</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ipsum</a:t>
            </a:r>
            <a:r>
              <a:rPr lang="en-US" sz="1000" dirty="0">
                <a:solidFill>
                  <a:schemeClr val="bg1">
                    <a:lumMod val="50000"/>
                  </a:schemeClr>
                </a:solidFill>
                <a:latin typeface="Roboto" panose="02000000000000000000" pitchFamily="2" charset="0"/>
                <a:ea typeface="Roboto" panose="02000000000000000000" pitchFamily="2" charset="0"/>
              </a:rPr>
              <a:t> dolor sit </a:t>
            </a:r>
            <a:r>
              <a:rPr lang="en-US" sz="1000" dirty="0" err="1">
                <a:solidFill>
                  <a:schemeClr val="bg1">
                    <a:lumMod val="50000"/>
                  </a:schemeClr>
                </a:solidFill>
                <a:latin typeface="Roboto" panose="02000000000000000000" pitchFamily="2" charset="0"/>
                <a:ea typeface="Roboto" panose="02000000000000000000" pitchFamily="2" charset="0"/>
              </a:rPr>
              <a:t>amet</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consectetur</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adipiscing</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elit</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Fusce</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suscipit</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neque</a:t>
            </a:r>
            <a:r>
              <a:rPr lang="en-US" sz="1000" dirty="0">
                <a:solidFill>
                  <a:schemeClr val="bg1">
                    <a:lumMod val="50000"/>
                  </a:schemeClr>
                </a:solidFill>
                <a:latin typeface="Roboto" panose="02000000000000000000" pitchFamily="2" charset="0"/>
                <a:ea typeface="Roboto" panose="02000000000000000000" pitchFamily="2" charset="0"/>
              </a:rPr>
              <a:t> non </a:t>
            </a:r>
            <a:r>
              <a:rPr lang="en-US" sz="1000" dirty="0" err="1">
                <a:solidFill>
                  <a:schemeClr val="bg1">
                    <a:lumMod val="50000"/>
                  </a:schemeClr>
                </a:solidFill>
                <a:latin typeface="Roboto" panose="02000000000000000000" pitchFamily="2" charset="0"/>
                <a:ea typeface="Roboto" panose="02000000000000000000" pitchFamily="2" charset="0"/>
              </a:rPr>
              <a:t>libero</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aliquam</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ut</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facilisis</a:t>
            </a:r>
            <a:r>
              <a:rPr lang="en-US" sz="1000" dirty="0">
                <a:solidFill>
                  <a:schemeClr val="bg1">
                    <a:lumMod val="50000"/>
                  </a:schemeClr>
                </a:solidFill>
                <a:latin typeface="Roboto" panose="02000000000000000000" pitchFamily="2" charset="0"/>
                <a:ea typeface="Roboto" panose="02000000000000000000" pitchFamily="2" charset="0"/>
              </a:rPr>
              <a:t> lacus </a:t>
            </a:r>
            <a:r>
              <a:rPr lang="en-US" sz="1000" dirty="0" err="1">
                <a:solidFill>
                  <a:schemeClr val="bg1">
                    <a:lumMod val="50000"/>
                  </a:schemeClr>
                </a:solidFill>
                <a:latin typeface="Roboto" panose="02000000000000000000" pitchFamily="2" charset="0"/>
                <a:ea typeface="Roboto" panose="02000000000000000000" pitchFamily="2" charset="0"/>
              </a:rPr>
              <a:t>pretium</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Lorem</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ipsum</a:t>
            </a:r>
            <a:r>
              <a:rPr lang="en-US" sz="1000" dirty="0">
                <a:solidFill>
                  <a:schemeClr val="bg1">
                    <a:lumMod val="50000"/>
                  </a:schemeClr>
                </a:solidFill>
                <a:latin typeface="Roboto" panose="02000000000000000000" pitchFamily="2" charset="0"/>
                <a:ea typeface="Roboto" panose="02000000000000000000" pitchFamily="2" charset="0"/>
              </a:rPr>
              <a:t> dolor sit </a:t>
            </a:r>
            <a:r>
              <a:rPr lang="en-US" sz="1000" dirty="0" err="1">
                <a:solidFill>
                  <a:schemeClr val="bg1">
                    <a:lumMod val="50000"/>
                  </a:schemeClr>
                </a:solidFill>
                <a:latin typeface="Roboto" panose="02000000000000000000" pitchFamily="2" charset="0"/>
                <a:ea typeface="Roboto" panose="02000000000000000000" pitchFamily="2" charset="0"/>
              </a:rPr>
              <a:t>amet</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consectetur</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adipiscing</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elit</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Fusce</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suscipit</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neque</a:t>
            </a:r>
            <a:r>
              <a:rPr lang="en-US" sz="1000" dirty="0">
                <a:solidFill>
                  <a:schemeClr val="bg1">
                    <a:lumMod val="50000"/>
                  </a:schemeClr>
                </a:solidFill>
                <a:latin typeface="Roboto" panose="02000000000000000000" pitchFamily="2" charset="0"/>
                <a:ea typeface="Roboto" panose="02000000000000000000" pitchFamily="2" charset="0"/>
              </a:rPr>
              <a:t> non </a:t>
            </a:r>
            <a:r>
              <a:rPr lang="en-US" sz="1000" dirty="0" err="1">
                <a:solidFill>
                  <a:schemeClr val="bg1">
                    <a:lumMod val="50000"/>
                  </a:schemeClr>
                </a:solidFill>
                <a:latin typeface="Roboto" panose="02000000000000000000" pitchFamily="2" charset="0"/>
                <a:ea typeface="Roboto" panose="02000000000000000000" pitchFamily="2" charset="0"/>
              </a:rPr>
              <a:t>libero</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aliquam</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ut</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facilisis</a:t>
            </a:r>
            <a:r>
              <a:rPr lang="en-US" sz="1000" dirty="0">
                <a:solidFill>
                  <a:schemeClr val="bg1">
                    <a:lumMod val="50000"/>
                  </a:schemeClr>
                </a:solidFill>
                <a:latin typeface="Roboto" panose="02000000000000000000" pitchFamily="2" charset="0"/>
                <a:ea typeface="Roboto" panose="02000000000000000000" pitchFamily="2" charset="0"/>
              </a:rPr>
              <a:t> lacus </a:t>
            </a:r>
            <a:r>
              <a:rPr lang="en-US" sz="1000" dirty="0" err="1">
                <a:solidFill>
                  <a:schemeClr val="bg1">
                    <a:lumMod val="50000"/>
                  </a:schemeClr>
                </a:solidFill>
                <a:latin typeface="Roboto" panose="02000000000000000000" pitchFamily="2" charset="0"/>
                <a:ea typeface="Roboto" panose="02000000000000000000" pitchFamily="2" charset="0"/>
              </a:rPr>
              <a:t>pretium</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Lorem</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ipsum</a:t>
            </a:r>
            <a:r>
              <a:rPr lang="en-US" sz="1000" dirty="0">
                <a:solidFill>
                  <a:schemeClr val="bg1">
                    <a:lumMod val="50000"/>
                  </a:schemeClr>
                </a:solidFill>
                <a:latin typeface="Roboto" panose="02000000000000000000" pitchFamily="2" charset="0"/>
                <a:ea typeface="Roboto" panose="02000000000000000000" pitchFamily="2" charset="0"/>
              </a:rPr>
              <a:t> dolor sit </a:t>
            </a:r>
            <a:r>
              <a:rPr lang="en-US" sz="1000" dirty="0" err="1">
                <a:solidFill>
                  <a:schemeClr val="bg1">
                    <a:lumMod val="50000"/>
                  </a:schemeClr>
                </a:solidFill>
                <a:latin typeface="Roboto" panose="02000000000000000000" pitchFamily="2" charset="0"/>
                <a:ea typeface="Roboto" panose="02000000000000000000" pitchFamily="2" charset="0"/>
              </a:rPr>
              <a:t>amet</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consectetur</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adipiscing</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elit</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Fusce</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suscipit</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neque</a:t>
            </a:r>
            <a:r>
              <a:rPr lang="en-US" sz="1000" dirty="0">
                <a:solidFill>
                  <a:schemeClr val="bg1">
                    <a:lumMod val="50000"/>
                  </a:schemeClr>
                </a:solidFill>
                <a:latin typeface="Roboto" panose="02000000000000000000" pitchFamily="2" charset="0"/>
                <a:ea typeface="Roboto" panose="02000000000000000000" pitchFamily="2" charset="0"/>
              </a:rPr>
              <a:t> non </a:t>
            </a:r>
            <a:r>
              <a:rPr lang="en-US" sz="1000" dirty="0" err="1">
                <a:solidFill>
                  <a:schemeClr val="bg1">
                    <a:lumMod val="50000"/>
                  </a:schemeClr>
                </a:solidFill>
                <a:latin typeface="Roboto" panose="02000000000000000000" pitchFamily="2" charset="0"/>
                <a:ea typeface="Roboto" panose="02000000000000000000" pitchFamily="2" charset="0"/>
              </a:rPr>
              <a:t>libero</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aliquam</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ut</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facilisis</a:t>
            </a:r>
            <a:r>
              <a:rPr lang="en-US" sz="1000" dirty="0">
                <a:solidFill>
                  <a:schemeClr val="bg1">
                    <a:lumMod val="50000"/>
                  </a:schemeClr>
                </a:solidFill>
                <a:latin typeface="Roboto" panose="02000000000000000000" pitchFamily="2" charset="0"/>
                <a:ea typeface="Roboto" panose="02000000000000000000" pitchFamily="2" charset="0"/>
              </a:rPr>
              <a:t> lacus </a:t>
            </a:r>
            <a:r>
              <a:rPr lang="en-US" sz="1000" dirty="0" err="1">
                <a:solidFill>
                  <a:schemeClr val="bg1">
                    <a:lumMod val="50000"/>
                  </a:schemeClr>
                </a:solidFill>
                <a:latin typeface="Roboto" panose="02000000000000000000" pitchFamily="2" charset="0"/>
                <a:ea typeface="Roboto" panose="02000000000000000000" pitchFamily="2" charset="0"/>
              </a:rPr>
              <a:t>pretium</a:t>
            </a:r>
            <a:r>
              <a:rPr lang="en-US" sz="1000" dirty="0">
                <a:solidFill>
                  <a:schemeClr val="bg1">
                    <a:lumMod val="50000"/>
                  </a:schemeClr>
                </a:solidFill>
                <a:latin typeface="Roboto" panose="02000000000000000000" pitchFamily="2" charset="0"/>
                <a:ea typeface="Roboto" panose="02000000000000000000" pitchFamily="2" charset="0"/>
              </a:rPr>
              <a:t>.</a:t>
            </a:r>
          </a:p>
        </p:txBody>
      </p:sp>
      <p:sp>
        <p:nvSpPr>
          <p:cNvPr id="33" name="文本框 32"/>
          <p:cNvSpPr txBox="1"/>
          <p:nvPr/>
        </p:nvSpPr>
        <p:spPr>
          <a:xfrm>
            <a:off x="6274757" y="3134588"/>
            <a:ext cx="1963106"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34" name="Content Placeholder 2"/>
          <p:cNvSpPr txBox="1"/>
          <p:nvPr/>
        </p:nvSpPr>
        <p:spPr>
          <a:xfrm>
            <a:off x="8518619" y="3365421"/>
            <a:ext cx="2176341" cy="24290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id-ID" sz="900" dirty="0">
              <a:solidFill>
                <a:schemeClr val="bg1">
                  <a:lumMod val="50000"/>
                </a:schemeClr>
              </a:solidFill>
              <a:latin typeface="Roboto" panose="02000000000000000000" pitchFamily="2" charset="0"/>
              <a:ea typeface="Roboto" panose="02000000000000000000" pitchFamily="2" charset="0"/>
            </a:endParaRPr>
          </a:p>
          <a:p>
            <a:pPr marL="0" indent="0" algn="ctr">
              <a:buNone/>
            </a:pPr>
            <a:r>
              <a:rPr lang="en-US" sz="1000" dirty="0" err="1">
                <a:solidFill>
                  <a:schemeClr val="bg1">
                    <a:lumMod val="50000"/>
                  </a:schemeClr>
                </a:solidFill>
                <a:latin typeface="Roboto" panose="02000000000000000000" pitchFamily="2" charset="0"/>
                <a:ea typeface="Roboto" panose="02000000000000000000" pitchFamily="2" charset="0"/>
              </a:rPr>
              <a:t>Lorem</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ipsum</a:t>
            </a:r>
            <a:r>
              <a:rPr lang="en-US" sz="1000" dirty="0">
                <a:solidFill>
                  <a:schemeClr val="bg1">
                    <a:lumMod val="50000"/>
                  </a:schemeClr>
                </a:solidFill>
                <a:latin typeface="Roboto" panose="02000000000000000000" pitchFamily="2" charset="0"/>
                <a:ea typeface="Roboto" panose="02000000000000000000" pitchFamily="2" charset="0"/>
              </a:rPr>
              <a:t> dolor sit </a:t>
            </a:r>
            <a:r>
              <a:rPr lang="en-US" sz="1000" dirty="0" err="1">
                <a:solidFill>
                  <a:schemeClr val="bg1">
                    <a:lumMod val="50000"/>
                  </a:schemeClr>
                </a:solidFill>
                <a:latin typeface="Roboto" panose="02000000000000000000" pitchFamily="2" charset="0"/>
                <a:ea typeface="Roboto" panose="02000000000000000000" pitchFamily="2" charset="0"/>
              </a:rPr>
              <a:t>amet</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consectetur</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adipiscing</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elit</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Fusce</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suscipit</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neque</a:t>
            </a:r>
            <a:r>
              <a:rPr lang="en-US" sz="1000" dirty="0">
                <a:solidFill>
                  <a:schemeClr val="bg1">
                    <a:lumMod val="50000"/>
                  </a:schemeClr>
                </a:solidFill>
                <a:latin typeface="Roboto" panose="02000000000000000000" pitchFamily="2" charset="0"/>
                <a:ea typeface="Roboto" panose="02000000000000000000" pitchFamily="2" charset="0"/>
              </a:rPr>
              <a:t> non </a:t>
            </a:r>
            <a:r>
              <a:rPr lang="en-US" sz="1000" dirty="0" err="1">
                <a:solidFill>
                  <a:schemeClr val="bg1">
                    <a:lumMod val="50000"/>
                  </a:schemeClr>
                </a:solidFill>
                <a:latin typeface="Roboto" panose="02000000000000000000" pitchFamily="2" charset="0"/>
                <a:ea typeface="Roboto" panose="02000000000000000000" pitchFamily="2" charset="0"/>
              </a:rPr>
              <a:t>libero</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aliquam</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ut</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facilisis</a:t>
            </a:r>
            <a:r>
              <a:rPr lang="en-US" sz="1000" dirty="0">
                <a:solidFill>
                  <a:schemeClr val="bg1">
                    <a:lumMod val="50000"/>
                  </a:schemeClr>
                </a:solidFill>
                <a:latin typeface="Roboto" panose="02000000000000000000" pitchFamily="2" charset="0"/>
                <a:ea typeface="Roboto" panose="02000000000000000000" pitchFamily="2" charset="0"/>
              </a:rPr>
              <a:t> lacus </a:t>
            </a:r>
            <a:r>
              <a:rPr lang="en-US" sz="1000" dirty="0" err="1">
                <a:solidFill>
                  <a:schemeClr val="bg1">
                    <a:lumMod val="50000"/>
                  </a:schemeClr>
                </a:solidFill>
                <a:latin typeface="Roboto" panose="02000000000000000000" pitchFamily="2" charset="0"/>
                <a:ea typeface="Roboto" panose="02000000000000000000" pitchFamily="2" charset="0"/>
              </a:rPr>
              <a:t>pretium</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Lorem</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ipsum</a:t>
            </a:r>
            <a:r>
              <a:rPr lang="en-US" sz="1000" dirty="0">
                <a:solidFill>
                  <a:schemeClr val="bg1">
                    <a:lumMod val="50000"/>
                  </a:schemeClr>
                </a:solidFill>
                <a:latin typeface="Roboto" panose="02000000000000000000" pitchFamily="2" charset="0"/>
                <a:ea typeface="Roboto" panose="02000000000000000000" pitchFamily="2" charset="0"/>
              </a:rPr>
              <a:t> dolor sit </a:t>
            </a:r>
            <a:r>
              <a:rPr lang="en-US" sz="1000" dirty="0" err="1">
                <a:solidFill>
                  <a:schemeClr val="bg1">
                    <a:lumMod val="50000"/>
                  </a:schemeClr>
                </a:solidFill>
                <a:latin typeface="Roboto" panose="02000000000000000000" pitchFamily="2" charset="0"/>
                <a:ea typeface="Roboto" panose="02000000000000000000" pitchFamily="2" charset="0"/>
              </a:rPr>
              <a:t>amet</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consectetur</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adipiscing</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elit</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Fusce</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suscipit</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neque</a:t>
            </a:r>
            <a:r>
              <a:rPr lang="en-US" sz="1000" dirty="0">
                <a:solidFill>
                  <a:schemeClr val="bg1">
                    <a:lumMod val="50000"/>
                  </a:schemeClr>
                </a:solidFill>
                <a:latin typeface="Roboto" panose="02000000000000000000" pitchFamily="2" charset="0"/>
                <a:ea typeface="Roboto" panose="02000000000000000000" pitchFamily="2" charset="0"/>
              </a:rPr>
              <a:t> non </a:t>
            </a:r>
            <a:r>
              <a:rPr lang="en-US" sz="1000" dirty="0" err="1">
                <a:solidFill>
                  <a:schemeClr val="bg1">
                    <a:lumMod val="50000"/>
                  </a:schemeClr>
                </a:solidFill>
                <a:latin typeface="Roboto" panose="02000000000000000000" pitchFamily="2" charset="0"/>
                <a:ea typeface="Roboto" panose="02000000000000000000" pitchFamily="2" charset="0"/>
              </a:rPr>
              <a:t>libero</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aliquam</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ut</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facilisis</a:t>
            </a:r>
            <a:r>
              <a:rPr lang="en-US" sz="1000" dirty="0">
                <a:solidFill>
                  <a:schemeClr val="bg1">
                    <a:lumMod val="50000"/>
                  </a:schemeClr>
                </a:solidFill>
                <a:latin typeface="Roboto" panose="02000000000000000000" pitchFamily="2" charset="0"/>
                <a:ea typeface="Roboto" panose="02000000000000000000" pitchFamily="2" charset="0"/>
              </a:rPr>
              <a:t> lacus </a:t>
            </a:r>
            <a:r>
              <a:rPr lang="en-US" sz="1000" dirty="0" err="1">
                <a:solidFill>
                  <a:schemeClr val="bg1">
                    <a:lumMod val="50000"/>
                  </a:schemeClr>
                </a:solidFill>
                <a:latin typeface="Roboto" panose="02000000000000000000" pitchFamily="2" charset="0"/>
                <a:ea typeface="Roboto" panose="02000000000000000000" pitchFamily="2" charset="0"/>
              </a:rPr>
              <a:t>pretium</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Lorem</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ipsum</a:t>
            </a:r>
            <a:r>
              <a:rPr lang="en-US" sz="1000" dirty="0">
                <a:solidFill>
                  <a:schemeClr val="bg1">
                    <a:lumMod val="50000"/>
                  </a:schemeClr>
                </a:solidFill>
                <a:latin typeface="Roboto" panose="02000000000000000000" pitchFamily="2" charset="0"/>
                <a:ea typeface="Roboto" panose="02000000000000000000" pitchFamily="2" charset="0"/>
              </a:rPr>
              <a:t> dolor sit </a:t>
            </a:r>
            <a:r>
              <a:rPr lang="en-US" sz="1000" dirty="0" err="1">
                <a:solidFill>
                  <a:schemeClr val="bg1">
                    <a:lumMod val="50000"/>
                  </a:schemeClr>
                </a:solidFill>
                <a:latin typeface="Roboto" panose="02000000000000000000" pitchFamily="2" charset="0"/>
                <a:ea typeface="Roboto" panose="02000000000000000000" pitchFamily="2" charset="0"/>
              </a:rPr>
              <a:t>amet</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consectetur</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adipiscing</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elit</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Fusce</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suscipit</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neque</a:t>
            </a:r>
            <a:r>
              <a:rPr lang="en-US" sz="1000" dirty="0">
                <a:solidFill>
                  <a:schemeClr val="bg1">
                    <a:lumMod val="50000"/>
                  </a:schemeClr>
                </a:solidFill>
                <a:latin typeface="Roboto" panose="02000000000000000000" pitchFamily="2" charset="0"/>
                <a:ea typeface="Roboto" panose="02000000000000000000" pitchFamily="2" charset="0"/>
              </a:rPr>
              <a:t> non </a:t>
            </a:r>
            <a:r>
              <a:rPr lang="en-US" sz="1000" dirty="0" err="1">
                <a:solidFill>
                  <a:schemeClr val="bg1">
                    <a:lumMod val="50000"/>
                  </a:schemeClr>
                </a:solidFill>
                <a:latin typeface="Roboto" panose="02000000000000000000" pitchFamily="2" charset="0"/>
                <a:ea typeface="Roboto" panose="02000000000000000000" pitchFamily="2" charset="0"/>
              </a:rPr>
              <a:t>libero</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aliquam</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ut</a:t>
            </a:r>
            <a:r>
              <a:rPr lang="en-US" sz="1000" dirty="0">
                <a:solidFill>
                  <a:schemeClr val="bg1">
                    <a:lumMod val="50000"/>
                  </a:schemeClr>
                </a:solidFill>
                <a:latin typeface="Roboto" panose="02000000000000000000" pitchFamily="2" charset="0"/>
                <a:ea typeface="Roboto" panose="02000000000000000000" pitchFamily="2" charset="0"/>
              </a:rPr>
              <a:t> </a:t>
            </a:r>
            <a:r>
              <a:rPr lang="en-US" sz="1000" dirty="0" err="1">
                <a:solidFill>
                  <a:schemeClr val="bg1">
                    <a:lumMod val="50000"/>
                  </a:schemeClr>
                </a:solidFill>
                <a:latin typeface="Roboto" panose="02000000000000000000" pitchFamily="2" charset="0"/>
                <a:ea typeface="Roboto" panose="02000000000000000000" pitchFamily="2" charset="0"/>
              </a:rPr>
              <a:t>facilisis</a:t>
            </a:r>
            <a:r>
              <a:rPr lang="en-US" sz="1000" dirty="0">
                <a:solidFill>
                  <a:schemeClr val="bg1">
                    <a:lumMod val="50000"/>
                  </a:schemeClr>
                </a:solidFill>
                <a:latin typeface="Roboto" panose="02000000000000000000" pitchFamily="2" charset="0"/>
                <a:ea typeface="Roboto" panose="02000000000000000000" pitchFamily="2" charset="0"/>
              </a:rPr>
              <a:t> lacus </a:t>
            </a:r>
            <a:r>
              <a:rPr lang="en-US" sz="1000" dirty="0" err="1">
                <a:solidFill>
                  <a:schemeClr val="bg1">
                    <a:lumMod val="50000"/>
                  </a:schemeClr>
                </a:solidFill>
                <a:latin typeface="Roboto" panose="02000000000000000000" pitchFamily="2" charset="0"/>
                <a:ea typeface="Roboto" panose="02000000000000000000" pitchFamily="2" charset="0"/>
              </a:rPr>
              <a:t>pretium</a:t>
            </a:r>
            <a:r>
              <a:rPr lang="en-US" sz="1000" dirty="0">
                <a:solidFill>
                  <a:schemeClr val="bg1">
                    <a:lumMod val="50000"/>
                  </a:schemeClr>
                </a:solidFill>
                <a:latin typeface="Roboto" panose="02000000000000000000" pitchFamily="2" charset="0"/>
                <a:ea typeface="Roboto" panose="02000000000000000000" pitchFamily="2" charset="0"/>
              </a:rPr>
              <a:t>.</a:t>
            </a:r>
          </a:p>
        </p:txBody>
      </p:sp>
      <p:sp>
        <p:nvSpPr>
          <p:cNvPr id="35" name="文本框 34"/>
          <p:cNvSpPr txBox="1"/>
          <p:nvPr/>
        </p:nvSpPr>
        <p:spPr>
          <a:xfrm>
            <a:off x="8625238" y="3134588"/>
            <a:ext cx="1963106"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l="31993" b="68222"/>
          <a:stretch>
            <a:fillRect/>
          </a:stretch>
        </p:blipFill>
        <p:spPr>
          <a:xfrm>
            <a:off x="6568440" y="0"/>
            <a:ext cx="5528149" cy="3875126"/>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17997" t="23333"/>
          <a:stretch>
            <a:fillRect/>
          </a:stretch>
        </p:blipFill>
        <p:spPr>
          <a:xfrm>
            <a:off x="8084592" y="1097280"/>
            <a:ext cx="4107408" cy="5760720"/>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28486" t="83111"/>
          <a:stretch>
            <a:fillRect/>
          </a:stretch>
        </p:blipFill>
        <p:spPr>
          <a:xfrm>
            <a:off x="8922698" y="5699760"/>
            <a:ext cx="3269302" cy="1158240"/>
          </a:xfrm>
          <a:prstGeom prst="rect">
            <a:avLst/>
          </a:prstGeom>
        </p:spPr>
      </p:pic>
      <p:grpSp>
        <p:nvGrpSpPr>
          <p:cNvPr id="17" name="组合 16"/>
          <p:cNvGrpSpPr/>
          <p:nvPr/>
        </p:nvGrpSpPr>
        <p:grpSpPr>
          <a:xfrm>
            <a:off x="1308403" y="2725494"/>
            <a:ext cx="4653907" cy="1953340"/>
            <a:chOff x="8039077" y="2905035"/>
            <a:chExt cx="4653907" cy="1953340"/>
          </a:xfrm>
        </p:grpSpPr>
        <p:sp>
          <p:nvSpPr>
            <p:cNvPr id="18" name="文本框 17"/>
            <p:cNvSpPr txBox="1"/>
            <p:nvPr/>
          </p:nvSpPr>
          <p:spPr>
            <a:xfrm>
              <a:off x="8039077" y="2905035"/>
              <a:ext cx="4653907" cy="1446550"/>
            </a:xfrm>
            <a:prstGeom prst="rect">
              <a:avLst/>
            </a:prstGeom>
            <a:noFill/>
          </p:spPr>
          <p:txBody>
            <a:bodyPr wrap="square" rtlCol="0">
              <a:spAutoFit/>
            </a:bodyPr>
            <a:lstStyle/>
            <a:p>
              <a:pPr algn="ctr"/>
              <a:r>
                <a:rPr lang="en-US" altLang="zh-CN" sz="8800" dirty="0">
                  <a:solidFill>
                    <a:schemeClr val="tx1">
                      <a:lumMod val="75000"/>
                      <a:lumOff val="25000"/>
                    </a:schemeClr>
                  </a:solidFill>
                  <a:latin typeface="方正宋刻本秀楷简体" panose="02000000000000000000" pitchFamily="2" charset="-122"/>
                  <a:ea typeface="方正宋刻本秀楷简体" panose="02000000000000000000" pitchFamily="2" charset="-122"/>
                </a:rPr>
                <a:t>Part 04</a:t>
              </a:r>
            </a:p>
          </p:txBody>
        </p:sp>
        <p:sp>
          <p:nvSpPr>
            <p:cNvPr id="19" name="文本框 18"/>
            <p:cNvSpPr txBox="1"/>
            <p:nvPr/>
          </p:nvSpPr>
          <p:spPr>
            <a:xfrm>
              <a:off x="8234671" y="4212044"/>
              <a:ext cx="4262718" cy="646331"/>
            </a:xfrm>
            <a:prstGeom prst="rect">
              <a:avLst/>
            </a:prstGeom>
            <a:noFill/>
          </p:spPr>
          <p:txBody>
            <a:bodyPr wrap="square" rtlCol="0">
              <a:spAutoFit/>
            </a:bodyPr>
            <a:lstStyle/>
            <a:p>
              <a:pPr algn="ctr" defTabSz="685800">
                <a:defRPr/>
              </a:pPr>
              <a:r>
                <a:rPr lang="zh-CN" altLang="en-US" sz="3600" spc="600" dirty="0">
                  <a:solidFill>
                    <a:schemeClr val="tx1">
                      <a:lumMod val="75000"/>
                      <a:lumOff val="25000"/>
                    </a:schemeClr>
                  </a:solidFill>
                  <a:latin typeface="方正宋刻本秀楷简体" panose="02000000000000000000" pitchFamily="2" charset="-122"/>
                  <a:ea typeface="方正宋刻本秀楷简体" panose="02000000000000000000" pitchFamily="2" charset="-122"/>
                </a:rPr>
                <a:t>论文归档总结</a:t>
              </a:r>
            </a:p>
          </p:txBody>
        </p:sp>
      </p:grpSp>
      <p:grpSp>
        <p:nvGrpSpPr>
          <p:cNvPr id="20" name="组合 19"/>
          <p:cNvGrpSpPr/>
          <p:nvPr/>
        </p:nvGrpSpPr>
        <p:grpSpPr>
          <a:xfrm>
            <a:off x="3021066" y="4842932"/>
            <a:ext cx="1120683" cy="162424"/>
            <a:chOff x="5145681" y="4540621"/>
            <a:chExt cx="1120683" cy="162424"/>
          </a:xfrm>
          <a:solidFill>
            <a:srgbClr val="B8895A"/>
          </a:solidFill>
        </p:grpSpPr>
        <p:sp>
          <p:nvSpPr>
            <p:cNvPr id="21" name="矩形 20"/>
            <p:cNvSpPr/>
            <p:nvPr/>
          </p:nvSpPr>
          <p:spPr>
            <a:xfrm>
              <a:off x="5145681" y="4540621"/>
              <a:ext cx="169689" cy="1624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5449309" y="4540621"/>
              <a:ext cx="169689" cy="1624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5772992" y="4540621"/>
              <a:ext cx="169689" cy="1624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6096675" y="4540621"/>
              <a:ext cx="169689" cy="1624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10"/>
          <p:cNvSpPr/>
          <p:nvPr/>
        </p:nvSpPr>
        <p:spPr>
          <a:xfrm>
            <a:off x="251881" y="403136"/>
            <a:ext cx="652803" cy="370029"/>
          </a:xfrm>
          <a:prstGeom prst="roundRect">
            <a:avLst/>
          </a:prstGeom>
          <a:solidFill>
            <a:srgbClr val="B8895A"/>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165" rtl="0" eaLnBrk="1" latinLnBrk="0" hangingPunct="1">
              <a:defRPr sz="1400" kern="1200">
                <a:solidFill>
                  <a:schemeClr val="lt1"/>
                </a:solidFill>
                <a:latin typeface="+mn-lt"/>
                <a:ea typeface="+mn-ea"/>
                <a:cs typeface="+mn-cs"/>
              </a:defRPr>
            </a:lvl1pPr>
            <a:lvl2pPr marL="342265" algn="l" defTabSz="685165" rtl="0" eaLnBrk="1" latinLnBrk="0" hangingPunct="1">
              <a:defRPr sz="1400" kern="1200">
                <a:solidFill>
                  <a:schemeClr val="lt1"/>
                </a:solidFill>
                <a:latin typeface="+mn-lt"/>
                <a:ea typeface="+mn-ea"/>
                <a:cs typeface="+mn-cs"/>
              </a:defRPr>
            </a:lvl2pPr>
            <a:lvl3pPr marL="685165" algn="l" defTabSz="685165" rtl="0" eaLnBrk="1" latinLnBrk="0" hangingPunct="1">
              <a:defRPr sz="1400" kern="1200">
                <a:solidFill>
                  <a:schemeClr val="lt1"/>
                </a:solidFill>
                <a:latin typeface="+mn-lt"/>
                <a:ea typeface="+mn-ea"/>
                <a:cs typeface="+mn-cs"/>
              </a:defRPr>
            </a:lvl3pPr>
            <a:lvl4pPr marL="1027430" algn="l" defTabSz="685165" rtl="0" eaLnBrk="1" latinLnBrk="0" hangingPunct="1">
              <a:defRPr sz="1400" kern="1200">
                <a:solidFill>
                  <a:schemeClr val="lt1"/>
                </a:solidFill>
                <a:latin typeface="+mn-lt"/>
                <a:ea typeface="+mn-ea"/>
                <a:cs typeface="+mn-cs"/>
              </a:defRPr>
            </a:lvl4pPr>
            <a:lvl5pPr marL="1370330" algn="l" defTabSz="685165" rtl="0" eaLnBrk="1" latinLnBrk="0" hangingPunct="1">
              <a:defRPr sz="1400" kern="1200">
                <a:solidFill>
                  <a:schemeClr val="lt1"/>
                </a:solidFill>
                <a:latin typeface="+mn-lt"/>
                <a:ea typeface="+mn-ea"/>
                <a:cs typeface="+mn-cs"/>
              </a:defRPr>
            </a:lvl5pPr>
            <a:lvl6pPr marL="1712595" algn="l" defTabSz="685165" rtl="0" eaLnBrk="1" latinLnBrk="0" hangingPunct="1">
              <a:defRPr sz="1400" kern="1200">
                <a:solidFill>
                  <a:schemeClr val="lt1"/>
                </a:solidFill>
                <a:latin typeface="+mn-lt"/>
                <a:ea typeface="+mn-ea"/>
                <a:cs typeface="+mn-cs"/>
              </a:defRPr>
            </a:lvl6pPr>
            <a:lvl7pPr marL="2054860" algn="l" defTabSz="685165" rtl="0" eaLnBrk="1" latinLnBrk="0" hangingPunct="1">
              <a:defRPr sz="1400" kern="1200">
                <a:solidFill>
                  <a:schemeClr val="lt1"/>
                </a:solidFill>
                <a:latin typeface="+mn-lt"/>
                <a:ea typeface="+mn-ea"/>
                <a:cs typeface="+mn-cs"/>
              </a:defRPr>
            </a:lvl7pPr>
            <a:lvl8pPr marL="2397760" algn="l" defTabSz="685165" rtl="0" eaLnBrk="1" latinLnBrk="0" hangingPunct="1">
              <a:defRPr sz="1400" kern="1200">
                <a:solidFill>
                  <a:schemeClr val="lt1"/>
                </a:solidFill>
                <a:latin typeface="+mn-lt"/>
                <a:ea typeface="+mn-ea"/>
                <a:cs typeface="+mn-cs"/>
              </a:defRPr>
            </a:lvl8pPr>
            <a:lvl9pPr marL="2740025" algn="l" defTabSz="685165" rtl="0" eaLnBrk="1" latinLnBrk="0" hangingPunct="1">
              <a:defRPr sz="1400" kern="1200">
                <a:solidFill>
                  <a:schemeClr val="lt1"/>
                </a:solidFill>
                <a:latin typeface="+mn-lt"/>
                <a:ea typeface="+mn-ea"/>
                <a:cs typeface="+mn-cs"/>
              </a:defRPr>
            </a:lvl9pPr>
          </a:lstStyle>
          <a:p>
            <a:pPr algn="ctr" defTabSz="826770"/>
            <a:r>
              <a:rPr lang="en-US" altLang="zh-CN" sz="2000" dirty="0">
                <a:solidFill>
                  <a:schemeClr val="bg1"/>
                </a:solidFill>
                <a:latin typeface="微软雅黑" panose="020B0503020204020204" pitchFamily="34" charset="-122"/>
                <a:ea typeface="微软雅黑" panose="020B0503020204020204" pitchFamily="34" charset="-122"/>
              </a:rPr>
              <a:t>04</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904684" y="326540"/>
            <a:ext cx="3489158" cy="523220"/>
          </a:xfrm>
          <a:prstGeom prst="rect">
            <a:avLst/>
          </a:prstGeom>
          <a:noFill/>
        </p:spPr>
        <p:txBody>
          <a:bodyPr wrap="square" rtlCol="0">
            <a:spAutoFit/>
          </a:bodyPr>
          <a:lstStyle/>
          <a:p>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论文归档与总结</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1066800" y="1898681"/>
            <a:ext cx="10240318" cy="4101403"/>
            <a:chOff x="1066800" y="1898681"/>
            <a:chExt cx="10240318" cy="4101403"/>
          </a:xfrm>
        </p:grpSpPr>
        <p:grpSp>
          <p:nvGrpSpPr>
            <p:cNvPr id="9" name="组合 8"/>
            <p:cNvGrpSpPr/>
            <p:nvPr/>
          </p:nvGrpSpPr>
          <p:grpSpPr>
            <a:xfrm flipV="1">
              <a:off x="1066800" y="3395712"/>
              <a:ext cx="9999390" cy="1071100"/>
              <a:chOff x="2758539" y="5928605"/>
              <a:chExt cx="18851412" cy="2019299"/>
            </a:xfrm>
            <a:solidFill>
              <a:srgbClr val="222327"/>
            </a:solidFill>
          </p:grpSpPr>
          <p:sp>
            <p:nvSpPr>
              <p:cNvPr id="30" name="Shape 1246"/>
              <p:cNvSpPr/>
              <p:nvPr/>
            </p:nvSpPr>
            <p:spPr>
              <a:xfrm>
                <a:off x="2758539" y="5928605"/>
                <a:ext cx="4486694" cy="1650999"/>
              </a:xfrm>
              <a:custGeom>
                <a:avLst/>
                <a:gdLst/>
                <a:ahLst/>
                <a:cxnLst/>
                <a:rect l="0" t="0" r="0" b="0"/>
                <a:pathLst>
                  <a:path w="120000" h="120000" extrusionOk="0">
                    <a:moveTo>
                      <a:pt x="21366" y="0"/>
                    </a:moveTo>
                    <a:lnTo>
                      <a:pt x="14583" y="27688"/>
                    </a:lnTo>
                    <a:lnTo>
                      <a:pt x="1694" y="27688"/>
                    </a:lnTo>
                    <a:cubicBezTo>
                      <a:pt x="755" y="27688"/>
                      <a:pt x="0" y="29755"/>
                      <a:pt x="0" y="32305"/>
                    </a:cubicBezTo>
                    <a:lnTo>
                      <a:pt x="0" y="115383"/>
                    </a:lnTo>
                    <a:cubicBezTo>
                      <a:pt x="0" y="117933"/>
                      <a:pt x="755" y="119994"/>
                      <a:pt x="1694" y="119994"/>
                    </a:cubicBezTo>
                    <a:lnTo>
                      <a:pt x="118300" y="119994"/>
                    </a:lnTo>
                    <a:cubicBezTo>
                      <a:pt x="119238" y="119994"/>
                      <a:pt x="119994" y="117933"/>
                      <a:pt x="119994" y="115383"/>
                    </a:cubicBezTo>
                    <a:lnTo>
                      <a:pt x="119994" y="32305"/>
                    </a:lnTo>
                    <a:cubicBezTo>
                      <a:pt x="120000" y="29755"/>
                      <a:pt x="119238" y="27688"/>
                      <a:pt x="118300" y="27688"/>
                    </a:cubicBezTo>
                    <a:lnTo>
                      <a:pt x="28155" y="27688"/>
                    </a:lnTo>
                    <a:lnTo>
                      <a:pt x="21366" y="0"/>
                    </a:lnTo>
                    <a:close/>
                  </a:path>
                </a:pathLst>
              </a:custGeom>
              <a:solidFill>
                <a:srgbClr val="B8895A"/>
              </a:solidFill>
              <a:ln>
                <a:noFill/>
              </a:ln>
            </p:spPr>
            <p:txBody>
              <a:bodyPr lIns="0" tIns="0" rIns="0" bIns="0" anchor="ctr" anchorCtr="0">
                <a:noAutofit/>
              </a:bodyPr>
              <a:lstStyle/>
              <a:p>
                <a:pPr marL="0" marR="0" lvl="0" indent="0" algn="l" rtl="0">
                  <a:lnSpc>
                    <a:spcPct val="100000"/>
                  </a:lnSpc>
                  <a:spcBef>
                    <a:spcPts val="0"/>
                  </a:spcBef>
                  <a:buNone/>
                </a:pPr>
                <a:endParaRPr sz="3200" b="0" dirty="0">
                  <a:solidFill>
                    <a:srgbClr val="FFFFFF"/>
                  </a:solidFill>
                  <a:latin typeface="Helvetica Neue"/>
                  <a:ea typeface="Helvetica Neue"/>
                  <a:cs typeface="Helvetica Neue"/>
                  <a:sym typeface="Helvetica Neue"/>
                </a:endParaRPr>
              </a:p>
            </p:txBody>
          </p:sp>
          <p:sp>
            <p:nvSpPr>
              <p:cNvPr id="31" name="Shape 1248"/>
              <p:cNvSpPr/>
              <p:nvPr/>
            </p:nvSpPr>
            <p:spPr>
              <a:xfrm>
                <a:off x="7562650" y="6296905"/>
                <a:ext cx="4488280" cy="1650999"/>
              </a:xfrm>
              <a:custGeom>
                <a:avLst/>
                <a:gdLst/>
                <a:ahLst/>
                <a:cxnLst/>
                <a:rect l="0" t="0" r="0" b="0"/>
                <a:pathLst>
                  <a:path w="120000" h="120000" extrusionOk="0">
                    <a:moveTo>
                      <a:pt x="1694" y="0"/>
                    </a:moveTo>
                    <a:cubicBezTo>
                      <a:pt x="755" y="0"/>
                      <a:pt x="0" y="2061"/>
                      <a:pt x="0" y="4611"/>
                    </a:cubicBezTo>
                    <a:lnTo>
                      <a:pt x="0" y="87688"/>
                    </a:lnTo>
                    <a:cubicBezTo>
                      <a:pt x="0" y="90238"/>
                      <a:pt x="755" y="92305"/>
                      <a:pt x="1694" y="92305"/>
                    </a:cubicBezTo>
                    <a:lnTo>
                      <a:pt x="14594" y="92305"/>
                    </a:lnTo>
                    <a:lnTo>
                      <a:pt x="21383" y="119994"/>
                    </a:lnTo>
                    <a:lnTo>
                      <a:pt x="28177" y="92305"/>
                    </a:lnTo>
                    <a:lnTo>
                      <a:pt x="118300" y="92305"/>
                    </a:lnTo>
                    <a:cubicBezTo>
                      <a:pt x="119238" y="92305"/>
                      <a:pt x="119994" y="90238"/>
                      <a:pt x="119994" y="87688"/>
                    </a:cubicBezTo>
                    <a:lnTo>
                      <a:pt x="119994" y="4611"/>
                    </a:lnTo>
                    <a:cubicBezTo>
                      <a:pt x="120000" y="2061"/>
                      <a:pt x="119238" y="0"/>
                      <a:pt x="118300" y="0"/>
                    </a:cubicBezTo>
                    <a:lnTo>
                      <a:pt x="1694" y="0"/>
                    </a:lnTo>
                    <a:close/>
                  </a:path>
                </a:pathLst>
              </a:custGeom>
              <a:solidFill>
                <a:srgbClr val="B8895A"/>
              </a:solidFill>
              <a:ln>
                <a:noFill/>
              </a:ln>
            </p:spPr>
            <p:txBody>
              <a:bodyPr lIns="0" tIns="0" rIns="0" bIns="0" anchor="ctr" anchorCtr="0">
                <a:noAutofit/>
              </a:bodyPr>
              <a:lstStyle/>
              <a:p>
                <a:pPr marL="0" marR="0" lvl="0" indent="0" algn="l" rtl="0">
                  <a:lnSpc>
                    <a:spcPct val="100000"/>
                  </a:lnSpc>
                  <a:spcBef>
                    <a:spcPts val="0"/>
                  </a:spcBef>
                  <a:buNone/>
                </a:pPr>
                <a:endParaRPr sz="3200" b="0">
                  <a:solidFill>
                    <a:srgbClr val="FFFFFF"/>
                  </a:solidFill>
                  <a:latin typeface="Helvetica Neue"/>
                  <a:ea typeface="Helvetica Neue"/>
                  <a:cs typeface="Helvetica Neue"/>
                  <a:sym typeface="Helvetica Neue"/>
                </a:endParaRPr>
              </a:p>
            </p:txBody>
          </p:sp>
          <p:sp>
            <p:nvSpPr>
              <p:cNvPr id="32" name="Shape 1250"/>
              <p:cNvSpPr/>
              <p:nvPr/>
            </p:nvSpPr>
            <p:spPr>
              <a:xfrm>
                <a:off x="12317561" y="5928605"/>
                <a:ext cx="4486693" cy="1650999"/>
              </a:xfrm>
              <a:custGeom>
                <a:avLst/>
                <a:gdLst/>
                <a:ahLst/>
                <a:cxnLst/>
                <a:rect l="0" t="0" r="0" b="0"/>
                <a:pathLst>
                  <a:path w="120000" h="120000" extrusionOk="0">
                    <a:moveTo>
                      <a:pt x="21366" y="0"/>
                    </a:moveTo>
                    <a:lnTo>
                      <a:pt x="14583" y="27688"/>
                    </a:lnTo>
                    <a:lnTo>
                      <a:pt x="1694" y="27688"/>
                    </a:lnTo>
                    <a:cubicBezTo>
                      <a:pt x="755" y="27688"/>
                      <a:pt x="0" y="29755"/>
                      <a:pt x="0" y="32305"/>
                    </a:cubicBezTo>
                    <a:lnTo>
                      <a:pt x="0" y="115383"/>
                    </a:lnTo>
                    <a:cubicBezTo>
                      <a:pt x="0" y="117933"/>
                      <a:pt x="755" y="119994"/>
                      <a:pt x="1694" y="119994"/>
                    </a:cubicBezTo>
                    <a:lnTo>
                      <a:pt x="118300" y="119994"/>
                    </a:lnTo>
                    <a:cubicBezTo>
                      <a:pt x="119238" y="119994"/>
                      <a:pt x="119994" y="117933"/>
                      <a:pt x="119994" y="115383"/>
                    </a:cubicBezTo>
                    <a:lnTo>
                      <a:pt x="119994" y="32305"/>
                    </a:lnTo>
                    <a:cubicBezTo>
                      <a:pt x="120000" y="29755"/>
                      <a:pt x="119238" y="27688"/>
                      <a:pt x="118300" y="27688"/>
                    </a:cubicBezTo>
                    <a:lnTo>
                      <a:pt x="28155" y="27688"/>
                    </a:lnTo>
                    <a:lnTo>
                      <a:pt x="21366" y="0"/>
                    </a:lnTo>
                    <a:close/>
                  </a:path>
                </a:pathLst>
              </a:custGeom>
              <a:solidFill>
                <a:srgbClr val="B8895A"/>
              </a:solidFill>
              <a:ln>
                <a:noFill/>
              </a:ln>
            </p:spPr>
            <p:txBody>
              <a:bodyPr lIns="0" tIns="0" rIns="0" bIns="0" anchor="ctr" anchorCtr="0">
                <a:noAutofit/>
              </a:bodyPr>
              <a:lstStyle/>
              <a:p>
                <a:pPr marL="0" marR="0" lvl="0" indent="0" algn="l" rtl="0">
                  <a:lnSpc>
                    <a:spcPct val="100000"/>
                  </a:lnSpc>
                  <a:spcBef>
                    <a:spcPts val="0"/>
                  </a:spcBef>
                  <a:buNone/>
                </a:pPr>
                <a:endParaRPr sz="3200" b="0">
                  <a:solidFill>
                    <a:srgbClr val="FFFFFF"/>
                  </a:solidFill>
                  <a:latin typeface="Helvetica Neue"/>
                  <a:ea typeface="Helvetica Neue"/>
                  <a:cs typeface="Helvetica Neue"/>
                  <a:sym typeface="Helvetica Neue"/>
                </a:endParaRPr>
              </a:p>
            </p:txBody>
          </p:sp>
          <p:sp>
            <p:nvSpPr>
              <p:cNvPr id="33" name="Shape 1252"/>
              <p:cNvSpPr/>
              <p:nvPr/>
            </p:nvSpPr>
            <p:spPr>
              <a:xfrm>
                <a:off x="17121671" y="6296905"/>
                <a:ext cx="4488280" cy="1650999"/>
              </a:xfrm>
              <a:custGeom>
                <a:avLst/>
                <a:gdLst/>
                <a:ahLst/>
                <a:cxnLst/>
                <a:rect l="0" t="0" r="0" b="0"/>
                <a:pathLst>
                  <a:path w="120000" h="120000" extrusionOk="0">
                    <a:moveTo>
                      <a:pt x="1694" y="0"/>
                    </a:moveTo>
                    <a:cubicBezTo>
                      <a:pt x="755" y="0"/>
                      <a:pt x="0" y="2061"/>
                      <a:pt x="0" y="4611"/>
                    </a:cubicBezTo>
                    <a:lnTo>
                      <a:pt x="0" y="87688"/>
                    </a:lnTo>
                    <a:cubicBezTo>
                      <a:pt x="0" y="90238"/>
                      <a:pt x="755" y="92305"/>
                      <a:pt x="1694" y="92305"/>
                    </a:cubicBezTo>
                    <a:lnTo>
                      <a:pt x="14594" y="92305"/>
                    </a:lnTo>
                    <a:lnTo>
                      <a:pt x="21383" y="119994"/>
                    </a:lnTo>
                    <a:lnTo>
                      <a:pt x="28177" y="92305"/>
                    </a:lnTo>
                    <a:lnTo>
                      <a:pt x="118300" y="92305"/>
                    </a:lnTo>
                    <a:cubicBezTo>
                      <a:pt x="119238" y="92305"/>
                      <a:pt x="119994" y="90238"/>
                      <a:pt x="119994" y="87688"/>
                    </a:cubicBezTo>
                    <a:lnTo>
                      <a:pt x="119994" y="4611"/>
                    </a:lnTo>
                    <a:cubicBezTo>
                      <a:pt x="120000" y="2061"/>
                      <a:pt x="119238" y="0"/>
                      <a:pt x="118300" y="0"/>
                    </a:cubicBezTo>
                    <a:lnTo>
                      <a:pt x="1694" y="0"/>
                    </a:lnTo>
                    <a:close/>
                  </a:path>
                </a:pathLst>
              </a:custGeom>
              <a:solidFill>
                <a:srgbClr val="B8895A"/>
              </a:solidFill>
              <a:ln>
                <a:noFill/>
              </a:ln>
            </p:spPr>
            <p:txBody>
              <a:bodyPr lIns="0" tIns="0" rIns="0" bIns="0" anchor="ctr" anchorCtr="0">
                <a:noAutofit/>
              </a:bodyPr>
              <a:lstStyle/>
              <a:p>
                <a:pPr marL="0" marR="0" lvl="0" indent="0" algn="l" rtl="0">
                  <a:lnSpc>
                    <a:spcPct val="100000"/>
                  </a:lnSpc>
                  <a:spcBef>
                    <a:spcPts val="0"/>
                  </a:spcBef>
                  <a:buNone/>
                </a:pPr>
                <a:endParaRPr sz="3200" b="0">
                  <a:solidFill>
                    <a:srgbClr val="FFFFFF"/>
                  </a:solidFill>
                  <a:latin typeface="Helvetica Neue"/>
                  <a:ea typeface="Helvetica Neue"/>
                  <a:cs typeface="Helvetica Neue"/>
                  <a:sym typeface="Helvetica Neue"/>
                </a:endParaRPr>
              </a:p>
            </p:txBody>
          </p:sp>
        </p:grpSp>
        <p:sp>
          <p:nvSpPr>
            <p:cNvPr id="10" name="Rectangle 64"/>
            <p:cNvSpPr/>
            <p:nvPr/>
          </p:nvSpPr>
          <p:spPr>
            <a:xfrm>
              <a:off x="1806414" y="3763961"/>
              <a:ext cx="1507592" cy="307777"/>
            </a:xfrm>
            <a:prstGeom prst="rect">
              <a:avLst/>
            </a:prstGeom>
          </p:spPr>
          <p:txBody>
            <a:bodyPr wrap="none" lIns="0" tIns="0" rIns="0" bIns="0">
              <a:spAutoFit/>
            </a:bodyPr>
            <a:lstStyle/>
            <a:p>
              <a:r>
                <a:rPr lang="en-US" sz="2000" b="1" dirty="0">
                  <a:solidFill>
                    <a:schemeClr val="bg1"/>
                  </a:solidFill>
                </a:rPr>
                <a:t>Keyword Here</a:t>
              </a:r>
            </a:p>
          </p:txBody>
        </p:sp>
        <p:sp>
          <p:nvSpPr>
            <p:cNvPr id="11" name="Shape 472"/>
            <p:cNvSpPr/>
            <p:nvPr/>
          </p:nvSpPr>
          <p:spPr>
            <a:xfrm>
              <a:off x="1263899" y="3725461"/>
              <a:ext cx="477381" cy="308177"/>
            </a:xfrm>
            <a:custGeom>
              <a:avLst/>
              <a:gdLst/>
              <a:ahLst/>
              <a:cxnLst/>
              <a:rect l="0" t="0" r="0" b="0"/>
              <a:pathLst>
                <a:path w="120000" h="120000" extrusionOk="0">
                  <a:moveTo>
                    <a:pt x="91807" y="33375"/>
                  </a:moveTo>
                  <a:lnTo>
                    <a:pt x="91807" y="33375"/>
                  </a:lnTo>
                  <a:cubicBezTo>
                    <a:pt x="89638" y="33375"/>
                    <a:pt x="87710" y="33375"/>
                    <a:pt x="85542" y="33375"/>
                  </a:cubicBezTo>
                  <a:cubicBezTo>
                    <a:pt x="81204" y="13500"/>
                    <a:pt x="70602" y="0"/>
                    <a:pt x="55662" y="0"/>
                  </a:cubicBezTo>
                  <a:cubicBezTo>
                    <a:pt x="38554" y="0"/>
                    <a:pt x="23614" y="23250"/>
                    <a:pt x="23614" y="50250"/>
                  </a:cubicBezTo>
                  <a:cubicBezTo>
                    <a:pt x="23614" y="50250"/>
                    <a:pt x="23614" y="53250"/>
                    <a:pt x="23614" y="56250"/>
                  </a:cubicBezTo>
                  <a:cubicBezTo>
                    <a:pt x="23614" y="56250"/>
                    <a:pt x="23614" y="56250"/>
                    <a:pt x="21445" y="56250"/>
                  </a:cubicBezTo>
                  <a:cubicBezTo>
                    <a:pt x="10843" y="56250"/>
                    <a:pt x="0" y="70125"/>
                    <a:pt x="0" y="90000"/>
                  </a:cubicBezTo>
                  <a:cubicBezTo>
                    <a:pt x="0" y="106500"/>
                    <a:pt x="10843" y="119625"/>
                    <a:pt x="21445" y="119625"/>
                  </a:cubicBezTo>
                  <a:cubicBezTo>
                    <a:pt x="91807" y="119625"/>
                    <a:pt x="91807" y="119625"/>
                    <a:pt x="91807" y="119625"/>
                  </a:cubicBezTo>
                  <a:cubicBezTo>
                    <a:pt x="106746" y="119625"/>
                    <a:pt x="119759" y="103125"/>
                    <a:pt x="119759" y="76500"/>
                  </a:cubicBezTo>
                  <a:cubicBezTo>
                    <a:pt x="119759" y="53250"/>
                    <a:pt x="106746" y="33375"/>
                    <a:pt x="91807" y="33375"/>
                  </a:cubicBezTo>
                  <a:close/>
                  <a:moveTo>
                    <a:pt x="68433" y="73125"/>
                  </a:moveTo>
                  <a:lnTo>
                    <a:pt x="68433" y="73125"/>
                  </a:lnTo>
                  <a:cubicBezTo>
                    <a:pt x="64096" y="79875"/>
                    <a:pt x="53493" y="99750"/>
                    <a:pt x="51325" y="103125"/>
                  </a:cubicBezTo>
                  <a:cubicBezTo>
                    <a:pt x="51325" y="103125"/>
                    <a:pt x="49156" y="106500"/>
                    <a:pt x="46987" y="103125"/>
                  </a:cubicBezTo>
                  <a:cubicBezTo>
                    <a:pt x="46987" y="103125"/>
                    <a:pt x="46987" y="103125"/>
                    <a:pt x="46987" y="99750"/>
                  </a:cubicBezTo>
                  <a:lnTo>
                    <a:pt x="46987" y="96375"/>
                  </a:lnTo>
                  <a:cubicBezTo>
                    <a:pt x="53493" y="76500"/>
                    <a:pt x="53493" y="76500"/>
                    <a:pt x="53493" y="76500"/>
                  </a:cubicBezTo>
                  <a:cubicBezTo>
                    <a:pt x="53493" y="73125"/>
                    <a:pt x="51325" y="73125"/>
                    <a:pt x="49156" y="73125"/>
                  </a:cubicBezTo>
                  <a:lnTo>
                    <a:pt x="49156" y="73125"/>
                  </a:lnTo>
                  <a:cubicBezTo>
                    <a:pt x="46987" y="70125"/>
                    <a:pt x="44819" y="70125"/>
                    <a:pt x="44819" y="66750"/>
                  </a:cubicBezTo>
                  <a:cubicBezTo>
                    <a:pt x="44819" y="63375"/>
                    <a:pt x="44819" y="63375"/>
                    <a:pt x="46987" y="60000"/>
                  </a:cubicBezTo>
                  <a:cubicBezTo>
                    <a:pt x="49156" y="53250"/>
                    <a:pt x="62168" y="33375"/>
                    <a:pt x="62168" y="33375"/>
                  </a:cubicBezTo>
                  <a:cubicBezTo>
                    <a:pt x="64096" y="30000"/>
                    <a:pt x="64096" y="30000"/>
                    <a:pt x="66265" y="30000"/>
                  </a:cubicBezTo>
                  <a:cubicBezTo>
                    <a:pt x="66265" y="33375"/>
                    <a:pt x="68433" y="33375"/>
                    <a:pt x="68433" y="33375"/>
                  </a:cubicBezTo>
                  <a:cubicBezTo>
                    <a:pt x="68433" y="36375"/>
                    <a:pt x="66265" y="36375"/>
                    <a:pt x="66265" y="39750"/>
                  </a:cubicBezTo>
                  <a:cubicBezTo>
                    <a:pt x="60000" y="60000"/>
                    <a:pt x="60000" y="60000"/>
                    <a:pt x="60000" y="60000"/>
                  </a:cubicBezTo>
                  <a:cubicBezTo>
                    <a:pt x="62168" y="60000"/>
                    <a:pt x="64096" y="63375"/>
                    <a:pt x="66265" y="63375"/>
                  </a:cubicBezTo>
                  <a:lnTo>
                    <a:pt x="66265" y="63375"/>
                  </a:lnTo>
                  <a:cubicBezTo>
                    <a:pt x="68433" y="63375"/>
                    <a:pt x="70602" y="66750"/>
                    <a:pt x="70602" y="70125"/>
                  </a:cubicBezTo>
                  <a:lnTo>
                    <a:pt x="68433" y="73125"/>
                  </a:lnTo>
                  <a:close/>
                </a:path>
              </a:pathLst>
            </a:custGeom>
            <a:solidFill>
              <a:schemeClr val="lt1"/>
            </a:solidFill>
            <a:ln>
              <a:noFill/>
            </a:ln>
          </p:spPr>
          <p:txBody>
            <a:bodyPr lIns="91400" tIns="45700" rIns="91400" bIns="45700" anchor="ctr" anchorCtr="0">
              <a:noAutofit/>
            </a:bodyPr>
            <a:lstStyle/>
            <a:p>
              <a:pPr marL="0" marR="0" lvl="0" indent="0" algn="l" rtl="0">
                <a:spcBef>
                  <a:spcPts val="0"/>
                </a:spcBef>
                <a:buNone/>
              </a:pPr>
              <a:endParaRPr sz="3600">
                <a:solidFill>
                  <a:schemeClr val="dk1"/>
                </a:solidFill>
                <a:latin typeface="Lato"/>
                <a:ea typeface="Lato"/>
                <a:cs typeface="Lato"/>
                <a:sym typeface="Lato"/>
              </a:endParaRPr>
            </a:p>
          </p:txBody>
        </p:sp>
        <p:sp>
          <p:nvSpPr>
            <p:cNvPr id="12" name="Freeform 122"/>
            <p:cNvSpPr>
              <a:spLocks noEditPoints="1"/>
            </p:cNvSpPr>
            <p:nvPr/>
          </p:nvSpPr>
          <p:spPr bwMode="auto">
            <a:xfrm>
              <a:off x="3858434" y="3763961"/>
              <a:ext cx="439353" cy="344809"/>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ln>
          </p:spPr>
          <p:txBody>
            <a:bodyPr vert="horz" wrap="square" lIns="91440" tIns="45720" rIns="91440" bIns="45720" numCol="1" anchor="t" anchorCtr="0" compatLnSpc="1"/>
            <a:lstStyle/>
            <a:p>
              <a:endParaRPr lang="en-US" dirty="0"/>
            </a:p>
          </p:txBody>
        </p:sp>
        <p:sp>
          <p:nvSpPr>
            <p:cNvPr id="13" name="Rectangle 64"/>
            <p:cNvSpPr/>
            <p:nvPr/>
          </p:nvSpPr>
          <p:spPr>
            <a:xfrm>
              <a:off x="4364006" y="3763961"/>
              <a:ext cx="1507592" cy="307777"/>
            </a:xfrm>
            <a:prstGeom prst="rect">
              <a:avLst/>
            </a:prstGeom>
          </p:spPr>
          <p:txBody>
            <a:bodyPr wrap="none" lIns="0" tIns="0" rIns="0" bIns="0">
              <a:spAutoFit/>
            </a:bodyPr>
            <a:lstStyle/>
            <a:p>
              <a:r>
                <a:rPr lang="en-US" sz="2000" b="1" dirty="0">
                  <a:solidFill>
                    <a:schemeClr val="bg1"/>
                  </a:solidFill>
                </a:rPr>
                <a:t>Keyword Here</a:t>
              </a:r>
            </a:p>
          </p:txBody>
        </p:sp>
        <p:sp>
          <p:nvSpPr>
            <p:cNvPr id="14" name="Shape 470"/>
            <p:cNvSpPr/>
            <p:nvPr/>
          </p:nvSpPr>
          <p:spPr>
            <a:xfrm>
              <a:off x="6307929" y="3763961"/>
              <a:ext cx="391476" cy="352421"/>
            </a:xfrm>
            <a:custGeom>
              <a:avLst/>
              <a:gdLst/>
              <a:ahLst/>
              <a:cxnLst/>
              <a:rect l="0" t="0" r="0" b="0"/>
              <a:pathLst>
                <a:path w="120000" h="120000" extrusionOk="0">
                  <a:moveTo>
                    <a:pt x="19277" y="40719"/>
                  </a:moveTo>
                  <a:lnTo>
                    <a:pt x="19277" y="40719"/>
                  </a:lnTo>
                  <a:cubicBezTo>
                    <a:pt x="23373" y="36134"/>
                    <a:pt x="27951" y="38561"/>
                    <a:pt x="34216" y="45573"/>
                  </a:cubicBezTo>
                  <a:cubicBezTo>
                    <a:pt x="36385" y="48000"/>
                    <a:pt x="36385" y="45573"/>
                    <a:pt x="36385" y="45573"/>
                  </a:cubicBezTo>
                  <a:cubicBezTo>
                    <a:pt x="38554" y="45573"/>
                    <a:pt x="44819" y="36134"/>
                    <a:pt x="46987" y="36134"/>
                  </a:cubicBezTo>
                  <a:cubicBezTo>
                    <a:pt x="46987" y="36134"/>
                    <a:pt x="46987" y="36134"/>
                    <a:pt x="46987" y="33707"/>
                  </a:cubicBezTo>
                  <a:cubicBezTo>
                    <a:pt x="44819" y="33707"/>
                    <a:pt x="42891" y="31280"/>
                    <a:pt x="42891" y="28853"/>
                  </a:cubicBezTo>
                  <a:cubicBezTo>
                    <a:pt x="32048" y="12134"/>
                    <a:pt x="72530" y="2696"/>
                    <a:pt x="66265" y="2696"/>
                  </a:cubicBezTo>
                  <a:cubicBezTo>
                    <a:pt x="61927" y="0"/>
                    <a:pt x="49156" y="0"/>
                    <a:pt x="46987" y="0"/>
                  </a:cubicBezTo>
                  <a:cubicBezTo>
                    <a:pt x="40722" y="2696"/>
                    <a:pt x="30120" y="9707"/>
                    <a:pt x="25783" y="14561"/>
                  </a:cubicBezTo>
                  <a:cubicBezTo>
                    <a:pt x="19277" y="19415"/>
                    <a:pt x="17349" y="21842"/>
                    <a:pt x="17349" y="21842"/>
                  </a:cubicBezTo>
                  <a:cubicBezTo>
                    <a:pt x="14939" y="24000"/>
                    <a:pt x="17349" y="28853"/>
                    <a:pt x="12771" y="31280"/>
                  </a:cubicBezTo>
                  <a:cubicBezTo>
                    <a:pt x="8674" y="33707"/>
                    <a:pt x="6506" y="31280"/>
                    <a:pt x="4337" y="33707"/>
                  </a:cubicBezTo>
                  <a:cubicBezTo>
                    <a:pt x="4337" y="36134"/>
                    <a:pt x="2168" y="36134"/>
                    <a:pt x="0" y="38561"/>
                  </a:cubicBezTo>
                  <a:lnTo>
                    <a:pt x="0" y="40719"/>
                  </a:lnTo>
                  <a:lnTo>
                    <a:pt x="8674" y="50426"/>
                  </a:lnTo>
                  <a:cubicBezTo>
                    <a:pt x="8674" y="52853"/>
                    <a:pt x="10602" y="52853"/>
                    <a:pt x="12771" y="52853"/>
                  </a:cubicBezTo>
                  <a:cubicBezTo>
                    <a:pt x="12771" y="50426"/>
                    <a:pt x="14939" y="48000"/>
                    <a:pt x="17349" y="48000"/>
                  </a:cubicBezTo>
                  <a:cubicBezTo>
                    <a:pt x="17349" y="48000"/>
                    <a:pt x="17349" y="40719"/>
                    <a:pt x="19277" y="40719"/>
                  </a:cubicBezTo>
                  <a:close/>
                  <a:moveTo>
                    <a:pt x="53493" y="43146"/>
                  </a:moveTo>
                  <a:lnTo>
                    <a:pt x="53493" y="43146"/>
                  </a:lnTo>
                  <a:cubicBezTo>
                    <a:pt x="51325" y="43146"/>
                    <a:pt x="51325" y="43146"/>
                    <a:pt x="51325" y="43146"/>
                  </a:cubicBezTo>
                  <a:cubicBezTo>
                    <a:pt x="42891" y="50426"/>
                    <a:pt x="42891" y="50426"/>
                    <a:pt x="42891" y="50426"/>
                  </a:cubicBezTo>
                  <a:cubicBezTo>
                    <a:pt x="40722" y="52853"/>
                    <a:pt x="40722" y="52853"/>
                    <a:pt x="40722" y="55011"/>
                  </a:cubicBezTo>
                  <a:cubicBezTo>
                    <a:pt x="91807" y="117303"/>
                    <a:pt x="91807" y="117303"/>
                    <a:pt x="91807" y="117303"/>
                  </a:cubicBezTo>
                  <a:cubicBezTo>
                    <a:pt x="91807" y="119730"/>
                    <a:pt x="94216" y="119730"/>
                    <a:pt x="96144" y="117303"/>
                  </a:cubicBezTo>
                  <a:cubicBezTo>
                    <a:pt x="102650" y="112449"/>
                    <a:pt x="102650" y="112449"/>
                    <a:pt x="102650" y="112449"/>
                  </a:cubicBezTo>
                  <a:cubicBezTo>
                    <a:pt x="102650" y="110022"/>
                    <a:pt x="102650" y="107865"/>
                    <a:pt x="102650" y="107865"/>
                  </a:cubicBezTo>
                  <a:lnTo>
                    <a:pt x="53493" y="43146"/>
                  </a:lnTo>
                  <a:close/>
                  <a:moveTo>
                    <a:pt x="119759" y="16988"/>
                  </a:moveTo>
                  <a:lnTo>
                    <a:pt x="119759" y="16988"/>
                  </a:lnTo>
                  <a:cubicBezTo>
                    <a:pt x="117590" y="12134"/>
                    <a:pt x="117590" y="14561"/>
                    <a:pt x="115421" y="14561"/>
                  </a:cubicBezTo>
                  <a:cubicBezTo>
                    <a:pt x="115421" y="16988"/>
                    <a:pt x="111084" y="21842"/>
                    <a:pt x="111084" y="24000"/>
                  </a:cubicBezTo>
                  <a:cubicBezTo>
                    <a:pt x="108915" y="28853"/>
                    <a:pt x="104819" y="33707"/>
                    <a:pt x="98313" y="28853"/>
                  </a:cubicBezTo>
                  <a:cubicBezTo>
                    <a:pt x="91807" y="21842"/>
                    <a:pt x="94216" y="19415"/>
                    <a:pt x="96144" y="16988"/>
                  </a:cubicBezTo>
                  <a:cubicBezTo>
                    <a:pt x="96144" y="14561"/>
                    <a:pt x="100481" y="7550"/>
                    <a:pt x="100481" y="5123"/>
                  </a:cubicBezTo>
                  <a:cubicBezTo>
                    <a:pt x="102650" y="5123"/>
                    <a:pt x="100481" y="2696"/>
                    <a:pt x="98313" y="2696"/>
                  </a:cubicBezTo>
                  <a:cubicBezTo>
                    <a:pt x="96144" y="5123"/>
                    <a:pt x="83373" y="9707"/>
                    <a:pt x="81204" y="19415"/>
                  </a:cubicBezTo>
                  <a:cubicBezTo>
                    <a:pt x="79036" y="26426"/>
                    <a:pt x="83373" y="33707"/>
                    <a:pt x="76867" y="40719"/>
                  </a:cubicBezTo>
                  <a:cubicBezTo>
                    <a:pt x="68433" y="50426"/>
                    <a:pt x="68433" y="50426"/>
                    <a:pt x="68433" y="50426"/>
                  </a:cubicBezTo>
                  <a:cubicBezTo>
                    <a:pt x="76867" y="62292"/>
                    <a:pt x="76867" y="62292"/>
                    <a:pt x="76867" y="62292"/>
                  </a:cubicBezTo>
                  <a:cubicBezTo>
                    <a:pt x="87710" y="50426"/>
                    <a:pt x="87710" y="50426"/>
                    <a:pt x="87710" y="50426"/>
                  </a:cubicBezTo>
                  <a:cubicBezTo>
                    <a:pt x="89638" y="48000"/>
                    <a:pt x="94216" y="45573"/>
                    <a:pt x="98313" y="48000"/>
                  </a:cubicBezTo>
                  <a:cubicBezTo>
                    <a:pt x="108915" y="50426"/>
                    <a:pt x="113253" y="45573"/>
                    <a:pt x="117590" y="38561"/>
                  </a:cubicBezTo>
                  <a:cubicBezTo>
                    <a:pt x="119759" y="31280"/>
                    <a:pt x="119759" y="19415"/>
                    <a:pt x="119759" y="16988"/>
                  </a:cubicBezTo>
                  <a:close/>
                  <a:moveTo>
                    <a:pt x="17349" y="107865"/>
                  </a:moveTo>
                  <a:lnTo>
                    <a:pt x="17349" y="107865"/>
                  </a:lnTo>
                  <a:cubicBezTo>
                    <a:pt x="14939" y="110022"/>
                    <a:pt x="14939" y="112449"/>
                    <a:pt x="17349" y="112449"/>
                  </a:cubicBezTo>
                  <a:cubicBezTo>
                    <a:pt x="21445" y="119730"/>
                    <a:pt x="21445" y="119730"/>
                    <a:pt x="21445" y="119730"/>
                  </a:cubicBezTo>
                  <a:cubicBezTo>
                    <a:pt x="23373" y="119730"/>
                    <a:pt x="25783" y="119730"/>
                    <a:pt x="25783" y="117303"/>
                  </a:cubicBezTo>
                  <a:cubicBezTo>
                    <a:pt x="55662" y="86292"/>
                    <a:pt x="55662" y="86292"/>
                    <a:pt x="55662" y="86292"/>
                  </a:cubicBezTo>
                  <a:cubicBezTo>
                    <a:pt x="46987" y="74157"/>
                    <a:pt x="46987" y="74157"/>
                    <a:pt x="46987" y="74157"/>
                  </a:cubicBezTo>
                  <a:lnTo>
                    <a:pt x="17349" y="107865"/>
                  </a:lnTo>
                  <a:close/>
                </a:path>
              </a:pathLst>
            </a:custGeom>
            <a:solidFill>
              <a:schemeClr val="lt1"/>
            </a:solidFill>
            <a:ln>
              <a:noFill/>
            </a:ln>
          </p:spPr>
          <p:txBody>
            <a:bodyPr lIns="91400" tIns="45700" rIns="91400" bIns="45700" anchor="ctr" anchorCtr="0">
              <a:noAutofit/>
            </a:bodyPr>
            <a:lstStyle/>
            <a:p>
              <a:pPr marL="0" marR="0" lvl="0" indent="0" algn="l" rtl="0">
                <a:spcBef>
                  <a:spcPts val="0"/>
                </a:spcBef>
                <a:buNone/>
              </a:pPr>
              <a:endParaRPr sz="3600">
                <a:solidFill>
                  <a:schemeClr val="dk1"/>
                </a:solidFill>
                <a:latin typeface="Lato"/>
                <a:ea typeface="Lato"/>
                <a:cs typeface="Lato"/>
                <a:sym typeface="Lato"/>
              </a:endParaRPr>
            </a:p>
          </p:txBody>
        </p:sp>
        <p:sp>
          <p:nvSpPr>
            <p:cNvPr id="15" name="Rectangle 64"/>
            <p:cNvSpPr/>
            <p:nvPr/>
          </p:nvSpPr>
          <p:spPr>
            <a:xfrm>
              <a:off x="6827573" y="3763961"/>
              <a:ext cx="1507592" cy="307777"/>
            </a:xfrm>
            <a:prstGeom prst="rect">
              <a:avLst/>
            </a:prstGeom>
          </p:spPr>
          <p:txBody>
            <a:bodyPr wrap="none" lIns="0" tIns="0" rIns="0" bIns="0">
              <a:spAutoFit/>
            </a:bodyPr>
            <a:lstStyle/>
            <a:p>
              <a:r>
                <a:rPr lang="en-US" sz="2000" b="1" dirty="0">
                  <a:solidFill>
                    <a:schemeClr val="bg1"/>
                  </a:solidFill>
                </a:rPr>
                <a:t>Keyword Here</a:t>
              </a:r>
            </a:p>
          </p:txBody>
        </p:sp>
        <p:sp>
          <p:nvSpPr>
            <p:cNvPr id="16" name="Shape 471"/>
            <p:cNvSpPr/>
            <p:nvPr/>
          </p:nvSpPr>
          <p:spPr>
            <a:xfrm>
              <a:off x="8834529" y="3773335"/>
              <a:ext cx="394274" cy="399969"/>
            </a:xfrm>
            <a:custGeom>
              <a:avLst/>
              <a:gdLst/>
              <a:ahLst/>
              <a:cxnLst/>
              <a:rect l="0" t="0" r="0" b="0"/>
              <a:pathLst>
                <a:path w="120000" h="120000" extrusionOk="0">
                  <a:moveTo>
                    <a:pt x="115653" y="44110"/>
                  </a:moveTo>
                  <a:lnTo>
                    <a:pt x="115653" y="44110"/>
                  </a:lnTo>
                  <a:cubicBezTo>
                    <a:pt x="70503" y="33675"/>
                    <a:pt x="70503" y="33675"/>
                    <a:pt x="70503" y="33675"/>
                  </a:cubicBezTo>
                  <a:cubicBezTo>
                    <a:pt x="64225" y="4031"/>
                    <a:pt x="64225" y="4031"/>
                    <a:pt x="64225" y="4031"/>
                  </a:cubicBezTo>
                  <a:cubicBezTo>
                    <a:pt x="62052" y="1897"/>
                    <a:pt x="59879" y="0"/>
                    <a:pt x="57706" y="0"/>
                  </a:cubicBezTo>
                  <a:cubicBezTo>
                    <a:pt x="4104" y="14466"/>
                    <a:pt x="4104" y="14466"/>
                    <a:pt x="4104" y="14466"/>
                  </a:cubicBezTo>
                  <a:cubicBezTo>
                    <a:pt x="0" y="16837"/>
                    <a:pt x="0" y="18972"/>
                    <a:pt x="0" y="21106"/>
                  </a:cubicBezTo>
                  <a:cubicBezTo>
                    <a:pt x="19074" y="92490"/>
                    <a:pt x="19074" y="92490"/>
                    <a:pt x="19074" y="92490"/>
                  </a:cubicBezTo>
                  <a:cubicBezTo>
                    <a:pt x="19074" y="94624"/>
                    <a:pt x="23420" y="94624"/>
                    <a:pt x="25835" y="94624"/>
                  </a:cubicBezTo>
                  <a:cubicBezTo>
                    <a:pt x="47082" y="88221"/>
                    <a:pt x="47082" y="88221"/>
                    <a:pt x="47082" y="88221"/>
                  </a:cubicBezTo>
                  <a:cubicBezTo>
                    <a:pt x="42736" y="100790"/>
                    <a:pt x="42736" y="100790"/>
                    <a:pt x="42736" y="100790"/>
                  </a:cubicBezTo>
                  <a:cubicBezTo>
                    <a:pt x="42736" y="102924"/>
                    <a:pt x="44909" y="105059"/>
                    <a:pt x="47082" y="105059"/>
                  </a:cubicBezTo>
                  <a:cubicBezTo>
                    <a:pt x="96096" y="117628"/>
                    <a:pt x="96096" y="117628"/>
                    <a:pt x="96096" y="117628"/>
                  </a:cubicBezTo>
                  <a:cubicBezTo>
                    <a:pt x="98269" y="119762"/>
                    <a:pt x="100442" y="117628"/>
                    <a:pt x="102857" y="115494"/>
                  </a:cubicBezTo>
                  <a:cubicBezTo>
                    <a:pt x="119758" y="50276"/>
                    <a:pt x="119758" y="50276"/>
                    <a:pt x="119758" y="50276"/>
                  </a:cubicBezTo>
                  <a:cubicBezTo>
                    <a:pt x="119758" y="48379"/>
                    <a:pt x="117826" y="44110"/>
                    <a:pt x="115653" y="44110"/>
                  </a:cubicBezTo>
                  <a:close/>
                  <a:moveTo>
                    <a:pt x="8450" y="23003"/>
                  </a:moveTo>
                  <a:lnTo>
                    <a:pt x="8450" y="23003"/>
                  </a:lnTo>
                  <a:cubicBezTo>
                    <a:pt x="55533" y="10434"/>
                    <a:pt x="55533" y="10434"/>
                    <a:pt x="55533" y="10434"/>
                  </a:cubicBezTo>
                  <a:cubicBezTo>
                    <a:pt x="74849" y="73517"/>
                    <a:pt x="74849" y="73517"/>
                    <a:pt x="74849" y="73517"/>
                  </a:cubicBezTo>
                  <a:cubicBezTo>
                    <a:pt x="28008" y="86324"/>
                    <a:pt x="28008" y="86324"/>
                    <a:pt x="28008" y="86324"/>
                  </a:cubicBezTo>
                  <a:lnTo>
                    <a:pt x="8450" y="23003"/>
                  </a:lnTo>
                  <a:close/>
                  <a:moveTo>
                    <a:pt x="93923" y="109328"/>
                  </a:moveTo>
                  <a:lnTo>
                    <a:pt x="93923" y="109328"/>
                  </a:lnTo>
                  <a:cubicBezTo>
                    <a:pt x="53601" y="98893"/>
                    <a:pt x="53601" y="98893"/>
                    <a:pt x="53601" y="98893"/>
                  </a:cubicBezTo>
                  <a:cubicBezTo>
                    <a:pt x="55533" y="86324"/>
                    <a:pt x="55533" y="86324"/>
                    <a:pt x="55533" y="86324"/>
                  </a:cubicBezTo>
                  <a:cubicBezTo>
                    <a:pt x="79195" y="79683"/>
                    <a:pt x="79195" y="79683"/>
                    <a:pt x="79195" y="79683"/>
                  </a:cubicBezTo>
                  <a:cubicBezTo>
                    <a:pt x="81126" y="79683"/>
                    <a:pt x="83299" y="77549"/>
                    <a:pt x="83299" y="75652"/>
                  </a:cubicBezTo>
                  <a:cubicBezTo>
                    <a:pt x="74849" y="41976"/>
                    <a:pt x="74849" y="41976"/>
                    <a:pt x="74849" y="41976"/>
                  </a:cubicBezTo>
                  <a:cubicBezTo>
                    <a:pt x="108893" y="50276"/>
                    <a:pt x="108893" y="50276"/>
                    <a:pt x="108893" y="50276"/>
                  </a:cubicBezTo>
                  <a:lnTo>
                    <a:pt x="93923" y="109328"/>
                  </a:lnTo>
                  <a:close/>
                </a:path>
              </a:pathLst>
            </a:custGeom>
            <a:solidFill>
              <a:schemeClr val="lt1"/>
            </a:solidFill>
            <a:ln>
              <a:noFill/>
            </a:ln>
          </p:spPr>
          <p:txBody>
            <a:bodyPr lIns="91400" tIns="45700" rIns="91400" bIns="45700" anchor="ctr" anchorCtr="0">
              <a:noAutofit/>
            </a:bodyPr>
            <a:lstStyle/>
            <a:p>
              <a:pPr marL="0" marR="0" lvl="0" indent="0" algn="l" rtl="0">
                <a:spcBef>
                  <a:spcPts val="0"/>
                </a:spcBef>
                <a:buNone/>
              </a:pPr>
              <a:endParaRPr sz="3600">
                <a:solidFill>
                  <a:schemeClr val="dk1"/>
                </a:solidFill>
                <a:latin typeface="Lato"/>
                <a:ea typeface="Lato"/>
                <a:cs typeface="Lato"/>
                <a:sym typeface="Lato"/>
              </a:endParaRPr>
            </a:p>
          </p:txBody>
        </p:sp>
        <p:sp>
          <p:nvSpPr>
            <p:cNvPr id="17" name="Rectangle 64"/>
            <p:cNvSpPr/>
            <p:nvPr/>
          </p:nvSpPr>
          <p:spPr>
            <a:xfrm>
              <a:off x="9322936" y="3763961"/>
              <a:ext cx="1507592" cy="307777"/>
            </a:xfrm>
            <a:prstGeom prst="rect">
              <a:avLst/>
            </a:prstGeom>
          </p:spPr>
          <p:txBody>
            <a:bodyPr wrap="none" lIns="0" tIns="0" rIns="0" bIns="0">
              <a:spAutoFit/>
            </a:bodyPr>
            <a:lstStyle/>
            <a:p>
              <a:r>
                <a:rPr lang="en-US" sz="2000" b="1" dirty="0">
                  <a:solidFill>
                    <a:schemeClr val="bg1"/>
                  </a:solidFill>
                </a:rPr>
                <a:t>Keyword Here</a:t>
              </a:r>
            </a:p>
          </p:txBody>
        </p:sp>
        <p:grpSp>
          <p:nvGrpSpPr>
            <p:cNvPr id="18" name="组合 17"/>
            <p:cNvGrpSpPr/>
            <p:nvPr/>
          </p:nvGrpSpPr>
          <p:grpSpPr>
            <a:xfrm>
              <a:off x="1089216" y="4601203"/>
              <a:ext cx="2472589" cy="1398881"/>
              <a:chOff x="8193460" y="2143026"/>
              <a:chExt cx="2472589" cy="1398881"/>
            </a:xfrm>
          </p:grpSpPr>
          <p:sp>
            <p:nvSpPr>
              <p:cNvPr id="28" name="文本框 27"/>
              <p:cNvSpPr txBox="1"/>
              <p:nvPr/>
            </p:nvSpPr>
            <p:spPr>
              <a:xfrm>
                <a:off x="8193460" y="2143026"/>
                <a:ext cx="204029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29" name="Text Placeholder 32"/>
              <p:cNvSpPr txBox="1"/>
              <p:nvPr/>
            </p:nvSpPr>
            <p:spPr>
              <a:xfrm>
                <a:off x="8412731" y="2559693"/>
                <a:ext cx="2253318" cy="98221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400" dirty="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p>
            </p:txBody>
          </p:sp>
        </p:grpSp>
        <p:grpSp>
          <p:nvGrpSpPr>
            <p:cNvPr id="19" name="组合 18"/>
            <p:cNvGrpSpPr/>
            <p:nvPr/>
          </p:nvGrpSpPr>
          <p:grpSpPr>
            <a:xfrm>
              <a:off x="6242794" y="4601203"/>
              <a:ext cx="2472589" cy="1398881"/>
              <a:chOff x="8193460" y="2143026"/>
              <a:chExt cx="2472589" cy="1398881"/>
            </a:xfrm>
          </p:grpSpPr>
          <p:sp>
            <p:nvSpPr>
              <p:cNvPr id="26" name="文本框 25"/>
              <p:cNvSpPr txBox="1"/>
              <p:nvPr/>
            </p:nvSpPr>
            <p:spPr>
              <a:xfrm>
                <a:off x="8193460" y="2143026"/>
                <a:ext cx="204029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27" name="Text Placeholder 32"/>
              <p:cNvSpPr txBox="1"/>
              <p:nvPr/>
            </p:nvSpPr>
            <p:spPr>
              <a:xfrm>
                <a:off x="8412731" y="2559693"/>
                <a:ext cx="2253318" cy="98221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400" dirty="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p>
            </p:txBody>
          </p:sp>
        </p:grpSp>
        <p:grpSp>
          <p:nvGrpSpPr>
            <p:cNvPr id="20" name="组合 19"/>
            <p:cNvGrpSpPr/>
            <p:nvPr/>
          </p:nvGrpSpPr>
          <p:grpSpPr>
            <a:xfrm>
              <a:off x="3680951" y="1898681"/>
              <a:ext cx="2472589" cy="1398881"/>
              <a:chOff x="8193460" y="2143026"/>
              <a:chExt cx="2472589" cy="1398881"/>
            </a:xfrm>
          </p:grpSpPr>
          <p:sp>
            <p:nvSpPr>
              <p:cNvPr id="24" name="文本框 23"/>
              <p:cNvSpPr txBox="1"/>
              <p:nvPr/>
            </p:nvSpPr>
            <p:spPr>
              <a:xfrm>
                <a:off x="8193460" y="2143026"/>
                <a:ext cx="204029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25" name="Text Placeholder 32"/>
              <p:cNvSpPr txBox="1"/>
              <p:nvPr/>
            </p:nvSpPr>
            <p:spPr>
              <a:xfrm>
                <a:off x="8412731" y="2559693"/>
                <a:ext cx="2253318" cy="98221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400" dirty="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p>
            </p:txBody>
          </p:sp>
        </p:grpSp>
        <p:grpSp>
          <p:nvGrpSpPr>
            <p:cNvPr id="21" name="组合 20"/>
            <p:cNvGrpSpPr/>
            <p:nvPr/>
          </p:nvGrpSpPr>
          <p:grpSpPr>
            <a:xfrm>
              <a:off x="8834529" y="1898681"/>
              <a:ext cx="2472589" cy="1398881"/>
              <a:chOff x="8193460" y="2143026"/>
              <a:chExt cx="2472589" cy="1398881"/>
            </a:xfrm>
          </p:grpSpPr>
          <p:sp>
            <p:nvSpPr>
              <p:cNvPr id="22" name="文本框 21"/>
              <p:cNvSpPr txBox="1"/>
              <p:nvPr/>
            </p:nvSpPr>
            <p:spPr>
              <a:xfrm>
                <a:off x="8193460" y="2143026"/>
                <a:ext cx="204029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23" name="Text Placeholder 32"/>
              <p:cNvSpPr txBox="1"/>
              <p:nvPr/>
            </p:nvSpPr>
            <p:spPr>
              <a:xfrm>
                <a:off x="8412731" y="2559693"/>
                <a:ext cx="2253318" cy="98221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400" dirty="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p>
            </p:txBody>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10"/>
          <p:cNvSpPr/>
          <p:nvPr/>
        </p:nvSpPr>
        <p:spPr>
          <a:xfrm>
            <a:off x="251881" y="403136"/>
            <a:ext cx="652803" cy="370029"/>
          </a:xfrm>
          <a:prstGeom prst="roundRect">
            <a:avLst/>
          </a:prstGeom>
          <a:solidFill>
            <a:srgbClr val="B8895A"/>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165" rtl="0" eaLnBrk="1" latinLnBrk="0" hangingPunct="1">
              <a:defRPr sz="1400" kern="1200">
                <a:solidFill>
                  <a:schemeClr val="lt1"/>
                </a:solidFill>
                <a:latin typeface="+mn-lt"/>
                <a:ea typeface="+mn-ea"/>
                <a:cs typeface="+mn-cs"/>
              </a:defRPr>
            </a:lvl1pPr>
            <a:lvl2pPr marL="342265" algn="l" defTabSz="685165" rtl="0" eaLnBrk="1" latinLnBrk="0" hangingPunct="1">
              <a:defRPr sz="1400" kern="1200">
                <a:solidFill>
                  <a:schemeClr val="lt1"/>
                </a:solidFill>
                <a:latin typeface="+mn-lt"/>
                <a:ea typeface="+mn-ea"/>
                <a:cs typeface="+mn-cs"/>
              </a:defRPr>
            </a:lvl2pPr>
            <a:lvl3pPr marL="685165" algn="l" defTabSz="685165" rtl="0" eaLnBrk="1" latinLnBrk="0" hangingPunct="1">
              <a:defRPr sz="1400" kern="1200">
                <a:solidFill>
                  <a:schemeClr val="lt1"/>
                </a:solidFill>
                <a:latin typeface="+mn-lt"/>
                <a:ea typeface="+mn-ea"/>
                <a:cs typeface="+mn-cs"/>
              </a:defRPr>
            </a:lvl3pPr>
            <a:lvl4pPr marL="1027430" algn="l" defTabSz="685165" rtl="0" eaLnBrk="1" latinLnBrk="0" hangingPunct="1">
              <a:defRPr sz="1400" kern="1200">
                <a:solidFill>
                  <a:schemeClr val="lt1"/>
                </a:solidFill>
                <a:latin typeface="+mn-lt"/>
                <a:ea typeface="+mn-ea"/>
                <a:cs typeface="+mn-cs"/>
              </a:defRPr>
            </a:lvl4pPr>
            <a:lvl5pPr marL="1370330" algn="l" defTabSz="685165" rtl="0" eaLnBrk="1" latinLnBrk="0" hangingPunct="1">
              <a:defRPr sz="1400" kern="1200">
                <a:solidFill>
                  <a:schemeClr val="lt1"/>
                </a:solidFill>
                <a:latin typeface="+mn-lt"/>
                <a:ea typeface="+mn-ea"/>
                <a:cs typeface="+mn-cs"/>
              </a:defRPr>
            </a:lvl5pPr>
            <a:lvl6pPr marL="1712595" algn="l" defTabSz="685165" rtl="0" eaLnBrk="1" latinLnBrk="0" hangingPunct="1">
              <a:defRPr sz="1400" kern="1200">
                <a:solidFill>
                  <a:schemeClr val="lt1"/>
                </a:solidFill>
                <a:latin typeface="+mn-lt"/>
                <a:ea typeface="+mn-ea"/>
                <a:cs typeface="+mn-cs"/>
              </a:defRPr>
            </a:lvl6pPr>
            <a:lvl7pPr marL="2054860" algn="l" defTabSz="685165" rtl="0" eaLnBrk="1" latinLnBrk="0" hangingPunct="1">
              <a:defRPr sz="1400" kern="1200">
                <a:solidFill>
                  <a:schemeClr val="lt1"/>
                </a:solidFill>
                <a:latin typeface="+mn-lt"/>
                <a:ea typeface="+mn-ea"/>
                <a:cs typeface="+mn-cs"/>
              </a:defRPr>
            </a:lvl7pPr>
            <a:lvl8pPr marL="2397760" algn="l" defTabSz="685165" rtl="0" eaLnBrk="1" latinLnBrk="0" hangingPunct="1">
              <a:defRPr sz="1400" kern="1200">
                <a:solidFill>
                  <a:schemeClr val="lt1"/>
                </a:solidFill>
                <a:latin typeface="+mn-lt"/>
                <a:ea typeface="+mn-ea"/>
                <a:cs typeface="+mn-cs"/>
              </a:defRPr>
            </a:lvl8pPr>
            <a:lvl9pPr marL="2740025" algn="l" defTabSz="685165" rtl="0" eaLnBrk="1" latinLnBrk="0" hangingPunct="1">
              <a:defRPr sz="1400" kern="1200">
                <a:solidFill>
                  <a:schemeClr val="lt1"/>
                </a:solidFill>
                <a:latin typeface="+mn-lt"/>
                <a:ea typeface="+mn-ea"/>
                <a:cs typeface="+mn-cs"/>
              </a:defRPr>
            </a:lvl9pPr>
          </a:lstStyle>
          <a:p>
            <a:pPr algn="ctr" defTabSz="826770"/>
            <a:r>
              <a:rPr lang="en-US" altLang="zh-CN" sz="2000" dirty="0">
                <a:solidFill>
                  <a:schemeClr val="bg1"/>
                </a:solidFill>
                <a:latin typeface="微软雅黑" panose="020B0503020204020204" pitchFamily="34" charset="-122"/>
                <a:ea typeface="微软雅黑" panose="020B0503020204020204" pitchFamily="34" charset="-122"/>
              </a:rPr>
              <a:t>04</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904684" y="326540"/>
            <a:ext cx="3489158" cy="523220"/>
          </a:xfrm>
          <a:prstGeom prst="rect">
            <a:avLst/>
          </a:prstGeom>
          <a:noFill/>
        </p:spPr>
        <p:txBody>
          <a:bodyPr wrap="square" rtlCol="0">
            <a:spAutoFit/>
          </a:bodyPr>
          <a:lstStyle/>
          <a:p>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论文归档与总结</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aphicFrame>
        <p:nvGraphicFramePr>
          <p:cNvPr id="4" name="Content Placeholder 5"/>
          <p:cNvGraphicFramePr/>
          <p:nvPr/>
        </p:nvGraphicFramePr>
        <p:xfrm>
          <a:off x="838200" y="1666240"/>
          <a:ext cx="10515600" cy="4412827"/>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976088" y="1770413"/>
            <a:ext cx="1231106" cy="246221"/>
          </a:xfrm>
          <a:prstGeom prst="rect">
            <a:avLst/>
          </a:prstGeom>
          <a:ln>
            <a:noFill/>
          </a:ln>
        </p:spPr>
        <p:txBody>
          <a:bodyPr wrap="none" lIns="0" tIns="0" rIns="0" bIns="0">
            <a:spAutoFit/>
          </a:bodyPr>
          <a:lstStyle/>
          <a:p>
            <a:r>
              <a:rPr lang="zh-CN" altLang="en-US" sz="1600" dirty="0">
                <a:cs typeface="+mn-ea"/>
                <a:sym typeface="+mn-lt"/>
              </a:rPr>
              <a:t>点击输入标题</a:t>
            </a:r>
            <a:endParaRPr lang="en-US" sz="1600" dirty="0">
              <a:cs typeface="+mn-ea"/>
              <a:sym typeface="+mn-lt"/>
            </a:endParaRPr>
          </a:p>
        </p:txBody>
      </p:sp>
      <p:sp>
        <p:nvSpPr>
          <p:cNvPr id="8" name="Rectangular Callout 5"/>
          <p:cNvSpPr/>
          <p:nvPr/>
        </p:nvSpPr>
        <p:spPr>
          <a:xfrm flipH="1">
            <a:off x="10017760" y="1534255"/>
            <a:ext cx="1366520" cy="573912"/>
          </a:xfrm>
          <a:prstGeom prst="wedgeRectCallout">
            <a:avLst>
              <a:gd name="adj1" fmla="val -20833"/>
              <a:gd name="adj2" fmla="val 80203"/>
            </a:avLst>
          </a:prstGeom>
          <a:solidFill>
            <a:srgbClr val="B8895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cs typeface="+mn-ea"/>
              <a:sym typeface="+mn-lt"/>
            </a:endParaRPr>
          </a:p>
        </p:txBody>
      </p:sp>
      <p:sp>
        <p:nvSpPr>
          <p:cNvPr id="9" name="TextBox 6"/>
          <p:cNvSpPr txBox="1"/>
          <p:nvPr/>
        </p:nvSpPr>
        <p:spPr>
          <a:xfrm>
            <a:off x="10092224" y="1651934"/>
            <a:ext cx="1260281" cy="338554"/>
          </a:xfrm>
          <a:prstGeom prst="rect">
            <a:avLst/>
          </a:prstGeom>
          <a:noFill/>
        </p:spPr>
        <p:txBody>
          <a:bodyPr wrap="none" lIns="91440" tIns="45720" rIns="91440" bIns="45720" rtlCol="0">
            <a:spAutoFit/>
          </a:bodyPr>
          <a:lstStyle/>
          <a:p>
            <a:pPr algn="ctr"/>
            <a:r>
              <a:rPr lang="en-US" sz="1600" b="1" dirty="0">
                <a:solidFill>
                  <a:schemeClr val="bg1"/>
                </a:solidFill>
                <a:cs typeface="+mn-ea"/>
                <a:sym typeface="+mn-lt"/>
              </a:rPr>
              <a:t>50% Growth</a:t>
            </a:r>
            <a:endParaRPr lang="id-ID" sz="1600" b="1" dirty="0">
              <a:solidFill>
                <a:schemeClr val="bg1"/>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down)">
                                      <p:cBhvr>
                                        <p:cTn id="11" dur="500"/>
                                        <p:tgtEl>
                                          <p:spTgt spid="4">
                                            <p:graphicEl>
                                              <a:chart seriesIdx="-3" categoryIdx="-3" bldStep="gridLegend"/>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down)">
                                      <p:cBhvr>
                                        <p:cTn id="15" dur="500"/>
                                        <p:tgtEl>
                                          <p:spTgt spid="4">
                                            <p:graphicEl>
                                              <a:chart seriesIdx="0" categoryIdx="-4" bldStep="series"/>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down)">
                                      <p:cBhvr>
                                        <p:cTn id="19" dur="500"/>
                                        <p:tgtEl>
                                          <p:spTgt spid="4">
                                            <p:graphicEl>
                                              <a:chart seriesIdx="1" categoryIdx="-4" bldStep="series"/>
                                            </p:graphicEl>
                                          </p:spTgt>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P spid="5" grpId="0"/>
      <p:bldP spid="8"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10"/>
          <p:cNvSpPr/>
          <p:nvPr/>
        </p:nvSpPr>
        <p:spPr>
          <a:xfrm>
            <a:off x="251881" y="403136"/>
            <a:ext cx="652803" cy="370029"/>
          </a:xfrm>
          <a:prstGeom prst="roundRect">
            <a:avLst/>
          </a:prstGeom>
          <a:solidFill>
            <a:srgbClr val="B8895A"/>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165" rtl="0" eaLnBrk="1" latinLnBrk="0" hangingPunct="1">
              <a:defRPr sz="1400" kern="1200">
                <a:solidFill>
                  <a:schemeClr val="lt1"/>
                </a:solidFill>
                <a:latin typeface="+mn-lt"/>
                <a:ea typeface="+mn-ea"/>
                <a:cs typeface="+mn-cs"/>
              </a:defRPr>
            </a:lvl1pPr>
            <a:lvl2pPr marL="342265" algn="l" defTabSz="685165" rtl="0" eaLnBrk="1" latinLnBrk="0" hangingPunct="1">
              <a:defRPr sz="1400" kern="1200">
                <a:solidFill>
                  <a:schemeClr val="lt1"/>
                </a:solidFill>
                <a:latin typeface="+mn-lt"/>
                <a:ea typeface="+mn-ea"/>
                <a:cs typeface="+mn-cs"/>
              </a:defRPr>
            </a:lvl2pPr>
            <a:lvl3pPr marL="685165" algn="l" defTabSz="685165" rtl="0" eaLnBrk="1" latinLnBrk="0" hangingPunct="1">
              <a:defRPr sz="1400" kern="1200">
                <a:solidFill>
                  <a:schemeClr val="lt1"/>
                </a:solidFill>
                <a:latin typeface="+mn-lt"/>
                <a:ea typeface="+mn-ea"/>
                <a:cs typeface="+mn-cs"/>
              </a:defRPr>
            </a:lvl3pPr>
            <a:lvl4pPr marL="1027430" algn="l" defTabSz="685165" rtl="0" eaLnBrk="1" latinLnBrk="0" hangingPunct="1">
              <a:defRPr sz="1400" kern="1200">
                <a:solidFill>
                  <a:schemeClr val="lt1"/>
                </a:solidFill>
                <a:latin typeface="+mn-lt"/>
                <a:ea typeface="+mn-ea"/>
                <a:cs typeface="+mn-cs"/>
              </a:defRPr>
            </a:lvl4pPr>
            <a:lvl5pPr marL="1370330" algn="l" defTabSz="685165" rtl="0" eaLnBrk="1" latinLnBrk="0" hangingPunct="1">
              <a:defRPr sz="1400" kern="1200">
                <a:solidFill>
                  <a:schemeClr val="lt1"/>
                </a:solidFill>
                <a:latin typeface="+mn-lt"/>
                <a:ea typeface="+mn-ea"/>
                <a:cs typeface="+mn-cs"/>
              </a:defRPr>
            </a:lvl5pPr>
            <a:lvl6pPr marL="1712595" algn="l" defTabSz="685165" rtl="0" eaLnBrk="1" latinLnBrk="0" hangingPunct="1">
              <a:defRPr sz="1400" kern="1200">
                <a:solidFill>
                  <a:schemeClr val="lt1"/>
                </a:solidFill>
                <a:latin typeface="+mn-lt"/>
                <a:ea typeface="+mn-ea"/>
                <a:cs typeface="+mn-cs"/>
              </a:defRPr>
            </a:lvl6pPr>
            <a:lvl7pPr marL="2054860" algn="l" defTabSz="685165" rtl="0" eaLnBrk="1" latinLnBrk="0" hangingPunct="1">
              <a:defRPr sz="1400" kern="1200">
                <a:solidFill>
                  <a:schemeClr val="lt1"/>
                </a:solidFill>
                <a:latin typeface="+mn-lt"/>
                <a:ea typeface="+mn-ea"/>
                <a:cs typeface="+mn-cs"/>
              </a:defRPr>
            </a:lvl7pPr>
            <a:lvl8pPr marL="2397760" algn="l" defTabSz="685165" rtl="0" eaLnBrk="1" latinLnBrk="0" hangingPunct="1">
              <a:defRPr sz="1400" kern="1200">
                <a:solidFill>
                  <a:schemeClr val="lt1"/>
                </a:solidFill>
                <a:latin typeface="+mn-lt"/>
                <a:ea typeface="+mn-ea"/>
                <a:cs typeface="+mn-cs"/>
              </a:defRPr>
            </a:lvl8pPr>
            <a:lvl9pPr marL="2740025" algn="l" defTabSz="685165" rtl="0" eaLnBrk="1" latinLnBrk="0" hangingPunct="1">
              <a:defRPr sz="1400" kern="1200">
                <a:solidFill>
                  <a:schemeClr val="lt1"/>
                </a:solidFill>
                <a:latin typeface="+mn-lt"/>
                <a:ea typeface="+mn-ea"/>
                <a:cs typeface="+mn-cs"/>
              </a:defRPr>
            </a:lvl9pPr>
          </a:lstStyle>
          <a:p>
            <a:pPr algn="ctr" defTabSz="826770"/>
            <a:r>
              <a:rPr lang="en-US" altLang="zh-CN" sz="2000" dirty="0">
                <a:solidFill>
                  <a:schemeClr val="bg1"/>
                </a:solidFill>
                <a:latin typeface="微软雅黑" panose="020B0503020204020204" pitchFamily="34" charset="-122"/>
                <a:ea typeface="微软雅黑" panose="020B0503020204020204" pitchFamily="34" charset="-122"/>
              </a:rPr>
              <a:t>04</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904684" y="326540"/>
            <a:ext cx="3489158" cy="523220"/>
          </a:xfrm>
          <a:prstGeom prst="rect">
            <a:avLst/>
          </a:prstGeom>
          <a:noFill/>
        </p:spPr>
        <p:txBody>
          <a:bodyPr wrap="square" rtlCol="0">
            <a:spAutoFit/>
          </a:bodyPr>
          <a:lstStyle/>
          <a:p>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论文归档与总结</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561246" y="2092597"/>
            <a:ext cx="9148864" cy="3975591"/>
            <a:chOff x="1561246" y="2092597"/>
            <a:chExt cx="9148864" cy="3975591"/>
          </a:xfrm>
        </p:grpSpPr>
        <p:grpSp>
          <p:nvGrpSpPr>
            <p:cNvPr id="5" name="组合 4"/>
            <p:cNvGrpSpPr/>
            <p:nvPr/>
          </p:nvGrpSpPr>
          <p:grpSpPr>
            <a:xfrm>
              <a:off x="4150972" y="2092597"/>
              <a:ext cx="3935044" cy="3640546"/>
              <a:chOff x="2819400" y="2420620"/>
              <a:chExt cx="3445566" cy="3187700"/>
            </a:xfrm>
          </p:grpSpPr>
          <p:grpSp>
            <p:nvGrpSpPr>
              <p:cNvPr id="20" name="Group 48"/>
              <p:cNvGrpSpPr/>
              <p:nvPr/>
            </p:nvGrpSpPr>
            <p:grpSpPr>
              <a:xfrm>
                <a:off x="3214688" y="2420620"/>
                <a:ext cx="2695575" cy="3187700"/>
                <a:chOff x="3214688" y="1311275"/>
                <a:chExt cx="2695575" cy="3187700"/>
              </a:xfrm>
            </p:grpSpPr>
            <p:sp>
              <p:nvSpPr>
                <p:cNvPr id="45" name="Freeform 45"/>
                <p:cNvSpPr/>
                <p:nvPr/>
              </p:nvSpPr>
              <p:spPr bwMode="auto">
                <a:xfrm>
                  <a:off x="3214688" y="1311275"/>
                  <a:ext cx="2695575" cy="3187700"/>
                </a:xfrm>
                <a:custGeom>
                  <a:avLst/>
                  <a:gdLst/>
                  <a:ahLst/>
                  <a:cxnLst>
                    <a:cxn ang="0">
                      <a:pos x="673" y="459"/>
                    </a:cxn>
                    <a:cxn ang="0">
                      <a:pos x="371" y="842"/>
                    </a:cxn>
                    <a:cxn ang="0">
                      <a:pos x="359" y="847"/>
                    </a:cxn>
                    <a:cxn ang="0">
                      <a:pos x="348" y="841"/>
                    </a:cxn>
                    <a:cxn ang="0">
                      <a:pos x="36" y="459"/>
                    </a:cxn>
                    <a:cxn ang="0">
                      <a:pos x="30" y="435"/>
                    </a:cxn>
                    <a:cxn ang="0">
                      <a:pos x="5" y="164"/>
                    </a:cxn>
                    <a:cxn ang="0">
                      <a:pos x="348" y="9"/>
                    </a:cxn>
                    <a:cxn ang="0">
                      <a:pos x="359" y="0"/>
                    </a:cxn>
                    <a:cxn ang="0">
                      <a:pos x="371" y="9"/>
                    </a:cxn>
                    <a:cxn ang="0">
                      <a:pos x="716" y="164"/>
                    </a:cxn>
                    <a:cxn ang="0">
                      <a:pos x="679" y="435"/>
                    </a:cxn>
                    <a:cxn ang="0">
                      <a:pos x="673" y="459"/>
                    </a:cxn>
                  </a:cxnLst>
                  <a:rect l="0" t="0" r="r" b="b"/>
                  <a:pathLst>
                    <a:path w="716" h="847">
                      <a:moveTo>
                        <a:pt x="673" y="459"/>
                      </a:moveTo>
                      <a:cubicBezTo>
                        <a:pt x="619" y="648"/>
                        <a:pt x="519" y="775"/>
                        <a:pt x="371" y="842"/>
                      </a:cubicBezTo>
                      <a:cubicBezTo>
                        <a:pt x="367" y="844"/>
                        <a:pt x="363" y="846"/>
                        <a:pt x="359" y="847"/>
                      </a:cubicBezTo>
                      <a:cubicBezTo>
                        <a:pt x="355" y="845"/>
                        <a:pt x="351" y="843"/>
                        <a:pt x="348" y="841"/>
                      </a:cubicBezTo>
                      <a:cubicBezTo>
                        <a:pt x="189" y="750"/>
                        <a:pt x="85" y="622"/>
                        <a:pt x="36" y="459"/>
                      </a:cubicBezTo>
                      <a:cubicBezTo>
                        <a:pt x="34" y="451"/>
                        <a:pt x="32" y="444"/>
                        <a:pt x="30" y="435"/>
                      </a:cubicBezTo>
                      <a:cubicBezTo>
                        <a:pt x="8" y="354"/>
                        <a:pt x="0" y="263"/>
                        <a:pt x="5" y="164"/>
                      </a:cubicBezTo>
                      <a:cubicBezTo>
                        <a:pt x="144" y="135"/>
                        <a:pt x="259" y="83"/>
                        <a:pt x="348" y="9"/>
                      </a:cubicBezTo>
                      <a:cubicBezTo>
                        <a:pt x="352" y="6"/>
                        <a:pt x="355" y="3"/>
                        <a:pt x="359" y="0"/>
                      </a:cubicBezTo>
                      <a:cubicBezTo>
                        <a:pt x="363" y="3"/>
                        <a:pt x="366" y="6"/>
                        <a:pt x="371" y="9"/>
                      </a:cubicBezTo>
                      <a:cubicBezTo>
                        <a:pt x="476" y="88"/>
                        <a:pt x="591" y="139"/>
                        <a:pt x="716" y="164"/>
                      </a:cubicBezTo>
                      <a:cubicBezTo>
                        <a:pt x="712" y="265"/>
                        <a:pt x="699" y="355"/>
                        <a:pt x="679" y="435"/>
                      </a:cubicBezTo>
                      <a:cubicBezTo>
                        <a:pt x="677" y="444"/>
                        <a:pt x="675" y="451"/>
                        <a:pt x="673" y="459"/>
                      </a:cubicBezTo>
                      <a:close/>
                    </a:path>
                  </a:pathLst>
                </a:custGeom>
                <a:solidFill>
                  <a:srgbClr val="B8895A"/>
                </a:solidFill>
                <a:ln w="9525">
                  <a:noFill/>
                  <a:round/>
                </a:ln>
              </p:spPr>
              <p:txBody>
                <a:bodyPr vert="horz" wrap="square" lIns="91440" tIns="45720" rIns="91440" bIns="45720" numCol="1" anchor="t" anchorCtr="0" compatLnSpc="1"/>
                <a:lstStyle/>
                <a:p>
                  <a:endParaRPr lang="en-US"/>
                </a:p>
              </p:txBody>
            </p:sp>
            <p:sp>
              <p:nvSpPr>
                <p:cNvPr id="46" name="Freeform 46"/>
                <p:cNvSpPr/>
                <p:nvPr/>
              </p:nvSpPr>
              <p:spPr bwMode="auto">
                <a:xfrm>
                  <a:off x="3376613" y="1501775"/>
                  <a:ext cx="2371725" cy="2805113"/>
                </a:xfrm>
                <a:custGeom>
                  <a:avLst/>
                  <a:gdLst/>
                  <a:ahLst/>
                  <a:cxnLst>
                    <a:cxn ang="0">
                      <a:pos x="592" y="404"/>
                    </a:cxn>
                    <a:cxn ang="0">
                      <a:pos x="326" y="741"/>
                    </a:cxn>
                    <a:cxn ang="0">
                      <a:pos x="316" y="745"/>
                    </a:cxn>
                    <a:cxn ang="0">
                      <a:pos x="306" y="740"/>
                    </a:cxn>
                    <a:cxn ang="0">
                      <a:pos x="32" y="404"/>
                    </a:cxn>
                    <a:cxn ang="0">
                      <a:pos x="27" y="383"/>
                    </a:cxn>
                    <a:cxn ang="0">
                      <a:pos x="5" y="145"/>
                    </a:cxn>
                    <a:cxn ang="0">
                      <a:pos x="306" y="8"/>
                    </a:cxn>
                    <a:cxn ang="0">
                      <a:pos x="316" y="0"/>
                    </a:cxn>
                    <a:cxn ang="0">
                      <a:pos x="326" y="8"/>
                    </a:cxn>
                    <a:cxn ang="0">
                      <a:pos x="630" y="145"/>
                    </a:cxn>
                    <a:cxn ang="0">
                      <a:pos x="598" y="383"/>
                    </a:cxn>
                    <a:cxn ang="0">
                      <a:pos x="592" y="404"/>
                    </a:cxn>
                  </a:cxnLst>
                  <a:rect l="0" t="0" r="r" b="b"/>
                  <a:pathLst>
                    <a:path w="630" h="745">
                      <a:moveTo>
                        <a:pt x="592" y="404"/>
                      </a:moveTo>
                      <a:cubicBezTo>
                        <a:pt x="545" y="570"/>
                        <a:pt x="456" y="682"/>
                        <a:pt x="326" y="741"/>
                      </a:cubicBezTo>
                      <a:cubicBezTo>
                        <a:pt x="323" y="742"/>
                        <a:pt x="319" y="744"/>
                        <a:pt x="316" y="745"/>
                      </a:cubicBezTo>
                      <a:cubicBezTo>
                        <a:pt x="313" y="743"/>
                        <a:pt x="310" y="742"/>
                        <a:pt x="306" y="740"/>
                      </a:cubicBezTo>
                      <a:cubicBezTo>
                        <a:pt x="167" y="659"/>
                        <a:pt x="75" y="548"/>
                        <a:pt x="32" y="404"/>
                      </a:cubicBezTo>
                      <a:cubicBezTo>
                        <a:pt x="30" y="397"/>
                        <a:pt x="28" y="390"/>
                        <a:pt x="27" y="383"/>
                      </a:cubicBezTo>
                      <a:cubicBezTo>
                        <a:pt x="8" y="311"/>
                        <a:pt x="0" y="232"/>
                        <a:pt x="5" y="145"/>
                      </a:cubicBezTo>
                      <a:cubicBezTo>
                        <a:pt x="127" y="119"/>
                        <a:pt x="228" y="73"/>
                        <a:pt x="306" y="8"/>
                      </a:cubicBezTo>
                      <a:cubicBezTo>
                        <a:pt x="310" y="6"/>
                        <a:pt x="313" y="3"/>
                        <a:pt x="316" y="0"/>
                      </a:cubicBezTo>
                      <a:cubicBezTo>
                        <a:pt x="319" y="3"/>
                        <a:pt x="323" y="5"/>
                        <a:pt x="326" y="8"/>
                      </a:cubicBezTo>
                      <a:cubicBezTo>
                        <a:pt x="419" y="77"/>
                        <a:pt x="520" y="123"/>
                        <a:pt x="630" y="145"/>
                      </a:cubicBezTo>
                      <a:cubicBezTo>
                        <a:pt x="626" y="233"/>
                        <a:pt x="615" y="313"/>
                        <a:pt x="598" y="383"/>
                      </a:cubicBezTo>
                      <a:cubicBezTo>
                        <a:pt x="596" y="390"/>
                        <a:pt x="594" y="397"/>
                        <a:pt x="592" y="404"/>
                      </a:cubicBezTo>
                      <a:close/>
                    </a:path>
                  </a:pathLst>
                </a:custGeom>
                <a:solidFill>
                  <a:srgbClr val="BE9266"/>
                </a:solidFill>
                <a:ln w="9525">
                  <a:noFill/>
                  <a:round/>
                </a:ln>
              </p:spPr>
              <p:txBody>
                <a:bodyPr vert="horz" wrap="square" lIns="91440" tIns="45720" rIns="91440" bIns="45720" numCol="1" anchor="t" anchorCtr="0" compatLnSpc="1"/>
                <a:lstStyle/>
                <a:p>
                  <a:endParaRPr lang="en-US"/>
                </a:p>
              </p:txBody>
            </p:sp>
            <p:sp>
              <p:nvSpPr>
                <p:cNvPr id="47" name="Freeform 47"/>
                <p:cNvSpPr/>
                <p:nvPr/>
              </p:nvSpPr>
              <p:spPr bwMode="auto">
                <a:xfrm>
                  <a:off x="3478213" y="1619250"/>
                  <a:ext cx="2171700" cy="2571750"/>
                </a:xfrm>
                <a:custGeom>
                  <a:avLst/>
                  <a:gdLst/>
                  <a:ahLst/>
                  <a:cxnLst>
                    <a:cxn ang="0">
                      <a:pos x="542" y="370"/>
                    </a:cxn>
                    <a:cxn ang="0">
                      <a:pos x="298" y="679"/>
                    </a:cxn>
                    <a:cxn ang="0">
                      <a:pos x="289" y="683"/>
                    </a:cxn>
                    <a:cxn ang="0">
                      <a:pos x="280" y="678"/>
                    </a:cxn>
                    <a:cxn ang="0">
                      <a:pos x="29" y="370"/>
                    </a:cxn>
                    <a:cxn ang="0">
                      <a:pos x="24" y="351"/>
                    </a:cxn>
                    <a:cxn ang="0">
                      <a:pos x="4" y="133"/>
                    </a:cxn>
                    <a:cxn ang="0">
                      <a:pos x="280" y="8"/>
                    </a:cxn>
                    <a:cxn ang="0">
                      <a:pos x="289" y="0"/>
                    </a:cxn>
                    <a:cxn ang="0">
                      <a:pos x="298" y="7"/>
                    </a:cxn>
                    <a:cxn ang="0">
                      <a:pos x="577" y="133"/>
                    </a:cxn>
                    <a:cxn ang="0">
                      <a:pos x="547" y="351"/>
                    </a:cxn>
                    <a:cxn ang="0">
                      <a:pos x="542" y="370"/>
                    </a:cxn>
                  </a:cxnLst>
                  <a:rect l="0" t="0" r="r" b="b"/>
                  <a:pathLst>
                    <a:path w="577" h="683">
                      <a:moveTo>
                        <a:pt x="542" y="370"/>
                      </a:moveTo>
                      <a:cubicBezTo>
                        <a:pt x="499" y="522"/>
                        <a:pt x="418" y="625"/>
                        <a:pt x="298" y="679"/>
                      </a:cubicBezTo>
                      <a:cubicBezTo>
                        <a:pt x="295" y="681"/>
                        <a:pt x="292" y="682"/>
                        <a:pt x="289" y="683"/>
                      </a:cubicBezTo>
                      <a:cubicBezTo>
                        <a:pt x="286" y="682"/>
                        <a:pt x="283" y="680"/>
                        <a:pt x="280" y="678"/>
                      </a:cubicBezTo>
                      <a:cubicBezTo>
                        <a:pt x="152" y="604"/>
                        <a:pt x="68" y="502"/>
                        <a:pt x="29" y="370"/>
                      </a:cubicBezTo>
                      <a:cubicBezTo>
                        <a:pt x="27" y="364"/>
                        <a:pt x="25" y="358"/>
                        <a:pt x="24" y="351"/>
                      </a:cubicBezTo>
                      <a:cubicBezTo>
                        <a:pt x="6" y="285"/>
                        <a:pt x="0" y="212"/>
                        <a:pt x="4" y="133"/>
                      </a:cubicBezTo>
                      <a:cubicBezTo>
                        <a:pt x="116" y="109"/>
                        <a:pt x="208" y="67"/>
                        <a:pt x="280" y="8"/>
                      </a:cubicBezTo>
                      <a:cubicBezTo>
                        <a:pt x="283" y="5"/>
                        <a:pt x="286" y="3"/>
                        <a:pt x="289" y="0"/>
                      </a:cubicBezTo>
                      <a:cubicBezTo>
                        <a:pt x="292" y="2"/>
                        <a:pt x="295" y="5"/>
                        <a:pt x="298" y="7"/>
                      </a:cubicBezTo>
                      <a:cubicBezTo>
                        <a:pt x="383" y="71"/>
                        <a:pt x="476" y="112"/>
                        <a:pt x="577" y="133"/>
                      </a:cubicBezTo>
                      <a:cubicBezTo>
                        <a:pt x="574" y="214"/>
                        <a:pt x="564" y="287"/>
                        <a:pt x="547" y="351"/>
                      </a:cubicBezTo>
                      <a:cubicBezTo>
                        <a:pt x="546" y="358"/>
                        <a:pt x="544" y="364"/>
                        <a:pt x="542" y="370"/>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nvGrpSpPr>
              <p:cNvPr id="21" name="Group 49"/>
              <p:cNvGrpSpPr/>
              <p:nvPr/>
            </p:nvGrpSpPr>
            <p:grpSpPr>
              <a:xfrm>
                <a:off x="3606801" y="2904808"/>
                <a:ext cx="928688" cy="1141413"/>
                <a:chOff x="3606801" y="1795463"/>
                <a:chExt cx="928688" cy="1141413"/>
              </a:xfrm>
            </p:grpSpPr>
            <p:sp>
              <p:nvSpPr>
                <p:cNvPr id="43" name="Freeform 8"/>
                <p:cNvSpPr/>
                <p:nvPr/>
              </p:nvSpPr>
              <p:spPr bwMode="auto">
                <a:xfrm>
                  <a:off x="3606801" y="1795463"/>
                  <a:ext cx="928688" cy="1141413"/>
                </a:xfrm>
                <a:custGeom>
                  <a:avLst/>
                  <a:gdLst/>
                  <a:ahLst/>
                  <a:cxnLst>
                    <a:cxn ang="0">
                      <a:pos x="3" y="110"/>
                    </a:cxn>
                    <a:cxn ang="0">
                      <a:pos x="247" y="0"/>
                    </a:cxn>
                    <a:cxn ang="0">
                      <a:pos x="247" y="303"/>
                    </a:cxn>
                    <a:cxn ang="0">
                      <a:pos x="21" y="303"/>
                    </a:cxn>
                    <a:cxn ang="0">
                      <a:pos x="3" y="110"/>
                    </a:cxn>
                  </a:cxnLst>
                  <a:rect l="0" t="0" r="r" b="b"/>
                  <a:pathLst>
                    <a:path w="247" h="303">
                      <a:moveTo>
                        <a:pt x="3" y="110"/>
                      </a:moveTo>
                      <a:cubicBezTo>
                        <a:pt x="103" y="89"/>
                        <a:pt x="184" y="52"/>
                        <a:pt x="247" y="0"/>
                      </a:cubicBezTo>
                      <a:cubicBezTo>
                        <a:pt x="247" y="303"/>
                        <a:pt x="247" y="303"/>
                        <a:pt x="247" y="303"/>
                      </a:cubicBezTo>
                      <a:cubicBezTo>
                        <a:pt x="21" y="303"/>
                        <a:pt x="21" y="303"/>
                        <a:pt x="21" y="303"/>
                      </a:cubicBezTo>
                      <a:cubicBezTo>
                        <a:pt x="5" y="245"/>
                        <a:pt x="0" y="180"/>
                        <a:pt x="3" y="110"/>
                      </a:cubicBezTo>
                      <a:close/>
                    </a:path>
                  </a:pathLst>
                </a:custGeom>
                <a:solidFill>
                  <a:srgbClr val="B8895A"/>
                </a:solidFill>
                <a:ln w="9525">
                  <a:noFill/>
                  <a:round/>
                </a:ln>
              </p:spPr>
              <p:txBody>
                <a:bodyPr vert="horz" wrap="square" lIns="91440" tIns="45720" rIns="91440" bIns="45720" numCol="1" anchor="t" anchorCtr="0" compatLnSpc="1"/>
                <a:lstStyle/>
                <a:p>
                  <a:endParaRPr lang="en-US"/>
                </a:p>
              </p:txBody>
            </p:sp>
            <p:sp>
              <p:nvSpPr>
                <p:cNvPr id="44" name="Freeform 9"/>
                <p:cNvSpPr>
                  <a:spLocks noEditPoints="1"/>
                </p:cNvSpPr>
                <p:nvPr/>
              </p:nvSpPr>
              <p:spPr bwMode="auto">
                <a:xfrm>
                  <a:off x="3962400" y="2350968"/>
                  <a:ext cx="275623" cy="307615"/>
                </a:xfrm>
                <a:custGeom>
                  <a:avLst/>
                  <a:gdLst/>
                  <a:ahLst/>
                  <a:cxnLst>
                    <a:cxn ang="0">
                      <a:pos x="374" y="158"/>
                    </a:cxn>
                    <a:cxn ang="0">
                      <a:pos x="352" y="158"/>
                    </a:cxn>
                    <a:cxn ang="0">
                      <a:pos x="209" y="0"/>
                    </a:cxn>
                    <a:cxn ang="0">
                      <a:pos x="67" y="158"/>
                    </a:cxn>
                    <a:cxn ang="0">
                      <a:pos x="44" y="158"/>
                    </a:cxn>
                    <a:cxn ang="0">
                      <a:pos x="0" y="203"/>
                    </a:cxn>
                    <a:cxn ang="0">
                      <a:pos x="0" y="414"/>
                    </a:cxn>
                    <a:cxn ang="0">
                      <a:pos x="44" y="478"/>
                    </a:cxn>
                    <a:cxn ang="0">
                      <a:pos x="374" y="478"/>
                    </a:cxn>
                    <a:cxn ang="0">
                      <a:pos x="428" y="414"/>
                    </a:cxn>
                    <a:cxn ang="0">
                      <a:pos x="428" y="203"/>
                    </a:cxn>
                    <a:cxn ang="0">
                      <a:pos x="374" y="158"/>
                    </a:cxn>
                    <a:cxn ang="0">
                      <a:pos x="247" y="414"/>
                    </a:cxn>
                    <a:cxn ang="0">
                      <a:pos x="172" y="414"/>
                    </a:cxn>
                    <a:cxn ang="0">
                      <a:pos x="186" y="309"/>
                    </a:cxn>
                    <a:cxn ang="0">
                      <a:pos x="161" y="265"/>
                    </a:cxn>
                    <a:cxn ang="0">
                      <a:pos x="210" y="216"/>
                    </a:cxn>
                    <a:cxn ang="0">
                      <a:pos x="258" y="264"/>
                    </a:cxn>
                    <a:cxn ang="0">
                      <a:pos x="232" y="310"/>
                    </a:cxn>
                    <a:cxn ang="0">
                      <a:pos x="247" y="414"/>
                    </a:cxn>
                    <a:cxn ang="0">
                      <a:pos x="112" y="158"/>
                    </a:cxn>
                    <a:cxn ang="0">
                      <a:pos x="209" y="45"/>
                    </a:cxn>
                    <a:cxn ang="0">
                      <a:pos x="307" y="158"/>
                    </a:cxn>
                    <a:cxn ang="0">
                      <a:pos x="112" y="158"/>
                    </a:cxn>
                  </a:cxnLst>
                  <a:rect l="0" t="0" r="r" b="b"/>
                  <a:pathLst>
                    <a:path w="428" h="478">
                      <a:moveTo>
                        <a:pt x="374" y="158"/>
                      </a:moveTo>
                      <a:cubicBezTo>
                        <a:pt x="352" y="158"/>
                        <a:pt x="352" y="158"/>
                        <a:pt x="352" y="158"/>
                      </a:cubicBezTo>
                      <a:cubicBezTo>
                        <a:pt x="352" y="58"/>
                        <a:pt x="292" y="0"/>
                        <a:pt x="209" y="0"/>
                      </a:cubicBezTo>
                      <a:cubicBezTo>
                        <a:pt x="127" y="0"/>
                        <a:pt x="67" y="58"/>
                        <a:pt x="67" y="158"/>
                      </a:cubicBezTo>
                      <a:cubicBezTo>
                        <a:pt x="44" y="158"/>
                        <a:pt x="44" y="158"/>
                        <a:pt x="44" y="158"/>
                      </a:cubicBezTo>
                      <a:cubicBezTo>
                        <a:pt x="11" y="158"/>
                        <a:pt x="0" y="170"/>
                        <a:pt x="0" y="203"/>
                      </a:cubicBezTo>
                      <a:cubicBezTo>
                        <a:pt x="0" y="414"/>
                        <a:pt x="0" y="414"/>
                        <a:pt x="0" y="414"/>
                      </a:cubicBezTo>
                      <a:cubicBezTo>
                        <a:pt x="0" y="447"/>
                        <a:pt x="11" y="478"/>
                        <a:pt x="44" y="478"/>
                      </a:cubicBezTo>
                      <a:cubicBezTo>
                        <a:pt x="374" y="478"/>
                        <a:pt x="374" y="478"/>
                        <a:pt x="374" y="478"/>
                      </a:cubicBezTo>
                      <a:cubicBezTo>
                        <a:pt x="407" y="478"/>
                        <a:pt x="428" y="447"/>
                        <a:pt x="428" y="414"/>
                      </a:cubicBezTo>
                      <a:cubicBezTo>
                        <a:pt x="428" y="203"/>
                        <a:pt x="428" y="203"/>
                        <a:pt x="428" y="203"/>
                      </a:cubicBezTo>
                      <a:cubicBezTo>
                        <a:pt x="428" y="170"/>
                        <a:pt x="407" y="158"/>
                        <a:pt x="374" y="158"/>
                      </a:cubicBezTo>
                      <a:moveTo>
                        <a:pt x="247" y="414"/>
                      </a:moveTo>
                      <a:cubicBezTo>
                        <a:pt x="172" y="414"/>
                        <a:pt x="172" y="414"/>
                        <a:pt x="172" y="414"/>
                      </a:cubicBezTo>
                      <a:cubicBezTo>
                        <a:pt x="186" y="309"/>
                        <a:pt x="186" y="309"/>
                        <a:pt x="186" y="309"/>
                      </a:cubicBezTo>
                      <a:cubicBezTo>
                        <a:pt x="171" y="301"/>
                        <a:pt x="161" y="283"/>
                        <a:pt x="161" y="265"/>
                      </a:cubicBezTo>
                      <a:cubicBezTo>
                        <a:pt x="161" y="238"/>
                        <a:pt x="183" y="216"/>
                        <a:pt x="210" y="216"/>
                      </a:cubicBezTo>
                      <a:cubicBezTo>
                        <a:pt x="236" y="216"/>
                        <a:pt x="258" y="237"/>
                        <a:pt x="258" y="264"/>
                      </a:cubicBezTo>
                      <a:cubicBezTo>
                        <a:pt x="258" y="282"/>
                        <a:pt x="248" y="302"/>
                        <a:pt x="232" y="310"/>
                      </a:cubicBezTo>
                      <a:lnTo>
                        <a:pt x="247" y="414"/>
                      </a:lnTo>
                      <a:close/>
                      <a:moveTo>
                        <a:pt x="112" y="158"/>
                      </a:moveTo>
                      <a:cubicBezTo>
                        <a:pt x="112" y="66"/>
                        <a:pt x="161" y="45"/>
                        <a:pt x="209" y="45"/>
                      </a:cubicBezTo>
                      <a:cubicBezTo>
                        <a:pt x="258" y="45"/>
                        <a:pt x="307" y="66"/>
                        <a:pt x="307" y="158"/>
                      </a:cubicBezTo>
                      <a:lnTo>
                        <a:pt x="112" y="158"/>
                      </a:lnTo>
                      <a:close/>
                    </a:path>
                  </a:pathLst>
                </a:custGeom>
                <a:solidFill>
                  <a:srgbClr val="FFFFFF"/>
                </a:solidFill>
                <a:ln w="9525">
                  <a:noFill/>
                  <a:round/>
                </a:ln>
              </p:spPr>
              <p:txBody>
                <a:bodyPr vert="horz" wrap="square" lIns="91440" tIns="45720" rIns="91440" bIns="45720" numCol="1" anchor="t" anchorCtr="0" compatLnSpc="1"/>
                <a:lstStyle/>
                <a:p>
                  <a:endParaRPr lang="en-US"/>
                </a:p>
              </p:txBody>
            </p:sp>
          </p:grpSp>
          <p:grpSp>
            <p:nvGrpSpPr>
              <p:cNvPr id="22" name="Group 50"/>
              <p:cNvGrpSpPr/>
              <p:nvPr/>
            </p:nvGrpSpPr>
            <p:grpSpPr>
              <a:xfrm>
                <a:off x="4595813" y="2901633"/>
                <a:ext cx="927100" cy="1144588"/>
                <a:chOff x="4595813" y="1792288"/>
                <a:chExt cx="927100" cy="1144588"/>
              </a:xfrm>
            </p:grpSpPr>
            <p:sp>
              <p:nvSpPr>
                <p:cNvPr id="41" name="Freeform 9"/>
                <p:cNvSpPr/>
                <p:nvPr/>
              </p:nvSpPr>
              <p:spPr bwMode="auto">
                <a:xfrm>
                  <a:off x="4595813" y="1792288"/>
                  <a:ext cx="927100" cy="1144588"/>
                </a:xfrm>
                <a:custGeom>
                  <a:avLst/>
                  <a:gdLst/>
                  <a:ahLst/>
                  <a:cxnLst>
                    <a:cxn ang="0">
                      <a:pos x="220" y="304"/>
                    </a:cxn>
                    <a:cxn ang="0">
                      <a:pos x="0" y="304"/>
                    </a:cxn>
                    <a:cxn ang="0">
                      <a:pos x="0" y="0"/>
                    </a:cxn>
                    <a:cxn ang="0">
                      <a:pos x="246" y="111"/>
                    </a:cxn>
                    <a:cxn ang="0">
                      <a:pos x="220" y="304"/>
                    </a:cxn>
                  </a:cxnLst>
                  <a:rect l="0" t="0" r="r" b="b"/>
                  <a:pathLst>
                    <a:path w="246" h="304">
                      <a:moveTo>
                        <a:pt x="220" y="304"/>
                      </a:moveTo>
                      <a:cubicBezTo>
                        <a:pt x="0" y="304"/>
                        <a:pt x="0" y="304"/>
                        <a:pt x="0" y="304"/>
                      </a:cubicBezTo>
                      <a:cubicBezTo>
                        <a:pt x="0" y="0"/>
                        <a:pt x="0" y="0"/>
                        <a:pt x="0" y="0"/>
                      </a:cubicBezTo>
                      <a:cubicBezTo>
                        <a:pt x="76" y="56"/>
                        <a:pt x="158" y="93"/>
                        <a:pt x="246" y="111"/>
                      </a:cubicBezTo>
                      <a:cubicBezTo>
                        <a:pt x="243" y="183"/>
                        <a:pt x="235" y="247"/>
                        <a:pt x="220" y="304"/>
                      </a:cubicBezTo>
                      <a:close/>
                    </a:path>
                  </a:pathLst>
                </a:custGeom>
                <a:solidFill>
                  <a:srgbClr val="B8895A"/>
                </a:solidFill>
                <a:ln w="9525">
                  <a:noFill/>
                  <a:round/>
                </a:ln>
              </p:spPr>
              <p:txBody>
                <a:bodyPr vert="horz" wrap="square" lIns="91440" tIns="45720" rIns="91440" bIns="45720" numCol="1" anchor="t" anchorCtr="0" compatLnSpc="1"/>
                <a:lstStyle/>
                <a:p>
                  <a:endParaRPr lang="en-US"/>
                </a:p>
              </p:txBody>
            </p:sp>
            <p:sp>
              <p:nvSpPr>
                <p:cNvPr id="42" name="Freeform 100"/>
                <p:cNvSpPr>
                  <a:spLocks noEditPoints="1"/>
                </p:cNvSpPr>
                <p:nvPr/>
              </p:nvSpPr>
              <p:spPr bwMode="auto">
                <a:xfrm>
                  <a:off x="4800600" y="2355899"/>
                  <a:ext cx="323697" cy="310304"/>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nvGrpSpPr>
              <p:cNvPr id="23" name="Group 51"/>
              <p:cNvGrpSpPr/>
              <p:nvPr/>
            </p:nvGrpSpPr>
            <p:grpSpPr>
              <a:xfrm>
                <a:off x="3703638" y="4109720"/>
                <a:ext cx="831850" cy="1023938"/>
                <a:chOff x="3703638" y="3000375"/>
                <a:chExt cx="831850" cy="1023938"/>
              </a:xfrm>
            </p:grpSpPr>
            <p:sp>
              <p:nvSpPr>
                <p:cNvPr id="39" name="Freeform 11"/>
                <p:cNvSpPr/>
                <p:nvPr/>
              </p:nvSpPr>
              <p:spPr bwMode="auto">
                <a:xfrm>
                  <a:off x="3703638" y="3000375"/>
                  <a:ext cx="831850" cy="1023938"/>
                </a:xfrm>
                <a:custGeom>
                  <a:avLst/>
                  <a:gdLst/>
                  <a:ahLst/>
                  <a:cxnLst>
                    <a:cxn ang="0">
                      <a:pos x="221" y="0"/>
                    </a:cxn>
                    <a:cxn ang="0">
                      <a:pos x="221" y="272"/>
                    </a:cxn>
                    <a:cxn ang="0">
                      <a:pos x="0" y="0"/>
                    </a:cxn>
                    <a:cxn ang="0">
                      <a:pos x="221" y="0"/>
                    </a:cxn>
                  </a:cxnLst>
                  <a:rect l="0" t="0" r="r" b="b"/>
                  <a:pathLst>
                    <a:path w="221" h="272">
                      <a:moveTo>
                        <a:pt x="221" y="0"/>
                      </a:moveTo>
                      <a:cubicBezTo>
                        <a:pt x="221" y="272"/>
                        <a:pt x="221" y="272"/>
                        <a:pt x="221" y="272"/>
                      </a:cubicBezTo>
                      <a:cubicBezTo>
                        <a:pt x="108" y="207"/>
                        <a:pt x="34" y="116"/>
                        <a:pt x="0" y="0"/>
                      </a:cubicBezTo>
                      <a:lnTo>
                        <a:pt x="221" y="0"/>
                      </a:lnTo>
                      <a:close/>
                    </a:path>
                  </a:pathLst>
                </a:custGeom>
                <a:solidFill>
                  <a:srgbClr val="B8895A"/>
                </a:solidFill>
                <a:ln w="9525">
                  <a:noFill/>
                  <a:round/>
                </a:ln>
              </p:spPr>
              <p:txBody>
                <a:bodyPr vert="horz" wrap="square" lIns="91440" tIns="45720" rIns="91440" bIns="45720" numCol="1" anchor="t" anchorCtr="0" compatLnSpc="1"/>
                <a:lstStyle/>
                <a:p>
                  <a:endParaRPr lang="en-US"/>
                </a:p>
              </p:txBody>
            </p:sp>
            <p:sp>
              <p:nvSpPr>
                <p:cNvPr id="40" name="Freeform 131"/>
                <p:cNvSpPr/>
                <p:nvPr/>
              </p:nvSpPr>
              <p:spPr bwMode="auto">
                <a:xfrm>
                  <a:off x="4077352" y="3159042"/>
                  <a:ext cx="321341" cy="326210"/>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bg1"/>
                </a:solidFill>
                <a:ln w="9525">
                  <a:noFill/>
                  <a:round/>
                </a:ln>
              </p:spPr>
              <p:txBody>
                <a:bodyPr vert="horz" wrap="square" lIns="91440" tIns="45720" rIns="91440" bIns="45720" numCol="1" anchor="t" anchorCtr="0" compatLnSpc="1"/>
                <a:lstStyle/>
                <a:p>
                  <a:endParaRPr lang="en-US" dirty="0"/>
                </a:p>
              </p:txBody>
            </p:sp>
          </p:grpSp>
          <p:grpSp>
            <p:nvGrpSpPr>
              <p:cNvPr id="24" name="Group 52"/>
              <p:cNvGrpSpPr/>
              <p:nvPr/>
            </p:nvGrpSpPr>
            <p:grpSpPr>
              <a:xfrm>
                <a:off x="4595813" y="4109720"/>
                <a:ext cx="814388" cy="1028700"/>
                <a:chOff x="4595813" y="3000375"/>
                <a:chExt cx="814388" cy="1028700"/>
              </a:xfrm>
            </p:grpSpPr>
            <p:sp>
              <p:nvSpPr>
                <p:cNvPr id="37" name="Freeform 10"/>
                <p:cNvSpPr/>
                <p:nvPr/>
              </p:nvSpPr>
              <p:spPr bwMode="auto">
                <a:xfrm>
                  <a:off x="4595813" y="3000375"/>
                  <a:ext cx="814388" cy="1028700"/>
                </a:xfrm>
                <a:custGeom>
                  <a:avLst/>
                  <a:gdLst/>
                  <a:ahLst/>
                  <a:cxnLst>
                    <a:cxn ang="0">
                      <a:pos x="0" y="0"/>
                    </a:cxn>
                    <a:cxn ang="0">
                      <a:pos x="216" y="0"/>
                    </a:cxn>
                    <a:cxn ang="0">
                      <a:pos x="0" y="273"/>
                    </a:cxn>
                    <a:cxn ang="0">
                      <a:pos x="0" y="0"/>
                    </a:cxn>
                  </a:cxnLst>
                  <a:rect l="0" t="0" r="r" b="b"/>
                  <a:pathLst>
                    <a:path w="216" h="273">
                      <a:moveTo>
                        <a:pt x="0" y="0"/>
                      </a:moveTo>
                      <a:cubicBezTo>
                        <a:pt x="216" y="0"/>
                        <a:pt x="216" y="0"/>
                        <a:pt x="216" y="0"/>
                      </a:cubicBezTo>
                      <a:cubicBezTo>
                        <a:pt x="178" y="134"/>
                        <a:pt x="106" y="225"/>
                        <a:pt x="0" y="273"/>
                      </a:cubicBezTo>
                      <a:lnTo>
                        <a:pt x="0" y="0"/>
                      </a:lnTo>
                      <a:close/>
                    </a:path>
                  </a:pathLst>
                </a:custGeom>
                <a:solidFill>
                  <a:srgbClr val="B8895A"/>
                </a:solidFill>
                <a:ln w="9525">
                  <a:noFill/>
                  <a:round/>
                </a:ln>
              </p:spPr>
              <p:txBody>
                <a:bodyPr vert="horz" wrap="square" lIns="91440" tIns="45720" rIns="91440" bIns="45720" numCol="1" anchor="t" anchorCtr="0" compatLnSpc="1"/>
                <a:lstStyle/>
                <a:p>
                  <a:endParaRPr lang="en-US"/>
                </a:p>
              </p:txBody>
            </p:sp>
            <p:sp>
              <p:nvSpPr>
                <p:cNvPr id="38" name="Freeform 62"/>
                <p:cNvSpPr>
                  <a:spLocks noEditPoints="1"/>
                </p:cNvSpPr>
                <p:nvPr/>
              </p:nvSpPr>
              <p:spPr bwMode="auto">
                <a:xfrm>
                  <a:off x="4737209" y="3175053"/>
                  <a:ext cx="330417" cy="333059"/>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91440" tIns="45720" rIns="91440" bIns="45720" numCol="1" anchor="t" anchorCtr="0" compatLnSpc="1"/>
                <a:lstStyle/>
                <a:p>
                  <a:endParaRPr lang="en-US" dirty="0"/>
                </a:p>
              </p:txBody>
            </p:sp>
          </p:grpSp>
          <p:grpSp>
            <p:nvGrpSpPr>
              <p:cNvPr id="25" name="Group 81"/>
              <p:cNvGrpSpPr/>
              <p:nvPr/>
            </p:nvGrpSpPr>
            <p:grpSpPr>
              <a:xfrm flipV="1">
                <a:off x="2918751" y="4797366"/>
                <a:ext cx="1118923" cy="219347"/>
                <a:chOff x="2712812" y="1457456"/>
                <a:chExt cx="1118923" cy="223062"/>
              </a:xfrm>
            </p:grpSpPr>
            <p:cxnSp>
              <p:nvCxnSpPr>
                <p:cNvPr id="35" name="Straight Connector 73"/>
                <p:cNvCxnSpPr/>
                <p:nvPr/>
              </p:nvCxnSpPr>
              <p:spPr>
                <a:xfrm flipH="1" flipV="1">
                  <a:off x="3592681" y="1460250"/>
                  <a:ext cx="239054" cy="220268"/>
                </a:xfrm>
                <a:prstGeom prst="line">
                  <a:avLst/>
                </a:prstGeom>
                <a:ln w="19050" cap="rnd">
                  <a:solidFill>
                    <a:srgbClr val="B8895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74"/>
                <p:cNvCxnSpPr/>
                <p:nvPr/>
              </p:nvCxnSpPr>
              <p:spPr>
                <a:xfrm rot="10800000" flipV="1">
                  <a:off x="2712812" y="1457456"/>
                  <a:ext cx="879870" cy="1615"/>
                </a:xfrm>
                <a:prstGeom prst="line">
                  <a:avLst/>
                </a:prstGeom>
                <a:ln w="19050" cap="rnd">
                  <a:solidFill>
                    <a:srgbClr val="B8895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6" name="Group 81"/>
              <p:cNvGrpSpPr/>
              <p:nvPr/>
            </p:nvGrpSpPr>
            <p:grpSpPr>
              <a:xfrm flipH="1" flipV="1">
                <a:off x="5044785" y="4798160"/>
                <a:ext cx="1061316" cy="217759"/>
                <a:chOff x="2770419" y="1459071"/>
                <a:chExt cx="1061316" cy="221447"/>
              </a:xfrm>
            </p:grpSpPr>
            <p:cxnSp>
              <p:nvCxnSpPr>
                <p:cNvPr id="33" name="Straight Connector 76"/>
                <p:cNvCxnSpPr/>
                <p:nvPr/>
              </p:nvCxnSpPr>
              <p:spPr>
                <a:xfrm flipH="1" flipV="1">
                  <a:off x="3592681" y="1460250"/>
                  <a:ext cx="239054" cy="220268"/>
                </a:xfrm>
                <a:prstGeom prst="line">
                  <a:avLst/>
                </a:prstGeom>
                <a:ln w="19050" cap="rnd">
                  <a:solidFill>
                    <a:srgbClr val="B8895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4" name="Straight Connector 77"/>
                <p:cNvCxnSpPr/>
                <p:nvPr/>
              </p:nvCxnSpPr>
              <p:spPr>
                <a:xfrm flipH="1" flipV="1">
                  <a:off x="2770419" y="1459071"/>
                  <a:ext cx="822263" cy="2"/>
                </a:xfrm>
                <a:prstGeom prst="line">
                  <a:avLst/>
                </a:prstGeom>
                <a:ln w="19050" cap="rnd">
                  <a:solidFill>
                    <a:srgbClr val="B8895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7" name="Group 81"/>
              <p:cNvGrpSpPr/>
              <p:nvPr/>
            </p:nvGrpSpPr>
            <p:grpSpPr>
              <a:xfrm>
                <a:off x="2819400" y="2977073"/>
                <a:ext cx="1118923" cy="219347"/>
                <a:chOff x="2712812" y="1457456"/>
                <a:chExt cx="1118923" cy="223062"/>
              </a:xfrm>
            </p:grpSpPr>
            <p:cxnSp>
              <p:nvCxnSpPr>
                <p:cNvPr id="31" name="Straight Connector 79"/>
                <p:cNvCxnSpPr/>
                <p:nvPr/>
              </p:nvCxnSpPr>
              <p:spPr>
                <a:xfrm flipH="1" flipV="1">
                  <a:off x="3592681" y="1460250"/>
                  <a:ext cx="239054" cy="220268"/>
                </a:xfrm>
                <a:prstGeom prst="line">
                  <a:avLst/>
                </a:prstGeom>
                <a:ln w="19050" cap="rnd">
                  <a:solidFill>
                    <a:srgbClr val="B8895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80"/>
                <p:cNvCxnSpPr/>
                <p:nvPr/>
              </p:nvCxnSpPr>
              <p:spPr>
                <a:xfrm rot="10800000" flipV="1">
                  <a:off x="2712812" y="1457456"/>
                  <a:ext cx="879870" cy="1615"/>
                </a:xfrm>
                <a:prstGeom prst="line">
                  <a:avLst/>
                </a:prstGeom>
                <a:ln w="19050" cap="rnd">
                  <a:solidFill>
                    <a:srgbClr val="B8895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8" name="Group 81"/>
              <p:cNvGrpSpPr/>
              <p:nvPr/>
            </p:nvGrpSpPr>
            <p:grpSpPr>
              <a:xfrm flipH="1">
                <a:off x="5203650" y="2977867"/>
                <a:ext cx="1061316" cy="217759"/>
                <a:chOff x="2770419" y="1459071"/>
                <a:chExt cx="1061316" cy="221447"/>
              </a:xfrm>
            </p:grpSpPr>
            <p:cxnSp>
              <p:nvCxnSpPr>
                <p:cNvPr id="29" name="Straight Connector 82"/>
                <p:cNvCxnSpPr/>
                <p:nvPr/>
              </p:nvCxnSpPr>
              <p:spPr>
                <a:xfrm flipH="1" flipV="1">
                  <a:off x="3592681" y="1460250"/>
                  <a:ext cx="239054" cy="220268"/>
                </a:xfrm>
                <a:prstGeom prst="line">
                  <a:avLst/>
                </a:prstGeom>
                <a:ln w="19050" cap="rnd">
                  <a:solidFill>
                    <a:srgbClr val="B8895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83"/>
                <p:cNvCxnSpPr/>
                <p:nvPr/>
              </p:nvCxnSpPr>
              <p:spPr>
                <a:xfrm flipH="1" flipV="1">
                  <a:off x="2770419" y="1459071"/>
                  <a:ext cx="822263" cy="2"/>
                </a:xfrm>
                <a:prstGeom prst="line">
                  <a:avLst/>
                </a:prstGeom>
                <a:ln w="19050" cap="rnd">
                  <a:solidFill>
                    <a:srgbClr val="B8895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grpSp>
          <p:nvGrpSpPr>
            <p:cNvPr id="8" name="组合 7"/>
            <p:cNvGrpSpPr/>
            <p:nvPr/>
          </p:nvGrpSpPr>
          <p:grpSpPr>
            <a:xfrm>
              <a:off x="1561246" y="2310160"/>
              <a:ext cx="2386668" cy="1398880"/>
              <a:chOff x="1281855" y="2098311"/>
              <a:chExt cx="2386668" cy="1398880"/>
            </a:xfrm>
          </p:grpSpPr>
          <p:sp>
            <p:nvSpPr>
              <p:cNvPr id="18" name="文本框 36"/>
              <p:cNvSpPr txBox="1"/>
              <p:nvPr/>
            </p:nvSpPr>
            <p:spPr>
              <a:xfrm>
                <a:off x="1628230" y="2098311"/>
                <a:ext cx="204029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19" name="Text Placeholder 32"/>
              <p:cNvSpPr txBox="1"/>
              <p:nvPr/>
            </p:nvSpPr>
            <p:spPr>
              <a:xfrm>
                <a:off x="1281855" y="2514977"/>
                <a:ext cx="2253318" cy="98221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buNone/>
                </a:pPr>
                <a:r>
                  <a:rPr lang="en-US" sz="1400" dirty="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p>
            </p:txBody>
          </p:sp>
        </p:grpSp>
        <p:grpSp>
          <p:nvGrpSpPr>
            <p:cNvPr id="9" name="组合 8"/>
            <p:cNvGrpSpPr/>
            <p:nvPr/>
          </p:nvGrpSpPr>
          <p:grpSpPr>
            <a:xfrm>
              <a:off x="1561246" y="4669308"/>
              <a:ext cx="2386668" cy="1398880"/>
              <a:chOff x="1281855" y="2098311"/>
              <a:chExt cx="2386668" cy="1398880"/>
            </a:xfrm>
          </p:grpSpPr>
          <p:sp>
            <p:nvSpPr>
              <p:cNvPr id="16" name="文本框 36"/>
              <p:cNvSpPr txBox="1"/>
              <p:nvPr/>
            </p:nvSpPr>
            <p:spPr>
              <a:xfrm>
                <a:off x="1628230" y="2098311"/>
                <a:ext cx="204029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17" name="Text Placeholder 32"/>
              <p:cNvSpPr txBox="1"/>
              <p:nvPr/>
            </p:nvSpPr>
            <p:spPr>
              <a:xfrm>
                <a:off x="1281855" y="2514977"/>
                <a:ext cx="2253318" cy="98221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buNone/>
                </a:pPr>
                <a:r>
                  <a:rPr lang="en-US" sz="1400" dirty="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p>
            </p:txBody>
          </p:sp>
        </p:grpSp>
        <p:grpSp>
          <p:nvGrpSpPr>
            <p:cNvPr id="10" name="组合 9"/>
            <p:cNvGrpSpPr/>
            <p:nvPr/>
          </p:nvGrpSpPr>
          <p:grpSpPr>
            <a:xfrm>
              <a:off x="8237521" y="2310159"/>
              <a:ext cx="2472589" cy="1398881"/>
              <a:chOff x="8437556" y="3035526"/>
              <a:chExt cx="2472589" cy="1398881"/>
            </a:xfrm>
          </p:grpSpPr>
          <p:sp>
            <p:nvSpPr>
              <p:cNvPr id="14" name="文本框 13"/>
              <p:cNvSpPr txBox="1"/>
              <p:nvPr/>
            </p:nvSpPr>
            <p:spPr>
              <a:xfrm>
                <a:off x="8437556" y="3035526"/>
                <a:ext cx="204029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15" name="Text Placeholder 32"/>
              <p:cNvSpPr txBox="1"/>
              <p:nvPr/>
            </p:nvSpPr>
            <p:spPr>
              <a:xfrm>
                <a:off x="8656827" y="3452193"/>
                <a:ext cx="2253318" cy="98221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400" dirty="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p>
            </p:txBody>
          </p:sp>
        </p:grpSp>
        <p:grpSp>
          <p:nvGrpSpPr>
            <p:cNvPr id="11" name="组合 10"/>
            <p:cNvGrpSpPr/>
            <p:nvPr/>
          </p:nvGrpSpPr>
          <p:grpSpPr>
            <a:xfrm>
              <a:off x="8237521" y="4669307"/>
              <a:ext cx="2472589" cy="1398881"/>
              <a:chOff x="8437556" y="3035526"/>
              <a:chExt cx="2472589" cy="1398881"/>
            </a:xfrm>
          </p:grpSpPr>
          <p:sp>
            <p:nvSpPr>
              <p:cNvPr id="12" name="文本框 11"/>
              <p:cNvSpPr txBox="1"/>
              <p:nvPr/>
            </p:nvSpPr>
            <p:spPr>
              <a:xfrm>
                <a:off x="8437556" y="3035526"/>
                <a:ext cx="204029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13" name="Text Placeholder 32"/>
              <p:cNvSpPr txBox="1"/>
              <p:nvPr/>
            </p:nvSpPr>
            <p:spPr>
              <a:xfrm>
                <a:off x="8656827" y="3452193"/>
                <a:ext cx="2253318" cy="98221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400" dirty="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p>
            </p:txBody>
          </p: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l="31993" b="68222"/>
          <a:stretch>
            <a:fillRect/>
          </a:stretch>
        </p:blipFill>
        <p:spPr>
          <a:xfrm>
            <a:off x="6568440" y="0"/>
            <a:ext cx="5528149" cy="3875126"/>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17997" t="23333"/>
          <a:stretch>
            <a:fillRect/>
          </a:stretch>
        </p:blipFill>
        <p:spPr>
          <a:xfrm>
            <a:off x="8084592" y="1097280"/>
            <a:ext cx="4107408" cy="5760720"/>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28486" t="83111"/>
          <a:stretch>
            <a:fillRect/>
          </a:stretch>
        </p:blipFill>
        <p:spPr>
          <a:xfrm>
            <a:off x="8922698" y="5699760"/>
            <a:ext cx="3269302" cy="1158240"/>
          </a:xfrm>
          <a:prstGeom prst="rect">
            <a:avLst/>
          </a:prstGeom>
        </p:spPr>
      </p:pic>
      <p:grpSp>
        <p:nvGrpSpPr>
          <p:cNvPr id="51" name="组合 50"/>
          <p:cNvGrpSpPr/>
          <p:nvPr/>
        </p:nvGrpSpPr>
        <p:grpSpPr>
          <a:xfrm>
            <a:off x="2044938" y="1218582"/>
            <a:ext cx="2836309" cy="4302613"/>
            <a:chOff x="4677846" y="1277694"/>
            <a:chExt cx="2836309" cy="4302613"/>
          </a:xfrm>
        </p:grpSpPr>
        <p:grpSp>
          <p:nvGrpSpPr>
            <p:cNvPr id="52" name="组合 51"/>
            <p:cNvGrpSpPr/>
            <p:nvPr/>
          </p:nvGrpSpPr>
          <p:grpSpPr>
            <a:xfrm>
              <a:off x="4677846" y="1277694"/>
              <a:ext cx="2836309" cy="4302613"/>
              <a:chOff x="4210050" y="1258195"/>
              <a:chExt cx="2836309" cy="4302613"/>
            </a:xfrm>
          </p:grpSpPr>
          <p:sp>
            <p:nvSpPr>
              <p:cNvPr id="57" name="文本框 56"/>
              <p:cNvSpPr txBox="1"/>
              <p:nvPr/>
            </p:nvSpPr>
            <p:spPr>
              <a:xfrm>
                <a:off x="4637245" y="1258195"/>
                <a:ext cx="1016795" cy="1200329"/>
              </a:xfrm>
              <a:prstGeom prst="rect">
                <a:avLst/>
              </a:prstGeom>
              <a:noFill/>
            </p:spPr>
            <p:txBody>
              <a:bodyPr wrap="square" rtlCol="0">
                <a:spAutoFit/>
              </a:bodyPr>
              <a:lstStyle/>
              <a:p>
                <a:pPr algn="ctr"/>
                <a:r>
                  <a:rPr lang="zh-CN" altLang="en-US" sz="7200" dirty="0">
                    <a:latin typeface="方正宋刻本秀楷简体" panose="02000000000000000000" pitchFamily="2" charset="-122"/>
                    <a:ea typeface="方正宋刻本秀楷简体" panose="02000000000000000000" pitchFamily="2" charset="-122"/>
                  </a:rPr>
                  <a:t>谢</a:t>
                </a:r>
              </a:p>
            </p:txBody>
          </p:sp>
          <p:sp>
            <p:nvSpPr>
              <p:cNvPr id="58" name="文本框 57"/>
              <p:cNvSpPr txBox="1"/>
              <p:nvPr/>
            </p:nvSpPr>
            <p:spPr>
              <a:xfrm>
                <a:off x="4637245" y="2692008"/>
                <a:ext cx="1016795" cy="1200329"/>
              </a:xfrm>
              <a:prstGeom prst="rect">
                <a:avLst/>
              </a:prstGeom>
              <a:noFill/>
            </p:spPr>
            <p:txBody>
              <a:bodyPr wrap="square" rtlCol="0">
                <a:spAutoFit/>
              </a:bodyPr>
              <a:lstStyle/>
              <a:p>
                <a:pPr algn="ctr"/>
                <a:r>
                  <a:rPr lang="zh-CN" altLang="en-US" sz="7200" dirty="0">
                    <a:latin typeface="方正宋刻本秀楷简体" panose="02000000000000000000" pitchFamily="2" charset="-122"/>
                    <a:ea typeface="方正宋刻本秀楷简体" panose="02000000000000000000" pitchFamily="2" charset="-122"/>
                  </a:rPr>
                  <a:t>谢</a:t>
                </a:r>
              </a:p>
            </p:txBody>
          </p:sp>
          <p:sp>
            <p:nvSpPr>
              <p:cNvPr id="59" name="文本框 58"/>
              <p:cNvSpPr txBox="1"/>
              <p:nvPr/>
            </p:nvSpPr>
            <p:spPr>
              <a:xfrm>
                <a:off x="6029564" y="2324995"/>
                <a:ext cx="1016795" cy="1200329"/>
              </a:xfrm>
              <a:prstGeom prst="rect">
                <a:avLst/>
              </a:prstGeom>
              <a:noFill/>
            </p:spPr>
            <p:txBody>
              <a:bodyPr wrap="square" rtlCol="0">
                <a:spAutoFit/>
              </a:bodyPr>
              <a:lstStyle/>
              <a:p>
                <a:pPr algn="ctr"/>
                <a:r>
                  <a:rPr lang="zh-CN" altLang="en-US" sz="7200" dirty="0">
                    <a:latin typeface="方正宋刻本秀楷简体" panose="02000000000000000000" pitchFamily="2" charset="-122"/>
                    <a:ea typeface="方正宋刻本秀楷简体" panose="02000000000000000000" pitchFamily="2" charset="-122"/>
                  </a:rPr>
                  <a:t>观</a:t>
                </a:r>
              </a:p>
            </p:txBody>
          </p:sp>
          <p:sp>
            <p:nvSpPr>
              <p:cNvPr id="60" name="文本框 59"/>
              <p:cNvSpPr txBox="1"/>
              <p:nvPr/>
            </p:nvSpPr>
            <p:spPr>
              <a:xfrm>
                <a:off x="6029564" y="3758808"/>
                <a:ext cx="1016795" cy="1200329"/>
              </a:xfrm>
              <a:prstGeom prst="rect">
                <a:avLst/>
              </a:prstGeom>
              <a:noFill/>
            </p:spPr>
            <p:txBody>
              <a:bodyPr wrap="square" rtlCol="0">
                <a:spAutoFit/>
              </a:bodyPr>
              <a:lstStyle/>
              <a:p>
                <a:pPr algn="ctr"/>
                <a:r>
                  <a:rPr lang="zh-CN" altLang="en-US" sz="7200" dirty="0">
                    <a:latin typeface="方正宋刻本秀楷简体" panose="02000000000000000000" pitchFamily="2" charset="-122"/>
                    <a:ea typeface="方正宋刻本秀楷简体" panose="02000000000000000000" pitchFamily="2" charset="-122"/>
                  </a:rPr>
                  <a:t>看</a:t>
                </a:r>
              </a:p>
            </p:txBody>
          </p:sp>
          <p:sp>
            <p:nvSpPr>
              <p:cNvPr id="61" name="椭圆 60"/>
              <p:cNvSpPr/>
              <p:nvPr/>
            </p:nvSpPr>
            <p:spPr>
              <a:xfrm>
                <a:off x="4545478" y="1258195"/>
                <a:ext cx="1200328" cy="1200328"/>
              </a:xfrm>
              <a:prstGeom prst="ellipse">
                <a:avLst/>
              </a:prstGeom>
              <a:noFill/>
              <a:ln>
                <a:solidFill>
                  <a:srgbClr val="B88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2" name="图片 61"/>
              <p:cNvPicPr>
                <a:picLocks noChangeAspect="1"/>
              </p:cNvPicPr>
              <p:nvPr/>
            </p:nvPicPr>
            <p:blipFill rotWithShape="1">
              <a:blip r:embed="rId5">
                <a:duotone>
                  <a:prstClr val="black"/>
                  <a:schemeClr val="accent2">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l="62737" t="13107" r="24876" b="81782"/>
              <a:stretch>
                <a:fillRect/>
              </a:stretch>
            </p:blipFill>
            <p:spPr>
              <a:xfrm>
                <a:off x="5452737" y="1599455"/>
                <a:ext cx="1005840" cy="608798"/>
              </a:xfrm>
              <a:prstGeom prst="rect">
                <a:avLst/>
              </a:prstGeom>
            </p:spPr>
          </p:pic>
          <p:pic>
            <p:nvPicPr>
              <p:cNvPr id="63" name="图片 62"/>
              <p:cNvPicPr>
                <a:picLocks noChangeAspect="1"/>
              </p:cNvPicPr>
              <p:nvPr/>
            </p:nvPicPr>
            <p:blipFill rotWithShape="1">
              <a:blip r:embed="rId7" cstate="print">
                <a:extLst>
                  <a:ext uri="{28A0092B-C50C-407E-A947-70E740481C1C}">
                    <a14:useLocalDpi xmlns:a14="http://schemas.microsoft.com/office/drawing/2010/main" val="0"/>
                  </a:ext>
                </a:extLst>
              </a:blip>
              <a:srcRect l="32745" t="50908" r="30929" b="44444"/>
              <a:stretch>
                <a:fillRect/>
              </a:stretch>
            </p:blipFill>
            <p:spPr>
              <a:xfrm>
                <a:off x="4210050" y="4929967"/>
                <a:ext cx="2468880" cy="463337"/>
              </a:xfrm>
              <a:prstGeom prst="rect">
                <a:avLst/>
              </a:prstGeom>
            </p:spPr>
          </p:pic>
          <p:sp>
            <p:nvSpPr>
              <p:cNvPr id="64" name="文本框 63"/>
              <p:cNvSpPr txBox="1"/>
              <p:nvPr/>
            </p:nvSpPr>
            <p:spPr>
              <a:xfrm>
                <a:off x="4467556" y="4047474"/>
                <a:ext cx="721832" cy="369332"/>
              </a:xfrm>
              <a:prstGeom prst="rect">
                <a:avLst/>
              </a:prstGeom>
              <a:noFill/>
            </p:spPr>
            <p:txBody>
              <a:bodyPr wrap="square" rtlCol="0">
                <a:spAutoFit/>
              </a:bodyPr>
              <a:lstStyle/>
              <a:p>
                <a:pPr algn="ctr"/>
                <a:r>
                  <a:rPr lang="zh-CN" altLang="en-US" dirty="0"/>
                  <a:t>日系</a:t>
                </a:r>
              </a:p>
            </p:txBody>
          </p:sp>
          <p:pic>
            <p:nvPicPr>
              <p:cNvPr id="65" name="图片 64"/>
              <p:cNvPicPr>
                <a:picLocks noChangeAspect="1"/>
              </p:cNvPicPr>
              <p:nvPr/>
            </p:nvPicPr>
            <p:blipFill rotWithShape="1">
              <a:blip r:embed="rId8">
                <a:extLst>
                  <a:ext uri="{28A0092B-C50C-407E-A947-70E740481C1C}">
                    <a14:useLocalDpi xmlns:a14="http://schemas.microsoft.com/office/drawing/2010/main" val="0"/>
                  </a:ext>
                </a:extLst>
              </a:blip>
              <a:srcRect l="44778" t="34707" r="52424" b="63358"/>
              <a:stretch>
                <a:fillRect/>
              </a:stretch>
            </p:blipFill>
            <p:spPr>
              <a:xfrm>
                <a:off x="5073228" y="4071281"/>
                <a:ext cx="323424" cy="328196"/>
              </a:xfrm>
              <a:prstGeom prst="rect">
                <a:avLst/>
              </a:prstGeom>
            </p:spPr>
          </p:pic>
          <p:sp>
            <p:nvSpPr>
              <p:cNvPr id="66" name="文本框 65"/>
              <p:cNvSpPr txBox="1"/>
              <p:nvPr/>
            </p:nvSpPr>
            <p:spPr>
              <a:xfrm>
                <a:off x="5255507" y="4047474"/>
                <a:ext cx="721832" cy="369332"/>
              </a:xfrm>
              <a:prstGeom prst="rect">
                <a:avLst/>
              </a:prstGeom>
              <a:noFill/>
            </p:spPr>
            <p:txBody>
              <a:bodyPr wrap="square" rtlCol="0">
                <a:spAutoFit/>
              </a:bodyPr>
              <a:lstStyle/>
              <a:p>
                <a:pPr algn="ctr"/>
                <a:r>
                  <a:rPr lang="zh-CN" altLang="en-US" dirty="0"/>
                  <a:t>极简</a:t>
                </a:r>
              </a:p>
            </p:txBody>
          </p:sp>
          <p:cxnSp>
            <p:nvCxnSpPr>
              <p:cNvPr id="67" name="直接连接符 66"/>
              <p:cNvCxnSpPr/>
              <p:nvPr/>
            </p:nvCxnSpPr>
            <p:spPr>
              <a:xfrm>
                <a:off x="7043721" y="4805680"/>
                <a:ext cx="2638" cy="755128"/>
              </a:xfrm>
              <a:prstGeom prst="line">
                <a:avLst/>
              </a:prstGeom>
              <a:ln>
                <a:solidFill>
                  <a:srgbClr val="B8895A"/>
                </a:solidFill>
                <a:prstDash val="sysDash"/>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6395720" y="5555728"/>
                <a:ext cx="648001" cy="0"/>
              </a:xfrm>
              <a:prstGeom prst="line">
                <a:avLst/>
              </a:prstGeom>
              <a:ln>
                <a:solidFill>
                  <a:srgbClr val="B8895A"/>
                </a:solidFill>
                <a:prstDash val="sysDash"/>
              </a:ln>
            </p:spPr>
            <p:style>
              <a:lnRef idx="1">
                <a:schemeClr val="accent1"/>
              </a:lnRef>
              <a:fillRef idx="0">
                <a:schemeClr val="accent1"/>
              </a:fillRef>
              <a:effectRef idx="0">
                <a:schemeClr val="accent1"/>
              </a:effectRef>
              <a:fontRef idx="minor">
                <a:schemeClr val="tx1"/>
              </a:fontRef>
            </p:style>
          </p:cxnSp>
        </p:grpSp>
        <p:sp>
          <p:nvSpPr>
            <p:cNvPr id="53" name="矩形 52"/>
            <p:cNvSpPr/>
            <p:nvPr/>
          </p:nvSpPr>
          <p:spPr>
            <a:xfrm>
              <a:off x="5145681" y="4540621"/>
              <a:ext cx="169689" cy="162424"/>
            </a:xfrm>
            <a:prstGeom prst="rect">
              <a:avLst/>
            </a:prstGeom>
            <a:solidFill>
              <a:srgbClr val="B88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5449309" y="4540621"/>
              <a:ext cx="169689" cy="162424"/>
            </a:xfrm>
            <a:prstGeom prst="rect">
              <a:avLst/>
            </a:prstGeom>
            <a:solidFill>
              <a:srgbClr val="B88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5772992" y="4540621"/>
              <a:ext cx="169689" cy="162424"/>
            </a:xfrm>
            <a:prstGeom prst="rect">
              <a:avLst/>
            </a:prstGeom>
            <a:solidFill>
              <a:srgbClr val="B88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6096675" y="4540621"/>
              <a:ext cx="169689" cy="162424"/>
            </a:xfrm>
            <a:prstGeom prst="rect">
              <a:avLst/>
            </a:prstGeom>
            <a:solidFill>
              <a:srgbClr val="B88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l="31993" b="68222"/>
          <a:stretch>
            <a:fillRect/>
          </a:stretch>
        </p:blipFill>
        <p:spPr>
          <a:xfrm>
            <a:off x="6568440" y="0"/>
            <a:ext cx="5528149" cy="3875126"/>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17997" t="23333"/>
          <a:stretch>
            <a:fillRect/>
          </a:stretch>
        </p:blipFill>
        <p:spPr>
          <a:xfrm>
            <a:off x="8084592" y="1097280"/>
            <a:ext cx="4107408" cy="5760720"/>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28486" t="83111"/>
          <a:stretch>
            <a:fillRect/>
          </a:stretch>
        </p:blipFill>
        <p:spPr>
          <a:xfrm>
            <a:off x="8922698" y="5699760"/>
            <a:ext cx="3269302" cy="1158240"/>
          </a:xfrm>
          <a:prstGeom prst="rect">
            <a:avLst/>
          </a:prstGeom>
        </p:spPr>
      </p:pic>
      <p:grpSp>
        <p:nvGrpSpPr>
          <p:cNvPr id="23" name="组合 22"/>
          <p:cNvGrpSpPr/>
          <p:nvPr/>
        </p:nvGrpSpPr>
        <p:grpSpPr>
          <a:xfrm>
            <a:off x="1237183" y="1398711"/>
            <a:ext cx="4337520" cy="4415146"/>
            <a:chOff x="4478671" y="1469342"/>
            <a:chExt cx="4337520" cy="4415146"/>
          </a:xfrm>
        </p:grpSpPr>
        <p:sp>
          <p:nvSpPr>
            <p:cNvPr id="24" name="矩形: 圆角 10"/>
            <p:cNvSpPr/>
            <p:nvPr/>
          </p:nvSpPr>
          <p:spPr>
            <a:xfrm>
              <a:off x="5542952" y="2891331"/>
              <a:ext cx="652803" cy="370029"/>
            </a:xfrm>
            <a:prstGeom prst="roundRect">
              <a:avLst/>
            </a:prstGeom>
            <a:solidFill>
              <a:srgbClr val="B8895A"/>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165" rtl="0" eaLnBrk="1" latinLnBrk="0" hangingPunct="1">
                <a:defRPr sz="1400" kern="1200">
                  <a:solidFill>
                    <a:schemeClr val="lt1"/>
                  </a:solidFill>
                  <a:latin typeface="+mn-lt"/>
                  <a:ea typeface="+mn-ea"/>
                  <a:cs typeface="+mn-cs"/>
                </a:defRPr>
              </a:lvl1pPr>
              <a:lvl2pPr marL="342265" algn="l" defTabSz="685165" rtl="0" eaLnBrk="1" latinLnBrk="0" hangingPunct="1">
                <a:defRPr sz="1400" kern="1200">
                  <a:solidFill>
                    <a:schemeClr val="lt1"/>
                  </a:solidFill>
                  <a:latin typeface="+mn-lt"/>
                  <a:ea typeface="+mn-ea"/>
                  <a:cs typeface="+mn-cs"/>
                </a:defRPr>
              </a:lvl2pPr>
              <a:lvl3pPr marL="685165" algn="l" defTabSz="685165" rtl="0" eaLnBrk="1" latinLnBrk="0" hangingPunct="1">
                <a:defRPr sz="1400" kern="1200">
                  <a:solidFill>
                    <a:schemeClr val="lt1"/>
                  </a:solidFill>
                  <a:latin typeface="+mn-lt"/>
                  <a:ea typeface="+mn-ea"/>
                  <a:cs typeface="+mn-cs"/>
                </a:defRPr>
              </a:lvl3pPr>
              <a:lvl4pPr marL="1027430" algn="l" defTabSz="685165" rtl="0" eaLnBrk="1" latinLnBrk="0" hangingPunct="1">
                <a:defRPr sz="1400" kern="1200">
                  <a:solidFill>
                    <a:schemeClr val="lt1"/>
                  </a:solidFill>
                  <a:latin typeface="+mn-lt"/>
                  <a:ea typeface="+mn-ea"/>
                  <a:cs typeface="+mn-cs"/>
                </a:defRPr>
              </a:lvl4pPr>
              <a:lvl5pPr marL="1370330" algn="l" defTabSz="685165" rtl="0" eaLnBrk="1" latinLnBrk="0" hangingPunct="1">
                <a:defRPr sz="1400" kern="1200">
                  <a:solidFill>
                    <a:schemeClr val="lt1"/>
                  </a:solidFill>
                  <a:latin typeface="+mn-lt"/>
                  <a:ea typeface="+mn-ea"/>
                  <a:cs typeface="+mn-cs"/>
                </a:defRPr>
              </a:lvl5pPr>
              <a:lvl6pPr marL="1712595" algn="l" defTabSz="685165" rtl="0" eaLnBrk="1" latinLnBrk="0" hangingPunct="1">
                <a:defRPr sz="1400" kern="1200">
                  <a:solidFill>
                    <a:schemeClr val="lt1"/>
                  </a:solidFill>
                  <a:latin typeface="+mn-lt"/>
                  <a:ea typeface="+mn-ea"/>
                  <a:cs typeface="+mn-cs"/>
                </a:defRPr>
              </a:lvl6pPr>
              <a:lvl7pPr marL="2054860" algn="l" defTabSz="685165" rtl="0" eaLnBrk="1" latinLnBrk="0" hangingPunct="1">
                <a:defRPr sz="1400" kern="1200">
                  <a:solidFill>
                    <a:schemeClr val="lt1"/>
                  </a:solidFill>
                  <a:latin typeface="+mn-lt"/>
                  <a:ea typeface="+mn-ea"/>
                  <a:cs typeface="+mn-cs"/>
                </a:defRPr>
              </a:lvl7pPr>
              <a:lvl8pPr marL="2397760" algn="l" defTabSz="685165" rtl="0" eaLnBrk="1" latinLnBrk="0" hangingPunct="1">
                <a:defRPr sz="1400" kern="1200">
                  <a:solidFill>
                    <a:schemeClr val="lt1"/>
                  </a:solidFill>
                  <a:latin typeface="+mn-lt"/>
                  <a:ea typeface="+mn-ea"/>
                  <a:cs typeface="+mn-cs"/>
                </a:defRPr>
              </a:lvl8pPr>
              <a:lvl9pPr marL="2740025" algn="l" defTabSz="685165" rtl="0" eaLnBrk="1" latinLnBrk="0" hangingPunct="1">
                <a:defRPr sz="1400" kern="1200">
                  <a:solidFill>
                    <a:schemeClr val="lt1"/>
                  </a:solidFill>
                  <a:latin typeface="+mn-lt"/>
                  <a:ea typeface="+mn-ea"/>
                  <a:cs typeface="+mn-cs"/>
                </a:defRPr>
              </a:lvl9pPr>
            </a:lstStyle>
            <a:p>
              <a:pPr algn="ctr" defTabSz="826770"/>
              <a:r>
                <a:rPr lang="en-US" altLang="zh-CN" sz="2000" dirty="0">
                  <a:solidFill>
                    <a:schemeClr val="bg1"/>
                  </a:solidFill>
                  <a:latin typeface="方正宋刻本秀楷简体" panose="02000000000000000000" pitchFamily="2" charset="-122"/>
                  <a:ea typeface="方正宋刻本秀楷简体" panose="02000000000000000000" pitchFamily="2" charset="-122"/>
                </a:rPr>
                <a:t>01</a:t>
              </a:r>
              <a:endParaRPr lang="zh-CN" altLang="en-US" sz="2000" dirty="0">
                <a:solidFill>
                  <a:schemeClr val="bg1"/>
                </a:solidFill>
                <a:latin typeface="方正宋刻本秀楷简体" panose="02000000000000000000" pitchFamily="2" charset="-122"/>
                <a:ea typeface="方正宋刻本秀楷简体" panose="02000000000000000000" pitchFamily="2" charset="-122"/>
              </a:endParaRPr>
            </a:p>
          </p:txBody>
        </p:sp>
        <p:sp>
          <p:nvSpPr>
            <p:cNvPr id="25" name="文本框 3"/>
            <p:cNvSpPr txBox="1"/>
            <p:nvPr/>
          </p:nvSpPr>
          <p:spPr>
            <a:xfrm>
              <a:off x="6419171" y="2814735"/>
              <a:ext cx="2379596" cy="523220"/>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zh-CN" altLang="en-US" sz="2800" dirty="0">
                  <a:solidFill>
                    <a:sysClr val="windowText" lastClr="000000"/>
                  </a:solidFill>
                  <a:latin typeface="方正宋刻本秀楷简体" panose="02000000000000000000" pitchFamily="2" charset="-122"/>
                  <a:ea typeface="方正宋刻本秀楷简体" panose="02000000000000000000" pitchFamily="2" charset="-122"/>
                </a:rPr>
                <a:t>论文背景简介</a:t>
              </a:r>
            </a:p>
          </p:txBody>
        </p:sp>
        <p:sp>
          <p:nvSpPr>
            <p:cNvPr id="26" name="矩形: 圆角 10"/>
            <p:cNvSpPr/>
            <p:nvPr/>
          </p:nvSpPr>
          <p:spPr>
            <a:xfrm>
              <a:off x="5536248" y="3703228"/>
              <a:ext cx="652803" cy="370029"/>
            </a:xfrm>
            <a:prstGeom prst="roundRect">
              <a:avLst/>
            </a:prstGeom>
            <a:solidFill>
              <a:srgbClr val="B8895A"/>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165" rtl="0" eaLnBrk="1" latinLnBrk="0" hangingPunct="1">
                <a:defRPr sz="1400" kern="1200">
                  <a:solidFill>
                    <a:schemeClr val="lt1"/>
                  </a:solidFill>
                  <a:latin typeface="+mn-lt"/>
                  <a:ea typeface="+mn-ea"/>
                  <a:cs typeface="+mn-cs"/>
                </a:defRPr>
              </a:lvl1pPr>
              <a:lvl2pPr marL="342265" algn="l" defTabSz="685165" rtl="0" eaLnBrk="1" latinLnBrk="0" hangingPunct="1">
                <a:defRPr sz="1400" kern="1200">
                  <a:solidFill>
                    <a:schemeClr val="lt1"/>
                  </a:solidFill>
                  <a:latin typeface="+mn-lt"/>
                  <a:ea typeface="+mn-ea"/>
                  <a:cs typeface="+mn-cs"/>
                </a:defRPr>
              </a:lvl2pPr>
              <a:lvl3pPr marL="685165" algn="l" defTabSz="685165" rtl="0" eaLnBrk="1" latinLnBrk="0" hangingPunct="1">
                <a:defRPr sz="1400" kern="1200">
                  <a:solidFill>
                    <a:schemeClr val="lt1"/>
                  </a:solidFill>
                  <a:latin typeface="+mn-lt"/>
                  <a:ea typeface="+mn-ea"/>
                  <a:cs typeface="+mn-cs"/>
                </a:defRPr>
              </a:lvl3pPr>
              <a:lvl4pPr marL="1027430" algn="l" defTabSz="685165" rtl="0" eaLnBrk="1" latinLnBrk="0" hangingPunct="1">
                <a:defRPr sz="1400" kern="1200">
                  <a:solidFill>
                    <a:schemeClr val="lt1"/>
                  </a:solidFill>
                  <a:latin typeface="+mn-lt"/>
                  <a:ea typeface="+mn-ea"/>
                  <a:cs typeface="+mn-cs"/>
                </a:defRPr>
              </a:lvl4pPr>
              <a:lvl5pPr marL="1370330" algn="l" defTabSz="685165" rtl="0" eaLnBrk="1" latinLnBrk="0" hangingPunct="1">
                <a:defRPr sz="1400" kern="1200">
                  <a:solidFill>
                    <a:schemeClr val="lt1"/>
                  </a:solidFill>
                  <a:latin typeface="+mn-lt"/>
                  <a:ea typeface="+mn-ea"/>
                  <a:cs typeface="+mn-cs"/>
                </a:defRPr>
              </a:lvl5pPr>
              <a:lvl6pPr marL="1712595" algn="l" defTabSz="685165" rtl="0" eaLnBrk="1" latinLnBrk="0" hangingPunct="1">
                <a:defRPr sz="1400" kern="1200">
                  <a:solidFill>
                    <a:schemeClr val="lt1"/>
                  </a:solidFill>
                  <a:latin typeface="+mn-lt"/>
                  <a:ea typeface="+mn-ea"/>
                  <a:cs typeface="+mn-cs"/>
                </a:defRPr>
              </a:lvl6pPr>
              <a:lvl7pPr marL="2054860" algn="l" defTabSz="685165" rtl="0" eaLnBrk="1" latinLnBrk="0" hangingPunct="1">
                <a:defRPr sz="1400" kern="1200">
                  <a:solidFill>
                    <a:schemeClr val="lt1"/>
                  </a:solidFill>
                  <a:latin typeface="+mn-lt"/>
                  <a:ea typeface="+mn-ea"/>
                  <a:cs typeface="+mn-cs"/>
                </a:defRPr>
              </a:lvl7pPr>
              <a:lvl8pPr marL="2397760" algn="l" defTabSz="685165" rtl="0" eaLnBrk="1" latinLnBrk="0" hangingPunct="1">
                <a:defRPr sz="1400" kern="1200">
                  <a:solidFill>
                    <a:schemeClr val="lt1"/>
                  </a:solidFill>
                  <a:latin typeface="+mn-lt"/>
                  <a:ea typeface="+mn-ea"/>
                  <a:cs typeface="+mn-cs"/>
                </a:defRPr>
              </a:lvl8pPr>
              <a:lvl9pPr marL="2740025" algn="l" defTabSz="685165" rtl="0" eaLnBrk="1" latinLnBrk="0" hangingPunct="1">
                <a:defRPr sz="1400" kern="1200">
                  <a:solidFill>
                    <a:schemeClr val="lt1"/>
                  </a:solidFill>
                  <a:latin typeface="+mn-lt"/>
                  <a:ea typeface="+mn-ea"/>
                  <a:cs typeface="+mn-cs"/>
                </a:defRPr>
              </a:lvl9pPr>
            </a:lstStyle>
            <a:p>
              <a:pPr algn="ctr" defTabSz="826770"/>
              <a:r>
                <a:rPr lang="en-US" altLang="zh-CN" sz="2000" dirty="0">
                  <a:solidFill>
                    <a:schemeClr val="bg1"/>
                  </a:solidFill>
                  <a:latin typeface="方正宋刻本秀楷简体" panose="02000000000000000000" pitchFamily="2" charset="-122"/>
                  <a:ea typeface="方正宋刻本秀楷简体" panose="02000000000000000000" pitchFamily="2" charset="-122"/>
                </a:rPr>
                <a:t>02</a:t>
              </a:r>
              <a:endParaRPr lang="zh-CN" altLang="en-US" sz="2000" dirty="0">
                <a:solidFill>
                  <a:schemeClr val="bg1"/>
                </a:solidFill>
                <a:latin typeface="方正宋刻本秀楷简体" panose="02000000000000000000" pitchFamily="2" charset="-122"/>
                <a:ea typeface="方正宋刻本秀楷简体" panose="02000000000000000000" pitchFamily="2" charset="-122"/>
              </a:endParaRPr>
            </a:p>
          </p:txBody>
        </p:sp>
        <p:sp>
          <p:nvSpPr>
            <p:cNvPr id="27" name="文本框 3"/>
            <p:cNvSpPr txBox="1"/>
            <p:nvPr/>
          </p:nvSpPr>
          <p:spPr>
            <a:xfrm>
              <a:off x="6436597" y="3656756"/>
              <a:ext cx="2362169" cy="523220"/>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zh-CN" altLang="en-US" sz="2800" dirty="0">
                  <a:solidFill>
                    <a:sysClr val="windowText" lastClr="000000"/>
                  </a:solidFill>
                  <a:latin typeface="方正宋刻本秀楷简体" panose="02000000000000000000" pitchFamily="2" charset="-122"/>
                  <a:ea typeface="方正宋刻本秀楷简体" panose="02000000000000000000" pitchFamily="2" charset="-122"/>
                </a:rPr>
                <a:t>研究过程简介</a:t>
              </a:r>
            </a:p>
          </p:txBody>
        </p:sp>
        <p:sp>
          <p:nvSpPr>
            <p:cNvPr id="28" name="矩形: 圆角 10"/>
            <p:cNvSpPr/>
            <p:nvPr/>
          </p:nvSpPr>
          <p:spPr>
            <a:xfrm>
              <a:off x="5560379" y="4585608"/>
              <a:ext cx="652803" cy="370029"/>
            </a:xfrm>
            <a:prstGeom prst="roundRect">
              <a:avLst/>
            </a:prstGeom>
            <a:solidFill>
              <a:srgbClr val="B8895A"/>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165" rtl="0" eaLnBrk="1" latinLnBrk="0" hangingPunct="1">
                <a:defRPr sz="1400" kern="1200">
                  <a:solidFill>
                    <a:schemeClr val="lt1"/>
                  </a:solidFill>
                  <a:latin typeface="+mn-lt"/>
                  <a:ea typeface="+mn-ea"/>
                  <a:cs typeface="+mn-cs"/>
                </a:defRPr>
              </a:lvl1pPr>
              <a:lvl2pPr marL="342265" algn="l" defTabSz="685165" rtl="0" eaLnBrk="1" latinLnBrk="0" hangingPunct="1">
                <a:defRPr sz="1400" kern="1200">
                  <a:solidFill>
                    <a:schemeClr val="lt1"/>
                  </a:solidFill>
                  <a:latin typeface="+mn-lt"/>
                  <a:ea typeface="+mn-ea"/>
                  <a:cs typeface="+mn-cs"/>
                </a:defRPr>
              </a:lvl2pPr>
              <a:lvl3pPr marL="685165" algn="l" defTabSz="685165" rtl="0" eaLnBrk="1" latinLnBrk="0" hangingPunct="1">
                <a:defRPr sz="1400" kern="1200">
                  <a:solidFill>
                    <a:schemeClr val="lt1"/>
                  </a:solidFill>
                  <a:latin typeface="+mn-lt"/>
                  <a:ea typeface="+mn-ea"/>
                  <a:cs typeface="+mn-cs"/>
                </a:defRPr>
              </a:lvl3pPr>
              <a:lvl4pPr marL="1027430" algn="l" defTabSz="685165" rtl="0" eaLnBrk="1" latinLnBrk="0" hangingPunct="1">
                <a:defRPr sz="1400" kern="1200">
                  <a:solidFill>
                    <a:schemeClr val="lt1"/>
                  </a:solidFill>
                  <a:latin typeface="+mn-lt"/>
                  <a:ea typeface="+mn-ea"/>
                  <a:cs typeface="+mn-cs"/>
                </a:defRPr>
              </a:lvl4pPr>
              <a:lvl5pPr marL="1370330" algn="l" defTabSz="685165" rtl="0" eaLnBrk="1" latinLnBrk="0" hangingPunct="1">
                <a:defRPr sz="1400" kern="1200">
                  <a:solidFill>
                    <a:schemeClr val="lt1"/>
                  </a:solidFill>
                  <a:latin typeface="+mn-lt"/>
                  <a:ea typeface="+mn-ea"/>
                  <a:cs typeface="+mn-cs"/>
                </a:defRPr>
              </a:lvl5pPr>
              <a:lvl6pPr marL="1712595" algn="l" defTabSz="685165" rtl="0" eaLnBrk="1" latinLnBrk="0" hangingPunct="1">
                <a:defRPr sz="1400" kern="1200">
                  <a:solidFill>
                    <a:schemeClr val="lt1"/>
                  </a:solidFill>
                  <a:latin typeface="+mn-lt"/>
                  <a:ea typeface="+mn-ea"/>
                  <a:cs typeface="+mn-cs"/>
                </a:defRPr>
              </a:lvl6pPr>
              <a:lvl7pPr marL="2054860" algn="l" defTabSz="685165" rtl="0" eaLnBrk="1" latinLnBrk="0" hangingPunct="1">
                <a:defRPr sz="1400" kern="1200">
                  <a:solidFill>
                    <a:schemeClr val="lt1"/>
                  </a:solidFill>
                  <a:latin typeface="+mn-lt"/>
                  <a:ea typeface="+mn-ea"/>
                  <a:cs typeface="+mn-cs"/>
                </a:defRPr>
              </a:lvl7pPr>
              <a:lvl8pPr marL="2397760" algn="l" defTabSz="685165" rtl="0" eaLnBrk="1" latinLnBrk="0" hangingPunct="1">
                <a:defRPr sz="1400" kern="1200">
                  <a:solidFill>
                    <a:schemeClr val="lt1"/>
                  </a:solidFill>
                  <a:latin typeface="+mn-lt"/>
                  <a:ea typeface="+mn-ea"/>
                  <a:cs typeface="+mn-cs"/>
                </a:defRPr>
              </a:lvl8pPr>
              <a:lvl9pPr marL="2740025" algn="l" defTabSz="685165" rtl="0" eaLnBrk="1" latinLnBrk="0" hangingPunct="1">
                <a:defRPr sz="1400" kern="1200">
                  <a:solidFill>
                    <a:schemeClr val="lt1"/>
                  </a:solidFill>
                  <a:latin typeface="+mn-lt"/>
                  <a:ea typeface="+mn-ea"/>
                  <a:cs typeface="+mn-cs"/>
                </a:defRPr>
              </a:lvl9pPr>
            </a:lstStyle>
            <a:p>
              <a:pPr algn="ctr" defTabSz="826770"/>
              <a:r>
                <a:rPr lang="en-US" altLang="zh-CN" sz="2000" dirty="0">
                  <a:solidFill>
                    <a:schemeClr val="bg1"/>
                  </a:solidFill>
                  <a:latin typeface="方正宋刻本秀楷简体" panose="02000000000000000000" pitchFamily="2" charset="-122"/>
                  <a:ea typeface="方正宋刻本秀楷简体" panose="02000000000000000000" pitchFamily="2" charset="-122"/>
                </a:rPr>
                <a:t>03</a:t>
              </a:r>
              <a:endParaRPr lang="zh-CN" altLang="en-US" sz="2000" dirty="0">
                <a:solidFill>
                  <a:schemeClr val="bg1"/>
                </a:solidFill>
                <a:latin typeface="方正宋刻本秀楷简体" panose="02000000000000000000" pitchFamily="2" charset="-122"/>
                <a:ea typeface="方正宋刻本秀楷简体" panose="02000000000000000000" pitchFamily="2" charset="-122"/>
              </a:endParaRPr>
            </a:p>
          </p:txBody>
        </p:sp>
        <p:sp>
          <p:nvSpPr>
            <p:cNvPr id="29" name="文本框 3"/>
            <p:cNvSpPr txBox="1"/>
            <p:nvPr/>
          </p:nvSpPr>
          <p:spPr>
            <a:xfrm>
              <a:off x="6436596" y="4509012"/>
              <a:ext cx="2379595" cy="523220"/>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zh-CN" altLang="en-US" sz="2800" dirty="0">
                  <a:solidFill>
                    <a:sysClr val="windowText" lastClr="000000"/>
                  </a:solidFill>
                  <a:latin typeface="方正宋刻本秀楷简体" panose="02000000000000000000" pitchFamily="2" charset="-122"/>
                  <a:ea typeface="方正宋刻本秀楷简体" panose="02000000000000000000" pitchFamily="2" charset="-122"/>
                </a:rPr>
                <a:t>遗留问题探讨</a:t>
              </a:r>
            </a:p>
          </p:txBody>
        </p:sp>
        <p:sp>
          <p:nvSpPr>
            <p:cNvPr id="30" name="矩形: 圆角 10"/>
            <p:cNvSpPr/>
            <p:nvPr/>
          </p:nvSpPr>
          <p:spPr>
            <a:xfrm>
              <a:off x="5560379" y="5437864"/>
              <a:ext cx="652803" cy="370029"/>
            </a:xfrm>
            <a:prstGeom prst="roundRect">
              <a:avLst/>
            </a:prstGeom>
            <a:solidFill>
              <a:srgbClr val="B8895A"/>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165" rtl="0" eaLnBrk="1" latinLnBrk="0" hangingPunct="1">
                <a:defRPr sz="1400" kern="1200">
                  <a:solidFill>
                    <a:schemeClr val="lt1"/>
                  </a:solidFill>
                  <a:latin typeface="+mn-lt"/>
                  <a:ea typeface="+mn-ea"/>
                  <a:cs typeface="+mn-cs"/>
                </a:defRPr>
              </a:lvl1pPr>
              <a:lvl2pPr marL="342265" algn="l" defTabSz="685165" rtl="0" eaLnBrk="1" latinLnBrk="0" hangingPunct="1">
                <a:defRPr sz="1400" kern="1200">
                  <a:solidFill>
                    <a:schemeClr val="lt1"/>
                  </a:solidFill>
                  <a:latin typeface="+mn-lt"/>
                  <a:ea typeface="+mn-ea"/>
                  <a:cs typeface="+mn-cs"/>
                </a:defRPr>
              </a:lvl2pPr>
              <a:lvl3pPr marL="685165" algn="l" defTabSz="685165" rtl="0" eaLnBrk="1" latinLnBrk="0" hangingPunct="1">
                <a:defRPr sz="1400" kern="1200">
                  <a:solidFill>
                    <a:schemeClr val="lt1"/>
                  </a:solidFill>
                  <a:latin typeface="+mn-lt"/>
                  <a:ea typeface="+mn-ea"/>
                  <a:cs typeface="+mn-cs"/>
                </a:defRPr>
              </a:lvl3pPr>
              <a:lvl4pPr marL="1027430" algn="l" defTabSz="685165" rtl="0" eaLnBrk="1" latinLnBrk="0" hangingPunct="1">
                <a:defRPr sz="1400" kern="1200">
                  <a:solidFill>
                    <a:schemeClr val="lt1"/>
                  </a:solidFill>
                  <a:latin typeface="+mn-lt"/>
                  <a:ea typeface="+mn-ea"/>
                  <a:cs typeface="+mn-cs"/>
                </a:defRPr>
              </a:lvl4pPr>
              <a:lvl5pPr marL="1370330" algn="l" defTabSz="685165" rtl="0" eaLnBrk="1" latinLnBrk="0" hangingPunct="1">
                <a:defRPr sz="1400" kern="1200">
                  <a:solidFill>
                    <a:schemeClr val="lt1"/>
                  </a:solidFill>
                  <a:latin typeface="+mn-lt"/>
                  <a:ea typeface="+mn-ea"/>
                  <a:cs typeface="+mn-cs"/>
                </a:defRPr>
              </a:lvl5pPr>
              <a:lvl6pPr marL="1712595" algn="l" defTabSz="685165" rtl="0" eaLnBrk="1" latinLnBrk="0" hangingPunct="1">
                <a:defRPr sz="1400" kern="1200">
                  <a:solidFill>
                    <a:schemeClr val="lt1"/>
                  </a:solidFill>
                  <a:latin typeface="+mn-lt"/>
                  <a:ea typeface="+mn-ea"/>
                  <a:cs typeface="+mn-cs"/>
                </a:defRPr>
              </a:lvl6pPr>
              <a:lvl7pPr marL="2054860" algn="l" defTabSz="685165" rtl="0" eaLnBrk="1" latinLnBrk="0" hangingPunct="1">
                <a:defRPr sz="1400" kern="1200">
                  <a:solidFill>
                    <a:schemeClr val="lt1"/>
                  </a:solidFill>
                  <a:latin typeface="+mn-lt"/>
                  <a:ea typeface="+mn-ea"/>
                  <a:cs typeface="+mn-cs"/>
                </a:defRPr>
              </a:lvl7pPr>
              <a:lvl8pPr marL="2397760" algn="l" defTabSz="685165" rtl="0" eaLnBrk="1" latinLnBrk="0" hangingPunct="1">
                <a:defRPr sz="1400" kern="1200">
                  <a:solidFill>
                    <a:schemeClr val="lt1"/>
                  </a:solidFill>
                  <a:latin typeface="+mn-lt"/>
                  <a:ea typeface="+mn-ea"/>
                  <a:cs typeface="+mn-cs"/>
                </a:defRPr>
              </a:lvl8pPr>
              <a:lvl9pPr marL="2740025" algn="l" defTabSz="685165" rtl="0" eaLnBrk="1" latinLnBrk="0" hangingPunct="1">
                <a:defRPr sz="1400" kern="1200">
                  <a:solidFill>
                    <a:schemeClr val="lt1"/>
                  </a:solidFill>
                  <a:latin typeface="+mn-lt"/>
                  <a:ea typeface="+mn-ea"/>
                  <a:cs typeface="+mn-cs"/>
                </a:defRPr>
              </a:lvl9pPr>
            </a:lstStyle>
            <a:p>
              <a:pPr algn="ctr" defTabSz="826770"/>
              <a:r>
                <a:rPr lang="en-US" altLang="zh-CN" sz="2000" dirty="0">
                  <a:solidFill>
                    <a:schemeClr val="bg1"/>
                  </a:solidFill>
                  <a:latin typeface="方正宋刻本秀楷简体" panose="02000000000000000000" pitchFamily="2" charset="-122"/>
                  <a:ea typeface="方正宋刻本秀楷简体" panose="02000000000000000000" pitchFamily="2" charset="-122"/>
                </a:rPr>
                <a:t>04</a:t>
              </a:r>
              <a:endParaRPr lang="zh-CN" altLang="en-US" sz="2000" dirty="0">
                <a:solidFill>
                  <a:schemeClr val="bg1"/>
                </a:solidFill>
                <a:latin typeface="方正宋刻本秀楷简体" panose="02000000000000000000" pitchFamily="2" charset="-122"/>
                <a:ea typeface="方正宋刻本秀楷简体" panose="02000000000000000000" pitchFamily="2" charset="-122"/>
              </a:endParaRPr>
            </a:p>
          </p:txBody>
        </p:sp>
        <p:sp>
          <p:nvSpPr>
            <p:cNvPr id="31" name="文本框 3"/>
            <p:cNvSpPr txBox="1"/>
            <p:nvPr/>
          </p:nvSpPr>
          <p:spPr>
            <a:xfrm>
              <a:off x="6436597" y="5361268"/>
              <a:ext cx="2379594" cy="523220"/>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zh-CN" altLang="en-US" sz="2800" dirty="0">
                  <a:solidFill>
                    <a:sysClr val="windowText" lastClr="000000"/>
                  </a:solidFill>
                  <a:latin typeface="方正宋刻本秀楷简体" panose="02000000000000000000" pitchFamily="2" charset="-122"/>
                  <a:ea typeface="方正宋刻本秀楷简体" panose="02000000000000000000" pitchFamily="2" charset="-122"/>
                </a:rPr>
                <a:t>论文归档总结</a:t>
              </a:r>
            </a:p>
          </p:txBody>
        </p:sp>
        <p:grpSp>
          <p:nvGrpSpPr>
            <p:cNvPr id="32" name="组合 31"/>
            <p:cNvGrpSpPr/>
            <p:nvPr/>
          </p:nvGrpSpPr>
          <p:grpSpPr>
            <a:xfrm>
              <a:off x="4478671" y="1469342"/>
              <a:ext cx="3193040" cy="646331"/>
              <a:chOff x="3642155" y="1424022"/>
              <a:chExt cx="3746715" cy="646331"/>
            </a:xfrm>
          </p:grpSpPr>
          <p:sp>
            <p:nvSpPr>
              <p:cNvPr id="33" name="文本框 38"/>
              <p:cNvSpPr txBox="1"/>
              <p:nvPr/>
            </p:nvSpPr>
            <p:spPr bwMode="auto">
              <a:xfrm>
                <a:off x="4833015" y="1547133"/>
                <a:ext cx="2555855" cy="523220"/>
              </a:xfrm>
              <a:prstGeom prst="rect">
                <a:avLst/>
              </a:prstGeom>
              <a:noFill/>
            </p:spPr>
            <p:txBody>
              <a:bodyPr>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R="0" defTabSz="685800" eaLnBrk="1" fontAlgn="auto" hangingPunct="1">
                  <a:spcBef>
                    <a:spcPts val="0"/>
                  </a:spcBef>
                  <a:spcAft>
                    <a:spcPts val="0"/>
                  </a:spcAft>
                  <a:buClrTx/>
                  <a:buSzTx/>
                  <a:buFontTx/>
                  <a:buNone/>
                  <a:defRPr/>
                </a:pPr>
                <a:r>
                  <a:rPr kumimoji="0" lang="en-US" altLang="zh-CN" sz="2800" kern="1200" cap="none" spc="0" normalizeH="0" baseline="0" noProof="0" dirty="0">
                    <a:solidFill>
                      <a:sysClr val="windowText" lastClr="000000"/>
                    </a:solidFill>
                    <a:latin typeface="方正宋刻本秀楷简体" panose="02000000000000000000" pitchFamily="2" charset="-122"/>
                    <a:ea typeface="方正宋刻本秀楷简体" panose="02000000000000000000" pitchFamily="2" charset="-122"/>
                    <a:cs typeface="Mongolian Baiti" panose="03000500000000000000" pitchFamily="66" charset="0"/>
                  </a:rPr>
                  <a:t>CONTENTS </a:t>
                </a:r>
                <a:endParaRPr kumimoji="0" lang="zh-CN" altLang="en-US" sz="2800" kern="1200" cap="none" spc="0" normalizeH="0" baseline="0" noProof="0" dirty="0">
                  <a:solidFill>
                    <a:sysClr val="windowText" lastClr="000000"/>
                  </a:solidFill>
                  <a:latin typeface="方正宋刻本秀楷简体" panose="02000000000000000000" pitchFamily="2" charset="-122"/>
                  <a:ea typeface="方正宋刻本秀楷简体" panose="02000000000000000000" pitchFamily="2" charset="-122"/>
                  <a:cs typeface="Mongolian Baiti" panose="03000500000000000000" pitchFamily="66" charset="0"/>
                </a:endParaRPr>
              </a:p>
            </p:txBody>
          </p:sp>
          <p:sp>
            <p:nvSpPr>
              <p:cNvPr id="34" name="文本框 11"/>
              <p:cNvSpPr txBox="1"/>
              <p:nvPr/>
            </p:nvSpPr>
            <p:spPr bwMode="auto">
              <a:xfrm>
                <a:off x="3642155" y="1424022"/>
                <a:ext cx="1300124" cy="646331"/>
              </a:xfrm>
              <a:prstGeom prst="rect">
                <a:avLst/>
              </a:prstGeom>
              <a:noFill/>
            </p:spPr>
            <p:txBody>
              <a:bodyPr wrap="non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R="0" algn="ctr" defTabSz="685800" eaLnBrk="1" fontAlgn="auto" hangingPunct="1">
                  <a:spcBef>
                    <a:spcPts val="0"/>
                  </a:spcBef>
                  <a:spcAft>
                    <a:spcPts val="0"/>
                  </a:spcAft>
                  <a:buClrTx/>
                  <a:buSzTx/>
                  <a:buFontTx/>
                  <a:buNone/>
                  <a:defRPr/>
                </a:pPr>
                <a:r>
                  <a:rPr kumimoji="0" lang="zh-CN" altLang="en-US" sz="3600" kern="1200" cap="none" spc="0" normalizeH="0" baseline="0" noProof="0" dirty="0">
                    <a:solidFill>
                      <a:sysClr val="windowText" lastClr="000000"/>
                    </a:solidFill>
                    <a:latin typeface="方正宋刻本秀楷简体" panose="02000000000000000000" pitchFamily="2" charset="-122"/>
                    <a:ea typeface="方正宋刻本秀楷简体" panose="02000000000000000000" pitchFamily="2" charset="-122"/>
                  </a:rPr>
                  <a:t>目录</a:t>
                </a: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l="31993" b="68222"/>
          <a:stretch>
            <a:fillRect/>
          </a:stretch>
        </p:blipFill>
        <p:spPr>
          <a:xfrm>
            <a:off x="6568440" y="0"/>
            <a:ext cx="5528149" cy="3875126"/>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17997" t="23333"/>
          <a:stretch>
            <a:fillRect/>
          </a:stretch>
        </p:blipFill>
        <p:spPr>
          <a:xfrm>
            <a:off x="8084592" y="1097280"/>
            <a:ext cx="4107408" cy="5760720"/>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28486" t="83111"/>
          <a:stretch>
            <a:fillRect/>
          </a:stretch>
        </p:blipFill>
        <p:spPr>
          <a:xfrm>
            <a:off x="8922698" y="5699760"/>
            <a:ext cx="3269302" cy="1158240"/>
          </a:xfrm>
          <a:prstGeom prst="rect">
            <a:avLst/>
          </a:prstGeom>
        </p:spPr>
      </p:pic>
      <p:grpSp>
        <p:nvGrpSpPr>
          <p:cNvPr id="17" name="组合 16"/>
          <p:cNvGrpSpPr/>
          <p:nvPr/>
        </p:nvGrpSpPr>
        <p:grpSpPr>
          <a:xfrm>
            <a:off x="1308403" y="2725494"/>
            <a:ext cx="4653907" cy="1953340"/>
            <a:chOff x="8039077" y="2905035"/>
            <a:chExt cx="4653907" cy="1953340"/>
          </a:xfrm>
        </p:grpSpPr>
        <p:sp>
          <p:nvSpPr>
            <p:cNvPr id="18" name="文本框 17"/>
            <p:cNvSpPr txBox="1"/>
            <p:nvPr/>
          </p:nvSpPr>
          <p:spPr>
            <a:xfrm>
              <a:off x="8039077" y="2905035"/>
              <a:ext cx="4653907" cy="1446550"/>
            </a:xfrm>
            <a:prstGeom prst="rect">
              <a:avLst/>
            </a:prstGeom>
            <a:noFill/>
          </p:spPr>
          <p:txBody>
            <a:bodyPr wrap="square" rtlCol="0">
              <a:spAutoFit/>
            </a:bodyPr>
            <a:lstStyle/>
            <a:p>
              <a:pPr algn="ctr"/>
              <a:r>
                <a:rPr lang="en-US" altLang="zh-CN" sz="8800" dirty="0">
                  <a:solidFill>
                    <a:schemeClr val="tx1">
                      <a:lumMod val="75000"/>
                      <a:lumOff val="25000"/>
                    </a:schemeClr>
                  </a:solidFill>
                  <a:latin typeface="方正宋刻本秀楷简体" panose="02000000000000000000" pitchFamily="2" charset="-122"/>
                  <a:ea typeface="方正宋刻本秀楷简体" panose="02000000000000000000" pitchFamily="2" charset="-122"/>
                </a:rPr>
                <a:t>Part 01</a:t>
              </a:r>
            </a:p>
          </p:txBody>
        </p:sp>
        <p:sp>
          <p:nvSpPr>
            <p:cNvPr id="19" name="文本框 18"/>
            <p:cNvSpPr txBox="1"/>
            <p:nvPr/>
          </p:nvSpPr>
          <p:spPr>
            <a:xfrm>
              <a:off x="8234671" y="4212044"/>
              <a:ext cx="4262718" cy="646331"/>
            </a:xfrm>
            <a:prstGeom prst="rect">
              <a:avLst/>
            </a:prstGeom>
            <a:noFill/>
          </p:spPr>
          <p:txBody>
            <a:bodyPr wrap="square" rtlCol="0">
              <a:spAutoFit/>
            </a:bodyPr>
            <a:lstStyle/>
            <a:p>
              <a:pPr algn="ctr"/>
              <a:r>
                <a:rPr lang="zh-CN" altLang="en-US" sz="3600" spc="600" dirty="0">
                  <a:solidFill>
                    <a:schemeClr val="tx1">
                      <a:lumMod val="75000"/>
                      <a:lumOff val="25000"/>
                    </a:schemeClr>
                  </a:solidFill>
                  <a:latin typeface="方正宋刻本秀楷简体" panose="02000000000000000000" pitchFamily="2" charset="-122"/>
                  <a:ea typeface="方正宋刻本秀楷简体" panose="02000000000000000000" pitchFamily="2" charset="-122"/>
                </a:rPr>
                <a:t>论文背景简介</a:t>
              </a:r>
            </a:p>
          </p:txBody>
        </p:sp>
      </p:grpSp>
      <p:grpSp>
        <p:nvGrpSpPr>
          <p:cNvPr id="20" name="组合 19"/>
          <p:cNvGrpSpPr/>
          <p:nvPr/>
        </p:nvGrpSpPr>
        <p:grpSpPr>
          <a:xfrm>
            <a:off x="3021066" y="4842932"/>
            <a:ext cx="1120683" cy="162424"/>
            <a:chOff x="5145681" y="4540621"/>
            <a:chExt cx="1120683" cy="162424"/>
          </a:xfrm>
          <a:solidFill>
            <a:srgbClr val="B8895A"/>
          </a:solidFill>
        </p:grpSpPr>
        <p:sp>
          <p:nvSpPr>
            <p:cNvPr id="21" name="矩形 20"/>
            <p:cNvSpPr/>
            <p:nvPr/>
          </p:nvSpPr>
          <p:spPr>
            <a:xfrm>
              <a:off x="5145681" y="4540621"/>
              <a:ext cx="169689" cy="1624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5449309" y="4540621"/>
              <a:ext cx="169689" cy="1624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5772992" y="4540621"/>
              <a:ext cx="169689" cy="1624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6096675" y="4540621"/>
              <a:ext cx="169689" cy="1624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251881" y="403136"/>
            <a:ext cx="652803" cy="370029"/>
          </a:xfrm>
          <a:prstGeom prst="roundRect">
            <a:avLst/>
          </a:prstGeom>
          <a:solidFill>
            <a:srgbClr val="B8895A"/>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165" rtl="0" eaLnBrk="1" latinLnBrk="0" hangingPunct="1">
              <a:defRPr sz="1400" kern="1200">
                <a:solidFill>
                  <a:schemeClr val="lt1"/>
                </a:solidFill>
                <a:latin typeface="+mn-lt"/>
                <a:ea typeface="+mn-ea"/>
                <a:cs typeface="+mn-cs"/>
              </a:defRPr>
            </a:lvl1pPr>
            <a:lvl2pPr marL="342265" algn="l" defTabSz="685165" rtl="0" eaLnBrk="1" latinLnBrk="0" hangingPunct="1">
              <a:defRPr sz="1400" kern="1200">
                <a:solidFill>
                  <a:schemeClr val="lt1"/>
                </a:solidFill>
                <a:latin typeface="+mn-lt"/>
                <a:ea typeface="+mn-ea"/>
                <a:cs typeface="+mn-cs"/>
              </a:defRPr>
            </a:lvl2pPr>
            <a:lvl3pPr marL="685165" algn="l" defTabSz="685165" rtl="0" eaLnBrk="1" latinLnBrk="0" hangingPunct="1">
              <a:defRPr sz="1400" kern="1200">
                <a:solidFill>
                  <a:schemeClr val="lt1"/>
                </a:solidFill>
                <a:latin typeface="+mn-lt"/>
                <a:ea typeface="+mn-ea"/>
                <a:cs typeface="+mn-cs"/>
              </a:defRPr>
            </a:lvl3pPr>
            <a:lvl4pPr marL="1027430" algn="l" defTabSz="685165" rtl="0" eaLnBrk="1" latinLnBrk="0" hangingPunct="1">
              <a:defRPr sz="1400" kern="1200">
                <a:solidFill>
                  <a:schemeClr val="lt1"/>
                </a:solidFill>
                <a:latin typeface="+mn-lt"/>
                <a:ea typeface="+mn-ea"/>
                <a:cs typeface="+mn-cs"/>
              </a:defRPr>
            </a:lvl4pPr>
            <a:lvl5pPr marL="1370330" algn="l" defTabSz="685165" rtl="0" eaLnBrk="1" latinLnBrk="0" hangingPunct="1">
              <a:defRPr sz="1400" kern="1200">
                <a:solidFill>
                  <a:schemeClr val="lt1"/>
                </a:solidFill>
                <a:latin typeface="+mn-lt"/>
                <a:ea typeface="+mn-ea"/>
                <a:cs typeface="+mn-cs"/>
              </a:defRPr>
            </a:lvl5pPr>
            <a:lvl6pPr marL="1712595" algn="l" defTabSz="685165" rtl="0" eaLnBrk="1" latinLnBrk="0" hangingPunct="1">
              <a:defRPr sz="1400" kern="1200">
                <a:solidFill>
                  <a:schemeClr val="lt1"/>
                </a:solidFill>
                <a:latin typeface="+mn-lt"/>
                <a:ea typeface="+mn-ea"/>
                <a:cs typeface="+mn-cs"/>
              </a:defRPr>
            </a:lvl6pPr>
            <a:lvl7pPr marL="2054860" algn="l" defTabSz="685165" rtl="0" eaLnBrk="1" latinLnBrk="0" hangingPunct="1">
              <a:defRPr sz="1400" kern="1200">
                <a:solidFill>
                  <a:schemeClr val="lt1"/>
                </a:solidFill>
                <a:latin typeface="+mn-lt"/>
                <a:ea typeface="+mn-ea"/>
                <a:cs typeface="+mn-cs"/>
              </a:defRPr>
            </a:lvl7pPr>
            <a:lvl8pPr marL="2397760" algn="l" defTabSz="685165" rtl="0" eaLnBrk="1" latinLnBrk="0" hangingPunct="1">
              <a:defRPr sz="1400" kern="1200">
                <a:solidFill>
                  <a:schemeClr val="lt1"/>
                </a:solidFill>
                <a:latin typeface="+mn-lt"/>
                <a:ea typeface="+mn-ea"/>
                <a:cs typeface="+mn-cs"/>
              </a:defRPr>
            </a:lvl8pPr>
            <a:lvl9pPr marL="2740025" algn="l" defTabSz="685165" rtl="0" eaLnBrk="1" latinLnBrk="0" hangingPunct="1">
              <a:defRPr sz="1400" kern="1200">
                <a:solidFill>
                  <a:schemeClr val="lt1"/>
                </a:solidFill>
                <a:latin typeface="+mn-lt"/>
                <a:ea typeface="+mn-ea"/>
                <a:cs typeface="+mn-cs"/>
              </a:defRPr>
            </a:lvl9pPr>
          </a:lstStyle>
          <a:p>
            <a:pPr algn="ctr" defTabSz="826770"/>
            <a:r>
              <a:rPr lang="en-US" altLang="zh-CN" sz="2000" dirty="0">
                <a:solidFill>
                  <a:schemeClr val="bg1"/>
                </a:solidFill>
                <a:latin typeface="微软雅黑" panose="020B0503020204020204" pitchFamily="34" charset="-122"/>
                <a:ea typeface="微软雅黑" panose="020B0503020204020204" pitchFamily="34" charset="-122"/>
              </a:rPr>
              <a:t>01</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904684" y="326540"/>
            <a:ext cx="3489158" cy="523220"/>
          </a:xfrm>
          <a:prstGeom prst="rect">
            <a:avLst/>
          </a:prstGeom>
          <a:noFill/>
        </p:spPr>
        <p:txBody>
          <a:bodyPr wrap="square" rtlCol="0">
            <a:spAutoFit/>
          </a:bodyPr>
          <a:lstStyle/>
          <a:p>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论文背景简介</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 name="Group 78"/>
          <p:cNvGrpSpPr/>
          <p:nvPr/>
        </p:nvGrpSpPr>
        <p:grpSpPr>
          <a:xfrm>
            <a:off x="1016281" y="2622176"/>
            <a:ext cx="5043644" cy="2902606"/>
            <a:chOff x="8440747" y="4796156"/>
            <a:chExt cx="2786063" cy="1603375"/>
          </a:xfrm>
        </p:grpSpPr>
        <p:sp>
          <p:nvSpPr>
            <p:cNvPr id="7" name="Freeform 45"/>
            <p:cNvSpPr/>
            <p:nvPr/>
          </p:nvSpPr>
          <p:spPr bwMode="auto">
            <a:xfrm>
              <a:off x="8440747" y="6337618"/>
              <a:ext cx="1403350" cy="61913"/>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8" name="Freeform 46"/>
            <p:cNvSpPr/>
            <p:nvPr/>
          </p:nvSpPr>
          <p:spPr bwMode="auto">
            <a:xfrm>
              <a:off x="9823459" y="6337618"/>
              <a:ext cx="1403350" cy="61913"/>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9" name="Freeform 47"/>
            <p:cNvSpPr/>
            <p:nvPr/>
          </p:nvSpPr>
          <p:spPr bwMode="auto">
            <a:xfrm>
              <a:off x="8715384" y="4796156"/>
              <a:ext cx="2257425" cy="1546225"/>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10" name="Freeform 48"/>
            <p:cNvSpPr/>
            <p:nvPr/>
          </p:nvSpPr>
          <p:spPr bwMode="auto">
            <a:xfrm>
              <a:off x="8723322" y="4804093"/>
              <a:ext cx="2243138" cy="1530350"/>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11" name="Freeform 49"/>
            <p:cNvSpPr/>
            <p:nvPr/>
          </p:nvSpPr>
          <p:spPr bwMode="auto">
            <a:xfrm>
              <a:off x="8723322" y="6269356"/>
              <a:ext cx="2243138" cy="65088"/>
            </a:xfrm>
            <a:custGeom>
              <a:avLst/>
              <a:gdLst>
                <a:gd name="T0" fmla="*/ 1414 w 1414"/>
                <a:gd name="T1" fmla="*/ 0 h 41"/>
                <a:gd name="T2" fmla="*/ 1396 w 1414"/>
                <a:gd name="T3" fmla="*/ 9 h 41"/>
                <a:gd name="T4" fmla="*/ 18 w 1414"/>
                <a:gd name="T5" fmla="*/ 9 h 41"/>
                <a:gd name="T6" fmla="*/ 0 w 1414"/>
                <a:gd name="T7" fmla="*/ 0 h 41"/>
                <a:gd name="T8" fmla="*/ 0 w 1414"/>
                <a:gd name="T9" fmla="*/ 1 h 41"/>
                <a:gd name="T10" fmla="*/ 40 w 1414"/>
                <a:gd name="T11" fmla="*/ 41 h 41"/>
                <a:gd name="T12" fmla="*/ 1373 w 1414"/>
                <a:gd name="T13" fmla="*/ 41 h 41"/>
                <a:gd name="T14" fmla="*/ 1414 w 1414"/>
                <a:gd name="T15" fmla="*/ 1 h 41"/>
                <a:gd name="T16" fmla="*/ 1414 w 1414"/>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41">
                  <a:moveTo>
                    <a:pt x="1414" y="0"/>
                  </a:moveTo>
                  <a:cubicBezTo>
                    <a:pt x="1409" y="6"/>
                    <a:pt x="1403" y="9"/>
                    <a:pt x="1396" y="9"/>
                  </a:cubicBezTo>
                  <a:cubicBezTo>
                    <a:pt x="18" y="9"/>
                    <a:pt x="18" y="9"/>
                    <a:pt x="18" y="9"/>
                  </a:cubicBezTo>
                  <a:cubicBezTo>
                    <a:pt x="10" y="9"/>
                    <a:pt x="4" y="6"/>
                    <a:pt x="0" y="0"/>
                  </a:cubicBezTo>
                  <a:cubicBezTo>
                    <a:pt x="0" y="1"/>
                    <a:pt x="0" y="1"/>
                    <a:pt x="0" y="1"/>
                  </a:cubicBezTo>
                  <a:cubicBezTo>
                    <a:pt x="0" y="23"/>
                    <a:pt x="18" y="41"/>
                    <a:pt x="40" y="41"/>
                  </a:cubicBezTo>
                  <a:cubicBezTo>
                    <a:pt x="1373" y="41"/>
                    <a:pt x="1373" y="41"/>
                    <a:pt x="1373" y="41"/>
                  </a:cubicBezTo>
                  <a:cubicBezTo>
                    <a:pt x="1396" y="41"/>
                    <a:pt x="1414" y="23"/>
                    <a:pt x="1414" y="1"/>
                  </a:cubicBezTo>
                  <a:lnTo>
                    <a:pt x="1414" y="0"/>
                  </a:lnTo>
                  <a:close/>
                </a:path>
              </a:pathLst>
            </a:custGeom>
            <a:solidFill>
              <a:srgbClr val="0C0D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12" name="Rectangle 50"/>
            <p:cNvSpPr>
              <a:spLocks noChangeArrowheads="1"/>
            </p:cNvSpPr>
            <p:nvPr/>
          </p:nvSpPr>
          <p:spPr bwMode="auto">
            <a:xfrm>
              <a:off x="8440747" y="6312218"/>
              <a:ext cx="2786063" cy="50800"/>
            </a:xfrm>
            <a:prstGeom prst="rect">
              <a:avLst/>
            </a:prstGeom>
            <a:solidFill>
              <a:srgbClr val="D2D6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13" name="Freeform 51"/>
            <p:cNvSpPr/>
            <p:nvPr/>
          </p:nvSpPr>
          <p:spPr bwMode="auto">
            <a:xfrm>
              <a:off x="9632959" y="6312218"/>
              <a:ext cx="400050" cy="28575"/>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14" name="Rectangle 52"/>
            <p:cNvSpPr>
              <a:spLocks noChangeArrowheads="1"/>
            </p:cNvSpPr>
            <p:nvPr/>
          </p:nvSpPr>
          <p:spPr bwMode="auto">
            <a:xfrm>
              <a:off x="8797934" y="4900931"/>
              <a:ext cx="2093913" cy="1322388"/>
            </a:xfrm>
            <a:prstGeom prst="rect">
              <a:avLst/>
            </a:prstGeom>
            <a:solidFill>
              <a:srgbClr val="0C0D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15" name="Rectangle 53"/>
            <p:cNvSpPr>
              <a:spLocks noChangeArrowheads="1"/>
            </p:cNvSpPr>
            <p:nvPr/>
          </p:nvSpPr>
          <p:spPr bwMode="auto">
            <a:xfrm>
              <a:off x="8804284" y="4908868"/>
              <a:ext cx="2079625" cy="1308100"/>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16" name="Oval 54"/>
            <p:cNvSpPr>
              <a:spLocks noChangeArrowheads="1"/>
            </p:cNvSpPr>
            <p:nvPr/>
          </p:nvSpPr>
          <p:spPr bwMode="auto">
            <a:xfrm>
              <a:off x="9831397" y="4845368"/>
              <a:ext cx="23813" cy="23813"/>
            </a:xfrm>
            <a:prstGeom prst="ellipse">
              <a:avLst/>
            </a:prstGeom>
            <a:solidFill>
              <a:srgbClr val="2C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17" name="Oval 55"/>
            <p:cNvSpPr>
              <a:spLocks noChangeArrowheads="1"/>
            </p:cNvSpPr>
            <p:nvPr/>
          </p:nvSpPr>
          <p:spPr bwMode="auto">
            <a:xfrm>
              <a:off x="9831397" y="4843781"/>
              <a:ext cx="23813" cy="22225"/>
            </a:xfrm>
            <a:prstGeom prst="ellipse">
              <a:avLst/>
            </a:prstGeom>
            <a:solidFill>
              <a:srgbClr val="0A0A0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18" name="Oval 56"/>
            <p:cNvSpPr>
              <a:spLocks noChangeArrowheads="1"/>
            </p:cNvSpPr>
            <p:nvPr/>
          </p:nvSpPr>
          <p:spPr bwMode="auto">
            <a:xfrm>
              <a:off x="9836159" y="4846956"/>
              <a:ext cx="14288" cy="15875"/>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19" name="Oval 57"/>
            <p:cNvSpPr>
              <a:spLocks noChangeArrowheads="1"/>
            </p:cNvSpPr>
            <p:nvPr/>
          </p:nvSpPr>
          <p:spPr bwMode="auto">
            <a:xfrm>
              <a:off x="9839334" y="4851718"/>
              <a:ext cx="7938" cy="7938"/>
            </a:xfrm>
            <a:prstGeom prst="ellipse">
              <a:avLst/>
            </a:prstGeom>
            <a:solidFill>
              <a:srgbClr val="2C99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20" name="Freeform 58"/>
            <p:cNvSpPr/>
            <p:nvPr/>
          </p:nvSpPr>
          <p:spPr bwMode="auto">
            <a:xfrm>
              <a:off x="9842509" y="4853306"/>
              <a:ext cx="1588" cy="3175"/>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grpSp>
      <p:grpSp>
        <p:nvGrpSpPr>
          <p:cNvPr id="21" name="组合 20"/>
          <p:cNvGrpSpPr/>
          <p:nvPr/>
        </p:nvGrpSpPr>
        <p:grpSpPr>
          <a:xfrm>
            <a:off x="6470884" y="2384385"/>
            <a:ext cx="433960" cy="3150964"/>
            <a:chOff x="1679339" y="2779139"/>
            <a:chExt cx="345642" cy="2411120"/>
          </a:xfrm>
        </p:grpSpPr>
        <p:sp>
          <p:nvSpPr>
            <p:cNvPr id="22" name="Oval 63"/>
            <p:cNvSpPr/>
            <p:nvPr/>
          </p:nvSpPr>
          <p:spPr>
            <a:xfrm>
              <a:off x="1679339" y="4854511"/>
              <a:ext cx="345642" cy="335748"/>
            </a:xfrm>
            <a:prstGeom prst="ellipse">
              <a:avLst/>
            </a:prstGeom>
            <a:solidFill>
              <a:srgbClr val="BE9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lumMod val="75000"/>
                    <a:lumOff val="25000"/>
                  </a:schemeClr>
                </a:solidFill>
              </a:endParaRPr>
            </a:p>
          </p:txBody>
        </p:sp>
        <p:sp>
          <p:nvSpPr>
            <p:cNvPr id="23" name="Oval 71"/>
            <p:cNvSpPr/>
            <p:nvPr/>
          </p:nvSpPr>
          <p:spPr>
            <a:xfrm>
              <a:off x="1679339" y="2779139"/>
              <a:ext cx="345642" cy="335748"/>
            </a:xfrm>
            <a:prstGeom prst="ellipse">
              <a:avLst/>
            </a:prstGeom>
            <a:solidFill>
              <a:srgbClr val="BE9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lumMod val="75000"/>
                    <a:lumOff val="25000"/>
                  </a:schemeClr>
                </a:solidFill>
                <a:latin typeface="FontAwesome" pitchFamily="2" charset="0"/>
              </a:endParaRPr>
            </a:p>
          </p:txBody>
        </p:sp>
        <p:sp>
          <p:nvSpPr>
            <p:cNvPr id="24" name="Oval 75"/>
            <p:cNvSpPr/>
            <p:nvPr/>
          </p:nvSpPr>
          <p:spPr>
            <a:xfrm>
              <a:off x="1679339" y="3457737"/>
              <a:ext cx="345642" cy="335748"/>
            </a:xfrm>
            <a:prstGeom prst="ellipse">
              <a:avLst/>
            </a:prstGeom>
            <a:solidFill>
              <a:srgbClr val="BE9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lumMod val="75000"/>
                    <a:lumOff val="25000"/>
                  </a:schemeClr>
                </a:solidFill>
                <a:latin typeface="FontAwesome" pitchFamily="2" charset="0"/>
              </a:endParaRPr>
            </a:p>
          </p:txBody>
        </p:sp>
        <p:sp>
          <p:nvSpPr>
            <p:cNvPr id="25" name="Oval 79"/>
            <p:cNvSpPr/>
            <p:nvPr/>
          </p:nvSpPr>
          <p:spPr>
            <a:xfrm>
              <a:off x="1679339" y="4156124"/>
              <a:ext cx="345642" cy="335748"/>
            </a:xfrm>
            <a:prstGeom prst="ellipse">
              <a:avLst/>
            </a:prstGeom>
            <a:solidFill>
              <a:srgbClr val="BE9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lumMod val="75000"/>
                    <a:lumOff val="25000"/>
                  </a:schemeClr>
                </a:solidFill>
              </a:endParaRPr>
            </a:p>
          </p:txBody>
        </p:sp>
        <p:sp>
          <p:nvSpPr>
            <p:cNvPr id="26" name="Freeform 56"/>
            <p:cNvSpPr>
              <a:spLocks noEditPoints="1"/>
            </p:cNvSpPr>
            <p:nvPr/>
          </p:nvSpPr>
          <p:spPr bwMode="auto">
            <a:xfrm>
              <a:off x="1769630" y="3543081"/>
              <a:ext cx="165058" cy="165058"/>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91440" tIns="45720" rIns="91440" bIns="45720" numCol="1" anchor="t" anchorCtr="0" compatLnSpc="1"/>
            <a:lstStyle/>
            <a:p>
              <a:endParaRPr lang="en-US" dirty="0">
                <a:solidFill>
                  <a:schemeClr val="tx1">
                    <a:lumMod val="75000"/>
                    <a:lumOff val="25000"/>
                  </a:schemeClr>
                </a:solidFill>
              </a:endParaRPr>
            </a:p>
          </p:txBody>
        </p:sp>
        <p:sp>
          <p:nvSpPr>
            <p:cNvPr id="27" name="Freeform 84"/>
            <p:cNvSpPr>
              <a:spLocks noEditPoints="1"/>
            </p:cNvSpPr>
            <p:nvPr/>
          </p:nvSpPr>
          <p:spPr bwMode="auto">
            <a:xfrm>
              <a:off x="1781330" y="4918907"/>
              <a:ext cx="141658" cy="20695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91440" tIns="45720" rIns="91440" bIns="45720" numCol="1" anchor="t" anchorCtr="0" compatLnSpc="1"/>
            <a:lstStyle/>
            <a:p>
              <a:endParaRPr lang="en-US" dirty="0">
                <a:solidFill>
                  <a:schemeClr val="tx1">
                    <a:lumMod val="75000"/>
                    <a:lumOff val="25000"/>
                  </a:schemeClr>
                </a:solidFill>
              </a:endParaRPr>
            </a:p>
          </p:txBody>
        </p:sp>
        <p:sp>
          <p:nvSpPr>
            <p:cNvPr id="28" name="Freeform 217"/>
            <p:cNvSpPr>
              <a:spLocks noEditPoints="1"/>
            </p:cNvSpPr>
            <p:nvPr/>
          </p:nvSpPr>
          <p:spPr bwMode="auto">
            <a:xfrm>
              <a:off x="1761694" y="2879164"/>
              <a:ext cx="180930" cy="135698"/>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bg1"/>
            </a:solidFill>
            <a:ln w="9525">
              <a:noFill/>
              <a:round/>
            </a:ln>
          </p:spPr>
          <p:txBody>
            <a:bodyPr vert="horz" wrap="square" lIns="91440" tIns="45720" rIns="91440" bIns="45720" numCol="1" anchor="t" anchorCtr="0" compatLnSpc="1"/>
            <a:lstStyle/>
            <a:p>
              <a:endParaRPr lang="en-US" dirty="0">
                <a:solidFill>
                  <a:schemeClr val="tx1">
                    <a:lumMod val="75000"/>
                    <a:lumOff val="25000"/>
                  </a:schemeClr>
                </a:solidFill>
              </a:endParaRPr>
            </a:p>
          </p:txBody>
        </p:sp>
        <p:sp>
          <p:nvSpPr>
            <p:cNvPr id="29" name="Freeform 135"/>
            <p:cNvSpPr>
              <a:spLocks noEditPoints="1"/>
            </p:cNvSpPr>
            <p:nvPr/>
          </p:nvSpPr>
          <p:spPr bwMode="auto">
            <a:xfrm>
              <a:off x="1779726" y="4256149"/>
              <a:ext cx="144868" cy="1357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91440" tIns="45720" rIns="91440" bIns="45720" numCol="1" anchor="t" anchorCtr="0" compatLnSpc="1"/>
            <a:lstStyle/>
            <a:p>
              <a:endParaRPr lang="en-US" dirty="0">
                <a:solidFill>
                  <a:schemeClr val="tx1">
                    <a:lumMod val="75000"/>
                    <a:lumOff val="25000"/>
                  </a:schemeClr>
                </a:solidFill>
              </a:endParaRPr>
            </a:p>
          </p:txBody>
        </p:sp>
      </p:grpSp>
      <p:pic>
        <p:nvPicPr>
          <p:cNvPr id="30" name="图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2901" y="2804102"/>
            <a:ext cx="3776266" cy="2323976"/>
          </a:xfrm>
          <a:prstGeom prst="rect">
            <a:avLst/>
          </a:prstGeom>
        </p:spPr>
      </p:pic>
      <p:grpSp>
        <p:nvGrpSpPr>
          <p:cNvPr id="31" name="组合 30"/>
          <p:cNvGrpSpPr/>
          <p:nvPr/>
        </p:nvGrpSpPr>
        <p:grpSpPr>
          <a:xfrm>
            <a:off x="6801443" y="2170353"/>
            <a:ext cx="4374277" cy="925995"/>
            <a:chOff x="7288507" y="2236305"/>
            <a:chExt cx="4374277" cy="925995"/>
          </a:xfrm>
        </p:grpSpPr>
        <p:sp>
          <p:nvSpPr>
            <p:cNvPr id="32" name="文本框 36"/>
            <p:cNvSpPr txBox="1"/>
            <p:nvPr/>
          </p:nvSpPr>
          <p:spPr>
            <a:xfrm>
              <a:off x="7288507" y="2236305"/>
              <a:ext cx="3695989"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33" name="Text Placeholder 32"/>
            <p:cNvSpPr txBox="1"/>
            <p:nvPr/>
          </p:nvSpPr>
          <p:spPr>
            <a:xfrm>
              <a:off x="7444724" y="2640869"/>
              <a:ext cx="4218060" cy="52143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400" dirty="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p>
          </p:txBody>
        </p:sp>
      </p:grpSp>
      <p:grpSp>
        <p:nvGrpSpPr>
          <p:cNvPr id="34" name="组合 33"/>
          <p:cNvGrpSpPr/>
          <p:nvPr/>
        </p:nvGrpSpPr>
        <p:grpSpPr>
          <a:xfrm>
            <a:off x="6801443" y="3121020"/>
            <a:ext cx="4374277" cy="925995"/>
            <a:chOff x="7288507" y="2236305"/>
            <a:chExt cx="4374277" cy="925995"/>
          </a:xfrm>
        </p:grpSpPr>
        <p:sp>
          <p:nvSpPr>
            <p:cNvPr id="35" name="文本框 36"/>
            <p:cNvSpPr txBox="1"/>
            <p:nvPr/>
          </p:nvSpPr>
          <p:spPr>
            <a:xfrm>
              <a:off x="7288507" y="2236305"/>
              <a:ext cx="3695989"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36" name="Text Placeholder 32"/>
            <p:cNvSpPr txBox="1"/>
            <p:nvPr/>
          </p:nvSpPr>
          <p:spPr>
            <a:xfrm>
              <a:off x="7444724" y="2640869"/>
              <a:ext cx="4218060" cy="52143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400" dirty="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p>
          </p:txBody>
        </p:sp>
      </p:grpSp>
      <p:grpSp>
        <p:nvGrpSpPr>
          <p:cNvPr id="37" name="组合 36"/>
          <p:cNvGrpSpPr/>
          <p:nvPr/>
        </p:nvGrpSpPr>
        <p:grpSpPr>
          <a:xfrm>
            <a:off x="6801443" y="4034477"/>
            <a:ext cx="4374277" cy="925995"/>
            <a:chOff x="7288507" y="2236305"/>
            <a:chExt cx="4374277" cy="925995"/>
          </a:xfrm>
        </p:grpSpPr>
        <p:sp>
          <p:nvSpPr>
            <p:cNvPr id="38" name="文本框 36"/>
            <p:cNvSpPr txBox="1"/>
            <p:nvPr/>
          </p:nvSpPr>
          <p:spPr>
            <a:xfrm>
              <a:off x="7288507" y="2236305"/>
              <a:ext cx="3695989"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39" name="Text Placeholder 32"/>
            <p:cNvSpPr txBox="1"/>
            <p:nvPr/>
          </p:nvSpPr>
          <p:spPr>
            <a:xfrm>
              <a:off x="7444724" y="2640869"/>
              <a:ext cx="4218060" cy="52143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400" dirty="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p>
          </p:txBody>
        </p:sp>
      </p:grpSp>
      <p:grpSp>
        <p:nvGrpSpPr>
          <p:cNvPr id="40" name="组合 39"/>
          <p:cNvGrpSpPr/>
          <p:nvPr/>
        </p:nvGrpSpPr>
        <p:grpSpPr>
          <a:xfrm>
            <a:off x="6801443" y="4960597"/>
            <a:ext cx="4374277" cy="925995"/>
            <a:chOff x="7288507" y="2236305"/>
            <a:chExt cx="4374277" cy="925995"/>
          </a:xfrm>
        </p:grpSpPr>
        <p:sp>
          <p:nvSpPr>
            <p:cNvPr id="41" name="文本框 36"/>
            <p:cNvSpPr txBox="1"/>
            <p:nvPr/>
          </p:nvSpPr>
          <p:spPr>
            <a:xfrm>
              <a:off x="7288507" y="2236305"/>
              <a:ext cx="3695989"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42" name="Text Placeholder 32"/>
            <p:cNvSpPr txBox="1"/>
            <p:nvPr/>
          </p:nvSpPr>
          <p:spPr>
            <a:xfrm>
              <a:off x="7444724" y="2640869"/>
              <a:ext cx="4218060" cy="52143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400" dirty="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p>
          </p:txBody>
        </p:sp>
      </p:grpSp>
      <p:pic>
        <p:nvPicPr>
          <p:cNvPr id="43" name="图片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2901" y="2794608"/>
            <a:ext cx="3790636" cy="2405425"/>
          </a:xfrm>
          <a:prstGeom prst="rect">
            <a:avLst/>
          </a:prstGeom>
        </p:spPr>
      </p:pic>
      <p:pic>
        <p:nvPicPr>
          <p:cNvPr id="44" name="图片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0795" y="2794608"/>
            <a:ext cx="3778372" cy="240586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251881" y="403136"/>
            <a:ext cx="652803" cy="370029"/>
          </a:xfrm>
          <a:prstGeom prst="roundRect">
            <a:avLst/>
          </a:prstGeom>
          <a:solidFill>
            <a:srgbClr val="B8895A"/>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165" rtl="0" eaLnBrk="1" latinLnBrk="0" hangingPunct="1">
              <a:defRPr sz="1400" kern="1200">
                <a:solidFill>
                  <a:schemeClr val="lt1"/>
                </a:solidFill>
                <a:latin typeface="+mn-lt"/>
                <a:ea typeface="+mn-ea"/>
                <a:cs typeface="+mn-cs"/>
              </a:defRPr>
            </a:lvl1pPr>
            <a:lvl2pPr marL="342265" algn="l" defTabSz="685165" rtl="0" eaLnBrk="1" latinLnBrk="0" hangingPunct="1">
              <a:defRPr sz="1400" kern="1200">
                <a:solidFill>
                  <a:schemeClr val="lt1"/>
                </a:solidFill>
                <a:latin typeface="+mn-lt"/>
                <a:ea typeface="+mn-ea"/>
                <a:cs typeface="+mn-cs"/>
              </a:defRPr>
            </a:lvl2pPr>
            <a:lvl3pPr marL="685165" algn="l" defTabSz="685165" rtl="0" eaLnBrk="1" latinLnBrk="0" hangingPunct="1">
              <a:defRPr sz="1400" kern="1200">
                <a:solidFill>
                  <a:schemeClr val="lt1"/>
                </a:solidFill>
                <a:latin typeface="+mn-lt"/>
                <a:ea typeface="+mn-ea"/>
                <a:cs typeface="+mn-cs"/>
              </a:defRPr>
            </a:lvl3pPr>
            <a:lvl4pPr marL="1027430" algn="l" defTabSz="685165" rtl="0" eaLnBrk="1" latinLnBrk="0" hangingPunct="1">
              <a:defRPr sz="1400" kern="1200">
                <a:solidFill>
                  <a:schemeClr val="lt1"/>
                </a:solidFill>
                <a:latin typeface="+mn-lt"/>
                <a:ea typeface="+mn-ea"/>
                <a:cs typeface="+mn-cs"/>
              </a:defRPr>
            </a:lvl4pPr>
            <a:lvl5pPr marL="1370330" algn="l" defTabSz="685165" rtl="0" eaLnBrk="1" latinLnBrk="0" hangingPunct="1">
              <a:defRPr sz="1400" kern="1200">
                <a:solidFill>
                  <a:schemeClr val="lt1"/>
                </a:solidFill>
                <a:latin typeface="+mn-lt"/>
                <a:ea typeface="+mn-ea"/>
                <a:cs typeface="+mn-cs"/>
              </a:defRPr>
            </a:lvl5pPr>
            <a:lvl6pPr marL="1712595" algn="l" defTabSz="685165" rtl="0" eaLnBrk="1" latinLnBrk="0" hangingPunct="1">
              <a:defRPr sz="1400" kern="1200">
                <a:solidFill>
                  <a:schemeClr val="lt1"/>
                </a:solidFill>
                <a:latin typeface="+mn-lt"/>
                <a:ea typeface="+mn-ea"/>
                <a:cs typeface="+mn-cs"/>
              </a:defRPr>
            </a:lvl6pPr>
            <a:lvl7pPr marL="2054860" algn="l" defTabSz="685165" rtl="0" eaLnBrk="1" latinLnBrk="0" hangingPunct="1">
              <a:defRPr sz="1400" kern="1200">
                <a:solidFill>
                  <a:schemeClr val="lt1"/>
                </a:solidFill>
                <a:latin typeface="+mn-lt"/>
                <a:ea typeface="+mn-ea"/>
                <a:cs typeface="+mn-cs"/>
              </a:defRPr>
            </a:lvl7pPr>
            <a:lvl8pPr marL="2397760" algn="l" defTabSz="685165" rtl="0" eaLnBrk="1" latinLnBrk="0" hangingPunct="1">
              <a:defRPr sz="1400" kern="1200">
                <a:solidFill>
                  <a:schemeClr val="lt1"/>
                </a:solidFill>
                <a:latin typeface="+mn-lt"/>
                <a:ea typeface="+mn-ea"/>
                <a:cs typeface="+mn-cs"/>
              </a:defRPr>
            </a:lvl8pPr>
            <a:lvl9pPr marL="2740025" algn="l" defTabSz="685165" rtl="0" eaLnBrk="1" latinLnBrk="0" hangingPunct="1">
              <a:defRPr sz="1400" kern="1200">
                <a:solidFill>
                  <a:schemeClr val="lt1"/>
                </a:solidFill>
                <a:latin typeface="+mn-lt"/>
                <a:ea typeface="+mn-ea"/>
                <a:cs typeface="+mn-cs"/>
              </a:defRPr>
            </a:lvl9pPr>
          </a:lstStyle>
          <a:p>
            <a:pPr algn="ctr" defTabSz="826770"/>
            <a:r>
              <a:rPr lang="en-US" altLang="zh-CN" sz="2000" dirty="0">
                <a:solidFill>
                  <a:schemeClr val="bg1"/>
                </a:solidFill>
                <a:latin typeface="微软雅黑" panose="020B0503020204020204" pitchFamily="34" charset="-122"/>
                <a:ea typeface="微软雅黑" panose="020B0503020204020204" pitchFamily="34" charset="-122"/>
              </a:rPr>
              <a:t>01</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904684" y="326540"/>
            <a:ext cx="3489158" cy="523220"/>
          </a:xfrm>
          <a:prstGeom prst="rect">
            <a:avLst/>
          </a:prstGeom>
          <a:noFill/>
        </p:spPr>
        <p:txBody>
          <a:bodyPr wrap="square" rtlCol="0">
            <a:spAutoFit/>
          </a:bodyPr>
          <a:lstStyle/>
          <a:p>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论文背景简介</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 name="Group 126"/>
          <p:cNvGrpSpPr/>
          <p:nvPr/>
        </p:nvGrpSpPr>
        <p:grpSpPr>
          <a:xfrm rot="551458">
            <a:off x="3921926" y="2318270"/>
            <a:ext cx="1475003" cy="1475003"/>
            <a:chOff x="1882067" y="2796467"/>
            <a:chExt cx="1313894" cy="1313894"/>
          </a:xfrm>
          <a:solidFill>
            <a:srgbClr val="B8895A"/>
          </a:solidFill>
        </p:grpSpPr>
        <p:sp>
          <p:nvSpPr>
            <p:cNvPr id="7" name="Block Arc 127"/>
            <p:cNvSpPr/>
            <p:nvPr/>
          </p:nvSpPr>
          <p:spPr>
            <a:xfrm rot="12943459">
              <a:off x="1882067" y="2796467"/>
              <a:ext cx="1313894" cy="1313894"/>
            </a:xfrm>
            <a:prstGeom prst="blockArc">
              <a:avLst>
                <a:gd name="adj1" fmla="val 8881062"/>
                <a:gd name="adj2" fmla="val 7061138"/>
                <a:gd name="adj3" fmla="val 721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solidFill>
                  <a:schemeClr val="tx1"/>
                </a:solidFill>
              </a:endParaRPr>
            </a:p>
          </p:txBody>
        </p:sp>
        <p:sp>
          <p:nvSpPr>
            <p:cNvPr id="8" name="Oval 128"/>
            <p:cNvSpPr/>
            <p:nvPr/>
          </p:nvSpPr>
          <p:spPr>
            <a:xfrm>
              <a:off x="2150177" y="3064576"/>
              <a:ext cx="777674" cy="7776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p>
          </p:txBody>
        </p:sp>
      </p:grpSp>
      <p:grpSp>
        <p:nvGrpSpPr>
          <p:cNvPr id="9" name="Group 125"/>
          <p:cNvGrpSpPr/>
          <p:nvPr/>
        </p:nvGrpSpPr>
        <p:grpSpPr>
          <a:xfrm rot="596657">
            <a:off x="1315825" y="2318272"/>
            <a:ext cx="1475003" cy="1475003"/>
            <a:chOff x="1882067" y="2796467"/>
            <a:chExt cx="1313894" cy="1313894"/>
          </a:xfrm>
          <a:solidFill>
            <a:srgbClr val="B8895A"/>
          </a:solidFill>
        </p:grpSpPr>
        <p:sp>
          <p:nvSpPr>
            <p:cNvPr id="10" name="Block Arc 121"/>
            <p:cNvSpPr/>
            <p:nvPr/>
          </p:nvSpPr>
          <p:spPr>
            <a:xfrm rot="12943459">
              <a:off x="1882067" y="2796467"/>
              <a:ext cx="1313894" cy="1313894"/>
            </a:xfrm>
            <a:prstGeom prst="blockArc">
              <a:avLst>
                <a:gd name="adj1" fmla="val 8662853"/>
                <a:gd name="adj2" fmla="val 7046337"/>
                <a:gd name="adj3" fmla="val 71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solidFill>
                  <a:schemeClr val="tx1"/>
                </a:solidFill>
              </a:endParaRPr>
            </a:p>
          </p:txBody>
        </p:sp>
        <p:sp>
          <p:nvSpPr>
            <p:cNvPr id="11" name="Oval 124"/>
            <p:cNvSpPr/>
            <p:nvPr/>
          </p:nvSpPr>
          <p:spPr>
            <a:xfrm>
              <a:off x="2150177" y="3064576"/>
              <a:ext cx="777674" cy="7776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p>
          </p:txBody>
        </p:sp>
      </p:grpSp>
      <p:sp>
        <p:nvSpPr>
          <p:cNvPr id="12" name="Block Arc 130"/>
          <p:cNvSpPr/>
          <p:nvPr/>
        </p:nvSpPr>
        <p:spPr>
          <a:xfrm rot="13484690">
            <a:off x="6528026" y="2266950"/>
            <a:ext cx="1475003" cy="1475003"/>
          </a:xfrm>
          <a:prstGeom prst="blockArc">
            <a:avLst>
              <a:gd name="adj1" fmla="val 9149185"/>
              <a:gd name="adj2" fmla="val 7405758"/>
              <a:gd name="adj3" fmla="val 6986"/>
            </a:avLst>
          </a:prstGeom>
          <a:solidFill>
            <a:srgbClr val="B88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solidFill>
                <a:schemeClr val="tx1"/>
              </a:solidFill>
            </a:endParaRPr>
          </a:p>
        </p:txBody>
      </p:sp>
      <p:grpSp>
        <p:nvGrpSpPr>
          <p:cNvPr id="13" name="组合 12"/>
          <p:cNvGrpSpPr/>
          <p:nvPr/>
        </p:nvGrpSpPr>
        <p:grpSpPr>
          <a:xfrm>
            <a:off x="774028" y="2318275"/>
            <a:ext cx="10643944" cy="1475003"/>
            <a:chOff x="774028" y="2318275"/>
            <a:chExt cx="10643944" cy="1475003"/>
          </a:xfrm>
        </p:grpSpPr>
        <p:sp>
          <p:nvSpPr>
            <p:cNvPr id="14" name="Rectangle 135"/>
            <p:cNvSpPr/>
            <p:nvPr/>
          </p:nvSpPr>
          <p:spPr>
            <a:xfrm>
              <a:off x="774028" y="3004452"/>
              <a:ext cx="10643944" cy="51325"/>
            </a:xfrm>
            <a:prstGeom prst="rect">
              <a:avLst/>
            </a:prstGeom>
            <a:solidFill>
              <a:srgbClr val="B8895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p>
          </p:txBody>
        </p:sp>
        <p:sp>
          <p:nvSpPr>
            <p:cNvPr id="15" name="Freeform 141"/>
            <p:cNvSpPr/>
            <p:nvPr/>
          </p:nvSpPr>
          <p:spPr>
            <a:xfrm>
              <a:off x="4462319" y="2890857"/>
              <a:ext cx="394216" cy="393483"/>
            </a:xfrm>
            <a:custGeom>
              <a:avLst/>
              <a:gdLst>
                <a:gd name="connsiteX0" fmla="*/ 0 w 1826018"/>
                <a:gd name="connsiteY0" fmla="*/ 1 h 1683350"/>
                <a:gd name="connsiteX1" fmla="*/ 838286 w 1826018"/>
                <a:gd name="connsiteY1" fmla="*/ 1 h 1683350"/>
                <a:gd name="connsiteX2" fmla="*/ 833465 w 1826018"/>
                <a:gd name="connsiteY2" fmla="*/ 36530 h 1683350"/>
                <a:gd name="connsiteX3" fmla="*/ 386449 w 1826018"/>
                <a:gd name="connsiteY3" fmla="*/ 780061 h 1683350"/>
                <a:gd name="connsiteX4" fmla="*/ 310221 w 1826018"/>
                <a:gd name="connsiteY4" fmla="*/ 834538 h 1683350"/>
                <a:gd name="connsiteX5" fmla="*/ 1494538 w 1826018"/>
                <a:gd name="connsiteY5" fmla="*/ 0 h 1683350"/>
                <a:gd name="connsiteX6" fmla="*/ 1826018 w 1826018"/>
                <a:gd name="connsiteY6" fmla="*/ 0 h 1683350"/>
                <a:gd name="connsiteX7" fmla="*/ 625749 w 1826018"/>
                <a:gd name="connsiteY7" fmla="*/ 1683350 h 1683350"/>
                <a:gd name="connsiteX8" fmla="*/ 516809 w 1826018"/>
                <a:gd name="connsiteY8" fmla="*/ 1390285 h 1683350"/>
                <a:gd name="connsiteX9" fmla="*/ 607661 w 1826018"/>
                <a:gd name="connsiteY9" fmla="*/ 1357828 h 1683350"/>
                <a:gd name="connsiteX10" fmla="*/ 1495218 w 1826018"/>
                <a:gd name="connsiteY10" fmla="*/ 87840 h 1683350"/>
                <a:gd name="connsiteX11" fmla="*/ 1026236 w 1826018"/>
                <a:gd name="connsiteY11" fmla="*/ 0 h 1683350"/>
                <a:gd name="connsiteX12" fmla="*/ 1308197 w 1826018"/>
                <a:gd name="connsiteY12" fmla="*/ 0 h 1683350"/>
                <a:gd name="connsiteX13" fmla="*/ 1308788 w 1826018"/>
                <a:gd name="connsiteY13" fmla="*/ 76317 h 1683350"/>
                <a:gd name="connsiteX14" fmla="*/ 532761 w 1826018"/>
                <a:gd name="connsiteY14" fmla="*/ 1186719 h 1683350"/>
                <a:gd name="connsiteX15" fmla="*/ 451878 w 1826018"/>
                <a:gd name="connsiteY15" fmla="*/ 1215614 h 1683350"/>
                <a:gd name="connsiteX16" fmla="*/ 377492 w 1826018"/>
                <a:gd name="connsiteY16" fmla="*/ 1015506 h 1683350"/>
                <a:gd name="connsiteX17" fmla="*/ 505232 w 1826018"/>
                <a:gd name="connsiteY17" fmla="*/ 924217 h 1683350"/>
                <a:gd name="connsiteX18" fmla="*/ 1016493 w 1826018"/>
                <a:gd name="connsiteY18" fmla="*/ 73826 h 168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6018" h="1683350">
                  <a:moveTo>
                    <a:pt x="0" y="1"/>
                  </a:moveTo>
                  <a:lnTo>
                    <a:pt x="838286" y="1"/>
                  </a:lnTo>
                  <a:lnTo>
                    <a:pt x="833465" y="36530"/>
                  </a:lnTo>
                  <a:cubicBezTo>
                    <a:pt x="773762" y="329769"/>
                    <a:pt x="614769" y="591902"/>
                    <a:pt x="386449" y="780061"/>
                  </a:cubicBezTo>
                  <a:lnTo>
                    <a:pt x="310221" y="834538"/>
                  </a:lnTo>
                  <a:close/>
                  <a:moveTo>
                    <a:pt x="1494538" y="0"/>
                  </a:moveTo>
                  <a:lnTo>
                    <a:pt x="1826018" y="0"/>
                  </a:lnTo>
                  <a:cubicBezTo>
                    <a:pt x="1826018" y="752824"/>
                    <a:pt x="1346478" y="1425368"/>
                    <a:pt x="625749" y="1683350"/>
                  </a:cubicBezTo>
                  <a:lnTo>
                    <a:pt x="516809" y="1390285"/>
                  </a:lnTo>
                  <a:lnTo>
                    <a:pt x="607661" y="1357828"/>
                  </a:lnTo>
                  <a:cubicBezTo>
                    <a:pt x="1118196" y="1134356"/>
                    <a:pt x="1460834" y="644081"/>
                    <a:pt x="1495218" y="87840"/>
                  </a:cubicBezTo>
                  <a:close/>
                  <a:moveTo>
                    <a:pt x="1026236" y="0"/>
                  </a:moveTo>
                  <a:lnTo>
                    <a:pt x="1308197" y="0"/>
                  </a:lnTo>
                  <a:lnTo>
                    <a:pt x="1308788" y="76317"/>
                  </a:lnTo>
                  <a:cubicBezTo>
                    <a:pt x="1278725" y="562661"/>
                    <a:pt x="979141" y="991327"/>
                    <a:pt x="532761" y="1186719"/>
                  </a:cubicBezTo>
                  <a:lnTo>
                    <a:pt x="451878" y="1215614"/>
                  </a:lnTo>
                  <a:lnTo>
                    <a:pt x="377492" y="1015506"/>
                  </a:lnTo>
                  <a:lnTo>
                    <a:pt x="505232" y="924217"/>
                  </a:lnTo>
                  <a:cubicBezTo>
                    <a:pt x="766367" y="709016"/>
                    <a:pt x="948209" y="409208"/>
                    <a:pt x="1016493" y="7382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solidFill>
                  <a:schemeClr val="bg1"/>
                </a:solidFill>
              </a:endParaRPr>
            </a:p>
          </p:txBody>
        </p:sp>
        <p:sp>
          <p:nvSpPr>
            <p:cNvPr id="16" name="Oval 131"/>
            <p:cNvSpPr/>
            <p:nvPr/>
          </p:nvSpPr>
          <p:spPr>
            <a:xfrm rot="541231">
              <a:off x="6829012" y="2567934"/>
              <a:ext cx="873032" cy="873032"/>
            </a:xfrm>
            <a:prstGeom prst="ellipse">
              <a:avLst/>
            </a:prstGeom>
            <a:solidFill>
              <a:srgbClr val="B88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p>
          </p:txBody>
        </p:sp>
        <p:grpSp>
          <p:nvGrpSpPr>
            <p:cNvPr id="17" name="Group 132"/>
            <p:cNvGrpSpPr/>
            <p:nvPr/>
          </p:nvGrpSpPr>
          <p:grpSpPr>
            <a:xfrm rot="387625">
              <a:off x="9134128" y="2318275"/>
              <a:ext cx="1475003" cy="1475003"/>
              <a:chOff x="1882067" y="2796467"/>
              <a:chExt cx="1313894" cy="1313894"/>
            </a:xfrm>
            <a:solidFill>
              <a:schemeClr val="accent4"/>
            </a:solidFill>
          </p:grpSpPr>
          <p:sp>
            <p:nvSpPr>
              <p:cNvPr id="27" name="Block Arc 133"/>
              <p:cNvSpPr/>
              <p:nvPr/>
            </p:nvSpPr>
            <p:spPr>
              <a:xfrm rot="12943459">
                <a:off x="1882067" y="2796467"/>
                <a:ext cx="1313894" cy="1313894"/>
              </a:xfrm>
              <a:prstGeom prst="blockArc">
                <a:avLst>
                  <a:gd name="adj1" fmla="val 8964929"/>
                  <a:gd name="adj2" fmla="val 7324230"/>
                  <a:gd name="adj3" fmla="val 7594"/>
                </a:avLst>
              </a:prstGeom>
              <a:solidFill>
                <a:srgbClr val="B88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solidFill>
                    <a:schemeClr val="tx1"/>
                  </a:solidFill>
                </a:endParaRPr>
              </a:p>
            </p:txBody>
          </p:sp>
          <p:sp>
            <p:nvSpPr>
              <p:cNvPr id="28" name="Oval 134"/>
              <p:cNvSpPr/>
              <p:nvPr/>
            </p:nvSpPr>
            <p:spPr>
              <a:xfrm>
                <a:off x="2150177" y="3064576"/>
                <a:ext cx="777674" cy="777674"/>
              </a:xfrm>
              <a:prstGeom prst="ellipse">
                <a:avLst/>
              </a:prstGeom>
              <a:solidFill>
                <a:srgbClr val="B88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p>
            </p:txBody>
          </p:sp>
        </p:grpSp>
        <p:grpSp>
          <p:nvGrpSpPr>
            <p:cNvPr id="18" name="Group 2"/>
            <p:cNvGrpSpPr/>
            <p:nvPr/>
          </p:nvGrpSpPr>
          <p:grpSpPr>
            <a:xfrm>
              <a:off x="9700350" y="2831731"/>
              <a:ext cx="358217" cy="363955"/>
              <a:chOff x="7108030" y="2440377"/>
              <a:chExt cx="239318" cy="243151"/>
            </a:xfrm>
          </p:grpSpPr>
          <p:sp>
            <p:nvSpPr>
              <p:cNvPr id="25" name="Freeform 41"/>
              <p:cNvSpPr/>
              <p:nvPr/>
            </p:nvSpPr>
            <p:spPr>
              <a:xfrm rot="10800000" flipV="1">
                <a:off x="7108030" y="2440377"/>
                <a:ext cx="239318" cy="243151"/>
              </a:xfrm>
              <a:custGeom>
                <a:avLst/>
                <a:gdLst>
                  <a:gd name="connsiteX0" fmla="*/ 160364 w 239318"/>
                  <a:gd name="connsiteY0" fmla="*/ 0 h 243151"/>
                  <a:gd name="connsiteX1" fmla="*/ 139093 w 239318"/>
                  <a:gd name="connsiteY1" fmla="*/ 40447 h 243151"/>
                  <a:gd name="connsiteX2" fmla="*/ 141529 w 239318"/>
                  <a:gd name="connsiteY2" fmla="*/ 51630 h 243151"/>
                  <a:gd name="connsiteX3" fmla="*/ 88884 w 239318"/>
                  <a:gd name="connsiteY3" fmla="*/ 51630 h 243151"/>
                  <a:gd name="connsiteX4" fmla="*/ 91176 w 239318"/>
                  <a:gd name="connsiteY4" fmla="*/ 41110 h 243151"/>
                  <a:gd name="connsiteX5" fmla="*/ 69905 w 239318"/>
                  <a:gd name="connsiteY5" fmla="*/ 663 h 243151"/>
                  <a:gd name="connsiteX6" fmla="*/ 48634 w 239318"/>
                  <a:gd name="connsiteY6" fmla="*/ 41110 h 243151"/>
                  <a:gd name="connsiteX7" fmla="*/ 50925 w 239318"/>
                  <a:gd name="connsiteY7" fmla="*/ 51630 h 243151"/>
                  <a:gd name="connsiteX8" fmla="*/ 0 w 239318"/>
                  <a:gd name="connsiteY8" fmla="*/ 51630 h 243151"/>
                  <a:gd name="connsiteX9" fmla="*/ 0 w 239318"/>
                  <a:gd name="connsiteY9" fmla="*/ 243151 h 243151"/>
                  <a:gd name="connsiteX10" fmla="*/ 239318 w 239318"/>
                  <a:gd name="connsiteY10" fmla="*/ 243151 h 243151"/>
                  <a:gd name="connsiteX11" fmla="*/ 239318 w 239318"/>
                  <a:gd name="connsiteY11" fmla="*/ 51630 h 243151"/>
                  <a:gd name="connsiteX12" fmla="*/ 179199 w 239318"/>
                  <a:gd name="connsiteY12" fmla="*/ 51630 h 243151"/>
                  <a:gd name="connsiteX13" fmla="*/ 181635 w 239318"/>
                  <a:gd name="connsiteY13" fmla="*/ 40447 h 243151"/>
                  <a:gd name="connsiteX14" fmla="*/ 160364 w 239318"/>
                  <a:gd name="connsiteY14" fmla="*/ 0 h 243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9318" h="243151">
                    <a:moveTo>
                      <a:pt x="160364" y="0"/>
                    </a:moveTo>
                    <a:cubicBezTo>
                      <a:pt x="148616" y="0"/>
                      <a:pt x="139093" y="18109"/>
                      <a:pt x="139093" y="40447"/>
                    </a:cubicBezTo>
                    <a:lnTo>
                      <a:pt x="141529" y="51630"/>
                    </a:lnTo>
                    <a:lnTo>
                      <a:pt x="88884" y="51630"/>
                    </a:lnTo>
                    <a:lnTo>
                      <a:pt x="91176" y="41110"/>
                    </a:lnTo>
                    <a:cubicBezTo>
                      <a:pt x="91176" y="18772"/>
                      <a:pt x="81653" y="663"/>
                      <a:pt x="69905" y="663"/>
                    </a:cubicBezTo>
                    <a:cubicBezTo>
                      <a:pt x="58157" y="663"/>
                      <a:pt x="48634" y="18772"/>
                      <a:pt x="48634" y="41110"/>
                    </a:cubicBezTo>
                    <a:lnTo>
                      <a:pt x="50925" y="51630"/>
                    </a:lnTo>
                    <a:lnTo>
                      <a:pt x="0" y="51630"/>
                    </a:lnTo>
                    <a:lnTo>
                      <a:pt x="0" y="243151"/>
                    </a:lnTo>
                    <a:lnTo>
                      <a:pt x="239318" y="243151"/>
                    </a:lnTo>
                    <a:lnTo>
                      <a:pt x="239318" y="51630"/>
                    </a:lnTo>
                    <a:lnTo>
                      <a:pt x="179199" y="51630"/>
                    </a:lnTo>
                    <a:lnTo>
                      <a:pt x="181635" y="40447"/>
                    </a:lnTo>
                    <a:cubicBezTo>
                      <a:pt x="181635" y="18109"/>
                      <a:pt x="172112" y="0"/>
                      <a:pt x="160364" y="0"/>
                    </a:cubicBezTo>
                    <a:close/>
                  </a:path>
                </a:pathLst>
              </a:cu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5" dirty="0"/>
              </a:p>
            </p:txBody>
          </p:sp>
          <p:sp>
            <p:nvSpPr>
              <p:cNvPr id="26" name="Rectangle 144"/>
              <p:cNvSpPr/>
              <p:nvPr/>
            </p:nvSpPr>
            <p:spPr>
              <a:xfrm>
                <a:off x="7112630" y="2493527"/>
                <a:ext cx="230118" cy="364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p>
            </p:txBody>
          </p:sp>
        </p:grpSp>
        <p:grpSp>
          <p:nvGrpSpPr>
            <p:cNvPr id="19" name="Group 1"/>
            <p:cNvGrpSpPr/>
            <p:nvPr/>
          </p:nvGrpSpPr>
          <p:grpSpPr>
            <a:xfrm>
              <a:off x="7103780" y="2786801"/>
              <a:ext cx="324810" cy="373810"/>
              <a:chOff x="5359135" y="2382008"/>
              <a:chExt cx="216999" cy="249735"/>
            </a:xfrm>
            <a:solidFill>
              <a:schemeClr val="bg1"/>
            </a:solidFill>
          </p:grpSpPr>
          <p:sp>
            <p:nvSpPr>
              <p:cNvPr id="21" name="Half Frame 1"/>
              <p:cNvSpPr/>
              <p:nvPr/>
            </p:nvSpPr>
            <p:spPr>
              <a:xfrm rot="10800000" flipH="1">
                <a:off x="5359135" y="2382008"/>
                <a:ext cx="216999" cy="249735"/>
              </a:xfrm>
              <a:custGeom>
                <a:avLst/>
                <a:gdLst>
                  <a:gd name="connsiteX0" fmla="*/ 0 w 999747"/>
                  <a:gd name="connsiteY0" fmla="*/ 0 h 1605837"/>
                  <a:gd name="connsiteX1" fmla="*/ 999747 w 999747"/>
                  <a:gd name="connsiteY1" fmla="*/ 0 h 1605837"/>
                  <a:gd name="connsiteX2" fmla="*/ 999747 w 999747"/>
                  <a:gd name="connsiteY2" fmla="*/ 0 h 1605837"/>
                  <a:gd name="connsiteX3" fmla="*/ 0 w 999747"/>
                  <a:gd name="connsiteY3" fmla="*/ 0 h 1605837"/>
                  <a:gd name="connsiteX4" fmla="*/ 0 w 999747"/>
                  <a:gd name="connsiteY4" fmla="*/ 1605837 h 1605837"/>
                  <a:gd name="connsiteX5" fmla="*/ 0 w 999747"/>
                  <a:gd name="connsiteY5" fmla="*/ 1605837 h 1605837"/>
                  <a:gd name="connsiteX6" fmla="*/ 0 w 999747"/>
                  <a:gd name="connsiteY6" fmla="*/ 0 h 1605837"/>
                  <a:gd name="connsiteX0-1" fmla="*/ 0 w 999747"/>
                  <a:gd name="connsiteY0-2" fmla="*/ 8964 h 1614801"/>
                  <a:gd name="connsiteX1-3" fmla="*/ 999747 w 999747"/>
                  <a:gd name="connsiteY1-4" fmla="*/ 8964 h 1614801"/>
                  <a:gd name="connsiteX2-5" fmla="*/ 703911 w 999747"/>
                  <a:gd name="connsiteY2-6" fmla="*/ 0 h 1614801"/>
                  <a:gd name="connsiteX3-7" fmla="*/ 0 w 999747"/>
                  <a:gd name="connsiteY3-8" fmla="*/ 8964 h 1614801"/>
                  <a:gd name="connsiteX4-9" fmla="*/ 0 w 999747"/>
                  <a:gd name="connsiteY4-10" fmla="*/ 1614801 h 1614801"/>
                  <a:gd name="connsiteX5-11" fmla="*/ 0 w 999747"/>
                  <a:gd name="connsiteY5-12" fmla="*/ 1614801 h 1614801"/>
                  <a:gd name="connsiteX6-13" fmla="*/ 0 w 999747"/>
                  <a:gd name="connsiteY6-14" fmla="*/ 8964 h 1614801"/>
                  <a:gd name="connsiteX0-15" fmla="*/ 0 w 703911"/>
                  <a:gd name="connsiteY0-16" fmla="*/ 8964 h 1614801"/>
                  <a:gd name="connsiteX1-17" fmla="*/ 703911 w 703911"/>
                  <a:gd name="connsiteY1-18" fmla="*/ 0 h 1614801"/>
                  <a:gd name="connsiteX2-19" fmla="*/ 0 w 703911"/>
                  <a:gd name="connsiteY2-20" fmla="*/ 8964 h 1614801"/>
                  <a:gd name="connsiteX3-21" fmla="*/ 0 w 703911"/>
                  <a:gd name="connsiteY3-22" fmla="*/ 1614801 h 1614801"/>
                  <a:gd name="connsiteX4-23" fmla="*/ 0 w 703911"/>
                  <a:gd name="connsiteY4-24" fmla="*/ 1614801 h 1614801"/>
                  <a:gd name="connsiteX5-25" fmla="*/ 0 w 703911"/>
                  <a:gd name="connsiteY5-26" fmla="*/ 8964 h 1614801"/>
                  <a:gd name="connsiteX0-27" fmla="*/ 0 w 703911"/>
                  <a:gd name="connsiteY0-28" fmla="*/ 8964 h 1614801"/>
                  <a:gd name="connsiteX1-29" fmla="*/ 703911 w 703911"/>
                  <a:gd name="connsiteY1-30" fmla="*/ 0 h 1614801"/>
                  <a:gd name="connsiteX2-31" fmla="*/ 0 w 703911"/>
                  <a:gd name="connsiteY2-32" fmla="*/ 8964 h 1614801"/>
                  <a:gd name="connsiteX3-33" fmla="*/ 0 w 703911"/>
                  <a:gd name="connsiteY3-34" fmla="*/ 1614801 h 1614801"/>
                  <a:gd name="connsiteX4-35" fmla="*/ 0 w 703911"/>
                  <a:gd name="connsiteY4-36" fmla="*/ 1614801 h 1614801"/>
                  <a:gd name="connsiteX5-37" fmla="*/ 0 w 703911"/>
                  <a:gd name="connsiteY5-38" fmla="*/ 8964 h 1614801"/>
                  <a:gd name="connsiteX0-39" fmla="*/ 0 w 703911"/>
                  <a:gd name="connsiteY0-40" fmla="*/ 0 h 1605837"/>
                  <a:gd name="connsiteX1-41" fmla="*/ 703911 w 703911"/>
                  <a:gd name="connsiteY1-42" fmla="*/ 8965 h 1605837"/>
                  <a:gd name="connsiteX2-43" fmla="*/ 0 w 703911"/>
                  <a:gd name="connsiteY2-44" fmla="*/ 0 h 1605837"/>
                  <a:gd name="connsiteX3-45" fmla="*/ 0 w 703911"/>
                  <a:gd name="connsiteY3-46" fmla="*/ 1605837 h 1605837"/>
                  <a:gd name="connsiteX4-47" fmla="*/ 0 w 703911"/>
                  <a:gd name="connsiteY4-48" fmla="*/ 1605837 h 1605837"/>
                  <a:gd name="connsiteX5-49" fmla="*/ 0 w 703911"/>
                  <a:gd name="connsiteY5-50" fmla="*/ 0 h 1605837"/>
                  <a:gd name="connsiteX0-51" fmla="*/ 0 w 506687"/>
                  <a:gd name="connsiteY0-52" fmla="*/ 0 h 1605837"/>
                  <a:gd name="connsiteX1-53" fmla="*/ 506687 w 506687"/>
                  <a:gd name="connsiteY1-54" fmla="*/ 1 h 1605837"/>
                  <a:gd name="connsiteX2-55" fmla="*/ 0 w 506687"/>
                  <a:gd name="connsiteY2-56" fmla="*/ 0 h 1605837"/>
                  <a:gd name="connsiteX3-57" fmla="*/ 0 w 506687"/>
                  <a:gd name="connsiteY3-58" fmla="*/ 1605837 h 1605837"/>
                  <a:gd name="connsiteX4-59" fmla="*/ 0 w 506687"/>
                  <a:gd name="connsiteY4-60" fmla="*/ 1605837 h 1605837"/>
                  <a:gd name="connsiteX5-61" fmla="*/ 0 w 506687"/>
                  <a:gd name="connsiteY5-62" fmla="*/ 0 h 16058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506687" h="1605837">
                    <a:moveTo>
                      <a:pt x="0" y="0"/>
                    </a:moveTo>
                    <a:lnTo>
                      <a:pt x="506687" y="1"/>
                    </a:lnTo>
                    <a:lnTo>
                      <a:pt x="0" y="0"/>
                    </a:lnTo>
                    <a:lnTo>
                      <a:pt x="0" y="1605837"/>
                    </a:lnTo>
                    <a:lnTo>
                      <a:pt x="0" y="1605837"/>
                    </a:lnTo>
                    <a:lnTo>
                      <a:pt x="0" y="0"/>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solidFill>
                    <a:schemeClr val="tx1"/>
                  </a:solidFill>
                </a:endParaRPr>
              </a:p>
            </p:txBody>
          </p:sp>
          <p:sp>
            <p:nvSpPr>
              <p:cNvPr id="22" name="Flowchart: Process 150"/>
              <p:cNvSpPr/>
              <p:nvPr/>
            </p:nvSpPr>
            <p:spPr>
              <a:xfrm>
                <a:off x="5389208" y="2490659"/>
                <a:ext cx="28782" cy="141083"/>
              </a:xfrm>
              <a:prstGeom prst="flowChartProcess">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p>
            </p:txBody>
          </p:sp>
          <p:sp>
            <p:nvSpPr>
              <p:cNvPr id="23" name="Flowchart: Process 151"/>
              <p:cNvSpPr/>
              <p:nvPr/>
            </p:nvSpPr>
            <p:spPr>
              <a:xfrm>
                <a:off x="5526093" y="2382018"/>
                <a:ext cx="32927" cy="242855"/>
              </a:xfrm>
              <a:prstGeom prst="flowChartProcess">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p>
            </p:txBody>
          </p:sp>
          <p:sp>
            <p:nvSpPr>
              <p:cNvPr id="24" name="Flowchart: Process 152"/>
              <p:cNvSpPr/>
              <p:nvPr/>
            </p:nvSpPr>
            <p:spPr>
              <a:xfrm>
                <a:off x="5454721" y="2436605"/>
                <a:ext cx="28782" cy="190160"/>
              </a:xfrm>
              <a:prstGeom prst="flowChartProcess">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p>
            </p:txBody>
          </p:sp>
        </p:grpSp>
        <p:sp>
          <p:nvSpPr>
            <p:cNvPr id="20" name="Freeform 44"/>
            <p:cNvSpPr/>
            <p:nvPr/>
          </p:nvSpPr>
          <p:spPr>
            <a:xfrm rot="1825674">
              <a:off x="1711901" y="2873498"/>
              <a:ext cx="670154" cy="273834"/>
            </a:xfrm>
            <a:custGeom>
              <a:avLst/>
              <a:gdLst>
                <a:gd name="connsiteX0" fmla="*/ 0 w 447717"/>
                <a:gd name="connsiteY0" fmla="*/ 83672 h 182943"/>
                <a:gd name="connsiteX1" fmla="*/ 447717 w 447717"/>
                <a:gd name="connsiteY1" fmla="*/ 0 h 182943"/>
                <a:gd name="connsiteX2" fmla="*/ 436560 w 447717"/>
                <a:gd name="connsiteY2" fmla="*/ 10954 h 182943"/>
                <a:gd name="connsiteX3" fmla="*/ 364472 w 447717"/>
                <a:gd name="connsiteY3" fmla="*/ 79417 h 182943"/>
                <a:gd name="connsiteX4" fmla="*/ 364562 w 447717"/>
                <a:gd name="connsiteY4" fmla="*/ 79469 h 182943"/>
                <a:gd name="connsiteX5" fmla="*/ 1124 w 447717"/>
                <a:gd name="connsiteY5" fmla="*/ 83672 h 182943"/>
                <a:gd name="connsiteX6" fmla="*/ 26359 w 447717"/>
                <a:gd name="connsiteY6" fmla="*/ 85077 h 182943"/>
                <a:gd name="connsiteX7" fmla="*/ 363099 w 447717"/>
                <a:gd name="connsiteY7" fmla="*/ 81143 h 182943"/>
                <a:gd name="connsiteX8" fmla="*/ 435344 w 447717"/>
                <a:gd name="connsiteY8" fmla="*/ 122958 h 182943"/>
                <a:gd name="connsiteX9" fmla="*/ 439783 w 447717"/>
                <a:gd name="connsiteY9" fmla="*/ 123964 h 182943"/>
                <a:gd name="connsiteX10" fmla="*/ 363358 w 447717"/>
                <a:gd name="connsiteY10" fmla="*/ 80387 h 182943"/>
                <a:gd name="connsiteX11" fmla="*/ 367904 w 447717"/>
                <a:gd name="connsiteY11" fmla="*/ 80335 h 182943"/>
                <a:gd name="connsiteX12" fmla="*/ 389531 w 447717"/>
                <a:gd name="connsiteY12" fmla="*/ 58746 h 182943"/>
                <a:gd name="connsiteX13" fmla="*/ 442102 w 447717"/>
                <a:gd name="connsiteY13" fmla="*/ 124691 h 182943"/>
                <a:gd name="connsiteX14" fmla="*/ 435720 w 447717"/>
                <a:gd name="connsiteY14" fmla="*/ 123176 h 182943"/>
                <a:gd name="connsiteX15" fmla="*/ 436516 w 447717"/>
                <a:gd name="connsiteY15" fmla="*/ 123637 h 182943"/>
                <a:gd name="connsiteX16" fmla="*/ 420832 w 447717"/>
                <a:gd name="connsiteY16" fmla="*/ 120031 h 182943"/>
                <a:gd name="connsiteX17" fmla="*/ 358631 w 447717"/>
                <a:gd name="connsiteY17" fmla="*/ 105046 h 182943"/>
                <a:gd name="connsiteX18" fmla="*/ 390347 w 447717"/>
                <a:gd name="connsiteY18" fmla="*/ 182943 h 182943"/>
                <a:gd name="connsiteX19" fmla="*/ 7521 w 447717"/>
                <a:gd name="connsiteY19" fmla="*/ 85585 h 182943"/>
                <a:gd name="connsiteX20" fmla="*/ 3283 w 447717"/>
                <a:gd name="connsiteY20" fmla="*/ 85346 h 182943"/>
                <a:gd name="connsiteX21" fmla="*/ 6439 w 447717"/>
                <a:gd name="connsiteY21" fmla="*/ 85310 h 18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7717" h="182943">
                  <a:moveTo>
                    <a:pt x="0" y="83672"/>
                  </a:moveTo>
                  <a:lnTo>
                    <a:pt x="447717" y="0"/>
                  </a:lnTo>
                  <a:lnTo>
                    <a:pt x="436560" y="10954"/>
                  </a:lnTo>
                  <a:lnTo>
                    <a:pt x="364472" y="79417"/>
                  </a:lnTo>
                  <a:lnTo>
                    <a:pt x="364562" y="79469"/>
                  </a:lnTo>
                  <a:lnTo>
                    <a:pt x="1124" y="83672"/>
                  </a:lnTo>
                  <a:lnTo>
                    <a:pt x="26359" y="85077"/>
                  </a:lnTo>
                  <a:lnTo>
                    <a:pt x="363099" y="81143"/>
                  </a:lnTo>
                  <a:lnTo>
                    <a:pt x="435344" y="122958"/>
                  </a:lnTo>
                  <a:lnTo>
                    <a:pt x="439783" y="123964"/>
                  </a:lnTo>
                  <a:lnTo>
                    <a:pt x="363358" y="80387"/>
                  </a:lnTo>
                  <a:lnTo>
                    <a:pt x="367904" y="80335"/>
                  </a:lnTo>
                  <a:lnTo>
                    <a:pt x="389531" y="58746"/>
                  </a:lnTo>
                  <a:lnTo>
                    <a:pt x="442102" y="124691"/>
                  </a:lnTo>
                  <a:lnTo>
                    <a:pt x="435720" y="123176"/>
                  </a:lnTo>
                  <a:lnTo>
                    <a:pt x="436516" y="123637"/>
                  </a:lnTo>
                  <a:lnTo>
                    <a:pt x="420832" y="120031"/>
                  </a:lnTo>
                  <a:lnTo>
                    <a:pt x="358631" y="105046"/>
                  </a:lnTo>
                  <a:lnTo>
                    <a:pt x="390347" y="182943"/>
                  </a:lnTo>
                  <a:lnTo>
                    <a:pt x="7521" y="85585"/>
                  </a:lnTo>
                  <a:lnTo>
                    <a:pt x="3283" y="85346"/>
                  </a:lnTo>
                  <a:lnTo>
                    <a:pt x="6439" y="85310"/>
                  </a:lnTo>
                  <a:close/>
                </a:path>
              </a:pathLst>
            </a:custGeom>
            <a:solidFill>
              <a:schemeClr val="bg1"/>
            </a:solid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5" dirty="0"/>
            </a:p>
          </p:txBody>
        </p:sp>
      </p:grpSp>
      <p:grpSp>
        <p:nvGrpSpPr>
          <p:cNvPr id="29" name="组合 28"/>
          <p:cNvGrpSpPr/>
          <p:nvPr/>
        </p:nvGrpSpPr>
        <p:grpSpPr>
          <a:xfrm>
            <a:off x="696418" y="4153707"/>
            <a:ext cx="2253318" cy="1392916"/>
            <a:chOff x="675547" y="3961760"/>
            <a:chExt cx="2253318" cy="1392916"/>
          </a:xfrm>
        </p:grpSpPr>
        <p:sp>
          <p:nvSpPr>
            <p:cNvPr id="30" name="文本框 36"/>
            <p:cNvSpPr txBox="1"/>
            <p:nvPr/>
          </p:nvSpPr>
          <p:spPr>
            <a:xfrm>
              <a:off x="791998" y="3961760"/>
              <a:ext cx="1991392"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31" name="Text Placeholder 32"/>
            <p:cNvSpPr txBox="1"/>
            <p:nvPr/>
          </p:nvSpPr>
          <p:spPr>
            <a:xfrm>
              <a:off x="675547" y="4372462"/>
              <a:ext cx="2253318" cy="98221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1400" dirty="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p>
          </p:txBody>
        </p:sp>
      </p:grpSp>
      <p:grpSp>
        <p:nvGrpSpPr>
          <p:cNvPr id="32" name="组合 31"/>
          <p:cNvGrpSpPr/>
          <p:nvPr/>
        </p:nvGrpSpPr>
        <p:grpSpPr>
          <a:xfrm>
            <a:off x="3696177" y="4153707"/>
            <a:ext cx="2253318" cy="1392916"/>
            <a:chOff x="675547" y="3961760"/>
            <a:chExt cx="2253318" cy="1392916"/>
          </a:xfrm>
        </p:grpSpPr>
        <p:sp>
          <p:nvSpPr>
            <p:cNvPr id="33" name="文本框 36"/>
            <p:cNvSpPr txBox="1"/>
            <p:nvPr/>
          </p:nvSpPr>
          <p:spPr>
            <a:xfrm>
              <a:off x="791998" y="3961760"/>
              <a:ext cx="1991392"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34" name="Text Placeholder 32"/>
            <p:cNvSpPr txBox="1"/>
            <p:nvPr/>
          </p:nvSpPr>
          <p:spPr>
            <a:xfrm>
              <a:off x="675547" y="4372462"/>
              <a:ext cx="2253318" cy="98221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1400" dirty="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p>
          </p:txBody>
        </p:sp>
      </p:grpSp>
      <p:grpSp>
        <p:nvGrpSpPr>
          <p:cNvPr id="35" name="组合 34"/>
          <p:cNvGrpSpPr/>
          <p:nvPr/>
        </p:nvGrpSpPr>
        <p:grpSpPr>
          <a:xfrm>
            <a:off x="6242506" y="4153707"/>
            <a:ext cx="2253318" cy="1392916"/>
            <a:chOff x="675547" y="3961760"/>
            <a:chExt cx="2253318" cy="1392916"/>
          </a:xfrm>
        </p:grpSpPr>
        <p:sp>
          <p:nvSpPr>
            <p:cNvPr id="36" name="文本框 36"/>
            <p:cNvSpPr txBox="1"/>
            <p:nvPr/>
          </p:nvSpPr>
          <p:spPr>
            <a:xfrm>
              <a:off x="791998" y="3961760"/>
              <a:ext cx="1991392"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37" name="Text Placeholder 32"/>
            <p:cNvSpPr txBox="1"/>
            <p:nvPr/>
          </p:nvSpPr>
          <p:spPr>
            <a:xfrm>
              <a:off x="675547" y="4372462"/>
              <a:ext cx="2253318" cy="98221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1400" dirty="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p>
          </p:txBody>
        </p:sp>
      </p:grpSp>
      <p:grpSp>
        <p:nvGrpSpPr>
          <p:cNvPr id="38" name="组合 37"/>
          <p:cNvGrpSpPr/>
          <p:nvPr/>
        </p:nvGrpSpPr>
        <p:grpSpPr>
          <a:xfrm>
            <a:off x="9242265" y="4153707"/>
            <a:ext cx="2253318" cy="1392916"/>
            <a:chOff x="675547" y="3961760"/>
            <a:chExt cx="2253318" cy="1392916"/>
          </a:xfrm>
        </p:grpSpPr>
        <p:sp>
          <p:nvSpPr>
            <p:cNvPr id="39" name="文本框 36"/>
            <p:cNvSpPr txBox="1"/>
            <p:nvPr/>
          </p:nvSpPr>
          <p:spPr>
            <a:xfrm>
              <a:off x="791998" y="3961760"/>
              <a:ext cx="1991392"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40" name="Text Placeholder 32"/>
            <p:cNvSpPr txBox="1"/>
            <p:nvPr/>
          </p:nvSpPr>
          <p:spPr>
            <a:xfrm>
              <a:off x="675547" y="4372462"/>
              <a:ext cx="2253318" cy="98221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1400" dirty="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251881" y="403136"/>
            <a:ext cx="652803" cy="370029"/>
          </a:xfrm>
          <a:prstGeom prst="roundRect">
            <a:avLst/>
          </a:prstGeom>
          <a:solidFill>
            <a:srgbClr val="B8895A"/>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165" rtl="0" eaLnBrk="1" latinLnBrk="0" hangingPunct="1">
              <a:defRPr sz="1400" kern="1200">
                <a:solidFill>
                  <a:schemeClr val="lt1"/>
                </a:solidFill>
                <a:latin typeface="+mn-lt"/>
                <a:ea typeface="+mn-ea"/>
                <a:cs typeface="+mn-cs"/>
              </a:defRPr>
            </a:lvl1pPr>
            <a:lvl2pPr marL="342265" algn="l" defTabSz="685165" rtl="0" eaLnBrk="1" latinLnBrk="0" hangingPunct="1">
              <a:defRPr sz="1400" kern="1200">
                <a:solidFill>
                  <a:schemeClr val="lt1"/>
                </a:solidFill>
                <a:latin typeface="+mn-lt"/>
                <a:ea typeface="+mn-ea"/>
                <a:cs typeface="+mn-cs"/>
              </a:defRPr>
            </a:lvl2pPr>
            <a:lvl3pPr marL="685165" algn="l" defTabSz="685165" rtl="0" eaLnBrk="1" latinLnBrk="0" hangingPunct="1">
              <a:defRPr sz="1400" kern="1200">
                <a:solidFill>
                  <a:schemeClr val="lt1"/>
                </a:solidFill>
                <a:latin typeface="+mn-lt"/>
                <a:ea typeface="+mn-ea"/>
                <a:cs typeface="+mn-cs"/>
              </a:defRPr>
            </a:lvl3pPr>
            <a:lvl4pPr marL="1027430" algn="l" defTabSz="685165" rtl="0" eaLnBrk="1" latinLnBrk="0" hangingPunct="1">
              <a:defRPr sz="1400" kern="1200">
                <a:solidFill>
                  <a:schemeClr val="lt1"/>
                </a:solidFill>
                <a:latin typeface="+mn-lt"/>
                <a:ea typeface="+mn-ea"/>
                <a:cs typeface="+mn-cs"/>
              </a:defRPr>
            </a:lvl4pPr>
            <a:lvl5pPr marL="1370330" algn="l" defTabSz="685165" rtl="0" eaLnBrk="1" latinLnBrk="0" hangingPunct="1">
              <a:defRPr sz="1400" kern="1200">
                <a:solidFill>
                  <a:schemeClr val="lt1"/>
                </a:solidFill>
                <a:latin typeface="+mn-lt"/>
                <a:ea typeface="+mn-ea"/>
                <a:cs typeface="+mn-cs"/>
              </a:defRPr>
            </a:lvl5pPr>
            <a:lvl6pPr marL="1712595" algn="l" defTabSz="685165" rtl="0" eaLnBrk="1" latinLnBrk="0" hangingPunct="1">
              <a:defRPr sz="1400" kern="1200">
                <a:solidFill>
                  <a:schemeClr val="lt1"/>
                </a:solidFill>
                <a:latin typeface="+mn-lt"/>
                <a:ea typeface="+mn-ea"/>
                <a:cs typeface="+mn-cs"/>
              </a:defRPr>
            </a:lvl6pPr>
            <a:lvl7pPr marL="2054860" algn="l" defTabSz="685165" rtl="0" eaLnBrk="1" latinLnBrk="0" hangingPunct="1">
              <a:defRPr sz="1400" kern="1200">
                <a:solidFill>
                  <a:schemeClr val="lt1"/>
                </a:solidFill>
                <a:latin typeface="+mn-lt"/>
                <a:ea typeface="+mn-ea"/>
                <a:cs typeface="+mn-cs"/>
              </a:defRPr>
            </a:lvl7pPr>
            <a:lvl8pPr marL="2397760" algn="l" defTabSz="685165" rtl="0" eaLnBrk="1" latinLnBrk="0" hangingPunct="1">
              <a:defRPr sz="1400" kern="1200">
                <a:solidFill>
                  <a:schemeClr val="lt1"/>
                </a:solidFill>
                <a:latin typeface="+mn-lt"/>
                <a:ea typeface="+mn-ea"/>
                <a:cs typeface="+mn-cs"/>
              </a:defRPr>
            </a:lvl8pPr>
            <a:lvl9pPr marL="2740025" algn="l" defTabSz="685165" rtl="0" eaLnBrk="1" latinLnBrk="0" hangingPunct="1">
              <a:defRPr sz="1400" kern="1200">
                <a:solidFill>
                  <a:schemeClr val="lt1"/>
                </a:solidFill>
                <a:latin typeface="+mn-lt"/>
                <a:ea typeface="+mn-ea"/>
                <a:cs typeface="+mn-cs"/>
              </a:defRPr>
            </a:lvl9pPr>
          </a:lstStyle>
          <a:p>
            <a:pPr algn="ctr" defTabSz="826770"/>
            <a:r>
              <a:rPr lang="en-US" altLang="zh-CN" sz="2000" dirty="0">
                <a:solidFill>
                  <a:schemeClr val="bg1"/>
                </a:solidFill>
                <a:latin typeface="微软雅黑" panose="020B0503020204020204" pitchFamily="34" charset="-122"/>
                <a:ea typeface="微软雅黑" panose="020B0503020204020204" pitchFamily="34" charset="-122"/>
              </a:rPr>
              <a:t>01</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904684" y="326540"/>
            <a:ext cx="3489158" cy="523220"/>
          </a:xfrm>
          <a:prstGeom prst="rect">
            <a:avLst/>
          </a:prstGeom>
          <a:noFill/>
        </p:spPr>
        <p:txBody>
          <a:bodyPr wrap="square" rtlCol="0">
            <a:spAutoFit/>
          </a:bodyPr>
          <a:lstStyle/>
          <a:p>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论文背景简介</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876156" y="2135498"/>
            <a:ext cx="10439689" cy="3443450"/>
            <a:chOff x="-140936" y="2287898"/>
            <a:chExt cx="10439689" cy="3443450"/>
          </a:xfrm>
        </p:grpSpPr>
        <p:sp>
          <p:nvSpPr>
            <p:cNvPr id="31" name="Arc 682"/>
            <p:cNvSpPr/>
            <p:nvPr/>
          </p:nvSpPr>
          <p:spPr bwMode="auto">
            <a:xfrm rot="18373278">
              <a:off x="4165316" y="2292106"/>
              <a:ext cx="768241" cy="759825"/>
            </a:xfrm>
            <a:custGeom>
              <a:avLst/>
              <a:gdLst>
                <a:gd name="T0" fmla="*/ 2147483647 w 21600"/>
                <a:gd name="T1" fmla="*/ 0 h 21356"/>
                <a:gd name="T2" fmla="*/ 2147483647 w 21600"/>
                <a:gd name="T3" fmla="*/ 2147483647 h 21356"/>
                <a:gd name="T4" fmla="*/ 0 w 21600"/>
                <a:gd name="T5" fmla="*/ 2147483647 h 21356"/>
                <a:gd name="T6" fmla="*/ 0 60000 65536"/>
                <a:gd name="T7" fmla="*/ 0 60000 65536"/>
                <a:gd name="T8" fmla="*/ 0 60000 65536"/>
                <a:gd name="T9" fmla="*/ 0 w 21600"/>
                <a:gd name="T10" fmla="*/ 0 h 21356"/>
                <a:gd name="T11" fmla="*/ 21600 w 21600"/>
                <a:gd name="T12" fmla="*/ 21356 h 21356"/>
              </a:gdLst>
              <a:ahLst/>
              <a:cxnLst>
                <a:cxn ang="T6">
                  <a:pos x="T0" y="T1"/>
                </a:cxn>
                <a:cxn ang="T7">
                  <a:pos x="T2" y="T3"/>
                </a:cxn>
                <a:cxn ang="T8">
                  <a:pos x="T4" y="T5"/>
                </a:cxn>
              </a:cxnLst>
              <a:rect l="T9" t="T10" r="T11" b="T12"/>
              <a:pathLst>
                <a:path w="21600" h="21356" fill="none" extrusionOk="0">
                  <a:moveTo>
                    <a:pt x="3237" y="-1"/>
                  </a:moveTo>
                  <a:cubicBezTo>
                    <a:pt x="13795" y="1600"/>
                    <a:pt x="21600" y="10676"/>
                    <a:pt x="21600" y="21356"/>
                  </a:cubicBezTo>
                </a:path>
                <a:path w="21600" h="21356" stroke="0" extrusionOk="0">
                  <a:moveTo>
                    <a:pt x="3237" y="-1"/>
                  </a:moveTo>
                  <a:cubicBezTo>
                    <a:pt x="13795" y="1600"/>
                    <a:pt x="21600" y="10676"/>
                    <a:pt x="21600" y="21356"/>
                  </a:cubicBezTo>
                  <a:lnTo>
                    <a:pt x="0" y="21356"/>
                  </a:lnTo>
                  <a:lnTo>
                    <a:pt x="3237" y="-1"/>
                  </a:lnTo>
                  <a:close/>
                </a:path>
              </a:pathLst>
            </a:custGeom>
            <a:noFill/>
            <a:ln w="38100">
              <a:solidFill>
                <a:srgbClr val="B8895A"/>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defTabSz="914400" fontAlgn="base" latinLnBrk="1">
                <a:spcBef>
                  <a:spcPct val="0"/>
                </a:spcBef>
                <a:spcAft>
                  <a:spcPct val="0"/>
                </a:spcAft>
                <a:defRPr/>
              </a:pPr>
              <a:endParaRPr kumimoji="1" lang="zh-CN" altLang="en-US" sz="2400" kern="0" dirty="0">
                <a:solidFill>
                  <a:schemeClr val="bg1">
                    <a:lumMod val="65000"/>
                  </a:schemeClr>
                </a:solidFill>
                <a:ea typeface="Gulim" pitchFamily="34" charset="-127"/>
              </a:endParaRPr>
            </a:p>
          </p:txBody>
        </p:sp>
        <p:sp>
          <p:nvSpPr>
            <p:cNvPr id="32" name="Freeform 673"/>
            <p:cNvSpPr>
              <a:spLocks noEditPoints="1"/>
            </p:cNvSpPr>
            <p:nvPr/>
          </p:nvSpPr>
          <p:spPr bwMode="auto">
            <a:xfrm rot="20902130">
              <a:off x="4755593" y="2514929"/>
              <a:ext cx="1990933" cy="1992135"/>
            </a:xfrm>
            <a:custGeom>
              <a:avLst/>
              <a:gdLst>
                <a:gd name="T0" fmla="*/ 2147483647 w 1816"/>
                <a:gd name="T1" fmla="*/ 2147483647 h 1816"/>
                <a:gd name="T2" fmla="*/ 2147483647 w 1816"/>
                <a:gd name="T3" fmla="*/ 2147483647 h 1816"/>
                <a:gd name="T4" fmla="*/ 2147483647 w 1816"/>
                <a:gd name="T5" fmla="*/ 2147483647 h 1816"/>
                <a:gd name="T6" fmla="*/ 2147483647 w 1816"/>
                <a:gd name="T7" fmla="*/ 2147483647 h 1816"/>
                <a:gd name="T8" fmla="*/ 2147483647 w 1816"/>
                <a:gd name="T9" fmla="*/ 2147483647 h 1816"/>
                <a:gd name="T10" fmla="*/ 2147483647 w 1816"/>
                <a:gd name="T11" fmla="*/ 2147483647 h 1816"/>
                <a:gd name="T12" fmla="*/ 2147483647 w 1816"/>
                <a:gd name="T13" fmla="*/ 2147483647 h 1816"/>
                <a:gd name="T14" fmla="*/ 2147483647 w 1816"/>
                <a:gd name="T15" fmla="*/ 2147483647 h 1816"/>
                <a:gd name="T16" fmla="*/ 2147483647 w 1816"/>
                <a:gd name="T17" fmla="*/ 2147483647 h 1816"/>
                <a:gd name="T18" fmla="*/ 2147483647 w 1816"/>
                <a:gd name="T19" fmla="*/ 2147483647 h 1816"/>
                <a:gd name="T20" fmla="*/ 2147483647 w 1816"/>
                <a:gd name="T21" fmla="*/ 2147483647 h 1816"/>
                <a:gd name="T22" fmla="*/ 2147483647 w 1816"/>
                <a:gd name="T23" fmla="*/ 2147483647 h 1816"/>
                <a:gd name="T24" fmla="*/ 0 w 1816"/>
                <a:gd name="T25" fmla="*/ 2147483647 h 1816"/>
                <a:gd name="T26" fmla="*/ 2147483647 w 1816"/>
                <a:gd name="T27" fmla="*/ 2147483647 h 1816"/>
                <a:gd name="T28" fmla="*/ 2147483647 w 1816"/>
                <a:gd name="T29" fmla="*/ 2147483647 h 1816"/>
                <a:gd name="T30" fmla="*/ 2147483647 w 1816"/>
                <a:gd name="T31" fmla="*/ 2147483647 h 1816"/>
                <a:gd name="T32" fmla="*/ 2147483647 w 1816"/>
                <a:gd name="T33" fmla="*/ 2147483647 h 1816"/>
                <a:gd name="T34" fmla="*/ 2147483647 w 1816"/>
                <a:gd name="T35" fmla="*/ 2147483647 h 1816"/>
                <a:gd name="T36" fmla="*/ 2147483647 w 1816"/>
                <a:gd name="T37" fmla="*/ 2147483647 h 1816"/>
                <a:gd name="T38" fmla="*/ 2147483647 w 1816"/>
                <a:gd name="T39" fmla="*/ 2147483647 h 1816"/>
                <a:gd name="T40" fmla="*/ 2147483647 w 1816"/>
                <a:gd name="T41" fmla="*/ 2147483647 h 1816"/>
                <a:gd name="T42" fmla="*/ 2147483647 w 1816"/>
                <a:gd name="T43" fmla="*/ 2147483647 h 1816"/>
                <a:gd name="T44" fmla="*/ 2147483647 w 1816"/>
                <a:gd name="T45" fmla="*/ 2147483647 h 1816"/>
                <a:gd name="T46" fmla="*/ 2147483647 w 1816"/>
                <a:gd name="T47" fmla="*/ 2147483647 h 1816"/>
                <a:gd name="T48" fmla="*/ 2147483647 w 1816"/>
                <a:gd name="T49" fmla="*/ 2147483647 h 1816"/>
                <a:gd name="T50" fmla="*/ 2147483647 w 1816"/>
                <a:gd name="T51" fmla="*/ 2147483647 h 1816"/>
                <a:gd name="T52" fmla="*/ 2147483647 w 1816"/>
                <a:gd name="T53" fmla="*/ 2147483647 h 1816"/>
                <a:gd name="T54" fmla="*/ 2147483647 w 1816"/>
                <a:gd name="T55" fmla="*/ 2147483647 h 1816"/>
                <a:gd name="T56" fmla="*/ 2147483647 w 1816"/>
                <a:gd name="T57" fmla="*/ 2147483647 h 1816"/>
                <a:gd name="T58" fmla="*/ 2147483647 w 1816"/>
                <a:gd name="T59" fmla="*/ 2147483647 h 1816"/>
                <a:gd name="T60" fmla="*/ 2147483647 w 1816"/>
                <a:gd name="T61" fmla="*/ 2147483647 h 1816"/>
                <a:gd name="T62" fmla="*/ 2147483647 w 1816"/>
                <a:gd name="T63" fmla="*/ 2147483647 h 1816"/>
                <a:gd name="T64" fmla="*/ 2147483647 w 1816"/>
                <a:gd name="T65" fmla="*/ 2147483647 h 1816"/>
                <a:gd name="T66" fmla="*/ 2147483647 w 1816"/>
                <a:gd name="T67" fmla="*/ 2147483647 h 1816"/>
                <a:gd name="T68" fmla="*/ 2147483647 w 1816"/>
                <a:gd name="T69" fmla="*/ 2147483647 h 1816"/>
                <a:gd name="T70" fmla="*/ 2147483647 w 1816"/>
                <a:gd name="T71" fmla="*/ 2147483647 h 1816"/>
                <a:gd name="T72" fmla="*/ 2147483647 w 1816"/>
                <a:gd name="T73" fmla="*/ 2147483647 h 1816"/>
                <a:gd name="T74" fmla="*/ 2147483647 w 1816"/>
                <a:gd name="T75" fmla="*/ 2147483647 h 1816"/>
                <a:gd name="T76" fmla="*/ 2147483647 w 1816"/>
                <a:gd name="T77" fmla="*/ 2147483647 h 1816"/>
                <a:gd name="T78" fmla="*/ 2147483647 w 1816"/>
                <a:gd name="T79" fmla="*/ 2147483647 h 1816"/>
                <a:gd name="T80" fmla="*/ 2147483647 w 1816"/>
                <a:gd name="T81" fmla="*/ 2147483647 h 1816"/>
                <a:gd name="T82" fmla="*/ 2147483647 w 1816"/>
                <a:gd name="T83" fmla="*/ 2147483647 h 1816"/>
                <a:gd name="T84" fmla="*/ 2147483647 w 1816"/>
                <a:gd name="T85" fmla="*/ 2147483647 h 1816"/>
                <a:gd name="T86" fmla="*/ 2147483647 w 1816"/>
                <a:gd name="T87" fmla="*/ 2147483647 h 1816"/>
                <a:gd name="T88" fmla="*/ 2147483647 w 1816"/>
                <a:gd name="T89" fmla="*/ 2147483647 h 1816"/>
                <a:gd name="T90" fmla="*/ 2147483647 w 1816"/>
                <a:gd name="T91" fmla="*/ 2147483647 h 1816"/>
                <a:gd name="T92" fmla="*/ 2147483647 w 1816"/>
                <a:gd name="T93" fmla="*/ 2147483647 h 1816"/>
                <a:gd name="T94" fmla="*/ 2147483647 w 1816"/>
                <a:gd name="T95" fmla="*/ 2147483647 h 1816"/>
                <a:gd name="T96" fmla="*/ 2147483647 w 1816"/>
                <a:gd name="T97" fmla="*/ 2147483647 h 1816"/>
                <a:gd name="T98" fmla="*/ 2147483647 w 1816"/>
                <a:gd name="T99" fmla="*/ 2147483647 h 1816"/>
                <a:gd name="T100" fmla="*/ 2147483647 w 1816"/>
                <a:gd name="T101" fmla="*/ 2147483647 h 1816"/>
                <a:gd name="T102" fmla="*/ 2147483647 w 1816"/>
                <a:gd name="T103" fmla="*/ 2147483647 h 18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6"/>
                <a:gd name="T157" fmla="*/ 0 h 1816"/>
                <a:gd name="T158" fmla="*/ 1816 w 1816"/>
                <a:gd name="T159" fmla="*/ 1816 h 18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rgbClr val="BE9266"/>
            </a:solidFill>
            <a:ln>
              <a:noFill/>
            </a:ln>
          </p:spPr>
          <p:txBody>
            <a:bodyPr wrap="none" anchor="ctr"/>
            <a:lstStyle/>
            <a:p>
              <a:pPr fontAlgn="base" latinLnBrk="1">
                <a:spcBef>
                  <a:spcPct val="0"/>
                </a:spcBef>
                <a:spcAft>
                  <a:spcPct val="0"/>
                </a:spcAft>
              </a:pPr>
              <a:endParaRPr kumimoji="1" lang="zh-CN" altLang="en-US" sz="2400">
                <a:solidFill>
                  <a:schemeClr val="bg1">
                    <a:lumMod val="65000"/>
                  </a:schemeClr>
                </a:solidFill>
                <a:ea typeface="Gulim" pitchFamily="34" charset="-127"/>
              </a:endParaRPr>
            </a:p>
          </p:txBody>
        </p:sp>
        <p:sp>
          <p:nvSpPr>
            <p:cNvPr id="33" name="Freeform 675"/>
            <p:cNvSpPr>
              <a:spLocks noEditPoints="1"/>
            </p:cNvSpPr>
            <p:nvPr/>
          </p:nvSpPr>
          <p:spPr bwMode="auto">
            <a:xfrm rot="20902130">
              <a:off x="2335006" y="2800681"/>
              <a:ext cx="2596869" cy="2596870"/>
            </a:xfrm>
            <a:custGeom>
              <a:avLst/>
              <a:gdLst>
                <a:gd name="T0" fmla="*/ 2147483647 w 2622"/>
                <a:gd name="T1" fmla="*/ 2147483647 h 2622"/>
                <a:gd name="T2" fmla="*/ 2147483647 w 2622"/>
                <a:gd name="T3" fmla="*/ 2147483647 h 2622"/>
                <a:gd name="T4" fmla="*/ 2147483647 w 2622"/>
                <a:gd name="T5" fmla="*/ 2147483647 h 2622"/>
                <a:gd name="T6" fmla="*/ 2147483647 w 2622"/>
                <a:gd name="T7" fmla="*/ 2147483647 h 2622"/>
                <a:gd name="T8" fmla="*/ 2147483647 w 2622"/>
                <a:gd name="T9" fmla="*/ 2147483647 h 2622"/>
                <a:gd name="T10" fmla="*/ 2147483647 w 2622"/>
                <a:gd name="T11" fmla="*/ 2147483647 h 2622"/>
                <a:gd name="T12" fmla="*/ 2147483647 w 2622"/>
                <a:gd name="T13" fmla="*/ 2147483647 h 2622"/>
                <a:gd name="T14" fmla="*/ 2147483647 w 2622"/>
                <a:gd name="T15" fmla="*/ 2147483647 h 2622"/>
                <a:gd name="T16" fmla="*/ 2147483647 w 2622"/>
                <a:gd name="T17" fmla="*/ 2147483647 h 2622"/>
                <a:gd name="T18" fmla="*/ 2147483647 w 2622"/>
                <a:gd name="T19" fmla="*/ 2147483647 h 2622"/>
                <a:gd name="T20" fmla="*/ 2147483647 w 2622"/>
                <a:gd name="T21" fmla="*/ 2147483647 h 2622"/>
                <a:gd name="T22" fmla="*/ 2147483647 w 2622"/>
                <a:gd name="T23" fmla="*/ 2147483647 h 2622"/>
                <a:gd name="T24" fmla="*/ 2147483647 w 2622"/>
                <a:gd name="T25" fmla="*/ 2147483647 h 2622"/>
                <a:gd name="T26" fmla="*/ 2147483647 w 2622"/>
                <a:gd name="T27" fmla="*/ 2147483647 h 2622"/>
                <a:gd name="T28" fmla="*/ 2147483647 w 2622"/>
                <a:gd name="T29" fmla="*/ 2147483647 h 2622"/>
                <a:gd name="T30" fmla="*/ 2147483647 w 2622"/>
                <a:gd name="T31" fmla="*/ 2147483647 h 2622"/>
                <a:gd name="T32" fmla="*/ 2147483647 w 2622"/>
                <a:gd name="T33" fmla="*/ 2147483647 h 2622"/>
                <a:gd name="T34" fmla="*/ 2147483647 w 2622"/>
                <a:gd name="T35" fmla="*/ 2147483647 h 2622"/>
                <a:gd name="T36" fmla="*/ 2147483647 w 2622"/>
                <a:gd name="T37" fmla="*/ 2147483647 h 2622"/>
                <a:gd name="T38" fmla="*/ 2147483647 w 2622"/>
                <a:gd name="T39" fmla="*/ 2147483647 h 2622"/>
                <a:gd name="T40" fmla="*/ 2147483647 w 2622"/>
                <a:gd name="T41" fmla="*/ 2147483647 h 2622"/>
                <a:gd name="T42" fmla="*/ 2147483647 w 2622"/>
                <a:gd name="T43" fmla="*/ 2147483647 h 2622"/>
                <a:gd name="T44" fmla="*/ 2147483647 w 2622"/>
                <a:gd name="T45" fmla="*/ 2147483647 h 2622"/>
                <a:gd name="T46" fmla="*/ 2147483647 w 2622"/>
                <a:gd name="T47" fmla="*/ 2147483647 h 2622"/>
                <a:gd name="T48" fmla="*/ 2147483647 w 2622"/>
                <a:gd name="T49" fmla="*/ 2147483647 h 2622"/>
                <a:gd name="T50" fmla="*/ 2147483647 w 2622"/>
                <a:gd name="T51" fmla="*/ 2147483647 h 2622"/>
                <a:gd name="T52" fmla="*/ 2147483647 w 2622"/>
                <a:gd name="T53" fmla="*/ 2147483647 h 2622"/>
                <a:gd name="T54" fmla="*/ 2147483647 w 2622"/>
                <a:gd name="T55" fmla="*/ 2147483647 h 2622"/>
                <a:gd name="T56" fmla="*/ 2147483647 w 2622"/>
                <a:gd name="T57" fmla="*/ 2147483647 h 2622"/>
                <a:gd name="T58" fmla="*/ 2147483647 w 2622"/>
                <a:gd name="T59" fmla="*/ 2147483647 h 2622"/>
                <a:gd name="T60" fmla="*/ 2147483647 w 2622"/>
                <a:gd name="T61" fmla="*/ 2147483647 h 2622"/>
                <a:gd name="T62" fmla="*/ 2147483647 w 2622"/>
                <a:gd name="T63" fmla="*/ 2147483647 h 2622"/>
                <a:gd name="T64" fmla="*/ 2147483647 w 2622"/>
                <a:gd name="T65" fmla="*/ 2147483647 h 2622"/>
                <a:gd name="T66" fmla="*/ 2147483647 w 2622"/>
                <a:gd name="T67" fmla="*/ 2147483647 h 2622"/>
                <a:gd name="T68" fmla="*/ 2147483647 w 2622"/>
                <a:gd name="T69" fmla="*/ 2147483647 h 2622"/>
                <a:gd name="T70" fmla="*/ 2147483647 w 2622"/>
                <a:gd name="T71" fmla="*/ 2147483647 h 2622"/>
                <a:gd name="T72" fmla="*/ 2147483647 w 2622"/>
                <a:gd name="T73" fmla="*/ 2147483647 h 2622"/>
                <a:gd name="T74" fmla="*/ 2147483647 w 2622"/>
                <a:gd name="T75" fmla="*/ 2147483647 h 2622"/>
                <a:gd name="T76" fmla="*/ 2147483647 w 2622"/>
                <a:gd name="T77" fmla="*/ 2147483647 h 2622"/>
                <a:gd name="T78" fmla="*/ 2147483647 w 2622"/>
                <a:gd name="T79" fmla="*/ 2147483647 h 2622"/>
                <a:gd name="T80" fmla="*/ 2147483647 w 2622"/>
                <a:gd name="T81" fmla="*/ 2147483647 h 2622"/>
                <a:gd name="T82" fmla="*/ 2147483647 w 2622"/>
                <a:gd name="T83" fmla="*/ 2147483647 h 2622"/>
                <a:gd name="T84" fmla="*/ 2147483647 w 2622"/>
                <a:gd name="T85" fmla="*/ 2147483647 h 2622"/>
                <a:gd name="T86" fmla="*/ 2147483647 w 2622"/>
                <a:gd name="T87" fmla="*/ 2147483647 h 2622"/>
                <a:gd name="T88" fmla="*/ 2147483647 w 2622"/>
                <a:gd name="T89" fmla="*/ 2147483647 h 2622"/>
                <a:gd name="T90" fmla="*/ 2147483647 w 2622"/>
                <a:gd name="T91" fmla="*/ 2147483647 h 2622"/>
                <a:gd name="T92" fmla="*/ 2147483647 w 2622"/>
                <a:gd name="T93" fmla="*/ 2147483647 h 2622"/>
                <a:gd name="T94" fmla="*/ 2147483647 w 2622"/>
                <a:gd name="T95" fmla="*/ 2147483647 h 2622"/>
                <a:gd name="T96" fmla="*/ 2147483647 w 2622"/>
                <a:gd name="T97" fmla="*/ 2147483647 h 2622"/>
                <a:gd name="T98" fmla="*/ 2147483647 w 2622"/>
                <a:gd name="T99" fmla="*/ 2147483647 h 2622"/>
                <a:gd name="T100" fmla="*/ 2147483647 w 2622"/>
                <a:gd name="T101" fmla="*/ 2147483647 h 2622"/>
                <a:gd name="T102" fmla="*/ 2147483647 w 2622"/>
                <a:gd name="T103" fmla="*/ 2147483647 h 2622"/>
                <a:gd name="T104" fmla="*/ 2147483647 w 2622"/>
                <a:gd name="T105" fmla="*/ 2147483647 h 2622"/>
                <a:gd name="T106" fmla="*/ 2147483647 w 2622"/>
                <a:gd name="T107" fmla="*/ 2147483647 h 26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22"/>
                <a:gd name="T163" fmla="*/ 0 h 2622"/>
                <a:gd name="T164" fmla="*/ 2622 w 2622"/>
                <a:gd name="T165" fmla="*/ 2622 h 26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solidFill>
              <a:srgbClr val="BE9266"/>
            </a:solidFill>
            <a:ln>
              <a:noFill/>
            </a:ln>
          </p:spPr>
          <p:txBody>
            <a:bodyPr wrap="none" anchor="ctr"/>
            <a:lstStyle/>
            <a:p>
              <a:pPr fontAlgn="base" latinLnBrk="1">
                <a:spcBef>
                  <a:spcPct val="0"/>
                </a:spcBef>
                <a:spcAft>
                  <a:spcPct val="0"/>
                </a:spcAft>
              </a:pPr>
              <a:endParaRPr kumimoji="1" lang="zh-CN" altLang="en-US" sz="2400">
                <a:solidFill>
                  <a:schemeClr val="bg1">
                    <a:lumMod val="65000"/>
                  </a:schemeClr>
                </a:solidFill>
                <a:ea typeface="Gulim" pitchFamily="34" charset="-127"/>
              </a:endParaRPr>
            </a:p>
          </p:txBody>
        </p:sp>
        <p:sp>
          <p:nvSpPr>
            <p:cNvPr id="34" name="Oval 676"/>
            <p:cNvSpPr>
              <a:spLocks noChangeArrowheads="1"/>
            </p:cNvSpPr>
            <p:nvPr/>
          </p:nvSpPr>
          <p:spPr bwMode="auto">
            <a:xfrm rot="20902130">
              <a:off x="2612662" y="3078405"/>
              <a:ext cx="2041428" cy="2040226"/>
            </a:xfrm>
            <a:prstGeom prst="ellipse">
              <a:avLst/>
            </a:prstGeom>
            <a:solidFill>
              <a:srgbClr val="BE9266"/>
            </a:solidFill>
            <a:ln>
              <a:noFill/>
            </a:ln>
          </p:spPr>
          <p:txBody>
            <a:bodyPr wrap="none" anchor="ctr"/>
            <a:lstStyle/>
            <a:p>
              <a:pPr fontAlgn="base" latinLnBrk="1">
                <a:spcBef>
                  <a:spcPct val="0"/>
                </a:spcBef>
                <a:spcAft>
                  <a:spcPct val="0"/>
                </a:spcAft>
              </a:pPr>
              <a:endParaRPr kumimoji="1" lang="ko-KR" altLang="en-US" sz="2400">
                <a:solidFill>
                  <a:schemeClr val="bg1">
                    <a:lumMod val="65000"/>
                  </a:schemeClr>
                </a:solidFill>
                <a:ea typeface="Gulim" pitchFamily="34" charset="-127"/>
              </a:endParaRPr>
            </a:p>
          </p:txBody>
        </p:sp>
        <p:sp>
          <p:nvSpPr>
            <p:cNvPr id="35" name="Oval 677"/>
            <p:cNvSpPr>
              <a:spLocks noChangeArrowheads="1"/>
            </p:cNvSpPr>
            <p:nvPr/>
          </p:nvSpPr>
          <p:spPr bwMode="auto">
            <a:xfrm rot="20902130">
              <a:off x="5068183" y="2828782"/>
              <a:ext cx="1364559" cy="1364559"/>
            </a:xfrm>
            <a:prstGeom prst="ellipse">
              <a:avLst/>
            </a:prstGeom>
            <a:solidFill>
              <a:srgbClr val="BE9266"/>
            </a:solidFill>
            <a:ln>
              <a:noFill/>
            </a:ln>
          </p:spPr>
          <p:txBody>
            <a:bodyPr wrap="none" anchor="ctr"/>
            <a:lstStyle/>
            <a:p>
              <a:pPr fontAlgn="base" latinLnBrk="1">
                <a:spcBef>
                  <a:spcPct val="0"/>
                </a:spcBef>
                <a:spcAft>
                  <a:spcPct val="0"/>
                </a:spcAft>
              </a:pPr>
              <a:endParaRPr kumimoji="1" lang="ko-KR" altLang="en-US" sz="2400" dirty="0">
                <a:solidFill>
                  <a:schemeClr val="bg1">
                    <a:lumMod val="65000"/>
                  </a:schemeClr>
                </a:solidFill>
                <a:ea typeface="Gulim" pitchFamily="34" charset="-127"/>
              </a:endParaRPr>
            </a:p>
          </p:txBody>
        </p:sp>
        <p:sp>
          <p:nvSpPr>
            <p:cNvPr id="36" name="Freeform 679"/>
            <p:cNvSpPr>
              <a:spLocks noEditPoints="1"/>
            </p:cNvSpPr>
            <p:nvPr/>
          </p:nvSpPr>
          <p:spPr bwMode="auto">
            <a:xfrm rot="20902130">
              <a:off x="6036087" y="3985675"/>
              <a:ext cx="1744471" cy="1745673"/>
            </a:xfrm>
            <a:custGeom>
              <a:avLst/>
              <a:gdLst>
                <a:gd name="T0" fmla="*/ 2147483647 w 1816"/>
                <a:gd name="T1" fmla="*/ 2147483647 h 1816"/>
                <a:gd name="T2" fmla="*/ 2147483647 w 1816"/>
                <a:gd name="T3" fmla="*/ 2147483647 h 1816"/>
                <a:gd name="T4" fmla="*/ 2147483647 w 1816"/>
                <a:gd name="T5" fmla="*/ 2147483647 h 1816"/>
                <a:gd name="T6" fmla="*/ 2147483647 w 1816"/>
                <a:gd name="T7" fmla="*/ 2147483647 h 1816"/>
                <a:gd name="T8" fmla="*/ 2147483647 w 1816"/>
                <a:gd name="T9" fmla="*/ 2147483647 h 1816"/>
                <a:gd name="T10" fmla="*/ 2147483647 w 1816"/>
                <a:gd name="T11" fmla="*/ 2147483647 h 1816"/>
                <a:gd name="T12" fmla="*/ 2147483647 w 1816"/>
                <a:gd name="T13" fmla="*/ 2147483647 h 1816"/>
                <a:gd name="T14" fmla="*/ 2147483647 w 1816"/>
                <a:gd name="T15" fmla="*/ 2147483647 h 1816"/>
                <a:gd name="T16" fmla="*/ 2147483647 w 1816"/>
                <a:gd name="T17" fmla="*/ 2147483647 h 1816"/>
                <a:gd name="T18" fmla="*/ 2147483647 w 1816"/>
                <a:gd name="T19" fmla="*/ 2147483647 h 1816"/>
                <a:gd name="T20" fmla="*/ 2147483647 w 1816"/>
                <a:gd name="T21" fmla="*/ 2147483647 h 1816"/>
                <a:gd name="T22" fmla="*/ 2147483647 w 1816"/>
                <a:gd name="T23" fmla="*/ 2147483647 h 1816"/>
                <a:gd name="T24" fmla="*/ 0 w 1816"/>
                <a:gd name="T25" fmla="*/ 2147483647 h 1816"/>
                <a:gd name="T26" fmla="*/ 2147483647 w 1816"/>
                <a:gd name="T27" fmla="*/ 2147483647 h 1816"/>
                <a:gd name="T28" fmla="*/ 2147483647 w 1816"/>
                <a:gd name="T29" fmla="*/ 2147483647 h 1816"/>
                <a:gd name="T30" fmla="*/ 2147483647 w 1816"/>
                <a:gd name="T31" fmla="*/ 2147483647 h 1816"/>
                <a:gd name="T32" fmla="*/ 2147483647 w 1816"/>
                <a:gd name="T33" fmla="*/ 2147483647 h 1816"/>
                <a:gd name="T34" fmla="*/ 2147483647 w 1816"/>
                <a:gd name="T35" fmla="*/ 2147483647 h 1816"/>
                <a:gd name="T36" fmla="*/ 2147483647 w 1816"/>
                <a:gd name="T37" fmla="*/ 2147483647 h 1816"/>
                <a:gd name="T38" fmla="*/ 2147483647 w 1816"/>
                <a:gd name="T39" fmla="*/ 2147483647 h 1816"/>
                <a:gd name="T40" fmla="*/ 2147483647 w 1816"/>
                <a:gd name="T41" fmla="*/ 2147483647 h 1816"/>
                <a:gd name="T42" fmla="*/ 2147483647 w 1816"/>
                <a:gd name="T43" fmla="*/ 2147483647 h 1816"/>
                <a:gd name="T44" fmla="*/ 2147483647 w 1816"/>
                <a:gd name="T45" fmla="*/ 2147483647 h 1816"/>
                <a:gd name="T46" fmla="*/ 2147483647 w 1816"/>
                <a:gd name="T47" fmla="*/ 2147483647 h 1816"/>
                <a:gd name="T48" fmla="*/ 2147483647 w 1816"/>
                <a:gd name="T49" fmla="*/ 2147483647 h 1816"/>
                <a:gd name="T50" fmla="*/ 2147483647 w 1816"/>
                <a:gd name="T51" fmla="*/ 2147483647 h 1816"/>
                <a:gd name="T52" fmla="*/ 2147483647 w 1816"/>
                <a:gd name="T53" fmla="*/ 2147483647 h 1816"/>
                <a:gd name="T54" fmla="*/ 2147483647 w 1816"/>
                <a:gd name="T55" fmla="*/ 2147483647 h 1816"/>
                <a:gd name="T56" fmla="*/ 2147483647 w 1816"/>
                <a:gd name="T57" fmla="*/ 2147483647 h 1816"/>
                <a:gd name="T58" fmla="*/ 2147483647 w 1816"/>
                <a:gd name="T59" fmla="*/ 2147483647 h 1816"/>
                <a:gd name="T60" fmla="*/ 2147483647 w 1816"/>
                <a:gd name="T61" fmla="*/ 2147483647 h 1816"/>
                <a:gd name="T62" fmla="*/ 2147483647 w 1816"/>
                <a:gd name="T63" fmla="*/ 2147483647 h 1816"/>
                <a:gd name="T64" fmla="*/ 2147483647 w 1816"/>
                <a:gd name="T65" fmla="*/ 2147483647 h 1816"/>
                <a:gd name="T66" fmla="*/ 2147483647 w 1816"/>
                <a:gd name="T67" fmla="*/ 2147483647 h 1816"/>
                <a:gd name="T68" fmla="*/ 2147483647 w 1816"/>
                <a:gd name="T69" fmla="*/ 2147483647 h 1816"/>
                <a:gd name="T70" fmla="*/ 2147483647 w 1816"/>
                <a:gd name="T71" fmla="*/ 2147483647 h 1816"/>
                <a:gd name="T72" fmla="*/ 2147483647 w 1816"/>
                <a:gd name="T73" fmla="*/ 2147483647 h 1816"/>
                <a:gd name="T74" fmla="*/ 2147483647 w 1816"/>
                <a:gd name="T75" fmla="*/ 2147483647 h 1816"/>
                <a:gd name="T76" fmla="*/ 2147483647 w 1816"/>
                <a:gd name="T77" fmla="*/ 2147483647 h 1816"/>
                <a:gd name="T78" fmla="*/ 2147483647 w 1816"/>
                <a:gd name="T79" fmla="*/ 2147483647 h 1816"/>
                <a:gd name="T80" fmla="*/ 2147483647 w 1816"/>
                <a:gd name="T81" fmla="*/ 2147483647 h 1816"/>
                <a:gd name="T82" fmla="*/ 2147483647 w 1816"/>
                <a:gd name="T83" fmla="*/ 2147483647 h 1816"/>
                <a:gd name="T84" fmla="*/ 2147483647 w 1816"/>
                <a:gd name="T85" fmla="*/ 2147483647 h 1816"/>
                <a:gd name="T86" fmla="*/ 2147483647 w 1816"/>
                <a:gd name="T87" fmla="*/ 2147483647 h 1816"/>
                <a:gd name="T88" fmla="*/ 2147483647 w 1816"/>
                <a:gd name="T89" fmla="*/ 2147483647 h 1816"/>
                <a:gd name="T90" fmla="*/ 2147483647 w 1816"/>
                <a:gd name="T91" fmla="*/ 2147483647 h 1816"/>
                <a:gd name="T92" fmla="*/ 2147483647 w 1816"/>
                <a:gd name="T93" fmla="*/ 2147483647 h 1816"/>
                <a:gd name="T94" fmla="*/ 2147483647 w 1816"/>
                <a:gd name="T95" fmla="*/ 2147483647 h 1816"/>
                <a:gd name="T96" fmla="*/ 2147483647 w 1816"/>
                <a:gd name="T97" fmla="*/ 2147483647 h 1816"/>
                <a:gd name="T98" fmla="*/ 2147483647 w 1816"/>
                <a:gd name="T99" fmla="*/ 2147483647 h 1816"/>
                <a:gd name="T100" fmla="*/ 2147483647 w 1816"/>
                <a:gd name="T101" fmla="*/ 2147483647 h 1816"/>
                <a:gd name="T102" fmla="*/ 2147483647 w 1816"/>
                <a:gd name="T103" fmla="*/ 2147483647 h 18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6"/>
                <a:gd name="T157" fmla="*/ 0 h 1816"/>
                <a:gd name="T158" fmla="*/ 1816 w 1816"/>
                <a:gd name="T159" fmla="*/ 1816 h 18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rgbClr val="BE9266"/>
            </a:solidFill>
            <a:ln>
              <a:noFill/>
            </a:ln>
          </p:spPr>
          <p:txBody>
            <a:bodyPr wrap="none" anchor="ctr"/>
            <a:lstStyle/>
            <a:p>
              <a:pPr fontAlgn="base" latinLnBrk="1">
                <a:spcBef>
                  <a:spcPct val="0"/>
                </a:spcBef>
                <a:spcAft>
                  <a:spcPct val="0"/>
                </a:spcAft>
              </a:pPr>
              <a:endParaRPr kumimoji="1" lang="zh-CN" altLang="en-US" sz="2400">
                <a:solidFill>
                  <a:schemeClr val="bg1">
                    <a:lumMod val="65000"/>
                  </a:schemeClr>
                </a:solidFill>
                <a:ea typeface="Gulim" pitchFamily="34" charset="-127"/>
              </a:endParaRPr>
            </a:p>
          </p:txBody>
        </p:sp>
        <p:sp>
          <p:nvSpPr>
            <p:cNvPr id="37" name="Oval 680"/>
            <p:cNvSpPr>
              <a:spLocks noChangeArrowheads="1"/>
            </p:cNvSpPr>
            <p:nvPr/>
          </p:nvSpPr>
          <p:spPr bwMode="auto">
            <a:xfrm rot="20902130">
              <a:off x="6310205" y="4261057"/>
              <a:ext cx="1195041" cy="1195041"/>
            </a:xfrm>
            <a:prstGeom prst="ellipse">
              <a:avLst/>
            </a:prstGeom>
            <a:solidFill>
              <a:srgbClr val="BE9266"/>
            </a:solidFill>
            <a:ln>
              <a:noFill/>
            </a:ln>
          </p:spPr>
          <p:txBody>
            <a:bodyPr wrap="none" anchor="ctr"/>
            <a:lstStyle/>
            <a:p>
              <a:pPr fontAlgn="base" latinLnBrk="1">
                <a:spcBef>
                  <a:spcPct val="0"/>
                </a:spcBef>
                <a:spcAft>
                  <a:spcPct val="0"/>
                </a:spcAft>
              </a:pPr>
              <a:endParaRPr kumimoji="1" lang="ko-KR" altLang="en-US" sz="2400">
                <a:solidFill>
                  <a:schemeClr val="bg1">
                    <a:lumMod val="65000"/>
                  </a:schemeClr>
                </a:solidFill>
                <a:ea typeface="Gulim" pitchFamily="34" charset="-127"/>
              </a:endParaRPr>
            </a:p>
          </p:txBody>
        </p:sp>
        <p:sp>
          <p:nvSpPr>
            <p:cNvPr id="38" name="Arc 681"/>
            <p:cNvSpPr/>
            <p:nvPr/>
          </p:nvSpPr>
          <p:spPr bwMode="auto">
            <a:xfrm rot="7128559">
              <a:off x="4832153" y="4080148"/>
              <a:ext cx="1443907" cy="1173400"/>
            </a:xfrm>
            <a:custGeom>
              <a:avLst/>
              <a:gdLst>
                <a:gd name="T0" fmla="*/ 2147483647 w 21600"/>
                <a:gd name="T1" fmla="*/ 0 h 15695"/>
                <a:gd name="T2" fmla="*/ 2147483647 w 21600"/>
                <a:gd name="T3" fmla="*/ 2147483647 h 15695"/>
                <a:gd name="T4" fmla="*/ 0 w 21600"/>
                <a:gd name="T5" fmla="*/ 2147483647 h 15695"/>
                <a:gd name="T6" fmla="*/ 0 60000 65536"/>
                <a:gd name="T7" fmla="*/ 0 60000 65536"/>
                <a:gd name="T8" fmla="*/ 0 60000 65536"/>
                <a:gd name="T9" fmla="*/ 0 w 21600"/>
                <a:gd name="T10" fmla="*/ 0 h 15695"/>
                <a:gd name="T11" fmla="*/ 21600 w 21600"/>
                <a:gd name="T12" fmla="*/ 15695 h 15695"/>
              </a:gdLst>
              <a:ahLst/>
              <a:cxnLst>
                <a:cxn ang="T6">
                  <a:pos x="T0" y="T1"/>
                </a:cxn>
                <a:cxn ang="T7">
                  <a:pos x="T2" y="T3"/>
                </a:cxn>
                <a:cxn ang="T8">
                  <a:pos x="T4" y="T5"/>
                </a:cxn>
              </a:cxnLst>
              <a:rect l="T9" t="T10" r="T11" b="T12"/>
              <a:pathLst>
                <a:path w="21600" h="15695" fill="none" extrusionOk="0">
                  <a:moveTo>
                    <a:pt x="14840" y="-1"/>
                  </a:moveTo>
                  <a:cubicBezTo>
                    <a:pt x="19155" y="4079"/>
                    <a:pt x="21600" y="9756"/>
                    <a:pt x="21600" y="15695"/>
                  </a:cubicBezTo>
                </a:path>
                <a:path w="21600" h="15695" stroke="0" extrusionOk="0">
                  <a:moveTo>
                    <a:pt x="14840" y="-1"/>
                  </a:moveTo>
                  <a:cubicBezTo>
                    <a:pt x="19155" y="4079"/>
                    <a:pt x="21600" y="9756"/>
                    <a:pt x="21600" y="15695"/>
                  </a:cubicBezTo>
                  <a:lnTo>
                    <a:pt x="0" y="15695"/>
                  </a:lnTo>
                  <a:lnTo>
                    <a:pt x="14840" y="-1"/>
                  </a:lnTo>
                  <a:close/>
                </a:path>
              </a:pathLst>
            </a:custGeom>
            <a:noFill/>
            <a:ln w="38100">
              <a:solidFill>
                <a:srgbClr val="B8895A"/>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defTabSz="914400" fontAlgn="base" latinLnBrk="1">
                <a:spcBef>
                  <a:spcPct val="0"/>
                </a:spcBef>
                <a:spcAft>
                  <a:spcPct val="0"/>
                </a:spcAft>
                <a:defRPr/>
              </a:pPr>
              <a:endParaRPr kumimoji="1" lang="zh-CN" altLang="en-US" sz="2400" kern="0">
                <a:solidFill>
                  <a:schemeClr val="bg1">
                    <a:lumMod val="65000"/>
                  </a:schemeClr>
                </a:solidFill>
                <a:ea typeface="Gulim" pitchFamily="34" charset="-127"/>
              </a:endParaRPr>
            </a:p>
          </p:txBody>
        </p:sp>
        <p:sp>
          <p:nvSpPr>
            <p:cNvPr id="39" name="Arc 683"/>
            <p:cNvSpPr/>
            <p:nvPr/>
          </p:nvSpPr>
          <p:spPr bwMode="auto">
            <a:xfrm rot="21483818">
              <a:off x="6903671" y="3247518"/>
              <a:ext cx="470081" cy="680476"/>
            </a:xfrm>
            <a:custGeom>
              <a:avLst/>
              <a:gdLst>
                <a:gd name="T0" fmla="*/ 2147483647 w 21600"/>
                <a:gd name="T1" fmla="*/ 0 h 31203"/>
                <a:gd name="T2" fmla="*/ 2147483647 w 21600"/>
                <a:gd name="T3" fmla="*/ 2147483647 h 31203"/>
                <a:gd name="T4" fmla="*/ 0 w 21600"/>
                <a:gd name="T5" fmla="*/ 2147483647 h 31203"/>
                <a:gd name="T6" fmla="*/ 0 60000 65536"/>
                <a:gd name="T7" fmla="*/ 0 60000 65536"/>
                <a:gd name="T8" fmla="*/ 0 60000 65536"/>
                <a:gd name="T9" fmla="*/ 0 w 21600"/>
                <a:gd name="T10" fmla="*/ 0 h 31203"/>
                <a:gd name="T11" fmla="*/ 21600 w 21600"/>
                <a:gd name="T12" fmla="*/ 31203 h 31203"/>
              </a:gdLst>
              <a:ahLst/>
              <a:cxnLst>
                <a:cxn ang="T6">
                  <a:pos x="T0" y="T1"/>
                </a:cxn>
                <a:cxn ang="T7">
                  <a:pos x="T2" y="T3"/>
                </a:cxn>
                <a:cxn ang="T8">
                  <a:pos x="T4" y="T5"/>
                </a:cxn>
              </a:cxnLst>
              <a:rect l="T9" t="T10" r="T11" b="T12"/>
              <a:pathLst>
                <a:path w="21600" h="31203" fill="none" extrusionOk="0">
                  <a:moveTo>
                    <a:pt x="3237" y="-1"/>
                  </a:moveTo>
                  <a:cubicBezTo>
                    <a:pt x="13795" y="1600"/>
                    <a:pt x="21600" y="10676"/>
                    <a:pt x="21600" y="21356"/>
                  </a:cubicBezTo>
                  <a:cubicBezTo>
                    <a:pt x="21600" y="24780"/>
                    <a:pt x="20785" y="28155"/>
                    <a:pt x="19224" y="31202"/>
                  </a:cubicBezTo>
                </a:path>
                <a:path w="21600" h="31203" stroke="0" extrusionOk="0">
                  <a:moveTo>
                    <a:pt x="3237" y="-1"/>
                  </a:moveTo>
                  <a:cubicBezTo>
                    <a:pt x="13795" y="1600"/>
                    <a:pt x="21600" y="10676"/>
                    <a:pt x="21600" y="21356"/>
                  </a:cubicBezTo>
                  <a:cubicBezTo>
                    <a:pt x="21600" y="24780"/>
                    <a:pt x="20785" y="28155"/>
                    <a:pt x="19224" y="31202"/>
                  </a:cubicBezTo>
                  <a:lnTo>
                    <a:pt x="0" y="21356"/>
                  </a:lnTo>
                  <a:lnTo>
                    <a:pt x="3237" y="-1"/>
                  </a:lnTo>
                  <a:close/>
                </a:path>
              </a:pathLst>
            </a:custGeom>
            <a:noFill/>
            <a:ln w="38100">
              <a:solidFill>
                <a:srgbClr val="B8895A"/>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defTabSz="914400" fontAlgn="base" latinLnBrk="1">
                <a:spcBef>
                  <a:spcPct val="0"/>
                </a:spcBef>
                <a:spcAft>
                  <a:spcPct val="0"/>
                </a:spcAft>
                <a:defRPr/>
              </a:pPr>
              <a:endParaRPr kumimoji="1" lang="zh-CN" altLang="en-US" sz="2400" kern="0">
                <a:solidFill>
                  <a:schemeClr val="bg1">
                    <a:lumMod val="65000"/>
                  </a:schemeClr>
                </a:solidFill>
                <a:ea typeface="Gulim" pitchFamily="34" charset="-127"/>
              </a:endParaRPr>
            </a:p>
          </p:txBody>
        </p:sp>
        <p:sp>
          <p:nvSpPr>
            <p:cNvPr id="40" name="Freeform 11"/>
            <p:cNvSpPr>
              <a:spLocks noChangeAspect="1" noEditPoints="1"/>
            </p:cNvSpPr>
            <p:nvPr/>
          </p:nvSpPr>
          <p:spPr bwMode="auto">
            <a:xfrm>
              <a:off x="3040104" y="3491777"/>
              <a:ext cx="1141206" cy="1142412"/>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vert="horz" wrap="square" lIns="91440" tIns="45720" rIns="91440" bIns="45720" numCol="1" anchor="t" anchorCtr="0" compatLnSpc="1"/>
            <a:lstStyle/>
            <a:p>
              <a:endParaRPr lang="en-US" dirty="0"/>
            </a:p>
          </p:txBody>
        </p:sp>
        <p:sp>
          <p:nvSpPr>
            <p:cNvPr id="41" name="Freeform 19"/>
            <p:cNvSpPr>
              <a:spLocks noEditPoints="1"/>
            </p:cNvSpPr>
            <p:nvPr/>
          </p:nvSpPr>
          <p:spPr bwMode="auto">
            <a:xfrm>
              <a:off x="5487089" y="3239768"/>
              <a:ext cx="608912" cy="587982"/>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vert="horz" wrap="square" lIns="91440" tIns="45720" rIns="91440" bIns="45720" numCol="1" anchor="t" anchorCtr="0" compatLnSpc="1"/>
            <a:lstStyle/>
            <a:p>
              <a:endParaRPr lang="id-ID"/>
            </a:p>
          </p:txBody>
        </p:sp>
        <p:grpSp>
          <p:nvGrpSpPr>
            <p:cNvPr id="42" name="Group 21"/>
            <p:cNvGrpSpPr/>
            <p:nvPr/>
          </p:nvGrpSpPr>
          <p:grpSpPr>
            <a:xfrm>
              <a:off x="6574044" y="4583251"/>
              <a:ext cx="676844" cy="663952"/>
              <a:chOff x="6786562" y="796925"/>
              <a:chExt cx="500063" cy="490538"/>
            </a:xfrm>
            <a:solidFill>
              <a:schemeClr val="bg1"/>
            </a:solidFill>
          </p:grpSpPr>
          <p:sp>
            <p:nvSpPr>
              <p:cNvPr id="52"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3"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4" name="Freeform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5" name="Freeform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43" name="组合 42"/>
            <p:cNvGrpSpPr/>
            <p:nvPr/>
          </p:nvGrpSpPr>
          <p:grpSpPr>
            <a:xfrm>
              <a:off x="7347068" y="2561372"/>
              <a:ext cx="2550503" cy="1356792"/>
              <a:chOff x="8141729" y="1828555"/>
              <a:chExt cx="2550503" cy="1356792"/>
            </a:xfrm>
          </p:grpSpPr>
          <p:sp>
            <p:nvSpPr>
              <p:cNvPr id="50" name="文本框 49"/>
              <p:cNvSpPr txBox="1"/>
              <p:nvPr/>
            </p:nvSpPr>
            <p:spPr>
              <a:xfrm>
                <a:off x="8141729" y="1828555"/>
                <a:ext cx="2088784"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YOUR TEXT </a:t>
                </a:r>
              </a:p>
            </p:txBody>
          </p:sp>
          <p:sp>
            <p:nvSpPr>
              <p:cNvPr id="51" name="Text Placeholder 32"/>
              <p:cNvSpPr txBox="1"/>
              <p:nvPr/>
            </p:nvSpPr>
            <p:spPr>
              <a:xfrm>
                <a:off x="8308400" y="2290220"/>
                <a:ext cx="2383832" cy="8951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400" dirty="0">
                    <a:latin typeface="微软雅黑" panose="020B0503020204020204" pitchFamily="34" charset="-122"/>
                    <a:ea typeface="微软雅黑" panose="020B0503020204020204" pitchFamily="34" charset="-122"/>
                  </a:rPr>
                  <a:t>Lemon drops oat cake oat cake sugar plum. Jelly beans macaroon I love topping danish cake</a:t>
                </a:r>
              </a:p>
            </p:txBody>
          </p:sp>
        </p:grpSp>
        <p:grpSp>
          <p:nvGrpSpPr>
            <p:cNvPr id="44" name="组合 43"/>
            <p:cNvGrpSpPr/>
            <p:nvPr/>
          </p:nvGrpSpPr>
          <p:grpSpPr>
            <a:xfrm>
              <a:off x="7748250" y="4207503"/>
              <a:ext cx="2550503" cy="1356792"/>
              <a:chOff x="8141729" y="1828555"/>
              <a:chExt cx="2550503" cy="1356792"/>
            </a:xfrm>
          </p:grpSpPr>
          <p:sp>
            <p:nvSpPr>
              <p:cNvPr id="48" name="文本框 47"/>
              <p:cNvSpPr txBox="1"/>
              <p:nvPr/>
            </p:nvSpPr>
            <p:spPr>
              <a:xfrm>
                <a:off x="8141729" y="1828555"/>
                <a:ext cx="2088784"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YOUR TEXT </a:t>
                </a:r>
              </a:p>
            </p:txBody>
          </p:sp>
          <p:sp>
            <p:nvSpPr>
              <p:cNvPr id="49" name="Text Placeholder 32"/>
              <p:cNvSpPr txBox="1"/>
              <p:nvPr/>
            </p:nvSpPr>
            <p:spPr>
              <a:xfrm>
                <a:off x="8308400" y="2290220"/>
                <a:ext cx="2383832" cy="8951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400" dirty="0">
                    <a:latin typeface="微软雅黑" panose="020B0503020204020204" pitchFamily="34" charset="-122"/>
                    <a:ea typeface="微软雅黑" panose="020B0503020204020204" pitchFamily="34" charset="-122"/>
                  </a:rPr>
                  <a:t>Lemon drops oat cake oat cake sugar plum. Jelly beans macaroon I love topping danish cake</a:t>
                </a:r>
              </a:p>
            </p:txBody>
          </p:sp>
        </p:grpSp>
        <p:grpSp>
          <p:nvGrpSpPr>
            <p:cNvPr id="45" name="组合 44"/>
            <p:cNvGrpSpPr/>
            <p:nvPr/>
          </p:nvGrpSpPr>
          <p:grpSpPr>
            <a:xfrm>
              <a:off x="-140936" y="3329597"/>
              <a:ext cx="2501487" cy="1356792"/>
              <a:chOff x="1534461" y="2133106"/>
              <a:chExt cx="2501487" cy="1356792"/>
            </a:xfrm>
          </p:grpSpPr>
          <p:sp>
            <p:nvSpPr>
              <p:cNvPr id="46" name="文本框 36"/>
              <p:cNvSpPr txBox="1"/>
              <p:nvPr/>
            </p:nvSpPr>
            <p:spPr>
              <a:xfrm>
                <a:off x="1947164" y="2133106"/>
                <a:ext cx="2088784"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47" name="Text Placeholder 32"/>
              <p:cNvSpPr txBox="1"/>
              <p:nvPr/>
            </p:nvSpPr>
            <p:spPr>
              <a:xfrm>
                <a:off x="1534461" y="2594771"/>
                <a:ext cx="2383832" cy="895127"/>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buNone/>
                </a:pPr>
                <a:r>
                  <a:rPr lang="en-US" sz="1400" dirty="0">
                    <a:latin typeface="微软雅黑" panose="020B0503020204020204" pitchFamily="34" charset="-122"/>
                    <a:ea typeface="微软雅黑" panose="020B0503020204020204" pitchFamily="34" charset="-122"/>
                  </a:rPr>
                  <a:t>Lemon drops oat cake oat cake sugar plum. Jelly beans macaroon I love topping danish cake</a:t>
                </a: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l="31993" b="68222"/>
          <a:stretch>
            <a:fillRect/>
          </a:stretch>
        </p:blipFill>
        <p:spPr>
          <a:xfrm>
            <a:off x="6568440" y="0"/>
            <a:ext cx="5528149" cy="3875126"/>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17997" t="23333"/>
          <a:stretch>
            <a:fillRect/>
          </a:stretch>
        </p:blipFill>
        <p:spPr>
          <a:xfrm>
            <a:off x="8084592" y="1097280"/>
            <a:ext cx="4107408" cy="5760720"/>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28486" t="83111"/>
          <a:stretch>
            <a:fillRect/>
          </a:stretch>
        </p:blipFill>
        <p:spPr>
          <a:xfrm>
            <a:off x="8922698" y="5699760"/>
            <a:ext cx="3269302" cy="1158240"/>
          </a:xfrm>
          <a:prstGeom prst="rect">
            <a:avLst/>
          </a:prstGeom>
        </p:spPr>
      </p:pic>
      <p:grpSp>
        <p:nvGrpSpPr>
          <p:cNvPr id="17" name="组合 16"/>
          <p:cNvGrpSpPr/>
          <p:nvPr/>
        </p:nvGrpSpPr>
        <p:grpSpPr>
          <a:xfrm>
            <a:off x="1308403" y="2725494"/>
            <a:ext cx="4653907" cy="1953340"/>
            <a:chOff x="8039077" y="2905035"/>
            <a:chExt cx="4653907" cy="1953340"/>
          </a:xfrm>
        </p:grpSpPr>
        <p:sp>
          <p:nvSpPr>
            <p:cNvPr id="18" name="文本框 17"/>
            <p:cNvSpPr txBox="1"/>
            <p:nvPr/>
          </p:nvSpPr>
          <p:spPr>
            <a:xfrm>
              <a:off x="8039077" y="2905035"/>
              <a:ext cx="4653907" cy="1446550"/>
            </a:xfrm>
            <a:prstGeom prst="rect">
              <a:avLst/>
            </a:prstGeom>
            <a:noFill/>
          </p:spPr>
          <p:txBody>
            <a:bodyPr wrap="square" rtlCol="0">
              <a:spAutoFit/>
            </a:bodyPr>
            <a:lstStyle/>
            <a:p>
              <a:pPr algn="ctr"/>
              <a:r>
                <a:rPr lang="en-US" altLang="zh-CN" sz="8800" dirty="0">
                  <a:solidFill>
                    <a:schemeClr val="tx1">
                      <a:lumMod val="75000"/>
                      <a:lumOff val="25000"/>
                    </a:schemeClr>
                  </a:solidFill>
                  <a:latin typeface="方正宋刻本秀楷简体" panose="02000000000000000000" pitchFamily="2" charset="-122"/>
                  <a:ea typeface="方正宋刻本秀楷简体" panose="02000000000000000000" pitchFamily="2" charset="-122"/>
                </a:rPr>
                <a:t>Part 02</a:t>
              </a:r>
            </a:p>
          </p:txBody>
        </p:sp>
        <p:sp>
          <p:nvSpPr>
            <p:cNvPr id="19" name="文本框 18"/>
            <p:cNvSpPr txBox="1"/>
            <p:nvPr/>
          </p:nvSpPr>
          <p:spPr>
            <a:xfrm>
              <a:off x="8234671" y="4212044"/>
              <a:ext cx="4262718" cy="646331"/>
            </a:xfrm>
            <a:prstGeom prst="rect">
              <a:avLst/>
            </a:prstGeom>
            <a:noFill/>
          </p:spPr>
          <p:txBody>
            <a:bodyPr wrap="square" rtlCol="0">
              <a:spAutoFit/>
            </a:bodyPr>
            <a:lstStyle/>
            <a:p>
              <a:pPr algn="ctr" defTabSz="685800">
                <a:defRPr/>
              </a:pPr>
              <a:r>
                <a:rPr lang="zh-CN" altLang="en-US" sz="3600" spc="600" dirty="0">
                  <a:solidFill>
                    <a:schemeClr val="tx1">
                      <a:lumMod val="75000"/>
                      <a:lumOff val="25000"/>
                    </a:schemeClr>
                  </a:solidFill>
                  <a:latin typeface="方正宋刻本秀楷简体" panose="02000000000000000000" pitchFamily="2" charset="-122"/>
                  <a:ea typeface="方正宋刻本秀楷简体" panose="02000000000000000000" pitchFamily="2" charset="-122"/>
                </a:rPr>
                <a:t>研究过程简介</a:t>
              </a:r>
            </a:p>
          </p:txBody>
        </p:sp>
      </p:grpSp>
      <p:grpSp>
        <p:nvGrpSpPr>
          <p:cNvPr id="20" name="组合 19"/>
          <p:cNvGrpSpPr/>
          <p:nvPr/>
        </p:nvGrpSpPr>
        <p:grpSpPr>
          <a:xfrm>
            <a:off x="3021066" y="4842932"/>
            <a:ext cx="1120683" cy="162424"/>
            <a:chOff x="5145681" y="4540621"/>
            <a:chExt cx="1120683" cy="162424"/>
          </a:xfrm>
          <a:solidFill>
            <a:srgbClr val="B8895A"/>
          </a:solidFill>
        </p:grpSpPr>
        <p:sp>
          <p:nvSpPr>
            <p:cNvPr id="21" name="矩形 20"/>
            <p:cNvSpPr/>
            <p:nvPr/>
          </p:nvSpPr>
          <p:spPr>
            <a:xfrm>
              <a:off x="5145681" y="4540621"/>
              <a:ext cx="169689" cy="1624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5449309" y="4540621"/>
              <a:ext cx="169689" cy="1624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5772992" y="4540621"/>
              <a:ext cx="169689" cy="1624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6096675" y="4540621"/>
              <a:ext cx="169689" cy="1624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10"/>
          <p:cNvSpPr/>
          <p:nvPr/>
        </p:nvSpPr>
        <p:spPr>
          <a:xfrm>
            <a:off x="251881" y="403136"/>
            <a:ext cx="652803" cy="370029"/>
          </a:xfrm>
          <a:prstGeom prst="roundRect">
            <a:avLst/>
          </a:prstGeom>
          <a:solidFill>
            <a:srgbClr val="B8895A"/>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165" rtl="0" eaLnBrk="1" latinLnBrk="0" hangingPunct="1">
              <a:defRPr sz="1400" kern="1200">
                <a:solidFill>
                  <a:schemeClr val="lt1"/>
                </a:solidFill>
                <a:latin typeface="+mn-lt"/>
                <a:ea typeface="+mn-ea"/>
                <a:cs typeface="+mn-cs"/>
              </a:defRPr>
            </a:lvl1pPr>
            <a:lvl2pPr marL="342265" algn="l" defTabSz="685165" rtl="0" eaLnBrk="1" latinLnBrk="0" hangingPunct="1">
              <a:defRPr sz="1400" kern="1200">
                <a:solidFill>
                  <a:schemeClr val="lt1"/>
                </a:solidFill>
                <a:latin typeface="+mn-lt"/>
                <a:ea typeface="+mn-ea"/>
                <a:cs typeface="+mn-cs"/>
              </a:defRPr>
            </a:lvl2pPr>
            <a:lvl3pPr marL="685165" algn="l" defTabSz="685165" rtl="0" eaLnBrk="1" latinLnBrk="0" hangingPunct="1">
              <a:defRPr sz="1400" kern="1200">
                <a:solidFill>
                  <a:schemeClr val="lt1"/>
                </a:solidFill>
                <a:latin typeface="+mn-lt"/>
                <a:ea typeface="+mn-ea"/>
                <a:cs typeface="+mn-cs"/>
              </a:defRPr>
            </a:lvl3pPr>
            <a:lvl4pPr marL="1027430" algn="l" defTabSz="685165" rtl="0" eaLnBrk="1" latinLnBrk="0" hangingPunct="1">
              <a:defRPr sz="1400" kern="1200">
                <a:solidFill>
                  <a:schemeClr val="lt1"/>
                </a:solidFill>
                <a:latin typeface="+mn-lt"/>
                <a:ea typeface="+mn-ea"/>
                <a:cs typeface="+mn-cs"/>
              </a:defRPr>
            </a:lvl4pPr>
            <a:lvl5pPr marL="1370330" algn="l" defTabSz="685165" rtl="0" eaLnBrk="1" latinLnBrk="0" hangingPunct="1">
              <a:defRPr sz="1400" kern="1200">
                <a:solidFill>
                  <a:schemeClr val="lt1"/>
                </a:solidFill>
                <a:latin typeface="+mn-lt"/>
                <a:ea typeface="+mn-ea"/>
                <a:cs typeface="+mn-cs"/>
              </a:defRPr>
            </a:lvl5pPr>
            <a:lvl6pPr marL="1712595" algn="l" defTabSz="685165" rtl="0" eaLnBrk="1" latinLnBrk="0" hangingPunct="1">
              <a:defRPr sz="1400" kern="1200">
                <a:solidFill>
                  <a:schemeClr val="lt1"/>
                </a:solidFill>
                <a:latin typeface="+mn-lt"/>
                <a:ea typeface="+mn-ea"/>
                <a:cs typeface="+mn-cs"/>
              </a:defRPr>
            </a:lvl6pPr>
            <a:lvl7pPr marL="2054860" algn="l" defTabSz="685165" rtl="0" eaLnBrk="1" latinLnBrk="0" hangingPunct="1">
              <a:defRPr sz="1400" kern="1200">
                <a:solidFill>
                  <a:schemeClr val="lt1"/>
                </a:solidFill>
                <a:latin typeface="+mn-lt"/>
                <a:ea typeface="+mn-ea"/>
                <a:cs typeface="+mn-cs"/>
              </a:defRPr>
            </a:lvl7pPr>
            <a:lvl8pPr marL="2397760" algn="l" defTabSz="685165" rtl="0" eaLnBrk="1" latinLnBrk="0" hangingPunct="1">
              <a:defRPr sz="1400" kern="1200">
                <a:solidFill>
                  <a:schemeClr val="lt1"/>
                </a:solidFill>
                <a:latin typeface="+mn-lt"/>
                <a:ea typeface="+mn-ea"/>
                <a:cs typeface="+mn-cs"/>
              </a:defRPr>
            </a:lvl8pPr>
            <a:lvl9pPr marL="2740025" algn="l" defTabSz="685165" rtl="0" eaLnBrk="1" latinLnBrk="0" hangingPunct="1">
              <a:defRPr sz="1400" kern="1200">
                <a:solidFill>
                  <a:schemeClr val="lt1"/>
                </a:solidFill>
                <a:latin typeface="+mn-lt"/>
                <a:ea typeface="+mn-ea"/>
                <a:cs typeface="+mn-cs"/>
              </a:defRPr>
            </a:lvl9pPr>
          </a:lstStyle>
          <a:p>
            <a:pPr algn="ctr" defTabSz="826770"/>
            <a:r>
              <a:rPr lang="en-US" altLang="zh-CN" sz="2000" dirty="0">
                <a:solidFill>
                  <a:schemeClr val="bg1"/>
                </a:solidFill>
                <a:latin typeface="微软雅黑" panose="020B0503020204020204" pitchFamily="34" charset="-122"/>
                <a:ea typeface="微软雅黑" panose="020B0503020204020204" pitchFamily="34" charset="-122"/>
              </a:rPr>
              <a:t>02</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904684" y="326540"/>
            <a:ext cx="3489158" cy="523220"/>
          </a:xfrm>
          <a:prstGeom prst="rect">
            <a:avLst/>
          </a:prstGeom>
          <a:noFill/>
        </p:spPr>
        <p:txBody>
          <a:bodyPr wrap="square" rtlCol="0">
            <a:spAutoFit/>
          </a:bodyPr>
          <a:lstStyle/>
          <a:p>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研究过程简介</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1967743" y="1896410"/>
            <a:ext cx="8256515" cy="4130892"/>
            <a:chOff x="2359628" y="1896410"/>
            <a:chExt cx="8256515" cy="4130892"/>
          </a:xfrm>
        </p:grpSpPr>
        <p:grpSp>
          <p:nvGrpSpPr>
            <p:cNvPr id="9" name="组合 8"/>
            <p:cNvGrpSpPr/>
            <p:nvPr/>
          </p:nvGrpSpPr>
          <p:grpSpPr>
            <a:xfrm>
              <a:off x="2359628" y="1896410"/>
              <a:ext cx="2408708" cy="4130892"/>
              <a:chOff x="2441581" y="2177506"/>
              <a:chExt cx="2080895" cy="3568700"/>
            </a:xfrm>
          </p:grpSpPr>
          <p:sp>
            <p:nvSpPr>
              <p:cNvPr id="30" name="Parallelogram 41"/>
              <p:cNvSpPr/>
              <p:nvPr/>
            </p:nvSpPr>
            <p:spPr>
              <a:xfrm>
                <a:off x="2449903" y="4714185"/>
                <a:ext cx="1781791" cy="295324"/>
              </a:xfrm>
              <a:prstGeom prst="parallelogram">
                <a:avLst>
                  <a:gd name="adj" fmla="val 217202"/>
                </a:avLst>
              </a:prstGeom>
              <a:solidFill>
                <a:srgbClr val="BE9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42"/>
              <p:cNvSpPr/>
              <p:nvPr/>
            </p:nvSpPr>
            <p:spPr>
              <a:xfrm>
                <a:off x="2447882" y="2952454"/>
                <a:ext cx="2074594" cy="295324"/>
              </a:xfrm>
              <a:prstGeom prst="parallelogram">
                <a:avLst>
                  <a:gd name="adj" fmla="val 254198"/>
                </a:avLst>
              </a:prstGeom>
              <a:solidFill>
                <a:srgbClr val="BE9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arallelogram 43"/>
              <p:cNvSpPr/>
              <p:nvPr/>
            </p:nvSpPr>
            <p:spPr>
              <a:xfrm>
                <a:off x="2441581" y="3827609"/>
                <a:ext cx="1935505" cy="295324"/>
              </a:xfrm>
              <a:prstGeom prst="parallelogram">
                <a:avLst>
                  <a:gd name="adj" fmla="val 221414"/>
                </a:avLst>
              </a:prstGeom>
              <a:solidFill>
                <a:srgbClr val="BE9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44"/>
              <p:cNvSpPr/>
              <p:nvPr/>
            </p:nvSpPr>
            <p:spPr>
              <a:xfrm>
                <a:off x="3092656" y="2177506"/>
                <a:ext cx="673226" cy="3568700"/>
              </a:xfrm>
              <a:prstGeom prst="roundRect">
                <a:avLst/>
              </a:prstGeom>
              <a:solidFill>
                <a:schemeClr val="tx1">
                  <a:lumMod val="25000"/>
                  <a:lumOff val="75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ound Diagonal Corner Rectangle 45"/>
              <p:cNvSpPr/>
              <p:nvPr/>
            </p:nvSpPr>
            <p:spPr>
              <a:xfrm flipH="1">
                <a:off x="2449903" y="5009510"/>
                <a:ext cx="1636403" cy="590646"/>
              </a:xfrm>
              <a:prstGeom prst="round2DiagRect">
                <a:avLst>
                  <a:gd name="adj1" fmla="val 33219"/>
                  <a:gd name="adj2" fmla="val 0"/>
                </a:avLst>
              </a:prstGeom>
              <a:solidFill>
                <a:srgbClr val="B88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01</a:t>
                </a:r>
              </a:p>
            </p:txBody>
          </p:sp>
          <p:sp>
            <p:nvSpPr>
              <p:cNvPr id="35" name="Round Diagonal Corner Rectangle 46"/>
              <p:cNvSpPr/>
              <p:nvPr/>
            </p:nvSpPr>
            <p:spPr>
              <a:xfrm flipH="1">
                <a:off x="2449903" y="4123538"/>
                <a:ext cx="1781792" cy="590646"/>
              </a:xfrm>
              <a:prstGeom prst="round2DiagRect">
                <a:avLst>
                  <a:gd name="adj1" fmla="val 33219"/>
                  <a:gd name="adj2" fmla="val 0"/>
                </a:avLst>
              </a:prstGeom>
              <a:solidFill>
                <a:srgbClr val="B88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02</a:t>
                </a:r>
              </a:p>
            </p:txBody>
          </p:sp>
          <p:sp>
            <p:nvSpPr>
              <p:cNvPr id="36" name="Round Diagonal Corner Rectangle 47"/>
              <p:cNvSpPr/>
              <p:nvPr/>
            </p:nvSpPr>
            <p:spPr>
              <a:xfrm flipH="1">
                <a:off x="2449903" y="3240473"/>
                <a:ext cx="1927183" cy="590646"/>
              </a:xfrm>
              <a:prstGeom prst="round2DiagRect">
                <a:avLst>
                  <a:gd name="adj1" fmla="val 33219"/>
                  <a:gd name="adj2" fmla="val 0"/>
                </a:avLst>
              </a:prstGeom>
              <a:solidFill>
                <a:srgbClr val="B88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03</a:t>
                </a:r>
              </a:p>
            </p:txBody>
          </p:sp>
          <p:sp>
            <p:nvSpPr>
              <p:cNvPr id="37" name="Round Diagonal Corner Rectangle 48"/>
              <p:cNvSpPr/>
              <p:nvPr/>
            </p:nvSpPr>
            <p:spPr>
              <a:xfrm flipH="1">
                <a:off x="2449903" y="2366349"/>
                <a:ext cx="2072572" cy="590646"/>
              </a:xfrm>
              <a:prstGeom prst="round2DiagRect">
                <a:avLst>
                  <a:gd name="adj1" fmla="val 33219"/>
                  <a:gd name="adj2" fmla="val 0"/>
                </a:avLst>
              </a:prstGeom>
              <a:solidFill>
                <a:srgbClr val="B88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04</a:t>
                </a:r>
              </a:p>
            </p:txBody>
          </p:sp>
          <p:sp>
            <p:nvSpPr>
              <p:cNvPr id="38" name="Freeform 145"/>
              <p:cNvSpPr>
                <a:spLocks noChangeAspect="1"/>
              </p:cNvSpPr>
              <p:nvPr/>
            </p:nvSpPr>
            <p:spPr bwMode="auto">
              <a:xfrm>
                <a:off x="3241789" y="5134348"/>
                <a:ext cx="395409" cy="340969"/>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ln>
            </p:spPr>
            <p:txBody>
              <a:bodyPr vert="horz" wrap="square" lIns="91440" tIns="45720" rIns="91440" bIns="45720" numCol="1" anchor="t" anchorCtr="0" compatLnSpc="1"/>
              <a:lstStyle/>
              <a:p>
                <a:endParaRPr lang="en-US" dirty="0"/>
              </a:p>
            </p:txBody>
          </p:sp>
          <p:sp>
            <p:nvSpPr>
              <p:cNvPr id="39" name="Freeform 122"/>
              <p:cNvSpPr>
                <a:spLocks noEditPoints="1"/>
              </p:cNvSpPr>
              <p:nvPr/>
            </p:nvSpPr>
            <p:spPr bwMode="auto">
              <a:xfrm>
                <a:off x="3222263" y="4248376"/>
                <a:ext cx="434460" cy="340969"/>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ln>
            </p:spPr>
            <p:txBody>
              <a:bodyPr vert="horz" wrap="square" lIns="91440" tIns="45720" rIns="91440" bIns="45720" numCol="1" anchor="t" anchorCtr="0" compatLnSpc="1"/>
              <a:lstStyle/>
              <a:p>
                <a:endParaRPr lang="en-US" dirty="0"/>
              </a:p>
            </p:txBody>
          </p:sp>
          <p:sp>
            <p:nvSpPr>
              <p:cNvPr id="40" name="Freeform 62"/>
              <p:cNvSpPr>
                <a:spLocks noEditPoints="1"/>
              </p:cNvSpPr>
              <p:nvPr/>
            </p:nvSpPr>
            <p:spPr bwMode="auto">
              <a:xfrm>
                <a:off x="3253589" y="3348403"/>
                <a:ext cx="371810" cy="37478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91440" tIns="45720" rIns="91440" bIns="45720" numCol="1" anchor="t" anchorCtr="0" compatLnSpc="1"/>
              <a:lstStyle/>
              <a:p>
                <a:endParaRPr lang="en-US" dirty="0"/>
              </a:p>
            </p:txBody>
          </p:sp>
          <p:sp>
            <p:nvSpPr>
              <p:cNvPr id="41" name="Freeform 152"/>
              <p:cNvSpPr>
                <a:spLocks noChangeAspect="1" noEditPoints="1"/>
              </p:cNvSpPr>
              <p:nvPr/>
            </p:nvSpPr>
            <p:spPr bwMode="auto">
              <a:xfrm>
                <a:off x="3256563" y="2492621"/>
                <a:ext cx="365859" cy="3381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91440" tIns="45720" rIns="91440" bIns="45720" numCol="1" anchor="t" anchorCtr="0" compatLnSpc="1"/>
              <a:lstStyle/>
              <a:p>
                <a:endParaRPr lang="en-US" dirty="0">
                  <a:solidFill>
                    <a:schemeClr val="tx2"/>
                  </a:solidFill>
                </a:endParaRPr>
              </a:p>
            </p:txBody>
          </p:sp>
        </p:grpSp>
        <p:grpSp>
          <p:nvGrpSpPr>
            <p:cNvPr id="10" name="Group 10"/>
            <p:cNvGrpSpPr/>
            <p:nvPr/>
          </p:nvGrpSpPr>
          <p:grpSpPr>
            <a:xfrm>
              <a:off x="9974872" y="2399263"/>
              <a:ext cx="641271" cy="640080"/>
              <a:chOff x="647700" y="1295400"/>
              <a:chExt cx="838200" cy="670560"/>
            </a:xfrm>
          </p:grpSpPr>
          <p:sp>
            <p:nvSpPr>
              <p:cNvPr id="28" name="Rectangle 23"/>
              <p:cNvSpPr/>
              <p:nvPr/>
            </p:nvSpPr>
            <p:spPr>
              <a:xfrm>
                <a:off x="647700" y="1356360"/>
                <a:ext cx="838200" cy="609600"/>
              </a:xfrm>
              <a:prstGeom prst="rect">
                <a:avLst/>
              </a:prstGeom>
              <a:solidFill>
                <a:srgbClr val="BE9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9" name="Rectangle 24"/>
              <p:cNvSpPr/>
              <p:nvPr/>
            </p:nvSpPr>
            <p:spPr>
              <a:xfrm>
                <a:off x="647700" y="1295400"/>
                <a:ext cx="838200" cy="609600"/>
              </a:xfrm>
              <a:prstGeom prst="rect">
                <a:avLst/>
              </a:prstGeom>
              <a:solidFill>
                <a:srgbClr val="B88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01</a:t>
                </a:r>
              </a:p>
            </p:txBody>
          </p:sp>
        </p:grpSp>
        <p:grpSp>
          <p:nvGrpSpPr>
            <p:cNvPr id="11" name="Group 10"/>
            <p:cNvGrpSpPr/>
            <p:nvPr/>
          </p:nvGrpSpPr>
          <p:grpSpPr>
            <a:xfrm>
              <a:off x="9974872" y="3335042"/>
              <a:ext cx="641271" cy="640080"/>
              <a:chOff x="647700" y="1295400"/>
              <a:chExt cx="838200" cy="670560"/>
            </a:xfrm>
          </p:grpSpPr>
          <p:sp>
            <p:nvSpPr>
              <p:cNvPr id="26" name="Rectangle 23"/>
              <p:cNvSpPr/>
              <p:nvPr/>
            </p:nvSpPr>
            <p:spPr>
              <a:xfrm>
                <a:off x="647700" y="1356360"/>
                <a:ext cx="838200" cy="609600"/>
              </a:xfrm>
              <a:prstGeom prst="rect">
                <a:avLst/>
              </a:prstGeom>
              <a:solidFill>
                <a:srgbClr val="BE9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7" name="Rectangle 24"/>
              <p:cNvSpPr/>
              <p:nvPr/>
            </p:nvSpPr>
            <p:spPr>
              <a:xfrm>
                <a:off x="647700" y="1295400"/>
                <a:ext cx="838200" cy="609600"/>
              </a:xfrm>
              <a:prstGeom prst="rect">
                <a:avLst/>
              </a:prstGeom>
              <a:solidFill>
                <a:srgbClr val="B88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02</a:t>
                </a:r>
              </a:p>
            </p:txBody>
          </p:sp>
        </p:grpSp>
        <p:grpSp>
          <p:nvGrpSpPr>
            <p:cNvPr id="12" name="Group 10"/>
            <p:cNvGrpSpPr/>
            <p:nvPr/>
          </p:nvGrpSpPr>
          <p:grpSpPr>
            <a:xfrm>
              <a:off x="9974872" y="4180126"/>
              <a:ext cx="641271" cy="640080"/>
              <a:chOff x="647700" y="1295400"/>
              <a:chExt cx="838200" cy="670560"/>
            </a:xfrm>
          </p:grpSpPr>
          <p:sp>
            <p:nvSpPr>
              <p:cNvPr id="24" name="Rectangle 23"/>
              <p:cNvSpPr/>
              <p:nvPr/>
            </p:nvSpPr>
            <p:spPr>
              <a:xfrm>
                <a:off x="647700" y="1356360"/>
                <a:ext cx="838200" cy="609600"/>
              </a:xfrm>
              <a:prstGeom prst="rect">
                <a:avLst/>
              </a:prstGeom>
              <a:solidFill>
                <a:srgbClr val="BE9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5" name="Rectangle 24"/>
              <p:cNvSpPr/>
              <p:nvPr/>
            </p:nvSpPr>
            <p:spPr>
              <a:xfrm>
                <a:off x="647700" y="1295400"/>
                <a:ext cx="838200" cy="609600"/>
              </a:xfrm>
              <a:prstGeom prst="rect">
                <a:avLst/>
              </a:prstGeom>
              <a:solidFill>
                <a:srgbClr val="B88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03</a:t>
                </a:r>
              </a:p>
            </p:txBody>
          </p:sp>
        </p:grpSp>
        <p:grpSp>
          <p:nvGrpSpPr>
            <p:cNvPr id="13" name="Group 10"/>
            <p:cNvGrpSpPr/>
            <p:nvPr/>
          </p:nvGrpSpPr>
          <p:grpSpPr>
            <a:xfrm>
              <a:off x="9974872" y="5064494"/>
              <a:ext cx="641271" cy="640080"/>
              <a:chOff x="647700" y="1295400"/>
              <a:chExt cx="838200" cy="670560"/>
            </a:xfrm>
          </p:grpSpPr>
          <p:sp>
            <p:nvSpPr>
              <p:cNvPr id="22" name="Rectangle 23"/>
              <p:cNvSpPr/>
              <p:nvPr/>
            </p:nvSpPr>
            <p:spPr>
              <a:xfrm>
                <a:off x="647700" y="1356360"/>
                <a:ext cx="838200" cy="609600"/>
              </a:xfrm>
              <a:prstGeom prst="rect">
                <a:avLst/>
              </a:prstGeom>
              <a:solidFill>
                <a:srgbClr val="BE9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3" name="Rectangle 24"/>
              <p:cNvSpPr/>
              <p:nvPr/>
            </p:nvSpPr>
            <p:spPr>
              <a:xfrm>
                <a:off x="647700" y="1295400"/>
                <a:ext cx="838200" cy="609600"/>
              </a:xfrm>
              <a:prstGeom prst="rect">
                <a:avLst/>
              </a:prstGeom>
              <a:solidFill>
                <a:srgbClr val="B88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04</a:t>
                </a:r>
              </a:p>
            </p:txBody>
          </p:sp>
        </p:grpSp>
        <p:sp>
          <p:nvSpPr>
            <p:cNvPr id="14" name="文本框 36"/>
            <p:cNvSpPr txBox="1"/>
            <p:nvPr/>
          </p:nvSpPr>
          <p:spPr>
            <a:xfrm>
              <a:off x="7832538" y="2177506"/>
              <a:ext cx="2019880"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15" name="Text Placeholder 32"/>
            <p:cNvSpPr txBox="1"/>
            <p:nvPr/>
          </p:nvSpPr>
          <p:spPr>
            <a:xfrm>
              <a:off x="5552105" y="2623034"/>
              <a:ext cx="4218060" cy="52143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buNone/>
              </a:pPr>
              <a:r>
                <a:rPr lang="en-US" sz="1400" dirty="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p>
          </p:txBody>
        </p:sp>
        <p:sp>
          <p:nvSpPr>
            <p:cNvPr id="16" name="文本框 36"/>
            <p:cNvSpPr txBox="1"/>
            <p:nvPr/>
          </p:nvSpPr>
          <p:spPr>
            <a:xfrm>
              <a:off x="7832538" y="3045065"/>
              <a:ext cx="2019880"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17" name="Text Placeholder 32"/>
            <p:cNvSpPr txBox="1"/>
            <p:nvPr/>
          </p:nvSpPr>
          <p:spPr>
            <a:xfrm>
              <a:off x="5552105" y="3490593"/>
              <a:ext cx="4218060" cy="52143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buNone/>
              </a:pPr>
              <a:r>
                <a:rPr lang="en-US" sz="1400" dirty="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p>
          </p:txBody>
        </p:sp>
        <p:sp>
          <p:nvSpPr>
            <p:cNvPr id="18" name="文本框 36"/>
            <p:cNvSpPr txBox="1"/>
            <p:nvPr/>
          </p:nvSpPr>
          <p:spPr>
            <a:xfrm>
              <a:off x="7832538" y="3968689"/>
              <a:ext cx="2019880"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19" name="Text Placeholder 32"/>
            <p:cNvSpPr txBox="1"/>
            <p:nvPr/>
          </p:nvSpPr>
          <p:spPr>
            <a:xfrm>
              <a:off x="5552105" y="4414217"/>
              <a:ext cx="4218060" cy="52143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buNone/>
              </a:pPr>
              <a:r>
                <a:rPr lang="en-US" sz="1400" dirty="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p>
          </p:txBody>
        </p:sp>
        <p:sp>
          <p:nvSpPr>
            <p:cNvPr id="20" name="文本框 36"/>
            <p:cNvSpPr txBox="1"/>
            <p:nvPr/>
          </p:nvSpPr>
          <p:spPr>
            <a:xfrm>
              <a:off x="7832538" y="4892313"/>
              <a:ext cx="2019880"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21" name="Text Placeholder 32"/>
            <p:cNvSpPr txBox="1"/>
            <p:nvPr/>
          </p:nvSpPr>
          <p:spPr>
            <a:xfrm>
              <a:off x="5552105" y="5337841"/>
              <a:ext cx="4218060" cy="52143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buNone/>
              </a:pPr>
              <a:r>
                <a:rPr lang="en-US" sz="1400" dirty="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10"/>
          <p:cNvSpPr/>
          <p:nvPr/>
        </p:nvSpPr>
        <p:spPr>
          <a:xfrm>
            <a:off x="251881" y="403136"/>
            <a:ext cx="652803" cy="370029"/>
          </a:xfrm>
          <a:prstGeom prst="roundRect">
            <a:avLst/>
          </a:prstGeom>
          <a:solidFill>
            <a:srgbClr val="B8895A"/>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165" rtl="0" eaLnBrk="1" latinLnBrk="0" hangingPunct="1">
              <a:defRPr sz="1400" kern="1200">
                <a:solidFill>
                  <a:schemeClr val="lt1"/>
                </a:solidFill>
                <a:latin typeface="+mn-lt"/>
                <a:ea typeface="+mn-ea"/>
                <a:cs typeface="+mn-cs"/>
              </a:defRPr>
            </a:lvl1pPr>
            <a:lvl2pPr marL="342265" algn="l" defTabSz="685165" rtl="0" eaLnBrk="1" latinLnBrk="0" hangingPunct="1">
              <a:defRPr sz="1400" kern="1200">
                <a:solidFill>
                  <a:schemeClr val="lt1"/>
                </a:solidFill>
                <a:latin typeface="+mn-lt"/>
                <a:ea typeface="+mn-ea"/>
                <a:cs typeface="+mn-cs"/>
              </a:defRPr>
            </a:lvl2pPr>
            <a:lvl3pPr marL="685165" algn="l" defTabSz="685165" rtl="0" eaLnBrk="1" latinLnBrk="0" hangingPunct="1">
              <a:defRPr sz="1400" kern="1200">
                <a:solidFill>
                  <a:schemeClr val="lt1"/>
                </a:solidFill>
                <a:latin typeface="+mn-lt"/>
                <a:ea typeface="+mn-ea"/>
                <a:cs typeface="+mn-cs"/>
              </a:defRPr>
            </a:lvl3pPr>
            <a:lvl4pPr marL="1027430" algn="l" defTabSz="685165" rtl="0" eaLnBrk="1" latinLnBrk="0" hangingPunct="1">
              <a:defRPr sz="1400" kern="1200">
                <a:solidFill>
                  <a:schemeClr val="lt1"/>
                </a:solidFill>
                <a:latin typeface="+mn-lt"/>
                <a:ea typeface="+mn-ea"/>
                <a:cs typeface="+mn-cs"/>
              </a:defRPr>
            </a:lvl4pPr>
            <a:lvl5pPr marL="1370330" algn="l" defTabSz="685165" rtl="0" eaLnBrk="1" latinLnBrk="0" hangingPunct="1">
              <a:defRPr sz="1400" kern="1200">
                <a:solidFill>
                  <a:schemeClr val="lt1"/>
                </a:solidFill>
                <a:latin typeface="+mn-lt"/>
                <a:ea typeface="+mn-ea"/>
                <a:cs typeface="+mn-cs"/>
              </a:defRPr>
            </a:lvl5pPr>
            <a:lvl6pPr marL="1712595" algn="l" defTabSz="685165" rtl="0" eaLnBrk="1" latinLnBrk="0" hangingPunct="1">
              <a:defRPr sz="1400" kern="1200">
                <a:solidFill>
                  <a:schemeClr val="lt1"/>
                </a:solidFill>
                <a:latin typeface="+mn-lt"/>
                <a:ea typeface="+mn-ea"/>
                <a:cs typeface="+mn-cs"/>
              </a:defRPr>
            </a:lvl6pPr>
            <a:lvl7pPr marL="2054860" algn="l" defTabSz="685165" rtl="0" eaLnBrk="1" latinLnBrk="0" hangingPunct="1">
              <a:defRPr sz="1400" kern="1200">
                <a:solidFill>
                  <a:schemeClr val="lt1"/>
                </a:solidFill>
                <a:latin typeface="+mn-lt"/>
                <a:ea typeface="+mn-ea"/>
                <a:cs typeface="+mn-cs"/>
              </a:defRPr>
            </a:lvl7pPr>
            <a:lvl8pPr marL="2397760" algn="l" defTabSz="685165" rtl="0" eaLnBrk="1" latinLnBrk="0" hangingPunct="1">
              <a:defRPr sz="1400" kern="1200">
                <a:solidFill>
                  <a:schemeClr val="lt1"/>
                </a:solidFill>
                <a:latin typeface="+mn-lt"/>
                <a:ea typeface="+mn-ea"/>
                <a:cs typeface="+mn-cs"/>
              </a:defRPr>
            </a:lvl8pPr>
            <a:lvl9pPr marL="2740025" algn="l" defTabSz="685165" rtl="0" eaLnBrk="1" latinLnBrk="0" hangingPunct="1">
              <a:defRPr sz="1400" kern="1200">
                <a:solidFill>
                  <a:schemeClr val="lt1"/>
                </a:solidFill>
                <a:latin typeface="+mn-lt"/>
                <a:ea typeface="+mn-ea"/>
                <a:cs typeface="+mn-cs"/>
              </a:defRPr>
            </a:lvl9pPr>
          </a:lstStyle>
          <a:p>
            <a:pPr algn="ctr" defTabSz="826770"/>
            <a:r>
              <a:rPr lang="en-US" altLang="zh-CN" sz="2000" dirty="0">
                <a:solidFill>
                  <a:schemeClr val="bg1"/>
                </a:solidFill>
                <a:latin typeface="微软雅黑" panose="020B0503020204020204" pitchFamily="34" charset="-122"/>
                <a:ea typeface="微软雅黑" panose="020B0503020204020204" pitchFamily="34" charset="-122"/>
              </a:rPr>
              <a:t>02</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904684" y="326540"/>
            <a:ext cx="3489158" cy="523220"/>
          </a:xfrm>
          <a:prstGeom prst="rect">
            <a:avLst/>
          </a:prstGeom>
          <a:noFill/>
        </p:spPr>
        <p:txBody>
          <a:bodyPr wrap="square" rtlCol="0">
            <a:spAutoFit/>
          </a:bodyPr>
          <a:lstStyle/>
          <a:p>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研究过程简介</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3349257" y="1965960"/>
            <a:ext cx="5493486" cy="3702322"/>
            <a:chOff x="7173684" y="3811437"/>
            <a:chExt cx="10043935" cy="6769088"/>
          </a:xfrm>
        </p:grpSpPr>
        <p:cxnSp>
          <p:nvCxnSpPr>
            <p:cNvPr id="5" name="Straight Connector 13"/>
            <p:cNvCxnSpPr/>
            <p:nvPr/>
          </p:nvCxnSpPr>
          <p:spPr>
            <a:xfrm>
              <a:off x="9362825" y="5488523"/>
              <a:ext cx="1363341" cy="1008315"/>
            </a:xfrm>
            <a:prstGeom prst="line">
              <a:avLst/>
            </a:prstGeom>
            <a:ln w="15875">
              <a:solidFill>
                <a:srgbClr val="B8895A"/>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 name="Straight Connector 102"/>
            <p:cNvCxnSpPr/>
            <p:nvPr/>
          </p:nvCxnSpPr>
          <p:spPr>
            <a:xfrm flipH="1">
              <a:off x="13651492" y="5487267"/>
              <a:ext cx="1400025" cy="1022555"/>
            </a:xfrm>
            <a:prstGeom prst="line">
              <a:avLst/>
            </a:prstGeom>
            <a:ln w="15875">
              <a:solidFill>
                <a:srgbClr val="B8895A"/>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9" name="Straight Connector 103"/>
            <p:cNvCxnSpPr/>
            <p:nvPr/>
          </p:nvCxnSpPr>
          <p:spPr>
            <a:xfrm flipH="1">
              <a:off x="9362826" y="7836404"/>
              <a:ext cx="1363344" cy="1074413"/>
            </a:xfrm>
            <a:prstGeom prst="line">
              <a:avLst/>
            </a:prstGeom>
            <a:ln w="15875">
              <a:solidFill>
                <a:srgbClr val="B8895A"/>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 name="Straight Connector 104"/>
            <p:cNvCxnSpPr/>
            <p:nvPr/>
          </p:nvCxnSpPr>
          <p:spPr>
            <a:xfrm>
              <a:off x="13651489" y="7849387"/>
              <a:ext cx="1400030" cy="1032069"/>
            </a:xfrm>
            <a:prstGeom prst="line">
              <a:avLst/>
            </a:prstGeom>
            <a:ln w="15875">
              <a:solidFill>
                <a:srgbClr val="B8895A"/>
              </a:solidFill>
              <a:prstDash val="sysDash"/>
            </a:ln>
            <a:effectLst/>
          </p:spPr>
          <p:style>
            <a:lnRef idx="2">
              <a:schemeClr val="accent1"/>
            </a:lnRef>
            <a:fillRef idx="0">
              <a:schemeClr val="accent1"/>
            </a:fillRef>
            <a:effectRef idx="1">
              <a:schemeClr val="accent1"/>
            </a:effectRef>
            <a:fontRef idx="minor">
              <a:schemeClr val="tx1"/>
            </a:fontRef>
          </p:style>
        </p:cxnSp>
        <p:sp>
          <p:nvSpPr>
            <p:cNvPr id="11" name="Oval 59"/>
            <p:cNvSpPr>
              <a:spLocks noChangeAspect="1"/>
            </p:cNvSpPr>
            <p:nvPr/>
          </p:nvSpPr>
          <p:spPr>
            <a:xfrm>
              <a:off x="10488293" y="5459163"/>
              <a:ext cx="3401069" cy="3422293"/>
            </a:xfrm>
            <a:prstGeom prst="ellipse">
              <a:avLst/>
            </a:prstGeom>
            <a:solidFill>
              <a:srgbClr val="BE9266"/>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a:p>
          </p:txBody>
        </p:sp>
        <p:sp>
          <p:nvSpPr>
            <p:cNvPr id="12" name="Oval 28"/>
            <p:cNvSpPr>
              <a:spLocks noChangeAspect="1"/>
            </p:cNvSpPr>
            <p:nvPr/>
          </p:nvSpPr>
          <p:spPr>
            <a:xfrm>
              <a:off x="7173684" y="3811437"/>
              <a:ext cx="2302312" cy="2302912"/>
            </a:xfrm>
            <a:prstGeom prst="ellipse">
              <a:avLst/>
            </a:prstGeom>
            <a:solidFill>
              <a:srgbClr val="BE9266"/>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31"/>
            <p:cNvSpPr>
              <a:spLocks noChangeAspect="1"/>
            </p:cNvSpPr>
            <p:nvPr/>
          </p:nvSpPr>
          <p:spPr>
            <a:xfrm>
              <a:off x="14890737" y="3910979"/>
              <a:ext cx="2302312" cy="2302912"/>
            </a:xfrm>
            <a:prstGeom prst="ellipse">
              <a:avLst/>
            </a:prstGeom>
            <a:solidFill>
              <a:srgbClr val="BE9266"/>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34"/>
            <p:cNvSpPr>
              <a:spLocks noChangeAspect="1"/>
            </p:cNvSpPr>
            <p:nvPr/>
          </p:nvSpPr>
          <p:spPr>
            <a:xfrm>
              <a:off x="7198253" y="8178072"/>
              <a:ext cx="2302312" cy="2302912"/>
            </a:xfrm>
            <a:prstGeom prst="ellipse">
              <a:avLst/>
            </a:prstGeom>
            <a:solidFill>
              <a:srgbClr val="BE9266"/>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37"/>
            <p:cNvSpPr>
              <a:spLocks noChangeAspect="1"/>
            </p:cNvSpPr>
            <p:nvPr/>
          </p:nvSpPr>
          <p:spPr>
            <a:xfrm>
              <a:off x="14915307" y="8277613"/>
              <a:ext cx="2302312" cy="2302912"/>
            </a:xfrm>
            <a:prstGeom prst="ellipse">
              <a:avLst/>
            </a:prstGeom>
            <a:solidFill>
              <a:srgbClr val="BE9266"/>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28"/>
            <p:cNvSpPr>
              <a:spLocks noChangeArrowheads="1"/>
            </p:cNvSpPr>
            <p:nvPr/>
          </p:nvSpPr>
          <p:spPr bwMode="auto">
            <a:xfrm>
              <a:off x="15626287" y="4637890"/>
              <a:ext cx="961066" cy="804503"/>
            </a:xfrm>
            <a:custGeom>
              <a:avLst/>
              <a:gdLst>
                <a:gd name="T0" fmla="*/ 124 w 498"/>
                <a:gd name="T1" fmla="*/ 81 h 418"/>
                <a:gd name="T2" fmla="*/ 124 w 498"/>
                <a:gd name="T3" fmla="*/ 81 h 418"/>
                <a:gd name="T4" fmla="*/ 36 w 498"/>
                <a:gd name="T5" fmla="*/ 258 h 418"/>
                <a:gd name="T6" fmla="*/ 346 w 498"/>
                <a:gd name="T7" fmla="*/ 116 h 418"/>
                <a:gd name="T8" fmla="*/ 9 w 498"/>
                <a:gd name="T9" fmla="*/ 382 h 418"/>
                <a:gd name="T10" fmla="*/ 44 w 498"/>
                <a:gd name="T11" fmla="*/ 400 h 418"/>
                <a:gd name="T12" fmla="*/ 97 w 498"/>
                <a:gd name="T13" fmla="*/ 311 h 418"/>
                <a:gd name="T14" fmla="*/ 293 w 498"/>
                <a:gd name="T15" fmla="*/ 311 h 418"/>
                <a:gd name="T16" fmla="*/ 469 w 498"/>
                <a:gd name="T17" fmla="*/ 72 h 418"/>
                <a:gd name="T18" fmla="*/ 124 w 498"/>
                <a:gd name="T19" fmla="*/ 8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rgbClr val="FFFFFF"/>
            </a:solidFill>
            <a:ln>
              <a:noFill/>
            </a:ln>
            <a:effectLst/>
          </p:spPr>
          <p:txBody>
            <a:bodyPr wrap="none" lIns="91424" tIns="45712" rIns="91424" bIns="45712" anchor="ctr"/>
            <a:lstStyle/>
            <a:p>
              <a:pPr>
                <a:defRPr/>
              </a:pPr>
              <a:endParaRPr lang="en-US" dirty="0">
                <a:latin typeface="Lato Light"/>
                <a:ea typeface="+mn-ea"/>
                <a:cs typeface="+mn-cs"/>
              </a:endParaRPr>
            </a:p>
          </p:txBody>
        </p:sp>
        <p:sp>
          <p:nvSpPr>
            <p:cNvPr id="17" name="Freeform 110"/>
            <p:cNvSpPr>
              <a:spLocks noChangeArrowheads="1"/>
            </p:cNvSpPr>
            <p:nvPr/>
          </p:nvSpPr>
          <p:spPr bwMode="auto">
            <a:xfrm>
              <a:off x="7799076" y="4529444"/>
              <a:ext cx="892900" cy="722689"/>
            </a:xfrm>
            <a:custGeom>
              <a:avLst/>
              <a:gdLst>
                <a:gd name="T0" fmla="*/ 444 w 462"/>
                <a:gd name="T1" fmla="*/ 9 h 373"/>
                <a:gd name="T2" fmla="*/ 444 w 462"/>
                <a:gd name="T3" fmla="*/ 9 h 373"/>
                <a:gd name="T4" fmla="*/ 9 w 462"/>
                <a:gd name="T5" fmla="*/ 160 h 373"/>
                <a:gd name="T6" fmla="*/ 9 w 462"/>
                <a:gd name="T7" fmla="*/ 169 h 373"/>
                <a:gd name="T8" fmla="*/ 98 w 462"/>
                <a:gd name="T9" fmla="*/ 213 h 373"/>
                <a:gd name="T10" fmla="*/ 98 w 462"/>
                <a:gd name="T11" fmla="*/ 213 h 373"/>
                <a:gd name="T12" fmla="*/ 160 w 462"/>
                <a:gd name="T13" fmla="*/ 230 h 373"/>
                <a:gd name="T14" fmla="*/ 434 w 462"/>
                <a:gd name="T15" fmla="*/ 35 h 373"/>
                <a:gd name="T16" fmla="*/ 434 w 462"/>
                <a:gd name="T17" fmla="*/ 35 h 373"/>
                <a:gd name="T18" fmla="*/ 240 w 462"/>
                <a:gd name="T19" fmla="*/ 248 h 373"/>
                <a:gd name="T20" fmla="*/ 240 w 462"/>
                <a:gd name="T21" fmla="*/ 248 h 373"/>
                <a:gd name="T22" fmla="*/ 231 w 462"/>
                <a:gd name="T23" fmla="*/ 257 h 373"/>
                <a:gd name="T24" fmla="*/ 240 w 462"/>
                <a:gd name="T25" fmla="*/ 266 h 373"/>
                <a:gd name="T26" fmla="*/ 240 w 462"/>
                <a:gd name="T27" fmla="*/ 266 h 373"/>
                <a:gd name="T28" fmla="*/ 363 w 462"/>
                <a:gd name="T29" fmla="*/ 337 h 373"/>
                <a:gd name="T30" fmla="*/ 390 w 462"/>
                <a:gd name="T31" fmla="*/ 328 h 373"/>
                <a:gd name="T32" fmla="*/ 461 w 462"/>
                <a:gd name="T33" fmla="*/ 18 h 373"/>
                <a:gd name="T34" fmla="*/ 444 w 462"/>
                <a:gd name="T35" fmla="*/ 9 h 373"/>
                <a:gd name="T36" fmla="*/ 160 w 462"/>
                <a:gd name="T37" fmla="*/ 363 h 373"/>
                <a:gd name="T38" fmla="*/ 160 w 462"/>
                <a:gd name="T39" fmla="*/ 363 h 373"/>
                <a:gd name="T40" fmla="*/ 169 w 462"/>
                <a:gd name="T41" fmla="*/ 372 h 373"/>
                <a:gd name="T42" fmla="*/ 240 w 462"/>
                <a:gd name="T43" fmla="*/ 310 h 373"/>
                <a:gd name="T44" fmla="*/ 160 w 462"/>
                <a:gd name="T45" fmla="*/ 266 h 373"/>
                <a:gd name="T46" fmla="*/ 160 w 462"/>
                <a:gd name="T47" fmla="*/ 36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373">
                  <a:moveTo>
                    <a:pt x="444" y="9"/>
                  </a:moveTo>
                  <a:lnTo>
                    <a:pt x="444" y="9"/>
                  </a:lnTo>
                  <a:cubicBezTo>
                    <a:pt x="434" y="9"/>
                    <a:pt x="18" y="160"/>
                    <a:pt x="9" y="160"/>
                  </a:cubicBezTo>
                  <a:cubicBezTo>
                    <a:pt x="0" y="160"/>
                    <a:pt x="0" y="169"/>
                    <a:pt x="9" y="169"/>
                  </a:cubicBezTo>
                  <a:cubicBezTo>
                    <a:pt x="18" y="177"/>
                    <a:pt x="98" y="213"/>
                    <a:pt x="98" y="213"/>
                  </a:cubicBezTo>
                  <a:lnTo>
                    <a:pt x="98" y="213"/>
                  </a:lnTo>
                  <a:cubicBezTo>
                    <a:pt x="160" y="230"/>
                    <a:pt x="160" y="230"/>
                    <a:pt x="160" y="230"/>
                  </a:cubicBezTo>
                  <a:cubicBezTo>
                    <a:pt x="160" y="230"/>
                    <a:pt x="425" y="35"/>
                    <a:pt x="434" y="35"/>
                  </a:cubicBezTo>
                  <a:cubicBezTo>
                    <a:pt x="434" y="26"/>
                    <a:pt x="434" y="35"/>
                    <a:pt x="434" y="35"/>
                  </a:cubicBezTo>
                  <a:lnTo>
                    <a:pt x="240" y="248"/>
                  </a:lnTo>
                  <a:lnTo>
                    <a:pt x="240" y="248"/>
                  </a:lnTo>
                  <a:cubicBezTo>
                    <a:pt x="231" y="257"/>
                    <a:pt x="231" y="257"/>
                    <a:pt x="231" y="257"/>
                  </a:cubicBezTo>
                  <a:cubicBezTo>
                    <a:pt x="240" y="266"/>
                    <a:pt x="240" y="266"/>
                    <a:pt x="240" y="266"/>
                  </a:cubicBezTo>
                  <a:lnTo>
                    <a:pt x="240" y="266"/>
                  </a:lnTo>
                  <a:cubicBezTo>
                    <a:pt x="240" y="266"/>
                    <a:pt x="363" y="328"/>
                    <a:pt x="363" y="337"/>
                  </a:cubicBezTo>
                  <a:cubicBezTo>
                    <a:pt x="372" y="337"/>
                    <a:pt x="381" y="337"/>
                    <a:pt x="390" y="328"/>
                  </a:cubicBezTo>
                  <a:cubicBezTo>
                    <a:pt x="390" y="319"/>
                    <a:pt x="461" y="26"/>
                    <a:pt x="461" y="18"/>
                  </a:cubicBezTo>
                  <a:cubicBezTo>
                    <a:pt x="461" y="9"/>
                    <a:pt x="453" y="0"/>
                    <a:pt x="444" y="9"/>
                  </a:cubicBezTo>
                  <a:close/>
                  <a:moveTo>
                    <a:pt x="160" y="363"/>
                  </a:moveTo>
                  <a:lnTo>
                    <a:pt x="160" y="363"/>
                  </a:lnTo>
                  <a:cubicBezTo>
                    <a:pt x="160" y="372"/>
                    <a:pt x="160" y="372"/>
                    <a:pt x="169" y="372"/>
                  </a:cubicBezTo>
                  <a:cubicBezTo>
                    <a:pt x="169" y="363"/>
                    <a:pt x="240" y="310"/>
                    <a:pt x="240" y="310"/>
                  </a:cubicBezTo>
                  <a:cubicBezTo>
                    <a:pt x="160" y="266"/>
                    <a:pt x="160" y="266"/>
                    <a:pt x="160" y="266"/>
                  </a:cubicBezTo>
                  <a:lnTo>
                    <a:pt x="160" y="363"/>
                  </a:lnTo>
                  <a:close/>
                </a:path>
              </a:pathLst>
            </a:custGeom>
            <a:solidFill>
              <a:srgbClr val="FFFFFF"/>
            </a:solidFill>
            <a:ln>
              <a:noFill/>
            </a:ln>
            <a:effectLst/>
          </p:spPr>
          <p:txBody>
            <a:bodyPr wrap="none" lIns="91424" tIns="45712" rIns="91424" bIns="45712" anchor="ctr"/>
            <a:lstStyle/>
            <a:p>
              <a:pPr>
                <a:defRPr/>
              </a:pPr>
              <a:endParaRPr lang="en-US" dirty="0">
                <a:latin typeface="Lato Light"/>
                <a:ea typeface="+mn-ea"/>
                <a:cs typeface="+mn-cs"/>
              </a:endParaRPr>
            </a:p>
          </p:txBody>
        </p:sp>
        <p:sp>
          <p:nvSpPr>
            <p:cNvPr id="18" name="Freeform 116"/>
            <p:cNvSpPr>
              <a:spLocks noChangeArrowheads="1"/>
            </p:cNvSpPr>
            <p:nvPr/>
          </p:nvSpPr>
          <p:spPr bwMode="auto">
            <a:xfrm>
              <a:off x="11749866" y="6211074"/>
              <a:ext cx="858822" cy="886316"/>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p:spPr>
          <p:txBody>
            <a:bodyPr wrap="none" lIns="91424" tIns="45712" rIns="91424" bIns="45712" anchor="ctr"/>
            <a:lstStyle/>
            <a:p>
              <a:pPr>
                <a:defRPr/>
              </a:pPr>
              <a:endParaRPr lang="en-US" dirty="0">
                <a:latin typeface="Lato Light"/>
                <a:ea typeface="+mn-ea"/>
                <a:cs typeface="+mn-cs"/>
              </a:endParaRPr>
            </a:p>
          </p:txBody>
        </p:sp>
        <p:sp>
          <p:nvSpPr>
            <p:cNvPr id="19" name="Freeform 123"/>
            <p:cNvSpPr>
              <a:spLocks noChangeArrowheads="1"/>
            </p:cNvSpPr>
            <p:nvPr/>
          </p:nvSpPr>
          <p:spPr bwMode="auto">
            <a:xfrm>
              <a:off x="7895230" y="8849306"/>
              <a:ext cx="872455" cy="893133"/>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rgbClr val="FFFFFF"/>
            </a:solidFill>
            <a:ln>
              <a:noFill/>
            </a:ln>
            <a:effectLst/>
          </p:spPr>
          <p:txBody>
            <a:bodyPr wrap="none" lIns="91424" tIns="45712" rIns="91424" bIns="45712" anchor="ctr"/>
            <a:lstStyle/>
            <a:p>
              <a:pPr>
                <a:defRPr/>
              </a:pPr>
              <a:endParaRPr lang="en-US" dirty="0">
                <a:latin typeface="Lato Light"/>
                <a:ea typeface="+mn-ea"/>
                <a:cs typeface="+mn-cs"/>
              </a:endParaRPr>
            </a:p>
          </p:txBody>
        </p:sp>
        <p:sp>
          <p:nvSpPr>
            <p:cNvPr id="20" name="Freeform 23"/>
            <p:cNvSpPr>
              <a:spLocks noEditPoints="1"/>
            </p:cNvSpPr>
            <p:nvPr/>
          </p:nvSpPr>
          <p:spPr bwMode="auto">
            <a:xfrm>
              <a:off x="15626287" y="9117783"/>
              <a:ext cx="866782" cy="538073"/>
            </a:xfrm>
            <a:custGeom>
              <a:avLst/>
              <a:gdLst>
                <a:gd name="T0" fmla="*/ 19 w 374"/>
                <a:gd name="T1" fmla="*/ 22 h 232"/>
                <a:gd name="T2" fmla="*/ 169 w 374"/>
                <a:gd name="T3" fmla="*/ 102 h 232"/>
                <a:gd name="T4" fmla="*/ 187 w 374"/>
                <a:gd name="T5" fmla="*/ 106 h 232"/>
                <a:gd name="T6" fmla="*/ 205 w 374"/>
                <a:gd name="T7" fmla="*/ 102 h 232"/>
                <a:gd name="T8" fmla="*/ 355 w 374"/>
                <a:gd name="T9" fmla="*/ 22 h 232"/>
                <a:gd name="T10" fmla="*/ 356 w 374"/>
                <a:gd name="T11" fmla="*/ 0 h 232"/>
                <a:gd name="T12" fmla="*/ 18 w 374"/>
                <a:gd name="T13" fmla="*/ 0 h 232"/>
                <a:gd name="T14" fmla="*/ 19 w 374"/>
                <a:gd name="T15" fmla="*/ 22 h 232"/>
                <a:gd name="T16" fmla="*/ 359 w 374"/>
                <a:gd name="T17" fmla="*/ 62 h 232"/>
                <a:gd name="T18" fmla="*/ 205 w 374"/>
                <a:gd name="T19" fmla="*/ 142 h 232"/>
                <a:gd name="T20" fmla="*/ 187 w 374"/>
                <a:gd name="T21" fmla="*/ 146 h 232"/>
                <a:gd name="T22" fmla="*/ 169 w 374"/>
                <a:gd name="T23" fmla="*/ 142 h 232"/>
                <a:gd name="T24" fmla="*/ 15 w 374"/>
                <a:gd name="T25" fmla="*/ 62 h 232"/>
                <a:gd name="T26" fmla="*/ 7 w 374"/>
                <a:gd name="T27" fmla="*/ 66 h 232"/>
                <a:gd name="T28" fmla="*/ 7 w 374"/>
                <a:gd name="T29" fmla="*/ 213 h 232"/>
                <a:gd name="T30" fmla="*/ 27 w 374"/>
                <a:gd name="T31" fmla="*/ 232 h 232"/>
                <a:gd name="T32" fmla="*/ 347 w 374"/>
                <a:gd name="T33" fmla="*/ 232 h 232"/>
                <a:gd name="T34" fmla="*/ 367 w 374"/>
                <a:gd name="T35" fmla="*/ 213 h 232"/>
                <a:gd name="T36" fmla="*/ 367 w 374"/>
                <a:gd name="T37" fmla="*/ 66 h 232"/>
                <a:gd name="T38" fmla="*/ 359 w 374"/>
                <a:gd name="T39" fmla="*/ 6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4" h="232">
                  <a:moveTo>
                    <a:pt x="19" y="22"/>
                  </a:moveTo>
                  <a:cubicBezTo>
                    <a:pt x="28" y="27"/>
                    <a:pt x="164" y="99"/>
                    <a:pt x="169" y="102"/>
                  </a:cubicBezTo>
                  <a:cubicBezTo>
                    <a:pt x="174" y="105"/>
                    <a:pt x="180" y="106"/>
                    <a:pt x="187" y="106"/>
                  </a:cubicBezTo>
                  <a:cubicBezTo>
                    <a:pt x="193" y="106"/>
                    <a:pt x="200" y="105"/>
                    <a:pt x="205" y="102"/>
                  </a:cubicBezTo>
                  <a:cubicBezTo>
                    <a:pt x="210" y="99"/>
                    <a:pt x="345" y="27"/>
                    <a:pt x="355" y="22"/>
                  </a:cubicBezTo>
                  <a:cubicBezTo>
                    <a:pt x="365" y="16"/>
                    <a:pt x="374" y="0"/>
                    <a:pt x="356" y="0"/>
                  </a:cubicBezTo>
                  <a:cubicBezTo>
                    <a:pt x="18" y="0"/>
                    <a:pt x="18" y="0"/>
                    <a:pt x="18" y="0"/>
                  </a:cubicBezTo>
                  <a:cubicBezTo>
                    <a:pt x="0" y="0"/>
                    <a:pt x="9" y="16"/>
                    <a:pt x="19" y="22"/>
                  </a:cubicBezTo>
                  <a:close/>
                  <a:moveTo>
                    <a:pt x="359" y="62"/>
                  </a:moveTo>
                  <a:cubicBezTo>
                    <a:pt x="348" y="67"/>
                    <a:pt x="212" y="139"/>
                    <a:pt x="205" y="142"/>
                  </a:cubicBezTo>
                  <a:cubicBezTo>
                    <a:pt x="198" y="146"/>
                    <a:pt x="193" y="146"/>
                    <a:pt x="187" y="146"/>
                  </a:cubicBezTo>
                  <a:cubicBezTo>
                    <a:pt x="180" y="146"/>
                    <a:pt x="175" y="146"/>
                    <a:pt x="169" y="142"/>
                  </a:cubicBezTo>
                  <a:cubicBezTo>
                    <a:pt x="162" y="139"/>
                    <a:pt x="26" y="67"/>
                    <a:pt x="15" y="62"/>
                  </a:cubicBezTo>
                  <a:cubicBezTo>
                    <a:pt x="7" y="58"/>
                    <a:pt x="7" y="62"/>
                    <a:pt x="7" y="66"/>
                  </a:cubicBezTo>
                  <a:cubicBezTo>
                    <a:pt x="7" y="70"/>
                    <a:pt x="7" y="213"/>
                    <a:pt x="7" y="213"/>
                  </a:cubicBezTo>
                  <a:cubicBezTo>
                    <a:pt x="7" y="221"/>
                    <a:pt x="18" y="232"/>
                    <a:pt x="27" y="232"/>
                  </a:cubicBezTo>
                  <a:cubicBezTo>
                    <a:pt x="347" y="232"/>
                    <a:pt x="347" y="232"/>
                    <a:pt x="347" y="232"/>
                  </a:cubicBezTo>
                  <a:cubicBezTo>
                    <a:pt x="356" y="232"/>
                    <a:pt x="367" y="221"/>
                    <a:pt x="367" y="213"/>
                  </a:cubicBezTo>
                  <a:cubicBezTo>
                    <a:pt x="367" y="213"/>
                    <a:pt x="367" y="70"/>
                    <a:pt x="367" y="66"/>
                  </a:cubicBezTo>
                  <a:cubicBezTo>
                    <a:pt x="367" y="62"/>
                    <a:pt x="367" y="58"/>
                    <a:pt x="359" y="62"/>
                  </a:cubicBezTo>
                  <a:close/>
                </a:path>
              </a:pathLst>
            </a:custGeom>
            <a:solidFill>
              <a:srgbClr val="FFFFFF"/>
            </a:solidFill>
            <a:ln>
              <a:noFill/>
            </a:ln>
          </p:spPr>
          <p:txBody>
            <a:bodyPr vert="horz" wrap="square" lIns="91440" tIns="45720" rIns="91440" bIns="45720" numCol="1" anchor="t" anchorCtr="0" compatLnSpc="1"/>
            <a:lstStyle/>
            <a:p>
              <a:endParaRPr lang="en-US" dirty="0"/>
            </a:p>
          </p:txBody>
        </p:sp>
        <p:sp>
          <p:nvSpPr>
            <p:cNvPr id="21" name="Rectangle 47"/>
            <p:cNvSpPr/>
            <p:nvPr/>
          </p:nvSpPr>
          <p:spPr>
            <a:xfrm>
              <a:off x="10755870" y="7082976"/>
              <a:ext cx="2960180" cy="942103"/>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wrap="none" lIns="243797" tIns="121899" rIns="243797" bIns="121899" rtlCol="0" anchor="ctr">
              <a:spAutoFit/>
            </a:bodyPr>
            <a:lstStyle/>
            <a:p>
              <a:pPr algn="ctr">
                <a:tabLst>
                  <a:tab pos="337820" algn="l"/>
                </a:tabLst>
              </a:pPr>
              <a:r>
                <a:rPr lang="en-US" sz="2000" dirty="0">
                  <a:solidFill>
                    <a:srgbClr val="FFFFFF"/>
                  </a:solidFill>
                  <a:latin typeface="Lato Regular"/>
                  <a:cs typeface="Lato Regular"/>
                </a:rPr>
                <a:t>CORE IDEA</a:t>
              </a:r>
            </a:p>
          </p:txBody>
        </p:sp>
      </p:grpSp>
      <p:sp>
        <p:nvSpPr>
          <p:cNvPr id="22" name="文本框 21"/>
          <p:cNvSpPr txBox="1"/>
          <p:nvPr/>
        </p:nvSpPr>
        <p:spPr>
          <a:xfrm>
            <a:off x="1191060" y="1931976"/>
            <a:ext cx="204029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23" name="Text Placeholder 32"/>
          <p:cNvSpPr txBox="1"/>
          <p:nvPr/>
        </p:nvSpPr>
        <p:spPr>
          <a:xfrm>
            <a:off x="650826" y="2361797"/>
            <a:ext cx="2450149" cy="98221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buNone/>
            </a:pPr>
            <a:r>
              <a:rPr lang="en-US" sz="1400" dirty="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p>
        </p:txBody>
      </p:sp>
      <p:sp>
        <p:nvSpPr>
          <p:cNvPr id="24" name="文本框 23"/>
          <p:cNvSpPr txBox="1"/>
          <p:nvPr/>
        </p:nvSpPr>
        <p:spPr>
          <a:xfrm>
            <a:off x="1191060" y="4354271"/>
            <a:ext cx="204029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25" name="Text Placeholder 32"/>
          <p:cNvSpPr txBox="1"/>
          <p:nvPr/>
        </p:nvSpPr>
        <p:spPr>
          <a:xfrm>
            <a:off x="650826" y="4784092"/>
            <a:ext cx="2450149" cy="98221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buNone/>
            </a:pPr>
            <a:r>
              <a:rPr lang="en-US" sz="1400" dirty="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p>
        </p:txBody>
      </p:sp>
      <p:sp>
        <p:nvSpPr>
          <p:cNvPr id="26" name="文本框 25"/>
          <p:cNvSpPr txBox="1"/>
          <p:nvPr/>
        </p:nvSpPr>
        <p:spPr>
          <a:xfrm>
            <a:off x="8960649" y="1963626"/>
            <a:ext cx="204029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27" name="Text Placeholder 32"/>
          <p:cNvSpPr txBox="1"/>
          <p:nvPr/>
        </p:nvSpPr>
        <p:spPr>
          <a:xfrm>
            <a:off x="9169611" y="2354534"/>
            <a:ext cx="2634701" cy="98221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400" dirty="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p>
        </p:txBody>
      </p:sp>
      <p:sp>
        <p:nvSpPr>
          <p:cNvPr id="28" name="文本框 27"/>
          <p:cNvSpPr txBox="1"/>
          <p:nvPr/>
        </p:nvSpPr>
        <p:spPr>
          <a:xfrm>
            <a:off x="8960649" y="4408715"/>
            <a:ext cx="204029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noProof="0" dirty="0">
                <a:ln>
                  <a:noFill/>
                </a:ln>
                <a:solidFill>
                  <a:schemeClr val="tx1">
                    <a:lumMod val="75000"/>
                    <a:lumOff val="25000"/>
                  </a:schemeClr>
                </a:solidFill>
                <a:uLnTx/>
                <a:uFillTx/>
                <a:latin typeface="微软雅黑" panose="020B0503020204020204" pitchFamily="34" charset="-122"/>
                <a:ea typeface="微软雅黑" panose="020B0503020204020204" pitchFamily="34" charset="-122"/>
              </a:rPr>
              <a:t> YOUR TEXT </a:t>
            </a:r>
          </a:p>
        </p:txBody>
      </p:sp>
      <p:sp>
        <p:nvSpPr>
          <p:cNvPr id="29" name="Text Placeholder 32"/>
          <p:cNvSpPr txBox="1"/>
          <p:nvPr/>
        </p:nvSpPr>
        <p:spPr>
          <a:xfrm>
            <a:off x="9169611" y="4799623"/>
            <a:ext cx="2634701" cy="98221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400" dirty="0">
                <a:solidFill>
                  <a:schemeClr val="tx1">
                    <a:lumMod val="75000"/>
                    <a:lumOff val="25000"/>
                  </a:schemeClr>
                </a:solidFill>
                <a:latin typeface="微软雅黑" panose="020B0503020204020204" pitchFamily="34" charset="-122"/>
                <a:ea typeface="微软雅黑" panose="020B0503020204020204" pitchFamily="34" charset="-122"/>
              </a:rPr>
              <a:t>Lemon drops oat cake oat cake sugar plum. Jelly beans macaroon I love topping danish cake</a:t>
            </a: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1239</Words>
  <Application>Microsoft Office PowerPoint</Application>
  <PresentationFormat>宽屏</PresentationFormat>
  <Paragraphs>153</Paragraphs>
  <Slides>19</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19</vt:i4>
      </vt:variant>
    </vt:vector>
  </HeadingPairs>
  <TitlesOfParts>
    <vt:vector size="33" baseType="lpstr">
      <vt:lpstr>FontAwesome</vt:lpstr>
      <vt:lpstr>Helvetica Neue</vt:lpstr>
      <vt:lpstr>Lato</vt:lpstr>
      <vt:lpstr>Lato Light</vt:lpstr>
      <vt:lpstr>Roboto</vt:lpstr>
      <vt:lpstr>Signika Negative</vt:lpstr>
      <vt:lpstr>等线</vt:lpstr>
      <vt:lpstr>等线 Light</vt:lpstr>
      <vt:lpstr>方正宋刻本秀楷简体</vt:lpstr>
      <vt:lpstr>微软雅黑</vt:lpstr>
      <vt:lpstr>Arial</vt:lpstr>
      <vt:lpstr>Calibri</vt:lpstr>
      <vt:lpstr>Lato Regular</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administator</dc:creator>
  <cp:lastModifiedBy>天 下</cp:lastModifiedBy>
  <cp:revision>17</cp:revision>
  <dcterms:created xsi:type="dcterms:W3CDTF">2018-06-25T04:40:00Z</dcterms:created>
  <dcterms:modified xsi:type="dcterms:W3CDTF">2021-01-05T22:37:16Z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