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5" r:id="rId6"/>
    <p:sldId id="274" r:id="rId7"/>
    <p:sldId id="270" r:id="rId8"/>
    <p:sldId id="260" r:id="rId9"/>
    <p:sldId id="261" r:id="rId10"/>
    <p:sldId id="269" r:id="rId11"/>
    <p:sldId id="273" r:id="rId12"/>
    <p:sldId id="262" r:id="rId13"/>
    <p:sldId id="263" r:id="rId14"/>
    <p:sldId id="272" r:id="rId15"/>
    <p:sldId id="268" r:id="rId16"/>
    <p:sldId id="264" r:id="rId17"/>
    <p:sldId id="265" r:id="rId18"/>
    <p:sldId id="271" r:id="rId19"/>
    <p:sldId id="267" r:id="rId20"/>
    <p:sldId id="26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981914370078701E-2"/>
          <c:y val="4.5560820225124102E-2"/>
          <c:w val="0.94583058562992095"/>
          <c:h val="0.677956353938137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2016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5</c:v>
                </c:pt>
                <c:pt idx="5">
                  <c:v>12.6</c:v>
                </c:pt>
                <c:pt idx="6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3-4ABC-B5DF-9E64230B9AAD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474747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2016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8.5</c:v>
                </c:pt>
                <c:pt idx="5">
                  <c:v>15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93-4ABC-B5DF-9E64230B9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798784"/>
        <c:axId val="227367184"/>
      </c:barChart>
      <c:catAx>
        <c:axId val="6279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Open Sans Light" panose="020B0306030504020204" pitchFamily="34" charset="0"/>
              </a:defRPr>
            </a:pPr>
            <a:endParaRPr lang="zh-CN"/>
          </a:p>
        </c:txPr>
        <c:crossAx val="227367184"/>
        <c:crosses val="autoZero"/>
        <c:auto val="1"/>
        <c:lblAlgn val="ctr"/>
        <c:lblOffset val="100"/>
        <c:noMultiLvlLbl val="0"/>
      </c:catAx>
      <c:valAx>
        <c:axId val="227367184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  <a:alpha val="48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Open Sans Light" panose="020B0306030504020204" pitchFamily="34" charset="0"/>
              </a:defRPr>
            </a:pPr>
            <a:endParaRPr lang="zh-CN"/>
          </a:p>
        </c:txPr>
        <c:crossAx val="6279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AA9DE-8D5A-4119-9D26-EDDC74F6250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1F51-6ED5-433C-8AB5-A83EF9AE4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1F51-6ED5-433C-8AB5-A83EF9AE471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EF8-B49E-4F3F-8C1F-8182F846904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3EB8-F649-4A47-BB52-BE904CF449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EF8-B49E-4F3F-8C1F-8182F846904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3EB8-F649-4A47-BB52-BE904CF449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B9EF8-B49E-4F3F-8C1F-8182F846904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3EB8-F649-4A47-BB52-BE904CF449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387957"/>
            <a:ext cx="12192000" cy="470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8" name="组合 47"/>
          <p:cNvGrpSpPr/>
          <p:nvPr/>
        </p:nvGrpSpPr>
        <p:grpSpPr>
          <a:xfrm>
            <a:off x="5778480" y="6091439"/>
            <a:ext cx="635040" cy="635040"/>
            <a:chOff x="5778480" y="6091439"/>
            <a:chExt cx="635040" cy="635040"/>
          </a:xfrm>
        </p:grpSpPr>
        <p:sp>
          <p:nvSpPr>
            <p:cNvPr id="13" name="矩形 12"/>
            <p:cNvSpPr/>
            <p:nvPr/>
          </p:nvSpPr>
          <p:spPr>
            <a:xfrm rot="2700000">
              <a:off x="5778480" y="6091439"/>
              <a:ext cx="635040" cy="6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2700000">
              <a:off x="5944932" y="6257891"/>
              <a:ext cx="302136" cy="30213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480058" y="3442137"/>
            <a:ext cx="723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毕业答辩 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 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简约商务 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商业计划书 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4398335" y="4415870"/>
            <a:ext cx="3395330" cy="307777"/>
            <a:chOff x="8141856" y="5148107"/>
            <a:chExt cx="3395330" cy="307777"/>
          </a:xfrm>
          <a:solidFill>
            <a:schemeClr val="bg1"/>
          </a:solidFill>
        </p:grpSpPr>
        <p:sp>
          <p:nvSpPr>
            <p:cNvPr id="35" name="矩形: 圆角 34"/>
            <p:cNvSpPr/>
            <p:nvPr/>
          </p:nvSpPr>
          <p:spPr>
            <a:xfrm>
              <a:off x="8141856" y="5148107"/>
              <a:ext cx="1279451" cy="3077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: 圆角 35"/>
            <p:cNvSpPr/>
            <p:nvPr/>
          </p:nvSpPr>
          <p:spPr>
            <a:xfrm>
              <a:off x="10257735" y="5148107"/>
              <a:ext cx="1279451" cy="3077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8225983" y="5175037"/>
              <a:ext cx="1111202" cy="25391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05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</a:t>
              </a:r>
              <a:r>
                <a:rPr lang="en-US" altLang="zh-CN" sz="105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xiazaii</a:t>
              </a:r>
              <a:endParaRPr lang="zh-CN" altLang="en-US" sz="105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0419518" y="5175037"/>
              <a:ext cx="973455" cy="25273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指导人：</a:t>
              </a:r>
              <a:r>
                <a:rPr lang="en-US" altLang="zh-CN" sz="105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428971" y="2721114"/>
            <a:ext cx="7334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高校简约论文学术答辩通用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合 23"/>
          <p:cNvGrpSpPr/>
          <p:nvPr/>
        </p:nvGrpSpPr>
        <p:grpSpPr>
          <a:xfrm>
            <a:off x="5300452" y="1228182"/>
            <a:ext cx="1591096" cy="1131574"/>
            <a:chOff x="1743075" y="720725"/>
            <a:chExt cx="5573713" cy="3963988"/>
          </a:xfrm>
          <a:solidFill>
            <a:schemeClr val="bg1"/>
          </a:solidFill>
        </p:grpSpPr>
        <p:sp>
          <p:nvSpPr>
            <p:cNvPr id="43" name="Freeform 27"/>
            <p:cNvSpPr/>
            <p:nvPr/>
          </p:nvSpPr>
          <p:spPr bwMode="auto">
            <a:xfrm>
              <a:off x="1743075" y="720725"/>
              <a:ext cx="5573713" cy="2676525"/>
            </a:xfrm>
            <a:custGeom>
              <a:avLst/>
              <a:gdLst>
                <a:gd name="T0" fmla="*/ 944 w 2050"/>
                <a:gd name="T1" fmla="*/ 28 h 988"/>
                <a:gd name="T2" fmla="*/ 1101 w 2050"/>
                <a:gd name="T3" fmla="*/ 25 h 988"/>
                <a:gd name="T4" fmla="*/ 2021 w 2050"/>
                <a:gd name="T5" fmla="*/ 464 h 988"/>
                <a:gd name="T6" fmla="*/ 2049 w 2050"/>
                <a:gd name="T7" fmla="*/ 497 h 988"/>
                <a:gd name="T8" fmla="*/ 2022 w 2050"/>
                <a:gd name="T9" fmla="*/ 526 h 988"/>
                <a:gd name="T10" fmla="*/ 1090 w 2050"/>
                <a:gd name="T11" fmla="*/ 970 h 988"/>
                <a:gd name="T12" fmla="*/ 966 w 2050"/>
                <a:gd name="T13" fmla="*/ 973 h 988"/>
                <a:gd name="T14" fmla="*/ 637 w 2050"/>
                <a:gd name="T15" fmla="*/ 817 h 988"/>
                <a:gd name="T16" fmla="*/ 573 w 2050"/>
                <a:gd name="T17" fmla="*/ 784 h 988"/>
                <a:gd name="T18" fmla="*/ 579 w 2050"/>
                <a:gd name="T19" fmla="*/ 763 h 988"/>
                <a:gd name="T20" fmla="*/ 972 w 2050"/>
                <a:gd name="T21" fmla="*/ 559 h 988"/>
                <a:gd name="T22" fmla="*/ 1099 w 2050"/>
                <a:gd name="T23" fmla="*/ 550 h 988"/>
                <a:gd name="T24" fmla="*/ 1138 w 2050"/>
                <a:gd name="T25" fmla="*/ 500 h 988"/>
                <a:gd name="T26" fmla="*/ 1110 w 2050"/>
                <a:gd name="T27" fmla="*/ 448 h 988"/>
                <a:gd name="T28" fmla="*/ 996 w 2050"/>
                <a:gd name="T29" fmla="*/ 427 h 988"/>
                <a:gd name="T30" fmla="*/ 922 w 2050"/>
                <a:gd name="T31" fmla="*/ 466 h 988"/>
                <a:gd name="T32" fmla="*/ 916 w 2050"/>
                <a:gd name="T33" fmla="*/ 516 h 988"/>
                <a:gd name="T34" fmla="*/ 521 w 2050"/>
                <a:gd name="T35" fmla="*/ 721 h 988"/>
                <a:gd name="T36" fmla="*/ 500 w 2050"/>
                <a:gd name="T37" fmla="*/ 749 h 988"/>
                <a:gd name="T38" fmla="*/ 269 w 2050"/>
                <a:gd name="T39" fmla="*/ 641 h 988"/>
                <a:gd name="T40" fmla="*/ 28 w 2050"/>
                <a:gd name="T41" fmla="*/ 526 h 988"/>
                <a:gd name="T42" fmla="*/ 1 w 2050"/>
                <a:gd name="T43" fmla="*/ 493 h 988"/>
                <a:gd name="T44" fmla="*/ 31 w 2050"/>
                <a:gd name="T45" fmla="*/ 463 h 988"/>
                <a:gd name="T46" fmla="*/ 944 w 2050"/>
                <a:gd name="T47" fmla="*/ 2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50" h="988">
                  <a:moveTo>
                    <a:pt x="944" y="28"/>
                  </a:moveTo>
                  <a:cubicBezTo>
                    <a:pt x="992" y="1"/>
                    <a:pt x="1053" y="0"/>
                    <a:pt x="1101" y="25"/>
                  </a:cubicBezTo>
                  <a:cubicBezTo>
                    <a:pt x="1408" y="172"/>
                    <a:pt x="1715" y="318"/>
                    <a:pt x="2021" y="464"/>
                  </a:cubicBezTo>
                  <a:cubicBezTo>
                    <a:pt x="2035" y="470"/>
                    <a:pt x="2050" y="481"/>
                    <a:pt x="2049" y="497"/>
                  </a:cubicBezTo>
                  <a:cubicBezTo>
                    <a:pt x="2047" y="512"/>
                    <a:pt x="2034" y="521"/>
                    <a:pt x="2022" y="526"/>
                  </a:cubicBezTo>
                  <a:cubicBezTo>
                    <a:pt x="1711" y="674"/>
                    <a:pt x="1400" y="822"/>
                    <a:pt x="1090" y="970"/>
                  </a:cubicBezTo>
                  <a:cubicBezTo>
                    <a:pt x="1051" y="988"/>
                    <a:pt x="1005" y="988"/>
                    <a:pt x="966" y="973"/>
                  </a:cubicBezTo>
                  <a:cubicBezTo>
                    <a:pt x="856" y="921"/>
                    <a:pt x="747" y="869"/>
                    <a:pt x="637" y="817"/>
                  </a:cubicBezTo>
                  <a:cubicBezTo>
                    <a:pt x="616" y="806"/>
                    <a:pt x="594" y="797"/>
                    <a:pt x="573" y="784"/>
                  </a:cubicBezTo>
                  <a:cubicBezTo>
                    <a:pt x="567" y="777"/>
                    <a:pt x="570" y="766"/>
                    <a:pt x="579" y="763"/>
                  </a:cubicBezTo>
                  <a:cubicBezTo>
                    <a:pt x="710" y="695"/>
                    <a:pt x="841" y="627"/>
                    <a:pt x="972" y="559"/>
                  </a:cubicBezTo>
                  <a:cubicBezTo>
                    <a:pt x="1013" y="572"/>
                    <a:pt x="1060" y="570"/>
                    <a:pt x="1099" y="550"/>
                  </a:cubicBezTo>
                  <a:cubicBezTo>
                    <a:pt x="1118" y="540"/>
                    <a:pt x="1136" y="523"/>
                    <a:pt x="1138" y="500"/>
                  </a:cubicBezTo>
                  <a:cubicBezTo>
                    <a:pt x="1141" y="479"/>
                    <a:pt x="1126" y="460"/>
                    <a:pt x="1110" y="448"/>
                  </a:cubicBezTo>
                  <a:cubicBezTo>
                    <a:pt x="1077" y="426"/>
                    <a:pt x="1035" y="421"/>
                    <a:pt x="996" y="427"/>
                  </a:cubicBezTo>
                  <a:cubicBezTo>
                    <a:pt x="968" y="432"/>
                    <a:pt x="940" y="443"/>
                    <a:pt x="922" y="466"/>
                  </a:cubicBezTo>
                  <a:cubicBezTo>
                    <a:pt x="911" y="480"/>
                    <a:pt x="908" y="499"/>
                    <a:pt x="916" y="516"/>
                  </a:cubicBezTo>
                  <a:cubicBezTo>
                    <a:pt x="784" y="584"/>
                    <a:pt x="652" y="652"/>
                    <a:pt x="521" y="721"/>
                  </a:cubicBezTo>
                  <a:cubicBezTo>
                    <a:pt x="509" y="725"/>
                    <a:pt x="500" y="736"/>
                    <a:pt x="500" y="749"/>
                  </a:cubicBezTo>
                  <a:cubicBezTo>
                    <a:pt x="422" y="715"/>
                    <a:pt x="346" y="677"/>
                    <a:pt x="269" y="641"/>
                  </a:cubicBezTo>
                  <a:cubicBezTo>
                    <a:pt x="189" y="602"/>
                    <a:pt x="108" y="564"/>
                    <a:pt x="28" y="526"/>
                  </a:cubicBezTo>
                  <a:cubicBezTo>
                    <a:pt x="15" y="520"/>
                    <a:pt x="0" y="509"/>
                    <a:pt x="1" y="493"/>
                  </a:cubicBezTo>
                  <a:cubicBezTo>
                    <a:pt x="3" y="478"/>
                    <a:pt x="18" y="469"/>
                    <a:pt x="31" y="463"/>
                  </a:cubicBezTo>
                  <a:cubicBezTo>
                    <a:pt x="335" y="318"/>
                    <a:pt x="640" y="173"/>
                    <a:pt x="944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8"/>
            <p:cNvSpPr/>
            <p:nvPr/>
          </p:nvSpPr>
          <p:spPr bwMode="auto">
            <a:xfrm>
              <a:off x="2773363" y="2760663"/>
              <a:ext cx="236538" cy="971550"/>
            </a:xfrm>
            <a:custGeom>
              <a:avLst/>
              <a:gdLst>
                <a:gd name="T0" fmla="*/ 0 w 87"/>
                <a:gd name="T1" fmla="*/ 0 h 359"/>
                <a:gd name="T2" fmla="*/ 87 w 87"/>
                <a:gd name="T3" fmla="*/ 42 h 359"/>
                <a:gd name="T4" fmla="*/ 48 w 87"/>
                <a:gd name="T5" fmla="*/ 359 h 359"/>
                <a:gd name="T6" fmla="*/ 0 w 87"/>
                <a:gd name="T7" fmla="*/ 252 h 359"/>
                <a:gd name="T8" fmla="*/ 0 w 87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59">
                  <a:moveTo>
                    <a:pt x="0" y="0"/>
                  </a:moveTo>
                  <a:cubicBezTo>
                    <a:pt x="29" y="14"/>
                    <a:pt x="58" y="28"/>
                    <a:pt x="87" y="42"/>
                  </a:cubicBezTo>
                  <a:cubicBezTo>
                    <a:pt x="74" y="148"/>
                    <a:pt x="61" y="253"/>
                    <a:pt x="48" y="359"/>
                  </a:cubicBezTo>
                  <a:cubicBezTo>
                    <a:pt x="23" y="328"/>
                    <a:pt x="0" y="293"/>
                    <a:pt x="0" y="252"/>
                  </a:cubicBezTo>
                  <a:cubicBezTo>
                    <a:pt x="1" y="168"/>
                    <a:pt x="0" y="8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9"/>
            <p:cNvSpPr/>
            <p:nvPr/>
          </p:nvSpPr>
          <p:spPr bwMode="auto">
            <a:xfrm>
              <a:off x="3363913" y="2768600"/>
              <a:ext cx="2900363" cy="1693863"/>
            </a:xfrm>
            <a:custGeom>
              <a:avLst/>
              <a:gdLst>
                <a:gd name="T0" fmla="*/ 496 w 1067"/>
                <a:gd name="T1" fmla="*/ 275 h 625"/>
                <a:gd name="T2" fmla="*/ 1067 w 1067"/>
                <a:gd name="T3" fmla="*/ 0 h 625"/>
                <a:gd name="T4" fmla="*/ 1067 w 1067"/>
                <a:gd name="T5" fmla="*/ 253 h 625"/>
                <a:gd name="T6" fmla="*/ 1022 w 1067"/>
                <a:gd name="T7" fmla="*/ 353 h 625"/>
                <a:gd name="T8" fmla="*/ 871 w 1067"/>
                <a:gd name="T9" fmla="*/ 479 h 625"/>
                <a:gd name="T10" fmla="*/ 285 w 1067"/>
                <a:gd name="T11" fmla="*/ 591 h 625"/>
                <a:gd name="T12" fmla="*/ 52 w 1067"/>
                <a:gd name="T13" fmla="*/ 518 h 625"/>
                <a:gd name="T14" fmla="*/ 0 w 1067"/>
                <a:gd name="T15" fmla="*/ 101 h 625"/>
                <a:gd name="T16" fmla="*/ 356 w 1067"/>
                <a:gd name="T17" fmla="*/ 273 h 625"/>
                <a:gd name="T18" fmla="*/ 496 w 1067"/>
                <a:gd name="T19" fmla="*/ 27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7" h="625">
                  <a:moveTo>
                    <a:pt x="496" y="275"/>
                  </a:moveTo>
                  <a:cubicBezTo>
                    <a:pt x="686" y="184"/>
                    <a:pt x="876" y="92"/>
                    <a:pt x="1067" y="0"/>
                  </a:cubicBezTo>
                  <a:cubicBezTo>
                    <a:pt x="1066" y="85"/>
                    <a:pt x="1067" y="169"/>
                    <a:pt x="1067" y="253"/>
                  </a:cubicBezTo>
                  <a:cubicBezTo>
                    <a:pt x="1065" y="291"/>
                    <a:pt x="1044" y="324"/>
                    <a:pt x="1022" y="353"/>
                  </a:cubicBezTo>
                  <a:cubicBezTo>
                    <a:pt x="980" y="404"/>
                    <a:pt x="927" y="445"/>
                    <a:pt x="871" y="479"/>
                  </a:cubicBezTo>
                  <a:cubicBezTo>
                    <a:pt x="697" y="583"/>
                    <a:pt x="486" y="625"/>
                    <a:pt x="285" y="591"/>
                  </a:cubicBezTo>
                  <a:cubicBezTo>
                    <a:pt x="204" y="578"/>
                    <a:pt x="126" y="552"/>
                    <a:pt x="52" y="518"/>
                  </a:cubicBezTo>
                  <a:cubicBezTo>
                    <a:pt x="34" y="379"/>
                    <a:pt x="17" y="240"/>
                    <a:pt x="0" y="101"/>
                  </a:cubicBezTo>
                  <a:cubicBezTo>
                    <a:pt x="118" y="159"/>
                    <a:pt x="238" y="216"/>
                    <a:pt x="356" y="273"/>
                  </a:cubicBezTo>
                  <a:cubicBezTo>
                    <a:pt x="400" y="295"/>
                    <a:pt x="452" y="297"/>
                    <a:pt x="496" y="2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0"/>
            <p:cNvSpPr/>
            <p:nvPr/>
          </p:nvSpPr>
          <p:spPr bwMode="auto">
            <a:xfrm>
              <a:off x="2974975" y="2955925"/>
              <a:ext cx="404813" cy="1728788"/>
            </a:xfrm>
            <a:custGeom>
              <a:avLst/>
              <a:gdLst>
                <a:gd name="T0" fmla="*/ 0 w 149"/>
                <a:gd name="T1" fmla="*/ 568 h 638"/>
                <a:gd name="T2" fmla="*/ 74 w 149"/>
                <a:gd name="T3" fmla="*/ 0 h 638"/>
                <a:gd name="T4" fmla="*/ 145 w 149"/>
                <a:gd name="T5" fmla="*/ 538 h 638"/>
                <a:gd name="T6" fmla="*/ 149 w 149"/>
                <a:gd name="T7" fmla="*/ 572 h 638"/>
                <a:gd name="T8" fmla="*/ 101 w 149"/>
                <a:gd name="T9" fmla="*/ 629 h 638"/>
                <a:gd name="T10" fmla="*/ 27 w 149"/>
                <a:gd name="T11" fmla="*/ 617 h 638"/>
                <a:gd name="T12" fmla="*/ 0 w 149"/>
                <a:gd name="T13" fmla="*/ 56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638">
                  <a:moveTo>
                    <a:pt x="0" y="568"/>
                  </a:moveTo>
                  <a:cubicBezTo>
                    <a:pt x="24" y="379"/>
                    <a:pt x="49" y="190"/>
                    <a:pt x="74" y="0"/>
                  </a:cubicBezTo>
                  <a:cubicBezTo>
                    <a:pt x="98" y="180"/>
                    <a:pt x="121" y="359"/>
                    <a:pt x="145" y="538"/>
                  </a:cubicBezTo>
                  <a:cubicBezTo>
                    <a:pt x="146" y="549"/>
                    <a:pt x="148" y="560"/>
                    <a:pt x="149" y="572"/>
                  </a:cubicBezTo>
                  <a:cubicBezTo>
                    <a:pt x="142" y="596"/>
                    <a:pt x="126" y="620"/>
                    <a:pt x="101" y="629"/>
                  </a:cubicBezTo>
                  <a:cubicBezTo>
                    <a:pt x="77" y="638"/>
                    <a:pt x="47" y="635"/>
                    <a:pt x="27" y="617"/>
                  </a:cubicBezTo>
                  <a:cubicBezTo>
                    <a:pt x="13" y="605"/>
                    <a:pt x="2" y="587"/>
                    <a:pt x="0" y="5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96532" y="188913"/>
            <a:ext cx="4094155" cy="624840"/>
            <a:chOff x="1106552" y="3190700"/>
            <a:chExt cx="4094155" cy="624840"/>
          </a:xfrm>
        </p:grpSpPr>
        <p:sp>
          <p:nvSpPr>
            <p:cNvPr id="10" name="矩形: 圆角 41"/>
            <p:cNvSpPr/>
            <p:nvPr/>
          </p:nvSpPr>
          <p:spPr>
            <a:xfrm>
              <a:off x="1164954" y="3197344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42"/>
            <p:cNvSpPr txBox="1"/>
            <p:nvPr/>
          </p:nvSpPr>
          <p:spPr>
            <a:xfrm>
              <a:off x="1106552" y="3190700"/>
              <a:ext cx="728357" cy="6248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48703" y="3200265"/>
              <a:ext cx="3152004" cy="605711"/>
              <a:chOff x="6780890" y="2257597"/>
              <a:chExt cx="3152004" cy="60571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研究方法及过程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Research methods and processes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514725" y="2197665"/>
            <a:ext cx="5162550" cy="2978766"/>
            <a:chOff x="3381375" y="2335387"/>
            <a:chExt cx="5162550" cy="2978766"/>
          </a:xfrm>
        </p:grpSpPr>
        <p:grpSp>
          <p:nvGrpSpPr>
            <p:cNvPr id="15" name="Group 4"/>
            <p:cNvGrpSpPr>
              <a:grpSpLocks noChangeAspect="1"/>
            </p:cNvGrpSpPr>
            <p:nvPr/>
          </p:nvGrpSpPr>
          <p:grpSpPr bwMode="auto">
            <a:xfrm>
              <a:off x="3381375" y="2335387"/>
              <a:ext cx="5162550" cy="2978766"/>
              <a:chOff x="750" y="390"/>
              <a:chExt cx="4260" cy="2458"/>
            </a:xfrm>
            <a:solidFill>
              <a:schemeClr val="accent4"/>
            </a:solidFill>
          </p:grpSpPr>
          <p:sp>
            <p:nvSpPr>
              <p:cNvPr id="16" name="Freeform 5"/>
              <p:cNvSpPr/>
              <p:nvPr userDrawn="1"/>
            </p:nvSpPr>
            <p:spPr bwMode="auto">
              <a:xfrm>
                <a:off x="750" y="651"/>
                <a:ext cx="679" cy="929"/>
              </a:xfrm>
              <a:custGeom>
                <a:avLst/>
                <a:gdLst>
                  <a:gd name="T0" fmla="*/ 287 w 287"/>
                  <a:gd name="T1" fmla="*/ 107 h 392"/>
                  <a:gd name="T2" fmla="*/ 124 w 287"/>
                  <a:gd name="T3" fmla="*/ 392 h 392"/>
                  <a:gd name="T4" fmla="*/ 0 w 287"/>
                  <a:gd name="T5" fmla="*/ 392 h 392"/>
                  <a:gd name="T6" fmla="*/ 141 w 287"/>
                  <a:gd name="T7" fmla="*/ 67 h 392"/>
                  <a:gd name="T8" fmla="*/ 225 w 287"/>
                  <a:gd name="T9" fmla="*/ 0 h 392"/>
                  <a:gd name="T10" fmla="*/ 287 w 287"/>
                  <a:gd name="T11" fmla="*/ 10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7" h="392">
                    <a:moveTo>
                      <a:pt x="287" y="107"/>
                    </a:moveTo>
                    <a:cubicBezTo>
                      <a:pt x="193" y="168"/>
                      <a:pt x="129" y="272"/>
                      <a:pt x="124" y="392"/>
                    </a:cubicBezTo>
                    <a:cubicBezTo>
                      <a:pt x="0" y="392"/>
                      <a:pt x="0" y="392"/>
                      <a:pt x="0" y="392"/>
                    </a:cubicBezTo>
                    <a:cubicBezTo>
                      <a:pt x="4" y="269"/>
                      <a:pt x="54" y="154"/>
                      <a:pt x="141" y="67"/>
                    </a:cubicBezTo>
                    <a:cubicBezTo>
                      <a:pt x="167" y="41"/>
                      <a:pt x="195" y="19"/>
                      <a:pt x="225" y="0"/>
                    </a:cubicBezTo>
                    <a:lnTo>
                      <a:pt x="287" y="107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17" name="Freeform 6"/>
              <p:cNvSpPr/>
              <p:nvPr userDrawn="1"/>
            </p:nvSpPr>
            <p:spPr bwMode="auto">
              <a:xfrm>
                <a:off x="1344" y="475"/>
                <a:ext cx="1089" cy="391"/>
              </a:xfrm>
              <a:custGeom>
                <a:avLst/>
                <a:gdLst>
                  <a:gd name="T0" fmla="*/ 460 w 460"/>
                  <a:gd name="T1" fmla="*/ 58 h 165"/>
                  <a:gd name="T2" fmla="*/ 397 w 460"/>
                  <a:gd name="T3" fmla="*/ 165 h 165"/>
                  <a:gd name="T4" fmla="*/ 230 w 460"/>
                  <a:gd name="T5" fmla="*/ 124 h 165"/>
                  <a:gd name="T6" fmla="*/ 63 w 460"/>
                  <a:gd name="T7" fmla="*/ 165 h 165"/>
                  <a:gd name="T8" fmla="*/ 0 w 460"/>
                  <a:gd name="T9" fmla="*/ 58 h 165"/>
                  <a:gd name="T10" fmla="*/ 230 w 460"/>
                  <a:gd name="T11" fmla="*/ 0 h 165"/>
                  <a:gd name="T12" fmla="*/ 460 w 460"/>
                  <a:gd name="T13" fmla="*/ 58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0" h="165">
                    <a:moveTo>
                      <a:pt x="460" y="58"/>
                    </a:moveTo>
                    <a:cubicBezTo>
                      <a:pt x="397" y="165"/>
                      <a:pt x="397" y="165"/>
                      <a:pt x="397" y="165"/>
                    </a:cubicBezTo>
                    <a:cubicBezTo>
                      <a:pt x="348" y="139"/>
                      <a:pt x="291" y="124"/>
                      <a:pt x="230" y="124"/>
                    </a:cubicBezTo>
                    <a:cubicBezTo>
                      <a:pt x="170" y="124"/>
                      <a:pt x="113" y="139"/>
                      <a:pt x="63" y="165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70" y="20"/>
                      <a:pt x="149" y="0"/>
                      <a:pt x="230" y="0"/>
                    </a:cubicBezTo>
                    <a:cubicBezTo>
                      <a:pt x="312" y="0"/>
                      <a:pt x="390" y="20"/>
                      <a:pt x="460" y="58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18" name="Freeform 7"/>
              <p:cNvSpPr/>
              <p:nvPr userDrawn="1"/>
            </p:nvSpPr>
            <p:spPr bwMode="auto">
              <a:xfrm>
                <a:off x="2348" y="651"/>
                <a:ext cx="679" cy="929"/>
              </a:xfrm>
              <a:custGeom>
                <a:avLst/>
                <a:gdLst>
                  <a:gd name="T0" fmla="*/ 287 w 287"/>
                  <a:gd name="T1" fmla="*/ 392 h 392"/>
                  <a:gd name="T2" fmla="*/ 163 w 287"/>
                  <a:gd name="T3" fmla="*/ 392 h 392"/>
                  <a:gd name="T4" fmla="*/ 0 w 287"/>
                  <a:gd name="T5" fmla="*/ 107 h 392"/>
                  <a:gd name="T6" fmla="*/ 63 w 287"/>
                  <a:gd name="T7" fmla="*/ 0 h 392"/>
                  <a:gd name="T8" fmla="*/ 146 w 287"/>
                  <a:gd name="T9" fmla="*/ 67 h 392"/>
                  <a:gd name="T10" fmla="*/ 287 w 287"/>
                  <a:gd name="T11" fmla="*/ 392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7" h="392">
                    <a:moveTo>
                      <a:pt x="287" y="392"/>
                    </a:moveTo>
                    <a:cubicBezTo>
                      <a:pt x="163" y="392"/>
                      <a:pt x="163" y="392"/>
                      <a:pt x="163" y="392"/>
                    </a:cubicBezTo>
                    <a:cubicBezTo>
                      <a:pt x="158" y="272"/>
                      <a:pt x="94" y="168"/>
                      <a:pt x="0" y="107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93" y="19"/>
                      <a:pt x="121" y="41"/>
                      <a:pt x="146" y="67"/>
                    </a:cubicBezTo>
                    <a:cubicBezTo>
                      <a:pt x="234" y="154"/>
                      <a:pt x="283" y="269"/>
                      <a:pt x="287" y="39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19" name="Freeform 8"/>
              <p:cNvSpPr/>
              <p:nvPr userDrawn="1"/>
            </p:nvSpPr>
            <p:spPr bwMode="auto">
              <a:xfrm>
                <a:off x="1344" y="2253"/>
                <a:ext cx="1233" cy="595"/>
              </a:xfrm>
              <a:custGeom>
                <a:avLst/>
                <a:gdLst>
                  <a:gd name="T0" fmla="*/ 412 w 521"/>
                  <a:gd name="T1" fmla="*/ 219 h 251"/>
                  <a:gd name="T2" fmla="*/ 416 w 521"/>
                  <a:gd name="T3" fmla="*/ 173 h 251"/>
                  <a:gd name="T4" fmla="*/ 230 w 521"/>
                  <a:gd name="T5" fmla="*/ 210 h 251"/>
                  <a:gd name="T6" fmla="*/ 0 w 521"/>
                  <a:gd name="T7" fmla="*/ 152 h 251"/>
                  <a:gd name="T8" fmla="*/ 63 w 521"/>
                  <a:gd name="T9" fmla="*/ 45 h 251"/>
                  <a:gd name="T10" fmla="*/ 230 w 521"/>
                  <a:gd name="T11" fmla="*/ 86 h 251"/>
                  <a:gd name="T12" fmla="*/ 375 w 521"/>
                  <a:gd name="T13" fmla="*/ 55 h 251"/>
                  <a:gd name="T14" fmla="*/ 355 w 521"/>
                  <a:gd name="T15" fmla="*/ 33 h 251"/>
                  <a:gd name="T16" fmla="*/ 346 w 521"/>
                  <a:gd name="T17" fmla="*/ 24 h 251"/>
                  <a:gd name="T18" fmla="*/ 324 w 521"/>
                  <a:gd name="T19" fmla="*/ 0 h 251"/>
                  <a:gd name="T20" fmla="*/ 521 w 521"/>
                  <a:gd name="T21" fmla="*/ 73 h 251"/>
                  <a:gd name="T22" fmla="*/ 409 w 521"/>
                  <a:gd name="T23" fmla="*/ 251 h 251"/>
                  <a:gd name="T24" fmla="*/ 412 w 521"/>
                  <a:gd name="T25" fmla="*/ 219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1" h="251">
                    <a:moveTo>
                      <a:pt x="412" y="219"/>
                    </a:moveTo>
                    <a:cubicBezTo>
                      <a:pt x="416" y="173"/>
                      <a:pt x="416" y="173"/>
                      <a:pt x="416" y="173"/>
                    </a:cubicBezTo>
                    <a:cubicBezTo>
                      <a:pt x="358" y="197"/>
                      <a:pt x="295" y="210"/>
                      <a:pt x="230" y="210"/>
                    </a:cubicBezTo>
                    <a:cubicBezTo>
                      <a:pt x="149" y="210"/>
                      <a:pt x="70" y="190"/>
                      <a:pt x="0" y="152"/>
                    </a:cubicBezTo>
                    <a:cubicBezTo>
                      <a:pt x="63" y="45"/>
                      <a:pt x="63" y="45"/>
                      <a:pt x="63" y="45"/>
                    </a:cubicBezTo>
                    <a:cubicBezTo>
                      <a:pt x="113" y="71"/>
                      <a:pt x="170" y="86"/>
                      <a:pt x="230" y="86"/>
                    </a:cubicBezTo>
                    <a:cubicBezTo>
                      <a:pt x="282" y="86"/>
                      <a:pt x="331" y="75"/>
                      <a:pt x="375" y="55"/>
                    </a:cubicBezTo>
                    <a:cubicBezTo>
                      <a:pt x="355" y="33"/>
                      <a:pt x="355" y="33"/>
                      <a:pt x="355" y="33"/>
                    </a:cubicBezTo>
                    <a:cubicBezTo>
                      <a:pt x="346" y="24"/>
                      <a:pt x="346" y="24"/>
                      <a:pt x="346" y="24"/>
                    </a:cubicBezTo>
                    <a:cubicBezTo>
                      <a:pt x="324" y="0"/>
                      <a:pt x="324" y="0"/>
                      <a:pt x="324" y="0"/>
                    </a:cubicBezTo>
                    <a:cubicBezTo>
                      <a:pt x="521" y="73"/>
                      <a:pt x="521" y="73"/>
                      <a:pt x="521" y="73"/>
                    </a:cubicBezTo>
                    <a:cubicBezTo>
                      <a:pt x="409" y="251"/>
                      <a:pt x="409" y="251"/>
                      <a:pt x="409" y="251"/>
                    </a:cubicBezTo>
                    <a:lnTo>
                      <a:pt x="412" y="219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9"/>
              <p:cNvSpPr/>
              <p:nvPr userDrawn="1"/>
            </p:nvSpPr>
            <p:spPr bwMode="auto">
              <a:xfrm>
                <a:off x="750" y="1653"/>
                <a:ext cx="679" cy="927"/>
              </a:xfrm>
              <a:custGeom>
                <a:avLst/>
                <a:gdLst>
                  <a:gd name="T0" fmla="*/ 0 w 287"/>
                  <a:gd name="T1" fmla="*/ 0 h 391"/>
                  <a:gd name="T2" fmla="*/ 124 w 287"/>
                  <a:gd name="T3" fmla="*/ 0 h 391"/>
                  <a:gd name="T4" fmla="*/ 287 w 287"/>
                  <a:gd name="T5" fmla="*/ 284 h 391"/>
                  <a:gd name="T6" fmla="*/ 225 w 287"/>
                  <a:gd name="T7" fmla="*/ 391 h 391"/>
                  <a:gd name="T8" fmla="*/ 141 w 287"/>
                  <a:gd name="T9" fmla="*/ 324 h 391"/>
                  <a:gd name="T10" fmla="*/ 0 w 287"/>
                  <a:gd name="T11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7" h="391">
                    <a:moveTo>
                      <a:pt x="0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129" y="119"/>
                      <a:pt x="193" y="223"/>
                      <a:pt x="287" y="284"/>
                    </a:cubicBezTo>
                    <a:cubicBezTo>
                      <a:pt x="225" y="391"/>
                      <a:pt x="225" y="391"/>
                      <a:pt x="225" y="391"/>
                    </a:cubicBezTo>
                    <a:cubicBezTo>
                      <a:pt x="195" y="372"/>
                      <a:pt x="167" y="350"/>
                      <a:pt x="141" y="324"/>
                    </a:cubicBezTo>
                    <a:cubicBezTo>
                      <a:pt x="54" y="237"/>
                      <a:pt x="4" y="122"/>
                      <a:pt x="0" y="0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1" name="Freeform 10"/>
              <p:cNvSpPr/>
              <p:nvPr userDrawn="1"/>
            </p:nvSpPr>
            <p:spPr bwMode="auto">
              <a:xfrm>
                <a:off x="3171" y="390"/>
                <a:ext cx="1245" cy="595"/>
              </a:xfrm>
              <a:custGeom>
                <a:avLst/>
                <a:gdLst>
                  <a:gd name="T0" fmla="*/ 526 w 526"/>
                  <a:gd name="T1" fmla="*/ 94 h 251"/>
                  <a:gd name="T2" fmla="*/ 463 w 526"/>
                  <a:gd name="T3" fmla="*/ 201 h 251"/>
                  <a:gd name="T4" fmla="*/ 296 w 526"/>
                  <a:gd name="T5" fmla="*/ 160 h 251"/>
                  <a:gd name="T6" fmla="*/ 144 w 526"/>
                  <a:gd name="T7" fmla="*/ 194 h 251"/>
                  <a:gd name="T8" fmla="*/ 166 w 526"/>
                  <a:gd name="T9" fmla="*/ 218 h 251"/>
                  <a:gd name="T10" fmla="*/ 175 w 526"/>
                  <a:gd name="T11" fmla="*/ 228 h 251"/>
                  <a:gd name="T12" fmla="*/ 197 w 526"/>
                  <a:gd name="T13" fmla="*/ 251 h 251"/>
                  <a:gd name="T14" fmla="*/ 0 w 526"/>
                  <a:gd name="T15" fmla="*/ 178 h 251"/>
                  <a:gd name="T16" fmla="*/ 112 w 526"/>
                  <a:gd name="T17" fmla="*/ 0 h 251"/>
                  <a:gd name="T18" fmla="*/ 109 w 526"/>
                  <a:gd name="T19" fmla="*/ 32 h 251"/>
                  <a:gd name="T20" fmla="*/ 105 w 526"/>
                  <a:gd name="T21" fmla="*/ 75 h 251"/>
                  <a:gd name="T22" fmla="*/ 296 w 526"/>
                  <a:gd name="T23" fmla="*/ 36 h 251"/>
                  <a:gd name="T24" fmla="*/ 526 w 526"/>
                  <a:gd name="T25" fmla="*/ 94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6" h="251">
                    <a:moveTo>
                      <a:pt x="526" y="94"/>
                    </a:moveTo>
                    <a:cubicBezTo>
                      <a:pt x="463" y="201"/>
                      <a:pt x="463" y="201"/>
                      <a:pt x="463" y="201"/>
                    </a:cubicBezTo>
                    <a:cubicBezTo>
                      <a:pt x="413" y="175"/>
                      <a:pt x="357" y="160"/>
                      <a:pt x="296" y="160"/>
                    </a:cubicBezTo>
                    <a:cubicBezTo>
                      <a:pt x="242" y="160"/>
                      <a:pt x="190" y="172"/>
                      <a:pt x="144" y="194"/>
                    </a:cubicBezTo>
                    <a:cubicBezTo>
                      <a:pt x="166" y="218"/>
                      <a:pt x="166" y="218"/>
                      <a:pt x="166" y="218"/>
                    </a:cubicBezTo>
                    <a:cubicBezTo>
                      <a:pt x="175" y="228"/>
                      <a:pt x="175" y="228"/>
                      <a:pt x="175" y="228"/>
                    </a:cubicBezTo>
                    <a:cubicBezTo>
                      <a:pt x="197" y="251"/>
                      <a:pt x="197" y="251"/>
                      <a:pt x="197" y="251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09" y="32"/>
                      <a:pt x="109" y="32"/>
                      <a:pt x="109" y="32"/>
                    </a:cubicBezTo>
                    <a:cubicBezTo>
                      <a:pt x="105" y="75"/>
                      <a:pt x="105" y="75"/>
                      <a:pt x="105" y="75"/>
                    </a:cubicBezTo>
                    <a:cubicBezTo>
                      <a:pt x="165" y="50"/>
                      <a:pt x="229" y="36"/>
                      <a:pt x="296" y="36"/>
                    </a:cubicBezTo>
                    <a:cubicBezTo>
                      <a:pt x="378" y="36"/>
                      <a:pt x="456" y="56"/>
                      <a:pt x="526" y="94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2" name="Freeform 11"/>
              <p:cNvSpPr/>
              <p:nvPr userDrawn="1"/>
            </p:nvSpPr>
            <p:spPr bwMode="auto">
              <a:xfrm>
                <a:off x="4331" y="651"/>
                <a:ext cx="679" cy="929"/>
              </a:xfrm>
              <a:custGeom>
                <a:avLst/>
                <a:gdLst>
                  <a:gd name="T0" fmla="*/ 287 w 287"/>
                  <a:gd name="T1" fmla="*/ 392 h 392"/>
                  <a:gd name="T2" fmla="*/ 163 w 287"/>
                  <a:gd name="T3" fmla="*/ 392 h 392"/>
                  <a:gd name="T4" fmla="*/ 0 w 287"/>
                  <a:gd name="T5" fmla="*/ 107 h 392"/>
                  <a:gd name="T6" fmla="*/ 63 w 287"/>
                  <a:gd name="T7" fmla="*/ 0 h 392"/>
                  <a:gd name="T8" fmla="*/ 146 w 287"/>
                  <a:gd name="T9" fmla="*/ 67 h 392"/>
                  <a:gd name="T10" fmla="*/ 287 w 287"/>
                  <a:gd name="T11" fmla="*/ 392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7" h="392">
                    <a:moveTo>
                      <a:pt x="287" y="392"/>
                    </a:moveTo>
                    <a:cubicBezTo>
                      <a:pt x="163" y="392"/>
                      <a:pt x="163" y="392"/>
                      <a:pt x="163" y="392"/>
                    </a:cubicBezTo>
                    <a:cubicBezTo>
                      <a:pt x="158" y="272"/>
                      <a:pt x="94" y="168"/>
                      <a:pt x="0" y="107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93" y="19"/>
                      <a:pt x="121" y="41"/>
                      <a:pt x="146" y="67"/>
                    </a:cubicBezTo>
                    <a:cubicBezTo>
                      <a:pt x="234" y="154"/>
                      <a:pt x="283" y="269"/>
                      <a:pt x="287" y="392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3" name="Freeform 12"/>
              <p:cNvSpPr/>
              <p:nvPr userDrawn="1"/>
            </p:nvSpPr>
            <p:spPr bwMode="auto">
              <a:xfrm>
                <a:off x="4331" y="1653"/>
                <a:ext cx="679" cy="927"/>
              </a:xfrm>
              <a:custGeom>
                <a:avLst/>
                <a:gdLst>
                  <a:gd name="T0" fmla="*/ 0 w 287"/>
                  <a:gd name="T1" fmla="*/ 284 h 391"/>
                  <a:gd name="T2" fmla="*/ 163 w 287"/>
                  <a:gd name="T3" fmla="*/ 0 h 391"/>
                  <a:gd name="T4" fmla="*/ 287 w 287"/>
                  <a:gd name="T5" fmla="*/ 0 h 391"/>
                  <a:gd name="T6" fmla="*/ 146 w 287"/>
                  <a:gd name="T7" fmla="*/ 324 h 391"/>
                  <a:gd name="T8" fmla="*/ 63 w 287"/>
                  <a:gd name="T9" fmla="*/ 391 h 391"/>
                  <a:gd name="T10" fmla="*/ 0 w 287"/>
                  <a:gd name="T11" fmla="*/ 284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7" h="391">
                    <a:moveTo>
                      <a:pt x="0" y="284"/>
                    </a:moveTo>
                    <a:cubicBezTo>
                      <a:pt x="94" y="223"/>
                      <a:pt x="158" y="119"/>
                      <a:pt x="163" y="0"/>
                    </a:cubicBezTo>
                    <a:cubicBezTo>
                      <a:pt x="287" y="0"/>
                      <a:pt x="287" y="0"/>
                      <a:pt x="287" y="0"/>
                    </a:cubicBezTo>
                    <a:cubicBezTo>
                      <a:pt x="283" y="122"/>
                      <a:pt x="234" y="237"/>
                      <a:pt x="146" y="324"/>
                    </a:cubicBezTo>
                    <a:cubicBezTo>
                      <a:pt x="121" y="350"/>
                      <a:pt x="93" y="372"/>
                      <a:pt x="63" y="391"/>
                    </a:cubicBezTo>
                    <a:lnTo>
                      <a:pt x="0" y="284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4" name="Freeform 13"/>
              <p:cNvSpPr/>
              <p:nvPr userDrawn="1"/>
            </p:nvSpPr>
            <p:spPr bwMode="auto">
              <a:xfrm>
                <a:off x="3327" y="2364"/>
                <a:ext cx="1089" cy="391"/>
              </a:xfrm>
              <a:custGeom>
                <a:avLst/>
                <a:gdLst>
                  <a:gd name="T0" fmla="*/ 0 w 460"/>
                  <a:gd name="T1" fmla="*/ 107 h 165"/>
                  <a:gd name="T2" fmla="*/ 63 w 460"/>
                  <a:gd name="T3" fmla="*/ 0 h 165"/>
                  <a:gd name="T4" fmla="*/ 230 w 460"/>
                  <a:gd name="T5" fmla="*/ 42 h 165"/>
                  <a:gd name="T6" fmla="*/ 397 w 460"/>
                  <a:gd name="T7" fmla="*/ 0 h 165"/>
                  <a:gd name="T8" fmla="*/ 460 w 460"/>
                  <a:gd name="T9" fmla="*/ 107 h 165"/>
                  <a:gd name="T10" fmla="*/ 230 w 460"/>
                  <a:gd name="T11" fmla="*/ 165 h 165"/>
                  <a:gd name="T12" fmla="*/ 0 w 460"/>
                  <a:gd name="T13" fmla="*/ 107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0" h="165">
                    <a:moveTo>
                      <a:pt x="0" y="107"/>
                    </a:moveTo>
                    <a:cubicBezTo>
                      <a:pt x="63" y="0"/>
                      <a:pt x="63" y="0"/>
                      <a:pt x="63" y="0"/>
                    </a:cubicBezTo>
                    <a:cubicBezTo>
                      <a:pt x="113" y="26"/>
                      <a:pt x="170" y="42"/>
                      <a:pt x="230" y="42"/>
                    </a:cubicBezTo>
                    <a:cubicBezTo>
                      <a:pt x="291" y="42"/>
                      <a:pt x="347" y="26"/>
                      <a:pt x="397" y="0"/>
                    </a:cubicBezTo>
                    <a:cubicBezTo>
                      <a:pt x="460" y="107"/>
                      <a:pt x="460" y="107"/>
                      <a:pt x="460" y="107"/>
                    </a:cubicBezTo>
                    <a:cubicBezTo>
                      <a:pt x="390" y="145"/>
                      <a:pt x="312" y="165"/>
                      <a:pt x="230" y="165"/>
                    </a:cubicBezTo>
                    <a:cubicBezTo>
                      <a:pt x="148" y="165"/>
                      <a:pt x="70" y="145"/>
                      <a:pt x="0" y="107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5" name="Freeform 14"/>
              <p:cNvSpPr/>
              <p:nvPr userDrawn="1"/>
            </p:nvSpPr>
            <p:spPr bwMode="auto">
              <a:xfrm>
                <a:off x="2733" y="1653"/>
                <a:ext cx="680" cy="927"/>
              </a:xfrm>
              <a:custGeom>
                <a:avLst/>
                <a:gdLst>
                  <a:gd name="T0" fmla="*/ 0 w 287"/>
                  <a:gd name="T1" fmla="*/ 0 h 391"/>
                  <a:gd name="T2" fmla="*/ 124 w 287"/>
                  <a:gd name="T3" fmla="*/ 0 h 391"/>
                  <a:gd name="T4" fmla="*/ 287 w 287"/>
                  <a:gd name="T5" fmla="*/ 284 h 391"/>
                  <a:gd name="T6" fmla="*/ 224 w 287"/>
                  <a:gd name="T7" fmla="*/ 391 h 391"/>
                  <a:gd name="T8" fmla="*/ 141 w 287"/>
                  <a:gd name="T9" fmla="*/ 324 h 391"/>
                  <a:gd name="T10" fmla="*/ 0 w 287"/>
                  <a:gd name="T11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7" h="391">
                    <a:moveTo>
                      <a:pt x="0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129" y="119"/>
                      <a:pt x="193" y="223"/>
                      <a:pt x="287" y="284"/>
                    </a:cubicBezTo>
                    <a:cubicBezTo>
                      <a:pt x="224" y="391"/>
                      <a:pt x="224" y="391"/>
                      <a:pt x="224" y="391"/>
                    </a:cubicBezTo>
                    <a:cubicBezTo>
                      <a:pt x="195" y="372"/>
                      <a:pt x="167" y="350"/>
                      <a:pt x="141" y="324"/>
                    </a:cubicBezTo>
                    <a:cubicBezTo>
                      <a:pt x="54" y="237"/>
                      <a:pt x="4" y="122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sp>
          <p:nvSpPr>
            <p:cNvPr id="27" name="Oval 89"/>
            <p:cNvSpPr/>
            <p:nvPr/>
          </p:nvSpPr>
          <p:spPr>
            <a:xfrm>
              <a:off x="4043453" y="3105999"/>
              <a:ext cx="1437166" cy="14375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50" dirty="0">
                <a:latin typeface="Calibri Light" panose="020F0302020204030204"/>
              </a:endParaRPr>
            </a:p>
          </p:txBody>
        </p:sp>
        <p:sp>
          <p:nvSpPr>
            <p:cNvPr id="29" name="Freeform 119"/>
            <p:cNvSpPr>
              <a:spLocks noEditPoints="1"/>
            </p:cNvSpPr>
            <p:nvPr/>
          </p:nvSpPr>
          <p:spPr bwMode="auto">
            <a:xfrm>
              <a:off x="4689494" y="3538123"/>
              <a:ext cx="194858" cy="167138"/>
            </a:xfrm>
            <a:custGeom>
              <a:avLst/>
              <a:gdLst>
                <a:gd name="T0" fmla="*/ 83 w 183"/>
                <a:gd name="T1" fmla="*/ 126 h 158"/>
                <a:gd name="T2" fmla="*/ 63 w 183"/>
                <a:gd name="T3" fmla="*/ 126 h 158"/>
                <a:gd name="T4" fmla="*/ 58 w 183"/>
                <a:gd name="T5" fmla="*/ 130 h 158"/>
                <a:gd name="T6" fmla="*/ 63 w 183"/>
                <a:gd name="T7" fmla="*/ 134 h 158"/>
                <a:gd name="T8" fmla="*/ 83 w 183"/>
                <a:gd name="T9" fmla="*/ 134 h 158"/>
                <a:gd name="T10" fmla="*/ 87 w 183"/>
                <a:gd name="T11" fmla="*/ 130 h 158"/>
                <a:gd name="T12" fmla="*/ 83 w 183"/>
                <a:gd name="T13" fmla="*/ 126 h 158"/>
                <a:gd name="T14" fmla="*/ 46 w 183"/>
                <a:gd name="T15" fmla="*/ 126 h 158"/>
                <a:gd name="T16" fmla="*/ 46 w 183"/>
                <a:gd name="T17" fmla="*/ 126 h 158"/>
                <a:gd name="T18" fmla="*/ 25 w 183"/>
                <a:gd name="T19" fmla="*/ 126 h 158"/>
                <a:gd name="T20" fmla="*/ 21 w 183"/>
                <a:gd name="T21" fmla="*/ 130 h 158"/>
                <a:gd name="T22" fmla="*/ 25 w 183"/>
                <a:gd name="T23" fmla="*/ 134 h 158"/>
                <a:gd name="T24" fmla="*/ 46 w 183"/>
                <a:gd name="T25" fmla="*/ 134 h 158"/>
                <a:gd name="T26" fmla="*/ 50 w 183"/>
                <a:gd name="T27" fmla="*/ 130 h 158"/>
                <a:gd name="T28" fmla="*/ 46 w 183"/>
                <a:gd name="T29" fmla="*/ 126 h 158"/>
                <a:gd name="T30" fmla="*/ 120 w 183"/>
                <a:gd name="T31" fmla="*/ 126 h 158"/>
                <a:gd name="T32" fmla="*/ 120 w 183"/>
                <a:gd name="T33" fmla="*/ 126 h 158"/>
                <a:gd name="T34" fmla="*/ 100 w 183"/>
                <a:gd name="T35" fmla="*/ 126 h 158"/>
                <a:gd name="T36" fmla="*/ 96 w 183"/>
                <a:gd name="T37" fmla="*/ 130 h 158"/>
                <a:gd name="T38" fmla="*/ 100 w 183"/>
                <a:gd name="T39" fmla="*/ 134 h 158"/>
                <a:gd name="T40" fmla="*/ 120 w 183"/>
                <a:gd name="T41" fmla="*/ 134 h 158"/>
                <a:gd name="T42" fmla="*/ 124 w 183"/>
                <a:gd name="T43" fmla="*/ 130 h 158"/>
                <a:gd name="T44" fmla="*/ 120 w 183"/>
                <a:gd name="T45" fmla="*/ 126 h 158"/>
                <a:gd name="T46" fmla="*/ 23 w 183"/>
                <a:gd name="T47" fmla="*/ 116 h 158"/>
                <a:gd name="T48" fmla="*/ 23 w 183"/>
                <a:gd name="T49" fmla="*/ 116 h 158"/>
                <a:gd name="T50" fmla="*/ 160 w 183"/>
                <a:gd name="T51" fmla="*/ 116 h 158"/>
                <a:gd name="T52" fmla="*/ 164 w 183"/>
                <a:gd name="T53" fmla="*/ 111 h 158"/>
                <a:gd name="T54" fmla="*/ 164 w 183"/>
                <a:gd name="T55" fmla="*/ 25 h 158"/>
                <a:gd name="T56" fmla="*/ 160 w 183"/>
                <a:gd name="T57" fmla="*/ 21 h 158"/>
                <a:gd name="T58" fmla="*/ 23 w 183"/>
                <a:gd name="T59" fmla="*/ 21 h 158"/>
                <a:gd name="T60" fmla="*/ 19 w 183"/>
                <a:gd name="T61" fmla="*/ 25 h 158"/>
                <a:gd name="T62" fmla="*/ 19 w 183"/>
                <a:gd name="T63" fmla="*/ 111 h 158"/>
                <a:gd name="T64" fmla="*/ 23 w 183"/>
                <a:gd name="T65" fmla="*/ 116 h 158"/>
                <a:gd name="T66" fmla="*/ 27 w 183"/>
                <a:gd name="T67" fmla="*/ 29 h 158"/>
                <a:gd name="T68" fmla="*/ 27 w 183"/>
                <a:gd name="T69" fmla="*/ 29 h 158"/>
                <a:gd name="T70" fmla="*/ 156 w 183"/>
                <a:gd name="T71" fmla="*/ 29 h 158"/>
                <a:gd name="T72" fmla="*/ 156 w 183"/>
                <a:gd name="T73" fmla="*/ 107 h 158"/>
                <a:gd name="T74" fmla="*/ 27 w 183"/>
                <a:gd name="T75" fmla="*/ 107 h 158"/>
                <a:gd name="T76" fmla="*/ 27 w 183"/>
                <a:gd name="T77" fmla="*/ 29 h 158"/>
                <a:gd name="T78" fmla="*/ 176 w 183"/>
                <a:gd name="T79" fmla="*/ 0 h 158"/>
                <a:gd name="T80" fmla="*/ 176 w 183"/>
                <a:gd name="T81" fmla="*/ 0 h 158"/>
                <a:gd name="T82" fmla="*/ 7 w 183"/>
                <a:gd name="T83" fmla="*/ 0 h 158"/>
                <a:gd name="T84" fmla="*/ 0 w 183"/>
                <a:gd name="T85" fmla="*/ 7 h 158"/>
                <a:gd name="T86" fmla="*/ 0 w 183"/>
                <a:gd name="T87" fmla="*/ 151 h 158"/>
                <a:gd name="T88" fmla="*/ 7 w 183"/>
                <a:gd name="T89" fmla="*/ 158 h 158"/>
                <a:gd name="T90" fmla="*/ 176 w 183"/>
                <a:gd name="T91" fmla="*/ 158 h 158"/>
                <a:gd name="T92" fmla="*/ 183 w 183"/>
                <a:gd name="T93" fmla="*/ 151 h 158"/>
                <a:gd name="T94" fmla="*/ 183 w 183"/>
                <a:gd name="T95" fmla="*/ 7 h 158"/>
                <a:gd name="T96" fmla="*/ 176 w 183"/>
                <a:gd name="T97" fmla="*/ 0 h 158"/>
                <a:gd name="T98" fmla="*/ 169 w 183"/>
                <a:gd name="T99" fmla="*/ 144 h 158"/>
                <a:gd name="T100" fmla="*/ 169 w 183"/>
                <a:gd name="T101" fmla="*/ 144 h 158"/>
                <a:gd name="T102" fmla="*/ 14 w 183"/>
                <a:gd name="T103" fmla="*/ 144 h 158"/>
                <a:gd name="T104" fmla="*/ 14 w 183"/>
                <a:gd name="T105" fmla="*/ 14 h 158"/>
                <a:gd name="T106" fmla="*/ 169 w 183"/>
                <a:gd name="T107" fmla="*/ 14 h 158"/>
                <a:gd name="T108" fmla="*/ 169 w 183"/>
                <a:gd name="T109" fmla="*/ 144 h 158"/>
                <a:gd name="T110" fmla="*/ 157 w 183"/>
                <a:gd name="T111" fmla="*/ 126 h 158"/>
                <a:gd name="T112" fmla="*/ 157 w 183"/>
                <a:gd name="T113" fmla="*/ 126 h 158"/>
                <a:gd name="T114" fmla="*/ 137 w 183"/>
                <a:gd name="T115" fmla="*/ 126 h 158"/>
                <a:gd name="T116" fmla="*/ 133 w 183"/>
                <a:gd name="T117" fmla="*/ 130 h 158"/>
                <a:gd name="T118" fmla="*/ 137 w 183"/>
                <a:gd name="T119" fmla="*/ 134 h 158"/>
                <a:gd name="T120" fmla="*/ 157 w 183"/>
                <a:gd name="T121" fmla="*/ 134 h 158"/>
                <a:gd name="T122" fmla="*/ 162 w 183"/>
                <a:gd name="T123" fmla="*/ 130 h 158"/>
                <a:gd name="T124" fmla="*/ 157 w 183"/>
                <a:gd name="T125" fmla="*/ 12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3" h="158">
                  <a:moveTo>
                    <a:pt x="83" y="126"/>
                  </a:moveTo>
                  <a:cubicBezTo>
                    <a:pt x="63" y="126"/>
                    <a:pt x="63" y="126"/>
                    <a:pt x="63" y="126"/>
                  </a:cubicBezTo>
                  <a:cubicBezTo>
                    <a:pt x="60" y="126"/>
                    <a:pt x="58" y="128"/>
                    <a:pt x="58" y="130"/>
                  </a:cubicBezTo>
                  <a:cubicBezTo>
                    <a:pt x="58" y="132"/>
                    <a:pt x="60" y="134"/>
                    <a:pt x="63" y="134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5" y="134"/>
                    <a:pt x="87" y="132"/>
                    <a:pt x="87" y="130"/>
                  </a:cubicBezTo>
                  <a:cubicBezTo>
                    <a:pt x="87" y="128"/>
                    <a:pt x="85" y="126"/>
                    <a:pt x="83" y="126"/>
                  </a:cubicBezTo>
                  <a:close/>
                  <a:moveTo>
                    <a:pt x="46" y="126"/>
                  </a:moveTo>
                  <a:cubicBezTo>
                    <a:pt x="46" y="126"/>
                    <a:pt x="46" y="126"/>
                    <a:pt x="46" y="126"/>
                  </a:cubicBezTo>
                  <a:cubicBezTo>
                    <a:pt x="25" y="126"/>
                    <a:pt x="25" y="126"/>
                    <a:pt x="25" y="126"/>
                  </a:cubicBezTo>
                  <a:cubicBezTo>
                    <a:pt x="23" y="126"/>
                    <a:pt x="21" y="128"/>
                    <a:pt x="21" y="130"/>
                  </a:cubicBezTo>
                  <a:cubicBezTo>
                    <a:pt x="21" y="132"/>
                    <a:pt x="23" y="134"/>
                    <a:pt x="25" y="134"/>
                  </a:cubicBezTo>
                  <a:cubicBezTo>
                    <a:pt x="46" y="134"/>
                    <a:pt x="46" y="134"/>
                    <a:pt x="46" y="134"/>
                  </a:cubicBezTo>
                  <a:cubicBezTo>
                    <a:pt x="48" y="134"/>
                    <a:pt x="50" y="132"/>
                    <a:pt x="50" y="130"/>
                  </a:cubicBezTo>
                  <a:cubicBezTo>
                    <a:pt x="50" y="128"/>
                    <a:pt x="48" y="126"/>
                    <a:pt x="46" y="126"/>
                  </a:cubicBezTo>
                  <a:close/>
                  <a:moveTo>
                    <a:pt x="120" y="126"/>
                  </a:moveTo>
                  <a:cubicBezTo>
                    <a:pt x="120" y="126"/>
                    <a:pt x="120" y="126"/>
                    <a:pt x="120" y="126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97" y="126"/>
                    <a:pt x="96" y="128"/>
                    <a:pt x="96" y="130"/>
                  </a:cubicBezTo>
                  <a:cubicBezTo>
                    <a:pt x="96" y="132"/>
                    <a:pt x="97" y="134"/>
                    <a:pt x="100" y="134"/>
                  </a:cubicBezTo>
                  <a:cubicBezTo>
                    <a:pt x="120" y="134"/>
                    <a:pt x="120" y="134"/>
                    <a:pt x="120" y="134"/>
                  </a:cubicBezTo>
                  <a:cubicBezTo>
                    <a:pt x="122" y="134"/>
                    <a:pt x="124" y="132"/>
                    <a:pt x="124" y="130"/>
                  </a:cubicBezTo>
                  <a:cubicBezTo>
                    <a:pt x="124" y="128"/>
                    <a:pt x="122" y="126"/>
                    <a:pt x="120" y="126"/>
                  </a:cubicBezTo>
                  <a:close/>
                  <a:moveTo>
                    <a:pt x="23" y="116"/>
                  </a:moveTo>
                  <a:cubicBezTo>
                    <a:pt x="23" y="116"/>
                    <a:pt x="23" y="116"/>
                    <a:pt x="23" y="116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62" y="116"/>
                    <a:pt x="164" y="114"/>
                    <a:pt x="164" y="111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4" y="23"/>
                    <a:pt x="162" y="21"/>
                    <a:pt x="160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1" y="21"/>
                    <a:pt x="19" y="23"/>
                    <a:pt x="19" y="25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19" y="114"/>
                    <a:pt x="21" y="116"/>
                    <a:pt x="23" y="116"/>
                  </a:cubicBezTo>
                  <a:close/>
                  <a:moveTo>
                    <a:pt x="27" y="29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6" y="107"/>
                    <a:pt x="156" y="107"/>
                    <a:pt x="156" y="107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27" y="29"/>
                    <a:pt x="27" y="29"/>
                    <a:pt x="27" y="29"/>
                  </a:cubicBezTo>
                  <a:close/>
                  <a:moveTo>
                    <a:pt x="17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5"/>
                    <a:pt x="3" y="158"/>
                    <a:pt x="7" y="158"/>
                  </a:cubicBezTo>
                  <a:cubicBezTo>
                    <a:pt x="176" y="158"/>
                    <a:pt x="176" y="158"/>
                    <a:pt x="176" y="158"/>
                  </a:cubicBezTo>
                  <a:cubicBezTo>
                    <a:pt x="180" y="158"/>
                    <a:pt x="183" y="155"/>
                    <a:pt x="183" y="151"/>
                  </a:cubicBezTo>
                  <a:cubicBezTo>
                    <a:pt x="183" y="7"/>
                    <a:pt x="183" y="7"/>
                    <a:pt x="183" y="7"/>
                  </a:cubicBezTo>
                  <a:cubicBezTo>
                    <a:pt x="183" y="3"/>
                    <a:pt x="180" y="0"/>
                    <a:pt x="176" y="0"/>
                  </a:cubicBezTo>
                  <a:close/>
                  <a:moveTo>
                    <a:pt x="169" y="144"/>
                  </a:moveTo>
                  <a:cubicBezTo>
                    <a:pt x="169" y="144"/>
                    <a:pt x="169" y="144"/>
                    <a:pt x="169" y="144"/>
                  </a:cubicBezTo>
                  <a:cubicBezTo>
                    <a:pt x="14" y="144"/>
                    <a:pt x="14" y="144"/>
                    <a:pt x="14" y="14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44"/>
                    <a:pt x="169" y="144"/>
                    <a:pt x="169" y="144"/>
                  </a:cubicBezTo>
                  <a:close/>
                  <a:moveTo>
                    <a:pt x="157" y="126"/>
                  </a:moveTo>
                  <a:cubicBezTo>
                    <a:pt x="157" y="126"/>
                    <a:pt x="157" y="126"/>
                    <a:pt x="157" y="126"/>
                  </a:cubicBezTo>
                  <a:cubicBezTo>
                    <a:pt x="137" y="126"/>
                    <a:pt x="137" y="126"/>
                    <a:pt x="137" y="126"/>
                  </a:cubicBezTo>
                  <a:cubicBezTo>
                    <a:pt x="135" y="126"/>
                    <a:pt x="133" y="128"/>
                    <a:pt x="133" y="130"/>
                  </a:cubicBezTo>
                  <a:cubicBezTo>
                    <a:pt x="133" y="132"/>
                    <a:pt x="135" y="134"/>
                    <a:pt x="137" y="134"/>
                  </a:cubicBezTo>
                  <a:cubicBezTo>
                    <a:pt x="157" y="134"/>
                    <a:pt x="157" y="134"/>
                    <a:pt x="157" y="134"/>
                  </a:cubicBezTo>
                  <a:cubicBezTo>
                    <a:pt x="160" y="134"/>
                    <a:pt x="162" y="132"/>
                    <a:pt x="162" y="130"/>
                  </a:cubicBezTo>
                  <a:cubicBezTo>
                    <a:pt x="162" y="128"/>
                    <a:pt x="160" y="126"/>
                    <a:pt x="157" y="126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TextBox 2588"/>
            <p:cNvSpPr txBox="1">
              <a:spLocks noChangeArrowheads="1"/>
            </p:cNvSpPr>
            <p:nvPr/>
          </p:nvSpPr>
          <p:spPr bwMode="auto">
            <a:xfrm>
              <a:off x="4115898" y="3783436"/>
              <a:ext cx="129227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33" name="Oval 99"/>
            <p:cNvSpPr/>
            <p:nvPr/>
          </p:nvSpPr>
          <p:spPr>
            <a:xfrm>
              <a:off x="6442615" y="3105999"/>
              <a:ext cx="1437166" cy="14375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50" dirty="0">
                <a:latin typeface="Calibri Light" panose="020F0302020204030204"/>
              </a:endParaRPr>
            </a:p>
          </p:txBody>
        </p:sp>
        <p:sp>
          <p:nvSpPr>
            <p:cNvPr id="35" name="Freeform 5"/>
            <p:cNvSpPr>
              <a:spLocks noEditPoints="1"/>
            </p:cNvSpPr>
            <p:nvPr/>
          </p:nvSpPr>
          <p:spPr bwMode="auto">
            <a:xfrm>
              <a:off x="7082408" y="3523372"/>
              <a:ext cx="195674" cy="194044"/>
            </a:xfrm>
            <a:custGeom>
              <a:avLst/>
              <a:gdLst>
                <a:gd name="T0" fmla="*/ 51 w 184"/>
                <a:gd name="T1" fmla="*/ 73 h 183"/>
                <a:gd name="T2" fmla="*/ 37 w 184"/>
                <a:gd name="T3" fmla="*/ 77 h 183"/>
                <a:gd name="T4" fmla="*/ 51 w 184"/>
                <a:gd name="T5" fmla="*/ 81 h 183"/>
                <a:gd name="T6" fmla="*/ 60 w 184"/>
                <a:gd name="T7" fmla="*/ 51 h 183"/>
                <a:gd name="T8" fmla="*/ 66 w 184"/>
                <a:gd name="T9" fmla="*/ 51 h 183"/>
                <a:gd name="T10" fmla="*/ 59 w 184"/>
                <a:gd name="T11" fmla="*/ 39 h 183"/>
                <a:gd name="T12" fmla="*/ 53 w 184"/>
                <a:gd name="T13" fmla="*/ 45 h 183"/>
                <a:gd name="T14" fmla="*/ 124 w 184"/>
                <a:gd name="T15" fmla="*/ 51 h 183"/>
                <a:gd name="T16" fmla="*/ 130 w 184"/>
                <a:gd name="T17" fmla="*/ 45 h 183"/>
                <a:gd name="T18" fmla="*/ 124 w 184"/>
                <a:gd name="T19" fmla="*/ 39 h 183"/>
                <a:gd name="T20" fmla="*/ 118 w 184"/>
                <a:gd name="T21" fmla="*/ 51 h 183"/>
                <a:gd name="T22" fmla="*/ 92 w 184"/>
                <a:gd name="T23" fmla="*/ 40 h 183"/>
                <a:gd name="T24" fmla="*/ 96 w 184"/>
                <a:gd name="T25" fmla="*/ 36 h 183"/>
                <a:gd name="T26" fmla="*/ 92 w 184"/>
                <a:gd name="T27" fmla="*/ 22 h 183"/>
                <a:gd name="T28" fmla="*/ 88 w 184"/>
                <a:gd name="T29" fmla="*/ 36 h 183"/>
                <a:gd name="T30" fmla="*/ 60 w 184"/>
                <a:gd name="T31" fmla="*/ 103 h 183"/>
                <a:gd name="T32" fmla="*/ 53 w 184"/>
                <a:gd name="T33" fmla="*/ 110 h 183"/>
                <a:gd name="T34" fmla="*/ 59 w 184"/>
                <a:gd name="T35" fmla="*/ 116 h 183"/>
                <a:gd name="T36" fmla="*/ 66 w 184"/>
                <a:gd name="T37" fmla="*/ 103 h 183"/>
                <a:gd name="T38" fmla="*/ 92 w 184"/>
                <a:gd name="T39" fmla="*/ 114 h 183"/>
                <a:gd name="T40" fmla="*/ 88 w 184"/>
                <a:gd name="T41" fmla="*/ 118 h 183"/>
                <a:gd name="T42" fmla="*/ 92 w 184"/>
                <a:gd name="T43" fmla="*/ 132 h 183"/>
                <a:gd name="T44" fmla="*/ 96 w 184"/>
                <a:gd name="T45" fmla="*/ 118 h 183"/>
                <a:gd name="T46" fmla="*/ 177 w 184"/>
                <a:gd name="T47" fmla="*/ 133 h 183"/>
                <a:gd name="T48" fmla="*/ 174 w 184"/>
                <a:gd name="T49" fmla="*/ 133 h 183"/>
                <a:gd name="T50" fmla="*/ 157 w 184"/>
                <a:gd name="T51" fmla="*/ 0 h 183"/>
                <a:gd name="T52" fmla="*/ 20 w 184"/>
                <a:gd name="T53" fmla="*/ 7 h 183"/>
                <a:gd name="T54" fmla="*/ 7 w 184"/>
                <a:gd name="T55" fmla="*/ 133 h 183"/>
                <a:gd name="T56" fmla="*/ 0 w 184"/>
                <a:gd name="T57" fmla="*/ 176 h 183"/>
                <a:gd name="T58" fmla="*/ 177 w 184"/>
                <a:gd name="T59" fmla="*/ 183 h 183"/>
                <a:gd name="T60" fmla="*/ 184 w 184"/>
                <a:gd name="T61" fmla="*/ 140 h 183"/>
                <a:gd name="T62" fmla="*/ 34 w 184"/>
                <a:gd name="T63" fmla="*/ 14 h 183"/>
                <a:gd name="T64" fmla="*/ 150 w 184"/>
                <a:gd name="T65" fmla="*/ 14 h 183"/>
                <a:gd name="T66" fmla="*/ 24 w 184"/>
                <a:gd name="T67" fmla="*/ 133 h 183"/>
                <a:gd name="T68" fmla="*/ 169 w 184"/>
                <a:gd name="T69" fmla="*/ 169 h 183"/>
                <a:gd name="T70" fmla="*/ 14 w 184"/>
                <a:gd name="T71" fmla="*/ 169 h 183"/>
                <a:gd name="T72" fmla="*/ 169 w 184"/>
                <a:gd name="T73" fmla="*/ 147 h 183"/>
                <a:gd name="T74" fmla="*/ 124 w 184"/>
                <a:gd name="T75" fmla="*/ 103 h 183"/>
                <a:gd name="T76" fmla="*/ 118 w 184"/>
                <a:gd name="T77" fmla="*/ 103 h 183"/>
                <a:gd name="T78" fmla="*/ 124 w 184"/>
                <a:gd name="T79" fmla="*/ 116 h 183"/>
                <a:gd name="T80" fmla="*/ 130 w 184"/>
                <a:gd name="T81" fmla="*/ 110 h 183"/>
                <a:gd name="T82" fmla="*/ 114 w 184"/>
                <a:gd name="T83" fmla="*/ 56 h 183"/>
                <a:gd name="T84" fmla="*/ 113 w 184"/>
                <a:gd name="T85" fmla="*/ 56 h 183"/>
                <a:gd name="T86" fmla="*/ 70 w 184"/>
                <a:gd name="T87" fmla="*/ 56 h 183"/>
                <a:gd name="T88" fmla="*/ 70 w 184"/>
                <a:gd name="T89" fmla="*/ 56 h 183"/>
                <a:gd name="T90" fmla="*/ 71 w 184"/>
                <a:gd name="T91" fmla="*/ 98 h 183"/>
                <a:gd name="T92" fmla="*/ 113 w 184"/>
                <a:gd name="T93" fmla="*/ 98 h 183"/>
                <a:gd name="T94" fmla="*/ 114 w 184"/>
                <a:gd name="T95" fmla="*/ 56 h 183"/>
                <a:gd name="T96" fmla="*/ 103 w 184"/>
                <a:gd name="T97" fmla="*/ 88 h 183"/>
                <a:gd name="T98" fmla="*/ 81 w 184"/>
                <a:gd name="T99" fmla="*/ 88 h 183"/>
                <a:gd name="T100" fmla="*/ 80 w 184"/>
                <a:gd name="T101" fmla="*/ 66 h 183"/>
                <a:gd name="T102" fmla="*/ 103 w 184"/>
                <a:gd name="T103" fmla="*/ 66 h 183"/>
                <a:gd name="T104" fmla="*/ 108 w 184"/>
                <a:gd name="T105" fmla="*/ 77 h 183"/>
                <a:gd name="T106" fmla="*/ 142 w 184"/>
                <a:gd name="T107" fmla="*/ 73 h 183"/>
                <a:gd name="T108" fmla="*/ 133 w 184"/>
                <a:gd name="T109" fmla="*/ 73 h 183"/>
                <a:gd name="T110" fmla="*/ 133 w 184"/>
                <a:gd name="T111" fmla="*/ 81 h 183"/>
                <a:gd name="T112" fmla="*/ 147 w 184"/>
                <a:gd name="T113" fmla="*/ 7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4" h="183">
                  <a:moveTo>
                    <a:pt x="55" y="77"/>
                  </a:moveTo>
                  <a:cubicBezTo>
                    <a:pt x="55" y="75"/>
                    <a:pt x="53" y="73"/>
                    <a:pt x="51" y="73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39" y="73"/>
                    <a:pt x="37" y="75"/>
                    <a:pt x="37" y="77"/>
                  </a:cubicBezTo>
                  <a:cubicBezTo>
                    <a:pt x="37" y="79"/>
                    <a:pt x="39" y="81"/>
                    <a:pt x="42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3" y="81"/>
                    <a:pt x="55" y="79"/>
                    <a:pt x="55" y="77"/>
                  </a:cubicBezTo>
                  <a:close/>
                  <a:moveTo>
                    <a:pt x="60" y="51"/>
                  </a:moveTo>
                  <a:cubicBezTo>
                    <a:pt x="60" y="51"/>
                    <a:pt x="60" y="51"/>
                    <a:pt x="60" y="51"/>
                  </a:cubicBezTo>
                  <a:cubicBezTo>
                    <a:pt x="62" y="53"/>
                    <a:pt x="64" y="53"/>
                    <a:pt x="66" y="51"/>
                  </a:cubicBezTo>
                  <a:cubicBezTo>
                    <a:pt x="68" y="49"/>
                    <a:pt x="68" y="47"/>
                    <a:pt x="66" y="45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8" y="37"/>
                    <a:pt x="55" y="37"/>
                    <a:pt x="53" y="39"/>
                  </a:cubicBezTo>
                  <a:cubicBezTo>
                    <a:pt x="52" y="40"/>
                    <a:pt x="52" y="43"/>
                    <a:pt x="53" y="45"/>
                  </a:cubicBezTo>
                  <a:cubicBezTo>
                    <a:pt x="60" y="51"/>
                    <a:pt x="60" y="51"/>
                    <a:pt x="60" y="51"/>
                  </a:cubicBezTo>
                  <a:close/>
                  <a:moveTo>
                    <a:pt x="124" y="51"/>
                  </a:moveTo>
                  <a:cubicBezTo>
                    <a:pt x="124" y="51"/>
                    <a:pt x="124" y="51"/>
                    <a:pt x="124" y="51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2" y="43"/>
                    <a:pt x="132" y="40"/>
                    <a:pt x="130" y="39"/>
                  </a:cubicBezTo>
                  <a:cubicBezTo>
                    <a:pt x="129" y="37"/>
                    <a:pt x="126" y="37"/>
                    <a:pt x="124" y="39"/>
                  </a:cubicBezTo>
                  <a:cubicBezTo>
                    <a:pt x="118" y="45"/>
                    <a:pt x="118" y="45"/>
                    <a:pt x="118" y="45"/>
                  </a:cubicBezTo>
                  <a:cubicBezTo>
                    <a:pt x="116" y="47"/>
                    <a:pt x="116" y="49"/>
                    <a:pt x="118" y="51"/>
                  </a:cubicBezTo>
                  <a:cubicBezTo>
                    <a:pt x="119" y="53"/>
                    <a:pt x="122" y="53"/>
                    <a:pt x="124" y="51"/>
                  </a:cubicBezTo>
                  <a:close/>
                  <a:moveTo>
                    <a:pt x="92" y="40"/>
                  </a:moveTo>
                  <a:cubicBezTo>
                    <a:pt x="92" y="40"/>
                    <a:pt x="92" y="40"/>
                    <a:pt x="92" y="40"/>
                  </a:cubicBezTo>
                  <a:cubicBezTo>
                    <a:pt x="94" y="40"/>
                    <a:pt x="96" y="39"/>
                    <a:pt x="96" y="36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24"/>
                    <a:pt x="94" y="22"/>
                    <a:pt x="92" y="22"/>
                  </a:cubicBezTo>
                  <a:cubicBezTo>
                    <a:pt x="90" y="22"/>
                    <a:pt x="88" y="24"/>
                    <a:pt x="88" y="27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39"/>
                    <a:pt x="90" y="40"/>
                    <a:pt x="92" y="40"/>
                  </a:cubicBezTo>
                  <a:close/>
                  <a:moveTo>
                    <a:pt x="60" y="103"/>
                  </a:moveTo>
                  <a:cubicBezTo>
                    <a:pt x="60" y="103"/>
                    <a:pt x="60" y="103"/>
                    <a:pt x="60" y="103"/>
                  </a:cubicBezTo>
                  <a:cubicBezTo>
                    <a:pt x="53" y="110"/>
                    <a:pt x="53" y="110"/>
                    <a:pt x="53" y="110"/>
                  </a:cubicBezTo>
                  <a:cubicBezTo>
                    <a:pt x="52" y="111"/>
                    <a:pt x="52" y="114"/>
                    <a:pt x="53" y="116"/>
                  </a:cubicBezTo>
                  <a:cubicBezTo>
                    <a:pt x="55" y="117"/>
                    <a:pt x="58" y="117"/>
                    <a:pt x="59" y="116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68" y="107"/>
                    <a:pt x="68" y="105"/>
                    <a:pt x="66" y="103"/>
                  </a:cubicBezTo>
                  <a:cubicBezTo>
                    <a:pt x="64" y="101"/>
                    <a:pt x="62" y="101"/>
                    <a:pt x="60" y="103"/>
                  </a:cubicBezTo>
                  <a:close/>
                  <a:moveTo>
                    <a:pt x="92" y="114"/>
                  </a:moveTo>
                  <a:cubicBezTo>
                    <a:pt x="92" y="114"/>
                    <a:pt x="92" y="114"/>
                    <a:pt x="92" y="114"/>
                  </a:cubicBezTo>
                  <a:cubicBezTo>
                    <a:pt x="90" y="114"/>
                    <a:pt x="88" y="116"/>
                    <a:pt x="88" y="118"/>
                  </a:cubicBezTo>
                  <a:cubicBezTo>
                    <a:pt x="88" y="127"/>
                    <a:pt x="88" y="127"/>
                    <a:pt x="88" y="127"/>
                  </a:cubicBezTo>
                  <a:cubicBezTo>
                    <a:pt x="88" y="130"/>
                    <a:pt x="90" y="132"/>
                    <a:pt x="92" y="132"/>
                  </a:cubicBezTo>
                  <a:cubicBezTo>
                    <a:pt x="94" y="132"/>
                    <a:pt x="96" y="130"/>
                    <a:pt x="96" y="127"/>
                  </a:cubicBezTo>
                  <a:cubicBezTo>
                    <a:pt x="96" y="118"/>
                    <a:pt x="96" y="118"/>
                    <a:pt x="96" y="118"/>
                  </a:cubicBezTo>
                  <a:cubicBezTo>
                    <a:pt x="96" y="116"/>
                    <a:pt x="94" y="114"/>
                    <a:pt x="92" y="114"/>
                  </a:cubicBezTo>
                  <a:close/>
                  <a:moveTo>
                    <a:pt x="177" y="133"/>
                  </a:moveTo>
                  <a:cubicBezTo>
                    <a:pt x="177" y="133"/>
                    <a:pt x="177" y="133"/>
                    <a:pt x="177" y="133"/>
                  </a:cubicBezTo>
                  <a:cubicBezTo>
                    <a:pt x="174" y="133"/>
                    <a:pt x="174" y="133"/>
                    <a:pt x="174" y="133"/>
                  </a:cubicBezTo>
                  <a:cubicBezTo>
                    <a:pt x="164" y="7"/>
                    <a:pt x="164" y="7"/>
                    <a:pt x="164" y="7"/>
                  </a:cubicBezTo>
                  <a:cubicBezTo>
                    <a:pt x="163" y="3"/>
                    <a:pt x="160" y="0"/>
                    <a:pt x="15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7" y="133"/>
                    <a:pt x="7" y="133"/>
                    <a:pt x="7" y="133"/>
                  </a:cubicBezTo>
                  <a:cubicBezTo>
                    <a:pt x="3" y="133"/>
                    <a:pt x="0" y="136"/>
                    <a:pt x="0" y="140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80"/>
                    <a:pt x="3" y="183"/>
                    <a:pt x="7" y="183"/>
                  </a:cubicBezTo>
                  <a:cubicBezTo>
                    <a:pt x="177" y="183"/>
                    <a:pt x="177" y="183"/>
                    <a:pt x="177" y="183"/>
                  </a:cubicBezTo>
                  <a:cubicBezTo>
                    <a:pt x="180" y="183"/>
                    <a:pt x="184" y="180"/>
                    <a:pt x="184" y="176"/>
                  </a:cubicBezTo>
                  <a:cubicBezTo>
                    <a:pt x="184" y="140"/>
                    <a:pt x="184" y="140"/>
                    <a:pt x="184" y="140"/>
                  </a:cubicBezTo>
                  <a:cubicBezTo>
                    <a:pt x="184" y="136"/>
                    <a:pt x="180" y="133"/>
                    <a:pt x="177" y="133"/>
                  </a:cubicBezTo>
                  <a:close/>
                  <a:moveTo>
                    <a:pt x="34" y="14"/>
                  </a:moveTo>
                  <a:cubicBezTo>
                    <a:pt x="34" y="14"/>
                    <a:pt x="34" y="14"/>
                    <a:pt x="34" y="14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24" y="133"/>
                    <a:pt x="24" y="133"/>
                    <a:pt x="24" y="133"/>
                  </a:cubicBezTo>
                  <a:cubicBezTo>
                    <a:pt x="34" y="14"/>
                    <a:pt x="34" y="14"/>
                    <a:pt x="34" y="14"/>
                  </a:cubicBezTo>
                  <a:close/>
                  <a:moveTo>
                    <a:pt x="169" y="169"/>
                  </a:moveTo>
                  <a:cubicBezTo>
                    <a:pt x="169" y="169"/>
                    <a:pt x="169" y="169"/>
                    <a:pt x="169" y="169"/>
                  </a:cubicBezTo>
                  <a:cubicBezTo>
                    <a:pt x="14" y="169"/>
                    <a:pt x="14" y="169"/>
                    <a:pt x="14" y="169"/>
                  </a:cubicBezTo>
                  <a:cubicBezTo>
                    <a:pt x="14" y="147"/>
                    <a:pt x="14" y="147"/>
                    <a:pt x="14" y="147"/>
                  </a:cubicBezTo>
                  <a:cubicBezTo>
                    <a:pt x="169" y="147"/>
                    <a:pt x="169" y="147"/>
                    <a:pt x="169" y="147"/>
                  </a:cubicBezTo>
                  <a:cubicBezTo>
                    <a:pt x="169" y="169"/>
                    <a:pt x="169" y="169"/>
                    <a:pt x="169" y="169"/>
                  </a:cubicBezTo>
                  <a:close/>
                  <a:moveTo>
                    <a:pt x="124" y="103"/>
                  </a:moveTo>
                  <a:cubicBezTo>
                    <a:pt x="124" y="103"/>
                    <a:pt x="124" y="103"/>
                    <a:pt x="124" y="103"/>
                  </a:cubicBezTo>
                  <a:cubicBezTo>
                    <a:pt x="122" y="101"/>
                    <a:pt x="119" y="101"/>
                    <a:pt x="118" y="103"/>
                  </a:cubicBezTo>
                  <a:cubicBezTo>
                    <a:pt x="116" y="105"/>
                    <a:pt x="116" y="107"/>
                    <a:pt x="118" y="109"/>
                  </a:cubicBezTo>
                  <a:cubicBezTo>
                    <a:pt x="124" y="116"/>
                    <a:pt x="124" y="116"/>
                    <a:pt x="124" y="116"/>
                  </a:cubicBezTo>
                  <a:cubicBezTo>
                    <a:pt x="126" y="117"/>
                    <a:pt x="129" y="117"/>
                    <a:pt x="130" y="116"/>
                  </a:cubicBezTo>
                  <a:cubicBezTo>
                    <a:pt x="132" y="114"/>
                    <a:pt x="132" y="111"/>
                    <a:pt x="130" y="110"/>
                  </a:cubicBezTo>
                  <a:cubicBezTo>
                    <a:pt x="124" y="103"/>
                    <a:pt x="124" y="103"/>
                    <a:pt x="124" y="103"/>
                  </a:cubicBezTo>
                  <a:close/>
                  <a:moveTo>
                    <a:pt x="114" y="56"/>
                  </a:moveTo>
                  <a:cubicBezTo>
                    <a:pt x="114" y="56"/>
                    <a:pt x="114" y="56"/>
                    <a:pt x="114" y="56"/>
                  </a:cubicBezTo>
                  <a:cubicBezTo>
                    <a:pt x="113" y="56"/>
                    <a:pt x="113" y="56"/>
                    <a:pt x="113" y="56"/>
                  </a:cubicBezTo>
                  <a:cubicBezTo>
                    <a:pt x="108" y="50"/>
                    <a:pt x="100" y="47"/>
                    <a:pt x="92" y="47"/>
                  </a:cubicBezTo>
                  <a:cubicBezTo>
                    <a:pt x="83" y="47"/>
                    <a:pt x="76" y="50"/>
                    <a:pt x="70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65" y="61"/>
                    <a:pt x="62" y="69"/>
                    <a:pt x="62" y="77"/>
                  </a:cubicBezTo>
                  <a:cubicBezTo>
                    <a:pt x="62" y="85"/>
                    <a:pt x="65" y="93"/>
                    <a:pt x="71" y="98"/>
                  </a:cubicBezTo>
                  <a:cubicBezTo>
                    <a:pt x="76" y="104"/>
                    <a:pt x="83" y="107"/>
                    <a:pt x="92" y="107"/>
                  </a:cubicBezTo>
                  <a:cubicBezTo>
                    <a:pt x="100" y="107"/>
                    <a:pt x="108" y="104"/>
                    <a:pt x="113" y="98"/>
                  </a:cubicBezTo>
                  <a:cubicBezTo>
                    <a:pt x="119" y="93"/>
                    <a:pt x="122" y="85"/>
                    <a:pt x="122" y="77"/>
                  </a:cubicBezTo>
                  <a:cubicBezTo>
                    <a:pt x="122" y="69"/>
                    <a:pt x="119" y="62"/>
                    <a:pt x="114" y="56"/>
                  </a:cubicBezTo>
                  <a:close/>
                  <a:moveTo>
                    <a:pt x="103" y="88"/>
                  </a:moveTo>
                  <a:cubicBezTo>
                    <a:pt x="103" y="88"/>
                    <a:pt x="103" y="88"/>
                    <a:pt x="103" y="88"/>
                  </a:cubicBezTo>
                  <a:cubicBezTo>
                    <a:pt x="100" y="91"/>
                    <a:pt x="96" y="93"/>
                    <a:pt x="92" y="93"/>
                  </a:cubicBezTo>
                  <a:cubicBezTo>
                    <a:pt x="87" y="93"/>
                    <a:pt x="83" y="91"/>
                    <a:pt x="81" y="88"/>
                  </a:cubicBezTo>
                  <a:cubicBezTo>
                    <a:pt x="78" y="86"/>
                    <a:pt x="76" y="82"/>
                    <a:pt x="76" y="77"/>
                  </a:cubicBezTo>
                  <a:cubicBezTo>
                    <a:pt x="76" y="73"/>
                    <a:pt x="78" y="69"/>
                    <a:pt x="80" y="66"/>
                  </a:cubicBezTo>
                  <a:cubicBezTo>
                    <a:pt x="83" y="63"/>
                    <a:pt x="87" y="61"/>
                    <a:pt x="92" y="61"/>
                  </a:cubicBezTo>
                  <a:cubicBezTo>
                    <a:pt x="96" y="61"/>
                    <a:pt x="100" y="63"/>
                    <a:pt x="103" y="66"/>
                  </a:cubicBezTo>
                  <a:cubicBezTo>
                    <a:pt x="104" y="66"/>
                    <a:pt x="104" y="66"/>
                    <a:pt x="104" y="66"/>
                  </a:cubicBezTo>
                  <a:cubicBezTo>
                    <a:pt x="106" y="69"/>
                    <a:pt x="108" y="73"/>
                    <a:pt x="108" y="77"/>
                  </a:cubicBezTo>
                  <a:cubicBezTo>
                    <a:pt x="108" y="82"/>
                    <a:pt x="106" y="86"/>
                    <a:pt x="103" y="88"/>
                  </a:cubicBezTo>
                  <a:close/>
                  <a:moveTo>
                    <a:pt x="142" y="73"/>
                  </a:moveTo>
                  <a:cubicBezTo>
                    <a:pt x="142" y="73"/>
                    <a:pt x="142" y="73"/>
                    <a:pt x="142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0" y="73"/>
                    <a:pt x="129" y="75"/>
                    <a:pt x="129" y="77"/>
                  </a:cubicBezTo>
                  <a:cubicBezTo>
                    <a:pt x="129" y="79"/>
                    <a:pt x="130" y="81"/>
                    <a:pt x="133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5" y="81"/>
                    <a:pt x="147" y="79"/>
                    <a:pt x="147" y="77"/>
                  </a:cubicBezTo>
                  <a:cubicBezTo>
                    <a:pt x="147" y="75"/>
                    <a:pt x="145" y="73"/>
                    <a:pt x="142" y="73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TextBox 2588"/>
            <p:cNvSpPr txBox="1">
              <a:spLocks noChangeArrowheads="1"/>
            </p:cNvSpPr>
            <p:nvPr/>
          </p:nvSpPr>
          <p:spPr bwMode="auto">
            <a:xfrm>
              <a:off x="6515060" y="3795591"/>
              <a:ext cx="129227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anose="020B0306030504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848430" y="2407881"/>
            <a:ext cx="8495140" cy="543352"/>
            <a:chOff x="1831119" y="2613783"/>
            <a:chExt cx="8495140" cy="543352"/>
          </a:xfrm>
        </p:grpSpPr>
        <p:grpSp>
          <p:nvGrpSpPr>
            <p:cNvPr id="38" name="组合 37"/>
            <p:cNvGrpSpPr/>
            <p:nvPr/>
          </p:nvGrpSpPr>
          <p:grpSpPr>
            <a:xfrm>
              <a:off x="8986911" y="2613783"/>
              <a:ext cx="1339348" cy="543352"/>
              <a:chOff x="9155832" y="4193764"/>
              <a:chExt cx="1339348" cy="543352"/>
            </a:xfrm>
          </p:grpSpPr>
          <p:sp>
            <p:nvSpPr>
              <p:cNvPr id="39" name="标题 9"/>
              <p:cNvSpPr txBox="1"/>
              <p:nvPr/>
            </p:nvSpPr>
            <p:spPr>
              <a:xfrm>
                <a:off x="9155832" y="4193764"/>
                <a:ext cx="1261884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zh-CN" altLang="en-US" sz="2400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</a:lstStyle>
              <a:p>
                <a:pPr algn="l"/>
                <a:r>
                  <a:rPr lang="zh-CN" altLang="en-US" sz="1400" dirty="0">
                    <a:solidFill>
                      <a:srgbClr val="4D4D4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此处添加标题</a:t>
                </a: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9155832" y="4460117"/>
                <a:ext cx="133934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600" dirty="0">
                    <a:solidFill>
                      <a:schemeClr val="bg1">
                        <a:lumMod val="6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Please click here to enter your content</a:t>
                </a: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1831119" y="2613783"/>
              <a:ext cx="1339348" cy="543352"/>
              <a:chOff x="1696820" y="4106573"/>
              <a:chExt cx="1339348" cy="543352"/>
            </a:xfrm>
          </p:grpSpPr>
          <p:sp>
            <p:nvSpPr>
              <p:cNvPr id="42" name="标题 9"/>
              <p:cNvSpPr txBox="1"/>
              <p:nvPr/>
            </p:nvSpPr>
            <p:spPr>
              <a:xfrm>
                <a:off x="1774284" y="4106573"/>
                <a:ext cx="1261884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zh-CN" altLang="en-US" sz="2400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</a:lstStyle>
              <a:p>
                <a:pPr algn="r"/>
                <a:r>
                  <a:rPr lang="zh-CN" altLang="en-US" sz="1400" dirty="0">
                    <a:solidFill>
                      <a:srgbClr val="4D4D4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此处添加标题</a:t>
                </a: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1696820" y="4372926"/>
                <a:ext cx="133934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CN" altLang="en-US" sz="600" dirty="0">
                    <a:solidFill>
                      <a:schemeClr val="bg1">
                        <a:lumMod val="6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Please click here to enter your content</a:t>
                </a: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1848430" y="3407428"/>
            <a:ext cx="8495140" cy="543352"/>
            <a:chOff x="1831119" y="2613783"/>
            <a:chExt cx="8495140" cy="543352"/>
          </a:xfrm>
        </p:grpSpPr>
        <p:grpSp>
          <p:nvGrpSpPr>
            <p:cNvPr id="45" name="组合 44"/>
            <p:cNvGrpSpPr/>
            <p:nvPr/>
          </p:nvGrpSpPr>
          <p:grpSpPr>
            <a:xfrm>
              <a:off x="8986911" y="2613783"/>
              <a:ext cx="1339348" cy="543352"/>
              <a:chOff x="9155832" y="4193764"/>
              <a:chExt cx="1339348" cy="543352"/>
            </a:xfrm>
          </p:grpSpPr>
          <p:sp>
            <p:nvSpPr>
              <p:cNvPr id="49" name="标题 9"/>
              <p:cNvSpPr txBox="1"/>
              <p:nvPr/>
            </p:nvSpPr>
            <p:spPr>
              <a:xfrm>
                <a:off x="9155832" y="4193764"/>
                <a:ext cx="1261884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zh-CN" altLang="en-US" sz="2400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</a:lstStyle>
              <a:p>
                <a:pPr algn="l"/>
                <a:r>
                  <a:rPr lang="zh-CN" altLang="en-US" sz="1400" dirty="0">
                    <a:solidFill>
                      <a:srgbClr val="4D4D4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此处添加标题</a:t>
                </a: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9155832" y="4460117"/>
                <a:ext cx="133934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600" dirty="0">
                    <a:solidFill>
                      <a:schemeClr val="bg1">
                        <a:lumMod val="6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Please click here to enter your content</a:t>
                </a: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1831119" y="2613783"/>
              <a:ext cx="1339348" cy="543352"/>
              <a:chOff x="1696820" y="4106573"/>
              <a:chExt cx="1339348" cy="543352"/>
            </a:xfrm>
          </p:grpSpPr>
          <p:sp>
            <p:nvSpPr>
              <p:cNvPr id="47" name="标题 9"/>
              <p:cNvSpPr txBox="1"/>
              <p:nvPr/>
            </p:nvSpPr>
            <p:spPr>
              <a:xfrm>
                <a:off x="1774284" y="4106573"/>
                <a:ext cx="1261884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zh-CN" altLang="en-US" sz="2400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</a:lstStyle>
              <a:p>
                <a:pPr algn="r"/>
                <a:r>
                  <a:rPr lang="zh-CN" altLang="en-US" sz="1400" dirty="0">
                    <a:solidFill>
                      <a:srgbClr val="4D4D4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此处添加标题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1696820" y="4372926"/>
                <a:ext cx="133934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CN" altLang="en-US" sz="600" dirty="0">
                    <a:solidFill>
                      <a:schemeClr val="bg1">
                        <a:lumMod val="6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Please click here to enter your content</a:t>
                </a: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1848430" y="4406975"/>
            <a:ext cx="8495140" cy="543352"/>
            <a:chOff x="1831119" y="2613783"/>
            <a:chExt cx="8495140" cy="543352"/>
          </a:xfrm>
        </p:grpSpPr>
        <p:grpSp>
          <p:nvGrpSpPr>
            <p:cNvPr id="52" name="组合 51"/>
            <p:cNvGrpSpPr/>
            <p:nvPr/>
          </p:nvGrpSpPr>
          <p:grpSpPr>
            <a:xfrm>
              <a:off x="8986911" y="2613783"/>
              <a:ext cx="1339348" cy="543352"/>
              <a:chOff x="9155832" y="4193764"/>
              <a:chExt cx="1339348" cy="543352"/>
            </a:xfrm>
          </p:grpSpPr>
          <p:sp>
            <p:nvSpPr>
              <p:cNvPr id="56" name="标题 9"/>
              <p:cNvSpPr txBox="1"/>
              <p:nvPr/>
            </p:nvSpPr>
            <p:spPr>
              <a:xfrm>
                <a:off x="9155832" y="4193764"/>
                <a:ext cx="1261884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zh-CN" altLang="en-US" sz="2400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</a:lstStyle>
              <a:p>
                <a:pPr algn="l"/>
                <a:r>
                  <a:rPr lang="zh-CN" altLang="en-US" sz="1400" dirty="0">
                    <a:solidFill>
                      <a:srgbClr val="4D4D4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此处添加标题</a:t>
                </a: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9155832" y="4460117"/>
                <a:ext cx="133934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600" dirty="0">
                    <a:solidFill>
                      <a:schemeClr val="bg1">
                        <a:lumMod val="6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Please click here to enter your content</a:t>
                </a: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1831119" y="2613783"/>
              <a:ext cx="1339348" cy="543352"/>
              <a:chOff x="1696820" y="4106573"/>
              <a:chExt cx="1339348" cy="543352"/>
            </a:xfrm>
          </p:grpSpPr>
          <p:sp>
            <p:nvSpPr>
              <p:cNvPr id="54" name="标题 9"/>
              <p:cNvSpPr txBox="1"/>
              <p:nvPr/>
            </p:nvSpPr>
            <p:spPr>
              <a:xfrm>
                <a:off x="1774284" y="4106573"/>
                <a:ext cx="1261884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zh-CN" altLang="en-US" sz="2400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</a:lstStyle>
              <a:p>
                <a:pPr algn="r"/>
                <a:r>
                  <a:rPr lang="zh-CN" altLang="en-US" sz="1400" dirty="0">
                    <a:solidFill>
                      <a:srgbClr val="4D4D4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此处添加标题</a:t>
                </a: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1696820" y="4372926"/>
                <a:ext cx="133934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CN" altLang="en-US" sz="600" dirty="0">
                    <a:solidFill>
                      <a:schemeClr val="bg1">
                        <a:lumMod val="6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Please click here to enter your content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96532" y="188913"/>
            <a:ext cx="4094155" cy="624840"/>
            <a:chOff x="1106552" y="3190700"/>
            <a:chExt cx="4094155" cy="624840"/>
          </a:xfrm>
        </p:grpSpPr>
        <p:sp>
          <p:nvSpPr>
            <p:cNvPr id="10" name="矩形: 圆角 41"/>
            <p:cNvSpPr/>
            <p:nvPr/>
          </p:nvSpPr>
          <p:spPr>
            <a:xfrm>
              <a:off x="1164954" y="3197344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42"/>
            <p:cNvSpPr txBox="1"/>
            <p:nvPr/>
          </p:nvSpPr>
          <p:spPr>
            <a:xfrm>
              <a:off x="1106552" y="3190700"/>
              <a:ext cx="728357" cy="6248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48703" y="3200265"/>
              <a:ext cx="3152004" cy="605711"/>
              <a:chOff x="6780890" y="2257597"/>
              <a:chExt cx="3152004" cy="60571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研究方法及过程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Research methods and processes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5" name="Group 32"/>
          <p:cNvGrpSpPr/>
          <p:nvPr/>
        </p:nvGrpSpPr>
        <p:grpSpPr>
          <a:xfrm>
            <a:off x="967256" y="1891873"/>
            <a:ext cx="2016080" cy="2016941"/>
            <a:chOff x="6815965" y="4544568"/>
            <a:chExt cx="761098" cy="761720"/>
          </a:xfrm>
          <a:solidFill>
            <a:schemeClr val="accent1"/>
          </a:solidFill>
        </p:grpSpPr>
        <p:sp>
          <p:nvSpPr>
            <p:cNvPr id="16" name="Donut 33"/>
            <p:cNvSpPr/>
            <p:nvPr/>
          </p:nvSpPr>
          <p:spPr>
            <a:xfrm>
              <a:off x="6815965" y="4545190"/>
              <a:ext cx="761098" cy="761098"/>
            </a:xfrm>
            <a:prstGeom prst="don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565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34"/>
            <p:cNvSpPr/>
            <p:nvPr/>
          </p:nvSpPr>
          <p:spPr>
            <a:xfrm>
              <a:off x="6815965" y="4544568"/>
              <a:ext cx="761098" cy="761098"/>
            </a:xfrm>
            <a:prstGeom prst="blockArc">
              <a:avLst>
                <a:gd name="adj1" fmla="val 6887333"/>
                <a:gd name="adj2" fmla="val 11977234"/>
                <a:gd name="adj3" fmla="val 24803"/>
              </a:avLst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565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538232" y="2608780"/>
            <a:ext cx="848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u="none" strike="noStrike" dirty="0">
                <a:solidFill>
                  <a:srgbClr val="4D4D4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en-US" altLang="zh-CN" sz="1600" u="none" strike="noStrike" dirty="0">
                <a:solidFill>
                  <a:srgbClr val="4D4D4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u="none" strike="noStrike" dirty="0">
              <a:solidFill>
                <a:srgbClr val="4D4D4D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Group 32"/>
          <p:cNvGrpSpPr/>
          <p:nvPr/>
        </p:nvGrpSpPr>
        <p:grpSpPr>
          <a:xfrm>
            <a:off x="3710178" y="1891873"/>
            <a:ext cx="2016080" cy="2016941"/>
            <a:chOff x="6815965" y="4544568"/>
            <a:chExt cx="761098" cy="761720"/>
          </a:xfrm>
          <a:solidFill>
            <a:schemeClr val="accent1"/>
          </a:solidFill>
        </p:grpSpPr>
        <p:sp>
          <p:nvSpPr>
            <p:cNvPr id="20" name="Donut 33"/>
            <p:cNvSpPr/>
            <p:nvPr/>
          </p:nvSpPr>
          <p:spPr>
            <a:xfrm>
              <a:off x="6815965" y="4545190"/>
              <a:ext cx="761098" cy="761098"/>
            </a:xfrm>
            <a:prstGeom prst="don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565" dirty="0">
                <a:solidFill>
                  <a:schemeClr val="tx1"/>
                </a:solidFill>
              </a:endParaRPr>
            </a:p>
          </p:txBody>
        </p:sp>
        <p:sp>
          <p:nvSpPr>
            <p:cNvPr id="21" name="Block Arc 34"/>
            <p:cNvSpPr/>
            <p:nvPr/>
          </p:nvSpPr>
          <p:spPr>
            <a:xfrm>
              <a:off x="6815965" y="4544568"/>
              <a:ext cx="761098" cy="761098"/>
            </a:xfrm>
            <a:prstGeom prst="blockArc">
              <a:avLst>
                <a:gd name="adj1" fmla="val 4274975"/>
                <a:gd name="adj2" fmla="val 11977234"/>
                <a:gd name="adj3" fmla="val 24803"/>
              </a:avLst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565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4293795" y="2608780"/>
            <a:ext cx="848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u="none" strike="noStrike" dirty="0">
                <a:solidFill>
                  <a:srgbClr val="4D4D4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en-US" altLang="zh-CN" sz="1600" u="none" strike="noStrike" dirty="0">
                <a:solidFill>
                  <a:srgbClr val="4D4D4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u="none" strike="noStrike" dirty="0">
              <a:solidFill>
                <a:srgbClr val="4D4D4D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Group 32"/>
          <p:cNvGrpSpPr/>
          <p:nvPr/>
        </p:nvGrpSpPr>
        <p:grpSpPr>
          <a:xfrm>
            <a:off x="6465741" y="1891873"/>
            <a:ext cx="2016080" cy="2016941"/>
            <a:chOff x="6815965" y="4544568"/>
            <a:chExt cx="761098" cy="761720"/>
          </a:xfrm>
          <a:solidFill>
            <a:schemeClr val="accent1"/>
          </a:solidFill>
        </p:grpSpPr>
        <p:sp>
          <p:nvSpPr>
            <p:cNvPr id="24" name="Donut 33"/>
            <p:cNvSpPr/>
            <p:nvPr/>
          </p:nvSpPr>
          <p:spPr>
            <a:xfrm>
              <a:off x="6815965" y="4545190"/>
              <a:ext cx="761098" cy="761098"/>
            </a:xfrm>
            <a:prstGeom prst="don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565" dirty="0">
                <a:solidFill>
                  <a:schemeClr val="tx1"/>
                </a:solidFill>
              </a:endParaRPr>
            </a:p>
          </p:txBody>
        </p:sp>
        <p:sp>
          <p:nvSpPr>
            <p:cNvPr id="25" name="Block Arc 34"/>
            <p:cNvSpPr/>
            <p:nvPr/>
          </p:nvSpPr>
          <p:spPr>
            <a:xfrm>
              <a:off x="6815965" y="4544568"/>
              <a:ext cx="761098" cy="761098"/>
            </a:xfrm>
            <a:prstGeom prst="blockArc">
              <a:avLst>
                <a:gd name="adj1" fmla="val 19942718"/>
                <a:gd name="adj2" fmla="val 11977234"/>
                <a:gd name="adj3" fmla="val 24803"/>
              </a:avLst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565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7049358" y="2608780"/>
            <a:ext cx="848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u="none" strike="noStrike" dirty="0">
                <a:solidFill>
                  <a:srgbClr val="4D4D4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65</a:t>
            </a:r>
            <a:r>
              <a:rPr lang="en-US" altLang="zh-CN" sz="1600" u="none" strike="noStrike" dirty="0">
                <a:solidFill>
                  <a:srgbClr val="4D4D4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u="none" strike="noStrike" dirty="0">
              <a:solidFill>
                <a:srgbClr val="4D4D4D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Group 32"/>
          <p:cNvGrpSpPr/>
          <p:nvPr/>
        </p:nvGrpSpPr>
        <p:grpSpPr>
          <a:xfrm>
            <a:off x="9221305" y="1891873"/>
            <a:ext cx="2016080" cy="2016941"/>
            <a:chOff x="6815965" y="4544568"/>
            <a:chExt cx="761098" cy="761720"/>
          </a:xfrm>
          <a:solidFill>
            <a:schemeClr val="accent1"/>
          </a:solidFill>
        </p:grpSpPr>
        <p:sp>
          <p:nvSpPr>
            <p:cNvPr id="28" name="Donut 33"/>
            <p:cNvSpPr/>
            <p:nvPr/>
          </p:nvSpPr>
          <p:spPr>
            <a:xfrm>
              <a:off x="6815965" y="4545190"/>
              <a:ext cx="761098" cy="761098"/>
            </a:xfrm>
            <a:prstGeom prst="don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565" dirty="0">
                <a:solidFill>
                  <a:schemeClr val="tx1"/>
                </a:solidFill>
              </a:endParaRPr>
            </a:p>
          </p:txBody>
        </p:sp>
        <p:sp>
          <p:nvSpPr>
            <p:cNvPr id="29" name="Block Arc 34"/>
            <p:cNvSpPr/>
            <p:nvPr/>
          </p:nvSpPr>
          <p:spPr>
            <a:xfrm>
              <a:off x="6815965" y="4544568"/>
              <a:ext cx="761098" cy="761098"/>
            </a:xfrm>
            <a:prstGeom prst="blockArc">
              <a:avLst>
                <a:gd name="adj1" fmla="val 14900463"/>
                <a:gd name="adj2" fmla="val 11977234"/>
                <a:gd name="adj3" fmla="val 24803"/>
              </a:avLst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565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9804922" y="2608780"/>
            <a:ext cx="848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u="none" strike="noStrike" dirty="0">
                <a:solidFill>
                  <a:srgbClr val="4D4D4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84</a:t>
            </a:r>
            <a:r>
              <a:rPr lang="en-US" altLang="zh-CN" sz="1600" u="none" strike="noStrike" dirty="0">
                <a:solidFill>
                  <a:srgbClr val="4D4D4D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u="none" strike="noStrike" dirty="0">
              <a:solidFill>
                <a:srgbClr val="4D4D4D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72692" y="4252007"/>
            <a:ext cx="2405208" cy="1081139"/>
            <a:chOff x="772692" y="4432982"/>
            <a:chExt cx="2405208" cy="1081139"/>
          </a:xfrm>
        </p:grpSpPr>
        <p:sp>
          <p:nvSpPr>
            <p:cNvPr id="31" name="标题 9"/>
            <p:cNvSpPr txBox="1"/>
            <p:nvPr/>
          </p:nvSpPr>
          <p:spPr>
            <a:xfrm>
              <a:off x="1267410" y="4432982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772692" y="4756478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515614" y="4252007"/>
            <a:ext cx="2405208" cy="1081139"/>
            <a:chOff x="772692" y="4432982"/>
            <a:chExt cx="2405208" cy="1081139"/>
          </a:xfrm>
        </p:grpSpPr>
        <p:sp>
          <p:nvSpPr>
            <p:cNvPr id="34" name="标题 9"/>
            <p:cNvSpPr txBox="1"/>
            <p:nvPr/>
          </p:nvSpPr>
          <p:spPr>
            <a:xfrm>
              <a:off x="1267410" y="4432982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772692" y="4756478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271177" y="4252007"/>
            <a:ext cx="2405208" cy="1081139"/>
            <a:chOff x="772692" y="4432982"/>
            <a:chExt cx="2405208" cy="1081139"/>
          </a:xfrm>
        </p:grpSpPr>
        <p:sp>
          <p:nvSpPr>
            <p:cNvPr id="37" name="标题 9"/>
            <p:cNvSpPr txBox="1"/>
            <p:nvPr/>
          </p:nvSpPr>
          <p:spPr>
            <a:xfrm>
              <a:off x="1267410" y="4432982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772692" y="4756478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026741" y="4252007"/>
            <a:ext cx="2405208" cy="1081139"/>
            <a:chOff x="772692" y="4432982"/>
            <a:chExt cx="2405208" cy="1081139"/>
          </a:xfrm>
        </p:grpSpPr>
        <p:sp>
          <p:nvSpPr>
            <p:cNvPr id="40" name="标题 9"/>
            <p:cNvSpPr txBox="1"/>
            <p:nvPr/>
          </p:nvSpPr>
          <p:spPr>
            <a:xfrm>
              <a:off x="1267410" y="4432982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772692" y="4756478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4381500"/>
            <a:ext cx="12192000" cy="24765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23"/>
          <p:cNvGrpSpPr/>
          <p:nvPr/>
        </p:nvGrpSpPr>
        <p:grpSpPr>
          <a:xfrm>
            <a:off x="5300452" y="1533454"/>
            <a:ext cx="1591096" cy="1131574"/>
            <a:chOff x="1743075" y="720725"/>
            <a:chExt cx="5573713" cy="3963988"/>
          </a:xfrm>
          <a:solidFill>
            <a:srgbClr val="4D4D4D"/>
          </a:solidFill>
        </p:grpSpPr>
        <p:sp>
          <p:nvSpPr>
            <p:cNvPr id="3" name="Freeform 27"/>
            <p:cNvSpPr/>
            <p:nvPr/>
          </p:nvSpPr>
          <p:spPr bwMode="auto">
            <a:xfrm>
              <a:off x="1743075" y="720725"/>
              <a:ext cx="5573713" cy="2676525"/>
            </a:xfrm>
            <a:custGeom>
              <a:avLst/>
              <a:gdLst>
                <a:gd name="T0" fmla="*/ 944 w 2050"/>
                <a:gd name="T1" fmla="*/ 28 h 988"/>
                <a:gd name="T2" fmla="*/ 1101 w 2050"/>
                <a:gd name="T3" fmla="*/ 25 h 988"/>
                <a:gd name="T4" fmla="*/ 2021 w 2050"/>
                <a:gd name="T5" fmla="*/ 464 h 988"/>
                <a:gd name="T6" fmla="*/ 2049 w 2050"/>
                <a:gd name="T7" fmla="*/ 497 h 988"/>
                <a:gd name="T8" fmla="*/ 2022 w 2050"/>
                <a:gd name="T9" fmla="*/ 526 h 988"/>
                <a:gd name="T10" fmla="*/ 1090 w 2050"/>
                <a:gd name="T11" fmla="*/ 970 h 988"/>
                <a:gd name="T12" fmla="*/ 966 w 2050"/>
                <a:gd name="T13" fmla="*/ 973 h 988"/>
                <a:gd name="T14" fmla="*/ 637 w 2050"/>
                <a:gd name="T15" fmla="*/ 817 h 988"/>
                <a:gd name="T16" fmla="*/ 573 w 2050"/>
                <a:gd name="T17" fmla="*/ 784 h 988"/>
                <a:gd name="T18" fmla="*/ 579 w 2050"/>
                <a:gd name="T19" fmla="*/ 763 h 988"/>
                <a:gd name="T20" fmla="*/ 972 w 2050"/>
                <a:gd name="T21" fmla="*/ 559 h 988"/>
                <a:gd name="T22" fmla="*/ 1099 w 2050"/>
                <a:gd name="T23" fmla="*/ 550 h 988"/>
                <a:gd name="T24" fmla="*/ 1138 w 2050"/>
                <a:gd name="T25" fmla="*/ 500 h 988"/>
                <a:gd name="T26" fmla="*/ 1110 w 2050"/>
                <a:gd name="T27" fmla="*/ 448 h 988"/>
                <a:gd name="T28" fmla="*/ 996 w 2050"/>
                <a:gd name="T29" fmla="*/ 427 h 988"/>
                <a:gd name="T30" fmla="*/ 922 w 2050"/>
                <a:gd name="T31" fmla="*/ 466 h 988"/>
                <a:gd name="T32" fmla="*/ 916 w 2050"/>
                <a:gd name="T33" fmla="*/ 516 h 988"/>
                <a:gd name="T34" fmla="*/ 521 w 2050"/>
                <a:gd name="T35" fmla="*/ 721 h 988"/>
                <a:gd name="T36" fmla="*/ 500 w 2050"/>
                <a:gd name="T37" fmla="*/ 749 h 988"/>
                <a:gd name="T38" fmla="*/ 269 w 2050"/>
                <a:gd name="T39" fmla="*/ 641 h 988"/>
                <a:gd name="T40" fmla="*/ 28 w 2050"/>
                <a:gd name="T41" fmla="*/ 526 h 988"/>
                <a:gd name="T42" fmla="*/ 1 w 2050"/>
                <a:gd name="T43" fmla="*/ 493 h 988"/>
                <a:gd name="T44" fmla="*/ 31 w 2050"/>
                <a:gd name="T45" fmla="*/ 463 h 988"/>
                <a:gd name="T46" fmla="*/ 944 w 2050"/>
                <a:gd name="T47" fmla="*/ 2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50" h="988">
                  <a:moveTo>
                    <a:pt x="944" y="28"/>
                  </a:moveTo>
                  <a:cubicBezTo>
                    <a:pt x="992" y="1"/>
                    <a:pt x="1053" y="0"/>
                    <a:pt x="1101" y="25"/>
                  </a:cubicBezTo>
                  <a:cubicBezTo>
                    <a:pt x="1408" y="172"/>
                    <a:pt x="1715" y="318"/>
                    <a:pt x="2021" y="464"/>
                  </a:cubicBezTo>
                  <a:cubicBezTo>
                    <a:pt x="2035" y="470"/>
                    <a:pt x="2050" y="481"/>
                    <a:pt x="2049" y="497"/>
                  </a:cubicBezTo>
                  <a:cubicBezTo>
                    <a:pt x="2047" y="512"/>
                    <a:pt x="2034" y="521"/>
                    <a:pt x="2022" y="526"/>
                  </a:cubicBezTo>
                  <a:cubicBezTo>
                    <a:pt x="1711" y="674"/>
                    <a:pt x="1400" y="822"/>
                    <a:pt x="1090" y="970"/>
                  </a:cubicBezTo>
                  <a:cubicBezTo>
                    <a:pt x="1051" y="988"/>
                    <a:pt x="1005" y="988"/>
                    <a:pt x="966" y="973"/>
                  </a:cubicBezTo>
                  <a:cubicBezTo>
                    <a:pt x="856" y="921"/>
                    <a:pt x="747" y="869"/>
                    <a:pt x="637" y="817"/>
                  </a:cubicBezTo>
                  <a:cubicBezTo>
                    <a:pt x="616" y="806"/>
                    <a:pt x="594" y="797"/>
                    <a:pt x="573" y="784"/>
                  </a:cubicBezTo>
                  <a:cubicBezTo>
                    <a:pt x="567" y="777"/>
                    <a:pt x="570" y="766"/>
                    <a:pt x="579" y="763"/>
                  </a:cubicBezTo>
                  <a:cubicBezTo>
                    <a:pt x="710" y="695"/>
                    <a:pt x="841" y="627"/>
                    <a:pt x="972" y="559"/>
                  </a:cubicBezTo>
                  <a:cubicBezTo>
                    <a:pt x="1013" y="572"/>
                    <a:pt x="1060" y="570"/>
                    <a:pt x="1099" y="550"/>
                  </a:cubicBezTo>
                  <a:cubicBezTo>
                    <a:pt x="1118" y="540"/>
                    <a:pt x="1136" y="523"/>
                    <a:pt x="1138" y="500"/>
                  </a:cubicBezTo>
                  <a:cubicBezTo>
                    <a:pt x="1141" y="479"/>
                    <a:pt x="1126" y="460"/>
                    <a:pt x="1110" y="448"/>
                  </a:cubicBezTo>
                  <a:cubicBezTo>
                    <a:pt x="1077" y="426"/>
                    <a:pt x="1035" y="421"/>
                    <a:pt x="996" y="427"/>
                  </a:cubicBezTo>
                  <a:cubicBezTo>
                    <a:pt x="968" y="432"/>
                    <a:pt x="940" y="443"/>
                    <a:pt x="922" y="466"/>
                  </a:cubicBezTo>
                  <a:cubicBezTo>
                    <a:pt x="911" y="480"/>
                    <a:pt x="908" y="499"/>
                    <a:pt x="916" y="516"/>
                  </a:cubicBezTo>
                  <a:cubicBezTo>
                    <a:pt x="784" y="584"/>
                    <a:pt x="652" y="652"/>
                    <a:pt x="521" y="721"/>
                  </a:cubicBezTo>
                  <a:cubicBezTo>
                    <a:pt x="509" y="725"/>
                    <a:pt x="500" y="736"/>
                    <a:pt x="500" y="749"/>
                  </a:cubicBezTo>
                  <a:cubicBezTo>
                    <a:pt x="422" y="715"/>
                    <a:pt x="346" y="677"/>
                    <a:pt x="269" y="641"/>
                  </a:cubicBezTo>
                  <a:cubicBezTo>
                    <a:pt x="189" y="602"/>
                    <a:pt x="108" y="564"/>
                    <a:pt x="28" y="526"/>
                  </a:cubicBezTo>
                  <a:cubicBezTo>
                    <a:pt x="15" y="520"/>
                    <a:pt x="0" y="509"/>
                    <a:pt x="1" y="493"/>
                  </a:cubicBezTo>
                  <a:cubicBezTo>
                    <a:pt x="3" y="478"/>
                    <a:pt x="18" y="469"/>
                    <a:pt x="31" y="463"/>
                  </a:cubicBezTo>
                  <a:cubicBezTo>
                    <a:pt x="335" y="318"/>
                    <a:pt x="640" y="173"/>
                    <a:pt x="944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8"/>
            <p:cNvSpPr/>
            <p:nvPr/>
          </p:nvSpPr>
          <p:spPr bwMode="auto">
            <a:xfrm>
              <a:off x="2773363" y="2760663"/>
              <a:ext cx="236538" cy="971550"/>
            </a:xfrm>
            <a:custGeom>
              <a:avLst/>
              <a:gdLst>
                <a:gd name="T0" fmla="*/ 0 w 87"/>
                <a:gd name="T1" fmla="*/ 0 h 359"/>
                <a:gd name="T2" fmla="*/ 87 w 87"/>
                <a:gd name="T3" fmla="*/ 42 h 359"/>
                <a:gd name="T4" fmla="*/ 48 w 87"/>
                <a:gd name="T5" fmla="*/ 359 h 359"/>
                <a:gd name="T6" fmla="*/ 0 w 87"/>
                <a:gd name="T7" fmla="*/ 252 h 359"/>
                <a:gd name="T8" fmla="*/ 0 w 87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59">
                  <a:moveTo>
                    <a:pt x="0" y="0"/>
                  </a:moveTo>
                  <a:cubicBezTo>
                    <a:pt x="29" y="14"/>
                    <a:pt x="58" y="28"/>
                    <a:pt x="87" y="42"/>
                  </a:cubicBezTo>
                  <a:cubicBezTo>
                    <a:pt x="74" y="148"/>
                    <a:pt x="61" y="253"/>
                    <a:pt x="48" y="359"/>
                  </a:cubicBezTo>
                  <a:cubicBezTo>
                    <a:pt x="23" y="328"/>
                    <a:pt x="0" y="293"/>
                    <a:pt x="0" y="252"/>
                  </a:cubicBezTo>
                  <a:cubicBezTo>
                    <a:pt x="1" y="168"/>
                    <a:pt x="0" y="8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9"/>
            <p:cNvSpPr/>
            <p:nvPr/>
          </p:nvSpPr>
          <p:spPr bwMode="auto">
            <a:xfrm>
              <a:off x="3363913" y="2768600"/>
              <a:ext cx="2900363" cy="1693863"/>
            </a:xfrm>
            <a:custGeom>
              <a:avLst/>
              <a:gdLst>
                <a:gd name="T0" fmla="*/ 496 w 1067"/>
                <a:gd name="T1" fmla="*/ 275 h 625"/>
                <a:gd name="T2" fmla="*/ 1067 w 1067"/>
                <a:gd name="T3" fmla="*/ 0 h 625"/>
                <a:gd name="T4" fmla="*/ 1067 w 1067"/>
                <a:gd name="T5" fmla="*/ 253 h 625"/>
                <a:gd name="T6" fmla="*/ 1022 w 1067"/>
                <a:gd name="T7" fmla="*/ 353 h 625"/>
                <a:gd name="T8" fmla="*/ 871 w 1067"/>
                <a:gd name="T9" fmla="*/ 479 h 625"/>
                <a:gd name="T10" fmla="*/ 285 w 1067"/>
                <a:gd name="T11" fmla="*/ 591 h 625"/>
                <a:gd name="T12" fmla="*/ 52 w 1067"/>
                <a:gd name="T13" fmla="*/ 518 h 625"/>
                <a:gd name="T14" fmla="*/ 0 w 1067"/>
                <a:gd name="T15" fmla="*/ 101 h 625"/>
                <a:gd name="T16" fmla="*/ 356 w 1067"/>
                <a:gd name="T17" fmla="*/ 273 h 625"/>
                <a:gd name="T18" fmla="*/ 496 w 1067"/>
                <a:gd name="T19" fmla="*/ 27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7" h="625">
                  <a:moveTo>
                    <a:pt x="496" y="275"/>
                  </a:moveTo>
                  <a:cubicBezTo>
                    <a:pt x="686" y="184"/>
                    <a:pt x="876" y="92"/>
                    <a:pt x="1067" y="0"/>
                  </a:cubicBezTo>
                  <a:cubicBezTo>
                    <a:pt x="1066" y="85"/>
                    <a:pt x="1067" y="169"/>
                    <a:pt x="1067" y="253"/>
                  </a:cubicBezTo>
                  <a:cubicBezTo>
                    <a:pt x="1065" y="291"/>
                    <a:pt x="1044" y="324"/>
                    <a:pt x="1022" y="353"/>
                  </a:cubicBezTo>
                  <a:cubicBezTo>
                    <a:pt x="980" y="404"/>
                    <a:pt x="927" y="445"/>
                    <a:pt x="871" y="479"/>
                  </a:cubicBezTo>
                  <a:cubicBezTo>
                    <a:pt x="697" y="583"/>
                    <a:pt x="486" y="625"/>
                    <a:pt x="285" y="591"/>
                  </a:cubicBezTo>
                  <a:cubicBezTo>
                    <a:pt x="204" y="578"/>
                    <a:pt x="126" y="552"/>
                    <a:pt x="52" y="518"/>
                  </a:cubicBezTo>
                  <a:cubicBezTo>
                    <a:pt x="34" y="379"/>
                    <a:pt x="17" y="240"/>
                    <a:pt x="0" y="101"/>
                  </a:cubicBezTo>
                  <a:cubicBezTo>
                    <a:pt x="118" y="159"/>
                    <a:pt x="238" y="216"/>
                    <a:pt x="356" y="273"/>
                  </a:cubicBezTo>
                  <a:cubicBezTo>
                    <a:pt x="400" y="295"/>
                    <a:pt x="452" y="297"/>
                    <a:pt x="496" y="2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0"/>
            <p:cNvSpPr/>
            <p:nvPr/>
          </p:nvSpPr>
          <p:spPr bwMode="auto">
            <a:xfrm>
              <a:off x="2974975" y="2955925"/>
              <a:ext cx="404813" cy="1728788"/>
            </a:xfrm>
            <a:custGeom>
              <a:avLst/>
              <a:gdLst>
                <a:gd name="T0" fmla="*/ 0 w 149"/>
                <a:gd name="T1" fmla="*/ 568 h 638"/>
                <a:gd name="T2" fmla="*/ 74 w 149"/>
                <a:gd name="T3" fmla="*/ 0 h 638"/>
                <a:gd name="T4" fmla="*/ 145 w 149"/>
                <a:gd name="T5" fmla="*/ 538 h 638"/>
                <a:gd name="T6" fmla="*/ 149 w 149"/>
                <a:gd name="T7" fmla="*/ 572 h 638"/>
                <a:gd name="T8" fmla="*/ 101 w 149"/>
                <a:gd name="T9" fmla="*/ 629 h 638"/>
                <a:gd name="T10" fmla="*/ 27 w 149"/>
                <a:gd name="T11" fmla="*/ 617 h 638"/>
                <a:gd name="T12" fmla="*/ 0 w 149"/>
                <a:gd name="T13" fmla="*/ 56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638">
                  <a:moveTo>
                    <a:pt x="0" y="568"/>
                  </a:moveTo>
                  <a:cubicBezTo>
                    <a:pt x="24" y="379"/>
                    <a:pt x="49" y="190"/>
                    <a:pt x="74" y="0"/>
                  </a:cubicBezTo>
                  <a:cubicBezTo>
                    <a:pt x="98" y="180"/>
                    <a:pt x="121" y="359"/>
                    <a:pt x="145" y="538"/>
                  </a:cubicBezTo>
                  <a:cubicBezTo>
                    <a:pt x="146" y="549"/>
                    <a:pt x="148" y="560"/>
                    <a:pt x="149" y="572"/>
                  </a:cubicBezTo>
                  <a:cubicBezTo>
                    <a:pt x="142" y="596"/>
                    <a:pt x="126" y="620"/>
                    <a:pt x="101" y="629"/>
                  </a:cubicBezTo>
                  <a:cubicBezTo>
                    <a:pt x="77" y="638"/>
                    <a:pt x="47" y="635"/>
                    <a:pt x="27" y="617"/>
                  </a:cubicBezTo>
                  <a:cubicBezTo>
                    <a:pt x="13" y="605"/>
                    <a:pt x="2" y="587"/>
                    <a:pt x="0" y="5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778480" y="4069638"/>
            <a:ext cx="635040" cy="635040"/>
            <a:chOff x="5778480" y="6091439"/>
            <a:chExt cx="635040" cy="635040"/>
          </a:xfrm>
        </p:grpSpPr>
        <p:sp>
          <p:nvSpPr>
            <p:cNvPr id="8" name="矩形 7"/>
            <p:cNvSpPr/>
            <p:nvPr/>
          </p:nvSpPr>
          <p:spPr>
            <a:xfrm rot="2700000">
              <a:off x="5778480" y="6091439"/>
              <a:ext cx="635040" cy="6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2700000">
              <a:off x="5944932" y="6257891"/>
              <a:ext cx="302136" cy="30213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60793" y="3011233"/>
            <a:ext cx="3470414" cy="805631"/>
            <a:chOff x="6621685" y="2257597"/>
            <a:chExt cx="3470414" cy="805631"/>
          </a:xfrm>
        </p:grpSpPr>
        <p:sp>
          <p:nvSpPr>
            <p:cNvPr id="15" name="文本框 14"/>
            <p:cNvSpPr txBox="1"/>
            <p:nvPr/>
          </p:nvSpPr>
          <p:spPr>
            <a:xfrm>
              <a:off x="6828269" y="2257597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4747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621685" y="2801618"/>
              <a:ext cx="347041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04775" y="188913"/>
            <a:ext cx="4094155" cy="624839"/>
            <a:chOff x="1106552" y="4131330"/>
            <a:chExt cx="4094155" cy="624839"/>
          </a:xfrm>
        </p:grpSpPr>
        <p:sp>
          <p:nvSpPr>
            <p:cNvPr id="10" name="矩形: 圆角 45"/>
            <p:cNvSpPr/>
            <p:nvPr/>
          </p:nvSpPr>
          <p:spPr>
            <a:xfrm>
              <a:off x="1164954" y="4137973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46"/>
            <p:cNvSpPr txBox="1"/>
            <p:nvPr/>
          </p:nvSpPr>
          <p:spPr>
            <a:xfrm>
              <a:off x="1106552" y="4131330"/>
              <a:ext cx="728357" cy="62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48703" y="4140894"/>
              <a:ext cx="3152004" cy="605711"/>
              <a:chOff x="6780890" y="2257597"/>
              <a:chExt cx="3152004" cy="60571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研究成果与应用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Research results and applications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5" name="Shape 2525"/>
          <p:cNvSpPr/>
          <p:nvPr/>
        </p:nvSpPr>
        <p:spPr>
          <a:xfrm>
            <a:off x="2553942" y="2675687"/>
            <a:ext cx="501191" cy="501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rgbClr val="4D4D4D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65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/>
          </a:p>
        </p:txBody>
      </p:sp>
      <p:sp>
        <p:nvSpPr>
          <p:cNvPr id="16" name="Shape 2547"/>
          <p:cNvSpPr/>
          <p:nvPr/>
        </p:nvSpPr>
        <p:spPr>
          <a:xfrm>
            <a:off x="9136866" y="2666798"/>
            <a:ext cx="501191" cy="501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4D4D4D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65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/>
          </a:p>
        </p:txBody>
      </p:sp>
      <p:sp>
        <p:nvSpPr>
          <p:cNvPr id="17" name="Shape 2587"/>
          <p:cNvSpPr/>
          <p:nvPr/>
        </p:nvSpPr>
        <p:spPr>
          <a:xfrm>
            <a:off x="5845404" y="2666797"/>
            <a:ext cx="501191" cy="501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rgbClr val="4D4D4D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65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/>
          </a:p>
        </p:txBody>
      </p:sp>
      <p:sp>
        <p:nvSpPr>
          <p:cNvPr id="18" name="矩形 17"/>
          <p:cNvSpPr/>
          <p:nvPr/>
        </p:nvSpPr>
        <p:spPr>
          <a:xfrm>
            <a:off x="4729296" y="2215381"/>
            <a:ext cx="2733408" cy="29166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437834" y="2224270"/>
            <a:ext cx="2733408" cy="29166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8020758" y="2215381"/>
            <a:ext cx="2733408" cy="29166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1601934" y="3525709"/>
            <a:ext cx="2405208" cy="1183294"/>
            <a:chOff x="1601934" y="3556570"/>
            <a:chExt cx="2405208" cy="1183294"/>
          </a:xfrm>
        </p:grpSpPr>
        <p:sp>
          <p:nvSpPr>
            <p:cNvPr id="22" name="标题 9"/>
            <p:cNvSpPr txBox="1"/>
            <p:nvPr/>
          </p:nvSpPr>
          <p:spPr>
            <a:xfrm>
              <a:off x="2096652" y="3556570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601934" y="3982221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893396" y="3525709"/>
            <a:ext cx="2405208" cy="1183294"/>
            <a:chOff x="4893396" y="3556570"/>
            <a:chExt cx="2405208" cy="1183294"/>
          </a:xfrm>
        </p:grpSpPr>
        <p:sp>
          <p:nvSpPr>
            <p:cNvPr id="25" name="标题 9"/>
            <p:cNvSpPr txBox="1"/>
            <p:nvPr/>
          </p:nvSpPr>
          <p:spPr>
            <a:xfrm>
              <a:off x="5388114" y="3556570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4893396" y="3982221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184858" y="3525709"/>
            <a:ext cx="2405208" cy="1183294"/>
            <a:chOff x="8184858" y="3556570"/>
            <a:chExt cx="2405208" cy="1183294"/>
          </a:xfrm>
        </p:grpSpPr>
        <p:sp>
          <p:nvSpPr>
            <p:cNvPr id="28" name="标题 9"/>
            <p:cNvSpPr txBox="1"/>
            <p:nvPr/>
          </p:nvSpPr>
          <p:spPr>
            <a:xfrm>
              <a:off x="8679576" y="3556570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8184858" y="3982221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Callout 7"/>
          <p:cNvSpPr/>
          <p:nvPr/>
        </p:nvSpPr>
        <p:spPr>
          <a:xfrm flipH="1">
            <a:off x="6853193" y="3511012"/>
            <a:ext cx="1761457" cy="1761457"/>
          </a:xfrm>
          <a:prstGeom prst="wedgeEllipseCallout">
            <a:avLst>
              <a:gd name="adj1" fmla="val 46281"/>
              <a:gd name="adj2" fmla="val 44851"/>
            </a:avLst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椭圆 1"/>
          <p:cNvSpPr/>
          <p:nvPr/>
        </p:nvSpPr>
        <p:spPr>
          <a:xfrm>
            <a:off x="6994794" y="3671124"/>
            <a:ext cx="1467472" cy="1467472"/>
          </a:xfrm>
          <a:prstGeom prst="ellipse">
            <a:avLst/>
          </a:prstGeom>
          <a:solidFill>
            <a:schemeClr val="bg1">
              <a:alpha val="98000"/>
            </a:schemeClr>
          </a:solidFill>
          <a:ln>
            <a:noFill/>
          </a:ln>
          <a:effectLst>
            <a:outerShdw blurRad="1651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04775" y="188913"/>
            <a:ext cx="4094155" cy="624839"/>
            <a:chOff x="1106552" y="4131330"/>
            <a:chExt cx="4094155" cy="624839"/>
          </a:xfrm>
        </p:grpSpPr>
        <p:sp>
          <p:nvSpPr>
            <p:cNvPr id="10" name="矩形: 圆角 45"/>
            <p:cNvSpPr/>
            <p:nvPr/>
          </p:nvSpPr>
          <p:spPr>
            <a:xfrm>
              <a:off x="1164954" y="4137973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46"/>
            <p:cNvSpPr txBox="1"/>
            <p:nvPr/>
          </p:nvSpPr>
          <p:spPr>
            <a:xfrm>
              <a:off x="1106552" y="4131330"/>
              <a:ext cx="728357" cy="62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48703" y="4140894"/>
              <a:ext cx="3152004" cy="605711"/>
              <a:chOff x="6780890" y="2257597"/>
              <a:chExt cx="3152004" cy="60571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研究成果与应用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Research results and applications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5" name="Oval Callout 4"/>
          <p:cNvSpPr/>
          <p:nvPr/>
        </p:nvSpPr>
        <p:spPr>
          <a:xfrm>
            <a:off x="1123951" y="3327358"/>
            <a:ext cx="1577150" cy="1577150"/>
          </a:xfrm>
          <a:prstGeom prst="wedgeEllipseCallout">
            <a:avLst>
              <a:gd name="adj1" fmla="val 46281"/>
              <a:gd name="adj2" fmla="val 44851"/>
            </a:avLst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0"/>
          <p:cNvSpPr/>
          <p:nvPr/>
        </p:nvSpPr>
        <p:spPr>
          <a:xfrm rot="20135657" flipH="1">
            <a:off x="3331190" y="2311539"/>
            <a:ext cx="2601067" cy="2601067"/>
          </a:xfrm>
          <a:prstGeom prst="wedgeEllipseCallout">
            <a:avLst>
              <a:gd name="adj1" fmla="val 46281"/>
              <a:gd name="adj2" fmla="val 44851"/>
            </a:avLst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Callout 13"/>
          <p:cNvSpPr/>
          <p:nvPr/>
        </p:nvSpPr>
        <p:spPr>
          <a:xfrm rot="16200000">
            <a:off x="6248764" y="1921003"/>
            <a:ext cx="1542686" cy="1542688"/>
          </a:xfrm>
          <a:prstGeom prst="wedgeEllipseCallout">
            <a:avLst>
              <a:gd name="adj1" fmla="val 46281"/>
              <a:gd name="adj2" fmla="val 44851"/>
            </a:avLst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Callout 16"/>
          <p:cNvSpPr/>
          <p:nvPr/>
        </p:nvSpPr>
        <p:spPr>
          <a:xfrm rot="16200000" flipH="1">
            <a:off x="8734120" y="1600144"/>
            <a:ext cx="2259561" cy="2259561"/>
          </a:xfrm>
          <a:prstGeom prst="wedgeEllipseCallout">
            <a:avLst>
              <a:gd name="adj1" fmla="val 46281"/>
              <a:gd name="adj2" fmla="val 44851"/>
            </a:avLst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23"/>
          <p:cNvSpPr/>
          <p:nvPr/>
        </p:nvSpPr>
        <p:spPr bwMode="auto">
          <a:xfrm rot="18901227">
            <a:off x="1181816" y="3382910"/>
            <a:ext cx="1458502" cy="1460768"/>
          </a:xfrm>
          <a:custGeom>
            <a:avLst/>
            <a:gdLst>
              <a:gd name="T0" fmla="*/ 353 w 429"/>
              <a:gd name="T1" fmla="*/ 352 h 429"/>
              <a:gd name="T2" fmla="*/ 76 w 429"/>
              <a:gd name="T3" fmla="*/ 352 h 429"/>
              <a:gd name="T4" fmla="*/ 76 w 429"/>
              <a:gd name="T5" fmla="*/ 76 h 429"/>
              <a:gd name="T6" fmla="*/ 353 w 429"/>
              <a:gd name="T7" fmla="*/ 76 h 429"/>
              <a:gd name="T8" fmla="*/ 353 w 429"/>
              <a:gd name="T9" fmla="*/ 352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" h="429">
                <a:moveTo>
                  <a:pt x="353" y="352"/>
                </a:moveTo>
                <a:cubicBezTo>
                  <a:pt x="276" y="429"/>
                  <a:pt x="153" y="429"/>
                  <a:pt x="76" y="352"/>
                </a:cubicBezTo>
                <a:cubicBezTo>
                  <a:pt x="0" y="276"/>
                  <a:pt x="0" y="152"/>
                  <a:pt x="76" y="76"/>
                </a:cubicBezTo>
                <a:cubicBezTo>
                  <a:pt x="153" y="0"/>
                  <a:pt x="276" y="0"/>
                  <a:pt x="353" y="76"/>
                </a:cubicBezTo>
                <a:cubicBezTo>
                  <a:pt x="429" y="152"/>
                  <a:pt x="429" y="276"/>
                  <a:pt x="353" y="352"/>
                </a:cubicBezTo>
                <a:close/>
              </a:path>
            </a:pathLst>
          </a:custGeom>
          <a:solidFill>
            <a:schemeClr val="bg1">
              <a:alpha val="98000"/>
            </a:schemeClr>
          </a:solidFill>
          <a:ln>
            <a:noFill/>
          </a:ln>
          <a:effectLst>
            <a:outerShdw blurRad="1651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Freeform 23"/>
          <p:cNvSpPr/>
          <p:nvPr/>
        </p:nvSpPr>
        <p:spPr bwMode="auto">
          <a:xfrm rot="18901227">
            <a:off x="3414836" y="2395715"/>
            <a:ext cx="2440764" cy="2444558"/>
          </a:xfrm>
          <a:custGeom>
            <a:avLst/>
            <a:gdLst>
              <a:gd name="T0" fmla="*/ 353 w 429"/>
              <a:gd name="T1" fmla="*/ 352 h 429"/>
              <a:gd name="T2" fmla="*/ 76 w 429"/>
              <a:gd name="T3" fmla="*/ 352 h 429"/>
              <a:gd name="T4" fmla="*/ 76 w 429"/>
              <a:gd name="T5" fmla="*/ 76 h 429"/>
              <a:gd name="T6" fmla="*/ 353 w 429"/>
              <a:gd name="T7" fmla="*/ 76 h 429"/>
              <a:gd name="T8" fmla="*/ 353 w 429"/>
              <a:gd name="T9" fmla="*/ 352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" h="429">
                <a:moveTo>
                  <a:pt x="353" y="352"/>
                </a:moveTo>
                <a:cubicBezTo>
                  <a:pt x="276" y="429"/>
                  <a:pt x="153" y="429"/>
                  <a:pt x="76" y="352"/>
                </a:cubicBezTo>
                <a:cubicBezTo>
                  <a:pt x="0" y="276"/>
                  <a:pt x="0" y="152"/>
                  <a:pt x="76" y="76"/>
                </a:cubicBezTo>
                <a:cubicBezTo>
                  <a:pt x="153" y="0"/>
                  <a:pt x="276" y="0"/>
                  <a:pt x="353" y="76"/>
                </a:cubicBezTo>
                <a:cubicBezTo>
                  <a:pt x="429" y="152"/>
                  <a:pt x="429" y="276"/>
                  <a:pt x="353" y="352"/>
                </a:cubicBezTo>
                <a:close/>
              </a:path>
            </a:pathLst>
          </a:custGeom>
          <a:solidFill>
            <a:schemeClr val="bg1">
              <a:alpha val="98000"/>
            </a:schemeClr>
          </a:solidFill>
          <a:ln>
            <a:noFill/>
          </a:ln>
          <a:effectLst>
            <a:outerShdw blurRad="1651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Freeform 23"/>
          <p:cNvSpPr/>
          <p:nvPr/>
        </p:nvSpPr>
        <p:spPr bwMode="auto">
          <a:xfrm rot="18901227">
            <a:off x="8809417" y="1694564"/>
            <a:ext cx="2091006" cy="2094258"/>
          </a:xfrm>
          <a:custGeom>
            <a:avLst/>
            <a:gdLst>
              <a:gd name="T0" fmla="*/ 353 w 429"/>
              <a:gd name="T1" fmla="*/ 352 h 429"/>
              <a:gd name="T2" fmla="*/ 76 w 429"/>
              <a:gd name="T3" fmla="*/ 352 h 429"/>
              <a:gd name="T4" fmla="*/ 76 w 429"/>
              <a:gd name="T5" fmla="*/ 76 h 429"/>
              <a:gd name="T6" fmla="*/ 353 w 429"/>
              <a:gd name="T7" fmla="*/ 76 h 429"/>
              <a:gd name="T8" fmla="*/ 353 w 429"/>
              <a:gd name="T9" fmla="*/ 352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" h="429">
                <a:moveTo>
                  <a:pt x="353" y="352"/>
                </a:moveTo>
                <a:cubicBezTo>
                  <a:pt x="276" y="429"/>
                  <a:pt x="153" y="429"/>
                  <a:pt x="76" y="352"/>
                </a:cubicBezTo>
                <a:cubicBezTo>
                  <a:pt x="0" y="276"/>
                  <a:pt x="0" y="152"/>
                  <a:pt x="76" y="76"/>
                </a:cubicBezTo>
                <a:cubicBezTo>
                  <a:pt x="153" y="0"/>
                  <a:pt x="276" y="0"/>
                  <a:pt x="353" y="76"/>
                </a:cubicBezTo>
                <a:cubicBezTo>
                  <a:pt x="429" y="152"/>
                  <a:pt x="429" y="276"/>
                  <a:pt x="353" y="352"/>
                </a:cubicBezTo>
                <a:close/>
              </a:path>
            </a:pathLst>
          </a:custGeom>
          <a:solidFill>
            <a:schemeClr val="bg1">
              <a:alpha val="98000"/>
            </a:schemeClr>
          </a:solidFill>
          <a:ln>
            <a:noFill/>
          </a:ln>
          <a:effectLst>
            <a:outerShdw blurRad="1651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Freeform 23"/>
          <p:cNvSpPr/>
          <p:nvPr/>
        </p:nvSpPr>
        <p:spPr bwMode="auto">
          <a:xfrm rot="18901227">
            <a:off x="6315045" y="1994421"/>
            <a:ext cx="1402798" cy="1404982"/>
          </a:xfrm>
          <a:custGeom>
            <a:avLst/>
            <a:gdLst>
              <a:gd name="T0" fmla="*/ 353 w 429"/>
              <a:gd name="T1" fmla="*/ 352 h 429"/>
              <a:gd name="T2" fmla="*/ 76 w 429"/>
              <a:gd name="T3" fmla="*/ 352 h 429"/>
              <a:gd name="T4" fmla="*/ 76 w 429"/>
              <a:gd name="T5" fmla="*/ 76 h 429"/>
              <a:gd name="T6" fmla="*/ 353 w 429"/>
              <a:gd name="T7" fmla="*/ 76 h 429"/>
              <a:gd name="T8" fmla="*/ 353 w 429"/>
              <a:gd name="T9" fmla="*/ 352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" h="429">
                <a:moveTo>
                  <a:pt x="353" y="352"/>
                </a:moveTo>
                <a:cubicBezTo>
                  <a:pt x="276" y="429"/>
                  <a:pt x="153" y="429"/>
                  <a:pt x="76" y="352"/>
                </a:cubicBezTo>
                <a:cubicBezTo>
                  <a:pt x="0" y="276"/>
                  <a:pt x="0" y="152"/>
                  <a:pt x="76" y="76"/>
                </a:cubicBezTo>
                <a:cubicBezTo>
                  <a:pt x="153" y="0"/>
                  <a:pt x="276" y="0"/>
                  <a:pt x="353" y="76"/>
                </a:cubicBezTo>
                <a:cubicBezTo>
                  <a:pt x="429" y="152"/>
                  <a:pt x="429" y="276"/>
                  <a:pt x="353" y="352"/>
                </a:cubicBezTo>
                <a:close/>
              </a:path>
            </a:pathLst>
          </a:custGeom>
          <a:solidFill>
            <a:schemeClr val="bg1">
              <a:alpha val="98000"/>
            </a:schemeClr>
          </a:solidFill>
          <a:ln>
            <a:noFill/>
          </a:ln>
          <a:effectLst>
            <a:outerShdw blurRad="1651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9" name="Freeform 127"/>
          <p:cNvSpPr>
            <a:spLocks noEditPoints="1"/>
          </p:cNvSpPr>
          <p:nvPr/>
        </p:nvSpPr>
        <p:spPr bwMode="auto">
          <a:xfrm>
            <a:off x="6830859" y="2512291"/>
            <a:ext cx="375276" cy="368226"/>
          </a:xfrm>
          <a:custGeom>
            <a:avLst/>
            <a:gdLst>
              <a:gd name="T0" fmla="*/ 166 w 184"/>
              <a:gd name="T1" fmla="*/ 41 h 180"/>
              <a:gd name="T2" fmla="*/ 35 w 184"/>
              <a:gd name="T3" fmla="*/ 14 h 180"/>
              <a:gd name="T4" fmla="*/ 78 w 184"/>
              <a:gd name="T5" fmla="*/ 71 h 180"/>
              <a:gd name="T6" fmla="*/ 78 w 184"/>
              <a:gd name="T7" fmla="*/ 71 h 180"/>
              <a:gd name="T8" fmla="*/ 111 w 184"/>
              <a:gd name="T9" fmla="*/ 75 h 180"/>
              <a:gd name="T10" fmla="*/ 111 w 184"/>
              <a:gd name="T11" fmla="*/ 107 h 180"/>
              <a:gd name="T12" fmla="*/ 136 w 184"/>
              <a:gd name="T13" fmla="*/ 111 h 180"/>
              <a:gd name="T14" fmla="*/ 135 w 184"/>
              <a:gd name="T15" fmla="*/ 114 h 180"/>
              <a:gd name="T16" fmla="*/ 89 w 184"/>
              <a:gd name="T17" fmla="*/ 154 h 180"/>
              <a:gd name="T18" fmla="*/ 49 w 184"/>
              <a:gd name="T19" fmla="*/ 108 h 180"/>
              <a:gd name="T20" fmla="*/ 73 w 184"/>
              <a:gd name="T21" fmla="*/ 107 h 180"/>
              <a:gd name="T22" fmla="*/ 78 w 184"/>
              <a:gd name="T23" fmla="*/ 71 h 180"/>
              <a:gd name="T24" fmla="*/ 103 w 184"/>
              <a:gd name="T25" fmla="*/ 79 h 180"/>
              <a:gd name="T26" fmla="*/ 82 w 184"/>
              <a:gd name="T27" fmla="*/ 111 h 180"/>
              <a:gd name="T28" fmla="*/ 78 w 184"/>
              <a:gd name="T29" fmla="*/ 116 h 180"/>
              <a:gd name="T30" fmla="*/ 92 w 184"/>
              <a:gd name="T31" fmla="*/ 145 h 180"/>
              <a:gd name="T32" fmla="*/ 107 w 184"/>
              <a:gd name="T33" fmla="*/ 116 h 180"/>
              <a:gd name="T34" fmla="*/ 103 w 184"/>
              <a:gd name="T35" fmla="*/ 111 h 180"/>
              <a:gd name="T36" fmla="*/ 153 w 184"/>
              <a:gd name="T37" fmla="*/ 0 h 180"/>
              <a:gd name="T38" fmla="*/ 160 w 184"/>
              <a:gd name="T39" fmla="*/ 3 h 180"/>
              <a:gd name="T40" fmla="*/ 184 w 184"/>
              <a:gd name="T41" fmla="*/ 47 h 180"/>
              <a:gd name="T42" fmla="*/ 184 w 184"/>
              <a:gd name="T43" fmla="*/ 48 h 180"/>
              <a:gd name="T44" fmla="*/ 177 w 184"/>
              <a:gd name="T45" fmla="*/ 180 h 180"/>
              <a:gd name="T46" fmla="*/ 8 w 184"/>
              <a:gd name="T47" fmla="*/ 180 h 180"/>
              <a:gd name="T48" fmla="*/ 1 w 184"/>
              <a:gd name="T49" fmla="*/ 173 h 180"/>
              <a:gd name="T50" fmla="*/ 1 w 184"/>
              <a:gd name="T51" fmla="*/ 47 h 180"/>
              <a:gd name="T52" fmla="*/ 25 w 184"/>
              <a:gd name="T53" fmla="*/ 3 h 180"/>
              <a:gd name="T54" fmla="*/ 31 w 184"/>
              <a:gd name="T55" fmla="*/ 0 h 180"/>
              <a:gd name="T56" fmla="*/ 153 w 184"/>
              <a:gd name="T57" fmla="*/ 0 h 180"/>
              <a:gd name="T58" fmla="*/ 15 w 184"/>
              <a:gd name="T59" fmla="*/ 55 h 180"/>
              <a:gd name="T60" fmla="*/ 170 w 184"/>
              <a:gd name="T61" fmla="*/ 166 h 180"/>
              <a:gd name="T62" fmla="*/ 15 w 184"/>
              <a:gd name="T63" fmla="*/ 55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4" h="180">
                <a:moveTo>
                  <a:pt x="19" y="41"/>
                </a:moveTo>
                <a:cubicBezTo>
                  <a:pt x="82" y="41"/>
                  <a:pt x="102" y="41"/>
                  <a:pt x="166" y="41"/>
                </a:cubicBezTo>
                <a:cubicBezTo>
                  <a:pt x="150" y="14"/>
                  <a:pt x="150" y="14"/>
                  <a:pt x="150" y="14"/>
                </a:cubicBezTo>
                <a:cubicBezTo>
                  <a:pt x="35" y="14"/>
                  <a:pt x="35" y="14"/>
                  <a:pt x="35" y="14"/>
                </a:cubicBezTo>
                <a:cubicBezTo>
                  <a:pt x="19" y="41"/>
                  <a:pt x="19" y="41"/>
                  <a:pt x="19" y="41"/>
                </a:cubicBezTo>
                <a:close/>
                <a:moveTo>
                  <a:pt x="78" y="71"/>
                </a:moveTo>
                <a:cubicBezTo>
                  <a:pt x="78" y="71"/>
                  <a:pt x="78" y="71"/>
                  <a:pt x="78" y="71"/>
                </a:cubicBezTo>
                <a:cubicBezTo>
                  <a:pt x="78" y="71"/>
                  <a:pt x="78" y="71"/>
                  <a:pt x="78" y="71"/>
                </a:cubicBezTo>
                <a:cubicBezTo>
                  <a:pt x="107" y="71"/>
                  <a:pt x="107" y="71"/>
                  <a:pt x="107" y="71"/>
                </a:cubicBezTo>
                <a:cubicBezTo>
                  <a:pt x="109" y="71"/>
                  <a:pt x="111" y="73"/>
                  <a:pt x="111" y="75"/>
                </a:cubicBezTo>
                <a:cubicBezTo>
                  <a:pt x="111" y="75"/>
                  <a:pt x="111" y="75"/>
                  <a:pt x="111" y="75"/>
                </a:cubicBezTo>
                <a:cubicBezTo>
                  <a:pt x="111" y="107"/>
                  <a:pt x="111" y="107"/>
                  <a:pt x="111" y="107"/>
                </a:cubicBezTo>
                <a:cubicBezTo>
                  <a:pt x="132" y="107"/>
                  <a:pt x="132" y="107"/>
                  <a:pt x="132" y="107"/>
                </a:cubicBezTo>
                <a:cubicBezTo>
                  <a:pt x="134" y="107"/>
                  <a:pt x="136" y="109"/>
                  <a:pt x="136" y="111"/>
                </a:cubicBezTo>
                <a:cubicBezTo>
                  <a:pt x="136" y="112"/>
                  <a:pt x="136" y="114"/>
                  <a:pt x="135" y="114"/>
                </a:cubicBezTo>
                <a:cubicBezTo>
                  <a:pt x="135" y="114"/>
                  <a:pt x="135" y="114"/>
                  <a:pt x="135" y="114"/>
                </a:cubicBezTo>
                <a:cubicBezTo>
                  <a:pt x="95" y="154"/>
                  <a:pt x="95" y="154"/>
                  <a:pt x="95" y="154"/>
                </a:cubicBezTo>
                <a:cubicBezTo>
                  <a:pt x="94" y="156"/>
                  <a:pt x="91" y="156"/>
                  <a:pt x="89" y="154"/>
                </a:cubicBezTo>
                <a:cubicBezTo>
                  <a:pt x="49" y="114"/>
                  <a:pt x="49" y="114"/>
                  <a:pt x="49" y="114"/>
                </a:cubicBezTo>
                <a:cubicBezTo>
                  <a:pt x="48" y="113"/>
                  <a:pt x="48" y="110"/>
                  <a:pt x="49" y="108"/>
                </a:cubicBezTo>
                <a:cubicBezTo>
                  <a:pt x="50" y="107"/>
                  <a:pt x="51" y="107"/>
                  <a:pt x="52" y="107"/>
                </a:cubicBezTo>
                <a:cubicBezTo>
                  <a:pt x="73" y="107"/>
                  <a:pt x="73" y="107"/>
                  <a:pt x="73" y="107"/>
                </a:cubicBezTo>
                <a:cubicBezTo>
                  <a:pt x="73" y="75"/>
                  <a:pt x="73" y="75"/>
                  <a:pt x="73" y="75"/>
                </a:cubicBezTo>
                <a:cubicBezTo>
                  <a:pt x="73" y="73"/>
                  <a:pt x="75" y="71"/>
                  <a:pt x="78" y="71"/>
                </a:cubicBezTo>
                <a:close/>
                <a:moveTo>
                  <a:pt x="103" y="79"/>
                </a:moveTo>
                <a:cubicBezTo>
                  <a:pt x="103" y="79"/>
                  <a:pt x="103" y="79"/>
                  <a:pt x="103" y="79"/>
                </a:cubicBezTo>
                <a:cubicBezTo>
                  <a:pt x="82" y="79"/>
                  <a:pt x="82" y="79"/>
                  <a:pt x="82" y="79"/>
                </a:cubicBezTo>
                <a:cubicBezTo>
                  <a:pt x="82" y="111"/>
                  <a:pt x="82" y="111"/>
                  <a:pt x="82" y="111"/>
                </a:cubicBezTo>
                <a:cubicBezTo>
                  <a:pt x="82" y="111"/>
                  <a:pt x="82" y="111"/>
                  <a:pt x="82" y="111"/>
                </a:cubicBezTo>
                <a:cubicBezTo>
                  <a:pt x="82" y="114"/>
                  <a:pt x="80" y="116"/>
                  <a:pt x="78" y="116"/>
                </a:cubicBezTo>
                <a:cubicBezTo>
                  <a:pt x="63" y="116"/>
                  <a:pt x="63" y="116"/>
                  <a:pt x="63" y="116"/>
                </a:cubicBezTo>
                <a:cubicBezTo>
                  <a:pt x="92" y="145"/>
                  <a:pt x="92" y="145"/>
                  <a:pt x="92" y="145"/>
                </a:cubicBezTo>
                <a:cubicBezTo>
                  <a:pt x="122" y="116"/>
                  <a:pt x="122" y="116"/>
                  <a:pt x="122" y="116"/>
                </a:cubicBezTo>
                <a:cubicBezTo>
                  <a:pt x="107" y="116"/>
                  <a:pt x="107" y="116"/>
                  <a:pt x="107" y="116"/>
                </a:cubicBezTo>
                <a:cubicBezTo>
                  <a:pt x="107" y="116"/>
                  <a:pt x="107" y="116"/>
                  <a:pt x="107" y="116"/>
                </a:cubicBezTo>
                <a:cubicBezTo>
                  <a:pt x="104" y="116"/>
                  <a:pt x="103" y="114"/>
                  <a:pt x="103" y="111"/>
                </a:cubicBezTo>
                <a:cubicBezTo>
                  <a:pt x="103" y="79"/>
                  <a:pt x="103" y="79"/>
                  <a:pt x="103" y="79"/>
                </a:cubicBezTo>
                <a:close/>
                <a:moveTo>
                  <a:pt x="153" y="0"/>
                </a:moveTo>
                <a:cubicBezTo>
                  <a:pt x="153" y="0"/>
                  <a:pt x="153" y="0"/>
                  <a:pt x="153" y="0"/>
                </a:cubicBezTo>
                <a:cubicBezTo>
                  <a:pt x="156" y="0"/>
                  <a:pt x="159" y="1"/>
                  <a:pt x="160" y="3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4" y="44"/>
                  <a:pt x="184" y="46"/>
                  <a:pt x="184" y="47"/>
                </a:cubicBezTo>
                <a:cubicBezTo>
                  <a:pt x="184" y="48"/>
                  <a:pt x="184" y="48"/>
                  <a:pt x="184" y="48"/>
                </a:cubicBezTo>
                <a:cubicBezTo>
                  <a:pt x="184" y="48"/>
                  <a:pt x="184" y="48"/>
                  <a:pt x="184" y="48"/>
                </a:cubicBezTo>
                <a:cubicBezTo>
                  <a:pt x="184" y="173"/>
                  <a:pt x="184" y="173"/>
                  <a:pt x="184" y="173"/>
                </a:cubicBezTo>
                <a:cubicBezTo>
                  <a:pt x="184" y="177"/>
                  <a:pt x="181" y="180"/>
                  <a:pt x="177" y="180"/>
                </a:cubicBezTo>
                <a:cubicBezTo>
                  <a:pt x="177" y="180"/>
                  <a:pt x="177" y="180"/>
                  <a:pt x="177" y="180"/>
                </a:cubicBezTo>
                <a:cubicBezTo>
                  <a:pt x="8" y="180"/>
                  <a:pt x="8" y="180"/>
                  <a:pt x="8" y="180"/>
                </a:cubicBezTo>
                <a:cubicBezTo>
                  <a:pt x="4" y="180"/>
                  <a:pt x="1" y="177"/>
                  <a:pt x="1" y="173"/>
                </a:cubicBezTo>
                <a:cubicBezTo>
                  <a:pt x="1" y="173"/>
                  <a:pt x="1" y="173"/>
                  <a:pt x="1" y="173"/>
                </a:cubicBezTo>
                <a:cubicBezTo>
                  <a:pt x="1" y="48"/>
                  <a:pt x="1" y="48"/>
                  <a:pt x="1" y="48"/>
                </a:cubicBezTo>
                <a:cubicBezTo>
                  <a:pt x="1" y="48"/>
                  <a:pt x="1" y="48"/>
                  <a:pt x="1" y="47"/>
                </a:cubicBezTo>
                <a:cubicBezTo>
                  <a:pt x="0" y="46"/>
                  <a:pt x="1" y="44"/>
                  <a:pt x="1" y="43"/>
                </a:cubicBezTo>
                <a:cubicBezTo>
                  <a:pt x="25" y="3"/>
                  <a:pt x="25" y="3"/>
                  <a:pt x="25" y="3"/>
                </a:cubicBezTo>
                <a:cubicBezTo>
                  <a:pt x="26" y="1"/>
                  <a:pt x="28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53" y="0"/>
                  <a:pt x="153" y="0"/>
                  <a:pt x="153" y="0"/>
                </a:cubicBezTo>
                <a:close/>
                <a:moveTo>
                  <a:pt x="15" y="55"/>
                </a:moveTo>
                <a:cubicBezTo>
                  <a:pt x="15" y="55"/>
                  <a:pt x="15" y="55"/>
                  <a:pt x="15" y="55"/>
                </a:cubicBezTo>
                <a:cubicBezTo>
                  <a:pt x="15" y="166"/>
                  <a:pt x="15" y="166"/>
                  <a:pt x="15" y="166"/>
                </a:cubicBezTo>
                <a:cubicBezTo>
                  <a:pt x="170" y="166"/>
                  <a:pt x="170" y="166"/>
                  <a:pt x="170" y="166"/>
                </a:cubicBezTo>
                <a:cubicBezTo>
                  <a:pt x="170" y="55"/>
                  <a:pt x="170" y="55"/>
                  <a:pt x="170" y="55"/>
                </a:cubicBezTo>
                <a:cubicBezTo>
                  <a:pt x="118" y="55"/>
                  <a:pt x="67" y="55"/>
                  <a:pt x="15" y="5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132"/>
          <p:cNvSpPr>
            <a:spLocks noEditPoints="1"/>
          </p:cNvSpPr>
          <p:nvPr/>
        </p:nvSpPr>
        <p:spPr bwMode="auto">
          <a:xfrm>
            <a:off x="7541774" y="4264024"/>
            <a:ext cx="373514" cy="318894"/>
          </a:xfrm>
          <a:custGeom>
            <a:avLst/>
            <a:gdLst>
              <a:gd name="T0" fmla="*/ 176 w 183"/>
              <a:gd name="T1" fmla="*/ 0 h 156"/>
              <a:gd name="T2" fmla="*/ 7 w 183"/>
              <a:gd name="T3" fmla="*/ 0 h 156"/>
              <a:gd name="T4" fmla="*/ 0 w 183"/>
              <a:gd name="T5" fmla="*/ 7 h 156"/>
              <a:gd name="T6" fmla="*/ 0 w 183"/>
              <a:gd name="T7" fmla="*/ 149 h 156"/>
              <a:gd name="T8" fmla="*/ 7 w 183"/>
              <a:gd name="T9" fmla="*/ 156 h 156"/>
              <a:gd name="T10" fmla="*/ 176 w 183"/>
              <a:gd name="T11" fmla="*/ 156 h 156"/>
              <a:gd name="T12" fmla="*/ 183 w 183"/>
              <a:gd name="T13" fmla="*/ 149 h 156"/>
              <a:gd name="T14" fmla="*/ 183 w 183"/>
              <a:gd name="T15" fmla="*/ 7 h 156"/>
              <a:gd name="T16" fmla="*/ 176 w 183"/>
              <a:gd name="T17" fmla="*/ 0 h 156"/>
              <a:gd name="T18" fmla="*/ 169 w 183"/>
              <a:gd name="T19" fmla="*/ 142 h 156"/>
              <a:gd name="T20" fmla="*/ 169 w 183"/>
              <a:gd name="T21" fmla="*/ 142 h 156"/>
              <a:gd name="T22" fmla="*/ 14 w 183"/>
              <a:gd name="T23" fmla="*/ 142 h 156"/>
              <a:gd name="T24" fmla="*/ 14 w 183"/>
              <a:gd name="T25" fmla="*/ 126 h 156"/>
              <a:gd name="T26" fmla="*/ 51 w 183"/>
              <a:gd name="T27" fmla="*/ 90 h 156"/>
              <a:gd name="T28" fmla="*/ 76 w 183"/>
              <a:gd name="T29" fmla="*/ 115 h 156"/>
              <a:gd name="T30" fmla="*/ 76 w 183"/>
              <a:gd name="T31" fmla="*/ 115 h 156"/>
              <a:gd name="T32" fmla="*/ 76 w 183"/>
              <a:gd name="T33" fmla="*/ 115 h 156"/>
              <a:gd name="T34" fmla="*/ 76 w 183"/>
              <a:gd name="T35" fmla="*/ 116 h 156"/>
              <a:gd name="T36" fmla="*/ 91 w 183"/>
              <a:gd name="T37" fmla="*/ 130 h 156"/>
              <a:gd name="T38" fmla="*/ 97 w 183"/>
              <a:gd name="T39" fmla="*/ 130 h 156"/>
              <a:gd name="T40" fmla="*/ 97 w 183"/>
              <a:gd name="T41" fmla="*/ 124 h 156"/>
              <a:gd name="T42" fmla="*/ 85 w 183"/>
              <a:gd name="T43" fmla="*/ 112 h 156"/>
              <a:gd name="T44" fmla="*/ 119 w 183"/>
              <a:gd name="T45" fmla="*/ 78 h 156"/>
              <a:gd name="T46" fmla="*/ 169 w 183"/>
              <a:gd name="T47" fmla="*/ 128 h 156"/>
              <a:gd name="T48" fmla="*/ 169 w 183"/>
              <a:gd name="T49" fmla="*/ 142 h 156"/>
              <a:gd name="T50" fmla="*/ 169 w 183"/>
              <a:gd name="T51" fmla="*/ 117 h 156"/>
              <a:gd name="T52" fmla="*/ 169 w 183"/>
              <a:gd name="T53" fmla="*/ 117 h 156"/>
              <a:gd name="T54" fmla="*/ 122 w 183"/>
              <a:gd name="T55" fmla="*/ 69 h 156"/>
              <a:gd name="T56" fmla="*/ 116 w 183"/>
              <a:gd name="T57" fmla="*/ 69 h 156"/>
              <a:gd name="T58" fmla="*/ 79 w 183"/>
              <a:gd name="T59" fmla="*/ 106 h 156"/>
              <a:gd name="T60" fmla="*/ 53 w 183"/>
              <a:gd name="T61" fmla="*/ 81 h 156"/>
              <a:gd name="T62" fmla="*/ 48 w 183"/>
              <a:gd name="T63" fmla="*/ 81 h 156"/>
              <a:gd name="T64" fmla="*/ 14 w 183"/>
              <a:gd name="T65" fmla="*/ 114 h 156"/>
              <a:gd name="T66" fmla="*/ 14 w 183"/>
              <a:gd name="T67" fmla="*/ 14 h 156"/>
              <a:gd name="T68" fmla="*/ 169 w 183"/>
              <a:gd name="T69" fmla="*/ 14 h 156"/>
              <a:gd name="T70" fmla="*/ 169 w 183"/>
              <a:gd name="T71" fmla="*/ 117 h 156"/>
              <a:gd name="T72" fmla="*/ 53 w 183"/>
              <a:gd name="T73" fmla="*/ 70 h 156"/>
              <a:gd name="T74" fmla="*/ 53 w 183"/>
              <a:gd name="T75" fmla="*/ 70 h 156"/>
              <a:gd name="T76" fmla="*/ 78 w 183"/>
              <a:gd name="T77" fmla="*/ 46 h 156"/>
              <a:gd name="T78" fmla="*/ 53 w 183"/>
              <a:gd name="T79" fmla="*/ 21 h 156"/>
              <a:gd name="T80" fmla="*/ 29 w 183"/>
              <a:gd name="T81" fmla="*/ 46 h 156"/>
              <a:gd name="T82" fmla="*/ 53 w 183"/>
              <a:gd name="T83" fmla="*/ 70 h 156"/>
              <a:gd name="T84" fmla="*/ 53 w 183"/>
              <a:gd name="T85" fmla="*/ 30 h 156"/>
              <a:gd name="T86" fmla="*/ 53 w 183"/>
              <a:gd name="T87" fmla="*/ 30 h 156"/>
              <a:gd name="T88" fmla="*/ 69 w 183"/>
              <a:gd name="T89" fmla="*/ 46 h 156"/>
              <a:gd name="T90" fmla="*/ 53 w 183"/>
              <a:gd name="T91" fmla="*/ 62 h 156"/>
              <a:gd name="T92" fmla="*/ 37 w 183"/>
              <a:gd name="T93" fmla="*/ 46 h 156"/>
              <a:gd name="T94" fmla="*/ 53 w 183"/>
              <a:gd name="T95" fmla="*/ 3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83" h="156">
                <a:moveTo>
                  <a:pt x="176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3"/>
                  <a:pt x="3" y="156"/>
                  <a:pt x="7" y="156"/>
                </a:cubicBezTo>
                <a:cubicBezTo>
                  <a:pt x="176" y="156"/>
                  <a:pt x="176" y="156"/>
                  <a:pt x="176" y="156"/>
                </a:cubicBezTo>
                <a:cubicBezTo>
                  <a:pt x="180" y="156"/>
                  <a:pt x="183" y="153"/>
                  <a:pt x="183" y="149"/>
                </a:cubicBezTo>
                <a:cubicBezTo>
                  <a:pt x="183" y="7"/>
                  <a:pt x="183" y="7"/>
                  <a:pt x="183" y="7"/>
                </a:cubicBezTo>
                <a:cubicBezTo>
                  <a:pt x="183" y="3"/>
                  <a:pt x="180" y="0"/>
                  <a:pt x="176" y="0"/>
                </a:cubicBezTo>
                <a:close/>
                <a:moveTo>
                  <a:pt x="169" y="142"/>
                </a:moveTo>
                <a:cubicBezTo>
                  <a:pt x="169" y="142"/>
                  <a:pt x="169" y="142"/>
                  <a:pt x="169" y="142"/>
                </a:cubicBezTo>
                <a:cubicBezTo>
                  <a:pt x="14" y="142"/>
                  <a:pt x="14" y="142"/>
                  <a:pt x="14" y="142"/>
                </a:cubicBezTo>
                <a:cubicBezTo>
                  <a:pt x="14" y="126"/>
                  <a:pt x="14" y="126"/>
                  <a:pt x="14" y="126"/>
                </a:cubicBezTo>
                <a:cubicBezTo>
                  <a:pt x="51" y="90"/>
                  <a:pt x="51" y="90"/>
                  <a:pt x="51" y="90"/>
                </a:cubicBezTo>
                <a:cubicBezTo>
                  <a:pt x="76" y="115"/>
                  <a:pt x="76" y="115"/>
                  <a:pt x="76" y="115"/>
                </a:cubicBezTo>
                <a:cubicBezTo>
                  <a:pt x="76" y="115"/>
                  <a:pt x="76" y="115"/>
                  <a:pt x="76" y="115"/>
                </a:cubicBezTo>
                <a:cubicBezTo>
                  <a:pt x="76" y="115"/>
                  <a:pt x="76" y="115"/>
                  <a:pt x="76" y="115"/>
                </a:cubicBezTo>
                <a:cubicBezTo>
                  <a:pt x="76" y="116"/>
                  <a:pt x="76" y="116"/>
                  <a:pt x="76" y="116"/>
                </a:cubicBezTo>
                <a:cubicBezTo>
                  <a:pt x="91" y="130"/>
                  <a:pt x="91" y="130"/>
                  <a:pt x="91" y="130"/>
                </a:cubicBezTo>
                <a:cubicBezTo>
                  <a:pt x="93" y="132"/>
                  <a:pt x="95" y="132"/>
                  <a:pt x="97" y="130"/>
                </a:cubicBezTo>
                <a:cubicBezTo>
                  <a:pt x="98" y="129"/>
                  <a:pt x="98" y="126"/>
                  <a:pt x="97" y="124"/>
                </a:cubicBezTo>
                <a:cubicBezTo>
                  <a:pt x="85" y="112"/>
                  <a:pt x="85" y="112"/>
                  <a:pt x="85" y="112"/>
                </a:cubicBezTo>
                <a:cubicBezTo>
                  <a:pt x="119" y="78"/>
                  <a:pt x="119" y="78"/>
                  <a:pt x="119" y="78"/>
                </a:cubicBezTo>
                <a:cubicBezTo>
                  <a:pt x="169" y="128"/>
                  <a:pt x="169" y="128"/>
                  <a:pt x="169" y="128"/>
                </a:cubicBezTo>
                <a:cubicBezTo>
                  <a:pt x="169" y="142"/>
                  <a:pt x="169" y="142"/>
                  <a:pt x="169" y="142"/>
                </a:cubicBezTo>
                <a:close/>
                <a:moveTo>
                  <a:pt x="169" y="117"/>
                </a:moveTo>
                <a:cubicBezTo>
                  <a:pt x="169" y="117"/>
                  <a:pt x="169" y="117"/>
                  <a:pt x="169" y="117"/>
                </a:cubicBezTo>
                <a:cubicBezTo>
                  <a:pt x="122" y="69"/>
                  <a:pt x="122" y="69"/>
                  <a:pt x="122" y="69"/>
                </a:cubicBezTo>
                <a:cubicBezTo>
                  <a:pt x="120" y="68"/>
                  <a:pt x="118" y="68"/>
                  <a:pt x="116" y="69"/>
                </a:cubicBezTo>
                <a:cubicBezTo>
                  <a:pt x="79" y="106"/>
                  <a:pt x="79" y="106"/>
                  <a:pt x="79" y="106"/>
                </a:cubicBezTo>
                <a:cubicBezTo>
                  <a:pt x="53" y="81"/>
                  <a:pt x="53" y="81"/>
                  <a:pt x="53" y="81"/>
                </a:cubicBezTo>
                <a:cubicBezTo>
                  <a:pt x="52" y="79"/>
                  <a:pt x="49" y="79"/>
                  <a:pt x="48" y="81"/>
                </a:cubicBezTo>
                <a:cubicBezTo>
                  <a:pt x="14" y="114"/>
                  <a:pt x="14" y="114"/>
                  <a:pt x="14" y="1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69" y="14"/>
                  <a:pt x="169" y="14"/>
                  <a:pt x="169" y="14"/>
                </a:cubicBezTo>
                <a:cubicBezTo>
                  <a:pt x="169" y="117"/>
                  <a:pt x="169" y="117"/>
                  <a:pt x="169" y="117"/>
                </a:cubicBezTo>
                <a:close/>
                <a:moveTo>
                  <a:pt x="53" y="70"/>
                </a:moveTo>
                <a:cubicBezTo>
                  <a:pt x="53" y="70"/>
                  <a:pt x="53" y="70"/>
                  <a:pt x="53" y="70"/>
                </a:cubicBezTo>
                <a:cubicBezTo>
                  <a:pt x="67" y="70"/>
                  <a:pt x="78" y="59"/>
                  <a:pt x="78" y="46"/>
                </a:cubicBezTo>
                <a:cubicBezTo>
                  <a:pt x="78" y="32"/>
                  <a:pt x="67" y="21"/>
                  <a:pt x="53" y="21"/>
                </a:cubicBezTo>
                <a:cubicBezTo>
                  <a:pt x="40" y="21"/>
                  <a:pt x="29" y="32"/>
                  <a:pt x="29" y="46"/>
                </a:cubicBezTo>
                <a:cubicBezTo>
                  <a:pt x="29" y="59"/>
                  <a:pt x="40" y="70"/>
                  <a:pt x="53" y="70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62" y="30"/>
                  <a:pt x="69" y="37"/>
                  <a:pt x="69" y="46"/>
                </a:cubicBezTo>
                <a:cubicBezTo>
                  <a:pt x="69" y="55"/>
                  <a:pt x="62" y="62"/>
                  <a:pt x="53" y="62"/>
                </a:cubicBezTo>
                <a:cubicBezTo>
                  <a:pt x="44" y="62"/>
                  <a:pt x="37" y="55"/>
                  <a:pt x="37" y="46"/>
                </a:cubicBezTo>
                <a:cubicBezTo>
                  <a:pt x="37" y="37"/>
                  <a:pt x="44" y="30"/>
                  <a:pt x="53" y="3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140"/>
          <p:cNvSpPr>
            <a:spLocks noEditPoints="1"/>
          </p:cNvSpPr>
          <p:nvPr/>
        </p:nvSpPr>
        <p:spPr bwMode="auto">
          <a:xfrm>
            <a:off x="1705639" y="3941612"/>
            <a:ext cx="415576" cy="325402"/>
          </a:xfrm>
          <a:custGeom>
            <a:avLst/>
            <a:gdLst>
              <a:gd name="T0" fmla="*/ 7 w 183"/>
              <a:gd name="T1" fmla="*/ 0 h 144"/>
              <a:gd name="T2" fmla="*/ 7 w 183"/>
              <a:gd name="T3" fmla="*/ 0 h 144"/>
              <a:gd name="T4" fmla="*/ 176 w 183"/>
              <a:gd name="T5" fmla="*/ 0 h 144"/>
              <a:gd name="T6" fmla="*/ 183 w 183"/>
              <a:gd name="T7" fmla="*/ 8 h 144"/>
              <a:gd name="T8" fmla="*/ 183 w 183"/>
              <a:gd name="T9" fmla="*/ 8 h 144"/>
              <a:gd name="T10" fmla="*/ 183 w 183"/>
              <a:gd name="T11" fmla="*/ 137 h 144"/>
              <a:gd name="T12" fmla="*/ 176 w 183"/>
              <a:gd name="T13" fmla="*/ 144 h 144"/>
              <a:gd name="T14" fmla="*/ 176 w 183"/>
              <a:gd name="T15" fmla="*/ 144 h 144"/>
              <a:gd name="T16" fmla="*/ 7 w 183"/>
              <a:gd name="T17" fmla="*/ 144 h 144"/>
              <a:gd name="T18" fmla="*/ 0 w 183"/>
              <a:gd name="T19" fmla="*/ 137 h 144"/>
              <a:gd name="T20" fmla="*/ 0 w 183"/>
              <a:gd name="T21" fmla="*/ 136 h 144"/>
              <a:gd name="T22" fmla="*/ 0 w 183"/>
              <a:gd name="T23" fmla="*/ 8 h 144"/>
              <a:gd name="T24" fmla="*/ 7 w 183"/>
              <a:gd name="T25" fmla="*/ 0 h 144"/>
              <a:gd name="T26" fmla="*/ 169 w 183"/>
              <a:gd name="T27" fmla="*/ 21 h 144"/>
              <a:gd name="T28" fmla="*/ 169 w 183"/>
              <a:gd name="T29" fmla="*/ 21 h 144"/>
              <a:gd name="T30" fmla="*/ 95 w 183"/>
              <a:gd name="T31" fmla="*/ 95 h 144"/>
              <a:gd name="T32" fmla="*/ 89 w 183"/>
              <a:gd name="T33" fmla="*/ 95 h 144"/>
              <a:gd name="T34" fmla="*/ 14 w 183"/>
              <a:gd name="T35" fmla="*/ 21 h 144"/>
              <a:gd name="T36" fmla="*/ 14 w 183"/>
              <a:gd name="T37" fmla="*/ 130 h 144"/>
              <a:gd name="T38" fmla="*/ 169 w 183"/>
              <a:gd name="T39" fmla="*/ 130 h 144"/>
              <a:gd name="T40" fmla="*/ 169 w 183"/>
              <a:gd name="T41" fmla="*/ 21 h 144"/>
              <a:gd name="T42" fmla="*/ 163 w 183"/>
              <a:gd name="T43" fmla="*/ 15 h 144"/>
              <a:gd name="T44" fmla="*/ 163 w 183"/>
              <a:gd name="T45" fmla="*/ 15 h 144"/>
              <a:gd name="T46" fmla="*/ 20 w 183"/>
              <a:gd name="T47" fmla="*/ 15 h 144"/>
              <a:gd name="T48" fmla="*/ 92 w 183"/>
              <a:gd name="T49" fmla="*/ 86 h 144"/>
              <a:gd name="T50" fmla="*/ 163 w 183"/>
              <a:gd name="T51" fmla="*/ 15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3" h="144"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80" y="0"/>
                  <a:pt x="183" y="4"/>
                  <a:pt x="183" y="8"/>
                </a:cubicBezTo>
                <a:cubicBezTo>
                  <a:pt x="183" y="8"/>
                  <a:pt x="183" y="8"/>
                  <a:pt x="183" y="8"/>
                </a:cubicBezTo>
                <a:cubicBezTo>
                  <a:pt x="183" y="137"/>
                  <a:pt x="183" y="137"/>
                  <a:pt x="183" y="137"/>
                </a:cubicBezTo>
                <a:cubicBezTo>
                  <a:pt x="183" y="140"/>
                  <a:pt x="180" y="144"/>
                  <a:pt x="176" y="144"/>
                </a:cubicBezTo>
                <a:cubicBezTo>
                  <a:pt x="176" y="144"/>
                  <a:pt x="176" y="144"/>
                  <a:pt x="176" y="144"/>
                </a:cubicBezTo>
                <a:cubicBezTo>
                  <a:pt x="7" y="144"/>
                  <a:pt x="7" y="144"/>
                  <a:pt x="7" y="144"/>
                </a:cubicBezTo>
                <a:cubicBezTo>
                  <a:pt x="3" y="144"/>
                  <a:pt x="0" y="140"/>
                  <a:pt x="0" y="137"/>
                </a:cubicBezTo>
                <a:cubicBezTo>
                  <a:pt x="0" y="136"/>
                  <a:pt x="0" y="136"/>
                  <a:pt x="0" y="136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7" y="0"/>
                </a:cubicBezTo>
                <a:close/>
                <a:moveTo>
                  <a:pt x="169" y="21"/>
                </a:moveTo>
                <a:cubicBezTo>
                  <a:pt x="169" y="21"/>
                  <a:pt x="169" y="21"/>
                  <a:pt x="169" y="21"/>
                </a:cubicBezTo>
                <a:cubicBezTo>
                  <a:pt x="95" y="95"/>
                  <a:pt x="95" y="95"/>
                  <a:pt x="95" y="95"/>
                </a:cubicBezTo>
                <a:cubicBezTo>
                  <a:pt x="93" y="97"/>
                  <a:pt x="90" y="97"/>
                  <a:pt x="89" y="95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130"/>
                  <a:pt x="14" y="130"/>
                  <a:pt x="14" y="130"/>
                </a:cubicBezTo>
                <a:cubicBezTo>
                  <a:pt x="169" y="130"/>
                  <a:pt x="169" y="130"/>
                  <a:pt x="169" y="130"/>
                </a:cubicBezTo>
                <a:cubicBezTo>
                  <a:pt x="169" y="21"/>
                  <a:pt x="169" y="21"/>
                  <a:pt x="169" y="21"/>
                </a:cubicBezTo>
                <a:close/>
                <a:moveTo>
                  <a:pt x="163" y="15"/>
                </a:moveTo>
                <a:cubicBezTo>
                  <a:pt x="163" y="15"/>
                  <a:pt x="163" y="15"/>
                  <a:pt x="163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92" y="86"/>
                  <a:pt x="92" y="86"/>
                  <a:pt x="92" y="86"/>
                </a:cubicBezTo>
                <a:cubicBezTo>
                  <a:pt x="163" y="15"/>
                  <a:pt x="163" y="15"/>
                  <a:pt x="163" y="1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564640" y="2971497"/>
            <a:ext cx="2141156" cy="1292995"/>
            <a:chOff x="3564640" y="2880480"/>
            <a:chExt cx="2141156" cy="1292995"/>
          </a:xfrm>
        </p:grpSpPr>
        <p:sp>
          <p:nvSpPr>
            <p:cNvPr id="42" name="Freeform 139"/>
            <p:cNvSpPr>
              <a:spLocks noEditPoints="1"/>
            </p:cNvSpPr>
            <p:nvPr/>
          </p:nvSpPr>
          <p:spPr bwMode="auto">
            <a:xfrm>
              <a:off x="4457670" y="2880480"/>
              <a:ext cx="355096" cy="356770"/>
            </a:xfrm>
            <a:custGeom>
              <a:avLst/>
              <a:gdLst>
                <a:gd name="T0" fmla="*/ 7 w 183"/>
                <a:gd name="T1" fmla="*/ 0 h 184"/>
                <a:gd name="T2" fmla="*/ 0 w 183"/>
                <a:gd name="T3" fmla="*/ 177 h 184"/>
                <a:gd name="T4" fmla="*/ 176 w 183"/>
                <a:gd name="T5" fmla="*/ 184 h 184"/>
                <a:gd name="T6" fmla="*/ 183 w 183"/>
                <a:gd name="T7" fmla="*/ 7 h 184"/>
                <a:gd name="T8" fmla="*/ 47 w 183"/>
                <a:gd name="T9" fmla="*/ 170 h 184"/>
                <a:gd name="T10" fmla="*/ 14 w 183"/>
                <a:gd name="T11" fmla="*/ 170 h 184"/>
                <a:gd name="T12" fmla="*/ 25 w 183"/>
                <a:gd name="T13" fmla="*/ 156 h 184"/>
                <a:gd name="T14" fmla="*/ 25 w 183"/>
                <a:gd name="T15" fmla="*/ 142 h 184"/>
                <a:gd name="T16" fmla="*/ 14 w 183"/>
                <a:gd name="T17" fmla="*/ 118 h 184"/>
                <a:gd name="T18" fmla="*/ 32 w 183"/>
                <a:gd name="T19" fmla="*/ 111 h 184"/>
                <a:gd name="T20" fmla="*/ 14 w 183"/>
                <a:gd name="T21" fmla="*/ 104 h 184"/>
                <a:gd name="T22" fmla="*/ 25 w 183"/>
                <a:gd name="T23" fmla="*/ 80 h 184"/>
                <a:gd name="T24" fmla="*/ 25 w 183"/>
                <a:gd name="T25" fmla="*/ 66 h 184"/>
                <a:gd name="T26" fmla="*/ 14 w 183"/>
                <a:gd name="T27" fmla="*/ 42 h 184"/>
                <a:gd name="T28" fmla="*/ 32 w 183"/>
                <a:gd name="T29" fmla="*/ 35 h 184"/>
                <a:gd name="T30" fmla="*/ 14 w 183"/>
                <a:gd name="T31" fmla="*/ 28 h 184"/>
                <a:gd name="T32" fmla="*/ 47 w 183"/>
                <a:gd name="T33" fmla="*/ 14 h 184"/>
                <a:gd name="T34" fmla="*/ 169 w 183"/>
                <a:gd name="T35" fmla="*/ 170 h 184"/>
                <a:gd name="T36" fmla="*/ 55 w 183"/>
                <a:gd name="T37" fmla="*/ 170 h 184"/>
                <a:gd name="T38" fmla="*/ 169 w 183"/>
                <a:gd name="T39" fmla="*/ 14 h 184"/>
                <a:gd name="T40" fmla="*/ 83 w 183"/>
                <a:gd name="T41" fmla="*/ 133 h 184"/>
                <a:gd name="T42" fmla="*/ 141 w 183"/>
                <a:gd name="T43" fmla="*/ 133 h 184"/>
                <a:gd name="T44" fmla="*/ 145 w 183"/>
                <a:gd name="T45" fmla="*/ 123 h 184"/>
                <a:gd name="T46" fmla="*/ 139 w 183"/>
                <a:gd name="T47" fmla="*/ 106 h 184"/>
                <a:gd name="T48" fmla="*/ 130 w 183"/>
                <a:gd name="T49" fmla="*/ 101 h 184"/>
                <a:gd name="T50" fmla="*/ 139 w 183"/>
                <a:gd name="T51" fmla="*/ 82 h 184"/>
                <a:gd name="T52" fmla="*/ 112 w 183"/>
                <a:gd name="T53" fmla="*/ 55 h 184"/>
                <a:gd name="T54" fmla="*/ 86 w 183"/>
                <a:gd name="T55" fmla="*/ 82 h 184"/>
                <a:gd name="T56" fmla="*/ 94 w 183"/>
                <a:gd name="T57" fmla="*/ 101 h 184"/>
                <a:gd name="T58" fmla="*/ 81 w 183"/>
                <a:gd name="T59" fmla="*/ 114 h 184"/>
                <a:gd name="T60" fmla="*/ 79 w 183"/>
                <a:gd name="T61" fmla="*/ 129 h 184"/>
                <a:gd name="T62" fmla="*/ 100 w 183"/>
                <a:gd name="T63" fmla="*/ 69 h 184"/>
                <a:gd name="T64" fmla="*/ 112 w 183"/>
                <a:gd name="T65" fmla="*/ 64 h 184"/>
                <a:gd name="T66" fmla="*/ 130 w 183"/>
                <a:gd name="T67" fmla="*/ 82 h 184"/>
                <a:gd name="T68" fmla="*/ 112 w 183"/>
                <a:gd name="T69" fmla="*/ 100 h 184"/>
                <a:gd name="T70" fmla="*/ 100 w 183"/>
                <a:gd name="T71" fmla="*/ 94 h 184"/>
                <a:gd name="T72" fmla="*/ 100 w 183"/>
                <a:gd name="T73" fmla="*/ 69 h 184"/>
                <a:gd name="T74" fmla="*/ 88 w 183"/>
                <a:gd name="T75" fmla="*/ 123 h 184"/>
                <a:gd name="T76" fmla="*/ 92 w 183"/>
                <a:gd name="T77" fmla="*/ 112 h 184"/>
                <a:gd name="T78" fmla="*/ 123 w 183"/>
                <a:gd name="T79" fmla="*/ 108 h 184"/>
                <a:gd name="T80" fmla="*/ 133 w 183"/>
                <a:gd name="T81" fmla="*/ 112 h 184"/>
                <a:gd name="T82" fmla="*/ 137 w 183"/>
                <a:gd name="T83" fmla="*/ 123 h 184"/>
                <a:gd name="T84" fmla="*/ 88 w 183"/>
                <a:gd name="T85" fmla="*/ 12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3" h="184">
                  <a:moveTo>
                    <a:pt x="176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0"/>
                    <a:pt x="3" y="184"/>
                    <a:pt x="7" y="184"/>
                  </a:cubicBezTo>
                  <a:cubicBezTo>
                    <a:pt x="176" y="184"/>
                    <a:pt x="176" y="184"/>
                    <a:pt x="176" y="184"/>
                  </a:cubicBezTo>
                  <a:cubicBezTo>
                    <a:pt x="180" y="184"/>
                    <a:pt x="183" y="180"/>
                    <a:pt x="183" y="177"/>
                  </a:cubicBezTo>
                  <a:cubicBezTo>
                    <a:pt x="183" y="7"/>
                    <a:pt x="183" y="7"/>
                    <a:pt x="183" y="7"/>
                  </a:cubicBezTo>
                  <a:cubicBezTo>
                    <a:pt x="183" y="3"/>
                    <a:pt x="180" y="0"/>
                    <a:pt x="176" y="0"/>
                  </a:cubicBezTo>
                  <a:close/>
                  <a:moveTo>
                    <a:pt x="47" y="170"/>
                  </a:moveTo>
                  <a:cubicBezTo>
                    <a:pt x="47" y="170"/>
                    <a:pt x="47" y="170"/>
                    <a:pt x="47" y="170"/>
                  </a:cubicBezTo>
                  <a:cubicBezTo>
                    <a:pt x="14" y="170"/>
                    <a:pt x="14" y="170"/>
                    <a:pt x="14" y="170"/>
                  </a:cubicBezTo>
                  <a:cubicBezTo>
                    <a:pt x="14" y="156"/>
                    <a:pt x="14" y="156"/>
                    <a:pt x="14" y="156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8" y="156"/>
                    <a:pt x="32" y="152"/>
                    <a:pt x="32" y="149"/>
                  </a:cubicBezTo>
                  <a:cubicBezTo>
                    <a:pt x="32" y="145"/>
                    <a:pt x="28" y="142"/>
                    <a:pt x="25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25" y="118"/>
                    <a:pt x="25" y="118"/>
                    <a:pt x="25" y="118"/>
                  </a:cubicBezTo>
                  <a:cubicBezTo>
                    <a:pt x="28" y="118"/>
                    <a:pt x="32" y="115"/>
                    <a:pt x="32" y="111"/>
                  </a:cubicBezTo>
                  <a:cubicBezTo>
                    <a:pt x="32" y="107"/>
                    <a:pt x="28" y="104"/>
                    <a:pt x="25" y="104"/>
                  </a:cubicBezTo>
                  <a:cubicBezTo>
                    <a:pt x="14" y="104"/>
                    <a:pt x="14" y="104"/>
                    <a:pt x="14" y="104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8" y="80"/>
                    <a:pt x="32" y="77"/>
                    <a:pt x="32" y="73"/>
                  </a:cubicBezTo>
                  <a:cubicBezTo>
                    <a:pt x="32" y="69"/>
                    <a:pt x="28" y="66"/>
                    <a:pt x="25" y="66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8" y="42"/>
                    <a:pt x="32" y="39"/>
                    <a:pt x="32" y="35"/>
                  </a:cubicBezTo>
                  <a:cubicBezTo>
                    <a:pt x="32" y="31"/>
                    <a:pt x="28" y="28"/>
                    <a:pt x="25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70"/>
                    <a:pt x="47" y="170"/>
                    <a:pt x="47" y="170"/>
                  </a:cubicBezTo>
                  <a:close/>
                  <a:moveTo>
                    <a:pt x="169" y="170"/>
                  </a:moveTo>
                  <a:cubicBezTo>
                    <a:pt x="169" y="170"/>
                    <a:pt x="169" y="170"/>
                    <a:pt x="169" y="170"/>
                  </a:cubicBezTo>
                  <a:cubicBezTo>
                    <a:pt x="55" y="170"/>
                    <a:pt x="55" y="170"/>
                    <a:pt x="55" y="170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70"/>
                    <a:pt x="169" y="170"/>
                    <a:pt x="169" y="170"/>
                  </a:cubicBezTo>
                  <a:close/>
                  <a:moveTo>
                    <a:pt x="83" y="133"/>
                  </a:moveTo>
                  <a:cubicBezTo>
                    <a:pt x="83" y="133"/>
                    <a:pt x="83" y="133"/>
                    <a:pt x="83" y="133"/>
                  </a:cubicBezTo>
                  <a:cubicBezTo>
                    <a:pt x="141" y="133"/>
                    <a:pt x="141" y="133"/>
                    <a:pt x="141" y="133"/>
                  </a:cubicBezTo>
                  <a:cubicBezTo>
                    <a:pt x="143" y="133"/>
                    <a:pt x="145" y="131"/>
                    <a:pt x="145" y="129"/>
                  </a:cubicBezTo>
                  <a:cubicBezTo>
                    <a:pt x="145" y="123"/>
                    <a:pt x="145" y="123"/>
                    <a:pt x="145" y="123"/>
                  </a:cubicBezTo>
                  <a:cubicBezTo>
                    <a:pt x="145" y="119"/>
                    <a:pt x="145" y="116"/>
                    <a:pt x="144" y="114"/>
                  </a:cubicBezTo>
                  <a:cubicBezTo>
                    <a:pt x="142" y="111"/>
                    <a:pt x="141" y="109"/>
                    <a:pt x="139" y="106"/>
                  </a:cubicBezTo>
                  <a:cubicBezTo>
                    <a:pt x="137" y="104"/>
                    <a:pt x="134" y="103"/>
                    <a:pt x="131" y="102"/>
                  </a:cubicBezTo>
                  <a:cubicBezTo>
                    <a:pt x="130" y="101"/>
                    <a:pt x="130" y="101"/>
                    <a:pt x="130" y="101"/>
                  </a:cubicBezTo>
                  <a:cubicBezTo>
                    <a:pt x="131" y="100"/>
                    <a:pt x="131" y="100"/>
                    <a:pt x="131" y="100"/>
                  </a:cubicBezTo>
                  <a:cubicBezTo>
                    <a:pt x="136" y="96"/>
                    <a:pt x="139" y="89"/>
                    <a:pt x="139" y="82"/>
                  </a:cubicBezTo>
                  <a:cubicBezTo>
                    <a:pt x="139" y="75"/>
                    <a:pt x="136" y="68"/>
                    <a:pt x="131" y="63"/>
                  </a:cubicBezTo>
                  <a:cubicBezTo>
                    <a:pt x="126" y="58"/>
                    <a:pt x="120" y="55"/>
                    <a:pt x="112" y="55"/>
                  </a:cubicBezTo>
                  <a:cubicBezTo>
                    <a:pt x="105" y="55"/>
                    <a:pt x="98" y="58"/>
                    <a:pt x="94" y="63"/>
                  </a:cubicBezTo>
                  <a:cubicBezTo>
                    <a:pt x="89" y="68"/>
                    <a:pt x="86" y="75"/>
                    <a:pt x="86" y="82"/>
                  </a:cubicBezTo>
                  <a:cubicBezTo>
                    <a:pt x="86" y="89"/>
                    <a:pt x="89" y="96"/>
                    <a:pt x="94" y="100"/>
                  </a:cubicBezTo>
                  <a:cubicBezTo>
                    <a:pt x="94" y="101"/>
                    <a:pt x="94" y="101"/>
                    <a:pt x="94" y="101"/>
                  </a:cubicBezTo>
                  <a:cubicBezTo>
                    <a:pt x="91" y="102"/>
                    <a:pt x="88" y="104"/>
                    <a:pt x="86" y="106"/>
                  </a:cubicBezTo>
                  <a:cubicBezTo>
                    <a:pt x="84" y="109"/>
                    <a:pt x="82" y="111"/>
                    <a:pt x="81" y="114"/>
                  </a:cubicBezTo>
                  <a:cubicBezTo>
                    <a:pt x="80" y="116"/>
                    <a:pt x="79" y="119"/>
                    <a:pt x="79" y="123"/>
                  </a:cubicBezTo>
                  <a:cubicBezTo>
                    <a:pt x="79" y="129"/>
                    <a:pt x="79" y="129"/>
                    <a:pt x="79" y="129"/>
                  </a:cubicBezTo>
                  <a:cubicBezTo>
                    <a:pt x="79" y="131"/>
                    <a:pt x="81" y="133"/>
                    <a:pt x="83" y="133"/>
                  </a:cubicBezTo>
                  <a:close/>
                  <a:moveTo>
                    <a:pt x="100" y="69"/>
                  </a:moveTo>
                  <a:cubicBezTo>
                    <a:pt x="100" y="69"/>
                    <a:pt x="100" y="69"/>
                    <a:pt x="100" y="69"/>
                  </a:cubicBezTo>
                  <a:cubicBezTo>
                    <a:pt x="103" y="66"/>
                    <a:pt x="107" y="64"/>
                    <a:pt x="112" y="64"/>
                  </a:cubicBezTo>
                  <a:cubicBezTo>
                    <a:pt x="117" y="64"/>
                    <a:pt x="122" y="66"/>
                    <a:pt x="125" y="69"/>
                  </a:cubicBezTo>
                  <a:cubicBezTo>
                    <a:pt x="128" y="72"/>
                    <a:pt x="130" y="77"/>
                    <a:pt x="130" y="82"/>
                  </a:cubicBezTo>
                  <a:cubicBezTo>
                    <a:pt x="130" y="87"/>
                    <a:pt x="128" y="91"/>
                    <a:pt x="125" y="94"/>
                  </a:cubicBezTo>
                  <a:cubicBezTo>
                    <a:pt x="122" y="98"/>
                    <a:pt x="117" y="100"/>
                    <a:pt x="112" y="100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07" y="100"/>
                    <a:pt x="103" y="98"/>
                    <a:pt x="100" y="94"/>
                  </a:cubicBezTo>
                  <a:cubicBezTo>
                    <a:pt x="96" y="91"/>
                    <a:pt x="94" y="87"/>
                    <a:pt x="94" y="82"/>
                  </a:cubicBezTo>
                  <a:cubicBezTo>
                    <a:pt x="94" y="77"/>
                    <a:pt x="96" y="72"/>
                    <a:pt x="100" y="69"/>
                  </a:cubicBezTo>
                  <a:close/>
                  <a:moveTo>
                    <a:pt x="88" y="123"/>
                  </a:moveTo>
                  <a:cubicBezTo>
                    <a:pt x="88" y="123"/>
                    <a:pt x="88" y="123"/>
                    <a:pt x="88" y="123"/>
                  </a:cubicBezTo>
                  <a:cubicBezTo>
                    <a:pt x="88" y="121"/>
                    <a:pt x="88" y="119"/>
                    <a:pt x="89" y="117"/>
                  </a:cubicBezTo>
                  <a:cubicBezTo>
                    <a:pt x="89" y="115"/>
                    <a:pt x="90" y="114"/>
                    <a:pt x="92" y="112"/>
                  </a:cubicBezTo>
                  <a:cubicBezTo>
                    <a:pt x="94" y="110"/>
                    <a:pt x="98" y="108"/>
                    <a:pt x="102" y="108"/>
                  </a:cubicBezTo>
                  <a:cubicBezTo>
                    <a:pt x="123" y="108"/>
                    <a:pt x="123" y="108"/>
                    <a:pt x="123" y="108"/>
                  </a:cubicBezTo>
                  <a:cubicBezTo>
                    <a:pt x="125" y="108"/>
                    <a:pt x="126" y="109"/>
                    <a:pt x="128" y="109"/>
                  </a:cubicBezTo>
                  <a:cubicBezTo>
                    <a:pt x="130" y="110"/>
                    <a:pt x="131" y="111"/>
                    <a:pt x="133" y="112"/>
                  </a:cubicBezTo>
                  <a:cubicBezTo>
                    <a:pt x="134" y="114"/>
                    <a:pt x="135" y="115"/>
                    <a:pt x="136" y="117"/>
                  </a:cubicBezTo>
                  <a:cubicBezTo>
                    <a:pt x="136" y="119"/>
                    <a:pt x="137" y="121"/>
                    <a:pt x="137" y="123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88" y="124"/>
                    <a:pt x="88" y="124"/>
                    <a:pt x="88" y="124"/>
                  </a:cubicBezTo>
                  <a:cubicBezTo>
                    <a:pt x="88" y="123"/>
                    <a:pt x="88" y="123"/>
                    <a:pt x="88" y="123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3564640" y="3415832"/>
              <a:ext cx="2141156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784342" y="2169681"/>
            <a:ext cx="2141156" cy="1144024"/>
            <a:chOff x="8784342" y="2041649"/>
            <a:chExt cx="2141156" cy="1144024"/>
          </a:xfrm>
        </p:grpSpPr>
        <p:sp>
          <p:nvSpPr>
            <p:cNvPr id="41" name="Freeform 133"/>
            <p:cNvSpPr>
              <a:spLocks noEditPoints="1"/>
            </p:cNvSpPr>
            <p:nvPr/>
          </p:nvSpPr>
          <p:spPr bwMode="auto">
            <a:xfrm>
              <a:off x="9721210" y="2041649"/>
              <a:ext cx="267420" cy="244816"/>
            </a:xfrm>
            <a:custGeom>
              <a:avLst/>
              <a:gdLst>
                <a:gd name="T0" fmla="*/ 110 w 184"/>
                <a:gd name="T1" fmla="*/ 115 h 168"/>
                <a:gd name="T2" fmla="*/ 133 w 184"/>
                <a:gd name="T3" fmla="*/ 101 h 168"/>
                <a:gd name="T4" fmla="*/ 144 w 184"/>
                <a:gd name="T5" fmla="*/ 117 h 168"/>
                <a:gd name="T6" fmla="*/ 128 w 184"/>
                <a:gd name="T7" fmla="*/ 67 h 168"/>
                <a:gd name="T8" fmla="*/ 120 w 184"/>
                <a:gd name="T9" fmla="*/ 67 h 168"/>
                <a:gd name="T10" fmla="*/ 108 w 184"/>
                <a:gd name="T11" fmla="*/ 96 h 168"/>
                <a:gd name="T12" fmla="*/ 102 w 184"/>
                <a:gd name="T13" fmla="*/ 112 h 168"/>
                <a:gd name="T14" fmla="*/ 124 w 184"/>
                <a:gd name="T15" fmla="*/ 80 h 168"/>
                <a:gd name="T16" fmla="*/ 129 w 184"/>
                <a:gd name="T17" fmla="*/ 93 h 168"/>
                <a:gd name="T18" fmla="*/ 124 w 184"/>
                <a:gd name="T19" fmla="*/ 80 h 168"/>
                <a:gd name="T20" fmla="*/ 41 w 184"/>
                <a:gd name="T21" fmla="*/ 117 h 168"/>
                <a:gd name="T22" fmla="*/ 54 w 184"/>
                <a:gd name="T23" fmla="*/ 95 h 168"/>
                <a:gd name="T24" fmla="*/ 88 w 184"/>
                <a:gd name="T25" fmla="*/ 115 h 168"/>
                <a:gd name="T26" fmla="*/ 96 w 184"/>
                <a:gd name="T27" fmla="*/ 112 h 168"/>
                <a:gd name="T28" fmla="*/ 69 w 184"/>
                <a:gd name="T29" fmla="*/ 48 h 168"/>
                <a:gd name="T30" fmla="*/ 47 w 184"/>
                <a:gd name="T31" fmla="*/ 89 h 168"/>
                <a:gd name="T32" fmla="*/ 47 w 184"/>
                <a:gd name="T33" fmla="*/ 90 h 168"/>
                <a:gd name="T34" fmla="*/ 41 w 184"/>
                <a:gd name="T35" fmla="*/ 117 h 168"/>
                <a:gd name="T36" fmla="*/ 67 w 184"/>
                <a:gd name="T37" fmla="*/ 63 h 168"/>
                <a:gd name="T38" fmla="*/ 58 w 184"/>
                <a:gd name="T39" fmla="*/ 87 h 168"/>
                <a:gd name="T40" fmla="*/ 139 w 184"/>
                <a:gd name="T41" fmla="*/ 0 h 168"/>
                <a:gd name="T42" fmla="*/ 45 w 184"/>
                <a:gd name="T43" fmla="*/ 0 h 168"/>
                <a:gd name="T44" fmla="*/ 0 w 184"/>
                <a:gd name="T45" fmla="*/ 123 h 168"/>
                <a:gd name="T46" fmla="*/ 139 w 184"/>
                <a:gd name="T47" fmla="*/ 168 h 168"/>
                <a:gd name="T48" fmla="*/ 184 w 184"/>
                <a:gd name="T49" fmla="*/ 44 h 168"/>
                <a:gd name="T50" fmla="*/ 170 w 184"/>
                <a:gd name="T51" fmla="*/ 123 h 168"/>
                <a:gd name="T52" fmla="*/ 139 w 184"/>
                <a:gd name="T53" fmla="*/ 154 h 168"/>
                <a:gd name="T54" fmla="*/ 14 w 184"/>
                <a:gd name="T55" fmla="*/ 123 h 168"/>
                <a:gd name="T56" fmla="*/ 45 w 184"/>
                <a:gd name="T57" fmla="*/ 14 h 168"/>
                <a:gd name="T58" fmla="*/ 170 w 184"/>
                <a:gd name="T59" fmla="*/ 44 h 168"/>
                <a:gd name="T60" fmla="*/ 148 w 184"/>
                <a:gd name="T61" fmla="*/ 124 h 168"/>
                <a:gd name="T62" fmla="*/ 36 w 184"/>
                <a:gd name="T63" fmla="*/ 124 h 168"/>
                <a:gd name="T64" fmla="*/ 36 w 184"/>
                <a:gd name="T65" fmla="*/ 132 h 168"/>
                <a:gd name="T66" fmla="*/ 152 w 184"/>
                <a:gd name="T67" fmla="*/ 12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4" h="168">
                  <a:moveTo>
                    <a:pt x="104" y="117"/>
                  </a:moveTo>
                  <a:cubicBezTo>
                    <a:pt x="106" y="118"/>
                    <a:pt x="109" y="117"/>
                    <a:pt x="110" y="115"/>
                  </a:cubicBezTo>
                  <a:cubicBezTo>
                    <a:pt x="115" y="101"/>
                    <a:pt x="115" y="101"/>
                    <a:pt x="115" y="101"/>
                  </a:cubicBezTo>
                  <a:cubicBezTo>
                    <a:pt x="133" y="101"/>
                    <a:pt x="133" y="101"/>
                    <a:pt x="133" y="101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9" y="117"/>
                    <a:pt x="142" y="118"/>
                    <a:pt x="144" y="117"/>
                  </a:cubicBezTo>
                  <a:cubicBezTo>
                    <a:pt x="146" y="116"/>
                    <a:pt x="147" y="114"/>
                    <a:pt x="146" y="112"/>
                  </a:cubicBezTo>
                  <a:cubicBezTo>
                    <a:pt x="128" y="67"/>
                    <a:pt x="128" y="67"/>
                    <a:pt x="128" y="67"/>
                  </a:cubicBezTo>
                  <a:cubicBezTo>
                    <a:pt x="128" y="66"/>
                    <a:pt x="127" y="65"/>
                    <a:pt x="126" y="65"/>
                  </a:cubicBezTo>
                  <a:cubicBezTo>
                    <a:pt x="123" y="64"/>
                    <a:pt x="121" y="65"/>
                    <a:pt x="120" y="67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8" y="96"/>
                    <a:pt x="108" y="96"/>
                  </a:cubicBezTo>
                  <a:cubicBezTo>
                    <a:pt x="108" y="96"/>
                    <a:pt x="108" y="96"/>
                    <a:pt x="108" y="96"/>
                  </a:cubicBezTo>
                  <a:cubicBezTo>
                    <a:pt x="102" y="112"/>
                    <a:pt x="102" y="112"/>
                    <a:pt x="102" y="112"/>
                  </a:cubicBezTo>
                  <a:cubicBezTo>
                    <a:pt x="101" y="114"/>
                    <a:pt x="102" y="116"/>
                    <a:pt x="104" y="117"/>
                  </a:cubicBezTo>
                  <a:close/>
                  <a:moveTo>
                    <a:pt x="124" y="80"/>
                  </a:moveTo>
                  <a:cubicBezTo>
                    <a:pt x="124" y="80"/>
                    <a:pt x="124" y="80"/>
                    <a:pt x="124" y="80"/>
                  </a:cubicBezTo>
                  <a:cubicBezTo>
                    <a:pt x="129" y="93"/>
                    <a:pt x="129" y="93"/>
                    <a:pt x="129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24" y="80"/>
                    <a:pt x="124" y="80"/>
                    <a:pt x="124" y="80"/>
                  </a:cubicBezTo>
                  <a:close/>
                  <a:moveTo>
                    <a:pt x="41" y="117"/>
                  </a:moveTo>
                  <a:cubicBezTo>
                    <a:pt x="41" y="117"/>
                    <a:pt x="41" y="117"/>
                    <a:pt x="41" y="117"/>
                  </a:cubicBezTo>
                  <a:cubicBezTo>
                    <a:pt x="43" y="118"/>
                    <a:pt x="45" y="117"/>
                    <a:pt x="46" y="115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89" y="117"/>
                    <a:pt x="92" y="118"/>
                    <a:pt x="94" y="117"/>
                  </a:cubicBezTo>
                  <a:cubicBezTo>
                    <a:pt x="96" y="116"/>
                    <a:pt x="97" y="114"/>
                    <a:pt x="96" y="112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1" y="49"/>
                    <a:pt x="70" y="49"/>
                    <a:pt x="69" y="48"/>
                  </a:cubicBezTo>
                  <a:cubicBezTo>
                    <a:pt x="67" y="47"/>
                    <a:pt x="64" y="48"/>
                    <a:pt x="63" y="51"/>
                  </a:cubicBezTo>
                  <a:cubicBezTo>
                    <a:pt x="47" y="89"/>
                    <a:pt x="47" y="89"/>
                    <a:pt x="47" y="89"/>
                  </a:cubicBezTo>
                  <a:cubicBezTo>
                    <a:pt x="47" y="89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7" y="114"/>
                    <a:pt x="38" y="116"/>
                    <a:pt x="41" y="117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67" y="63"/>
                    <a:pt x="67" y="63"/>
                    <a:pt x="67" y="63"/>
                  </a:cubicBezTo>
                  <a:close/>
                  <a:moveTo>
                    <a:pt x="1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1" y="0"/>
                    <a:pt x="0" y="20"/>
                    <a:pt x="0" y="44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48"/>
                    <a:pt x="21" y="168"/>
                    <a:pt x="45" y="168"/>
                  </a:cubicBezTo>
                  <a:cubicBezTo>
                    <a:pt x="139" y="168"/>
                    <a:pt x="139" y="168"/>
                    <a:pt x="139" y="168"/>
                  </a:cubicBezTo>
                  <a:cubicBezTo>
                    <a:pt x="164" y="168"/>
                    <a:pt x="184" y="148"/>
                    <a:pt x="184" y="123"/>
                  </a:cubicBezTo>
                  <a:cubicBezTo>
                    <a:pt x="184" y="44"/>
                    <a:pt x="184" y="44"/>
                    <a:pt x="184" y="44"/>
                  </a:cubicBezTo>
                  <a:cubicBezTo>
                    <a:pt x="184" y="20"/>
                    <a:pt x="164" y="0"/>
                    <a:pt x="139" y="0"/>
                  </a:cubicBezTo>
                  <a:close/>
                  <a:moveTo>
                    <a:pt x="170" y="123"/>
                  </a:moveTo>
                  <a:cubicBezTo>
                    <a:pt x="170" y="123"/>
                    <a:pt x="170" y="123"/>
                    <a:pt x="170" y="123"/>
                  </a:cubicBezTo>
                  <a:cubicBezTo>
                    <a:pt x="170" y="140"/>
                    <a:pt x="156" y="154"/>
                    <a:pt x="139" y="154"/>
                  </a:cubicBezTo>
                  <a:cubicBezTo>
                    <a:pt x="45" y="154"/>
                    <a:pt x="45" y="154"/>
                    <a:pt x="45" y="154"/>
                  </a:cubicBezTo>
                  <a:cubicBezTo>
                    <a:pt x="28" y="154"/>
                    <a:pt x="14" y="140"/>
                    <a:pt x="14" y="12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28"/>
                    <a:pt x="28" y="14"/>
                    <a:pt x="45" y="14"/>
                  </a:cubicBezTo>
                  <a:cubicBezTo>
                    <a:pt x="139" y="14"/>
                    <a:pt x="139" y="14"/>
                    <a:pt x="139" y="14"/>
                  </a:cubicBezTo>
                  <a:cubicBezTo>
                    <a:pt x="156" y="14"/>
                    <a:pt x="170" y="27"/>
                    <a:pt x="170" y="44"/>
                  </a:cubicBezTo>
                  <a:cubicBezTo>
                    <a:pt x="170" y="123"/>
                    <a:pt x="170" y="123"/>
                    <a:pt x="170" y="123"/>
                  </a:cubicBezTo>
                  <a:close/>
                  <a:moveTo>
                    <a:pt x="148" y="124"/>
                  </a:moveTo>
                  <a:cubicBezTo>
                    <a:pt x="148" y="124"/>
                    <a:pt x="148" y="124"/>
                    <a:pt x="148" y="124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4" y="124"/>
                    <a:pt x="32" y="126"/>
                    <a:pt x="32" y="128"/>
                  </a:cubicBezTo>
                  <a:cubicBezTo>
                    <a:pt x="32" y="130"/>
                    <a:pt x="34" y="132"/>
                    <a:pt x="36" y="132"/>
                  </a:cubicBezTo>
                  <a:cubicBezTo>
                    <a:pt x="148" y="132"/>
                    <a:pt x="148" y="132"/>
                    <a:pt x="148" y="132"/>
                  </a:cubicBezTo>
                  <a:cubicBezTo>
                    <a:pt x="150" y="132"/>
                    <a:pt x="152" y="130"/>
                    <a:pt x="152" y="128"/>
                  </a:cubicBezTo>
                  <a:cubicBezTo>
                    <a:pt x="152" y="126"/>
                    <a:pt x="150" y="124"/>
                    <a:pt x="148" y="12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8784342" y="2428030"/>
              <a:ext cx="2141156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04775" y="188913"/>
            <a:ext cx="4094155" cy="624839"/>
            <a:chOff x="1106552" y="4131330"/>
            <a:chExt cx="4094155" cy="624839"/>
          </a:xfrm>
        </p:grpSpPr>
        <p:sp>
          <p:nvSpPr>
            <p:cNvPr id="10" name="矩形: 圆角 45"/>
            <p:cNvSpPr/>
            <p:nvPr/>
          </p:nvSpPr>
          <p:spPr>
            <a:xfrm>
              <a:off x="1164954" y="4137973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46"/>
            <p:cNvSpPr txBox="1"/>
            <p:nvPr/>
          </p:nvSpPr>
          <p:spPr>
            <a:xfrm>
              <a:off x="1106552" y="4131330"/>
              <a:ext cx="728357" cy="62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48703" y="4140894"/>
              <a:ext cx="3152004" cy="605711"/>
              <a:chOff x="6780890" y="2257597"/>
              <a:chExt cx="3152004" cy="60571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研究成果与应用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Research results and applications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5" name="Freeform 11"/>
          <p:cNvSpPr/>
          <p:nvPr/>
        </p:nvSpPr>
        <p:spPr>
          <a:xfrm>
            <a:off x="1830046" y="3873782"/>
            <a:ext cx="1249846" cy="1077585"/>
          </a:xfrm>
          <a:custGeom>
            <a:avLst/>
            <a:gdLst>
              <a:gd name="connsiteX0" fmla="*/ 0 w 1111645"/>
              <a:gd name="connsiteY0" fmla="*/ 479216 h 958432"/>
              <a:gd name="connsiteX1" fmla="*/ 239608 w 1111645"/>
              <a:gd name="connsiteY1" fmla="*/ 0 h 958432"/>
              <a:gd name="connsiteX2" fmla="*/ 872037 w 1111645"/>
              <a:gd name="connsiteY2" fmla="*/ 0 h 958432"/>
              <a:gd name="connsiteX3" fmla="*/ 1111645 w 1111645"/>
              <a:gd name="connsiteY3" fmla="*/ 479216 h 958432"/>
              <a:gd name="connsiteX4" fmla="*/ 872037 w 1111645"/>
              <a:gd name="connsiteY4" fmla="*/ 958432 h 958432"/>
              <a:gd name="connsiteX5" fmla="*/ 239608 w 1111645"/>
              <a:gd name="connsiteY5" fmla="*/ 958432 h 958432"/>
              <a:gd name="connsiteX6" fmla="*/ 0 w 1111645"/>
              <a:gd name="connsiteY6" fmla="*/ 479216 h 95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645" h="958432">
                <a:moveTo>
                  <a:pt x="0" y="479216"/>
                </a:moveTo>
                <a:lnTo>
                  <a:pt x="239608" y="0"/>
                </a:lnTo>
                <a:lnTo>
                  <a:pt x="872037" y="0"/>
                </a:lnTo>
                <a:lnTo>
                  <a:pt x="1111645" y="479216"/>
                </a:lnTo>
                <a:lnTo>
                  <a:pt x="872037" y="958432"/>
                </a:lnTo>
                <a:lnTo>
                  <a:pt x="239608" y="958432"/>
                </a:lnTo>
                <a:lnTo>
                  <a:pt x="0" y="479216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506" tIns="181751" rIns="172506" bIns="181751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2600" kern="1200"/>
          </a:p>
        </p:txBody>
      </p:sp>
      <p:sp>
        <p:nvSpPr>
          <p:cNvPr id="16" name="Hexagon 13"/>
          <p:cNvSpPr/>
          <p:nvPr/>
        </p:nvSpPr>
        <p:spPr>
          <a:xfrm>
            <a:off x="761672" y="3294989"/>
            <a:ext cx="1249846" cy="1077585"/>
          </a:xfrm>
          <a:prstGeom prst="hexagon">
            <a:avLst>
              <a:gd name="adj" fmla="val 25000"/>
              <a:gd name="vf" fmla="val 115470"/>
            </a:avLst>
          </a:prstGeom>
          <a:noFill/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7" name="Freeform 16"/>
          <p:cNvSpPr/>
          <p:nvPr/>
        </p:nvSpPr>
        <p:spPr>
          <a:xfrm>
            <a:off x="2894861" y="3282177"/>
            <a:ext cx="1249846" cy="1077585"/>
          </a:xfrm>
          <a:custGeom>
            <a:avLst/>
            <a:gdLst>
              <a:gd name="connsiteX0" fmla="*/ 0 w 1111645"/>
              <a:gd name="connsiteY0" fmla="*/ 479216 h 958432"/>
              <a:gd name="connsiteX1" fmla="*/ 239608 w 1111645"/>
              <a:gd name="connsiteY1" fmla="*/ 0 h 958432"/>
              <a:gd name="connsiteX2" fmla="*/ 872037 w 1111645"/>
              <a:gd name="connsiteY2" fmla="*/ 0 h 958432"/>
              <a:gd name="connsiteX3" fmla="*/ 1111645 w 1111645"/>
              <a:gd name="connsiteY3" fmla="*/ 479216 h 958432"/>
              <a:gd name="connsiteX4" fmla="*/ 872037 w 1111645"/>
              <a:gd name="connsiteY4" fmla="*/ 958432 h 958432"/>
              <a:gd name="connsiteX5" fmla="*/ 239608 w 1111645"/>
              <a:gd name="connsiteY5" fmla="*/ 958432 h 958432"/>
              <a:gd name="connsiteX6" fmla="*/ 0 w 1111645"/>
              <a:gd name="connsiteY6" fmla="*/ 479216 h 95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645" h="958432">
                <a:moveTo>
                  <a:pt x="0" y="479216"/>
                </a:moveTo>
                <a:lnTo>
                  <a:pt x="239608" y="0"/>
                </a:lnTo>
                <a:lnTo>
                  <a:pt x="872037" y="0"/>
                </a:lnTo>
                <a:lnTo>
                  <a:pt x="1111645" y="479216"/>
                </a:lnTo>
                <a:lnTo>
                  <a:pt x="872037" y="958432"/>
                </a:lnTo>
                <a:lnTo>
                  <a:pt x="239608" y="958432"/>
                </a:lnTo>
                <a:lnTo>
                  <a:pt x="0" y="479216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2">
            <a:schemeClr val="accent2">
              <a:hueOff val="-716791"/>
              <a:satOff val="-17270"/>
              <a:lumOff val="-10391"/>
              <a:alphaOff val="0"/>
            </a:schemeClr>
          </a:lnRef>
          <a:fillRef idx="1">
            <a:schemeClr val="accent2">
              <a:hueOff val="-716791"/>
              <a:satOff val="-17270"/>
              <a:lumOff val="-10391"/>
              <a:alphaOff val="0"/>
            </a:schemeClr>
          </a:fillRef>
          <a:effectRef idx="0">
            <a:schemeClr val="accent2">
              <a:hueOff val="-716791"/>
              <a:satOff val="-17270"/>
              <a:lumOff val="-1039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506" tIns="181751" rIns="172506" bIns="181751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2600" kern="1200"/>
          </a:p>
        </p:txBody>
      </p:sp>
      <p:sp>
        <p:nvSpPr>
          <p:cNvPr id="18" name="Hexagon 18"/>
          <p:cNvSpPr/>
          <p:nvPr/>
        </p:nvSpPr>
        <p:spPr>
          <a:xfrm>
            <a:off x="3959678" y="3873782"/>
            <a:ext cx="1249846" cy="1077585"/>
          </a:xfrm>
          <a:prstGeom prst="hexagon">
            <a:avLst>
              <a:gd name="adj" fmla="val 25000"/>
              <a:gd name="vf" fmla="val 115470"/>
            </a:avLst>
          </a:prstGeom>
          <a:noFill/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>
              <a:hueOff val="-716791"/>
              <a:satOff val="-17270"/>
              <a:lumOff val="-10391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9" name="Freeform 20"/>
          <p:cNvSpPr/>
          <p:nvPr/>
        </p:nvSpPr>
        <p:spPr>
          <a:xfrm>
            <a:off x="1830046" y="2693135"/>
            <a:ext cx="1249846" cy="1077585"/>
          </a:xfrm>
          <a:custGeom>
            <a:avLst/>
            <a:gdLst>
              <a:gd name="connsiteX0" fmla="*/ 0 w 1111645"/>
              <a:gd name="connsiteY0" fmla="*/ 479216 h 958432"/>
              <a:gd name="connsiteX1" fmla="*/ 239608 w 1111645"/>
              <a:gd name="connsiteY1" fmla="*/ 0 h 958432"/>
              <a:gd name="connsiteX2" fmla="*/ 872037 w 1111645"/>
              <a:gd name="connsiteY2" fmla="*/ 0 h 958432"/>
              <a:gd name="connsiteX3" fmla="*/ 1111645 w 1111645"/>
              <a:gd name="connsiteY3" fmla="*/ 479216 h 958432"/>
              <a:gd name="connsiteX4" fmla="*/ 872037 w 1111645"/>
              <a:gd name="connsiteY4" fmla="*/ 958432 h 958432"/>
              <a:gd name="connsiteX5" fmla="*/ 239608 w 1111645"/>
              <a:gd name="connsiteY5" fmla="*/ 958432 h 958432"/>
              <a:gd name="connsiteX6" fmla="*/ 0 w 1111645"/>
              <a:gd name="connsiteY6" fmla="*/ 479216 h 95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645" h="958432">
                <a:moveTo>
                  <a:pt x="0" y="479216"/>
                </a:moveTo>
                <a:lnTo>
                  <a:pt x="239608" y="0"/>
                </a:lnTo>
                <a:lnTo>
                  <a:pt x="872037" y="0"/>
                </a:lnTo>
                <a:lnTo>
                  <a:pt x="1111645" y="479216"/>
                </a:lnTo>
                <a:lnTo>
                  <a:pt x="872037" y="958432"/>
                </a:lnTo>
                <a:lnTo>
                  <a:pt x="239608" y="958432"/>
                </a:lnTo>
                <a:lnTo>
                  <a:pt x="0" y="479216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2">
            <a:schemeClr val="accent2">
              <a:hueOff val="-1433582"/>
              <a:satOff val="-34542"/>
              <a:lumOff val="-20783"/>
              <a:alphaOff val="0"/>
            </a:schemeClr>
          </a:lnRef>
          <a:fillRef idx="1">
            <a:schemeClr val="accent2">
              <a:hueOff val="-1433582"/>
              <a:satOff val="-34542"/>
              <a:lumOff val="-20783"/>
              <a:alphaOff val="0"/>
            </a:schemeClr>
          </a:fillRef>
          <a:effectRef idx="0">
            <a:schemeClr val="accent2">
              <a:hueOff val="-1433582"/>
              <a:satOff val="-34542"/>
              <a:lumOff val="-207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2506" tIns="181751" rIns="172506" bIns="181751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2600" kern="1200"/>
          </a:p>
        </p:txBody>
      </p:sp>
      <p:sp>
        <p:nvSpPr>
          <p:cNvPr id="20" name="Hexagon 22"/>
          <p:cNvSpPr/>
          <p:nvPr/>
        </p:nvSpPr>
        <p:spPr>
          <a:xfrm>
            <a:off x="2894861" y="2104379"/>
            <a:ext cx="1249846" cy="1077585"/>
          </a:xfrm>
          <a:prstGeom prst="hexagon">
            <a:avLst>
              <a:gd name="adj" fmla="val 25000"/>
              <a:gd name="vf" fmla="val 115470"/>
            </a:avLst>
          </a:prstGeom>
          <a:noFill/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>
              <a:hueOff val="-1433582"/>
              <a:satOff val="-34542"/>
              <a:lumOff val="-2078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cxnSp>
        <p:nvCxnSpPr>
          <p:cNvPr id="21" name="Straight Connector 36"/>
          <p:cNvCxnSpPr/>
          <p:nvPr/>
        </p:nvCxnSpPr>
        <p:spPr>
          <a:xfrm>
            <a:off x="5612274" y="2152530"/>
            <a:ext cx="0" cy="31316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6010275" y="3379161"/>
            <a:ext cx="709714" cy="709708"/>
            <a:chOff x="6565937" y="3720658"/>
            <a:chExt cx="661812" cy="661806"/>
          </a:xfrm>
        </p:grpSpPr>
        <p:sp>
          <p:nvSpPr>
            <p:cNvPr id="32" name="AutoShape 28"/>
            <p:cNvSpPr/>
            <p:nvPr/>
          </p:nvSpPr>
          <p:spPr bwMode="auto">
            <a:xfrm>
              <a:off x="6565937" y="3720658"/>
              <a:ext cx="661812" cy="661806"/>
            </a:xfrm>
            <a:prstGeom prst="roundRect">
              <a:avLst>
                <a:gd name="adj" fmla="val 49819"/>
              </a:avLst>
            </a:prstGeom>
            <a:solidFill>
              <a:srgbClr val="4D4D4D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defRPr/>
              </a:pPr>
              <a:endParaRPr lang="es-E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33" name="Freeform 190"/>
            <p:cNvSpPr>
              <a:spLocks noEditPoints="1"/>
            </p:cNvSpPr>
            <p:nvPr/>
          </p:nvSpPr>
          <p:spPr bwMode="auto">
            <a:xfrm>
              <a:off x="6763252" y="3917970"/>
              <a:ext cx="267182" cy="267182"/>
            </a:xfrm>
            <a:custGeom>
              <a:avLst/>
              <a:gdLst>
                <a:gd name="T0" fmla="*/ 91 w 183"/>
                <a:gd name="T1" fmla="*/ 0 h 183"/>
                <a:gd name="T2" fmla="*/ 0 w 183"/>
                <a:gd name="T3" fmla="*/ 91 h 183"/>
                <a:gd name="T4" fmla="*/ 91 w 183"/>
                <a:gd name="T5" fmla="*/ 183 h 183"/>
                <a:gd name="T6" fmla="*/ 160 w 183"/>
                <a:gd name="T7" fmla="*/ 183 h 183"/>
                <a:gd name="T8" fmla="*/ 167 w 183"/>
                <a:gd name="T9" fmla="*/ 176 h 183"/>
                <a:gd name="T10" fmla="*/ 167 w 183"/>
                <a:gd name="T11" fmla="*/ 143 h 183"/>
                <a:gd name="T12" fmla="*/ 183 w 183"/>
                <a:gd name="T13" fmla="*/ 91 h 183"/>
                <a:gd name="T14" fmla="*/ 91 w 183"/>
                <a:gd name="T15" fmla="*/ 0 h 183"/>
                <a:gd name="T16" fmla="*/ 154 w 183"/>
                <a:gd name="T17" fmla="*/ 137 h 183"/>
                <a:gd name="T18" fmla="*/ 154 w 183"/>
                <a:gd name="T19" fmla="*/ 137 h 183"/>
                <a:gd name="T20" fmla="*/ 153 w 183"/>
                <a:gd name="T21" fmla="*/ 141 h 183"/>
                <a:gd name="T22" fmla="*/ 153 w 183"/>
                <a:gd name="T23" fmla="*/ 169 h 183"/>
                <a:gd name="T24" fmla="*/ 91 w 183"/>
                <a:gd name="T25" fmla="*/ 169 h 183"/>
                <a:gd name="T26" fmla="*/ 14 w 183"/>
                <a:gd name="T27" fmla="*/ 91 h 183"/>
                <a:gd name="T28" fmla="*/ 91 w 183"/>
                <a:gd name="T29" fmla="*/ 14 h 183"/>
                <a:gd name="T30" fmla="*/ 169 w 183"/>
                <a:gd name="T31" fmla="*/ 91 h 183"/>
                <a:gd name="T32" fmla="*/ 154 w 183"/>
                <a:gd name="T33" fmla="*/ 137 h 183"/>
                <a:gd name="T34" fmla="*/ 95 w 183"/>
                <a:gd name="T35" fmla="*/ 84 h 183"/>
                <a:gd name="T36" fmla="*/ 95 w 183"/>
                <a:gd name="T37" fmla="*/ 84 h 183"/>
                <a:gd name="T38" fmla="*/ 95 w 183"/>
                <a:gd name="T39" fmla="*/ 49 h 183"/>
                <a:gd name="T40" fmla="*/ 95 w 183"/>
                <a:gd name="T41" fmla="*/ 49 h 183"/>
                <a:gd name="T42" fmla="*/ 93 w 183"/>
                <a:gd name="T43" fmla="*/ 46 h 183"/>
                <a:gd name="T44" fmla="*/ 87 w 183"/>
                <a:gd name="T45" fmla="*/ 46 h 183"/>
                <a:gd name="T46" fmla="*/ 49 w 183"/>
                <a:gd name="T47" fmla="*/ 85 h 183"/>
                <a:gd name="T48" fmla="*/ 49 w 183"/>
                <a:gd name="T49" fmla="*/ 91 h 183"/>
                <a:gd name="T50" fmla="*/ 87 w 183"/>
                <a:gd name="T51" fmla="*/ 130 h 183"/>
                <a:gd name="T52" fmla="*/ 87 w 183"/>
                <a:gd name="T53" fmla="*/ 130 h 183"/>
                <a:gd name="T54" fmla="*/ 90 w 183"/>
                <a:gd name="T55" fmla="*/ 131 h 183"/>
                <a:gd name="T56" fmla="*/ 95 w 183"/>
                <a:gd name="T57" fmla="*/ 126 h 183"/>
                <a:gd name="T58" fmla="*/ 95 w 183"/>
                <a:gd name="T59" fmla="*/ 92 h 183"/>
                <a:gd name="T60" fmla="*/ 116 w 183"/>
                <a:gd name="T61" fmla="*/ 102 h 183"/>
                <a:gd name="T62" fmla="*/ 127 w 183"/>
                <a:gd name="T63" fmla="*/ 127 h 183"/>
                <a:gd name="T64" fmla="*/ 131 w 183"/>
                <a:gd name="T65" fmla="*/ 131 h 183"/>
                <a:gd name="T66" fmla="*/ 135 w 183"/>
                <a:gd name="T67" fmla="*/ 126 h 183"/>
                <a:gd name="T68" fmla="*/ 121 w 183"/>
                <a:gd name="T69" fmla="*/ 96 h 183"/>
                <a:gd name="T70" fmla="*/ 95 w 183"/>
                <a:gd name="T71" fmla="*/ 84 h 183"/>
                <a:gd name="T72" fmla="*/ 86 w 183"/>
                <a:gd name="T73" fmla="*/ 116 h 183"/>
                <a:gd name="T74" fmla="*/ 86 w 183"/>
                <a:gd name="T75" fmla="*/ 116 h 183"/>
                <a:gd name="T76" fmla="*/ 58 w 183"/>
                <a:gd name="T77" fmla="*/ 88 h 183"/>
                <a:gd name="T78" fmla="*/ 86 w 183"/>
                <a:gd name="T79" fmla="*/ 59 h 183"/>
                <a:gd name="T80" fmla="*/ 86 w 183"/>
                <a:gd name="T81" fmla="*/ 11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3" h="183">
                  <a:moveTo>
                    <a:pt x="91" y="0"/>
                  </a:moveTo>
                  <a:cubicBezTo>
                    <a:pt x="41" y="0"/>
                    <a:pt x="0" y="41"/>
                    <a:pt x="0" y="91"/>
                  </a:cubicBezTo>
                  <a:cubicBezTo>
                    <a:pt x="0" y="142"/>
                    <a:pt x="41" y="183"/>
                    <a:pt x="91" y="183"/>
                  </a:cubicBezTo>
                  <a:cubicBezTo>
                    <a:pt x="160" y="183"/>
                    <a:pt x="160" y="183"/>
                    <a:pt x="160" y="183"/>
                  </a:cubicBezTo>
                  <a:cubicBezTo>
                    <a:pt x="164" y="183"/>
                    <a:pt x="167" y="180"/>
                    <a:pt x="167" y="176"/>
                  </a:cubicBezTo>
                  <a:cubicBezTo>
                    <a:pt x="167" y="143"/>
                    <a:pt x="167" y="143"/>
                    <a:pt x="167" y="143"/>
                  </a:cubicBezTo>
                  <a:cubicBezTo>
                    <a:pt x="177" y="128"/>
                    <a:pt x="183" y="110"/>
                    <a:pt x="183" y="91"/>
                  </a:cubicBezTo>
                  <a:cubicBezTo>
                    <a:pt x="183" y="41"/>
                    <a:pt x="142" y="0"/>
                    <a:pt x="91" y="0"/>
                  </a:cubicBezTo>
                  <a:close/>
                  <a:moveTo>
                    <a:pt x="154" y="137"/>
                  </a:moveTo>
                  <a:cubicBezTo>
                    <a:pt x="154" y="137"/>
                    <a:pt x="154" y="137"/>
                    <a:pt x="154" y="137"/>
                  </a:cubicBezTo>
                  <a:cubicBezTo>
                    <a:pt x="153" y="138"/>
                    <a:pt x="153" y="140"/>
                    <a:pt x="153" y="141"/>
                  </a:cubicBezTo>
                  <a:cubicBezTo>
                    <a:pt x="153" y="169"/>
                    <a:pt x="153" y="169"/>
                    <a:pt x="153" y="169"/>
                  </a:cubicBezTo>
                  <a:cubicBezTo>
                    <a:pt x="91" y="169"/>
                    <a:pt x="91" y="169"/>
                    <a:pt x="91" y="169"/>
                  </a:cubicBezTo>
                  <a:cubicBezTo>
                    <a:pt x="49" y="169"/>
                    <a:pt x="14" y="134"/>
                    <a:pt x="14" y="91"/>
                  </a:cubicBezTo>
                  <a:cubicBezTo>
                    <a:pt x="14" y="48"/>
                    <a:pt x="49" y="14"/>
                    <a:pt x="91" y="14"/>
                  </a:cubicBezTo>
                  <a:cubicBezTo>
                    <a:pt x="134" y="14"/>
                    <a:pt x="169" y="48"/>
                    <a:pt x="169" y="91"/>
                  </a:cubicBezTo>
                  <a:cubicBezTo>
                    <a:pt x="169" y="108"/>
                    <a:pt x="164" y="124"/>
                    <a:pt x="154" y="137"/>
                  </a:cubicBezTo>
                  <a:close/>
                  <a:moveTo>
                    <a:pt x="95" y="84"/>
                  </a:moveTo>
                  <a:cubicBezTo>
                    <a:pt x="95" y="84"/>
                    <a:pt x="95" y="84"/>
                    <a:pt x="95" y="84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95" y="48"/>
                    <a:pt x="94" y="47"/>
                    <a:pt x="93" y="46"/>
                  </a:cubicBezTo>
                  <a:cubicBezTo>
                    <a:pt x="92" y="44"/>
                    <a:pt x="89" y="44"/>
                    <a:pt x="87" y="46"/>
                  </a:cubicBezTo>
                  <a:cubicBezTo>
                    <a:pt x="74" y="59"/>
                    <a:pt x="62" y="72"/>
                    <a:pt x="49" y="85"/>
                  </a:cubicBezTo>
                  <a:cubicBezTo>
                    <a:pt x="47" y="86"/>
                    <a:pt x="47" y="89"/>
                    <a:pt x="49" y="91"/>
                  </a:cubicBezTo>
                  <a:cubicBezTo>
                    <a:pt x="87" y="130"/>
                    <a:pt x="87" y="130"/>
                    <a:pt x="87" y="130"/>
                  </a:cubicBezTo>
                  <a:cubicBezTo>
                    <a:pt x="87" y="130"/>
                    <a:pt x="87" y="130"/>
                    <a:pt x="87" y="130"/>
                  </a:cubicBezTo>
                  <a:cubicBezTo>
                    <a:pt x="88" y="130"/>
                    <a:pt x="89" y="131"/>
                    <a:pt x="90" y="131"/>
                  </a:cubicBezTo>
                  <a:cubicBezTo>
                    <a:pt x="93" y="131"/>
                    <a:pt x="95" y="129"/>
                    <a:pt x="95" y="126"/>
                  </a:cubicBezTo>
                  <a:cubicBezTo>
                    <a:pt x="95" y="92"/>
                    <a:pt x="95" y="92"/>
                    <a:pt x="95" y="92"/>
                  </a:cubicBezTo>
                  <a:cubicBezTo>
                    <a:pt x="103" y="93"/>
                    <a:pt x="110" y="97"/>
                    <a:pt x="116" y="102"/>
                  </a:cubicBezTo>
                  <a:cubicBezTo>
                    <a:pt x="122" y="108"/>
                    <a:pt x="126" y="117"/>
                    <a:pt x="127" y="127"/>
                  </a:cubicBezTo>
                  <a:cubicBezTo>
                    <a:pt x="127" y="129"/>
                    <a:pt x="129" y="131"/>
                    <a:pt x="131" y="131"/>
                  </a:cubicBezTo>
                  <a:cubicBezTo>
                    <a:pt x="134" y="131"/>
                    <a:pt x="135" y="129"/>
                    <a:pt x="135" y="126"/>
                  </a:cubicBezTo>
                  <a:cubicBezTo>
                    <a:pt x="135" y="114"/>
                    <a:pt x="129" y="104"/>
                    <a:pt x="121" y="96"/>
                  </a:cubicBezTo>
                  <a:cubicBezTo>
                    <a:pt x="114" y="89"/>
                    <a:pt x="105" y="85"/>
                    <a:pt x="95" y="84"/>
                  </a:cubicBezTo>
                  <a:close/>
                  <a:moveTo>
                    <a:pt x="86" y="116"/>
                  </a:moveTo>
                  <a:cubicBezTo>
                    <a:pt x="86" y="116"/>
                    <a:pt x="86" y="116"/>
                    <a:pt x="86" y="116"/>
                  </a:cubicBezTo>
                  <a:cubicBezTo>
                    <a:pt x="77" y="107"/>
                    <a:pt x="67" y="97"/>
                    <a:pt x="58" y="88"/>
                  </a:cubicBezTo>
                  <a:cubicBezTo>
                    <a:pt x="67" y="78"/>
                    <a:pt x="77" y="69"/>
                    <a:pt x="86" y="59"/>
                  </a:cubicBezTo>
                  <a:cubicBezTo>
                    <a:pt x="86" y="116"/>
                    <a:pt x="86" y="116"/>
                    <a:pt x="86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010275" y="4635497"/>
            <a:ext cx="709714" cy="709708"/>
            <a:chOff x="6565937" y="5002394"/>
            <a:chExt cx="661812" cy="661806"/>
          </a:xfrm>
        </p:grpSpPr>
        <p:sp>
          <p:nvSpPr>
            <p:cNvPr id="35" name="AutoShape 28"/>
            <p:cNvSpPr/>
            <p:nvPr/>
          </p:nvSpPr>
          <p:spPr bwMode="auto">
            <a:xfrm>
              <a:off x="6565937" y="5002394"/>
              <a:ext cx="661812" cy="661806"/>
            </a:xfrm>
            <a:prstGeom prst="roundRect">
              <a:avLst>
                <a:gd name="adj" fmla="val 49819"/>
              </a:avLst>
            </a:prstGeom>
            <a:solidFill>
              <a:srgbClr val="4D4D4D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defRPr/>
              </a:pPr>
              <a:endParaRPr lang="es-E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36" name="Freeform 194"/>
            <p:cNvSpPr>
              <a:spLocks noEditPoints="1"/>
            </p:cNvSpPr>
            <p:nvPr/>
          </p:nvSpPr>
          <p:spPr bwMode="auto">
            <a:xfrm>
              <a:off x="6761273" y="5211580"/>
              <a:ext cx="271140" cy="243434"/>
            </a:xfrm>
            <a:custGeom>
              <a:avLst/>
              <a:gdLst>
                <a:gd name="T0" fmla="*/ 88 w 185"/>
                <a:gd name="T1" fmla="*/ 163 h 166"/>
                <a:gd name="T2" fmla="*/ 18 w 185"/>
                <a:gd name="T3" fmla="*/ 93 h 166"/>
                <a:gd name="T4" fmla="*/ 3 w 185"/>
                <a:gd name="T5" fmla="*/ 68 h 166"/>
                <a:gd name="T6" fmla="*/ 4 w 185"/>
                <a:gd name="T7" fmla="*/ 39 h 166"/>
                <a:gd name="T8" fmla="*/ 18 w 185"/>
                <a:gd name="T9" fmla="*/ 17 h 166"/>
                <a:gd name="T10" fmla="*/ 41 w 185"/>
                <a:gd name="T11" fmla="*/ 3 h 166"/>
                <a:gd name="T12" fmla="*/ 70 w 185"/>
                <a:gd name="T13" fmla="*/ 2 h 166"/>
                <a:gd name="T14" fmla="*/ 93 w 185"/>
                <a:gd name="T15" fmla="*/ 14 h 166"/>
                <a:gd name="T16" fmla="*/ 116 w 185"/>
                <a:gd name="T17" fmla="*/ 2 h 166"/>
                <a:gd name="T18" fmla="*/ 145 w 185"/>
                <a:gd name="T19" fmla="*/ 3 h 166"/>
                <a:gd name="T20" fmla="*/ 168 w 185"/>
                <a:gd name="T21" fmla="*/ 17 h 166"/>
                <a:gd name="T22" fmla="*/ 182 w 185"/>
                <a:gd name="T23" fmla="*/ 39 h 166"/>
                <a:gd name="T24" fmla="*/ 182 w 185"/>
                <a:gd name="T25" fmla="*/ 39 h 166"/>
                <a:gd name="T26" fmla="*/ 183 w 185"/>
                <a:gd name="T27" fmla="*/ 68 h 166"/>
                <a:gd name="T28" fmla="*/ 168 w 185"/>
                <a:gd name="T29" fmla="*/ 93 h 166"/>
                <a:gd name="T30" fmla="*/ 167 w 185"/>
                <a:gd name="T31" fmla="*/ 93 h 166"/>
                <a:gd name="T32" fmla="*/ 98 w 185"/>
                <a:gd name="T33" fmla="*/ 163 h 166"/>
                <a:gd name="T34" fmla="*/ 88 w 185"/>
                <a:gd name="T35" fmla="*/ 163 h 166"/>
                <a:gd name="T36" fmla="*/ 88 w 185"/>
                <a:gd name="T37" fmla="*/ 163 h 166"/>
                <a:gd name="T38" fmla="*/ 101 w 185"/>
                <a:gd name="T39" fmla="*/ 25 h 166"/>
                <a:gd name="T40" fmla="*/ 101 w 185"/>
                <a:gd name="T41" fmla="*/ 25 h 166"/>
                <a:gd name="T42" fmla="*/ 101 w 185"/>
                <a:gd name="T43" fmla="*/ 26 h 166"/>
                <a:gd name="T44" fmla="*/ 79 w 185"/>
                <a:gd name="T45" fmla="*/ 48 h 166"/>
                <a:gd name="T46" fmla="*/ 73 w 185"/>
                <a:gd name="T47" fmla="*/ 48 h 166"/>
                <a:gd name="T48" fmla="*/ 73 w 185"/>
                <a:gd name="T49" fmla="*/ 42 h 166"/>
                <a:gd name="T50" fmla="*/ 87 w 185"/>
                <a:gd name="T51" fmla="*/ 28 h 166"/>
                <a:gd name="T52" fmla="*/ 87 w 185"/>
                <a:gd name="T53" fmla="*/ 27 h 166"/>
                <a:gd name="T54" fmla="*/ 66 w 185"/>
                <a:gd name="T55" fmla="*/ 16 h 166"/>
                <a:gd name="T56" fmla="*/ 45 w 185"/>
                <a:gd name="T57" fmla="*/ 16 h 166"/>
                <a:gd name="T58" fmla="*/ 28 w 185"/>
                <a:gd name="T59" fmla="*/ 27 h 166"/>
                <a:gd name="T60" fmla="*/ 17 w 185"/>
                <a:gd name="T61" fmla="*/ 44 h 166"/>
                <a:gd name="T62" fmla="*/ 16 w 185"/>
                <a:gd name="T63" fmla="*/ 64 h 166"/>
                <a:gd name="T64" fmla="*/ 28 w 185"/>
                <a:gd name="T65" fmla="*/ 83 h 166"/>
                <a:gd name="T66" fmla="*/ 93 w 185"/>
                <a:gd name="T67" fmla="*/ 148 h 166"/>
                <a:gd name="T68" fmla="*/ 157 w 185"/>
                <a:gd name="T69" fmla="*/ 83 h 166"/>
                <a:gd name="T70" fmla="*/ 158 w 185"/>
                <a:gd name="T71" fmla="*/ 83 h 166"/>
                <a:gd name="T72" fmla="*/ 169 w 185"/>
                <a:gd name="T73" fmla="*/ 64 h 166"/>
                <a:gd name="T74" fmla="*/ 168 w 185"/>
                <a:gd name="T75" fmla="*/ 44 h 166"/>
                <a:gd name="T76" fmla="*/ 158 w 185"/>
                <a:gd name="T77" fmla="*/ 27 h 166"/>
                <a:gd name="T78" fmla="*/ 141 w 185"/>
                <a:gd name="T79" fmla="*/ 16 h 166"/>
                <a:gd name="T80" fmla="*/ 119 w 185"/>
                <a:gd name="T81" fmla="*/ 16 h 166"/>
                <a:gd name="T82" fmla="*/ 101 w 185"/>
                <a:gd name="T83" fmla="*/ 2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" h="166">
                  <a:moveTo>
                    <a:pt x="88" y="163"/>
                  </a:moveTo>
                  <a:cubicBezTo>
                    <a:pt x="18" y="93"/>
                    <a:pt x="18" y="93"/>
                    <a:pt x="18" y="93"/>
                  </a:cubicBezTo>
                  <a:cubicBezTo>
                    <a:pt x="11" y="86"/>
                    <a:pt x="5" y="77"/>
                    <a:pt x="3" y="68"/>
                  </a:cubicBezTo>
                  <a:cubicBezTo>
                    <a:pt x="0" y="59"/>
                    <a:pt x="0" y="49"/>
                    <a:pt x="4" y="39"/>
                  </a:cubicBezTo>
                  <a:cubicBezTo>
                    <a:pt x="7" y="31"/>
                    <a:pt x="12" y="23"/>
                    <a:pt x="18" y="17"/>
                  </a:cubicBezTo>
                  <a:cubicBezTo>
                    <a:pt x="24" y="11"/>
                    <a:pt x="32" y="6"/>
                    <a:pt x="41" y="3"/>
                  </a:cubicBezTo>
                  <a:cubicBezTo>
                    <a:pt x="51" y="0"/>
                    <a:pt x="61" y="0"/>
                    <a:pt x="70" y="2"/>
                  </a:cubicBezTo>
                  <a:cubicBezTo>
                    <a:pt x="78" y="4"/>
                    <a:pt x="86" y="8"/>
                    <a:pt x="93" y="14"/>
                  </a:cubicBezTo>
                  <a:cubicBezTo>
                    <a:pt x="100" y="8"/>
                    <a:pt x="107" y="4"/>
                    <a:pt x="116" y="2"/>
                  </a:cubicBezTo>
                  <a:cubicBezTo>
                    <a:pt x="125" y="0"/>
                    <a:pt x="135" y="0"/>
                    <a:pt x="145" y="3"/>
                  </a:cubicBezTo>
                  <a:cubicBezTo>
                    <a:pt x="153" y="6"/>
                    <a:pt x="161" y="11"/>
                    <a:pt x="168" y="17"/>
                  </a:cubicBezTo>
                  <a:cubicBezTo>
                    <a:pt x="174" y="23"/>
                    <a:pt x="179" y="31"/>
                    <a:pt x="182" y="39"/>
                  </a:cubicBezTo>
                  <a:cubicBezTo>
                    <a:pt x="182" y="39"/>
                    <a:pt x="182" y="39"/>
                    <a:pt x="182" y="39"/>
                  </a:cubicBezTo>
                  <a:cubicBezTo>
                    <a:pt x="185" y="49"/>
                    <a:pt x="185" y="59"/>
                    <a:pt x="183" y="68"/>
                  </a:cubicBezTo>
                  <a:cubicBezTo>
                    <a:pt x="180" y="77"/>
                    <a:pt x="175" y="86"/>
                    <a:pt x="168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98" y="163"/>
                    <a:pt x="98" y="163"/>
                    <a:pt x="98" y="163"/>
                  </a:cubicBezTo>
                  <a:cubicBezTo>
                    <a:pt x="95" y="166"/>
                    <a:pt x="91" y="166"/>
                    <a:pt x="88" y="163"/>
                  </a:cubicBezTo>
                  <a:cubicBezTo>
                    <a:pt x="88" y="163"/>
                    <a:pt x="88" y="163"/>
                    <a:pt x="88" y="163"/>
                  </a:cubicBezTo>
                  <a:close/>
                  <a:moveTo>
                    <a:pt x="101" y="25"/>
                  </a:moveTo>
                  <a:cubicBezTo>
                    <a:pt x="101" y="25"/>
                    <a:pt x="101" y="25"/>
                    <a:pt x="101" y="25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7" y="50"/>
                    <a:pt x="74" y="50"/>
                    <a:pt x="73" y="48"/>
                  </a:cubicBezTo>
                  <a:cubicBezTo>
                    <a:pt x="71" y="46"/>
                    <a:pt x="71" y="44"/>
                    <a:pt x="73" y="42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1" y="22"/>
                    <a:pt x="74" y="18"/>
                    <a:pt x="66" y="16"/>
                  </a:cubicBezTo>
                  <a:cubicBezTo>
                    <a:pt x="60" y="14"/>
                    <a:pt x="52" y="14"/>
                    <a:pt x="45" y="16"/>
                  </a:cubicBezTo>
                  <a:cubicBezTo>
                    <a:pt x="39" y="18"/>
                    <a:pt x="33" y="22"/>
                    <a:pt x="28" y="27"/>
                  </a:cubicBezTo>
                  <a:cubicBezTo>
                    <a:pt x="23" y="31"/>
                    <a:pt x="19" y="37"/>
                    <a:pt x="17" y="44"/>
                  </a:cubicBezTo>
                  <a:cubicBezTo>
                    <a:pt x="15" y="51"/>
                    <a:pt x="15" y="57"/>
                    <a:pt x="16" y="64"/>
                  </a:cubicBezTo>
                  <a:cubicBezTo>
                    <a:pt x="18" y="71"/>
                    <a:pt x="22" y="77"/>
                    <a:pt x="28" y="83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157" y="83"/>
                    <a:pt x="157" y="83"/>
                    <a:pt x="157" y="83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63" y="77"/>
                    <a:pt x="167" y="71"/>
                    <a:pt x="169" y="64"/>
                  </a:cubicBezTo>
                  <a:cubicBezTo>
                    <a:pt x="171" y="58"/>
                    <a:pt x="171" y="51"/>
                    <a:pt x="168" y="44"/>
                  </a:cubicBezTo>
                  <a:cubicBezTo>
                    <a:pt x="166" y="37"/>
                    <a:pt x="163" y="31"/>
                    <a:pt x="158" y="27"/>
                  </a:cubicBezTo>
                  <a:cubicBezTo>
                    <a:pt x="153" y="22"/>
                    <a:pt x="147" y="18"/>
                    <a:pt x="141" y="16"/>
                  </a:cubicBezTo>
                  <a:cubicBezTo>
                    <a:pt x="133" y="14"/>
                    <a:pt x="126" y="14"/>
                    <a:pt x="119" y="16"/>
                  </a:cubicBezTo>
                  <a:cubicBezTo>
                    <a:pt x="113" y="17"/>
                    <a:pt x="107" y="21"/>
                    <a:pt x="101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010275" y="2084726"/>
            <a:ext cx="709714" cy="709708"/>
            <a:chOff x="6565937" y="2438923"/>
            <a:chExt cx="661812" cy="661806"/>
          </a:xfrm>
        </p:grpSpPr>
        <p:sp>
          <p:nvSpPr>
            <p:cNvPr id="38" name="AutoShape 28"/>
            <p:cNvSpPr/>
            <p:nvPr/>
          </p:nvSpPr>
          <p:spPr bwMode="auto">
            <a:xfrm>
              <a:off x="6565937" y="2438923"/>
              <a:ext cx="661812" cy="661806"/>
            </a:xfrm>
            <a:prstGeom prst="roundRect">
              <a:avLst>
                <a:gd name="adj" fmla="val 49819"/>
              </a:avLst>
            </a:prstGeom>
            <a:solidFill>
              <a:srgbClr val="4D4D4D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defRPr/>
              </a:pPr>
              <a:endParaRPr lang="es-E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39" name="Freeform 195"/>
            <p:cNvSpPr>
              <a:spLocks noEditPoints="1"/>
            </p:cNvSpPr>
            <p:nvPr/>
          </p:nvSpPr>
          <p:spPr bwMode="auto">
            <a:xfrm>
              <a:off x="6788981" y="2635245"/>
              <a:ext cx="215725" cy="269162"/>
            </a:xfrm>
            <a:custGeom>
              <a:avLst/>
              <a:gdLst>
                <a:gd name="T0" fmla="*/ 68 w 148"/>
                <a:gd name="T1" fmla="*/ 120 h 184"/>
                <a:gd name="T2" fmla="*/ 67 w 148"/>
                <a:gd name="T3" fmla="*/ 121 h 184"/>
                <a:gd name="T4" fmla="*/ 11 w 148"/>
                <a:gd name="T5" fmla="*/ 120 h 184"/>
                <a:gd name="T6" fmla="*/ 0 w 148"/>
                <a:gd name="T7" fmla="*/ 92 h 184"/>
                <a:gd name="T8" fmla="*/ 39 w 148"/>
                <a:gd name="T9" fmla="*/ 53 h 184"/>
                <a:gd name="T10" fmla="*/ 68 w 148"/>
                <a:gd name="T11" fmla="*/ 64 h 184"/>
                <a:gd name="T12" fmla="*/ 91 w 148"/>
                <a:gd name="T13" fmla="*/ 29 h 184"/>
                <a:gd name="T14" fmla="*/ 119 w 148"/>
                <a:gd name="T15" fmla="*/ 0 h 184"/>
                <a:gd name="T16" fmla="*/ 148 w 148"/>
                <a:gd name="T17" fmla="*/ 29 h 184"/>
                <a:gd name="T18" fmla="*/ 119 w 148"/>
                <a:gd name="T19" fmla="*/ 58 h 184"/>
                <a:gd name="T20" fmla="*/ 73 w 148"/>
                <a:gd name="T21" fmla="*/ 71 h 184"/>
                <a:gd name="T22" fmla="*/ 73 w 148"/>
                <a:gd name="T23" fmla="*/ 113 h 184"/>
                <a:gd name="T24" fmla="*/ 119 w 148"/>
                <a:gd name="T25" fmla="*/ 127 h 184"/>
                <a:gd name="T26" fmla="*/ 148 w 148"/>
                <a:gd name="T27" fmla="*/ 155 h 184"/>
                <a:gd name="T28" fmla="*/ 140 w 148"/>
                <a:gd name="T29" fmla="*/ 175 h 184"/>
                <a:gd name="T30" fmla="*/ 99 w 148"/>
                <a:gd name="T31" fmla="*/ 175 h 184"/>
                <a:gd name="T32" fmla="*/ 94 w 148"/>
                <a:gd name="T33" fmla="*/ 141 h 184"/>
                <a:gd name="T34" fmla="*/ 130 w 148"/>
                <a:gd name="T35" fmla="*/ 145 h 184"/>
                <a:gd name="T36" fmla="*/ 109 w 148"/>
                <a:gd name="T37" fmla="*/ 145 h 184"/>
                <a:gd name="T38" fmla="*/ 109 w 148"/>
                <a:gd name="T39" fmla="*/ 166 h 184"/>
                <a:gd name="T40" fmla="*/ 130 w 148"/>
                <a:gd name="T41" fmla="*/ 166 h 184"/>
                <a:gd name="T42" fmla="*/ 130 w 148"/>
                <a:gd name="T43" fmla="*/ 145 h 184"/>
                <a:gd name="T44" fmla="*/ 57 w 148"/>
                <a:gd name="T45" fmla="*/ 74 h 184"/>
                <a:gd name="T46" fmla="*/ 21 w 148"/>
                <a:gd name="T47" fmla="*/ 74 h 184"/>
                <a:gd name="T48" fmla="*/ 14 w 148"/>
                <a:gd name="T49" fmla="*/ 92 h 184"/>
                <a:gd name="T50" fmla="*/ 21 w 148"/>
                <a:gd name="T51" fmla="*/ 110 h 184"/>
                <a:gd name="T52" fmla="*/ 57 w 148"/>
                <a:gd name="T53" fmla="*/ 110 h 184"/>
                <a:gd name="T54" fmla="*/ 65 w 148"/>
                <a:gd name="T55" fmla="*/ 92 h 184"/>
                <a:gd name="T56" fmla="*/ 57 w 148"/>
                <a:gd name="T57" fmla="*/ 74 h 184"/>
                <a:gd name="T58" fmla="*/ 130 w 148"/>
                <a:gd name="T59" fmla="*/ 19 h 184"/>
                <a:gd name="T60" fmla="*/ 109 w 148"/>
                <a:gd name="T61" fmla="*/ 19 h 184"/>
                <a:gd name="T62" fmla="*/ 109 w 148"/>
                <a:gd name="T63" fmla="*/ 39 h 184"/>
                <a:gd name="T64" fmla="*/ 130 w 148"/>
                <a:gd name="T65" fmla="*/ 39 h 184"/>
                <a:gd name="T66" fmla="*/ 130 w 148"/>
                <a:gd name="T67" fmla="*/ 1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8" h="184">
                  <a:moveTo>
                    <a:pt x="94" y="141"/>
                  </a:moveTo>
                  <a:cubicBezTo>
                    <a:pt x="68" y="120"/>
                    <a:pt x="68" y="120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1"/>
                    <a:pt x="67" y="121"/>
                    <a:pt x="67" y="121"/>
                  </a:cubicBezTo>
                  <a:cubicBezTo>
                    <a:pt x="60" y="127"/>
                    <a:pt x="50" y="132"/>
                    <a:pt x="39" y="132"/>
                  </a:cubicBezTo>
                  <a:cubicBezTo>
                    <a:pt x="28" y="132"/>
                    <a:pt x="19" y="127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4" y="113"/>
                    <a:pt x="0" y="103"/>
                    <a:pt x="0" y="92"/>
                  </a:cubicBezTo>
                  <a:cubicBezTo>
                    <a:pt x="0" y="81"/>
                    <a:pt x="4" y="71"/>
                    <a:pt x="11" y="64"/>
                  </a:cubicBezTo>
                  <a:cubicBezTo>
                    <a:pt x="19" y="57"/>
                    <a:pt x="28" y="53"/>
                    <a:pt x="39" y="53"/>
                  </a:cubicBezTo>
                  <a:cubicBezTo>
                    <a:pt x="50" y="53"/>
                    <a:pt x="60" y="57"/>
                    <a:pt x="67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2" y="39"/>
                    <a:pt x="91" y="34"/>
                    <a:pt x="91" y="29"/>
                  </a:cubicBezTo>
                  <a:cubicBezTo>
                    <a:pt x="91" y="21"/>
                    <a:pt x="94" y="14"/>
                    <a:pt x="99" y="9"/>
                  </a:cubicBezTo>
                  <a:cubicBezTo>
                    <a:pt x="104" y="4"/>
                    <a:pt x="111" y="0"/>
                    <a:pt x="119" y="0"/>
                  </a:cubicBezTo>
                  <a:cubicBezTo>
                    <a:pt x="127" y="0"/>
                    <a:pt x="134" y="4"/>
                    <a:pt x="140" y="9"/>
                  </a:cubicBezTo>
                  <a:cubicBezTo>
                    <a:pt x="145" y="14"/>
                    <a:pt x="148" y="21"/>
                    <a:pt x="148" y="29"/>
                  </a:cubicBezTo>
                  <a:cubicBezTo>
                    <a:pt x="148" y="37"/>
                    <a:pt x="145" y="44"/>
                    <a:pt x="140" y="49"/>
                  </a:cubicBezTo>
                  <a:cubicBezTo>
                    <a:pt x="134" y="55"/>
                    <a:pt x="127" y="58"/>
                    <a:pt x="119" y="58"/>
                  </a:cubicBezTo>
                  <a:cubicBezTo>
                    <a:pt x="112" y="58"/>
                    <a:pt x="105" y="55"/>
                    <a:pt x="100" y="50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7" y="77"/>
                    <a:pt x="79" y="84"/>
                    <a:pt x="79" y="92"/>
                  </a:cubicBezTo>
                  <a:cubicBezTo>
                    <a:pt x="79" y="100"/>
                    <a:pt x="77" y="107"/>
                    <a:pt x="73" y="113"/>
                  </a:cubicBezTo>
                  <a:cubicBezTo>
                    <a:pt x="100" y="134"/>
                    <a:pt x="100" y="134"/>
                    <a:pt x="100" y="134"/>
                  </a:cubicBezTo>
                  <a:cubicBezTo>
                    <a:pt x="105" y="130"/>
                    <a:pt x="112" y="127"/>
                    <a:pt x="119" y="127"/>
                  </a:cubicBezTo>
                  <a:cubicBezTo>
                    <a:pt x="127" y="127"/>
                    <a:pt x="134" y="130"/>
                    <a:pt x="140" y="135"/>
                  </a:cubicBezTo>
                  <a:cubicBezTo>
                    <a:pt x="145" y="140"/>
                    <a:pt x="148" y="147"/>
                    <a:pt x="148" y="155"/>
                  </a:cubicBezTo>
                  <a:cubicBezTo>
                    <a:pt x="148" y="163"/>
                    <a:pt x="145" y="170"/>
                    <a:pt x="140" y="175"/>
                  </a:cubicBezTo>
                  <a:cubicBezTo>
                    <a:pt x="140" y="175"/>
                    <a:pt x="140" y="175"/>
                    <a:pt x="140" y="175"/>
                  </a:cubicBezTo>
                  <a:cubicBezTo>
                    <a:pt x="134" y="181"/>
                    <a:pt x="127" y="184"/>
                    <a:pt x="119" y="184"/>
                  </a:cubicBezTo>
                  <a:cubicBezTo>
                    <a:pt x="111" y="184"/>
                    <a:pt x="104" y="181"/>
                    <a:pt x="99" y="175"/>
                  </a:cubicBezTo>
                  <a:cubicBezTo>
                    <a:pt x="94" y="170"/>
                    <a:pt x="91" y="163"/>
                    <a:pt x="91" y="155"/>
                  </a:cubicBezTo>
                  <a:cubicBezTo>
                    <a:pt x="91" y="150"/>
                    <a:pt x="92" y="145"/>
                    <a:pt x="94" y="141"/>
                  </a:cubicBezTo>
                  <a:close/>
                  <a:moveTo>
                    <a:pt x="130" y="145"/>
                  </a:moveTo>
                  <a:cubicBezTo>
                    <a:pt x="130" y="145"/>
                    <a:pt x="130" y="145"/>
                    <a:pt x="130" y="145"/>
                  </a:cubicBezTo>
                  <a:cubicBezTo>
                    <a:pt x="127" y="142"/>
                    <a:pt x="123" y="141"/>
                    <a:pt x="119" y="141"/>
                  </a:cubicBezTo>
                  <a:cubicBezTo>
                    <a:pt x="115" y="141"/>
                    <a:pt x="112" y="142"/>
                    <a:pt x="109" y="145"/>
                  </a:cubicBezTo>
                  <a:cubicBezTo>
                    <a:pt x="106" y="148"/>
                    <a:pt x="105" y="151"/>
                    <a:pt x="105" y="155"/>
                  </a:cubicBezTo>
                  <a:cubicBezTo>
                    <a:pt x="105" y="159"/>
                    <a:pt x="106" y="163"/>
                    <a:pt x="109" y="166"/>
                  </a:cubicBezTo>
                  <a:cubicBezTo>
                    <a:pt x="112" y="168"/>
                    <a:pt x="115" y="170"/>
                    <a:pt x="119" y="170"/>
                  </a:cubicBezTo>
                  <a:cubicBezTo>
                    <a:pt x="123" y="170"/>
                    <a:pt x="127" y="168"/>
                    <a:pt x="130" y="166"/>
                  </a:cubicBezTo>
                  <a:cubicBezTo>
                    <a:pt x="132" y="163"/>
                    <a:pt x="134" y="159"/>
                    <a:pt x="134" y="155"/>
                  </a:cubicBezTo>
                  <a:cubicBezTo>
                    <a:pt x="134" y="151"/>
                    <a:pt x="132" y="148"/>
                    <a:pt x="130" y="145"/>
                  </a:cubicBezTo>
                  <a:close/>
                  <a:moveTo>
                    <a:pt x="57" y="74"/>
                  </a:moveTo>
                  <a:cubicBezTo>
                    <a:pt x="57" y="74"/>
                    <a:pt x="57" y="74"/>
                    <a:pt x="57" y="74"/>
                  </a:cubicBezTo>
                  <a:cubicBezTo>
                    <a:pt x="53" y="70"/>
                    <a:pt x="46" y="67"/>
                    <a:pt x="39" y="67"/>
                  </a:cubicBezTo>
                  <a:cubicBezTo>
                    <a:pt x="32" y="67"/>
                    <a:pt x="26" y="70"/>
                    <a:pt x="21" y="74"/>
                  </a:cubicBezTo>
                  <a:cubicBezTo>
                    <a:pt x="21" y="74"/>
                    <a:pt x="21" y="74"/>
                    <a:pt x="21" y="74"/>
                  </a:cubicBezTo>
                  <a:cubicBezTo>
                    <a:pt x="17" y="79"/>
                    <a:pt x="14" y="85"/>
                    <a:pt x="14" y="92"/>
                  </a:cubicBezTo>
                  <a:cubicBezTo>
                    <a:pt x="14" y="99"/>
                    <a:pt x="17" y="105"/>
                    <a:pt x="21" y="110"/>
                  </a:cubicBezTo>
                  <a:cubicBezTo>
                    <a:pt x="21" y="110"/>
                    <a:pt x="21" y="110"/>
                    <a:pt x="21" y="110"/>
                  </a:cubicBezTo>
                  <a:cubicBezTo>
                    <a:pt x="26" y="115"/>
                    <a:pt x="32" y="118"/>
                    <a:pt x="39" y="118"/>
                  </a:cubicBezTo>
                  <a:cubicBezTo>
                    <a:pt x="46" y="118"/>
                    <a:pt x="53" y="115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2" y="106"/>
                    <a:pt x="65" y="99"/>
                    <a:pt x="65" y="92"/>
                  </a:cubicBezTo>
                  <a:cubicBezTo>
                    <a:pt x="65" y="85"/>
                    <a:pt x="62" y="79"/>
                    <a:pt x="58" y="74"/>
                  </a:cubicBezTo>
                  <a:cubicBezTo>
                    <a:pt x="57" y="74"/>
                    <a:pt x="57" y="74"/>
                    <a:pt x="57" y="74"/>
                  </a:cubicBezTo>
                  <a:close/>
                  <a:moveTo>
                    <a:pt x="130" y="19"/>
                  </a:moveTo>
                  <a:cubicBezTo>
                    <a:pt x="130" y="19"/>
                    <a:pt x="130" y="19"/>
                    <a:pt x="130" y="19"/>
                  </a:cubicBezTo>
                  <a:cubicBezTo>
                    <a:pt x="127" y="16"/>
                    <a:pt x="123" y="15"/>
                    <a:pt x="119" y="15"/>
                  </a:cubicBezTo>
                  <a:cubicBezTo>
                    <a:pt x="115" y="15"/>
                    <a:pt x="112" y="16"/>
                    <a:pt x="109" y="19"/>
                  </a:cubicBezTo>
                  <a:cubicBezTo>
                    <a:pt x="106" y="21"/>
                    <a:pt x="105" y="25"/>
                    <a:pt x="105" y="29"/>
                  </a:cubicBezTo>
                  <a:cubicBezTo>
                    <a:pt x="105" y="33"/>
                    <a:pt x="106" y="37"/>
                    <a:pt x="109" y="39"/>
                  </a:cubicBezTo>
                  <a:cubicBezTo>
                    <a:pt x="112" y="42"/>
                    <a:pt x="115" y="44"/>
                    <a:pt x="119" y="44"/>
                  </a:cubicBezTo>
                  <a:cubicBezTo>
                    <a:pt x="123" y="44"/>
                    <a:pt x="127" y="42"/>
                    <a:pt x="130" y="39"/>
                  </a:cubicBezTo>
                  <a:cubicBezTo>
                    <a:pt x="132" y="37"/>
                    <a:pt x="134" y="33"/>
                    <a:pt x="134" y="29"/>
                  </a:cubicBezTo>
                  <a:cubicBezTo>
                    <a:pt x="134" y="25"/>
                    <a:pt x="132" y="21"/>
                    <a:pt x="130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1" name="TextBox 2588"/>
          <p:cNvSpPr txBox="1">
            <a:spLocks noChangeArrowheads="1"/>
          </p:cNvSpPr>
          <p:nvPr/>
        </p:nvSpPr>
        <p:spPr bwMode="auto">
          <a:xfrm>
            <a:off x="1879432" y="3082670"/>
            <a:ext cx="1132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点击添加标题</a:t>
            </a:r>
          </a:p>
        </p:txBody>
      </p:sp>
      <p:sp>
        <p:nvSpPr>
          <p:cNvPr id="43" name="TextBox 2588"/>
          <p:cNvSpPr txBox="1">
            <a:spLocks noChangeArrowheads="1"/>
          </p:cNvSpPr>
          <p:nvPr/>
        </p:nvSpPr>
        <p:spPr bwMode="auto">
          <a:xfrm>
            <a:off x="2955857" y="3697083"/>
            <a:ext cx="1132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点击添加标题</a:t>
            </a:r>
          </a:p>
        </p:txBody>
      </p:sp>
      <p:sp>
        <p:nvSpPr>
          <p:cNvPr id="45" name="TextBox 2588"/>
          <p:cNvSpPr txBox="1">
            <a:spLocks noChangeArrowheads="1"/>
          </p:cNvSpPr>
          <p:nvPr/>
        </p:nvSpPr>
        <p:spPr bwMode="auto">
          <a:xfrm>
            <a:off x="1905100" y="4272995"/>
            <a:ext cx="1132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点击添加标题</a:t>
            </a:r>
          </a:p>
        </p:txBody>
      </p:sp>
      <p:sp>
        <p:nvSpPr>
          <p:cNvPr id="46" name="Freeform 71"/>
          <p:cNvSpPr>
            <a:spLocks noEditPoints="1"/>
          </p:cNvSpPr>
          <p:nvPr/>
        </p:nvSpPr>
        <p:spPr bwMode="auto">
          <a:xfrm>
            <a:off x="3298221" y="2404054"/>
            <a:ext cx="451839" cy="441798"/>
          </a:xfrm>
          <a:custGeom>
            <a:avLst/>
            <a:gdLst>
              <a:gd name="T0" fmla="*/ 135 w 181"/>
              <a:gd name="T1" fmla="*/ 14 h 176"/>
              <a:gd name="T2" fmla="*/ 124 w 181"/>
              <a:gd name="T3" fmla="*/ 9 h 176"/>
              <a:gd name="T4" fmla="*/ 104 w 181"/>
              <a:gd name="T5" fmla="*/ 21 h 176"/>
              <a:gd name="T6" fmla="*/ 144 w 181"/>
              <a:gd name="T7" fmla="*/ 24 h 176"/>
              <a:gd name="T8" fmla="*/ 40 w 181"/>
              <a:gd name="T9" fmla="*/ 102 h 176"/>
              <a:gd name="T10" fmla="*/ 27 w 181"/>
              <a:gd name="T11" fmla="*/ 98 h 176"/>
              <a:gd name="T12" fmla="*/ 9 w 181"/>
              <a:gd name="T13" fmla="*/ 110 h 176"/>
              <a:gd name="T14" fmla="*/ 47 w 181"/>
              <a:gd name="T15" fmla="*/ 110 h 176"/>
              <a:gd name="T16" fmla="*/ 154 w 181"/>
              <a:gd name="T17" fmla="*/ 23 h 176"/>
              <a:gd name="T18" fmla="*/ 120 w 181"/>
              <a:gd name="T19" fmla="*/ 44 h 176"/>
              <a:gd name="T20" fmla="*/ 83 w 181"/>
              <a:gd name="T21" fmla="*/ 93 h 176"/>
              <a:gd name="T22" fmla="*/ 115 w 181"/>
              <a:gd name="T23" fmla="*/ 97 h 176"/>
              <a:gd name="T24" fmla="*/ 110 w 181"/>
              <a:gd name="T25" fmla="*/ 74 h 176"/>
              <a:gd name="T26" fmla="*/ 131 w 181"/>
              <a:gd name="T27" fmla="*/ 58 h 176"/>
              <a:gd name="T28" fmla="*/ 148 w 181"/>
              <a:gd name="T29" fmla="*/ 60 h 176"/>
              <a:gd name="T30" fmla="*/ 173 w 181"/>
              <a:gd name="T31" fmla="*/ 70 h 176"/>
              <a:gd name="T32" fmla="*/ 177 w 181"/>
              <a:gd name="T33" fmla="*/ 94 h 176"/>
              <a:gd name="T34" fmla="*/ 97 w 181"/>
              <a:gd name="T35" fmla="*/ 107 h 176"/>
              <a:gd name="T36" fmla="*/ 148 w 181"/>
              <a:gd name="T37" fmla="*/ 147 h 176"/>
              <a:gd name="T38" fmla="*/ 27 w 181"/>
              <a:gd name="T39" fmla="*/ 147 h 176"/>
              <a:gd name="T40" fmla="*/ 99 w 181"/>
              <a:gd name="T41" fmla="*/ 139 h 176"/>
              <a:gd name="T42" fmla="*/ 11 w 181"/>
              <a:gd name="T43" fmla="*/ 123 h 176"/>
              <a:gd name="T44" fmla="*/ 13 w 181"/>
              <a:gd name="T45" fmla="*/ 94 h 176"/>
              <a:gd name="T46" fmla="*/ 48 w 181"/>
              <a:gd name="T47" fmla="*/ 101 h 176"/>
              <a:gd name="T48" fmla="*/ 37 w 181"/>
              <a:gd name="T49" fmla="*/ 123 h 176"/>
              <a:gd name="T50" fmla="*/ 102 w 181"/>
              <a:gd name="T51" fmla="*/ 131 h 176"/>
              <a:gd name="T52" fmla="*/ 40 w 181"/>
              <a:gd name="T53" fmla="*/ 77 h 176"/>
              <a:gd name="T54" fmla="*/ 12 w 181"/>
              <a:gd name="T55" fmla="*/ 52 h 176"/>
              <a:gd name="T56" fmla="*/ 34 w 181"/>
              <a:gd name="T57" fmla="*/ 36 h 176"/>
              <a:gd name="T58" fmla="*/ 52 w 181"/>
              <a:gd name="T59" fmla="*/ 38 h 176"/>
              <a:gd name="T60" fmla="*/ 73 w 181"/>
              <a:gd name="T61" fmla="*/ 53 h 176"/>
              <a:gd name="T62" fmla="*/ 86 w 181"/>
              <a:gd name="T63" fmla="*/ 65 h 176"/>
              <a:gd name="T64" fmla="*/ 79 w 181"/>
              <a:gd name="T65" fmla="*/ 85 h 176"/>
              <a:gd name="T66" fmla="*/ 114 w 181"/>
              <a:gd name="T67" fmla="*/ 37 h 176"/>
              <a:gd name="T68" fmla="*/ 99 w 181"/>
              <a:gd name="T69" fmla="*/ 15 h 176"/>
              <a:gd name="T70" fmla="*/ 118 w 181"/>
              <a:gd name="T71" fmla="*/ 0 h 176"/>
              <a:gd name="T72" fmla="*/ 140 w 181"/>
              <a:gd name="T73" fmla="*/ 5 h 176"/>
              <a:gd name="T74" fmla="*/ 115 w 181"/>
              <a:gd name="T75" fmla="*/ 83 h 176"/>
              <a:gd name="T76" fmla="*/ 115 w 181"/>
              <a:gd name="T77" fmla="*/ 89 h 176"/>
              <a:gd name="T78" fmla="*/ 171 w 181"/>
              <a:gd name="T79" fmla="*/ 88 h 176"/>
              <a:gd name="T80" fmla="*/ 167 w 181"/>
              <a:gd name="T81" fmla="*/ 76 h 176"/>
              <a:gd name="T82" fmla="*/ 154 w 181"/>
              <a:gd name="T83" fmla="*/ 67 h 176"/>
              <a:gd name="T84" fmla="*/ 143 w 181"/>
              <a:gd name="T85" fmla="*/ 68 h 176"/>
              <a:gd name="T86" fmla="*/ 132 w 181"/>
              <a:gd name="T87" fmla="*/ 69 h 176"/>
              <a:gd name="T88" fmla="*/ 120 w 181"/>
              <a:gd name="T89" fmla="*/ 70 h 176"/>
              <a:gd name="T90" fmla="*/ 119 w 181"/>
              <a:gd name="T91" fmla="*/ 77 h 176"/>
              <a:gd name="T92" fmla="*/ 18 w 181"/>
              <a:gd name="T93" fmla="*/ 62 h 176"/>
              <a:gd name="T94" fmla="*/ 77 w 181"/>
              <a:gd name="T95" fmla="*/ 62 h 176"/>
              <a:gd name="T96" fmla="*/ 63 w 181"/>
              <a:gd name="T97" fmla="*/ 46 h 176"/>
              <a:gd name="T98" fmla="*/ 53 w 181"/>
              <a:gd name="T99" fmla="*/ 48 h 176"/>
              <a:gd name="T100" fmla="*/ 39 w 181"/>
              <a:gd name="T101" fmla="*/ 43 h 176"/>
              <a:gd name="T102" fmla="*/ 26 w 181"/>
              <a:gd name="T103" fmla="*/ 46 h 176"/>
              <a:gd name="T104" fmla="*/ 22 w 181"/>
              <a:gd name="T105" fmla="*/ 55 h 176"/>
              <a:gd name="T106" fmla="*/ 134 w 181"/>
              <a:gd name="T107" fmla="*/ 167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81" h="176">
                <a:moveTo>
                  <a:pt x="141" y="20"/>
                </a:moveTo>
                <a:cubicBezTo>
                  <a:pt x="141" y="20"/>
                  <a:pt x="141" y="20"/>
                  <a:pt x="141" y="20"/>
                </a:cubicBezTo>
                <a:cubicBezTo>
                  <a:pt x="137" y="20"/>
                  <a:pt x="135" y="18"/>
                  <a:pt x="135" y="14"/>
                </a:cubicBezTo>
                <a:cubicBezTo>
                  <a:pt x="135" y="14"/>
                  <a:pt x="135" y="14"/>
                  <a:pt x="135" y="14"/>
                </a:cubicBezTo>
                <a:cubicBezTo>
                  <a:pt x="135" y="14"/>
                  <a:pt x="135" y="14"/>
                  <a:pt x="135" y="14"/>
                </a:cubicBezTo>
                <a:cubicBezTo>
                  <a:pt x="135" y="13"/>
                  <a:pt x="135" y="13"/>
                  <a:pt x="135" y="13"/>
                </a:cubicBezTo>
                <a:cubicBezTo>
                  <a:pt x="135" y="12"/>
                  <a:pt x="135" y="11"/>
                  <a:pt x="134" y="11"/>
                </a:cubicBezTo>
                <a:cubicBezTo>
                  <a:pt x="134" y="10"/>
                  <a:pt x="132" y="10"/>
                  <a:pt x="131" y="11"/>
                </a:cubicBezTo>
                <a:cubicBezTo>
                  <a:pt x="129" y="12"/>
                  <a:pt x="127" y="11"/>
                  <a:pt x="125" y="10"/>
                </a:cubicBezTo>
                <a:cubicBezTo>
                  <a:pt x="125" y="9"/>
                  <a:pt x="125" y="9"/>
                  <a:pt x="124" y="9"/>
                </a:cubicBezTo>
                <a:cubicBezTo>
                  <a:pt x="124" y="8"/>
                  <a:pt x="123" y="8"/>
                  <a:pt x="122" y="8"/>
                </a:cubicBezTo>
                <a:cubicBezTo>
                  <a:pt x="120" y="8"/>
                  <a:pt x="118" y="11"/>
                  <a:pt x="116" y="10"/>
                </a:cubicBezTo>
                <a:cubicBezTo>
                  <a:pt x="114" y="10"/>
                  <a:pt x="113" y="12"/>
                  <a:pt x="113" y="14"/>
                </a:cubicBezTo>
                <a:cubicBezTo>
                  <a:pt x="113" y="19"/>
                  <a:pt x="113" y="20"/>
                  <a:pt x="106" y="20"/>
                </a:cubicBezTo>
                <a:cubicBezTo>
                  <a:pt x="106" y="20"/>
                  <a:pt x="105" y="20"/>
                  <a:pt x="104" y="21"/>
                </a:cubicBezTo>
                <a:cubicBezTo>
                  <a:pt x="104" y="21"/>
                  <a:pt x="104" y="22"/>
                  <a:pt x="104" y="23"/>
                </a:cubicBezTo>
                <a:cubicBezTo>
                  <a:pt x="104" y="23"/>
                  <a:pt x="104" y="24"/>
                  <a:pt x="104" y="24"/>
                </a:cubicBezTo>
                <a:cubicBezTo>
                  <a:pt x="105" y="25"/>
                  <a:pt x="106" y="25"/>
                  <a:pt x="106" y="25"/>
                </a:cubicBezTo>
                <a:cubicBezTo>
                  <a:pt x="143" y="25"/>
                  <a:pt x="143" y="25"/>
                  <a:pt x="143" y="25"/>
                </a:cubicBezTo>
                <a:cubicBezTo>
                  <a:pt x="143" y="25"/>
                  <a:pt x="144" y="25"/>
                  <a:pt x="144" y="24"/>
                </a:cubicBezTo>
                <a:cubicBezTo>
                  <a:pt x="145" y="24"/>
                  <a:pt x="145" y="23"/>
                  <a:pt x="145" y="23"/>
                </a:cubicBezTo>
                <a:cubicBezTo>
                  <a:pt x="145" y="20"/>
                  <a:pt x="143" y="20"/>
                  <a:pt x="141" y="20"/>
                </a:cubicBezTo>
                <a:close/>
                <a:moveTo>
                  <a:pt x="47" y="110"/>
                </a:moveTo>
                <a:cubicBezTo>
                  <a:pt x="47" y="110"/>
                  <a:pt x="47" y="110"/>
                  <a:pt x="47" y="110"/>
                </a:cubicBezTo>
                <a:cubicBezTo>
                  <a:pt x="41" y="110"/>
                  <a:pt x="40" y="109"/>
                  <a:pt x="40" y="102"/>
                </a:cubicBezTo>
                <a:cubicBezTo>
                  <a:pt x="40" y="102"/>
                  <a:pt x="40" y="101"/>
                  <a:pt x="39" y="101"/>
                </a:cubicBezTo>
                <a:cubicBezTo>
                  <a:pt x="39" y="100"/>
                  <a:pt x="37" y="99"/>
                  <a:pt x="36" y="100"/>
                </a:cubicBezTo>
                <a:cubicBezTo>
                  <a:pt x="34" y="102"/>
                  <a:pt x="31" y="101"/>
                  <a:pt x="30" y="99"/>
                </a:cubicBezTo>
                <a:cubicBezTo>
                  <a:pt x="30" y="99"/>
                  <a:pt x="29" y="98"/>
                  <a:pt x="29" y="98"/>
                </a:cubicBezTo>
                <a:cubicBezTo>
                  <a:pt x="28" y="98"/>
                  <a:pt x="28" y="98"/>
                  <a:pt x="27" y="98"/>
                </a:cubicBezTo>
                <a:cubicBezTo>
                  <a:pt x="26" y="98"/>
                  <a:pt x="25" y="98"/>
                  <a:pt x="24" y="99"/>
                </a:cubicBezTo>
                <a:cubicBezTo>
                  <a:pt x="23" y="100"/>
                  <a:pt x="22" y="100"/>
                  <a:pt x="21" y="100"/>
                </a:cubicBezTo>
                <a:cubicBezTo>
                  <a:pt x="18" y="100"/>
                  <a:pt x="18" y="101"/>
                  <a:pt x="18" y="103"/>
                </a:cubicBezTo>
                <a:cubicBezTo>
                  <a:pt x="18" y="109"/>
                  <a:pt x="18" y="110"/>
                  <a:pt x="11" y="110"/>
                </a:cubicBezTo>
                <a:cubicBezTo>
                  <a:pt x="10" y="110"/>
                  <a:pt x="10" y="110"/>
                  <a:pt x="9" y="110"/>
                </a:cubicBezTo>
                <a:cubicBezTo>
                  <a:pt x="9" y="111"/>
                  <a:pt x="8" y="112"/>
                  <a:pt x="8" y="112"/>
                </a:cubicBezTo>
                <a:cubicBezTo>
                  <a:pt x="8" y="113"/>
                  <a:pt x="9" y="114"/>
                  <a:pt x="9" y="114"/>
                </a:cubicBezTo>
                <a:cubicBezTo>
                  <a:pt x="10" y="115"/>
                  <a:pt x="10" y="115"/>
                  <a:pt x="11" y="115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51" y="115"/>
                  <a:pt x="51" y="110"/>
                  <a:pt x="47" y="110"/>
                </a:cubicBezTo>
                <a:close/>
                <a:moveTo>
                  <a:pt x="140" y="5"/>
                </a:moveTo>
                <a:cubicBezTo>
                  <a:pt x="140" y="5"/>
                  <a:pt x="140" y="5"/>
                  <a:pt x="140" y="5"/>
                </a:cubicBezTo>
                <a:cubicBezTo>
                  <a:pt x="142" y="7"/>
                  <a:pt x="143" y="9"/>
                  <a:pt x="144" y="12"/>
                </a:cubicBezTo>
                <a:cubicBezTo>
                  <a:pt x="146" y="12"/>
                  <a:pt x="149" y="13"/>
                  <a:pt x="150" y="15"/>
                </a:cubicBezTo>
                <a:cubicBezTo>
                  <a:pt x="152" y="17"/>
                  <a:pt x="154" y="20"/>
                  <a:pt x="154" y="23"/>
                </a:cubicBezTo>
                <a:cubicBezTo>
                  <a:pt x="154" y="26"/>
                  <a:pt x="152" y="28"/>
                  <a:pt x="150" y="30"/>
                </a:cubicBezTo>
                <a:cubicBezTo>
                  <a:pt x="148" y="32"/>
                  <a:pt x="146" y="34"/>
                  <a:pt x="143" y="34"/>
                </a:cubicBezTo>
                <a:cubicBezTo>
                  <a:pt x="127" y="34"/>
                  <a:pt x="127" y="34"/>
                  <a:pt x="127" y="34"/>
                </a:cubicBezTo>
                <a:cubicBezTo>
                  <a:pt x="127" y="34"/>
                  <a:pt x="127" y="34"/>
                  <a:pt x="127" y="34"/>
                </a:cubicBezTo>
                <a:cubicBezTo>
                  <a:pt x="125" y="37"/>
                  <a:pt x="123" y="41"/>
                  <a:pt x="120" y="44"/>
                </a:cubicBezTo>
                <a:cubicBezTo>
                  <a:pt x="120" y="44"/>
                  <a:pt x="120" y="44"/>
                  <a:pt x="120" y="44"/>
                </a:cubicBezTo>
                <a:cubicBezTo>
                  <a:pt x="118" y="46"/>
                  <a:pt x="114" y="48"/>
                  <a:pt x="111" y="48"/>
                </a:cubicBezTo>
                <a:cubicBezTo>
                  <a:pt x="106" y="48"/>
                  <a:pt x="102" y="49"/>
                  <a:pt x="100" y="51"/>
                </a:cubicBezTo>
                <a:cubicBezTo>
                  <a:pt x="97" y="55"/>
                  <a:pt x="96" y="60"/>
                  <a:pt x="97" y="69"/>
                </a:cubicBezTo>
                <a:cubicBezTo>
                  <a:pt x="100" y="85"/>
                  <a:pt x="90" y="91"/>
                  <a:pt x="83" y="93"/>
                </a:cubicBezTo>
                <a:cubicBezTo>
                  <a:pt x="83" y="94"/>
                  <a:pt x="83" y="95"/>
                  <a:pt x="83" y="95"/>
                </a:cubicBezTo>
                <a:cubicBezTo>
                  <a:pt x="84" y="98"/>
                  <a:pt x="85" y="101"/>
                  <a:pt x="87" y="102"/>
                </a:cubicBezTo>
                <a:cubicBezTo>
                  <a:pt x="91" y="98"/>
                  <a:pt x="98" y="95"/>
                  <a:pt x="113" y="103"/>
                </a:cubicBezTo>
                <a:cubicBezTo>
                  <a:pt x="124" y="109"/>
                  <a:pt x="132" y="103"/>
                  <a:pt x="137" y="97"/>
                </a:cubicBezTo>
                <a:cubicBezTo>
                  <a:pt x="115" y="97"/>
                  <a:pt x="115" y="97"/>
                  <a:pt x="115" y="97"/>
                </a:cubicBezTo>
                <a:cubicBezTo>
                  <a:pt x="112" y="97"/>
                  <a:pt x="109" y="96"/>
                  <a:pt x="107" y="94"/>
                </a:cubicBezTo>
                <a:cubicBezTo>
                  <a:pt x="105" y="92"/>
                  <a:pt x="104" y="89"/>
                  <a:pt x="104" y="86"/>
                </a:cubicBezTo>
                <a:cubicBezTo>
                  <a:pt x="104" y="83"/>
                  <a:pt x="105" y="80"/>
                  <a:pt x="107" y="78"/>
                </a:cubicBezTo>
                <a:cubicBezTo>
                  <a:pt x="108" y="77"/>
                  <a:pt x="109" y="77"/>
                  <a:pt x="110" y="76"/>
                </a:cubicBezTo>
                <a:cubicBezTo>
                  <a:pt x="110" y="75"/>
                  <a:pt x="110" y="74"/>
                  <a:pt x="110" y="74"/>
                </a:cubicBezTo>
                <a:cubicBezTo>
                  <a:pt x="110" y="70"/>
                  <a:pt x="111" y="66"/>
                  <a:pt x="114" y="64"/>
                </a:cubicBezTo>
                <a:cubicBezTo>
                  <a:pt x="116" y="61"/>
                  <a:pt x="120" y="60"/>
                  <a:pt x="124" y="60"/>
                </a:cubicBezTo>
                <a:cubicBezTo>
                  <a:pt x="125" y="60"/>
                  <a:pt x="127" y="60"/>
                  <a:pt x="128" y="60"/>
                </a:cubicBezTo>
                <a:cubicBezTo>
                  <a:pt x="128" y="61"/>
                  <a:pt x="128" y="61"/>
                  <a:pt x="128" y="61"/>
                </a:cubicBezTo>
                <a:cubicBezTo>
                  <a:pt x="129" y="60"/>
                  <a:pt x="130" y="59"/>
                  <a:pt x="131" y="58"/>
                </a:cubicBezTo>
                <a:cubicBezTo>
                  <a:pt x="131" y="58"/>
                  <a:pt x="131" y="58"/>
                  <a:pt x="131" y="58"/>
                </a:cubicBezTo>
                <a:cubicBezTo>
                  <a:pt x="133" y="57"/>
                  <a:pt x="136" y="56"/>
                  <a:pt x="138" y="56"/>
                </a:cubicBezTo>
                <a:cubicBezTo>
                  <a:pt x="141" y="56"/>
                  <a:pt x="143" y="57"/>
                  <a:pt x="145" y="59"/>
                </a:cubicBezTo>
                <a:cubicBezTo>
                  <a:pt x="146" y="59"/>
                  <a:pt x="147" y="60"/>
                  <a:pt x="147" y="60"/>
                </a:cubicBezTo>
                <a:cubicBezTo>
                  <a:pt x="148" y="60"/>
                  <a:pt x="148" y="60"/>
                  <a:pt x="148" y="60"/>
                </a:cubicBezTo>
                <a:cubicBezTo>
                  <a:pt x="149" y="60"/>
                  <a:pt x="149" y="60"/>
                  <a:pt x="149" y="60"/>
                </a:cubicBezTo>
                <a:cubicBezTo>
                  <a:pt x="150" y="59"/>
                  <a:pt x="152" y="58"/>
                  <a:pt x="154" y="58"/>
                </a:cubicBezTo>
                <a:cubicBezTo>
                  <a:pt x="158" y="58"/>
                  <a:pt x="161" y="60"/>
                  <a:pt x="163" y="62"/>
                </a:cubicBezTo>
                <a:cubicBezTo>
                  <a:pt x="165" y="63"/>
                  <a:pt x="166" y="65"/>
                  <a:pt x="167" y="66"/>
                </a:cubicBezTo>
                <a:cubicBezTo>
                  <a:pt x="169" y="67"/>
                  <a:pt x="171" y="68"/>
                  <a:pt x="173" y="70"/>
                </a:cubicBezTo>
                <a:cubicBezTo>
                  <a:pt x="174" y="71"/>
                  <a:pt x="176" y="74"/>
                  <a:pt x="176" y="77"/>
                </a:cubicBezTo>
                <a:cubicBezTo>
                  <a:pt x="177" y="77"/>
                  <a:pt x="178" y="78"/>
                  <a:pt x="179" y="79"/>
                </a:cubicBezTo>
                <a:cubicBezTo>
                  <a:pt x="180" y="81"/>
                  <a:pt x="181" y="83"/>
                  <a:pt x="181" y="86"/>
                </a:cubicBezTo>
                <a:cubicBezTo>
                  <a:pt x="181" y="89"/>
                  <a:pt x="179" y="92"/>
                  <a:pt x="177" y="94"/>
                </a:cubicBezTo>
                <a:cubicBezTo>
                  <a:pt x="177" y="94"/>
                  <a:pt x="177" y="94"/>
                  <a:pt x="177" y="94"/>
                </a:cubicBezTo>
                <a:cubicBezTo>
                  <a:pt x="175" y="96"/>
                  <a:pt x="172" y="97"/>
                  <a:pt x="169" y="97"/>
                </a:cubicBezTo>
                <a:cubicBezTo>
                  <a:pt x="160" y="97"/>
                  <a:pt x="153" y="97"/>
                  <a:pt x="147" y="97"/>
                </a:cubicBezTo>
                <a:cubicBezTo>
                  <a:pt x="143" y="104"/>
                  <a:pt x="130" y="122"/>
                  <a:pt x="109" y="110"/>
                </a:cubicBezTo>
                <a:cubicBezTo>
                  <a:pt x="102" y="107"/>
                  <a:pt x="98" y="106"/>
                  <a:pt x="96" y="107"/>
                </a:cubicBezTo>
                <a:cubicBezTo>
                  <a:pt x="97" y="107"/>
                  <a:pt x="97" y="107"/>
                  <a:pt x="97" y="107"/>
                </a:cubicBezTo>
                <a:cubicBezTo>
                  <a:pt x="109" y="111"/>
                  <a:pt x="120" y="114"/>
                  <a:pt x="119" y="139"/>
                </a:cubicBezTo>
                <a:cubicBezTo>
                  <a:pt x="119" y="140"/>
                  <a:pt x="118" y="141"/>
                  <a:pt x="118" y="142"/>
                </a:cubicBezTo>
                <a:cubicBezTo>
                  <a:pt x="144" y="142"/>
                  <a:pt x="144" y="142"/>
                  <a:pt x="144" y="142"/>
                </a:cubicBezTo>
                <a:cubicBezTo>
                  <a:pt x="146" y="142"/>
                  <a:pt x="148" y="144"/>
                  <a:pt x="148" y="146"/>
                </a:cubicBezTo>
                <a:cubicBezTo>
                  <a:pt x="148" y="147"/>
                  <a:pt x="148" y="147"/>
                  <a:pt x="148" y="147"/>
                </a:cubicBezTo>
                <a:cubicBezTo>
                  <a:pt x="142" y="173"/>
                  <a:pt x="142" y="173"/>
                  <a:pt x="142" y="173"/>
                </a:cubicBezTo>
                <a:cubicBezTo>
                  <a:pt x="141" y="175"/>
                  <a:pt x="140" y="176"/>
                  <a:pt x="138" y="176"/>
                </a:cubicBezTo>
                <a:cubicBezTo>
                  <a:pt x="38" y="176"/>
                  <a:pt x="38" y="176"/>
                  <a:pt x="38" y="176"/>
                </a:cubicBezTo>
                <a:cubicBezTo>
                  <a:pt x="36" y="176"/>
                  <a:pt x="34" y="174"/>
                  <a:pt x="34" y="172"/>
                </a:cubicBezTo>
                <a:cubicBezTo>
                  <a:pt x="27" y="147"/>
                  <a:pt x="27" y="147"/>
                  <a:pt x="27" y="147"/>
                </a:cubicBezTo>
                <a:cubicBezTo>
                  <a:pt x="27" y="145"/>
                  <a:pt x="28" y="143"/>
                  <a:pt x="31" y="142"/>
                </a:cubicBezTo>
                <a:cubicBezTo>
                  <a:pt x="31" y="142"/>
                  <a:pt x="31" y="142"/>
                  <a:pt x="32" y="142"/>
                </a:cubicBezTo>
                <a:cubicBezTo>
                  <a:pt x="105" y="142"/>
                  <a:pt x="105" y="142"/>
                  <a:pt x="105" y="142"/>
                </a:cubicBezTo>
                <a:cubicBezTo>
                  <a:pt x="105" y="141"/>
                  <a:pt x="105" y="141"/>
                  <a:pt x="105" y="141"/>
                </a:cubicBezTo>
                <a:cubicBezTo>
                  <a:pt x="104" y="141"/>
                  <a:pt x="102" y="140"/>
                  <a:pt x="99" y="139"/>
                </a:cubicBezTo>
                <a:cubicBezTo>
                  <a:pt x="94" y="137"/>
                  <a:pt x="87" y="136"/>
                  <a:pt x="77" y="136"/>
                </a:cubicBezTo>
                <a:cubicBezTo>
                  <a:pt x="72" y="135"/>
                  <a:pt x="67" y="136"/>
                  <a:pt x="62" y="136"/>
                </a:cubicBezTo>
                <a:cubicBezTo>
                  <a:pt x="58" y="136"/>
                  <a:pt x="54" y="136"/>
                  <a:pt x="51" y="136"/>
                </a:cubicBezTo>
                <a:cubicBezTo>
                  <a:pt x="39" y="136"/>
                  <a:pt x="29" y="134"/>
                  <a:pt x="27" y="123"/>
                </a:cubicBezTo>
                <a:cubicBezTo>
                  <a:pt x="11" y="123"/>
                  <a:pt x="11" y="123"/>
                  <a:pt x="11" y="123"/>
                </a:cubicBezTo>
                <a:cubicBezTo>
                  <a:pt x="8" y="123"/>
                  <a:pt x="5" y="122"/>
                  <a:pt x="3" y="120"/>
                </a:cubicBezTo>
                <a:cubicBezTo>
                  <a:pt x="1" y="118"/>
                  <a:pt x="0" y="115"/>
                  <a:pt x="0" y="112"/>
                </a:cubicBezTo>
                <a:cubicBezTo>
                  <a:pt x="0" y="109"/>
                  <a:pt x="1" y="107"/>
                  <a:pt x="3" y="104"/>
                </a:cubicBezTo>
                <a:cubicBezTo>
                  <a:pt x="5" y="103"/>
                  <a:pt x="7" y="102"/>
                  <a:pt x="9" y="101"/>
                </a:cubicBezTo>
                <a:cubicBezTo>
                  <a:pt x="10" y="98"/>
                  <a:pt x="11" y="96"/>
                  <a:pt x="13" y="94"/>
                </a:cubicBezTo>
                <a:cubicBezTo>
                  <a:pt x="15" y="92"/>
                  <a:pt x="18" y="91"/>
                  <a:pt x="20" y="91"/>
                </a:cubicBezTo>
                <a:cubicBezTo>
                  <a:pt x="25" y="89"/>
                  <a:pt x="30" y="89"/>
                  <a:pt x="34" y="92"/>
                </a:cubicBezTo>
                <a:cubicBezTo>
                  <a:pt x="35" y="92"/>
                  <a:pt x="36" y="91"/>
                  <a:pt x="37" y="91"/>
                </a:cubicBezTo>
                <a:cubicBezTo>
                  <a:pt x="40" y="91"/>
                  <a:pt x="43" y="93"/>
                  <a:pt x="45" y="95"/>
                </a:cubicBezTo>
                <a:cubicBezTo>
                  <a:pt x="47" y="96"/>
                  <a:pt x="48" y="99"/>
                  <a:pt x="48" y="101"/>
                </a:cubicBezTo>
                <a:cubicBezTo>
                  <a:pt x="51" y="102"/>
                  <a:pt x="53" y="103"/>
                  <a:pt x="55" y="104"/>
                </a:cubicBezTo>
                <a:cubicBezTo>
                  <a:pt x="57" y="107"/>
                  <a:pt x="58" y="109"/>
                  <a:pt x="58" y="112"/>
                </a:cubicBezTo>
                <a:cubicBezTo>
                  <a:pt x="58" y="115"/>
                  <a:pt x="57" y="118"/>
                  <a:pt x="55" y="120"/>
                </a:cubicBezTo>
                <a:cubicBezTo>
                  <a:pt x="53" y="122"/>
                  <a:pt x="50" y="123"/>
                  <a:pt x="47" y="123"/>
                </a:cubicBezTo>
                <a:cubicBezTo>
                  <a:pt x="37" y="123"/>
                  <a:pt x="37" y="123"/>
                  <a:pt x="37" y="123"/>
                </a:cubicBezTo>
                <a:cubicBezTo>
                  <a:pt x="38" y="127"/>
                  <a:pt x="44" y="128"/>
                  <a:pt x="51" y="128"/>
                </a:cubicBezTo>
                <a:cubicBezTo>
                  <a:pt x="55" y="128"/>
                  <a:pt x="58" y="128"/>
                  <a:pt x="61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67" y="127"/>
                  <a:pt x="72" y="127"/>
                  <a:pt x="78" y="127"/>
                </a:cubicBezTo>
                <a:cubicBezTo>
                  <a:pt x="88" y="128"/>
                  <a:pt x="96" y="129"/>
                  <a:pt x="102" y="131"/>
                </a:cubicBezTo>
                <a:cubicBezTo>
                  <a:pt x="103" y="131"/>
                  <a:pt x="104" y="132"/>
                  <a:pt x="104" y="132"/>
                </a:cubicBezTo>
                <a:cubicBezTo>
                  <a:pt x="103" y="124"/>
                  <a:pt x="98" y="122"/>
                  <a:pt x="93" y="121"/>
                </a:cubicBezTo>
                <a:cubicBezTo>
                  <a:pt x="83" y="118"/>
                  <a:pt x="73" y="115"/>
                  <a:pt x="70" y="98"/>
                </a:cubicBezTo>
                <a:cubicBezTo>
                  <a:pt x="67" y="87"/>
                  <a:pt x="44" y="79"/>
                  <a:pt x="44" y="79"/>
                </a:cubicBezTo>
                <a:cubicBezTo>
                  <a:pt x="42" y="78"/>
                  <a:pt x="41" y="78"/>
                  <a:pt x="40" y="77"/>
                </a:cubicBezTo>
                <a:cubicBezTo>
                  <a:pt x="18" y="77"/>
                  <a:pt x="18" y="77"/>
                  <a:pt x="18" y="77"/>
                </a:cubicBezTo>
                <a:cubicBezTo>
                  <a:pt x="11" y="77"/>
                  <a:pt x="6" y="71"/>
                  <a:pt x="6" y="65"/>
                </a:cubicBezTo>
                <a:cubicBezTo>
                  <a:pt x="6" y="62"/>
                  <a:pt x="7" y="59"/>
                  <a:pt x="9" y="57"/>
                </a:cubicBezTo>
                <a:cubicBezTo>
                  <a:pt x="10" y="56"/>
                  <a:pt x="11" y="55"/>
                  <a:pt x="12" y="55"/>
                </a:cubicBezTo>
                <a:cubicBezTo>
                  <a:pt x="12" y="54"/>
                  <a:pt x="12" y="53"/>
                  <a:pt x="12" y="52"/>
                </a:cubicBezTo>
                <a:cubicBezTo>
                  <a:pt x="12" y="48"/>
                  <a:pt x="14" y="44"/>
                  <a:pt x="16" y="42"/>
                </a:cubicBezTo>
                <a:cubicBezTo>
                  <a:pt x="19" y="39"/>
                  <a:pt x="22" y="38"/>
                  <a:pt x="26" y="38"/>
                </a:cubicBezTo>
                <a:cubicBezTo>
                  <a:pt x="28" y="38"/>
                  <a:pt x="30" y="38"/>
                  <a:pt x="31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2" y="38"/>
                  <a:pt x="33" y="37"/>
                  <a:pt x="34" y="36"/>
                </a:cubicBezTo>
                <a:cubicBezTo>
                  <a:pt x="36" y="35"/>
                  <a:pt x="39" y="34"/>
                  <a:pt x="42" y="34"/>
                </a:cubicBezTo>
                <a:cubicBezTo>
                  <a:pt x="44" y="34"/>
                  <a:pt x="47" y="35"/>
                  <a:pt x="49" y="36"/>
                </a:cubicBezTo>
                <a:cubicBezTo>
                  <a:pt x="50" y="37"/>
                  <a:pt x="50" y="37"/>
                  <a:pt x="50" y="37"/>
                </a:cubicBezTo>
                <a:cubicBezTo>
                  <a:pt x="50" y="37"/>
                  <a:pt x="51" y="38"/>
                  <a:pt x="51" y="38"/>
                </a:cubicBezTo>
                <a:cubicBezTo>
                  <a:pt x="52" y="38"/>
                  <a:pt x="52" y="38"/>
                  <a:pt x="52" y="38"/>
                </a:cubicBezTo>
                <a:cubicBezTo>
                  <a:pt x="54" y="37"/>
                  <a:pt x="56" y="36"/>
                  <a:pt x="59" y="36"/>
                </a:cubicBezTo>
                <a:cubicBezTo>
                  <a:pt x="63" y="36"/>
                  <a:pt x="66" y="38"/>
                  <a:pt x="69" y="40"/>
                </a:cubicBezTo>
                <a:cubicBezTo>
                  <a:pt x="69" y="41"/>
                  <a:pt x="69" y="41"/>
                  <a:pt x="69" y="41"/>
                </a:cubicBezTo>
                <a:cubicBezTo>
                  <a:pt x="72" y="43"/>
                  <a:pt x="73" y="47"/>
                  <a:pt x="73" y="50"/>
                </a:cubicBezTo>
                <a:cubicBezTo>
                  <a:pt x="73" y="51"/>
                  <a:pt x="73" y="52"/>
                  <a:pt x="73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74" y="53"/>
                  <a:pt x="74" y="53"/>
                  <a:pt x="74" y="53"/>
                </a:cubicBezTo>
                <a:cubicBezTo>
                  <a:pt x="75" y="53"/>
                  <a:pt x="75" y="53"/>
                  <a:pt x="75" y="53"/>
                </a:cubicBezTo>
                <a:cubicBezTo>
                  <a:pt x="78" y="53"/>
                  <a:pt x="81" y="54"/>
                  <a:pt x="83" y="56"/>
                </a:cubicBezTo>
                <a:cubicBezTo>
                  <a:pt x="85" y="59"/>
                  <a:pt x="86" y="62"/>
                  <a:pt x="86" y="65"/>
                </a:cubicBezTo>
                <a:cubicBezTo>
                  <a:pt x="86" y="68"/>
                  <a:pt x="85" y="71"/>
                  <a:pt x="83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0" y="75"/>
                  <a:pt x="78" y="76"/>
                  <a:pt x="75" y="76"/>
                </a:cubicBezTo>
                <a:cubicBezTo>
                  <a:pt x="69" y="76"/>
                  <a:pt x="69" y="76"/>
                  <a:pt x="69" y="76"/>
                </a:cubicBezTo>
                <a:cubicBezTo>
                  <a:pt x="73" y="79"/>
                  <a:pt x="76" y="82"/>
                  <a:pt x="79" y="85"/>
                </a:cubicBezTo>
                <a:cubicBezTo>
                  <a:pt x="84" y="84"/>
                  <a:pt x="90" y="81"/>
                  <a:pt x="89" y="71"/>
                </a:cubicBezTo>
                <a:cubicBezTo>
                  <a:pt x="87" y="58"/>
                  <a:pt x="89" y="51"/>
                  <a:pt x="93" y="46"/>
                </a:cubicBezTo>
                <a:cubicBezTo>
                  <a:pt x="98" y="41"/>
                  <a:pt x="104" y="39"/>
                  <a:pt x="111" y="39"/>
                </a:cubicBezTo>
                <a:cubicBezTo>
                  <a:pt x="112" y="39"/>
                  <a:pt x="113" y="38"/>
                  <a:pt x="114" y="37"/>
                </a:cubicBezTo>
                <a:cubicBezTo>
                  <a:pt x="114" y="37"/>
                  <a:pt x="114" y="37"/>
                  <a:pt x="114" y="37"/>
                </a:cubicBezTo>
                <a:cubicBezTo>
                  <a:pt x="116" y="36"/>
                  <a:pt x="117" y="35"/>
                  <a:pt x="118" y="34"/>
                </a:cubicBezTo>
                <a:cubicBezTo>
                  <a:pt x="106" y="34"/>
                  <a:pt x="106" y="34"/>
                  <a:pt x="106" y="34"/>
                </a:cubicBezTo>
                <a:cubicBezTo>
                  <a:pt x="103" y="34"/>
                  <a:pt x="101" y="32"/>
                  <a:pt x="99" y="30"/>
                </a:cubicBezTo>
                <a:cubicBezTo>
                  <a:pt x="97" y="28"/>
                  <a:pt x="95" y="26"/>
                  <a:pt x="95" y="23"/>
                </a:cubicBezTo>
                <a:cubicBezTo>
                  <a:pt x="95" y="20"/>
                  <a:pt x="97" y="17"/>
                  <a:pt x="99" y="15"/>
                </a:cubicBezTo>
                <a:cubicBezTo>
                  <a:pt x="100" y="13"/>
                  <a:pt x="102" y="12"/>
                  <a:pt x="105" y="12"/>
                </a:cubicBezTo>
                <a:cubicBezTo>
                  <a:pt x="105" y="9"/>
                  <a:pt x="106" y="7"/>
                  <a:pt x="108" y="5"/>
                </a:cubicBezTo>
                <a:cubicBezTo>
                  <a:pt x="110" y="3"/>
                  <a:pt x="113" y="2"/>
                  <a:pt x="116" y="2"/>
                </a:cubicBezTo>
                <a:cubicBezTo>
                  <a:pt x="116" y="1"/>
                  <a:pt x="117" y="1"/>
                  <a:pt x="118" y="1"/>
                </a:cubicBezTo>
                <a:cubicBezTo>
                  <a:pt x="118" y="0"/>
                  <a:pt x="118" y="0"/>
                  <a:pt x="118" y="0"/>
                </a:cubicBezTo>
                <a:cubicBezTo>
                  <a:pt x="119" y="0"/>
                  <a:pt x="121" y="0"/>
                  <a:pt x="122" y="0"/>
                </a:cubicBezTo>
                <a:cubicBezTo>
                  <a:pt x="124" y="0"/>
                  <a:pt x="126" y="0"/>
                  <a:pt x="128" y="1"/>
                </a:cubicBezTo>
                <a:cubicBezTo>
                  <a:pt x="128" y="1"/>
                  <a:pt x="129" y="2"/>
                  <a:pt x="130" y="2"/>
                </a:cubicBezTo>
                <a:cubicBezTo>
                  <a:pt x="131" y="2"/>
                  <a:pt x="132" y="2"/>
                  <a:pt x="133" y="2"/>
                </a:cubicBezTo>
                <a:cubicBezTo>
                  <a:pt x="136" y="2"/>
                  <a:pt x="139" y="3"/>
                  <a:pt x="140" y="5"/>
                </a:cubicBezTo>
                <a:close/>
                <a:moveTo>
                  <a:pt x="119" y="77"/>
                </a:moveTo>
                <a:cubicBezTo>
                  <a:pt x="119" y="77"/>
                  <a:pt x="119" y="77"/>
                  <a:pt x="119" y="77"/>
                </a:cubicBezTo>
                <a:cubicBezTo>
                  <a:pt x="120" y="77"/>
                  <a:pt x="120" y="78"/>
                  <a:pt x="120" y="79"/>
                </a:cubicBezTo>
                <a:cubicBezTo>
                  <a:pt x="120" y="81"/>
                  <a:pt x="118" y="83"/>
                  <a:pt x="116" y="83"/>
                </a:cubicBezTo>
                <a:cubicBezTo>
                  <a:pt x="115" y="83"/>
                  <a:pt x="115" y="83"/>
                  <a:pt x="115" y="83"/>
                </a:cubicBezTo>
                <a:cubicBezTo>
                  <a:pt x="115" y="83"/>
                  <a:pt x="114" y="83"/>
                  <a:pt x="113" y="84"/>
                </a:cubicBezTo>
                <a:cubicBezTo>
                  <a:pt x="113" y="84"/>
                  <a:pt x="113" y="84"/>
                  <a:pt x="113" y="84"/>
                </a:cubicBezTo>
                <a:cubicBezTo>
                  <a:pt x="113" y="84"/>
                  <a:pt x="113" y="85"/>
                  <a:pt x="113" y="86"/>
                </a:cubicBezTo>
                <a:cubicBezTo>
                  <a:pt x="113" y="87"/>
                  <a:pt x="113" y="87"/>
                  <a:pt x="113" y="88"/>
                </a:cubicBezTo>
                <a:cubicBezTo>
                  <a:pt x="114" y="88"/>
                  <a:pt x="115" y="89"/>
                  <a:pt x="115" y="89"/>
                </a:cubicBezTo>
                <a:cubicBezTo>
                  <a:pt x="128" y="89"/>
                  <a:pt x="135" y="89"/>
                  <a:pt x="142" y="89"/>
                </a:cubicBezTo>
                <a:cubicBezTo>
                  <a:pt x="151" y="89"/>
                  <a:pt x="160" y="89"/>
                  <a:pt x="169" y="89"/>
                </a:cubicBezTo>
                <a:cubicBezTo>
                  <a:pt x="170" y="89"/>
                  <a:pt x="171" y="88"/>
                  <a:pt x="171" y="88"/>
                </a:cubicBezTo>
                <a:cubicBezTo>
                  <a:pt x="171" y="88"/>
                  <a:pt x="171" y="88"/>
                  <a:pt x="171" y="88"/>
                </a:cubicBezTo>
                <a:cubicBezTo>
                  <a:pt x="171" y="88"/>
                  <a:pt x="171" y="88"/>
                  <a:pt x="171" y="88"/>
                </a:cubicBezTo>
                <a:cubicBezTo>
                  <a:pt x="172" y="87"/>
                  <a:pt x="172" y="87"/>
                  <a:pt x="172" y="86"/>
                </a:cubicBezTo>
                <a:cubicBezTo>
                  <a:pt x="172" y="85"/>
                  <a:pt x="172" y="85"/>
                  <a:pt x="172" y="84"/>
                </a:cubicBezTo>
                <a:cubicBezTo>
                  <a:pt x="171" y="84"/>
                  <a:pt x="171" y="83"/>
                  <a:pt x="170" y="83"/>
                </a:cubicBezTo>
                <a:cubicBezTo>
                  <a:pt x="169" y="83"/>
                  <a:pt x="168" y="82"/>
                  <a:pt x="168" y="81"/>
                </a:cubicBezTo>
                <a:cubicBezTo>
                  <a:pt x="167" y="79"/>
                  <a:pt x="168" y="77"/>
                  <a:pt x="167" y="76"/>
                </a:cubicBezTo>
                <a:cubicBezTo>
                  <a:pt x="166" y="75"/>
                  <a:pt x="165" y="75"/>
                  <a:pt x="164" y="75"/>
                </a:cubicBezTo>
                <a:cubicBezTo>
                  <a:pt x="164" y="75"/>
                  <a:pt x="164" y="75"/>
                  <a:pt x="164" y="75"/>
                </a:cubicBezTo>
                <a:cubicBezTo>
                  <a:pt x="162" y="75"/>
                  <a:pt x="160" y="73"/>
                  <a:pt x="160" y="71"/>
                </a:cubicBezTo>
                <a:cubicBezTo>
                  <a:pt x="159" y="70"/>
                  <a:pt x="159" y="69"/>
                  <a:pt x="158" y="68"/>
                </a:cubicBezTo>
                <a:cubicBezTo>
                  <a:pt x="157" y="67"/>
                  <a:pt x="156" y="67"/>
                  <a:pt x="154" y="67"/>
                </a:cubicBezTo>
                <a:cubicBezTo>
                  <a:pt x="154" y="67"/>
                  <a:pt x="153" y="67"/>
                  <a:pt x="152" y="67"/>
                </a:cubicBezTo>
                <a:cubicBezTo>
                  <a:pt x="152" y="67"/>
                  <a:pt x="152" y="67"/>
                  <a:pt x="152" y="67"/>
                </a:cubicBezTo>
                <a:cubicBezTo>
                  <a:pt x="151" y="68"/>
                  <a:pt x="151" y="68"/>
                  <a:pt x="150" y="69"/>
                </a:cubicBezTo>
                <a:cubicBezTo>
                  <a:pt x="150" y="69"/>
                  <a:pt x="149" y="70"/>
                  <a:pt x="149" y="70"/>
                </a:cubicBezTo>
                <a:cubicBezTo>
                  <a:pt x="146" y="71"/>
                  <a:pt x="144" y="70"/>
                  <a:pt x="143" y="68"/>
                </a:cubicBezTo>
                <a:cubicBezTo>
                  <a:pt x="143" y="67"/>
                  <a:pt x="142" y="66"/>
                  <a:pt x="141" y="66"/>
                </a:cubicBezTo>
                <a:cubicBezTo>
                  <a:pt x="140" y="65"/>
                  <a:pt x="139" y="65"/>
                  <a:pt x="138" y="65"/>
                </a:cubicBezTo>
                <a:cubicBezTo>
                  <a:pt x="137" y="65"/>
                  <a:pt x="136" y="65"/>
                  <a:pt x="135" y="66"/>
                </a:cubicBezTo>
                <a:cubicBezTo>
                  <a:pt x="135" y="66"/>
                  <a:pt x="135" y="66"/>
                  <a:pt x="135" y="66"/>
                </a:cubicBezTo>
                <a:cubicBezTo>
                  <a:pt x="134" y="67"/>
                  <a:pt x="133" y="68"/>
                  <a:pt x="132" y="69"/>
                </a:cubicBezTo>
                <a:cubicBezTo>
                  <a:pt x="130" y="70"/>
                  <a:pt x="128" y="70"/>
                  <a:pt x="127" y="69"/>
                </a:cubicBezTo>
                <a:cubicBezTo>
                  <a:pt x="127" y="69"/>
                  <a:pt x="126" y="69"/>
                  <a:pt x="126" y="68"/>
                </a:cubicBezTo>
                <a:cubicBezTo>
                  <a:pt x="126" y="68"/>
                  <a:pt x="126" y="68"/>
                  <a:pt x="126" y="68"/>
                </a:cubicBezTo>
                <a:cubicBezTo>
                  <a:pt x="125" y="68"/>
                  <a:pt x="124" y="68"/>
                  <a:pt x="124" y="68"/>
                </a:cubicBezTo>
                <a:cubicBezTo>
                  <a:pt x="122" y="68"/>
                  <a:pt x="121" y="69"/>
                  <a:pt x="120" y="70"/>
                </a:cubicBezTo>
                <a:cubicBezTo>
                  <a:pt x="119" y="71"/>
                  <a:pt x="118" y="72"/>
                  <a:pt x="118" y="74"/>
                </a:cubicBezTo>
                <a:cubicBezTo>
                  <a:pt x="118" y="74"/>
                  <a:pt x="118" y="74"/>
                  <a:pt x="119" y="75"/>
                </a:cubicBezTo>
                <a:cubicBezTo>
                  <a:pt x="119" y="75"/>
                  <a:pt x="119" y="75"/>
                  <a:pt x="119" y="75"/>
                </a:cubicBezTo>
                <a:cubicBezTo>
                  <a:pt x="119" y="76"/>
                  <a:pt x="119" y="76"/>
                  <a:pt x="119" y="77"/>
                </a:cubicBezTo>
                <a:cubicBezTo>
                  <a:pt x="119" y="77"/>
                  <a:pt x="119" y="77"/>
                  <a:pt x="119" y="77"/>
                </a:cubicBezTo>
                <a:close/>
                <a:moveTo>
                  <a:pt x="22" y="55"/>
                </a:moveTo>
                <a:cubicBezTo>
                  <a:pt x="22" y="55"/>
                  <a:pt x="22" y="55"/>
                  <a:pt x="22" y="55"/>
                </a:cubicBezTo>
                <a:cubicBezTo>
                  <a:pt x="22" y="56"/>
                  <a:pt x="22" y="57"/>
                  <a:pt x="22" y="58"/>
                </a:cubicBezTo>
                <a:cubicBezTo>
                  <a:pt x="22" y="60"/>
                  <a:pt x="20" y="62"/>
                  <a:pt x="18" y="62"/>
                </a:cubicBezTo>
                <a:cubicBezTo>
                  <a:pt x="18" y="62"/>
                  <a:pt x="18" y="62"/>
                  <a:pt x="18" y="62"/>
                </a:cubicBezTo>
                <a:cubicBezTo>
                  <a:pt x="13" y="62"/>
                  <a:pt x="14" y="68"/>
                  <a:pt x="18" y="68"/>
                </a:cubicBezTo>
                <a:cubicBezTo>
                  <a:pt x="29" y="68"/>
                  <a:pt x="36" y="68"/>
                  <a:pt x="44" y="68"/>
                </a:cubicBezTo>
                <a:cubicBezTo>
                  <a:pt x="56" y="68"/>
                  <a:pt x="69" y="68"/>
                  <a:pt x="75" y="68"/>
                </a:cubicBezTo>
                <a:cubicBezTo>
                  <a:pt x="76" y="68"/>
                  <a:pt x="78" y="67"/>
                  <a:pt x="78" y="65"/>
                </a:cubicBezTo>
                <a:cubicBezTo>
                  <a:pt x="78" y="64"/>
                  <a:pt x="77" y="63"/>
                  <a:pt x="77" y="62"/>
                </a:cubicBezTo>
                <a:cubicBezTo>
                  <a:pt x="76" y="61"/>
                  <a:pt x="73" y="62"/>
                  <a:pt x="73" y="62"/>
                </a:cubicBezTo>
                <a:cubicBezTo>
                  <a:pt x="71" y="62"/>
                  <a:pt x="69" y="62"/>
                  <a:pt x="68" y="60"/>
                </a:cubicBezTo>
                <a:cubicBezTo>
                  <a:pt x="68" y="59"/>
                  <a:pt x="67" y="59"/>
                  <a:pt x="67" y="58"/>
                </a:cubicBezTo>
                <a:cubicBezTo>
                  <a:pt x="64" y="57"/>
                  <a:pt x="63" y="55"/>
                  <a:pt x="64" y="53"/>
                </a:cubicBezTo>
                <a:cubicBezTo>
                  <a:pt x="65" y="51"/>
                  <a:pt x="65" y="48"/>
                  <a:pt x="63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2" y="45"/>
                  <a:pt x="60" y="45"/>
                  <a:pt x="59" y="45"/>
                </a:cubicBezTo>
                <a:cubicBezTo>
                  <a:pt x="58" y="45"/>
                  <a:pt x="57" y="45"/>
                  <a:pt x="56" y="45"/>
                </a:cubicBezTo>
                <a:cubicBezTo>
                  <a:pt x="55" y="45"/>
                  <a:pt x="55" y="46"/>
                  <a:pt x="54" y="47"/>
                </a:cubicBezTo>
                <a:cubicBezTo>
                  <a:pt x="54" y="47"/>
                  <a:pt x="53" y="48"/>
                  <a:pt x="53" y="48"/>
                </a:cubicBezTo>
                <a:cubicBezTo>
                  <a:pt x="50" y="49"/>
                  <a:pt x="48" y="48"/>
                  <a:pt x="47" y="46"/>
                </a:cubicBezTo>
                <a:cubicBezTo>
                  <a:pt x="46" y="45"/>
                  <a:pt x="46" y="44"/>
                  <a:pt x="45" y="44"/>
                </a:cubicBezTo>
                <a:cubicBezTo>
                  <a:pt x="45" y="43"/>
                  <a:pt x="45" y="43"/>
                  <a:pt x="45" y="43"/>
                </a:cubicBezTo>
                <a:cubicBezTo>
                  <a:pt x="44" y="43"/>
                  <a:pt x="43" y="43"/>
                  <a:pt x="42" y="43"/>
                </a:cubicBezTo>
                <a:cubicBezTo>
                  <a:pt x="40" y="43"/>
                  <a:pt x="39" y="43"/>
                  <a:pt x="39" y="43"/>
                </a:cubicBezTo>
                <a:cubicBezTo>
                  <a:pt x="38" y="44"/>
                  <a:pt x="37" y="45"/>
                  <a:pt x="36" y="46"/>
                </a:cubicBezTo>
                <a:cubicBezTo>
                  <a:pt x="36" y="46"/>
                  <a:pt x="36" y="46"/>
                  <a:pt x="36" y="46"/>
                </a:cubicBezTo>
                <a:cubicBezTo>
                  <a:pt x="35" y="48"/>
                  <a:pt x="32" y="49"/>
                  <a:pt x="30" y="47"/>
                </a:cubicBezTo>
                <a:cubicBezTo>
                  <a:pt x="30" y="47"/>
                  <a:pt x="29" y="46"/>
                  <a:pt x="28" y="46"/>
                </a:cubicBezTo>
                <a:cubicBezTo>
                  <a:pt x="28" y="46"/>
                  <a:pt x="27" y="46"/>
                  <a:pt x="26" y="46"/>
                </a:cubicBezTo>
                <a:cubicBezTo>
                  <a:pt x="25" y="46"/>
                  <a:pt x="23" y="47"/>
                  <a:pt x="22" y="48"/>
                </a:cubicBezTo>
                <a:cubicBezTo>
                  <a:pt x="21" y="49"/>
                  <a:pt x="21" y="50"/>
                  <a:pt x="21" y="52"/>
                </a:cubicBezTo>
                <a:cubicBezTo>
                  <a:pt x="21" y="52"/>
                  <a:pt x="21" y="53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5"/>
                  <a:pt x="22" y="55"/>
                </a:cubicBezTo>
                <a:close/>
                <a:moveTo>
                  <a:pt x="139" y="150"/>
                </a:moveTo>
                <a:cubicBezTo>
                  <a:pt x="139" y="150"/>
                  <a:pt x="139" y="150"/>
                  <a:pt x="139" y="150"/>
                </a:cubicBezTo>
                <a:cubicBezTo>
                  <a:pt x="37" y="150"/>
                  <a:pt x="37" y="150"/>
                  <a:pt x="37" y="150"/>
                </a:cubicBezTo>
                <a:cubicBezTo>
                  <a:pt x="41" y="167"/>
                  <a:pt x="41" y="167"/>
                  <a:pt x="41" y="167"/>
                </a:cubicBezTo>
                <a:cubicBezTo>
                  <a:pt x="134" y="167"/>
                  <a:pt x="134" y="167"/>
                  <a:pt x="134" y="167"/>
                </a:cubicBezTo>
                <a:cubicBezTo>
                  <a:pt x="139" y="150"/>
                  <a:pt x="139" y="150"/>
                  <a:pt x="139" y="15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39"/>
          <p:cNvSpPr>
            <a:spLocks noEditPoints="1"/>
          </p:cNvSpPr>
          <p:nvPr/>
        </p:nvSpPr>
        <p:spPr bwMode="auto">
          <a:xfrm>
            <a:off x="4466433" y="4139377"/>
            <a:ext cx="354777" cy="428410"/>
          </a:xfrm>
          <a:custGeom>
            <a:avLst/>
            <a:gdLst>
              <a:gd name="T0" fmla="*/ 18 w 142"/>
              <a:gd name="T1" fmla="*/ 75 h 171"/>
              <a:gd name="T2" fmla="*/ 114 w 142"/>
              <a:gd name="T3" fmla="*/ 82 h 171"/>
              <a:gd name="T4" fmla="*/ 135 w 142"/>
              <a:gd name="T5" fmla="*/ 89 h 171"/>
              <a:gd name="T6" fmla="*/ 142 w 142"/>
              <a:gd name="T7" fmla="*/ 105 h 171"/>
              <a:gd name="T8" fmla="*/ 119 w 142"/>
              <a:gd name="T9" fmla="*/ 128 h 171"/>
              <a:gd name="T10" fmla="*/ 100 w 142"/>
              <a:gd name="T11" fmla="*/ 143 h 171"/>
              <a:gd name="T12" fmla="*/ 67 w 142"/>
              <a:gd name="T13" fmla="*/ 157 h 171"/>
              <a:gd name="T14" fmla="*/ 24 w 142"/>
              <a:gd name="T15" fmla="*/ 143 h 171"/>
              <a:gd name="T16" fmla="*/ 10 w 142"/>
              <a:gd name="T17" fmla="*/ 82 h 171"/>
              <a:gd name="T18" fmla="*/ 57 w 142"/>
              <a:gd name="T19" fmla="*/ 66 h 171"/>
              <a:gd name="T20" fmla="*/ 55 w 142"/>
              <a:gd name="T21" fmla="*/ 71 h 171"/>
              <a:gd name="T22" fmla="*/ 47 w 142"/>
              <a:gd name="T23" fmla="*/ 61 h 171"/>
              <a:gd name="T24" fmla="*/ 47 w 142"/>
              <a:gd name="T25" fmla="*/ 43 h 171"/>
              <a:gd name="T26" fmla="*/ 49 w 142"/>
              <a:gd name="T27" fmla="*/ 35 h 171"/>
              <a:gd name="T28" fmla="*/ 57 w 142"/>
              <a:gd name="T29" fmla="*/ 38 h 171"/>
              <a:gd name="T30" fmla="*/ 54 w 142"/>
              <a:gd name="T31" fmla="*/ 52 h 171"/>
              <a:gd name="T32" fmla="*/ 57 w 142"/>
              <a:gd name="T33" fmla="*/ 66 h 171"/>
              <a:gd name="T34" fmla="*/ 43 w 142"/>
              <a:gd name="T35" fmla="*/ 66 h 171"/>
              <a:gd name="T36" fmla="*/ 40 w 142"/>
              <a:gd name="T37" fmla="*/ 52 h 171"/>
              <a:gd name="T38" fmla="*/ 41 w 142"/>
              <a:gd name="T39" fmla="*/ 45 h 171"/>
              <a:gd name="T40" fmla="*/ 45 w 142"/>
              <a:gd name="T41" fmla="*/ 30 h 171"/>
              <a:gd name="T42" fmla="*/ 45 w 142"/>
              <a:gd name="T43" fmla="*/ 12 h 171"/>
              <a:gd name="T44" fmla="*/ 37 w 142"/>
              <a:gd name="T45" fmla="*/ 1 h 171"/>
              <a:gd name="T46" fmla="*/ 37 w 142"/>
              <a:gd name="T47" fmla="*/ 14 h 171"/>
              <a:gd name="T48" fmla="*/ 37 w 142"/>
              <a:gd name="T49" fmla="*/ 28 h 171"/>
              <a:gd name="T50" fmla="*/ 32 w 142"/>
              <a:gd name="T51" fmla="*/ 43 h 171"/>
              <a:gd name="T52" fmla="*/ 31 w 142"/>
              <a:gd name="T53" fmla="*/ 52 h 171"/>
              <a:gd name="T54" fmla="*/ 35 w 142"/>
              <a:gd name="T55" fmla="*/ 69 h 171"/>
              <a:gd name="T56" fmla="*/ 43 w 142"/>
              <a:gd name="T57" fmla="*/ 66 h 171"/>
              <a:gd name="T58" fmla="*/ 114 w 142"/>
              <a:gd name="T59" fmla="*/ 91 h 171"/>
              <a:gd name="T60" fmla="*/ 113 w 142"/>
              <a:gd name="T61" fmla="*/ 119 h 171"/>
              <a:gd name="T62" fmla="*/ 129 w 142"/>
              <a:gd name="T63" fmla="*/ 115 h 171"/>
              <a:gd name="T64" fmla="*/ 133 w 142"/>
              <a:gd name="T65" fmla="*/ 105 h 171"/>
              <a:gd name="T66" fmla="*/ 119 w 142"/>
              <a:gd name="T67" fmla="*/ 91 h 171"/>
              <a:gd name="T68" fmla="*/ 4 w 142"/>
              <a:gd name="T69" fmla="*/ 171 h 171"/>
              <a:gd name="T70" fmla="*/ 0 w 142"/>
              <a:gd name="T71" fmla="*/ 167 h 171"/>
              <a:gd name="T72" fmla="*/ 119 w 142"/>
              <a:gd name="T73" fmla="*/ 162 h 171"/>
              <a:gd name="T74" fmla="*/ 119 w 142"/>
              <a:gd name="T75" fmla="*/ 171 h 171"/>
              <a:gd name="T76" fmla="*/ 99 w 142"/>
              <a:gd name="T77" fmla="*/ 89 h 171"/>
              <a:gd name="T78" fmla="*/ 25 w 142"/>
              <a:gd name="T79" fmla="*/ 89 h 171"/>
              <a:gd name="T80" fmla="*/ 34 w 142"/>
              <a:gd name="T81" fmla="*/ 133 h 171"/>
              <a:gd name="T82" fmla="*/ 67 w 142"/>
              <a:gd name="T83" fmla="*/ 143 h 171"/>
              <a:gd name="T84" fmla="*/ 90 w 142"/>
              <a:gd name="T85" fmla="*/ 133 h 171"/>
              <a:gd name="T86" fmla="*/ 99 w 142"/>
              <a:gd name="T87" fmla="*/ 89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42" h="171">
                <a:moveTo>
                  <a:pt x="18" y="75"/>
                </a:moveTo>
                <a:cubicBezTo>
                  <a:pt x="18" y="75"/>
                  <a:pt x="18" y="75"/>
                  <a:pt x="18" y="75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110" y="75"/>
                  <a:pt x="113" y="78"/>
                  <a:pt x="114" y="82"/>
                </a:cubicBezTo>
                <a:cubicBezTo>
                  <a:pt x="119" y="82"/>
                  <a:pt x="119" y="82"/>
                  <a:pt x="119" y="82"/>
                </a:cubicBezTo>
                <a:cubicBezTo>
                  <a:pt x="126" y="82"/>
                  <a:pt x="131" y="85"/>
                  <a:pt x="135" y="89"/>
                </a:cubicBezTo>
                <a:cubicBezTo>
                  <a:pt x="139" y="93"/>
                  <a:pt x="142" y="99"/>
                  <a:pt x="142" y="105"/>
                </a:cubicBezTo>
                <a:cubicBezTo>
                  <a:pt x="142" y="105"/>
                  <a:pt x="142" y="105"/>
                  <a:pt x="142" y="105"/>
                </a:cubicBezTo>
                <a:cubicBezTo>
                  <a:pt x="142" y="111"/>
                  <a:pt x="139" y="117"/>
                  <a:pt x="135" y="121"/>
                </a:cubicBezTo>
                <a:cubicBezTo>
                  <a:pt x="131" y="125"/>
                  <a:pt x="126" y="128"/>
                  <a:pt x="119" y="128"/>
                </a:cubicBezTo>
                <a:cubicBezTo>
                  <a:pt x="110" y="128"/>
                  <a:pt x="110" y="128"/>
                  <a:pt x="110" y="128"/>
                </a:cubicBezTo>
                <a:cubicBezTo>
                  <a:pt x="108" y="133"/>
                  <a:pt x="104" y="139"/>
                  <a:pt x="100" y="143"/>
                </a:cubicBezTo>
                <a:cubicBezTo>
                  <a:pt x="100" y="143"/>
                  <a:pt x="100" y="143"/>
                  <a:pt x="100" y="143"/>
                </a:cubicBezTo>
                <a:cubicBezTo>
                  <a:pt x="91" y="152"/>
                  <a:pt x="80" y="157"/>
                  <a:pt x="67" y="157"/>
                </a:cubicBezTo>
                <a:cubicBezTo>
                  <a:pt x="57" y="157"/>
                  <a:pt x="57" y="157"/>
                  <a:pt x="57" y="157"/>
                </a:cubicBezTo>
                <a:cubicBezTo>
                  <a:pt x="44" y="157"/>
                  <a:pt x="32" y="152"/>
                  <a:pt x="24" y="143"/>
                </a:cubicBezTo>
                <a:cubicBezTo>
                  <a:pt x="16" y="135"/>
                  <a:pt x="10" y="123"/>
                  <a:pt x="10" y="110"/>
                </a:cubicBezTo>
                <a:cubicBezTo>
                  <a:pt x="10" y="82"/>
                  <a:pt x="10" y="82"/>
                  <a:pt x="10" y="82"/>
                </a:cubicBezTo>
                <a:cubicBezTo>
                  <a:pt x="10" y="79"/>
                  <a:pt x="14" y="75"/>
                  <a:pt x="18" y="75"/>
                </a:cubicBezTo>
                <a:close/>
                <a:moveTo>
                  <a:pt x="57" y="66"/>
                </a:moveTo>
                <a:cubicBezTo>
                  <a:pt x="57" y="66"/>
                  <a:pt x="57" y="66"/>
                  <a:pt x="57" y="66"/>
                </a:cubicBezTo>
                <a:cubicBezTo>
                  <a:pt x="58" y="68"/>
                  <a:pt x="57" y="70"/>
                  <a:pt x="55" y="71"/>
                </a:cubicBezTo>
                <a:cubicBezTo>
                  <a:pt x="53" y="72"/>
                  <a:pt x="50" y="71"/>
                  <a:pt x="49" y="69"/>
                </a:cubicBezTo>
                <a:cubicBezTo>
                  <a:pt x="48" y="66"/>
                  <a:pt x="47" y="64"/>
                  <a:pt x="47" y="61"/>
                </a:cubicBezTo>
                <a:cubicBezTo>
                  <a:pt x="46" y="58"/>
                  <a:pt x="46" y="55"/>
                  <a:pt x="46" y="52"/>
                </a:cubicBezTo>
                <a:cubicBezTo>
                  <a:pt x="46" y="49"/>
                  <a:pt x="46" y="46"/>
                  <a:pt x="47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0"/>
                  <a:pt x="48" y="37"/>
                  <a:pt x="49" y="35"/>
                </a:cubicBezTo>
                <a:cubicBezTo>
                  <a:pt x="50" y="33"/>
                  <a:pt x="53" y="32"/>
                  <a:pt x="55" y="32"/>
                </a:cubicBezTo>
                <a:cubicBezTo>
                  <a:pt x="57" y="33"/>
                  <a:pt x="58" y="36"/>
                  <a:pt x="57" y="38"/>
                </a:cubicBezTo>
                <a:cubicBezTo>
                  <a:pt x="56" y="40"/>
                  <a:pt x="55" y="42"/>
                  <a:pt x="55" y="45"/>
                </a:cubicBezTo>
                <a:cubicBezTo>
                  <a:pt x="54" y="47"/>
                  <a:pt x="54" y="49"/>
                  <a:pt x="54" y="52"/>
                </a:cubicBezTo>
                <a:cubicBezTo>
                  <a:pt x="54" y="54"/>
                  <a:pt x="54" y="57"/>
                  <a:pt x="55" y="59"/>
                </a:cubicBezTo>
                <a:cubicBezTo>
                  <a:pt x="55" y="61"/>
                  <a:pt x="56" y="64"/>
                  <a:pt x="57" y="66"/>
                </a:cubicBezTo>
                <a:close/>
                <a:moveTo>
                  <a:pt x="43" y="66"/>
                </a:moveTo>
                <a:cubicBezTo>
                  <a:pt x="43" y="66"/>
                  <a:pt x="43" y="66"/>
                  <a:pt x="43" y="66"/>
                </a:cubicBezTo>
                <a:cubicBezTo>
                  <a:pt x="42" y="64"/>
                  <a:pt x="41" y="61"/>
                  <a:pt x="41" y="59"/>
                </a:cubicBezTo>
                <a:cubicBezTo>
                  <a:pt x="40" y="57"/>
                  <a:pt x="40" y="54"/>
                  <a:pt x="40" y="52"/>
                </a:cubicBezTo>
                <a:cubicBezTo>
                  <a:pt x="40" y="49"/>
                  <a:pt x="40" y="47"/>
                  <a:pt x="41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2"/>
                  <a:pt x="42" y="40"/>
                  <a:pt x="43" y="38"/>
                </a:cubicBezTo>
                <a:cubicBezTo>
                  <a:pt x="44" y="35"/>
                  <a:pt x="45" y="33"/>
                  <a:pt x="45" y="30"/>
                </a:cubicBezTo>
                <a:cubicBezTo>
                  <a:pt x="46" y="27"/>
                  <a:pt x="46" y="24"/>
                  <a:pt x="46" y="21"/>
                </a:cubicBezTo>
                <a:cubicBezTo>
                  <a:pt x="46" y="18"/>
                  <a:pt x="46" y="15"/>
                  <a:pt x="45" y="12"/>
                </a:cubicBezTo>
                <a:cubicBezTo>
                  <a:pt x="45" y="9"/>
                  <a:pt x="44" y="6"/>
                  <a:pt x="43" y="4"/>
                </a:cubicBezTo>
                <a:cubicBezTo>
                  <a:pt x="42" y="1"/>
                  <a:pt x="39" y="0"/>
                  <a:pt x="37" y="1"/>
                </a:cubicBezTo>
                <a:cubicBezTo>
                  <a:pt x="35" y="2"/>
                  <a:pt x="34" y="5"/>
                  <a:pt x="35" y="7"/>
                </a:cubicBezTo>
                <a:cubicBezTo>
                  <a:pt x="36" y="9"/>
                  <a:pt x="37" y="11"/>
                  <a:pt x="37" y="14"/>
                </a:cubicBezTo>
                <a:cubicBezTo>
                  <a:pt x="37" y="16"/>
                  <a:pt x="38" y="18"/>
                  <a:pt x="38" y="21"/>
                </a:cubicBezTo>
                <a:cubicBezTo>
                  <a:pt x="38" y="23"/>
                  <a:pt x="37" y="26"/>
                  <a:pt x="37" y="28"/>
                </a:cubicBezTo>
                <a:cubicBezTo>
                  <a:pt x="37" y="30"/>
                  <a:pt x="36" y="33"/>
                  <a:pt x="35" y="35"/>
                </a:cubicBezTo>
                <a:cubicBezTo>
                  <a:pt x="34" y="37"/>
                  <a:pt x="33" y="40"/>
                  <a:pt x="32" y="43"/>
                </a:cubicBezTo>
                <a:cubicBezTo>
                  <a:pt x="32" y="43"/>
                  <a:pt x="32" y="43"/>
                  <a:pt x="32" y="43"/>
                </a:cubicBezTo>
                <a:cubicBezTo>
                  <a:pt x="32" y="46"/>
                  <a:pt x="31" y="49"/>
                  <a:pt x="31" y="52"/>
                </a:cubicBezTo>
                <a:cubicBezTo>
                  <a:pt x="31" y="55"/>
                  <a:pt x="32" y="58"/>
                  <a:pt x="32" y="61"/>
                </a:cubicBezTo>
                <a:cubicBezTo>
                  <a:pt x="33" y="64"/>
                  <a:pt x="34" y="66"/>
                  <a:pt x="35" y="69"/>
                </a:cubicBezTo>
                <a:cubicBezTo>
                  <a:pt x="36" y="71"/>
                  <a:pt x="38" y="72"/>
                  <a:pt x="40" y="71"/>
                </a:cubicBezTo>
                <a:cubicBezTo>
                  <a:pt x="43" y="70"/>
                  <a:pt x="44" y="68"/>
                  <a:pt x="43" y="66"/>
                </a:cubicBezTo>
                <a:close/>
                <a:moveTo>
                  <a:pt x="114" y="91"/>
                </a:moveTo>
                <a:cubicBezTo>
                  <a:pt x="114" y="91"/>
                  <a:pt x="114" y="91"/>
                  <a:pt x="114" y="91"/>
                </a:cubicBezTo>
                <a:cubicBezTo>
                  <a:pt x="114" y="110"/>
                  <a:pt x="114" y="110"/>
                  <a:pt x="114" y="110"/>
                </a:cubicBezTo>
                <a:cubicBezTo>
                  <a:pt x="114" y="113"/>
                  <a:pt x="113" y="116"/>
                  <a:pt x="113" y="119"/>
                </a:cubicBezTo>
                <a:cubicBezTo>
                  <a:pt x="119" y="119"/>
                  <a:pt x="119" y="119"/>
                  <a:pt x="119" y="119"/>
                </a:cubicBezTo>
                <a:cubicBezTo>
                  <a:pt x="123" y="119"/>
                  <a:pt x="127" y="117"/>
                  <a:pt x="129" y="115"/>
                </a:cubicBezTo>
                <a:cubicBezTo>
                  <a:pt x="132" y="112"/>
                  <a:pt x="133" y="109"/>
                  <a:pt x="133" y="105"/>
                </a:cubicBezTo>
                <a:cubicBezTo>
                  <a:pt x="133" y="105"/>
                  <a:pt x="133" y="105"/>
                  <a:pt x="133" y="105"/>
                </a:cubicBezTo>
                <a:cubicBezTo>
                  <a:pt x="133" y="101"/>
                  <a:pt x="132" y="97"/>
                  <a:pt x="129" y="95"/>
                </a:cubicBezTo>
                <a:cubicBezTo>
                  <a:pt x="127" y="92"/>
                  <a:pt x="123" y="91"/>
                  <a:pt x="119" y="91"/>
                </a:cubicBezTo>
                <a:cubicBezTo>
                  <a:pt x="114" y="91"/>
                  <a:pt x="114" y="91"/>
                  <a:pt x="114" y="91"/>
                </a:cubicBezTo>
                <a:close/>
                <a:moveTo>
                  <a:pt x="4" y="171"/>
                </a:moveTo>
                <a:cubicBezTo>
                  <a:pt x="4" y="171"/>
                  <a:pt x="4" y="171"/>
                  <a:pt x="4" y="171"/>
                </a:cubicBezTo>
                <a:cubicBezTo>
                  <a:pt x="2" y="171"/>
                  <a:pt x="0" y="169"/>
                  <a:pt x="0" y="167"/>
                </a:cubicBezTo>
                <a:cubicBezTo>
                  <a:pt x="0" y="164"/>
                  <a:pt x="2" y="162"/>
                  <a:pt x="4" y="162"/>
                </a:cubicBezTo>
                <a:cubicBezTo>
                  <a:pt x="119" y="162"/>
                  <a:pt x="119" y="162"/>
                  <a:pt x="119" y="162"/>
                </a:cubicBezTo>
                <a:cubicBezTo>
                  <a:pt x="122" y="162"/>
                  <a:pt x="124" y="164"/>
                  <a:pt x="124" y="167"/>
                </a:cubicBezTo>
                <a:cubicBezTo>
                  <a:pt x="124" y="169"/>
                  <a:pt x="122" y="171"/>
                  <a:pt x="119" y="171"/>
                </a:cubicBezTo>
                <a:cubicBezTo>
                  <a:pt x="4" y="171"/>
                  <a:pt x="4" y="171"/>
                  <a:pt x="4" y="171"/>
                </a:cubicBezTo>
                <a:close/>
                <a:moveTo>
                  <a:pt x="99" y="89"/>
                </a:moveTo>
                <a:cubicBezTo>
                  <a:pt x="99" y="89"/>
                  <a:pt x="99" y="89"/>
                  <a:pt x="99" y="89"/>
                </a:cubicBezTo>
                <a:cubicBezTo>
                  <a:pt x="25" y="89"/>
                  <a:pt x="25" y="89"/>
                  <a:pt x="25" y="89"/>
                </a:cubicBezTo>
                <a:cubicBezTo>
                  <a:pt x="25" y="110"/>
                  <a:pt x="25" y="110"/>
                  <a:pt x="25" y="110"/>
                </a:cubicBezTo>
                <a:cubicBezTo>
                  <a:pt x="25" y="119"/>
                  <a:pt x="28" y="127"/>
                  <a:pt x="34" y="133"/>
                </a:cubicBezTo>
                <a:cubicBezTo>
                  <a:pt x="40" y="139"/>
                  <a:pt x="48" y="143"/>
                  <a:pt x="57" y="143"/>
                </a:cubicBezTo>
                <a:cubicBezTo>
                  <a:pt x="67" y="143"/>
                  <a:pt x="67" y="143"/>
                  <a:pt x="67" y="143"/>
                </a:cubicBezTo>
                <a:cubicBezTo>
                  <a:pt x="76" y="143"/>
                  <a:pt x="84" y="139"/>
                  <a:pt x="90" y="133"/>
                </a:cubicBezTo>
                <a:cubicBezTo>
                  <a:pt x="90" y="133"/>
                  <a:pt x="90" y="133"/>
                  <a:pt x="90" y="133"/>
                </a:cubicBezTo>
                <a:cubicBezTo>
                  <a:pt x="96" y="127"/>
                  <a:pt x="99" y="119"/>
                  <a:pt x="99" y="110"/>
                </a:cubicBezTo>
                <a:cubicBezTo>
                  <a:pt x="99" y="89"/>
                  <a:pt x="99" y="89"/>
                  <a:pt x="99" y="89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58"/>
          <p:cNvSpPr>
            <a:spLocks noEditPoints="1"/>
          </p:cNvSpPr>
          <p:nvPr/>
        </p:nvSpPr>
        <p:spPr bwMode="auto">
          <a:xfrm>
            <a:off x="1158790" y="3605394"/>
            <a:ext cx="408328" cy="461879"/>
          </a:xfrm>
          <a:custGeom>
            <a:avLst/>
            <a:gdLst>
              <a:gd name="T0" fmla="*/ 108 w 164"/>
              <a:gd name="T1" fmla="*/ 110 h 184"/>
              <a:gd name="T2" fmla="*/ 118 w 164"/>
              <a:gd name="T3" fmla="*/ 112 h 184"/>
              <a:gd name="T4" fmla="*/ 128 w 164"/>
              <a:gd name="T5" fmla="*/ 109 h 184"/>
              <a:gd name="T6" fmla="*/ 143 w 164"/>
              <a:gd name="T7" fmla="*/ 95 h 184"/>
              <a:gd name="T8" fmla="*/ 145 w 164"/>
              <a:gd name="T9" fmla="*/ 85 h 184"/>
              <a:gd name="T10" fmla="*/ 143 w 164"/>
              <a:gd name="T11" fmla="*/ 74 h 184"/>
              <a:gd name="T12" fmla="*/ 161 w 164"/>
              <a:gd name="T13" fmla="*/ 52 h 184"/>
              <a:gd name="T14" fmla="*/ 157 w 164"/>
              <a:gd name="T15" fmla="*/ 40 h 184"/>
              <a:gd name="T16" fmla="*/ 132 w 164"/>
              <a:gd name="T17" fmla="*/ 35 h 184"/>
              <a:gd name="T18" fmla="*/ 96 w 164"/>
              <a:gd name="T19" fmla="*/ 18 h 184"/>
              <a:gd name="T20" fmla="*/ 72 w 164"/>
              <a:gd name="T21" fmla="*/ 3 h 184"/>
              <a:gd name="T22" fmla="*/ 53 w 164"/>
              <a:gd name="T23" fmla="*/ 21 h 184"/>
              <a:gd name="T24" fmla="*/ 36 w 164"/>
              <a:gd name="T25" fmla="*/ 48 h 184"/>
              <a:gd name="T26" fmla="*/ 19 w 164"/>
              <a:gd name="T27" fmla="*/ 85 h 184"/>
              <a:gd name="T28" fmla="*/ 15 w 164"/>
              <a:gd name="T29" fmla="*/ 85 h 184"/>
              <a:gd name="T30" fmla="*/ 0 w 164"/>
              <a:gd name="T31" fmla="*/ 99 h 184"/>
              <a:gd name="T32" fmla="*/ 15 w 164"/>
              <a:gd name="T33" fmla="*/ 114 h 184"/>
              <a:gd name="T34" fmla="*/ 19 w 164"/>
              <a:gd name="T35" fmla="*/ 113 h 184"/>
              <a:gd name="T36" fmla="*/ 56 w 164"/>
              <a:gd name="T37" fmla="*/ 155 h 184"/>
              <a:gd name="T38" fmla="*/ 32 w 164"/>
              <a:gd name="T39" fmla="*/ 182 h 184"/>
              <a:gd name="T40" fmla="*/ 37 w 164"/>
              <a:gd name="T41" fmla="*/ 184 h 184"/>
              <a:gd name="T42" fmla="*/ 132 w 164"/>
              <a:gd name="T43" fmla="*/ 184 h 184"/>
              <a:gd name="T44" fmla="*/ 132 w 164"/>
              <a:gd name="T45" fmla="*/ 184 h 184"/>
              <a:gd name="T46" fmla="*/ 138 w 164"/>
              <a:gd name="T47" fmla="*/ 172 h 184"/>
              <a:gd name="T48" fmla="*/ 85 w 164"/>
              <a:gd name="T49" fmla="*/ 149 h 184"/>
              <a:gd name="T50" fmla="*/ 29 w 164"/>
              <a:gd name="T51" fmla="*/ 103 h 184"/>
              <a:gd name="T52" fmla="*/ 29 w 164"/>
              <a:gd name="T53" fmla="*/ 99 h 184"/>
              <a:gd name="T54" fmla="*/ 29 w 164"/>
              <a:gd name="T55" fmla="*/ 95 h 184"/>
              <a:gd name="T56" fmla="*/ 64 w 164"/>
              <a:gd name="T57" fmla="*/ 76 h 184"/>
              <a:gd name="T58" fmla="*/ 73 w 164"/>
              <a:gd name="T59" fmla="*/ 124 h 184"/>
              <a:gd name="T60" fmla="*/ 85 w 164"/>
              <a:gd name="T61" fmla="*/ 128 h 184"/>
              <a:gd name="T62" fmla="*/ 105 w 164"/>
              <a:gd name="T63" fmla="*/ 108 h 184"/>
              <a:gd name="T64" fmla="*/ 98 w 164"/>
              <a:gd name="T65" fmla="*/ 39 h 184"/>
              <a:gd name="T66" fmla="*/ 61 w 164"/>
              <a:gd name="T67" fmla="*/ 53 h 184"/>
              <a:gd name="T68" fmla="*/ 61 w 164"/>
              <a:gd name="T69" fmla="*/ 53 h 184"/>
              <a:gd name="T70" fmla="*/ 60 w 164"/>
              <a:gd name="T71" fmla="*/ 53 h 184"/>
              <a:gd name="T72" fmla="*/ 63 w 164"/>
              <a:gd name="T73" fmla="*/ 31 h 184"/>
              <a:gd name="T74" fmla="*/ 76 w 164"/>
              <a:gd name="T75" fmla="*/ 18 h 184"/>
              <a:gd name="T76" fmla="*/ 98 w 164"/>
              <a:gd name="T77" fmla="*/ 39 h 184"/>
              <a:gd name="T78" fmla="*/ 78 w 164"/>
              <a:gd name="T79" fmla="*/ 72 h 184"/>
              <a:gd name="T80" fmla="*/ 129 w 164"/>
              <a:gd name="T81" fmla="*/ 49 h 184"/>
              <a:gd name="T82" fmla="*/ 141 w 164"/>
              <a:gd name="T83" fmla="*/ 51 h 184"/>
              <a:gd name="T84" fmla="*/ 85 w 164"/>
              <a:gd name="T85" fmla="*/ 108 h 184"/>
              <a:gd name="T86" fmla="*/ 78 w 164"/>
              <a:gd name="T87" fmla="*/ 72 h 184"/>
              <a:gd name="T88" fmla="*/ 48 w 164"/>
              <a:gd name="T89" fmla="*/ 175 h 184"/>
              <a:gd name="T90" fmla="*/ 85 w 164"/>
              <a:gd name="T91" fmla="*/ 163 h 184"/>
              <a:gd name="T92" fmla="*/ 121 w 164"/>
              <a:gd name="T93" fmla="*/ 175 h 184"/>
              <a:gd name="T94" fmla="*/ 111 w 164"/>
              <a:gd name="T95" fmla="*/ 102 h 184"/>
              <a:gd name="T96" fmla="*/ 123 w 164"/>
              <a:gd name="T97" fmla="*/ 90 h 184"/>
              <a:gd name="T98" fmla="*/ 136 w 164"/>
              <a:gd name="T99" fmla="*/ 85 h 184"/>
              <a:gd name="T100" fmla="*/ 135 w 164"/>
              <a:gd name="T101" fmla="*/ 92 h 184"/>
              <a:gd name="T102" fmla="*/ 125 w 164"/>
              <a:gd name="T103" fmla="*/ 102 h 184"/>
              <a:gd name="T104" fmla="*/ 118 w 164"/>
              <a:gd name="T105" fmla="*/ 103 h 184"/>
              <a:gd name="T106" fmla="*/ 111 w 164"/>
              <a:gd name="T107" fmla="*/ 102 h 184"/>
              <a:gd name="T108" fmla="*/ 10 w 164"/>
              <a:gd name="T109" fmla="*/ 95 h 184"/>
              <a:gd name="T110" fmla="*/ 19 w 164"/>
              <a:gd name="T111" fmla="*/ 95 h 184"/>
              <a:gd name="T112" fmla="*/ 19 w 164"/>
              <a:gd name="T113" fmla="*/ 103 h 184"/>
              <a:gd name="T114" fmla="*/ 10 w 164"/>
              <a:gd name="T115" fmla="*/ 103 h 184"/>
              <a:gd name="T116" fmla="*/ 10 w 164"/>
              <a:gd name="T117" fmla="*/ 95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4" h="184">
                <a:moveTo>
                  <a:pt x="105" y="108"/>
                </a:moveTo>
                <a:cubicBezTo>
                  <a:pt x="106" y="109"/>
                  <a:pt x="107" y="109"/>
                  <a:pt x="108" y="110"/>
                </a:cubicBezTo>
                <a:cubicBezTo>
                  <a:pt x="108" y="110"/>
                  <a:pt x="108" y="110"/>
                  <a:pt x="108" y="110"/>
                </a:cubicBezTo>
                <a:cubicBezTo>
                  <a:pt x="111" y="111"/>
                  <a:pt x="115" y="112"/>
                  <a:pt x="118" y="112"/>
                </a:cubicBezTo>
                <a:cubicBezTo>
                  <a:pt x="121" y="112"/>
                  <a:pt x="125" y="111"/>
                  <a:pt x="128" y="110"/>
                </a:cubicBezTo>
                <a:cubicBezTo>
                  <a:pt x="128" y="109"/>
                  <a:pt x="128" y="109"/>
                  <a:pt x="128" y="109"/>
                </a:cubicBezTo>
                <a:cubicBezTo>
                  <a:pt x="131" y="108"/>
                  <a:pt x="134" y="106"/>
                  <a:pt x="137" y="104"/>
                </a:cubicBezTo>
                <a:cubicBezTo>
                  <a:pt x="139" y="101"/>
                  <a:pt x="141" y="98"/>
                  <a:pt x="143" y="95"/>
                </a:cubicBezTo>
                <a:cubicBezTo>
                  <a:pt x="143" y="95"/>
                  <a:pt x="143" y="95"/>
                  <a:pt x="143" y="95"/>
                </a:cubicBezTo>
                <a:cubicBezTo>
                  <a:pt x="144" y="92"/>
                  <a:pt x="145" y="88"/>
                  <a:pt x="145" y="85"/>
                </a:cubicBezTo>
                <a:cubicBezTo>
                  <a:pt x="145" y="81"/>
                  <a:pt x="144" y="78"/>
                  <a:pt x="143" y="75"/>
                </a:cubicBezTo>
                <a:cubicBezTo>
                  <a:pt x="143" y="74"/>
                  <a:pt x="143" y="74"/>
                  <a:pt x="143" y="74"/>
                </a:cubicBezTo>
                <a:cubicBezTo>
                  <a:pt x="142" y="74"/>
                  <a:pt x="142" y="73"/>
                  <a:pt x="141" y="72"/>
                </a:cubicBezTo>
                <a:cubicBezTo>
                  <a:pt x="161" y="52"/>
                  <a:pt x="161" y="52"/>
                  <a:pt x="161" y="52"/>
                </a:cubicBezTo>
                <a:cubicBezTo>
                  <a:pt x="164" y="49"/>
                  <a:pt x="164" y="45"/>
                  <a:pt x="161" y="42"/>
                </a:cubicBezTo>
                <a:cubicBezTo>
                  <a:pt x="160" y="41"/>
                  <a:pt x="158" y="40"/>
                  <a:pt x="157" y="40"/>
                </a:cubicBezTo>
                <a:cubicBezTo>
                  <a:pt x="132" y="35"/>
                  <a:pt x="132" y="35"/>
                  <a:pt x="132" y="35"/>
                </a:cubicBezTo>
                <a:cubicBezTo>
                  <a:pt x="132" y="35"/>
                  <a:pt x="132" y="35"/>
                  <a:pt x="132" y="35"/>
                </a:cubicBezTo>
                <a:cubicBezTo>
                  <a:pt x="110" y="31"/>
                  <a:pt x="110" y="31"/>
                  <a:pt x="110" y="31"/>
                </a:cubicBezTo>
                <a:cubicBezTo>
                  <a:pt x="96" y="18"/>
                  <a:pt x="96" y="18"/>
                  <a:pt x="96" y="18"/>
                </a:cubicBezTo>
                <a:cubicBezTo>
                  <a:pt x="81" y="3"/>
                  <a:pt x="81" y="3"/>
                  <a:pt x="81" y="3"/>
                </a:cubicBezTo>
                <a:cubicBezTo>
                  <a:pt x="79" y="0"/>
                  <a:pt x="74" y="0"/>
                  <a:pt x="72" y="3"/>
                </a:cubicBezTo>
                <a:cubicBezTo>
                  <a:pt x="54" y="20"/>
                  <a:pt x="54" y="20"/>
                  <a:pt x="54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36" y="38"/>
                  <a:pt x="36" y="38"/>
                  <a:pt x="36" y="38"/>
                </a:cubicBezTo>
                <a:cubicBezTo>
                  <a:pt x="33" y="41"/>
                  <a:pt x="33" y="46"/>
                  <a:pt x="36" y="48"/>
                </a:cubicBezTo>
                <a:cubicBezTo>
                  <a:pt x="46" y="58"/>
                  <a:pt x="46" y="58"/>
                  <a:pt x="46" y="58"/>
                </a:cubicBezTo>
                <a:cubicBezTo>
                  <a:pt x="19" y="85"/>
                  <a:pt x="19" y="85"/>
                  <a:pt x="19" y="85"/>
                </a:cubicBezTo>
                <a:cubicBezTo>
                  <a:pt x="19" y="85"/>
                  <a:pt x="19" y="85"/>
                  <a:pt x="19" y="85"/>
                </a:cubicBezTo>
                <a:cubicBezTo>
                  <a:pt x="17" y="85"/>
                  <a:pt x="16" y="85"/>
                  <a:pt x="15" y="85"/>
                </a:cubicBezTo>
                <a:cubicBezTo>
                  <a:pt x="11" y="85"/>
                  <a:pt x="7" y="86"/>
                  <a:pt x="5" y="89"/>
                </a:cubicBezTo>
                <a:cubicBezTo>
                  <a:pt x="2" y="92"/>
                  <a:pt x="0" y="95"/>
                  <a:pt x="0" y="99"/>
                </a:cubicBezTo>
                <a:cubicBezTo>
                  <a:pt x="0" y="103"/>
                  <a:pt x="2" y="107"/>
                  <a:pt x="5" y="109"/>
                </a:cubicBezTo>
                <a:cubicBezTo>
                  <a:pt x="7" y="112"/>
                  <a:pt x="11" y="114"/>
                  <a:pt x="15" y="114"/>
                </a:cubicBezTo>
                <a:cubicBezTo>
                  <a:pt x="16" y="114"/>
                  <a:pt x="17" y="113"/>
                  <a:pt x="19" y="113"/>
                </a:cubicBezTo>
                <a:cubicBezTo>
                  <a:pt x="19" y="113"/>
                  <a:pt x="19" y="113"/>
                  <a:pt x="19" y="113"/>
                </a:cubicBezTo>
                <a:cubicBezTo>
                  <a:pt x="59" y="153"/>
                  <a:pt x="59" y="153"/>
                  <a:pt x="59" y="153"/>
                </a:cubicBezTo>
                <a:cubicBezTo>
                  <a:pt x="58" y="154"/>
                  <a:pt x="57" y="154"/>
                  <a:pt x="56" y="155"/>
                </a:cubicBezTo>
                <a:cubicBezTo>
                  <a:pt x="46" y="159"/>
                  <a:pt x="38" y="165"/>
                  <a:pt x="32" y="172"/>
                </a:cubicBezTo>
                <a:cubicBezTo>
                  <a:pt x="29" y="175"/>
                  <a:pt x="29" y="180"/>
                  <a:pt x="32" y="182"/>
                </a:cubicBezTo>
                <a:cubicBezTo>
                  <a:pt x="34" y="183"/>
                  <a:pt x="35" y="184"/>
                  <a:pt x="37" y="184"/>
                </a:cubicBezTo>
                <a:cubicBezTo>
                  <a:pt x="37" y="184"/>
                  <a:pt x="37" y="184"/>
                  <a:pt x="37" y="184"/>
                </a:cubicBezTo>
                <a:cubicBezTo>
                  <a:pt x="37" y="184"/>
                  <a:pt x="37" y="184"/>
                  <a:pt x="37" y="184"/>
                </a:cubicBezTo>
                <a:cubicBezTo>
                  <a:pt x="132" y="184"/>
                  <a:pt x="132" y="184"/>
                  <a:pt x="132" y="184"/>
                </a:cubicBezTo>
                <a:cubicBezTo>
                  <a:pt x="132" y="184"/>
                  <a:pt x="132" y="184"/>
                  <a:pt x="132" y="184"/>
                </a:cubicBezTo>
                <a:cubicBezTo>
                  <a:pt x="132" y="184"/>
                  <a:pt x="132" y="184"/>
                  <a:pt x="132" y="184"/>
                </a:cubicBezTo>
                <a:cubicBezTo>
                  <a:pt x="134" y="184"/>
                  <a:pt x="136" y="183"/>
                  <a:pt x="137" y="182"/>
                </a:cubicBezTo>
                <a:cubicBezTo>
                  <a:pt x="140" y="180"/>
                  <a:pt x="140" y="175"/>
                  <a:pt x="138" y="172"/>
                </a:cubicBezTo>
                <a:cubicBezTo>
                  <a:pt x="131" y="165"/>
                  <a:pt x="123" y="159"/>
                  <a:pt x="114" y="155"/>
                </a:cubicBezTo>
                <a:cubicBezTo>
                  <a:pt x="105" y="151"/>
                  <a:pt x="95" y="149"/>
                  <a:pt x="85" y="149"/>
                </a:cubicBezTo>
                <a:cubicBezTo>
                  <a:pt x="81" y="149"/>
                  <a:pt x="78" y="149"/>
                  <a:pt x="75" y="149"/>
                </a:cubicBezTo>
                <a:cubicBezTo>
                  <a:pt x="29" y="103"/>
                  <a:pt x="29" y="103"/>
                  <a:pt x="29" y="103"/>
                </a:cubicBezTo>
                <a:cubicBezTo>
                  <a:pt x="29" y="103"/>
                  <a:pt x="29" y="103"/>
                  <a:pt x="29" y="103"/>
                </a:cubicBezTo>
                <a:cubicBezTo>
                  <a:pt x="29" y="102"/>
                  <a:pt x="29" y="101"/>
                  <a:pt x="29" y="99"/>
                </a:cubicBezTo>
                <a:cubicBezTo>
                  <a:pt x="29" y="98"/>
                  <a:pt x="29" y="96"/>
                  <a:pt x="29" y="95"/>
                </a:cubicBezTo>
                <a:cubicBezTo>
                  <a:pt x="29" y="95"/>
                  <a:pt x="29" y="95"/>
                  <a:pt x="29" y="95"/>
                </a:cubicBezTo>
                <a:cubicBezTo>
                  <a:pt x="56" y="68"/>
                  <a:pt x="56" y="68"/>
                  <a:pt x="56" y="68"/>
                </a:cubicBezTo>
                <a:cubicBezTo>
                  <a:pt x="64" y="76"/>
                  <a:pt x="64" y="76"/>
                  <a:pt x="64" y="76"/>
                </a:cubicBezTo>
                <a:cubicBezTo>
                  <a:pt x="68" y="99"/>
                  <a:pt x="68" y="99"/>
                  <a:pt x="68" y="99"/>
                </a:cubicBezTo>
                <a:cubicBezTo>
                  <a:pt x="73" y="124"/>
                  <a:pt x="73" y="124"/>
                  <a:pt x="73" y="124"/>
                </a:cubicBezTo>
                <a:cubicBezTo>
                  <a:pt x="74" y="128"/>
                  <a:pt x="78" y="130"/>
                  <a:pt x="81" y="130"/>
                </a:cubicBezTo>
                <a:cubicBezTo>
                  <a:pt x="83" y="129"/>
                  <a:pt x="84" y="129"/>
                  <a:pt x="85" y="128"/>
                </a:cubicBezTo>
                <a:cubicBezTo>
                  <a:pt x="85" y="128"/>
                  <a:pt x="85" y="128"/>
                  <a:pt x="85" y="128"/>
                </a:cubicBezTo>
                <a:cubicBezTo>
                  <a:pt x="105" y="108"/>
                  <a:pt x="105" y="108"/>
                  <a:pt x="105" y="108"/>
                </a:cubicBezTo>
                <a:close/>
                <a:moveTo>
                  <a:pt x="98" y="39"/>
                </a:moveTo>
                <a:cubicBezTo>
                  <a:pt x="98" y="39"/>
                  <a:pt x="98" y="39"/>
                  <a:pt x="98" y="39"/>
                </a:cubicBezTo>
                <a:cubicBezTo>
                  <a:pt x="73" y="65"/>
                  <a:pt x="73" y="65"/>
                  <a:pt x="73" y="65"/>
                </a:cubicBezTo>
                <a:cubicBezTo>
                  <a:pt x="61" y="53"/>
                  <a:pt x="61" y="53"/>
                  <a:pt x="61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0" y="53"/>
                  <a:pt x="60" y="53"/>
                  <a:pt x="60" y="53"/>
                </a:cubicBezTo>
                <a:cubicBezTo>
                  <a:pt x="51" y="43"/>
                  <a:pt x="51" y="43"/>
                  <a:pt x="51" y="43"/>
                </a:cubicBezTo>
                <a:cubicBezTo>
                  <a:pt x="63" y="31"/>
                  <a:pt x="63" y="31"/>
                  <a:pt x="63" y="31"/>
                </a:cubicBezTo>
                <a:cubicBezTo>
                  <a:pt x="64" y="31"/>
                  <a:pt x="64" y="31"/>
                  <a:pt x="64" y="31"/>
                </a:cubicBezTo>
                <a:cubicBezTo>
                  <a:pt x="76" y="18"/>
                  <a:pt x="76" y="18"/>
                  <a:pt x="76" y="18"/>
                </a:cubicBezTo>
                <a:cubicBezTo>
                  <a:pt x="86" y="27"/>
                  <a:pt x="86" y="27"/>
                  <a:pt x="86" y="27"/>
                </a:cubicBezTo>
                <a:cubicBezTo>
                  <a:pt x="98" y="39"/>
                  <a:pt x="98" y="39"/>
                  <a:pt x="98" y="39"/>
                </a:cubicBezTo>
                <a:close/>
                <a:moveTo>
                  <a:pt x="78" y="72"/>
                </a:moveTo>
                <a:cubicBezTo>
                  <a:pt x="78" y="72"/>
                  <a:pt x="78" y="72"/>
                  <a:pt x="78" y="72"/>
                </a:cubicBezTo>
                <a:cubicBezTo>
                  <a:pt x="105" y="44"/>
                  <a:pt x="105" y="44"/>
                  <a:pt x="105" y="44"/>
                </a:cubicBezTo>
                <a:cubicBezTo>
                  <a:pt x="129" y="49"/>
                  <a:pt x="129" y="49"/>
                  <a:pt x="129" y="49"/>
                </a:cubicBezTo>
                <a:cubicBezTo>
                  <a:pt x="130" y="49"/>
                  <a:pt x="130" y="49"/>
                  <a:pt x="130" y="49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13" y="80"/>
                  <a:pt x="113" y="80"/>
                  <a:pt x="113" y="80"/>
                </a:cubicBezTo>
                <a:cubicBezTo>
                  <a:pt x="85" y="108"/>
                  <a:pt x="85" y="108"/>
                  <a:pt x="85" y="108"/>
                </a:cubicBezTo>
                <a:cubicBezTo>
                  <a:pt x="82" y="97"/>
                  <a:pt x="82" y="97"/>
                  <a:pt x="82" y="97"/>
                </a:cubicBezTo>
                <a:cubicBezTo>
                  <a:pt x="78" y="72"/>
                  <a:pt x="78" y="72"/>
                  <a:pt x="78" y="72"/>
                </a:cubicBezTo>
                <a:close/>
                <a:moveTo>
                  <a:pt x="48" y="175"/>
                </a:moveTo>
                <a:cubicBezTo>
                  <a:pt x="48" y="175"/>
                  <a:pt x="48" y="175"/>
                  <a:pt x="48" y="175"/>
                </a:cubicBezTo>
                <a:cubicBezTo>
                  <a:pt x="52" y="172"/>
                  <a:pt x="57" y="170"/>
                  <a:pt x="61" y="168"/>
                </a:cubicBezTo>
                <a:cubicBezTo>
                  <a:pt x="68" y="165"/>
                  <a:pt x="76" y="163"/>
                  <a:pt x="85" y="163"/>
                </a:cubicBezTo>
                <a:cubicBezTo>
                  <a:pt x="93" y="163"/>
                  <a:pt x="101" y="165"/>
                  <a:pt x="108" y="168"/>
                </a:cubicBezTo>
                <a:cubicBezTo>
                  <a:pt x="112" y="170"/>
                  <a:pt x="117" y="172"/>
                  <a:pt x="121" y="175"/>
                </a:cubicBezTo>
                <a:cubicBezTo>
                  <a:pt x="48" y="175"/>
                  <a:pt x="48" y="175"/>
                  <a:pt x="48" y="175"/>
                </a:cubicBezTo>
                <a:close/>
                <a:moveTo>
                  <a:pt x="111" y="102"/>
                </a:moveTo>
                <a:cubicBezTo>
                  <a:pt x="111" y="102"/>
                  <a:pt x="111" y="102"/>
                  <a:pt x="111" y="102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35" y="78"/>
                  <a:pt x="135" y="78"/>
                  <a:pt x="135" y="78"/>
                </a:cubicBezTo>
                <a:cubicBezTo>
                  <a:pt x="136" y="80"/>
                  <a:pt x="136" y="83"/>
                  <a:pt x="136" y="85"/>
                </a:cubicBezTo>
                <a:cubicBezTo>
                  <a:pt x="136" y="87"/>
                  <a:pt x="136" y="90"/>
                  <a:pt x="135" y="92"/>
                </a:cubicBezTo>
                <a:cubicBezTo>
                  <a:pt x="135" y="92"/>
                  <a:pt x="135" y="92"/>
                  <a:pt x="135" y="92"/>
                </a:cubicBezTo>
                <a:cubicBezTo>
                  <a:pt x="134" y="94"/>
                  <a:pt x="133" y="96"/>
                  <a:pt x="131" y="98"/>
                </a:cubicBezTo>
                <a:cubicBezTo>
                  <a:pt x="129" y="99"/>
                  <a:pt x="127" y="101"/>
                  <a:pt x="125" y="102"/>
                </a:cubicBezTo>
                <a:cubicBezTo>
                  <a:pt x="125" y="102"/>
                  <a:pt x="125" y="102"/>
                  <a:pt x="125" y="102"/>
                </a:cubicBezTo>
                <a:cubicBezTo>
                  <a:pt x="123" y="103"/>
                  <a:pt x="120" y="103"/>
                  <a:pt x="118" y="103"/>
                </a:cubicBezTo>
                <a:cubicBezTo>
                  <a:pt x="116" y="103"/>
                  <a:pt x="113" y="103"/>
                  <a:pt x="111" y="102"/>
                </a:cubicBezTo>
                <a:cubicBezTo>
                  <a:pt x="111" y="102"/>
                  <a:pt x="111" y="102"/>
                  <a:pt x="111" y="102"/>
                </a:cubicBezTo>
                <a:close/>
                <a:moveTo>
                  <a:pt x="10" y="95"/>
                </a:moveTo>
                <a:cubicBezTo>
                  <a:pt x="10" y="95"/>
                  <a:pt x="10" y="95"/>
                  <a:pt x="10" y="95"/>
                </a:cubicBezTo>
                <a:cubicBezTo>
                  <a:pt x="12" y="94"/>
                  <a:pt x="13" y="93"/>
                  <a:pt x="15" y="93"/>
                </a:cubicBezTo>
                <a:cubicBezTo>
                  <a:pt x="16" y="93"/>
                  <a:pt x="18" y="94"/>
                  <a:pt x="19" y="95"/>
                </a:cubicBezTo>
                <a:cubicBezTo>
                  <a:pt x="20" y="96"/>
                  <a:pt x="21" y="97"/>
                  <a:pt x="21" y="99"/>
                </a:cubicBezTo>
                <a:cubicBezTo>
                  <a:pt x="21" y="101"/>
                  <a:pt x="20" y="102"/>
                  <a:pt x="19" y="103"/>
                </a:cubicBezTo>
                <a:cubicBezTo>
                  <a:pt x="18" y="104"/>
                  <a:pt x="16" y="105"/>
                  <a:pt x="15" y="105"/>
                </a:cubicBezTo>
                <a:cubicBezTo>
                  <a:pt x="13" y="105"/>
                  <a:pt x="12" y="104"/>
                  <a:pt x="10" y="103"/>
                </a:cubicBezTo>
                <a:cubicBezTo>
                  <a:pt x="9" y="102"/>
                  <a:pt x="9" y="101"/>
                  <a:pt x="9" y="99"/>
                </a:cubicBezTo>
                <a:cubicBezTo>
                  <a:pt x="9" y="97"/>
                  <a:pt x="9" y="96"/>
                  <a:pt x="10" y="95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6805754" y="2040773"/>
            <a:ext cx="4740235" cy="726561"/>
            <a:chOff x="787056" y="1962732"/>
            <a:chExt cx="4740235" cy="726561"/>
          </a:xfrm>
        </p:grpSpPr>
        <p:sp>
          <p:nvSpPr>
            <p:cNvPr id="50" name="文本框 49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1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805754" y="3344280"/>
            <a:ext cx="4740235" cy="726561"/>
            <a:chOff x="787056" y="1962732"/>
            <a:chExt cx="4740235" cy="726561"/>
          </a:xfrm>
        </p:grpSpPr>
        <p:sp>
          <p:nvSpPr>
            <p:cNvPr id="53" name="文本框 52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4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805754" y="4628924"/>
            <a:ext cx="4740235" cy="726561"/>
            <a:chOff x="787056" y="1962732"/>
            <a:chExt cx="4740235" cy="726561"/>
          </a:xfrm>
        </p:grpSpPr>
        <p:sp>
          <p:nvSpPr>
            <p:cNvPr id="56" name="文本框 55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7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4381500"/>
            <a:ext cx="12192000" cy="24765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23"/>
          <p:cNvGrpSpPr/>
          <p:nvPr/>
        </p:nvGrpSpPr>
        <p:grpSpPr>
          <a:xfrm>
            <a:off x="5300452" y="1533454"/>
            <a:ext cx="1591096" cy="1131574"/>
            <a:chOff x="1743075" y="720725"/>
            <a:chExt cx="5573713" cy="3963988"/>
          </a:xfrm>
          <a:solidFill>
            <a:srgbClr val="4D4D4D"/>
          </a:solidFill>
        </p:grpSpPr>
        <p:sp>
          <p:nvSpPr>
            <p:cNvPr id="3" name="Freeform 27"/>
            <p:cNvSpPr/>
            <p:nvPr/>
          </p:nvSpPr>
          <p:spPr bwMode="auto">
            <a:xfrm>
              <a:off x="1743075" y="720725"/>
              <a:ext cx="5573713" cy="2676525"/>
            </a:xfrm>
            <a:custGeom>
              <a:avLst/>
              <a:gdLst>
                <a:gd name="T0" fmla="*/ 944 w 2050"/>
                <a:gd name="T1" fmla="*/ 28 h 988"/>
                <a:gd name="T2" fmla="*/ 1101 w 2050"/>
                <a:gd name="T3" fmla="*/ 25 h 988"/>
                <a:gd name="T4" fmla="*/ 2021 w 2050"/>
                <a:gd name="T5" fmla="*/ 464 h 988"/>
                <a:gd name="T6" fmla="*/ 2049 w 2050"/>
                <a:gd name="T7" fmla="*/ 497 h 988"/>
                <a:gd name="T8" fmla="*/ 2022 w 2050"/>
                <a:gd name="T9" fmla="*/ 526 h 988"/>
                <a:gd name="T10" fmla="*/ 1090 w 2050"/>
                <a:gd name="T11" fmla="*/ 970 h 988"/>
                <a:gd name="T12" fmla="*/ 966 w 2050"/>
                <a:gd name="T13" fmla="*/ 973 h 988"/>
                <a:gd name="T14" fmla="*/ 637 w 2050"/>
                <a:gd name="T15" fmla="*/ 817 h 988"/>
                <a:gd name="T16" fmla="*/ 573 w 2050"/>
                <a:gd name="T17" fmla="*/ 784 h 988"/>
                <a:gd name="T18" fmla="*/ 579 w 2050"/>
                <a:gd name="T19" fmla="*/ 763 h 988"/>
                <a:gd name="T20" fmla="*/ 972 w 2050"/>
                <a:gd name="T21" fmla="*/ 559 h 988"/>
                <a:gd name="T22" fmla="*/ 1099 w 2050"/>
                <a:gd name="T23" fmla="*/ 550 h 988"/>
                <a:gd name="T24" fmla="*/ 1138 w 2050"/>
                <a:gd name="T25" fmla="*/ 500 h 988"/>
                <a:gd name="T26" fmla="*/ 1110 w 2050"/>
                <a:gd name="T27" fmla="*/ 448 h 988"/>
                <a:gd name="T28" fmla="*/ 996 w 2050"/>
                <a:gd name="T29" fmla="*/ 427 h 988"/>
                <a:gd name="T30" fmla="*/ 922 w 2050"/>
                <a:gd name="T31" fmla="*/ 466 h 988"/>
                <a:gd name="T32" fmla="*/ 916 w 2050"/>
                <a:gd name="T33" fmla="*/ 516 h 988"/>
                <a:gd name="T34" fmla="*/ 521 w 2050"/>
                <a:gd name="T35" fmla="*/ 721 h 988"/>
                <a:gd name="T36" fmla="*/ 500 w 2050"/>
                <a:gd name="T37" fmla="*/ 749 h 988"/>
                <a:gd name="T38" fmla="*/ 269 w 2050"/>
                <a:gd name="T39" fmla="*/ 641 h 988"/>
                <a:gd name="T40" fmla="*/ 28 w 2050"/>
                <a:gd name="T41" fmla="*/ 526 h 988"/>
                <a:gd name="T42" fmla="*/ 1 w 2050"/>
                <a:gd name="T43" fmla="*/ 493 h 988"/>
                <a:gd name="T44" fmla="*/ 31 w 2050"/>
                <a:gd name="T45" fmla="*/ 463 h 988"/>
                <a:gd name="T46" fmla="*/ 944 w 2050"/>
                <a:gd name="T47" fmla="*/ 2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50" h="988">
                  <a:moveTo>
                    <a:pt x="944" y="28"/>
                  </a:moveTo>
                  <a:cubicBezTo>
                    <a:pt x="992" y="1"/>
                    <a:pt x="1053" y="0"/>
                    <a:pt x="1101" y="25"/>
                  </a:cubicBezTo>
                  <a:cubicBezTo>
                    <a:pt x="1408" y="172"/>
                    <a:pt x="1715" y="318"/>
                    <a:pt x="2021" y="464"/>
                  </a:cubicBezTo>
                  <a:cubicBezTo>
                    <a:pt x="2035" y="470"/>
                    <a:pt x="2050" y="481"/>
                    <a:pt x="2049" y="497"/>
                  </a:cubicBezTo>
                  <a:cubicBezTo>
                    <a:pt x="2047" y="512"/>
                    <a:pt x="2034" y="521"/>
                    <a:pt x="2022" y="526"/>
                  </a:cubicBezTo>
                  <a:cubicBezTo>
                    <a:pt x="1711" y="674"/>
                    <a:pt x="1400" y="822"/>
                    <a:pt x="1090" y="970"/>
                  </a:cubicBezTo>
                  <a:cubicBezTo>
                    <a:pt x="1051" y="988"/>
                    <a:pt x="1005" y="988"/>
                    <a:pt x="966" y="973"/>
                  </a:cubicBezTo>
                  <a:cubicBezTo>
                    <a:pt x="856" y="921"/>
                    <a:pt x="747" y="869"/>
                    <a:pt x="637" y="817"/>
                  </a:cubicBezTo>
                  <a:cubicBezTo>
                    <a:pt x="616" y="806"/>
                    <a:pt x="594" y="797"/>
                    <a:pt x="573" y="784"/>
                  </a:cubicBezTo>
                  <a:cubicBezTo>
                    <a:pt x="567" y="777"/>
                    <a:pt x="570" y="766"/>
                    <a:pt x="579" y="763"/>
                  </a:cubicBezTo>
                  <a:cubicBezTo>
                    <a:pt x="710" y="695"/>
                    <a:pt x="841" y="627"/>
                    <a:pt x="972" y="559"/>
                  </a:cubicBezTo>
                  <a:cubicBezTo>
                    <a:pt x="1013" y="572"/>
                    <a:pt x="1060" y="570"/>
                    <a:pt x="1099" y="550"/>
                  </a:cubicBezTo>
                  <a:cubicBezTo>
                    <a:pt x="1118" y="540"/>
                    <a:pt x="1136" y="523"/>
                    <a:pt x="1138" y="500"/>
                  </a:cubicBezTo>
                  <a:cubicBezTo>
                    <a:pt x="1141" y="479"/>
                    <a:pt x="1126" y="460"/>
                    <a:pt x="1110" y="448"/>
                  </a:cubicBezTo>
                  <a:cubicBezTo>
                    <a:pt x="1077" y="426"/>
                    <a:pt x="1035" y="421"/>
                    <a:pt x="996" y="427"/>
                  </a:cubicBezTo>
                  <a:cubicBezTo>
                    <a:pt x="968" y="432"/>
                    <a:pt x="940" y="443"/>
                    <a:pt x="922" y="466"/>
                  </a:cubicBezTo>
                  <a:cubicBezTo>
                    <a:pt x="911" y="480"/>
                    <a:pt x="908" y="499"/>
                    <a:pt x="916" y="516"/>
                  </a:cubicBezTo>
                  <a:cubicBezTo>
                    <a:pt x="784" y="584"/>
                    <a:pt x="652" y="652"/>
                    <a:pt x="521" y="721"/>
                  </a:cubicBezTo>
                  <a:cubicBezTo>
                    <a:pt x="509" y="725"/>
                    <a:pt x="500" y="736"/>
                    <a:pt x="500" y="749"/>
                  </a:cubicBezTo>
                  <a:cubicBezTo>
                    <a:pt x="422" y="715"/>
                    <a:pt x="346" y="677"/>
                    <a:pt x="269" y="641"/>
                  </a:cubicBezTo>
                  <a:cubicBezTo>
                    <a:pt x="189" y="602"/>
                    <a:pt x="108" y="564"/>
                    <a:pt x="28" y="526"/>
                  </a:cubicBezTo>
                  <a:cubicBezTo>
                    <a:pt x="15" y="520"/>
                    <a:pt x="0" y="509"/>
                    <a:pt x="1" y="493"/>
                  </a:cubicBezTo>
                  <a:cubicBezTo>
                    <a:pt x="3" y="478"/>
                    <a:pt x="18" y="469"/>
                    <a:pt x="31" y="463"/>
                  </a:cubicBezTo>
                  <a:cubicBezTo>
                    <a:pt x="335" y="318"/>
                    <a:pt x="640" y="173"/>
                    <a:pt x="944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8"/>
            <p:cNvSpPr/>
            <p:nvPr/>
          </p:nvSpPr>
          <p:spPr bwMode="auto">
            <a:xfrm>
              <a:off x="2773363" y="2760663"/>
              <a:ext cx="236538" cy="971550"/>
            </a:xfrm>
            <a:custGeom>
              <a:avLst/>
              <a:gdLst>
                <a:gd name="T0" fmla="*/ 0 w 87"/>
                <a:gd name="T1" fmla="*/ 0 h 359"/>
                <a:gd name="T2" fmla="*/ 87 w 87"/>
                <a:gd name="T3" fmla="*/ 42 h 359"/>
                <a:gd name="T4" fmla="*/ 48 w 87"/>
                <a:gd name="T5" fmla="*/ 359 h 359"/>
                <a:gd name="T6" fmla="*/ 0 w 87"/>
                <a:gd name="T7" fmla="*/ 252 h 359"/>
                <a:gd name="T8" fmla="*/ 0 w 87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59">
                  <a:moveTo>
                    <a:pt x="0" y="0"/>
                  </a:moveTo>
                  <a:cubicBezTo>
                    <a:pt x="29" y="14"/>
                    <a:pt x="58" y="28"/>
                    <a:pt x="87" y="42"/>
                  </a:cubicBezTo>
                  <a:cubicBezTo>
                    <a:pt x="74" y="148"/>
                    <a:pt x="61" y="253"/>
                    <a:pt x="48" y="359"/>
                  </a:cubicBezTo>
                  <a:cubicBezTo>
                    <a:pt x="23" y="328"/>
                    <a:pt x="0" y="293"/>
                    <a:pt x="0" y="252"/>
                  </a:cubicBezTo>
                  <a:cubicBezTo>
                    <a:pt x="1" y="168"/>
                    <a:pt x="0" y="8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9"/>
            <p:cNvSpPr/>
            <p:nvPr/>
          </p:nvSpPr>
          <p:spPr bwMode="auto">
            <a:xfrm>
              <a:off x="3363913" y="2768600"/>
              <a:ext cx="2900363" cy="1693863"/>
            </a:xfrm>
            <a:custGeom>
              <a:avLst/>
              <a:gdLst>
                <a:gd name="T0" fmla="*/ 496 w 1067"/>
                <a:gd name="T1" fmla="*/ 275 h 625"/>
                <a:gd name="T2" fmla="*/ 1067 w 1067"/>
                <a:gd name="T3" fmla="*/ 0 h 625"/>
                <a:gd name="T4" fmla="*/ 1067 w 1067"/>
                <a:gd name="T5" fmla="*/ 253 h 625"/>
                <a:gd name="T6" fmla="*/ 1022 w 1067"/>
                <a:gd name="T7" fmla="*/ 353 h 625"/>
                <a:gd name="T8" fmla="*/ 871 w 1067"/>
                <a:gd name="T9" fmla="*/ 479 h 625"/>
                <a:gd name="T10" fmla="*/ 285 w 1067"/>
                <a:gd name="T11" fmla="*/ 591 h 625"/>
                <a:gd name="T12" fmla="*/ 52 w 1067"/>
                <a:gd name="T13" fmla="*/ 518 h 625"/>
                <a:gd name="T14" fmla="*/ 0 w 1067"/>
                <a:gd name="T15" fmla="*/ 101 h 625"/>
                <a:gd name="T16" fmla="*/ 356 w 1067"/>
                <a:gd name="T17" fmla="*/ 273 h 625"/>
                <a:gd name="T18" fmla="*/ 496 w 1067"/>
                <a:gd name="T19" fmla="*/ 27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7" h="625">
                  <a:moveTo>
                    <a:pt x="496" y="275"/>
                  </a:moveTo>
                  <a:cubicBezTo>
                    <a:pt x="686" y="184"/>
                    <a:pt x="876" y="92"/>
                    <a:pt x="1067" y="0"/>
                  </a:cubicBezTo>
                  <a:cubicBezTo>
                    <a:pt x="1066" y="85"/>
                    <a:pt x="1067" y="169"/>
                    <a:pt x="1067" y="253"/>
                  </a:cubicBezTo>
                  <a:cubicBezTo>
                    <a:pt x="1065" y="291"/>
                    <a:pt x="1044" y="324"/>
                    <a:pt x="1022" y="353"/>
                  </a:cubicBezTo>
                  <a:cubicBezTo>
                    <a:pt x="980" y="404"/>
                    <a:pt x="927" y="445"/>
                    <a:pt x="871" y="479"/>
                  </a:cubicBezTo>
                  <a:cubicBezTo>
                    <a:pt x="697" y="583"/>
                    <a:pt x="486" y="625"/>
                    <a:pt x="285" y="591"/>
                  </a:cubicBezTo>
                  <a:cubicBezTo>
                    <a:pt x="204" y="578"/>
                    <a:pt x="126" y="552"/>
                    <a:pt x="52" y="518"/>
                  </a:cubicBezTo>
                  <a:cubicBezTo>
                    <a:pt x="34" y="379"/>
                    <a:pt x="17" y="240"/>
                    <a:pt x="0" y="101"/>
                  </a:cubicBezTo>
                  <a:cubicBezTo>
                    <a:pt x="118" y="159"/>
                    <a:pt x="238" y="216"/>
                    <a:pt x="356" y="273"/>
                  </a:cubicBezTo>
                  <a:cubicBezTo>
                    <a:pt x="400" y="295"/>
                    <a:pt x="452" y="297"/>
                    <a:pt x="496" y="2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0"/>
            <p:cNvSpPr/>
            <p:nvPr/>
          </p:nvSpPr>
          <p:spPr bwMode="auto">
            <a:xfrm>
              <a:off x="2974975" y="2955925"/>
              <a:ext cx="404813" cy="1728788"/>
            </a:xfrm>
            <a:custGeom>
              <a:avLst/>
              <a:gdLst>
                <a:gd name="T0" fmla="*/ 0 w 149"/>
                <a:gd name="T1" fmla="*/ 568 h 638"/>
                <a:gd name="T2" fmla="*/ 74 w 149"/>
                <a:gd name="T3" fmla="*/ 0 h 638"/>
                <a:gd name="T4" fmla="*/ 145 w 149"/>
                <a:gd name="T5" fmla="*/ 538 h 638"/>
                <a:gd name="T6" fmla="*/ 149 w 149"/>
                <a:gd name="T7" fmla="*/ 572 h 638"/>
                <a:gd name="T8" fmla="*/ 101 w 149"/>
                <a:gd name="T9" fmla="*/ 629 h 638"/>
                <a:gd name="T10" fmla="*/ 27 w 149"/>
                <a:gd name="T11" fmla="*/ 617 h 638"/>
                <a:gd name="T12" fmla="*/ 0 w 149"/>
                <a:gd name="T13" fmla="*/ 56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638">
                  <a:moveTo>
                    <a:pt x="0" y="568"/>
                  </a:moveTo>
                  <a:cubicBezTo>
                    <a:pt x="24" y="379"/>
                    <a:pt x="49" y="190"/>
                    <a:pt x="74" y="0"/>
                  </a:cubicBezTo>
                  <a:cubicBezTo>
                    <a:pt x="98" y="180"/>
                    <a:pt x="121" y="359"/>
                    <a:pt x="145" y="538"/>
                  </a:cubicBezTo>
                  <a:cubicBezTo>
                    <a:pt x="146" y="549"/>
                    <a:pt x="148" y="560"/>
                    <a:pt x="149" y="572"/>
                  </a:cubicBezTo>
                  <a:cubicBezTo>
                    <a:pt x="142" y="596"/>
                    <a:pt x="126" y="620"/>
                    <a:pt x="101" y="629"/>
                  </a:cubicBezTo>
                  <a:cubicBezTo>
                    <a:pt x="77" y="638"/>
                    <a:pt x="47" y="635"/>
                    <a:pt x="27" y="617"/>
                  </a:cubicBezTo>
                  <a:cubicBezTo>
                    <a:pt x="13" y="605"/>
                    <a:pt x="2" y="587"/>
                    <a:pt x="0" y="5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778480" y="4069638"/>
            <a:ext cx="635040" cy="635040"/>
            <a:chOff x="5778480" y="6091439"/>
            <a:chExt cx="635040" cy="635040"/>
          </a:xfrm>
        </p:grpSpPr>
        <p:sp>
          <p:nvSpPr>
            <p:cNvPr id="8" name="矩形 7"/>
            <p:cNvSpPr/>
            <p:nvPr/>
          </p:nvSpPr>
          <p:spPr>
            <a:xfrm rot="2700000">
              <a:off x="5778480" y="6091439"/>
              <a:ext cx="635040" cy="6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2700000">
              <a:off x="5944932" y="6257891"/>
              <a:ext cx="302136" cy="30213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60793" y="3011233"/>
            <a:ext cx="3470414" cy="805631"/>
            <a:chOff x="6621685" y="2257597"/>
            <a:chExt cx="3470414" cy="805631"/>
          </a:xfrm>
        </p:grpSpPr>
        <p:sp>
          <p:nvSpPr>
            <p:cNvPr id="15" name="文本框 14"/>
            <p:cNvSpPr txBox="1"/>
            <p:nvPr/>
          </p:nvSpPr>
          <p:spPr>
            <a:xfrm>
              <a:off x="6828269" y="2257597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rgbClr val="4747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论文归纳与总结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621685" y="2801618"/>
              <a:ext cx="347041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induction and summary of the thesis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04775" y="188913"/>
            <a:ext cx="4094155" cy="624840"/>
            <a:chOff x="1106552" y="5075531"/>
            <a:chExt cx="4094155" cy="624840"/>
          </a:xfrm>
        </p:grpSpPr>
        <p:sp>
          <p:nvSpPr>
            <p:cNvPr id="10" name="矩形: 圆角 49"/>
            <p:cNvSpPr/>
            <p:nvPr/>
          </p:nvSpPr>
          <p:spPr>
            <a:xfrm>
              <a:off x="1164954" y="5082175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50"/>
            <p:cNvSpPr txBox="1"/>
            <p:nvPr/>
          </p:nvSpPr>
          <p:spPr>
            <a:xfrm>
              <a:off x="1106552" y="5075531"/>
              <a:ext cx="728357" cy="624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48703" y="5085096"/>
              <a:ext cx="3152004" cy="605711"/>
              <a:chOff x="6780890" y="2257597"/>
              <a:chExt cx="3152004" cy="60571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论文归纳与总结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induction and summary of the thesis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cxnSp>
        <p:nvCxnSpPr>
          <p:cNvPr id="15" name="直接连接符 14"/>
          <p:cNvCxnSpPr/>
          <p:nvPr/>
        </p:nvCxnSpPr>
        <p:spPr>
          <a:xfrm>
            <a:off x="825500" y="3746500"/>
            <a:ext cx="10541000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ardrop 24"/>
          <p:cNvSpPr/>
          <p:nvPr/>
        </p:nvSpPr>
        <p:spPr>
          <a:xfrm rot="8228570">
            <a:off x="1392887" y="1836116"/>
            <a:ext cx="1139536" cy="1177043"/>
          </a:xfrm>
          <a:prstGeom prst="teardrop">
            <a:avLst/>
          </a:prstGeom>
          <a:noFill/>
          <a:ln w="38100"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Teardrop 25"/>
          <p:cNvSpPr/>
          <p:nvPr/>
        </p:nvSpPr>
        <p:spPr>
          <a:xfrm rot="8228570">
            <a:off x="4148449" y="1836117"/>
            <a:ext cx="1139536" cy="1177043"/>
          </a:xfrm>
          <a:prstGeom prst="teardrop">
            <a:avLst/>
          </a:prstGeom>
          <a:noFill/>
          <a:ln w="38100"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Teardrop 26"/>
          <p:cNvSpPr/>
          <p:nvPr/>
        </p:nvSpPr>
        <p:spPr>
          <a:xfrm rot="8228570">
            <a:off x="6904013" y="1834084"/>
            <a:ext cx="1139536" cy="1177043"/>
          </a:xfrm>
          <a:prstGeom prst="teardrop">
            <a:avLst/>
          </a:prstGeom>
          <a:noFill/>
          <a:ln w="38100"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Teardrop 27"/>
          <p:cNvSpPr/>
          <p:nvPr/>
        </p:nvSpPr>
        <p:spPr>
          <a:xfrm rot="8228570">
            <a:off x="9659577" y="1835524"/>
            <a:ext cx="1139536" cy="1177043"/>
          </a:xfrm>
          <a:prstGeom prst="teardrop">
            <a:avLst/>
          </a:prstGeom>
          <a:noFill/>
          <a:ln w="38100"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TextBox 28"/>
          <p:cNvSpPr txBox="1"/>
          <p:nvPr/>
        </p:nvSpPr>
        <p:spPr>
          <a:xfrm>
            <a:off x="1511250" y="227961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Regular" panose="020B0500000000000000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添加标题</a:t>
            </a:r>
            <a:endParaRPr lang="vi-VN" sz="1400" dirty="0">
              <a:solidFill>
                <a:schemeClr val="tx1">
                  <a:lumMod val="50000"/>
                  <a:lumOff val="50000"/>
                </a:schemeClr>
              </a:solidFill>
              <a:latin typeface="思源黑体 CN Regular" panose="020B0500000000000000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TextBox 29"/>
          <p:cNvSpPr txBox="1"/>
          <p:nvPr/>
        </p:nvSpPr>
        <p:spPr>
          <a:xfrm>
            <a:off x="4164219" y="2270889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Regular" panose="020B0500000000000000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添加标题</a:t>
            </a:r>
            <a:endParaRPr lang="vi-VN" altLang="zh-CN" dirty="0">
              <a:solidFill>
                <a:schemeClr val="tx1">
                  <a:lumMod val="50000"/>
                  <a:lumOff val="50000"/>
                </a:schemeClr>
              </a:solidFill>
              <a:latin typeface="思源黑体 CN Regular" panose="020B0500000000000000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Box 30"/>
          <p:cNvSpPr txBox="1"/>
          <p:nvPr/>
        </p:nvSpPr>
        <p:spPr>
          <a:xfrm>
            <a:off x="6919781" y="2281974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Regular" panose="020B0500000000000000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添加标题</a:t>
            </a:r>
            <a:endParaRPr lang="vi-VN" altLang="zh-CN" dirty="0">
              <a:solidFill>
                <a:schemeClr val="tx1">
                  <a:lumMod val="50000"/>
                  <a:lumOff val="50000"/>
                </a:schemeClr>
              </a:solidFill>
              <a:latin typeface="思源黑体 CN Regular" panose="020B0500000000000000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3" name="TextBox 31"/>
          <p:cNvSpPr txBox="1"/>
          <p:nvPr/>
        </p:nvSpPr>
        <p:spPr>
          <a:xfrm>
            <a:off x="9673248" y="227192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Regular" panose="020B0500000000000000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添加标题</a:t>
            </a:r>
            <a:endParaRPr lang="vi-VN" altLang="zh-CN" dirty="0">
              <a:solidFill>
                <a:schemeClr val="tx1">
                  <a:lumMod val="50000"/>
                  <a:lumOff val="50000"/>
                </a:schemeClr>
              </a:solidFill>
              <a:latin typeface="思源黑体 CN Regular" panose="020B0500000000000000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1839335" y="3623180"/>
            <a:ext cx="246640" cy="246640"/>
          </a:xfrm>
          <a:prstGeom prst="ellipse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4594897" y="3623180"/>
            <a:ext cx="246640" cy="246640"/>
          </a:xfrm>
          <a:prstGeom prst="ellipse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7350459" y="3623180"/>
            <a:ext cx="246640" cy="246640"/>
          </a:xfrm>
          <a:prstGeom prst="ellipse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0106021" y="3623180"/>
            <a:ext cx="246640" cy="246640"/>
          </a:xfrm>
          <a:prstGeom prst="ellipse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9" name="组合 58"/>
          <p:cNvGrpSpPr/>
          <p:nvPr/>
        </p:nvGrpSpPr>
        <p:grpSpPr>
          <a:xfrm>
            <a:off x="760051" y="4180615"/>
            <a:ext cx="2405208" cy="1071705"/>
            <a:chOff x="1601934" y="3556570"/>
            <a:chExt cx="2405208" cy="1071705"/>
          </a:xfrm>
        </p:grpSpPr>
        <p:sp>
          <p:nvSpPr>
            <p:cNvPr id="60" name="标题 9"/>
            <p:cNvSpPr txBox="1"/>
            <p:nvPr/>
          </p:nvSpPr>
          <p:spPr>
            <a:xfrm>
              <a:off x="2096652" y="3556570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1601934" y="3870632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515613" y="4180615"/>
            <a:ext cx="2405208" cy="1071705"/>
            <a:chOff x="1601934" y="3556570"/>
            <a:chExt cx="2405208" cy="1071705"/>
          </a:xfrm>
        </p:grpSpPr>
        <p:sp>
          <p:nvSpPr>
            <p:cNvPr id="63" name="标题 9"/>
            <p:cNvSpPr txBox="1"/>
            <p:nvPr/>
          </p:nvSpPr>
          <p:spPr>
            <a:xfrm>
              <a:off x="2096652" y="3556570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1601934" y="3870632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271174" y="4180615"/>
            <a:ext cx="2405208" cy="1071705"/>
            <a:chOff x="1601934" y="3556570"/>
            <a:chExt cx="2405208" cy="1071705"/>
          </a:xfrm>
        </p:grpSpPr>
        <p:sp>
          <p:nvSpPr>
            <p:cNvPr id="66" name="标题 9"/>
            <p:cNvSpPr txBox="1"/>
            <p:nvPr/>
          </p:nvSpPr>
          <p:spPr>
            <a:xfrm>
              <a:off x="2096652" y="3556570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1601934" y="3870632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9024641" y="4180615"/>
            <a:ext cx="2405208" cy="1071705"/>
            <a:chOff x="1601934" y="3556570"/>
            <a:chExt cx="2405208" cy="1071705"/>
          </a:xfrm>
        </p:grpSpPr>
        <p:sp>
          <p:nvSpPr>
            <p:cNvPr id="69" name="标题 9"/>
            <p:cNvSpPr txBox="1"/>
            <p:nvPr/>
          </p:nvSpPr>
          <p:spPr>
            <a:xfrm>
              <a:off x="2096652" y="3556570"/>
              <a:ext cx="14157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r>
                <a:rPr lang="zh-CN" altLang="en-US" sz="16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1601934" y="3870632"/>
              <a:ext cx="2405208" cy="75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ts val="18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content, or copy and paste your text.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04775" y="188913"/>
            <a:ext cx="4094155" cy="624840"/>
            <a:chOff x="1106552" y="5075531"/>
            <a:chExt cx="4094155" cy="624840"/>
          </a:xfrm>
        </p:grpSpPr>
        <p:sp>
          <p:nvSpPr>
            <p:cNvPr id="10" name="矩形: 圆角 49"/>
            <p:cNvSpPr/>
            <p:nvPr/>
          </p:nvSpPr>
          <p:spPr>
            <a:xfrm>
              <a:off x="1164954" y="5082175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50"/>
            <p:cNvSpPr txBox="1"/>
            <p:nvPr/>
          </p:nvSpPr>
          <p:spPr>
            <a:xfrm>
              <a:off x="1106552" y="5075531"/>
              <a:ext cx="728357" cy="624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48703" y="5085096"/>
              <a:ext cx="3152004" cy="605711"/>
              <a:chOff x="6780890" y="2257597"/>
              <a:chExt cx="3152004" cy="60571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论文归纳与总结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induction and summary of the thesis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aphicFrame>
        <p:nvGraphicFramePr>
          <p:cNvPr id="15" name="Chart 1"/>
          <p:cNvGraphicFramePr/>
          <p:nvPr/>
        </p:nvGraphicFramePr>
        <p:xfrm>
          <a:off x="1095602" y="2057400"/>
          <a:ext cx="10000796" cy="363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04775" y="188913"/>
            <a:ext cx="4094155" cy="624840"/>
            <a:chOff x="1106552" y="5075531"/>
            <a:chExt cx="4094155" cy="624840"/>
          </a:xfrm>
        </p:grpSpPr>
        <p:sp>
          <p:nvSpPr>
            <p:cNvPr id="10" name="矩形: 圆角 49"/>
            <p:cNvSpPr/>
            <p:nvPr/>
          </p:nvSpPr>
          <p:spPr>
            <a:xfrm>
              <a:off x="1164954" y="5082175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50"/>
            <p:cNvSpPr txBox="1"/>
            <p:nvPr/>
          </p:nvSpPr>
          <p:spPr>
            <a:xfrm>
              <a:off x="1106552" y="5075531"/>
              <a:ext cx="728357" cy="624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48703" y="5085096"/>
              <a:ext cx="3152004" cy="605711"/>
              <a:chOff x="6780890" y="2257597"/>
              <a:chExt cx="3152004" cy="60571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论文归纳与总结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induction and summary of the thesis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cxnSp>
        <p:nvCxnSpPr>
          <p:cNvPr id="16" name="Straight Connector 20"/>
          <p:cNvCxnSpPr>
            <a:cxnSpLocks noChangeShapeType="1"/>
          </p:cNvCxnSpPr>
          <p:nvPr/>
        </p:nvCxnSpPr>
        <p:spPr bwMode="auto">
          <a:xfrm>
            <a:off x="4428332" y="5467086"/>
            <a:ext cx="1039158" cy="1588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1"/>
          <p:cNvCxnSpPr>
            <a:cxnSpLocks noChangeShapeType="1"/>
          </p:cNvCxnSpPr>
          <p:nvPr/>
        </p:nvCxnSpPr>
        <p:spPr bwMode="auto">
          <a:xfrm>
            <a:off x="3666282" y="1924286"/>
            <a:ext cx="1039158" cy="1588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ounded Rectangle 24"/>
          <p:cNvSpPr>
            <a:spLocks noChangeArrowheads="1"/>
          </p:cNvSpPr>
          <p:nvPr/>
        </p:nvSpPr>
        <p:spPr bwMode="auto">
          <a:xfrm>
            <a:off x="3259905" y="4871969"/>
            <a:ext cx="1192668" cy="1122553"/>
          </a:xfrm>
          <a:prstGeom prst="roundRect">
            <a:avLst>
              <a:gd name="adj" fmla="val 9375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noFill/>
            <a:rou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id-ID" altLang="id-ID">
              <a:solidFill>
                <a:srgbClr val="FFFFFF"/>
              </a:solidFill>
            </a:endParaRPr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3540533" y="4859013"/>
            <a:ext cx="771727" cy="110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b-NO" altLang="id-ID" sz="6600">
                <a:solidFill>
                  <a:schemeClr val="bg1">
                    <a:lumMod val="9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</a:p>
        </p:txBody>
      </p:sp>
      <p:sp>
        <p:nvSpPr>
          <p:cNvPr id="20" name="Rounded Rectangle 26"/>
          <p:cNvSpPr>
            <a:spLocks noChangeArrowheads="1"/>
          </p:cNvSpPr>
          <p:nvPr/>
        </p:nvSpPr>
        <p:spPr bwMode="auto">
          <a:xfrm>
            <a:off x="3540533" y="3749417"/>
            <a:ext cx="1192668" cy="1122553"/>
          </a:xfrm>
          <a:prstGeom prst="roundRect">
            <a:avLst>
              <a:gd name="adj" fmla="val 9375"/>
            </a:avLst>
          </a:prstGeom>
          <a:solidFill>
            <a:srgbClr val="4D4D4D"/>
          </a:solidFill>
          <a:ln w="9525">
            <a:noFill/>
            <a:rou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id-ID" altLang="id-ID">
              <a:solidFill>
                <a:srgbClr val="FFFFFF"/>
              </a:solidFill>
            </a:endParaRP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3820556" y="3715897"/>
            <a:ext cx="771727" cy="110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b-NO" altLang="id-ID" sz="6600">
                <a:solidFill>
                  <a:schemeClr val="bg1">
                    <a:lumMod val="9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</a:p>
        </p:txBody>
      </p:sp>
      <p:sp>
        <p:nvSpPr>
          <p:cNvPr id="22" name="Rounded Rectangle 25"/>
          <p:cNvSpPr>
            <a:spLocks noChangeArrowheads="1"/>
          </p:cNvSpPr>
          <p:nvPr/>
        </p:nvSpPr>
        <p:spPr bwMode="auto">
          <a:xfrm>
            <a:off x="3119592" y="2626865"/>
            <a:ext cx="1192668" cy="1122553"/>
          </a:xfrm>
          <a:prstGeom prst="roundRect">
            <a:avLst>
              <a:gd name="adj" fmla="val 9375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noFill/>
            <a:rou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id-ID" altLang="id-ID">
              <a:solidFill>
                <a:srgbClr val="FFFFFF"/>
              </a:solidFill>
            </a:endParaRPr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3439532" y="2641309"/>
            <a:ext cx="771727" cy="110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b-NO" altLang="id-ID" sz="6600">
                <a:solidFill>
                  <a:schemeClr val="bg1">
                    <a:lumMod val="9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</a:p>
        </p:txBody>
      </p:sp>
      <p:sp>
        <p:nvSpPr>
          <p:cNvPr id="24" name="Rounded Rectangle 27"/>
          <p:cNvSpPr>
            <a:spLocks noChangeArrowheads="1"/>
          </p:cNvSpPr>
          <p:nvPr/>
        </p:nvSpPr>
        <p:spPr bwMode="auto">
          <a:xfrm rot="20684149">
            <a:off x="2523262" y="1566869"/>
            <a:ext cx="1192668" cy="1122553"/>
          </a:xfrm>
          <a:prstGeom prst="roundRect">
            <a:avLst>
              <a:gd name="adj" fmla="val 9375"/>
            </a:avLst>
          </a:prstGeom>
          <a:solidFill>
            <a:srgbClr val="4D4D4D"/>
          </a:solidFill>
          <a:ln w="9525">
            <a:noFill/>
            <a:rou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id-ID" altLang="id-ID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 rot="20681241">
            <a:off x="2812576" y="1511902"/>
            <a:ext cx="771727" cy="110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b-NO" altLang="id-ID" sz="6600" dirty="0">
                <a:solidFill>
                  <a:schemeClr val="bg1">
                    <a:lumMod val="9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</a:t>
            </a:r>
          </a:p>
        </p:txBody>
      </p:sp>
      <p:sp>
        <p:nvSpPr>
          <p:cNvPr id="26" name="Ellipse 98"/>
          <p:cNvSpPr/>
          <p:nvPr/>
        </p:nvSpPr>
        <p:spPr bwMode="auto">
          <a:xfrm>
            <a:off x="566766" y="6119880"/>
            <a:ext cx="1951136" cy="322324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id-ID">
              <a:solidFill>
                <a:srgbClr val="FFFFFF"/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278961" y="2230705"/>
            <a:ext cx="1931988" cy="3981365"/>
            <a:chOff x="4158559" y="2230705"/>
            <a:chExt cx="1931988" cy="3981365"/>
          </a:xfrm>
          <a:solidFill>
            <a:srgbClr val="4D4D4D"/>
          </a:solidFill>
        </p:grpSpPr>
        <p:sp>
          <p:nvSpPr>
            <p:cNvPr id="42" name="Rounded Rectangle 23"/>
            <p:cNvSpPr/>
            <p:nvPr/>
          </p:nvSpPr>
          <p:spPr bwMode="auto">
            <a:xfrm rot="3296091" flipH="1">
              <a:off x="4805465" y="2079014"/>
              <a:ext cx="333375" cy="162718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id-ID" altLang="id-ID">
                <a:solidFill>
                  <a:srgbClr val="FFFFFF"/>
                </a:solidFill>
              </a:endParaRPr>
            </a:p>
          </p:txBody>
        </p:sp>
        <p:sp>
          <p:nvSpPr>
            <p:cNvPr id="43" name="Oval 29"/>
            <p:cNvSpPr>
              <a:spLocks noChangeArrowheads="1"/>
            </p:cNvSpPr>
            <p:nvPr/>
          </p:nvSpPr>
          <p:spPr bwMode="auto">
            <a:xfrm>
              <a:off x="4158897" y="2230705"/>
              <a:ext cx="823038" cy="823069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id-ID" altLang="id-ID">
                <a:solidFill>
                  <a:srgbClr val="FFFFFF"/>
                </a:solidFill>
              </a:endParaRPr>
            </a:p>
          </p:txBody>
        </p:sp>
        <p:sp>
          <p:nvSpPr>
            <p:cNvPr id="44" name="Rounded Rectangle 30"/>
            <p:cNvSpPr/>
            <p:nvPr/>
          </p:nvSpPr>
          <p:spPr bwMode="auto">
            <a:xfrm>
              <a:off x="4233172" y="3108508"/>
              <a:ext cx="674687" cy="1408112"/>
            </a:xfrm>
            <a:prstGeom prst="roundRect">
              <a:avLst>
                <a:gd name="adj" fmla="val 2987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id-ID" altLang="id-ID">
                <a:solidFill>
                  <a:srgbClr val="FFFFFF"/>
                </a:solidFill>
              </a:endParaRPr>
            </a:p>
          </p:txBody>
        </p:sp>
        <p:sp>
          <p:nvSpPr>
            <p:cNvPr id="45" name="Rounded Rectangle 31"/>
            <p:cNvSpPr/>
            <p:nvPr/>
          </p:nvSpPr>
          <p:spPr bwMode="auto">
            <a:xfrm>
              <a:off x="4233172" y="4211820"/>
              <a:ext cx="373062" cy="200025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id-ID" altLang="id-ID">
                <a:solidFill>
                  <a:srgbClr val="FFFFFF"/>
                </a:solidFill>
              </a:endParaRPr>
            </a:p>
          </p:txBody>
        </p:sp>
        <p:sp>
          <p:nvSpPr>
            <p:cNvPr id="46" name="Rounded Rectangle 32"/>
            <p:cNvSpPr/>
            <p:nvPr/>
          </p:nvSpPr>
          <p:spPr bwMode="auto">
            <a:xfrm rot="20452300">
              <a:off x="4604647" y="4232458"/>
              <a:ext cx="371475" cy="774700"/>
            </a:xfrm>
            <a:prstGeom prst="roundRect">
              <a:avLst>
                <a:gd name="adj" fmla="val 40463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id-ID" altLang="id-ID">
                <a:solidFill>
                  <a:srgbClr val="FFFFFF"/>
                </a:solidFill>
              </a:endParaRPr>
            </a:p>
          </p:txBody>
        </p:sp>
        <p:sp>
          <p:nvSpPr>
            <p:cNvPr id="47" name="Rounded Rectangle 40"/>
            <p:cNvSpPr/>
            <p:nvPr/>
          </p:nvSpPr>
          <p:spPr bwMode="auto">
            <a:xfrm rot="14513746">
              <a:off x="5164241" y="2386989"/>
              <a:ext cx="350837" cy="1501775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id-ID" altLang="id-ID">
                <a:solidFill>
                  <a:srgbClr val="FFFFFF"/>
                </a:solidFill>
              </a:endParaRP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4691959" y="4719820"/>
              <a:ext cx="373063" cy="1423988"/>
            </a:xfrm>
            <a:prstGeom prst="roundRect">
              <a:avLst>
                <a:gd name="adj" fmla="val 42456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id-ID" altLang="id-ID">
                <a:solidFill>
                  <a:srgbClr val="FFFFFF"/>
                </a:solidFill>
              </a:endParaRPr>
            </a:p>
          </p:txBody>
        </p:sp>
      </p:grpSp>
      <p:cxnSp>
        <p:nvCxnSpPr>
          <p:cNvPr id="28" name="Straight Connector 50"/>
          <p:cNvCxnSpPr>
            <a:cxnSpLocks noChangeShapeType="1"/>
          </p:cNvCxnSpPr>
          <p:nvPr/>
        </p:nvCxnSpPr>
        <p:spPr bwMode="auto">
          <a:xfrm>
            <a:off x="4721660" y="4311118"/>
            <a:ext cx="1039158" cy="1588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52"/>
          <p:cNvCxnSpPr>
            <a:cxnSpLocks noChangeShapeType="1"/>
          </p:cNvCxnSpPr>
          <p:nvPr/>
        </p:nvCxnSpPr>
        <p:spPr bwMode="auto">
          <a:xfrm>
            <a:off x="4300718" y="3218401"/>
            <a:ext cx="1039158" cy="1588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" name="组合 48"/>
          <p:cNvGrpSpPr/>
          <p:nvPr/>
        </p:nvGrpSpPr>
        <p:grpSpPr>
          <a:xfrm>
            <a:off x="4828986" y="1560895"/>
            <a:ext cx="4740235" cy="726561"/>
            <a:chOff x="787056" y="1962732"/>
            <a:chExt cx="4740235" cy="726561"/>
          </a:xfrm>
        </p:grpSpPr>
        <p:sp>
          <p:nvSpPr>
            <p:cNvPr id="50" name="文本框 49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1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429335" y="2864645"/>
            <a:ext cx="4740235" cy="726561"/>
            <a:chOff x="787056" y="1962732"/>
            <a:chExt cx="4740235" cy="726561"/>
          </a:xfrm>
        </p:grpSpPr>
        <p:sp>
          <p:nvSpPr>
            <p:cNvPr id="53" name="文本框 52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4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890195" y="3967566"/>
            <a:ext cx="4740235" cy="726561"/>
            <a:chOff x="787056" y="1962732"/>
            <a:chExt cx="4740235" cy="726561"/>
          </a:xfrm>
        </p:grpSpPr>
        <p:sp>
          <p:nvSpPr>
            <p:cNvPr id="56" name="文本框 55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7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567196" y="5119447"/>
            <a:ext cx="4740235" cy="726561"/>
            <a:chOff x="787056" y="1962732"/>
            <a:chExt cx="4740235" cy="726561"/>
          </a:xfrm>
        </p:grpSpPr>
        <p:sp>
          <p:nvSpPr>
            <p:cNvPr id="59" name="文本框 58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0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3365500" cy="68580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23"/>
          <p:cNvGrpSpPr/>
          <p:nvPr/>
        </p:nvGrpSpPr>
        <p:grpSpPr>
          <a:xfrm>
            <a:off x="887202" y="2863213"/>
            <a:ext cx="1591096" cy="1131574"/>
            <a:chOff x="1743075" y="720725"/>
            <a:chExt cx="5573713" cy="3963988"/>
          </a:xfrm>
          <a:solidFill>
            <a:schemeClr val="bg1"/>
          </a:solidFill>
        </p:grpSpPr>
        <p:sp>
          <p:nvSpPr>
            <p:cNvPr id="7" name="Freeform 27"/>
            <p:cNvSpPr/>
            <p:nvPr/>
          </p:nvSpPr>
          <p:spPr bwMode="auto">
            <a:xfrm>
              <a:off x="1743075" y="720725"/>
              <a:ext cx="5573713" cy="2676525"/>
            </a:xfrm>
            <a:custGeom>
              <a:avLst/>
              <a:gdLst>
                <a:gd name="T0" fmla="*/ 944 w 2050"/>
                <a:gd name="T1" fmla="*/ 28 h 988"/>
                <a:gd name="T2" fmla="*/ 1101 w 2050"/>
                <a:gd name="T3" fmla="*/ 25 h 988"/>
                <a:gd name="T4" fmla="*/ 2021 w 2050"/>
                <a:gd name="T5" fmla="*/ 464 h 988"/>
                <a:gd name="T6" fmla="*/ 2049 w 2050"/>
                <a:gd name="T7" fmla="*/ 497 h 988"/>
                <a:gd name="T8" fmla="*/ 2022 w 2050"/>
                <a:gd name="T9" fmla="*/ 526 h 988"/>
                <a:gd name="T10" fmla="*/ 1090 w 2050"/>
                <a:gd name="T11" fmla="*/ 970 h 988"/>
                <a:gd name="T12" fmla="*/ 966 w 2050"/>
                <a:gd name="T13" fmla="*/ 973 h 988"/>
                <a:gd name="T14" fmla="*/ 637 w 2050"/>
                <a:gd name="T15" fmla="*/ 817 h 988"/>
                <a:gd name="T16" fmla="*/ 573 w 2050"/>
                <a:gd name="T17" fmla="*/ 784 h 988"/>
                <a:gd name="T18" fmla="*/ 579 w 2050"/>
                <a:gd name="T19" fmla="*/ 763 h 988"/>
                <a:gd name="T20" fmla="*/ 972 w 2050"/>
                <a:gd name="T21" fmla="*/ 559 h 988"/>
                <a:gd name="T22" fmla="*/ 1099 w 2050"/>
                <a:gd name="T23" fmla="*/ 550 h 988"/>
                <a:gd name="T24" fmla="*/ 1138 w 2050"/>
                <a:gd name="T25" fmla="*/ 500 h 988"/>
                <a:gd name="T26" fmla="*/ 1110 w 2050"/>
                <a:gd name="T27" fmla="*/ 448 h 988"/>
                <a:gd name="T28" fmla="*/ 996 w 2050"/>
                <a:gd name="T29" fmla="*/ 427 h 988"/>
                <a:gd name="T30" fmla="*/ 922 w 2050"/>
                <a:gd name="T31" fmla="*/ 466 h 988"/>
                <a:gd name="T32" fmla="*/ 916 w 2050"/>
                <a:gd name="T33" fmla="*/ 516 h 988"/>
                <a:gd name="T34" fmla="*/ 521 w 2050"/>
                <a:gd name="T35" fmla="*/ 721 h 988"/>
                <a:gd name="T36" fmla="*/ 500 w 2050"/>
                <a:gd name="T37" fmla="*/ 749 h 988"/>
                <a:gd name="T38" fmla="*/ 269 w 2050"/>
                <a:gd name="T39" fmla="*/ 641 h 988"/>
                <a:gd name="T40" fmla="*/ 28 w 2050"/>
                <a:gd name="T41" fmla="*/ 526 h 988"/>
                <a:gd name="T42" fmla="*/ 1 w 2050"/>
                <a:gd name="T43" fmla="*/ 493 h 988"/>
                <a:gd name="T44" fmla="*/ 31 w 2050"/>
                <a:gd name="T45" fmla="*/ 463 h 988"/>
                <a:gd name="T46" fmla="*/ 944 w 2050"/>
                <a:gd name="T47" fmla="*/ 2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50" h="988">
                  <a:moveTo>
                    <a:pt x="944" y="28"/>
                  </a:moveTo>
                  <a:cubicBezTo>
                    <a:pt x="992" y="1"/>
                    <a:pt x="1053" y="0"/>
                    <a:pt x="1101" y="25"/>
                  </a:cubicBezTo>
                  <a:cubicBezTo>
                    <a:pt x="1408" y="172"/>
                    <a:pt x="1715" y="318"/>
                    <a:pt x="2021" y="464"/>
                  </a:cubicBezTo>
                  <a:cubicBezTo>
                    <a:pt x="2035" y="470"/>
                    <a:pt x="2050" y="481"/>
                    <a:pt x="2049" y="497"/>
                  </a:cubicBezTo>
                  <a:cubicBezTo>
                    <a:pt x="2047" y="512"/>
                    <a:pt x="2034" y="521"/>
                    <a:pt x="2022" y="526"/>
                  </a:cubicBezTo>
                  <a:cubicBezTo>
                    <a:pt x="1711" y="674"/>
                    <a:pt x="1400" y="822"/>
                    <a:pt x="1090" y="970"/>
                  </a:cubicBezTo>
                  <a:cubicBezTo>
                    <a:pt x="1051" y="988"/>
                    <a:pt x="1005" y="988"/>
                    <a:pt x="966" y="973"/>
                  </a:cubicBezTo>
                  <a:cubicBezTo>
                    <a:pt x="856" y="921"/>
                    <a:pt x="747" y="869"/>
                    <a:pt x="637" y="817"/>
                  </a:cubicBezTo>
                  <a:cubicBezTo>
                    <a:pt x="616" y="806"/>
                    <a:pt x="594" y="797"/>
                    <a:pt x="573" y="784"/>
                  </a:cubicBezTo>
                  <a:cubicBezTo>
                    <a:pt x="567" y="777"/>
                    <a:pt x="570" y="766"/>
                    <a:pt x="579" y="763"/>
                  </a:cubicBezTo>
                  <a:cubicBezTo>
                    <a:pt x="710" y="695"/>
                    <a:pt x="841" y="627"/>
                    <a:pt x="972" y="559"/>
                  </a:cubicBezTo>
                  <a:cubicBezTo>
                    <a:pt x="1013" y="572"/>
                    <a:pt x="1060" y="570"/>
                    <a:pt x="1099" y="550"/>
                  </a:cubicBezTo>
                  <a:cubicBezTo>
                    <a:pt x="1118" y="540"/>
                    <a:pt x="1136" y="523"/>
                    <a:pt x="1138" y="500"/>
                  </a:cubicBezTo>
                  <a:cubicBezTo>
                    <a:pt x="1141" y="479"/>
                    <a:pt x="1126" y="460"/>
                    <a:pt x="1110" y="448"/>
                  </a:cubicBezTo>
                  <a:cubicBezTo>
                    <a:pt x="1077" y="426"/>
                    <a:pt x="1035" y="421"/>
                    <a:pt x="996" y="427"/>
                  </a:cubicBezTo>
                  <a:cubicBezTo>
                    <a:pt x="968" y="432"/>
                    <a:pt x="940" y="443"/>
                    <a:pt x="922" y="466"/>
                  </a:cubicBezTo>
                  <a:cubicBezTo>
                    <a:pt x="911" y="480"/>
                    <a:pt x="908" y="499"/>
                    <a:pt x="916" y="516"/>
                  </a:cubicBezTo>
                  <a:cubicBezTo>
                    <a:pt x="784" y="584"/>
                    <a:pt x="652" y="652"/>
                    <a:pt x="521" y="721"/>
                  </a:cubicBezTo>
                  <a:cubicBezTo>
                    <a:pt x="509" y="725"/>
                    <a:pt x="500" y="736"/>
                    <a:pt x="500" y="749"/>
                  </a:cubicBezTo>
                  <a:cubicBezTo>
                    <a:pt x="422" y="715"/>
                    <a:pt x="346" y="677"/>
                    <a:pt x="269" y="641"/>
                  </a:cubicBezTo>
                  <a:cubicBezTo>
                    <a:pt x="189" y="602"/>
                    <a:pt x="108" y="564"/>
                    <a:pt x="28" y="526"/>
                  </a:cubicBezTo>
                  <a:cubicBezTo>
                    <a:pt x="15" y="520"/>
                    <a:pt x="0" y="509"/>
                    <a:pt x="1" y="493"/>
                  </a:cubicBezTo>
                  <a:cubicBezTo>
                    <a:pt x="3" y="478"/>
                    <a:pt x="18" y="469"/>
                    <a:pt x="31" y="463"/>
                  </a:cubicBezTo>
                  <a:cubicBezTo>
                    <a:pt x="335" y="318"/>
                    <a:pt x="640" y="173"/>
                    <a:pt x="944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28"/>
            <p:cNvSpPr/>
            <p:nvPr/>
          </p:nvSpPr>
          <p:spPr bwMode="auto">
            <a:xfrm>
              <a:off x="2773363" y="2760663"/>
              <a:ext cx="236538" cy="971550"/>
            </a:xfrm>
            <a:custGeom>
              <a:avLst/>
              <a:gdLst>
                <a:gd name="T0" fmla="*/ 0 w 87"/>
                <a:gd name="T1" fmla="*/ 0 h 359"/>
                <a:gd name="T2" fmla="*/ 87 w 87"/>
                <a:gd name="T3" fmla="*/ 42 h 359"/>
                <a:gd name="T4" fmla="*/ 48 w 87"/>
                <a:gd name="T5" fmla="*/ 359 h 359"/>
                <a:gd name="T6" fmla="*/ 0 w 87"/>
                <a:gd name="T7" fmla="*/ 252 h 359"/>
                <a:gd name="T8" fmla="*/ 0 w 87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59">
                  <a:moveTo>
                    <a:pt x="0" y="0"/>
                  </a:moveTo>
                  <a:cubicBezTo>
                    <a:pt x="29" y="14"/>
                    <a:pt x="58" y="28"/>
                    <a:pt x="87" y="42"/>
                  </a:cubicBezTo>
                  <a:cubicBezTo>
                    <a:pt x="74" y="148"/>
                    <a:pt x="61" y="253"/>
                    <a:pt x="48" y="359"/>
                  </a:cubicBezTo>
                  <a:cubicBezTo>
                    <a:pt x="23" y="328"/>
                    <a:pt x="0" y="293"/>
                    <a:pt x="0" y="252"/>
                  </a:cubicBezTo>
                  <a:cubicBezTo>
                    <a:pt x="1" y="168"/>
                    <a:pt x="0" y="8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29"/>
            <p:cNvSpPr/>
            <p:nvPr/>
          </p:nvSpPr>
          <p:spPr bwMode="auto">
            <a:xfrm>
              <a:off x="3363913" y="2768600"/>
              <a:ext cx="2900363" cy="1693863"/>
            </a:xfrm>
            <a:custGeom>
              <a:avLst/>
              <a:gdLst>
                <a:gd name="T0" fmla="*/ 496 w 1067"/>
                <a:gd name="T1" fmla="*/ 275 h 625"/>
                <a:gd name="T2" fmla="*/ 1067 w 1067"/>
                <a:gd name="T3" fmla="*/ 0 h 625"/>
                <a:gd name="T4" fmla="*/ 1067 w 1067"/>
                <a:gd name="T5" fmla="*/ 253 h 625"/>
                <a:gd name="T6" fmla="*/ 1022 w 1067"/>
                <a:gd name="T7" fmla="*/ 353 h 625"/>
                <a:gd name="T8" fmla="*/ 871 w 1067"/>
                <a:gd name="T9" fmla="*/ 479 h 625"/>
                <a:gd name="T10" fmla="*/ 285 w 1067"/>
                <a:gd name="T11" fmla="*/ 591 h 625"/>
                <a:gd name="T12" fmla="*/ 52 w 1067"/>
                <a:gd name="T13" fmla="*/ 518 h 625"/>
                <a:gd name="T14" fmla="*/ 0 w 1067"/>
                <a:gd name="T15" fmla="*/ 101 h 625"/>
                <a:gd name="T16" fmla="*/ 356 w 1067"/>
                <a:gd name="T17" fmla="*/ 273 h 625"/>
                <a:gd name="T18" fmla="*/ 496 w 1067"/>
                <a:gd name="T19" fmla="*/ 27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7" h="625">
                  <a:moveTo>
                    <a:pt x="496" y="275"/>
                  </a:moveTo>
                  <a:cubicBezTo>
                    <a:pt x="686" y="184"/>
                    <a:pt x="876" y="92"/>
                    <a:pt x="1067" y="0"/>
                  </a:cubicBezTo>
                  <a:cubicBezTo>
                    <a:pt x="1066" y="85"/>
                    <a:pt x="1067" y="169"/>
                    <a:pt x="1067" y="253"/>
                  </a:cubicBezTo>
                  <a:cubicBezTo>
                    <a:pt x="1065" y="291"/>
                    <a:pt x="1044" y="324"/>
                    <a:pt x="1022" y="353"/>
                  </a:cubicBezTo>
                  <a:cubicBezTo>
                    <a:pt x="980" y="404"/>
                    <a:pt x="927" y="445"/>
                    <a:pt x="871" y="479"/>
                  </a:cubicBezTo>
                  <a:cubicBezTo>
                    <a:pt x="697" y="583"/>
                    <a:pt x="486" y="625"/>
                    <a:pt x="285" y="591"/>
                  </a:cubicBezTo>
                  <a:cubicBezTo>
                    <a:pt x="204" y="578"/>
                    <a:pt x="126" y="552"/>
                    <a:pt x="52" y="518"/>
                  </a:cubicBezTo>
                  <a:cubicBezTo>
                    <a:pt x="34" y="379"/>
                    <a:pt x="17" y="240"/>
                    <a:pt x="0" y="101"/>
                  </a:cubicBezTo>
                  <a:cubicBezTo>
                    <a:pt x="118" y="159"/>
                    <a:pt x="238" y="216"/>
                    <a:pt x="356" y="273"/>
                  </a:cubicBezTo>
                  <a:cubicBezTo>
                    <a:pt x="400" y="295"/>
                    <a:pt x="452" y="297"/>
                    <a:pt x="496" y="2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0"/>
            <p:cNvSpPr/>
            <p:nvPr/>
          </p:nvSpPr>
          <p:spPr bwMode="auto">
            <a:xfrm>
              <a:off x="2974975" y="2955925"/>
              <a:ext cx="404813" cy="1728788"/>
            </a:xfrm>
            <a:custGeom>
              <a:avLst/>
              <a:gdLst>
                <a:gd name="T0" fmla="*/ 0 w 149"/>
                <a:gd name="T1" fmla="*/ 568 h 638"/>
                <a:gd name="T2" fmla="*/ 74 w 149"/>
                <a:gd name="T3" fmla="*/ 0 h 638"/>
                <a:gd name="T4" fmla="*/ 145 w 149"/>
                <a:gd name="T5" fmla="*/ 538 h 638"/>
                <a:gd name="T6" fmla="*/ 149 w 149"/>
                <a:gd name="T7" fmla="*/ 572 h 638"/>
                <a:gd name="T8" fmla="*/ 101 w 149"/>
                <a:gd name="T9" fmla="*/ 629 h 638"/>
                <a:gd name="T10" fmla="*/ 27 w 149"/>
                <a:gd name="T11" fmla="*/ 617 h 638"/>
                <a:gd name="T12" fmla="*/ 0 w 149"/>
                <a:gd name="T13" fmla="*/ 56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638">
                  <a:moveTo>
                    <a:pt x="0" y="568"/>
                  </a:moveTo>
                  <a:cubicBezTo>
                    <a:pt x="24" y="379"/>
                    <a:pt x="49" y="190"/>
                    <a:pt x="74" y="0"/>
                  </a:cubicBezTo>
                  <a:cubicBezTo>
                    <a:pt x="98" y="180"/>
                    <a:pt x="121" y="359"/>
                    <a:pt x="145" y="538"/>
                  </a:cubicBezTo>
                  <a:cubicBezTo>
                    <a:pt x="146" y="549"/>
                    <a:pt x="148" y="560"/>
                    <a:pt x="149" y="572"/>
                  </a:cubicBezTo>
                  <a:cubicBezTo>
                    <a:pt x="142" y="596"/>
                    <a:pt x="126" y="620"/>
                    <a:pt x="101" y="629"/>
                  </a:cubicBezTo>
                  <a:cubicBezTo>
                    <a:pt x="77" y="638"/>
                    <a:pt x="47" y="635"/>
                    <a:pt x="27" y="617"/>
                  </a:cubicBezTo>
                  <a:cubicBezTo>
                    <a:pt x="13" y="605"/>
                    <a:pt x="2" y="587"/>
                    <a:pt x="0" y="5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" name="矩形 10"/>
          <p:cNvSpPr/>
          <p:nvPr/>
        </p:nvSpPr>
        <p:spPr>
          <a:xfrm rot="2700000">
            <a:off x="3047980" y="1367039"/>
            <a:ext cx="635040" cy="635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 rot="2700000">
            <a:off x="3214432" y="1533491"/>
            <a:ext cx="302136" cy="302136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862765" y="1299838"/>
            <a:ext cx="4044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rgbClr val="4747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r>
              <a:rPr lang="en-US" altLang="zh-CN" sz="4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44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945288" y="3383235"/>
            <a:ext cx="4094155" cy="611552"/>
            <a:chOff x="1106552" y="2245710"/>
            <a:chExt cx="4094155" cy="611552"/>
          </a:xfrm>
        </p:grpSpPr>
        <p:sp>
          <p:nvSpPr>
            <p:cNvPr id="15" name="矩形: 圆角 37"/>
            <p:cNvSpPr/>
            <p:nvPr/>
          </p:nvSpPr>
          <p:spPr>
            <a:xfrm>
              <a:off x="1164954" y="2245710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文本框 38"/>
            <p:cNvSpPr txBox="1"/>
            <p:nvPr/>
          </p:nvSpPr>
          <p:spPr>
            <a:xfrm>
              <a:off x="1106552" y="2259099"/>
              <a:ext cx="72835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2048703" y="2248631"/>
              <a:ext cx="3152004" cy="605711"/>
              <a:chOff x="6780890" y="2257597"/>
              <a:chExt cx="3152004" cy="605711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选题背景和意义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background and significance of the topic</a:t>
                </a: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3945287" y="4683903"/>
            <a:ext cx="4094155" cy="624840"/>
            <a:chOff x="1106552" y="3190700"/>
            <a:chExt cx="4094155" cy="624840"/>
          </a:xfrm>
        </p:grpSpPr>
        <p:sp>
          <p:nvSpPr>
            <p:cNvPr id="21" name="矩形: 圆角 41"/>
            <p:cNvSpPr/>
            <p:nvPr/>
          </p:nvSpPr>
          <p:spPr>
            <a:xfrm>
              <a:off x="1164954" y="3197344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42"/>
            <p:cNvSpPr txBox="1"/>
            <p:nvPr/>
          </p:nvSpPr>
          <p:spPr>
            <a:xfrm>
              <a:off x="1106552" y="3190700"/>
              <a:ext cx="728357" cy="6248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2048703" y="3200265"/>
              <a:ext cx="3152004" cy="605711"/>
              <a:chOff x="6780890" y="2257597"/>
              <a:chExt cx="3152004" cy="605711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研究方法及过程</a:t>
                </a: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Research methods and processes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8097845" y="3376592"/>
            <a:ext cx="4094155" cy="624839"/>
            <a:chOff x="1106552" y="4131330"/>
            <a:chExt cx="4094155" cy="624839"/>
          </a:xfrm>
        </p:grpSpPr>
        <p:sp>
          <p:nvSpPr>
            <p:cNvPr id="27" name="矩形: 圆角 45"/>
            <p:cNvSpPr/>
            <p:nvPr/>
          </p:nvSpPr>
          <p:spPr>
            <a:xfrm>
              <a:off x="1164954" y="4137973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46"/>
            <p:cNvSpPr txBox="1"/>
            <p:nvPr/>
          </p:nvSpPr>
          <p:spPr>
            <a:xfrm>
              <a:off x="1106552" y="4131330"/>
              <a:ext cx="728357" cy="62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2048703" y="4140894"/>
              <a:ext cx="3152004" cy="605711"/>
              <a:chOff x="6780890" y="2257597"/>
              <a:chExt cx="3152004" cy="605711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研究成果与应用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Research results and applications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8097845" y="4683903"/>
            <a:ext cx="4094155" cy="624840"/>
            <a:chOff x="1106552" y="5075531"/>
            <a:chExt cx="4094155" cy="624840"/>
          </a:xfrm>
        </p:grpSpPr>
        <p:sp>
          <p:nvSpPr>
            <p:cNvPr id="33" name="矩形: 圆角 49"/>
            <p:cNvSpPr/>
            <p:nvPr/>
          </p:nvSpPr>
          <p:spPr>
            <a:xfrm>
              <a:off x="1164954" y="5082175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文本框 50"/>
            <p:cNvSpPr txBox="1"/>
            <p:nvPr/>
          </p:nvSpPr>
          <p:spPr>
            <a:xfrm>
              <a:off x="1106552" y="5075531"/>
              <a:ext cx="728357" cy="624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2048703" y="5085096"/>
              <a:ext cx="3152004" cy="605711"/>
              <a:chOff x="6780890" y="2257597"/>
              <a:chExt cx="3152004" cy="605711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论文归纳与总结</a:t>
                </a: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induction and summary of the thesis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387957"/>
            <a:ext cx="12192000" cy="470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8" name="组合 47"/>
          <p:cNvGrpSpPr/>
          <p:nvPr/>
        </p:nvGrpSpPr>
        <p:grpSpPr>
          <a:xfrm>
            <a:off x="5778480" y="6091439"/>
            <a:ext cx="635040" cy="635040"/>
            <a:chOff x="5778480" y="6091439"/>
            <a:chExt cx="635040" cy="635040"/>
          </a:xfrm>
        </p:grpSpPr>
        <p:sp>
          <p:nvSpPr>
            <p:cNvPr id="13" name="矩形 12"/>
            <p:cNvSpPr/>
            <p:nvPr/>
          </p:nvSpPr>
          <p:spPr>
            <a:xfrm rot="2700000">
              <a:off x="5778480" y="6091439"/>
              <a:ext cx="635040" cy="6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2700000">
              <a:off x="5944932" y="6257891"/>
              <a:ext cx="302136" cy="30213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398335" y="4415870"/>
            <a:ext cx="3395330" cy="307777"/>
            <a:chOff x="8141856" y="5148107"/>
            <a:chExt cx="3395330" cy="307777"/>
          </a:xfrm>
          <a:solidFill>
            <a:schemeClr val="bg1"/>
          </a:solidFill>
        </p:grpSpPr>
        <p:sp>
          <p:nvSpPr>
            <p:cNvPr id="35" name="矩形: 圆角 34"/>
            <p:cNvSpPr/>
            <p:nvPr/>
          </p:nvSpPr>
          <p:spPr>
            <a:xfrm>
              <a:off x="8141856" y="5148107"/>
              <a:ext cx="1279451" cy="3077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: 圆角 35"/>
            <p:cNvSpPr/>
            <p:nvPr/>
          </p:nvSpPr>
          <p:spPr>
            <a:xfrm>
              <a:off x="10257735" y="5148107"/>
              <a:ext cx="1279451" cy="3077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8225983" y="5175037"/>
              <a:ext cx="1111202" cy="25391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05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</a:t>
              </a:r>
              <a:r>
                <a:rPr lang="en-US" altLang="zh-CN" sz="105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xiazaii</a:t>
              </a:r>
              <a:endParaRPr lang="zh-CN" altLang="en-US" sz="105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0419519" y="5175037"/>
              <a:ext cx="973455" cy="25273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指导人：</a:t>
              </a:r>
              <a:r>
                <a:rPr lang="en-US" altLang="zh-CN" sz="105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</a:p>
          </p:txBody>
        </p:sp>
      </p:grpSp>
      <p:grpSp>
        <p:nvGrpSpPr>
          <p:cNvPr id="42" name="组合 23"/>
          <p:cNvGrpSpPr/>
          <p:nvPr/>
        </p:nvGrpSpPr>
        <p:grpSpPr>
          <a:xfrm>
            <a:off x="5300452" y="1228182"/>
            <a:ext cx="1591096" cy="1131574"/>
            <a:chOff x="1743075" y="720725"/>
            <a:chExt cx="5573713" cy="3963988"/>
          </a:xfrm>
          <a:solidFill>
            <a:schemeClr val="bg1"/>
          </a:solidFill>
        </p:grpSpPr>
        <p:sp>
          <p:nvSpPr>
            <p:cNvPr id="43" name="Freeform 27"/>
            <p:cNvSpPr/>
            <p:nvPr/>
          </p:nvSpPr>
          <p:spPr bwMode="auto">
            <a:xfrm>
              <a:off x="1743075" y="720725"/>
              <a:ext cx="5573713" cy="2676525"/>
            </a:xfrm>
            <a:custGeom>
              <a:avLst/>
              <a:gdLst>
                <a:gd name="T0" fmla="*/ 944 w 2050"/>
                <a:gd name="T1" fmla="*/ 28 h 988"/>
                <a:gd name="T2" fmla="*/ 1101 w 2050"/>
                <a:gd name="T3" fmla="*/ 25 h 988"/>
                <a:gd name="T4" fmla="*/ 2021 w 2050"/>
                <a:gd name="T5" fmla="*/ 464 h 988"/>
                <a:gd name="T6" fmla="*/ 2049 w 2050"/>
                <a:gd name="T7" fmla="*/ 497 h 988"/>
                <a:gd name="T8" fmla="*/ 2022 w 2050"/>
                <a:gd name="T9" fmla="*/ 526 h 988"/>
                <a:gd name="T10" fmla="*/ 1090 w 2050"/>
                <a:gd name="T11" fmla="*/ 970 h 988"/>
                <a:gd name="T12" fmla="*/ 966 w 2050"/>
                <a:gd name="T13" fmla="*/ 973 h 988"/>
                <a:gd name="T14" fmla="*/ 637 w 2050"/>
                <a:gd name="T15" fmla="*/ 817 h 988"/>
                <a:gd name="T16" fmla="*/ 573 w 2050"/>
                <a:gd name="T17" fmla="*/ 784 h 988"/>
                <a:gd name="T18" fmla="*/ 579 w 2050"/>
                <a:gd name="T19" fmla="*/ 763 h 988"/>
                <a:gd name="T20" fmla="*/ 972 w 2050"/>
                <a:gd name="T21" fmla="*/ 559 h 988"/>
                <a:gd name="T22" fmla="*/ 1099 w 2050"/>
                <a:gd name="T23" fmla="*/ 550 h 988"/>
                <a:gd name="T24" fmla="*/ 1138 w 2050"/>
                <a:gd name="T25" fmla="*/ 500 h 988"/>
                <a:gd name="T26" fmla="*/ 1110 w 2050"/>
                <a:gd name="T27" fmla="*/ 448 h 988"/>
                <a:gd name="T28" fmla="*/ 996 w 2050"/>
                <a:gd name="T29" fmla="*/ 427 h 988"/>
                <a:gd name="T30" fmla="*/ 922 w 2050"/>
                <a:gd name="T31" fmla="*/ 466 h 988"/>
                <a:gd name="T32" fmla="*/ 916 w 2050"/>
                <a:gd name="T33" fmla="*/ 516 h 988"/>
                <a:gd name="T34" fmla="*/ 521 w 2050"/>
                <a:gd name="T35" fmla="*/ 721 h 988"/>
                <a:gd name="T36" fmla="*/ 500 w 2050"/>
                <a:gd name="T37" fmla="*/ 749 h 988"/>
                <a:gd name="T38" fmla="*/ 269 w 2050"/>
                <a:gd name="T39" fmla="*/ 641 h 988"/>
                <a:gd name="T40" fmla="*/ 28 w 2050"/>
                <a:gd name="T41" fmla="*/ 526 h 988"/>
                <a:gd name="T42" fmla="*/ 1 w 2050"/>
                <a:gd name="T43" fmla="*/ 493 h 988"/>
                <a:gd name="T44" fmla="*/ 31 w 2050"/>
                <a:gd name="T45" fmla="*/ 463 h 988"/>
                <a:gd name="T46" fmla="*/ 944 w 2050"/>
                <a:gd name="T47" fmla="*/ 2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50" h="988">
                  <a:moveTo>
                    <a:pt x="944" y="28"/>
                  </a:moveTo>
                  <a:cubicBezTo>
                    <a:pt x="992" y="1"/>
                    <a:pt x="1053" y="0"/>
                    <a:pt x="1101" y="25"/>
                  </a:cubicBezTo>
                  <a:cubicBezTo>
                    <a:pt x="1408" y="172"/>
                    <a:pt x="1715" y="318"/>
                    <a:pt x="2021" y="464"/>
                  </a:cubicBezTo>
                  <a:cubicBezTo>
                    <a:pt x="2035" y="470"/>
                    <a:pt x="2050" y="481"/>
                    <a:pt x="2049" y="497"/>
                  </a:cubicBezTo>
                  <a:cubicBezTo>
                    <a:pt x="2047" y="512"/>
                    <a:pt x="2034" y="521"/>
                    <a:pt x="2022" y="526"/>
                  </a:cubicBezTo>
                  <a:cubicBezTo>
                    <a:pt x="1711" y="674"/>
                    <a:pt x="1400" y="822"/>
                    <a:pt x="1090" y="970"/>
                  </a:cubicBezTo>
                  <a:cubicBezTo>
                    <a:pt x="1051" y="988"/>
                    <a:pt x="1005" y="988"/>
                    <a:pt x="966" y="973"/>
                  </a:cubicBezTo>
                  <a:cubicBezTo>
                    <a:pt x="856" y="921"/>
                    <a:pt x="747" y="869"/>
                    <a:pt x="637" y="817"/>
                  </a:cubicBezTo>
                  <a:cubicBezTo>
                    <a:pt x="616" y="806"/>
                    <a:pt x="594" y="797"/>
                    <a:pt x="573" y="784"/>
                  </a:cubicBezTo>
                  <a:cubicBezTo>
                    <a:pt x="567" y="777"/>
                    <a:pt x="570" y="766"/>
                    <a:pt x="579" y="763"/>
                  </a:cubicBezTo>
                  <a:cubicBezTo>
                    <a:pt x="710" y="695"/>
                    <a:pt x="841" y="627"/>
                    <a:pt x="972" y="559"/>
                  </a:cubicBezTo>
                  <a:cubicBezTo>
                    <a:pt x="1013" y="572"/>
                    <a:pt x="1060" y="570"/>
                    <a:pt x="1099" y="550"/>
                  </a:cubicBezTo>
                  <a:cubicBezTo>
                    <a:pt x="1118" y="540"/>
                    <a:pt x="1136" y="523"/>
                    <a:pt x="1138" y="500"/>
                  </a:cubicBezTo>
                  <a:cubicBezTo>
                    <a:pt x="1141" y="479"/>
                    <a:pt x="1126" y="460"/>
                    <a:pt x="1110" y="448"/>
                  </a:cubicBezTo>
                  <a:cubicBezTo>
                    <a:pt x="1077" y="426"/>
                    <a:pt x="1035" y="421"/>
                    <a:pt x="996" y="427"/>
                  </a:cubicBezTo>
                  <a:cubicBezTo>
                    <a:pt x="968" y="432"/>
                    <a:pt x="940" y="443"/>
                    <a:pt x="922" y="466"/>
                  </a:cubicBezTo>
                  <a:cubicBezTo>
                    <a:pt x="911" y="480"/>
                    <a:pt x="908" y="499"/>
                    <a:pt x="916" y="516"/>
                  </a:cubicBezTo>
                  <a:cubicBezTo>
                    <a:pt x="784" y="584"/>
                    <a:pt x="652" y="652"/>
                    <a:pt x="521" y="721"/>
                  </a:cubicBezTo>
                  <a:cubicBezTo>
                    <a:pt x="509" y="725"/>
                    <a:pt x="500" y="736"/>
                    <a:pt x="500" y="749"/>
                  </a:cubicBezTo>
                  <a:cubicBezTo>
                    <a:pt x="422" y="715"/>
                    <a:pt x="346" y="677"/>
                    <a:pt x="269" y="641"/>
                  </a:cubicBezTo>
                  <a:cubicBezTo>
                    <a:pt x="189" y="602"/>
                    <a:pt x="108" y="564"/>
                    <a:pt x="28" y="526"/>
                  </a:cubicBezTo>
                  <a:cubicBezTo>
                    <a:pt x="15" y="520"/>
                    <a:pt x="0" y="509"/>
                    <a:pt x="1" y="493"/>
                  </a:cubicBezTo>
                  <a:cubicBezTo>
                    <a:pt x="3" y="478"/>
                    <a:pt x="18" y="469"/>
                    <a:pt x="31" y="463"/>
                  </a:cubicBezTo>
                  <a:cubicBezTo>
                    <a:pt x="335" y="318"/>
                    <a:pt x="640" y="173"/>
                    <a:pt x="944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8"/>
            <p:cNvSpPr/>
            <p:nvPr/>
          </p:nvSpPr>
          <p:spPr bwMode="auto">
            <a:xfrm>
              <a:off x="2773363" y="2760663"/>
              <a:ext cx="236538" cy="971550"/>
            </a:xfrm>
            <a:custGeom>
              <a:avLst/>
              <a:gdLst>
                <a:gd name="T0" fmla="*/ 0 w 87"/>
                <a:gd name="T1" fmla="*/ 0 h 359"/>
                <a:gd name="T2" fmla="*/ 87 w 87"/>
                <a:gd name="T3" fmla="*/ 42 h 359"/>
                <a:gd name="T4" fmla="*/ 48 w 87"/>
                <a:gd name="T5" fmla="*/ 359 h 359"/>
                <a:gd name="T6" fmla="*/ 0 w 87"/>
                <a:gd name="T7" fmla="*/ 252 h 359"/>
                <a:gd name="T8" fmla="*/ 0 w 87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59">
                  <a:moveTo>
                    <a:pt x="0" y="0"/>
                  </a:moveTo>
                  <a:cubicBezTo>
                    <a:pt x="29" y="14"/>
                    <a:pt x="58" y="28"/>
                    <a:pt x="87" y="42"/>
                  </a:cubicBezTo>
                  <a:cubicBezTo>
                    <a:pt x="74" y="148"/>
                    <a:pt x="61" y="253"/>
                    <a:pt x="48" y="359"/>
                  </a:cubicBezTo>
                  <a:cubicBezTo>
                    <a:pt x="23" y="328"/>
                    <a:pt x="0" y="293"/>
                    <a:pt x="0" y="252"/>
                  </a:cubicBezTo>
                  <a:cubicBezTo>
                    <a:pt x="1" y="168"/>
                    <a:pt x="0" y="8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9"/>
            <p:cNvSpPr/>
            <p:nvPr/>
          </p:nvSpPr>
          <p:spPr bwMode="auto">
            <a:xfrm>
              <a:off x="3363913" y="2768600"/>
              <a:ext cx="2900363" cy="1693863"/>
            </a:xfrm>
            <a:custGeom>
              <a:avLst/>
              <a:gdLst>
                <a:gd name="T0" fmla="*/ 496 w 1067"/>
                <a:gd name="T1" fmla="*/ 275 h 625"/>
                <a:gd name="T2" fmla="*/ 1067 w 1067"/>
                <a:gd name="T3" fmla="*/ 0 h 625"/>
                <a:gd name="T4" fmla="*/ 1067 w 1067"/>
                <a:gd name="T5" fmla="*/ 253 h 625"/>
                <a:gd name="T6" fmla="*/ 1022 w 1067"/>
                <a:gd name="T7" fmla="*/ 353 h 625"/>
                <a:gd name="T8" fmla="*/ 871 w 1067"/>
                <a:gd name="T9" fmla="*/ 479 h 625"/>
                <a:gd name="T10" fmla="*/ 285 w 1067"/>
                <a:gd name="T11" fmla="*/ 591 h 625"/>
                <a:gd name="T12" fmla="*/ 52 w 1067"/>
                <a:gd name="T13" fmla="*/ 518 h 625"/>
                <a:gd name="T14" fmla="*/ 0 w 1067"/>
                <a:gd name="T15" fmla="*/ 101 h 625"/>
                <a:gd name="T16" fmla="*/ 356 w 1067"/>
                <a:gd name="T17" fmla="*/ 273 h 625"/>
                <a:gd name="T18" fmla="*/ 496 w 1067"/>
                <a:gd name="T19" fmla="*/ 27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7" h="625">
                  <a:moveTo>
                    <a:pt x="496" y="275"/>
                  </a:moveTo>
                  <a:cubicBezTo>
                    <a:pt x="686" y="184"/>
                    <a:pt x="876" y="92"/>
                    <a:pt x="1067" y="0"/>
                  </a:cubicBezTo>
                  <a:cubicBezTo>
                    <a:pt x="1066" y="85"/>
                    <a:pt x="1067" y="169"/>
                    <a:pt x="1067" y="253"/>
                  </a:cubicBezTo>
                  <a:cubicBezTo>
                    <a:pt x="1065" y="291"/>
                    <a:pt x="1044" y="324"/>
                    <a:pt x="1022" y="353"/>
                  </a:cubicBezTo>
                  <a:cubicBezTo>
                    <a:pt x="980" y="404"/>
                    <a:pt x="927" y="445"/>
                    <a:pt x="871" y="479"/>
                  </a:cubicBezTo>
                  <a:cubicBezTo>
                    <a:pt x="697" y="583"/>
                    <a:pt x="486" y="625"/>
                    <a:pt x="285" y="591"/>
                  </a:cubicBezTo>
                  <a:cubicBezTo>
                    <a:pt x="204" y="578"/>
                    <a:pt x="126" y="552"/>
                    <a:pt x="52" y="518"/>
                  </a:cubicBezTo>
                  <a:cubicBezTo>
                    <a:pt x="34" y="379"/>
                    <a:pt x="17" y="240"/>
                    <a:pt x="0" y="101"/>
                  </a:cubicBezTo>
                  <a:cubicBezTo>
                    <a:pt x="118" y="159"/>
                    <a:pt x="238" y="216"/>
                    <a:pt x="356" y="273"/>
                  </a:cubicBezTo>
                  <a:cubicBezTo>
                    <a:pt x="400" y="295"/>
                    <a:pt x="452" y="297"/>
                    <a:pt x="496" y="2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0"/>
            <p:cNvSpPr/>
            <p:nvPr/>
          </p:nvSpPr>
          <p:spPr bwMode="auto">
            <a:xfrm>
              <a:off x="2974975" y="2955925"/>
              <a:ext cx="404813" cy="1728788"/>
            </a:xfrm>
            <a:custGeom>
              <a:avLst/>
              <a:gdLst>
                <a:gd name="T0" fmla="*/ 0 w 149"/>
                <a:gd name="T1" fmla="*/ 568 h 638"/>
                <a:gd name="T2" fmla="*/ 74 w 149"/>
                <a:gd name="T3" fmla="*/ 0 h 638"/>
                <a:gd name="T4" fmla="*/ 145 w 149"/>
                <a:gd name="T5" fmla="*/ 538 h 638"/>
                <a:gd name="T6" fmla="*/ 149 w 149"/>
                <a:gd name="T7" fmla="*/ 572 h 638"/>
                <a:gd name="T8" fmla="*/ 101 w 149"/>
                <a:gd name="T9" fmla="*/ 629 h 638"/>
                <a:gd name="T10" fmla="*/ 27 w 149"/>
                <a:gd name="T11" fmla="*/ 617 h 638"/>
                <a:gd name="T12" fmla="*/ 0 w 149"/>
                <a:gd name="T13" fmla="*/ 56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638">
                  <a:moveTo>
                    <a:pt x="0" y="568"/>
                  </a:moveTo>
                  <a:cubicBezTo>
                    <a:pt x="24" y="379"/>
                    <a:pt x="49" y="190"/>
                    <a:pt x="74" y="0"/>
                  </a:cubicBezTo>
                  <a:cubicBezTo>
                    <a:pt x="98" y="180"/>
                    <a:pt x="121" y="359"/>
                    <a:pt x="145" y="538"/>
                  </a:cubicBezTo>
                  <a:cubicBezTo>
                    <a:pt x="146" y="549"/>
                    <a:pt x="148" y="560"/>
                    <a:pt x="149" y="572"/>
                  </a:cubicBezTo>
                  <a:cubicBezTo>
                    <a:pt x="142" y="596"/>
                    <a:pt x="126" y="620"/>
                    <a:pt x="101" y="629"/>
                  </a:cubicBezTo>
                  <a:cubicBezTo>
                    <a:pt x="77" y="638"/>
                    <a:pt x="47" y="635"/>
                    <a:pt x="27" y="617"/>
                  </a:cubicBezTo>
                  <a:cubicBezTo>
                    <a:pt x="13" y="605"/>
                    <a:pt x="2" y="587"/>
                    <a:pt x="0" y="5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2925902" y="2621149"/>
            <a:ext cx="63401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谢谢老师指导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027065" y="3817629"/>
            <a:ext cx="6137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毕业答辩 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 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简约商务 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商业计划书 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4381500"/>
            <a:ext cx="12192000" cy="24765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23"/>
          <p:cNvGrpSpPr/>
          <p:nvPr/>
        </p:nvGrpSpPr>
        <p:grpSpPr>
          <a:xfrm>
            <a:off x="5300452" y="1533454"/>
            <a:ext cx="1591096" cy="1131574"/>
            <a:chOff x="1743075" y="720725"/>
            <a:chExt cx="5573713" cy="3963988"/>
          </a:xfrm>
          <a:solidFill>
            <a:srgbClr val="4D4D4D"/>
          </a:solidFill>
        </p:grpSpPr>
        <p:sp>
          <p:nvSpPr>
            <p:cNvPr id="3" name="Freeform 27"/>
            <p:cNvSpPr/>
            <p:nvPr/>
          </p:nvSpPr>
          <p:spPr bwMode="auto">
            <a:xfrm>
              <a:off x="1743075" y="720725"/>
              <a:ext cx="5573713" cy="2676525"/>
            </a:xfrm>
            <a:custGeom>
              <a:avLst/>
              <a:gdLst>
                <a:gd name="T0" fmla="*/ 944 w 2050"/>
                <a:gd name="T1" fmla="*/ 28 h 988"/>
                <a:gd name="T2" fmla="*/ 1101 w 2050"/>
                <a:gd name="T3" fmla="*/ 25 h 988"/>
                <a:gd name="T4" fmla="*/ 2021 w 2050"/>
                <a:gd name="T5" fmla="*/ 464 h 988"/>
                <a:gd name="T6" fmla="*/ 2049 w 2050"/>
                <a:gd name="T7" fmla="*/ 497 h 988"/>
                <a:gd name="T8" fmla="*/ 2022 w 2050"/>
                <a:gd name="T9" fmla="*/ 526 h 988"/>
                <a:gd name="T10" fmla="*/ 1090 w 2050"/>
                <a:gd name="T11" fmla="*/ 970 h 988"/>
                <a:gd name="T12" fmla="*/ 966 w 2050"/>
                <a:gd name="T13" fmla="*/ 973 h 988"/>
                <a:gd name="T14" fmla="*/ 637 w 2050"/>
                <a:gd name="T15" fmla="*/ 817 h 988"/>
                <a:gd name="T16" fmla="*/ 573 w 2050"/>
                <a:gd name="T17" fmla="*/ 784 h 988"/>
                <a:gd name="T18" fmla="*/ 579 w 2050"/>
                <a:gd name="T19" fmla="*/ 763 h 988"/>
                <a:gd name="T20" fmla="*/ 972 w 2050"/>
                <a:gd name="T21" fmla="*/ 559 h 988"/>
                <a:gd name="T22" fmla="*/ 1099 w 2050"/>
                <a:gd name="T23" fmla="*/ 550 h 988"/>
                <a:gd name="T24" fmla="*/ 1138 w 2050"/>
                <a:gd name="T25" fmla="*/ 500 h 988"/>
                <a:gd name="T26" fmla="*/ 1110 w 2050"/>
                <a:gd name="T27" fmla="*/ 448 h 988"/>
                <a:gd name="T28" fmla="*/ 996 w 2050"/>
                <a:gd name="T29" fmla="*/ 427 h 988"/>
                <a:gd name="T30" fmla="*/ 922 w 2050"/>
                <a:gd name="T31" fmla="*/ 466 h 988"/>
                <a:gd name="T32" fmla="*/ 916 w 2050"/>
                <a:gd name="T33" fmla="*/ 516 h 988"/>
                <a:gd name="T34" fmla="*/ 521 w 2050"/>
                <a:gd name="T35" fmla="*/ 721 h 988"/>
                <a:gd name="T36" fmla="*/ 500 w 2050"/>
                <a:gd name="T37" fmla="*/ 749 h 988"/>
                <a:gd name="T38" fmla="*/ 269 w 2050"/>
                <a:gd name="T39" fmla="*/ 641 h 988"/>
                <a:gd name="T40" fmla="*/ 28 w 2050"/>
                <a:gd name="T41" fmla="*/ 526 h 988"/>
                <a:gd name="T42" fmla="*/ 1 w 2050"/>
                <a:gd name="T43" fmla="*/ 493 h 988"/>
                <a:gd name="T44" fmla="*/ 31 w 2050"/>
                <a:gd name="T45" fmla="*/ 463 h 988"/>
                <a:gd name="T46" fmla="*/ 944 w 2050"/>
                <a:gd name="T47" fmla="*/ 2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50" h="988">
                  <a:moveTo>
                    <a:pt x="944" y="28"/>
                  </a:moveTo>
                  <a:cubicBezTo>
                    <a:pt x="992" y="1"/>
                    <a:pt x="1053" y="0"/>
                    <a:pt x="1101" y="25"/>
                  </a:cubicBezTo>
                  <a:cubicBezTo>
                    <a:pt x="1408" y="172"/>
                    <a:pt x="1715" y="318"/>
                    <a:pt x="2021" y="464"/>
                  </a:cubicBezTo>
                  <a:cubicBezTo>
                    <a:pt x="2035" y="470"/>
                    <a:pt x="2050" y="481"/>
                    <a:pt x="2049" y="497"/>
                  </a:cubicBezTo>
                  <a:cubicBezTo>
                    <a:pt x="2047" y="512"/>
                    <a:pt x="2034" y="521"/>
                    <a:pt x="2022" y="526"/>
                  </a:cubicBezTo>
                  <a:cubicBezTo>
                    <a:pt x="1711" y="674"/>
                    <a:pt x="1400" y="822"/>
                    <a:pt x="1090" y="970"/>
                  </a:cubicBezTo>
                  <a:cubicBezTo>
                    <a:pt x="1051" y="988"/>
                    <a:pt x="1005" y="988"/>
                    <a:pt x="966" y="973"/>
                  </a:cubicBezTo>
                  <a:cubicBezTo>
                    <a:pt x="856" y="921"/>
                    <a:pt x="747" y="869"/>
                    <a:pt x="637" y="817"/>
                  </a:cubicBezTo>
                  <a:cubicBezTo>
                    <a:pt x="616" y="806"/>
                    <a:pt x="594" y="797"/>
                    <a:pt x="573" y="784"/>
                  </a:cubicBezTo>
                  <a:cubicBezTo>
                    <a:pt x="567" y="777"/>
                    <a:pt x="570" y="766"/>
                    <a:pt x="579" y="763"/>
                  </a:cubicBezTo>
                  <a:cubicBezTo>
                    <a:pt x="710" y="695"/>
                    <a:pt x="841" y="627"/>
                    <a:pt x="972" y="559"/>
                  </a:cubicBezTo>
                  <a:cubicBezTo>
                    <a:pt x="1013" y="572"/>
                    <a:pt x="1060" y="570"/>
                    <a:pt x="1099" y="550"/>
                  </a:cubicBezTo>
                  <a:cubicBezTo>
                    <a:pt x="1118" y="540"/>
                    <a:pt x="1136" y="523"/>
                    <a:pt x="1138" y="500"/>
                  </a:cubicBezTo>
                  <a:cubicBezTo>
                    <a:pt x="1141" y="479"/>
                    <a:pt x="1126" y="460"/>
                    <a:pt x="1110" y="448"/>
                  </a:cubicBezTo>
                  <a:cubicBezTo>
                    <a:pt x="1077" y="426"/>
                    <a:pt x="1035" y="421"/>
                    <a:pt x="996" y="427"/>
                  </a:cubicBezTo>
                  <a:cubicBezTo>
                    <a:pt x="968" y="432"/>
                    <a:pt x="940" y="443"/>
                    <a:pt x="922" y="466"/>
                  </a:cubicBezTo>
                  <a:cubicBezTo>
                    <a:pt x="911" y="480"/>
                    <a:pt x="908" y="499"/>
                    <a:pt x="916" y="516"/>
                  </a:cubicBezTo>
                  <a:cubicBezTo>
                    <a:pt x="784" y="584"/>
                    <a:pt x="652" y="652"/>
                    <a:pt x="521" y="721"/>
                  </a:cubicBezTo>
                  <a:cubicBezTo>
                    <a:pt x="509" y="725"/>
                    <a:pt x="500" y="736"/>
                    <a:pt x="500" y="749"/>
                  </a:cubicBezTo>
                  <a:cubicBezTo>
                    <a:pt x="422" y="715"/>
                    <a:pt x="346" y="677"/>
                    <a:pt x="269" y="641"/>
                  </a:cubicBezTo>
                  <a:cubicBezTo>
                    <a:pt x="189" y="602"/>
                    <a:pt x="108" y="564"/>
                    <a:pt x="28" y="526"/>
                  </a:cubicBezTo>
                  <a:cubicBezTo>
                    <a:pt x="15" y="520"/>
                    <a:pt x="0" y="509"/>
                    <a:pt x="1" y="493"/>
                  </a:cubicBezTo>
                  <a:cubicBezTo>
                    <a:pt x="3" y="478"/>
                    <a:pt x="18" y="469"/>
                    <a:pt x="31" y="463"/>
                  </a:cubicBezTo>
                  <a:cubicBezTo>
                    <a:pt x="335" y="318"/>
                    <a:pt x="640" y="173"/>
                    <a:pt x="944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8"/>
            <p:cNvSpPr/>
            <p:nvPr/>
          </p:nvSpPr>
          <p:spPr bwMode="auto">
            <a:xfrm>
              <a:off x="2773363" y="2760663"/>
              <a:ext cx="236538" cy="971550"/>
            </a:xfrm>
            <a:custGeom>
              <a:avLst/>
              <a:gdLst>
                <a:gd name="T0" fmla="*/ 0 w 87"/>
                <a:gd name="T1" fmla="*/ 0 h 359"/>
                <a:gd name="T2" fmla="*/ 87 w 87"/>
                <a:gd name="T3" fmla="*/ 42 h 359"/>
                <a:gd name="T4" fmla="*/ 48 w 87"/>
                <a:gd name="T5" fmla="*/ 359 h 359"/>
                <a:gd name="T6" fmla="*/ 0 w 87"/>
                <a:gd name="T7" fmla="*/ 252 h 359"/>
                <a:gd name="T8" fmla="*/ 0 w 87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59">
                  <a:moveTo>
                    <a:pt x="0" y="0"/>
                  </a:moveTo>
                  <a:cubicBezTo>
                    <a:pt x="29" y="14"/>
                    <a:pt x="58" y="28"/>
                    <a:pt x="87" y="42"/>
                  </a:cubicBezTo>
                  <a:cubicBezTo>
                    <a:pt x="74" y="148"/>
                    <a:pt x="61" y="253"/>
                    <a:pt x="48" y="359"/>
                  </a:cubicBezTo>
                  <a:cubicBezTo>
                    <a:pt x="23" y="328"/>
                    <a:pt x="0" y="293"/>
                    <a:pt x="0" y="252"/>
                  </a:cubicBezTo>
                  <a:cubicBezTo>
                    <a:pt x="1" y="168"/>
                    <a:pt x="0" y="8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9"/>
            <p:cNvSpPr/>
            <p:nvPr/>
          </p:nvSpPr>
          <p:spPr bwMode="auto">
            <a:xfrm>
              <a:off x="3363913" y="2768600"/>
              <a:ext cx="2900363" cy="1693863"/>
            </a:xfrm>
            <a:custGeom>
              <a:avLst/>
              <a:gdLst>
                <a:gd name="T0" fmla="*/ 496 w 1067"/>
                <a:gd name="T1" fmla="*/ 275 h 625"/>
                <a:gd name="T2" fmla="*/ 1067 w 1067"/>
                <a:gd name="T3" fmla="*/ 0 h 625"/>
                <a:gd name="T4" fmla="*/ 1067 w 1067"/>
                <a:gd name="T5" fmla="*/ 253 h 625"/>
                <a:gd name="T6" fmla="*/ 1022 w 1067"/>
                <a:gd name="T7" fmla="*/ 353 h 625"/>
                <a:gd name="T8" fmla="*/ 871 w 1067"/>
                <a:gd name="T9" fmla="*/ 479 h 625"/>
                <a:gd name="T10" fmla="*/ 285 w 1067"/>
                <a:gd name="T11" fmla="*/ 591 h 625"/>
                <a:gd name="T12" fmla="*/ 52 w 1067"/>
                <a:gd name="T13" fmla="*/ 518 h 625"/>
                <a:gd name="T14" fmla="*/ 0 w 1067"/>
                <a:gd name="T15" fmla="*/ 101 h 625"/>
                <a:gd name="T16" fmla="*/ 356 w 1067"/>
                <a:gd name="T17" fmla="*/ 273 h 625"/>
                <a:gd name="T18" fmla="*/ 496 w 1067"/>
                <a:gd name="T19" fmla="*/ 27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7" h="625">
                  <a:moveTo>
                    <a:pt x="496" y="275"/>
                  </a:moveTo>
                  <a:cubicBezTo>
                    <a:pt x="686" y="184"/>
                    <a:pt x="876" y="92"/>
                    <a:pt x="1067" y="0"/>
                  </a:cubicBezTo>
                  <a:cubicBezTo>
                    <a:pt x="1066" y="85"/>
                    <a:pt x="1067" y="169"/>
                    <a:pt x="1067" y="253"/>
                  </a:cubicBezTo>
                  <a:cubicBezTo>
                    <a:pt x="1065" y="291"/>
                    <a:pt x="1044" y="324"/>
                    <a:pt x="1022" y="353"/>
                  </a:cubicBezTo>
                  <a:cubicBezTo>
                    <a:pt x="980" y="404"/>
                    <a:pt x="927" y="445"/>
                    <a:pt x="871" y="479"/>
                  </a:cubicBezTo>
                  <a:cubicBezTo>
                    <a:pt x="697" y="583"/>
                    <a:pt x="486" y="625"/>
                    <a:pt x="285" y="591"/>
                  </a:cubicBezTo>
                  <a:cubicBezTo>
                    <a:pt x="204" y="578"/>
                    <a:pt x="126" y="552"/>
                    <a:pt x="52" y="518"/>
                  </a:cubicBezTo>
                  <a:cubicBezTo>
                    <a:pt x="34" y="379"/>
                    <a:pt x="17" y="240"/>
                    <a:pt x="0" y="101"/>
                  </a:cubicBezTo>
                  <a:cubicBezTo>
                    <a:pt x="118" y="159"/>
                    <a:pt x="238" y="216"/>
                    <a:pt x="356" y="273"/>
                  </a:cubicBezTo>
                  <a:cubicBezTo>
                    <a:pt x="400" y="295"/>
                    <a:pt x="452" y="297"/>
                    <a:pt x="496" y="2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0"/>
            <p:cNvSpPr/>
            <p:nvPr/>
          </p:nvSpPr>
          <p:spPr bwMode="auto">
            <a:xfrm>
              <a:off x="2974975" y="2955925"/>
              <a:ext cx="404813" cy="1728788"/>
            </a:xfrm>
            <a:custGeom>
              <a:avLst/>
              <a:gdLst>
                <a:gd name="T0" fmla="*/ 0 w 149"/>
                <a:gd name="T1" fmla="*/ 568 h 638"/>
                <a:gd name="T2" fmla="*/ 74 w 149"/>
                <a:gd name="T3" fmla="*/ 0 h 638"/>
                <a:gd name="T4" fmla="*/ 145 w 149"/>
                <a:gd name="T5" fmla="*/ 538 h 638"/>
                <a:gd name="T6" fmla="*/ 149 w 149"/>
                <a:gd name="T7" fmla="*/ 572 h 638"/>
                <a:gd name="T8" fmla="*/ 101 w 149"/>
                <a:gd name="T9" fmla="*/ 629 h 638"/>
                <a:gd name="T10" fmla="*/ 27 w 149"/>
                <a:gd name="T11" fmla="*/ 617 h 638"/>
                <a:gd name="T12" fmla="*/ 0 w 149"/>
                <a:gd name="T13" fmla="*/ 56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638">
                  <a:moveTo>
                    <a:pt x="0" y="568"/>
                  </a:moveTo>
                  <a:cubicBezTo>
                    <a:pt x="24" y="379"/>
                    <a:pt x="49" y="190"/>
                    <a:pt x="74" y="0"/>
                  </a:cubicBezTo>
                  <a:cubicBezTo>
                    <a:pt x="98" y="180"/>
                    <a:pt x="121" y="359"/>
                    <a:pt x="145" y="538"/>
                  </a:cubicBezTo>
                  <a:cubicBezTo>
                    <a:pt x="146" y="549"/>
                    <a:pt x="148" y="560"/>
                    <a:pt x="149" y="572"/>
                  </a:cubicBezTo>
                  <a:cubicBezTo>
                    <a:pt x="142" y="596"/>
                    <a:pt x="126" y="620"/>
                    <a:pt x="101" y="629"/>
                  </a:cubicBezTo>
                  <a:cubicBezTo>
                    <a:pt x="77" y="638"/>
                    <a:pt x="47" y="635"/>
                    <a:pt x="27" y="617"/>
                  </a:cubicBezTo>
                  <a:cubicBezTo>
                    <a:pt x="13" y="605"/>
                    <a:pt x="2" y="587"/>
                    <a:pt x="0" y="5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778480" y="4069638"/>
            <a:ext cx="635040" cy="635040"/>
            <a:chOff x="5778480" y="6091439"/>
            <a:chExt cx="635040" cy="635040"/>
          </a:xfrm>
        </p:grpSpPr>
        <p:sp>
          <p:nvSpPr>
            <p:cNvPr id="8" name="矩形 7"/>
            <p:cNvSpPr/>
            <p:nvPr/>
          </p:nvSpPr>
          <p:spPr>
            <a:xfrm rot="2700000">
              <a:off x="5778480" y="6091439"/>
              <a:ext cx="635040" cy="6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2700000">
              <a:off x="5944932" y="6257891"/>
              <a:ext cx="302136" cy="30213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60793" y="3011233"/>
            <a:ext cx="3470414" cy="805631"/>
            <a:chOff x="6621685" y="2257597"/>
            <a:chExt cx="3470414" cy="805631"/>
          </a:xfrm>
        </p:grpSpPr>
        <p:sp>
          <p:nvSpPr>
            <p:cNvPr id="15" name="文本框 14"/>
            <p:cNvSpPr txBox="1"/>
            <p:nvPr/>
          </p:nvSpPr>
          <p:spPr>
            <a:xfrm>
              <a:off x="6828269" y="2257597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rgbClr val="4747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选题背景和意义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621685" y="2801618"/>
              <a:ext cx="347041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background and significance of the topic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8900" y="207773"/>
            <a:ext cx="4094155" cy="611552"/>
            <a:chOff x="1106552" y="2245710"/>
            <a:chExt cx="4094155" cy="611552"/>
          </a:xfrm>
        </p:grpSpPr>
        <p:sp>
          <p:nvSpPr>
            <p:cNvPr id="3" name="矩形: 圆角 37"/>
            <p:cNvSpPr/>
            <p:nvPr/>
          </p:nvSpPr>
          <p:spPr>
            <a:xfrm>
              <a:off x="1164954" y="2245710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文本框 38"/>
            <p:cNvSpPr txBox="1"/>
            <p:nvPr/>
          </p:nvSpPr>
          <p:spPr>
            <a:xfrm>
              <a:off x="1106552" y="2259099"/>
              <a:ext cx="72835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2048703" y="2248631"/>
              <a:ext cx="3152004" cy="605711"/>
              <a:chOff x="6780890" y="2257597"/>
              <a:chExt cx="3152004" cy="605711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选题背景和意义</a:t>
                </a: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background and significance of the topic</a:t>
                </a:r>
              </a:p>
            </p:txBody>
          </p:sp>
        </p:grpSp>
      </p:grpSp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78"/>
          <p:cNvSpPr/>
          <p:nvPr/>
        </p:nvSpPr>
        <p:spPr>
          <a:xfrm>
            <a:off x="922369" y="1884766"/>
            <a:ext cx="4018173" cy="812801"/>
          </a:xfrm>
          <a:custGeom>
            <a:avLst/>
            <a:gdLst>
              <a:gd name="connsiteX0" fmla="*/ 406399 w 4018173"/>
              <a:gd name="connsiteY0" fmla="*/ 0 h 812801"/>
              <a:gd name="connsiteX1" fmla="*/ 757974 w 4018173"/>
              <a:gd name="connsiteY1" fmla="*/ 0 h 812801"/>
              <a:gd name="connsiteX2" fmla="*/ 757984 w 4018173"/>
              <a:gd name="connsiteY2" fmla="*/ 1 h 812801"/>
              <a:gd name="connsiteX3" fmla="*/ 4018173 w 4018173"/>
              <a:gd name="connsiteY3" fmla="*/ 1 h 812801"/>
              <a:gd name="connsiteX4" fmla="*/ 4018173 w 4018173"/>
              <a:gd name="connsiteY4" fmla="*/ 812801 h 812801"/>
              <a:gd name="connsiteX5" fmla="*/ 449473 w 4018173"/>
              <a:gd name="connsiteY5" fmla="*/ 812801 h 812801"/>
              <a:gd name="connsiteX6" fmla="*/ 449473 w 4018173"/>
              <a:gd name="connsiteY6" fmla="*/ 812798 h 812801"/>
              <a:gd name="connsiteX7" fmla="*/ 406399 w 4018173"/>
              <a:gd name="connsiteY7" fmla="*/ 812798 h 812801"/>
              <a:gd name="connsiteX8" fmla="*/ 0 w 4018173"/>
              <a:gd name="connsiteY8" fmla="*/ 406399 h 812801"/>
              <a:gd name="connsiteX9" fmla="*/ 406399 w 4018173"/>
              <a:gd name="connsiteY9" fmla="*/ 0 h 81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8173" h="812801">
                <a:moveTo>
                  <a:pt x="406399" y="0"/>
                </a:moveTo>
                <a:lnTo>
                  <a:pt x="757974" y="0"/>
                </a:lnTo>
                <a:lnTo>
                  <a:pt x="757984" y="1"/>
                </a:lnTo>
                <a:lnTo>
                  <a:pt x="4018173" y="1"/>
                </a:lnTo>
                <a:lnTo>
                  <a:pt x="4018173" y="812801"/>
                </a:lnTo>
                <a:lnTo>
                  <a:pt x="449473" y="812801"/>
                </a:lnTo>
                <a:lnTo>
                  <a:pt x="449473" y="812798"/>
                </a:lnTo>
                <a:lnTo>
                  <a:pt x="406399" y="812798"/>
                </a:lnTo>
                <a:cubicBezTo>
                  <a:pt x="181951" y="812798"/>
                  <a:pt x="0" y="630847"/>
                  <a:pt x="0" y="406399"/>
                </a:cubicBezTo>
                <a:cubicBezTo>
                  <a:pt x="0" y="181951"/>
                  <a:pt x="181951" y="0"/>
                  <a:pt x="406399" y="0"/>
                </a:cubicBezTo>
                <a:close/>
              </a:path>
            </a:pathLst>
          </a:custGeom>
          <a:solidFill>
            <a:srgbClr val="4D4D4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6"/>
          <p:cNvSpPr/>
          <p:nvPr/>
        </p:nvSpPr>
        <p:spPr>
          <a:xfrm>
            <a:off x="1371842" y="2981200"/>
            <a:ext cx="3238500" cy="774700"/>
          </a:xfrm>
          <a:prstGeom prst="rect">
            <a:avLst/>
          </a:prstGeom>
          <a:solidFill>
            <a:srgbClr val="4D4D4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7"/>
          <p:cNvSpPr/>
          <p:nvPr/>
        </p:nvSpPr>
        <p:spPr>
          <a:xfrm>
            <a:off x="1651242" y="4039533"/>
            <a:ext cx="2679700" cy="673100"/>
          </a:xfrm>
          <a:prstGeom prst="rect">
            <a:avLst/>
          </a:prstGeom>
          <a:solidFill>
            <a:srgbClr val="4D4D4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Parallelogram 5"/>
          <p:cNvSpPr/>
          <p:nvPr/>
        </p:nvSpPr>
        <p:spPr>
          <a:xfrm>
            <a:off x="1371842" y="2697565"/>
            <a:ext cx="3568700" cy="283635"/>
          </a:xfrm>
          <a:prstGeom prst="parallelogram">
            <a:avLst>
              <a:gd name="adj" fmla="val 4923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Parallelogram 11"/>
          <p:cNvSpPr/>
          <p:nvPr/>
        </p:nvSpPr>
        <p:spPr>
          <a:xfrm>
            <a:off x="1651242" y="3755899"/>
            <a:ext cx="2959100" cy="283635"/>
          </a:xfrm>
          <a:prstGeom prst="parallelogram">
            <a:avLst>
              <a:gd name="adj" fmla="val 4565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Parallelogram 12"/>
          <p:cNvSpPr/>
          <p:nvPr/>
        </p:nvSpPr>
        <p:spPr>
          <a:xfrm>
            <a:off x="2083042" y="4712633"/>
            <a:ext cx="2247900" cy="283635"/>
          </a:xfrm>
          <a:prstGeom prst="parallelogram">
            <a:avLst>
              <a:gd name="adj" fmla="val 36699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Freeform 80"/>
          <p:cNvSpPr/>
          <p:nvPr/>
        </p:nvSpPr>
        <p:spPr>
          <a:xfrm>
            <a:off x="2083041" y="4996264"/>
            <a:ext cx="1985062" cy="622302"/>
          </a:xfrm>
          <a:custGeom>
            <a:avLst/>
            <a:gdLst>
              <a:gd name="connsiteX0" fmla="*/ 1131839 w 1985062"/>
              <a:gd name="connsiteY0" fmla="*/ 0 h 622302"/>
              <a:gd name="connsiteX1" fmla="*/ 1673911 w 1985062"/>
              <a:gd name="connsiteY1" fmla="*/ 0 h 622302"/>
              <a:gd name="connsiteX2" fmla="*/ 1985062 w 1985062"/>
              <a:gd name="connsiteY2" fmla="*/ 311151 h 622302"/>
              <a:gd name="connsiteX3" fmla="*/ 1985061 w 1985062"/>
              <a:gd name="connsiteY3" fmla="*/ 311151 h 622302"/>
              <a:gd name="connsiteX4" fmla="*/ 1673910 w 1985062"/>
              <a:gd name="connsiteY4" fmla="*/ 622302 h 622302"/>
              <a:gd name="connsiteX5" fmla="*/ 1564054 w 1985062"/>
              <a:gd name="connsiteY5" fmla="*/ 622302 h 622302"/>
              <a:gd name="connsiteX6" fmla="*/ 1564054 w 1985062"/>
              <a:gd name="connsiteY6" fmla="*/ 622302 h 622302"/>
              <a:gd name="connsiteX7" fmla="*/ 0 w 1985062"/>
              <a:gd name="connsiteY7" fmla="*/ 622302 h 622302"/>
              <a:gd name="connsiteX8" fmla="*/ 0 w 1985062"/>
              <a:gd name="connsiteY8" fmla="*/ 2 h 622302"/>
              <a:gd name="connsiteX9" fmla="*/ 1131819 w 1985062"/>
              <a:gd name="connsiteY9" fmla="*/ 2 h 62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5062" h="622302">
                <a:moveTo>
                  <a:pt x="1131839" y="0"/>
                </a:moveTo>
                <a:lnTo>
                  <a:pt x="1673911" y="0"/>
                </a:lnTo>
                <a:cubicBezTo>
                  <a:pt x="1845755" y="0"/>
                  <a:pt x="1985062" y="139307"/>
                  <a:pt x="1985062" y="311151"/>
                </a:cubicBezTo>
                <a:lnTo>
                  <a:pt x="1985061" y="311151"/>
                </a:lnTo>
                <a:cubicBezTo>
                  <a:pt x="1985061" y="482995"/>
                  <a:pt x="1845754" y="622302"/>
                  <a:pt x="1673910" y="622302"/>
                </a:cubicBezTo>
                <a:lnTo>
                  <a:pt x="1564054" y="622302"/>
                </a:lnTo>
                <a:lnTo>
                  <a:pt x="1564054" y="622302"/>
                </a:lnTo>
                <a:lnTo>
                  <a:pt x="0" y="622302"/>
                </a:lnTo>
                <a:lnTo>
                  <a:pt x="0" y="2"/>
                </a:lnTo>
                <a:lnTo>
                  <a:pt x="1131819" y="2"/>
                </a:lnTo>
                <a:close/>
              </a:path>
            </a:pathLst>
          </a:custGeom>
          <a:solidFill>
            <a:srgbClr val="4D4D4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7"/>
          <p:cNvSpPr/>
          <p:nvPr/>
        </p:nvSpPr>
        <p:spPr>
          <a:xfrm>
            <a:off x="5978766" y="1998230"/>
            <a:ext cx="676354" cy="676352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44"/>
          <p:cNvSpPr/>
          <p:nvPr/>
        </p:nvSpPr>
        <p:spPr>
          <a:xfrm>
            <a:off x="5978766" y="2988567"/>
            <a:ext cx="676354" cy="676352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45"/>
          <p:cNvSpPr/>
          <p:nvPr/>
        </p:nvSpPr>
        <p:spPr>
          <a:xfrm>
            <a:off x="5978766" y="3978904"/>
            <a:ext cx="676354" cy="676352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46"/>
          <p:cNvSpPr/>
          <p:nvPr/>
        </p:nvSpPr>
        <p:spPr>
          <a:xfrm>
            <a:off x="5978766" y="4969241"/>
            <a:ext cx="676354" cy="676352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" name="Group 61"/>
          <p:cNvGrpSpPr/>
          <p:nvPr/>
        </p:nvGrpSpPr>
        <p:grpSpPr>
          <a:xfrm>
            <a:off x="4654796" y="2313391"/>
            <a:ext cx="1235072" cy="3003489"/>
            <a:chOff x="4832354" y="2524124"/>
            <a:chExt cx="1235072" cy="3003489"/>
          </a:xfrm>
        </p:grpSpPr>
        <p:grpSp>
          <p:nvGrpSpPr>
            <p:cNvPr id="21" name="Group 54"/>
            <p:cNvGrpSpPr/>
            <p:nvPr/>
          </p:nvGrpSpPr>
          <p:grpSpPr>
            <a:xfrm>
              <a:off x="5656050" y="2524124"/>
              <a:ext cx="411375" cy="1057275"/>
              <a:chOff x="5656050" y="2477928"/>
              <a:chExt cx="411375" cy="1103472"/>
            </a:xfrm>
          </p:grpSpPr>
          <p:cxnSp>
            <p:nvCxnSpPr>
              <p:cNvPr id="29" name="Straight Connector 48"/>
              <p:cNvCxnSpPr/>
              <p:nvPr/>
            </p:nvCxnSpPr>
            <p:spPr>
              <a:xfrm flipH="1">
                <a:off x="5656052" y="2477928"/>
                <a:ext cx="411373" cy="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49"/>
              <p:cNvCxnSpPr/>
              <p:nvPr/>
            </p:nvCxnSpPr>
            <p:spPr>
              <a:xfrm>
                <a:off x="5656050" y="2477928"/>
                <a:ext cx="0" cy="1103472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51"/>
            <p:cNvCxnSpPr/>
            <p:nvPr/>
          </p:nvCxnSpPr>
          <p:spPr>
            <a:xfrm flipH="1">
              <a:off x="4832354" y="3581400"/>
              <a:ext cx="1235070" cy="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55"/>
            <p:cNvGrpSpPr/>
            <p:nvPr/>
          </p:nvGrpSpPr>
          <p:grpSpPr>
            <a:xfrm flipV="1">
              <a:off x="5429250" y="3581399"/>
              <a:ext cx="638175" cy="1001410"/>
              <a:chOff x="5656050" y="2477928"/>
              <a:chExt cx="411375" cy="1103472"/>
            </a:xfrm>
          </p:grpSpPr>
          <p:cxnSp>
            <p:nvCxnSpPr>
              <p:cNvPr id="27" name="Straight Connector 56"/>
              <p:cNvCxnSpPr/>
              <p:nvPr/>
            </p:nvCxnSpPr>
            <p:spPr>
              <a:xfrm flipH="1">
                <a:off x="5656052" y="2477928"/>
                <a:ext cx="411373" cy="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57"/>
              <p:cNvCxnSpPr/>
              <p:nvPr/>
            </p:nvCxnSpPr>
            <p:spPr>
              <a:xfrm>
                <a:off x="5656050" y="2477928"/>
                <a:ext cx="0" cy="1103472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58"/>
            <p:cNvGrpSpPr/>
            <p:nvPr/>
          </p:nvGrpSpPr>
          <p:grpSpPr>
            <a:xfrm flipV="1">
              <a:off x="5191126" y="3581398"/>
              <a:ext cx="876300" cy="1946215"/>
              <a:chOff x="5656050" y="2477928"/>
              <a:chExt cx="411375" cy="1103472"/>
            </a:xfrm>
          </p:grpSpPr>
          <p:cxnSp>
            <p:nvCxnSpPr>
              <p:cNvPr id="25" name="Straight Connector 59"/>
              <p:cNvCxnSpPr/>
              <p:nvPr/>
            </p:nvCxnSpPr>
            <p:spPr>
              <a:xfrm flipH="1">
                <a:off x="5656052" y="2477928"/>
                <a:ext cx="411373" cy="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60"/>
              <p:cNvCxnSpPr/>
              <p:nvPr/>
            </p:nvCxnSpPr>
            <p:spPr>
              <a:xfrm>
                <a:off x="5656050" y="2477928"/>
                <a:ext cx="0" cy="1103472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矩形 42"/>
          <p:cNvSpPr/>
          <p:nvPr/>
        </p:nvSpPr>
        <p:spPr>
          <a:xfrm>
            <a:off x="2560853" y="5153527"/>
            <a:ext cx="1029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思源黑体 CN Light" panose="020B0300000000000000" pitchFamily="34" charset="-122"/>
              </a:rPr>
              <a:t>添加标题</a:t>
            </a:r>
          </a:p>
        </p:txBody>
      </p:sp>
      <p:sp>
        <p:nvSpPr>
          <p:cNvPr id="44" name="矩形 43"/>
          <p:cNvSpPr/>
          <p:nvPr/>
        </p:nvSpPr>
        <p:spPr>
          <a:xfrm>
            <a:off x="2150701" y="4222195"/>
            <a:ext cx="1849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思源黑体 CN Light" panose="020B0300000000000000" pitchFamily="34" charset="-122"/>
              </a:rPr>
              <a:t>单击添加标题</a:t>
            </a:r>
          </a:p>
        </p:txBody>
      </p:sp>
      <p:sp>
        <p:nvSpPr>
          <p:cNvPr id="45" name="矩形 44"/>
          <p:cNvSpPr/>
          <p:nvPr/>
        </p:nvSpPr>
        <p:spPr>
          <a:xfrm>
            <a:off x="1452255" y="2137278"/>
            <a:ext cx="3246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思源黑体 CN Light" panose="020B0300000000000000" pitchFamily="34" charset="-122"/>
              </a:rPr>
              <a:t>@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思源黑体 CN Light" panose="020B0300000000000000" pitchFamily="34" charset="-122"/>
              </a:rPr>
              <a:t>老油条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思源黑体 CN Light" panose="020B0300000000000000" pitchFamily="34" charset="-122"/>
              </a:rPr>
              <a:t>PPT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604054" y="3234990"/>
            <a:ext cx="29430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思源黑体 CN Light" panose="020B0300000000000000" pitchFamily="34" charset="-122"/>
              </a:rPr>
              <a:t>单击添加标题</a:t>
            </a:r>
          </a:p>
        </p:txBody>
      </p:sp>
      <p:sp>
        <p:nvSpPr>
          <p:cNvPr id="48" name="Oval 14"/>
          <p:cNvSpPr/>
          <p:nvPr/>
        </p:nvSpPr>
        <p:spPr>
          <a:xfrm>
            <a:off x="6044036" y="2063499"/>
            <a:ext cx="545814" cy="545814"/>
          </a:xfrm>
          <a:prstGeom prst="ellipse">
            <a:avLst/>
          </a:prstGeom>
          <a:solidFill>
            <a:srgbClr val="4D4D4D"/>
          </a:solidFill>
          <a:ln>
            <a:noFill/>
          </a:ln>
          <a:effectLst>
            <a:outerShdw blurRad="1651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en-IN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9" name="Freeform 30"/>
          <p:cNvSpPr>
            <a:spLocks noEditPoints="1"/>
          </p:cNvSpPr>
          <p:nvPr/>
        </p:nvSpPr>
        <p:spPr bwMode="auto">
          <a:xfrm>
            <a:off x="6196297" y="2205527"/>
            <a:ext cx="241290" cy="261756"/>
          </a:xfrm>
          <a:custGeom>
            <a:avLst/>
            <a:gdLst>
              <a:gd name="T0" fmla="*/ 8 w 172"/>
              <a:gd name="T1" fmla="*/ 57 h 187"/>
              <a:gd name="T2" fmla="*/ 172 w 172"/>
              <a:gd name="T3" fmla="*/ 64 h 187"/>
              <a:gd name="T4" fmla="*/ 172 w 172"/>
              <a:gd name="T5" fmla="*/ 96 h 187"/>
              <a:gd name="T6" fmla="*/ 165 w 172"/>
              <a:gd name="T7" fmla="*/ 103 h 187"/>
              <a:gd name="T8" fmla="*/ 165 w 172"/>
              <a:gd name="T9" fmla="*/ 180 h 187"/>
              <a:gd name="T10" fmla="*/ 157 w 172"/>
              <a:gd name="T11" fmla="*/ 187 h 187"/>
              <a:gd name="T12" fmla="*/ 8 w 172"/>
              <a:gd name="T13" fmla="*/ 180 h 187"/>
              <a:gd name="T14" fmla="*/ 8 w 172"/>
              <a:gd name="T15" fmla="*/ 103 h 187"/>
              <a:gd name="T16" fmla="*/ 0 w 172"/>
              <a:gd name="T17" fmla="*/ 96 h 187"/>
              <a:gd name="T18" fmla="*/ 0 w 172"/>
              <a:gd name="T19" fmla="*/ 64 h 187"/>
              <a:gd name="T20" fmla="*/ 100 w 172"/>
              <a:gd name="T21" fmla="*/ 173 h 187"/>
              <a:gd name="T22" fmla="*/ 100 w 172"/>
              <a:gd name="T23" fmla="*/ 103 h 187"/>
              <a:gd name="T24" fmla="*/ 73 w 172"/>
              <a:gd name="T25" fmla="*/ 173 h 187"/>
              <a:gd name="T26" fmla="*/ 64 w 172"/>
              <a:gd name="T27" fmla="*/ 173 h 187"/>
              <a:gd name="T28" fmla="*/ 64 w 172"/>
              <a:gd name="T29" fmla="*/ 103 h 187"/>
              <a:gd name="T30" fmla="*/ 22 w 172"/>
              <a:gd name="T31" fmla="*/ 173 h 187"/>
              <a:gd name="T32" fmla="*/ 108 w 172"/>
              <a:gd name="T33" fmla="*/ 103 h 187"/>
              <a:gd name="T34" fmla="*/ 108 w 172"/>
              <a:gd name="T35" fmla="*/ 173 h 187"/>
              <a:gd name="T36" fmla="*/ 150 w 172"/>
              <a:gd name="T37" fmla="*/ 103 h 187"/>
              <a:gd name="T38" fmla="*/ 87 w 172"/>
              <a:gd name="T39" fmla="*/ 15 h 187"/>
              <a:gd name="T40" fmla="*/ 96 w 172"/>
              <a:gd name="T41" fmla="*/ 17 h 187"/>
              <a:gd name="T42" fmla="*/ 120 w 172"/>
              <a:gd name="T43" fmla="*/ 0 h 187"/>
              <a:gd name="T44" fmla="*/ 145 w 172"/>
              <a:gd name="T45" fmla="*/ 25 h 187"/>
              <a:gd name="T46" fmla="*/ 120 w 172"/>
              <a:gd name="T47" fmla="*/ 50 h 187"/>
              <a:gd name="T48" fmla="*/ 53 w 172"/>
              <a:gd name="T49" fmla="*/ 50 h 187"/>
              <a:gd name="T50" fmla="*/ 35 w 172"/>
              <a:gd name="T51" fmla="*/ 43 h 187"/>
              <a:gd name="T52" fmla="*/ 35 w 172"/>
              <a:gd name="T53" fmla="*/ 7 h 187"/>
              <a:gd name="T54" fmla="*/ 71 w 172"/>
              <a:gd name="T55" fmla="*/ 7 h 187"/>
              <a:gd name="T56" fmla="*/ 87 w 172"/>
              <a:gd name="T57" fmla="*/ 15 h 187"/>
              <a:gd name="T58" fmla="*/ 93 w 172"/>
              <a:gd name="T59" fmla="*/ 26 h 187"/>
              <a:gd name="T60" fmla="*/ 80 w 172"/>
              <a:gd name="T61" fmla="*/ 26 h 187"/>
              <a:gd name="T62" fmla="*/ 80 w 172"/>
              <a:gd name="T63" fmla="*/ 39 h 187"/>
              <a:gd name="T64" fmla="*/ 93 w 172"/>
              <a:gd name="T65" fmla="*/ 39 h 187"/>
              <a:gd name="T66" fmla="*/ 96 w 172"/>
              <a:gd name="T67" fmla="*/ 33 h 187"/>
              <a:gd name="T68" fmla="*/ 103 w 172"/>
              <a:gd name="T69" fmla="*/ 26 h 187"/>
              <a:gd name="T70" fmla="*/ 105 w 172"/>
              <a:gd name="T71" fmla="*/ 33 h 187"/>
              <a:gd name="T72" fmla="*/ 120 w 172"/>
              <a:gd name="T73" fmla="*/ 42 h 187"/>
              <a:gd name="T74" fmla="*/ 137 w 172"/>
              <a:gd name="T75" fmla="*/ 25 h 187"/>
              <a:gd name="T76" fmla="*/ 120 w 172"/>
              <a:gd name="T77" fmla="*/ 9 h 187"/>
              <a:gd name="T78" fmla="*/ 103 w 172"/>
              <a:gd name="T79" fmla="*/ 25 h 187"/>
              <a:gd name="T80" fmla="*/ 72 w 172"/>
              <a:gd name="T81" fmla="*/ 42 h 187"/>
              <a:gd name="T82" fmla="*/ 69 w 172"/>
              <a:gd name="T83" fmla="*/ 33 h 187"/>
              <a:gd name="T84" fmla="*/ 69 w 172"/>
              <a:gd name="T85" fmla="*/ 25 h 187"/>
              <a:gd name="T86" fmla="*/ 53 w 172"/>
              <a:gd name="T87" fmla="*/ 9 h 187"/>
              <a:gd name="T88" fmla="*/ 36 w 172"/>
              <a:gd name="T89" fmla="*/ 25 h 187"/>
              <a:gd name="T90" fmla="*/ 53 w 172"/>
              <a:gd name="T91" fmla="*/ 42 h 187"/>
              <a:gd name="T92" fmla="*/ 158 w 172"/>
              <a:gd name="T93" fmla="*/ 71 h 187"/>
              <a:gd name="T94" fmla="*/ 15 w 172"/>
              <a:gd name="T95" fmla="*/ 71 h 187"/>
              <a:gd name="T96" fmla="*/ 158 w 172"/>
              <a:gd name="T97" fmla="*/ 89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2" h="187">
                <a:moveTo>
                  <a:pt x="7" y="57"/>
                </a:moveTo>
                <a:cubicBezTo>
                  <a:pt x="8" y="57"/>
                  <a:pt x="8" y="57"/>
                  <a:pt x="8" y="57"/>
                </a:cubicBezTo>
                <a:cubicBezTo>
                  <a:pt x="165" y="57"/>
                  <a:pt x="165" y="57"/>
                  <a:pt x="165" y="57"/>
                </a:cubicBezTo>
                <a:cubicBezTo>
                  <a:pt x="169" y="57"/>
                  <a:pt x="172" y="60"/>
                  <a:pt x="172" y="64"/>
                </a:cubicBezTo>
                <a:cubicBezTo>
                  <a:pt x="172" y="64"/>
                  <a:pt x="172" y="64"/>
                  <a:pt x="172" y="64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2" y="100"/>
                  <a:pt x="169" y="103"/>
                  <a:pt x="165" y="103"/>
                </a:cubicBezTo>
                <a:cubicBezTo>
                  <a:pt x="165" y="103"/>
                  <a:pt x="165" y="103"/>
                  <a:pt x="165" y="103"/>
                </a:cubicBezTo>
                <a:cubicBezTo>
                  <a:pt x="165" y="103"/>
                  <a:pt x="165" y="103"/>
                  <a:pt x="165" y="103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65" y="184"/>
                  <a:pt x="161" y="187"/>
                  <a:pt x="158" y="187"/>
                </a:cubicBezTo>
                <a:cubicBezTo>
                  <a:pt x="157" y="187"/>
                  <a:pt x="157" y="187"/>
                  <a:pt x="157" y="187"/>
                </a:cubicBezTo>
                <a:cubicBezTo>
                  <a:pt x="15" y="187"/>
                  <a:pt x="15" y="187"/>
                  <a:pt x="15" y="187"/>
                </a:cubicBezTo>
                <a:cubicBezTo>
                  <a:pt x="11" y="187"/>
                  <a:pt x="8" y="184"/>
                  <a:pt x="8" y="180"/>
                </a:cubicBezTo>
                <a:cubicBezTo>
                  <a:pt x="8" y="180"/>
                  <a:pt x="8" y="180"/>
                  <a:pt x="8" y="180"/>
                </a:cubicBezTo>
                <a:cubicBezTo>
                  <a:pt x="8" y="103"/>
                  <a:pt x="8" y="103"/>
                  <a:pt x="8" y="103"/>
                </a:cubicBezTo>
                <a:cubicBezTo>
                  <a:pt x="7" y="103"/>
                  <a:pt x="7" y="103"/>
                  <a:pt x="7" y="103"/>
                </a:cubicBezTo>
                <a:cubicBezTo>
                  <a:pt x="3" y="103"/>
                  <a:pt x="0" y="100"/>
                  <a:pt x="0" y="96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0"/>
                  <a:pt x="3" y="57"/>
                  <a:pt x="7" y="57"/>
                </a:cubicBezTo>
                <a:close/>
                <a:moveTo>
                  <a:pt x="100" y="173"/>
                </a:moveTo>
                <a:cubicBezTo>
                  <a:pt x="100" y="173"/>
                  <a:pt x="100" y="173"/>
                  <a:pt x="100" y="173"/>
                </a:cubicBezTo>
                <a:cubicBezTo>
                  <a:pt x="100" y="103"/>
                  <a:pt x="100" y="103"/>
                  <a:pt x="100" y="103"/>
                </a:cubicBezTo>
                <a:cubicBezTo>
                  <a:pt x="73" y="103"/>
                  <a:pt x="73" y="103"/>
                  <a:pt x="73" y="103"/>
                </a:cubicBezTo>
                <a:cubicBezTo>
                  <a:pt x="73" y="173"/>
                  <a:pt x="73" y="173"/>
                  <a:pt x="73" y="173"/>
                </a:cubicBezTo>
                <a:cubicBezTo>
                  <a:pt x="100" y="173"/>
                  <a:pt x="100" y="173"/>
                  <a:pt x="100" y="173"/>
                </a:cubicBezTo>
                <a:close/>
                <a:moveTo>
                  <a:pt x="64" y="173"/>
                </a:moveTo>
                <a:cubicBezTo>
                  <a:pt x="64" y="173"/>
                  <a:pt x="64" y="173"/>
                  <a:pt x="64" y="173"/>
                </a:cubicBezTo>
                <a:cubicBezTo>
                  <a:pt x="64" y="103"/>
                  <a:pt x="64" y="103"/>
                  <a:pt x="64" y="103"/>
                </a:cubicBezTo>
                <a:cubicBezTo>
                  <a:pt x="22" y="103"/>
                  <a:pt x="22" y="103"/>
                  <a:pt x="22" y="103"/>
                </a:cubicBezTo>
                <a:cubicBezTo>
                  <a:pt x="22" y="173"/>
                  <a:pt x="22" y="173"/>
                  <a:pt x="22" y="173"/>
                </a:cubicBezTo>
                <a:cubicBezTo>
                  <a:pt x="64" y="173"/>
                  <a:pt x="64" y="173"/>
                  <a:pt x="64" y="173"/>
                </a:cubicBezTo>
                <a:close/>
                <a:moveTo>
                  <a:pt x="108" y="103"/>
                </a:moveTo>
                <a:cubicBezTo>
                  <a:pt x="108" y="103"/>
                  <a:pt x="108" y="103"/>
                  <a:pt x="108" y="103"/>
                </a:cubicBezTo>
                <a:cubicBezTo>
                  <a:pt x="108" y="173"/>
                  <a:pt x="108" y="173"/>
                  <a:pt x="108" y="173"/>
                </a:cubicBezTo>
                <a:cubicBezTo>
                  <a:pt x="150" y="173"/>
                  <a:pt x="150" y="173"/>
                  <a:pt x="150" y="173"/>
                </a:cubicBezTo>
                <a:cubicBezTo>
                  <a:pt x="150" y="103"/>
                  <a:pt x="150" y="103"/>
                  <a:pt x="150" y="103"/>
                </a:cubicBezTo>
                <a:cubicBezTo>
                  <a:pt x="108" y="103"/>
                  <a:pt x="108" y="103"/>
                  <a:pt x="108" y="103"/>
                </a:cubicBezTo>
                <a:close/>
                <a:moveTo>
                  <a:pt x="87" y="15"/>
                </a:moveTo>
                <a:cubicBezTo>
                  <a:pt x="87" y="15"/>
                  <a:pt x="87" y="15"/>
                  <a:pt x="87" y="15"/>
                </a:cubicBezTo>
                <a:cubicBezTo>
                  <a:pt x="90" y="15"/>
                  <a:pt x="93" y="16"/>
                  <a:pt x="96" y="17"/>
                </a:cubicBezTo>
                <a:cubicBezTo>
                  <a:pt x="97" y="14"/>
                  <a:pt x="99" y="10"/>
                  <a:pt x="102" y="7"/>
                </a:cubicBezTo>
                <a:cubicBezTo>
                  <a:pt x="107" y="3"/>
                  <a:pt x="113" y="0"/>
                  <a:pt x="120" y="0"/>
                </a:cubicBezTo>
                <a:cubicBezTo>
                  <a:pt x="127" y="0"/>
                  <a:pt x="133" y="3"/>
                  <a:pt x="138" y="7"/>
                </a:cubicBezTo>
                <a:cubicBezTo>
                  <a:pt x="142" y="12"/>
                  <a:pt x="145" y="18"/>
                  <a:pt x="145" y="25"/>
                </a:cubicBezTo>
                <a:cubicBezTo>
                  <a:pt x="145" y="32"/>
                  <a:pt x="142" y="39"/>
                  <a:pt x="138" y="43"/>
                </a:cubicBezTo>
                <a:cubicBezTo>
                  <a:pt x="133" y="48"/>
                  <a:pt x="127" y="50"/>
                  <a:pt x="120" y="50"/>
                </a:cubicBezTo>
                <a:cubicBezTo>
                  <a:pt x="120" y="50"/>
                  <a:pt x="120" y="50"/>
                  <a:pt x="120" y="50"/>
                </a:cubicBezTo>
                <a:cubicBezTo>
                  <a:pt x="98" y="50"/>
                  <a:pt x="75" y="50"/>
                  <a:pt x="53" y="50"/>
                </a:cubicBezTo>
                <a:cubicBezTo>
                  <a:pt x="53" y="50"/>
                  <a:pt x="53" y="50"/>
                  <a:pt x="53" y="50"/>
                </a:cubicBezTo>
                <a:cubicBezTo>
                  <a:pt x="46" y="50"/>
                  <a:pt x="40" y="48"/>
                  <a:pt x="35" y="43"/>
                </a:cubicBezTo>
                <a:cubicBezTo>
                  <a:pt x="30" y="39"/>
                  <a:pt x="28" y="32"/>
                  <a:pt x="28" y="25"/>
                </a:cubicBezTo>
                <a:cubicBezTo>
                  <a:pt x="28" y="18"/>
                  <a:pt x="30" y="12"/>
                  <a:pt x="35" y="7"/>
                </a:cubicBezTo>
                <a:cubicBezTo>
                  <a:pt x="40" y="3"/>
                  <a:pt x="46" y="0"/>
                  <a:pt x="53" y="0"/>
                </a:cubicBezTo>
                <a:cubicBezTo>
                  <a:pt x="60" y="0"/>
                  <a:pt x="66" y="3"/>
                  <a:pt x="71" y="7"/>
                </a:cubicBezTo>
                <a:cubicBezTo>
                  <a:pt x="73" y="10"/>
                  <a:pt x="76" y="14"/>
                  <a:pt x="77" y="18"/>
                </a:cubicBezTo>
                <a:cubicBezTo>
                  <a:pt x="80" y="16"/>
                  <a:pt x="83" y="15"/>
                  <a:pt x="87" y="15"/>
                </a:cubicBezTo>
                <a:close/>
                <a:moveTo>
                  <a:pt x="93" y="26"/>
                </a:moveTo>
                <a:cubicBezTo>
                  <a:pt x="93" y="26"/>
                  <a:pt x="93" y="26"/>
                  <a:pt x="93" y="26"/>
                </a:cubicBezTo>
                <a:cubicBezTo>
                  <a:pt x="92" y="24"/>
                  <a:pt x="89" y="23"/>
                  <a:pt x="87" y="23"/>
                </a:cubicBezTo>
                <a:cubicBezTo>
                  <a:pt x="84" y="23"/>
                  <a:pt x="82" y="24"/>
                  <a:pt x="80" y="26"/>
                </a:cubicBezTo>
                <a:cubicBezTo>
                  <a:pt x="78" y="28"/>
                  <a:pt x="77" y="30"/>
                  <a:pt x="77" y="33"/>
                </a:cubicBezTo>
                <a:cubicBezTo>
                  <a:pt x="77" y="35"/>
                  <a:pt x="78" y="37"/>
                  <a:pt x="80" y="39"/>
                </a:cubicBezTo>
                <a:cubicBezTo>
                  <a:pt x="82" y="41"/>
                  <a:pt x="84" y="42"/>
                  <a:pt x="87" y="42"/>
                </a:cubicBezTo>
                <a:cubicBezTo>
                  <a:pt x="89" y="42"/>
                  <a:pt x="91" y="41"/>
                  <a:pt x="93" y="39"/>
                </a:cubicBezTo>
                <a:cubicBezTo>
                  <a:pt x="93" y="39"/>
                  <a:pt x="93" y="39"/>
                  <a:pt x="93" y="39"/>
                </a:cubicBezTo>
                <a:cubicBezTo>
                  <a:pt x="95" y="37"/>
                  <a:pt x="96" y="35"/>
                  <a:pt x="96" y="33"/>
                </a:cubicBezTo>
                <a:cubicBezTo>
                  <a:pt x="96" y="30"/>
                  <a:pt x="95" y="28"/>
                  <a:pt x="93" y="26"/>
                </a:cubicBezTo>
                <a:close/>
                <a:moveTo>
                  <a:pt x="103" y="26"/>
                </a:moveTo>
                <a:cubicBezTo>
                  <a:pt x="103" y="26"/>
                  <a:pt x="103" y="26"/>
                  <a:pt x="103" y="26"/>
                </a:cubicBezTo>
                <a:cubicBezTo>
                  <a:pt x="104" y="28"/>
                  <a:pt x="105" y="30"/>
                  <a:pt x="105" y="33"/>
                </a:cubicBezTo>
                <a:cubicBezTo>
                  <a:pt x="105" y="36"/>
                  <a:pt x="104" y="39"/>
                  <a:pt x="102" y="42"/>
                </a:cubicBezTo>
                <a:cubicBezTo>
                  <a:pt x="120" y="42"/>
                  <a:pt x="120" y="42"/>
                  <a:pt x="120" y="42"/>
                </a:cubicBezTo>
                <a:cubicBezTo>
                  <a:pt x="125" y="42"/>
                  <a:pt x="129" y="40"/>
                  <a:pt x="132" y="37"/>
                </a:cubicBezTo>
                <a:cubicBezTo>
                  <a:pt x="135" y="34"/>
                  <a:pt x="137" y="30"/>
                  <a:pt x="137" y="25"/>
                </a:cubicBezTo>
                <a:cubicBezTo>
                  <a:pt x="137" y="21"/>
                  <a:pt x="135" y="16"/>
                  <a:pt x="132" y="13"/>
                </a:cubicBezTo>
                <a:cubicBezTo>
                  <a:pt x="129" y="10"/>
                  <a:pt x="125" y="9"/>
                  <a:pt x="120" y="9"/>
                </a:cubicBezTo>
                <a:cubicBezTo>
                  <a:pt x="115" y="9"/>
                  <a:pt x="111" y="10"/>
                  <a:pt x="108" y="13"/>
                </a:cubicBezTo>
                <a:cubicBezTo>
                  <a:pt x="105" y="16"/>
                  <a:pt x="103" y="21"/>
                  <a:pt x="103" y="25"/>
                </a:cubicBezTo>
                <a:cubicBezTo>
                  <a:pt x="103" y="26"/>
                  <a:pt x="103" y="26"/>
                  <a:pt x="103" y="26"/>
                </a:cubicBezTo>
                <a:close/>
                <a:moveTo>
                  <a:pt x="72" y="42"/>
                </a:moveTo>
                <a:cubicBezTo>
                  <a:pt x="72" y="42"/>
                  <a:pt x="72" y="42"/>
                  <a:pt x="72" y="42"/>
                </a:cubicBezTo>
                <a:cubicBezTo>
                  <a:pt x="70" y="39"/>
                  <a:pt x="69" y="36"/>
                  <a:pt x="69" y="33"/>
                </a:cubicBezTo>
                <a:cubicBezTo>
                  <a:pt x="69" y="31"/>
                  <a:pt x="69" y="29"/>
                  <a:pt x="70" y="27"/>
                </a:cubicBezTo>
                <a:cubicBezTo>
                  <a:pt x="70" y="26"/>
                  <a:pt x="69" y="26"/>
                  <a:pt x="69" y="25"/>
                </a:cubicBezTo>
                <a:cubicBezTo>
                  <a:pt x="69" y="21"/>
                  <a:pt x="68" y="16"/>
                  <a:pt x="65" y="13"/>
                </a:cubicBezTo>
                <a:cubicBezTo>
                  <a:pt x="62" y="10"/>
                  <a:pt x="57" y="9"/>
                  <a:pt x="53" y="9"/>
                </a:cubicBezTo>
                <a:cubicBezTo>
                  <a:pt x="48" y="9"/>
                  <a:pt x="44" y="10"/>
                  <a:pt x="41" y="13"/>
                </a:cubicBezTo>
                <a:cubicBezTo>
                  <a:pt x="38" y="16"/>
                  <a:pt x="36" y="21"/>
                  <a:pt x="36" y="25"/>
                </a:cubicBezTo>
                <a:cubicBezTo>
                  <a:pt x="36" y="30"/>
                  <a:pt x="38" y="34"/>
                  <a:pt x="41" y="37"/>
                </a:cubicBezTo>
                <a:cubicBezTo>
                  <a:pt x="44" y="40"/>
                  <a:pt x="48" y="42"/>
                  <a:pt x="53" y="42"/>
                </a:cubicBezTo>
                <a:cubicBezTo>
                  <a:pt x="72" y="42"/>
                  <a:pt x="72" y="42"/>
                  <a:pt x="72" y="42"/>
                </a:cubicBezTo>
                <a:close/>
                <a:moveTo>
                  <a:pt x="158" y="71"/>
                </a:moveTo>
                <a:cubicBezTo>
                  <a:pt x="158" y="71"/>
                  <a:pt x="158" y="71"/>
                  <a:pt x="158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5" y="89"/>
                  <a:pt x="15" y="89"/>
                  <a:pt x="15" y="89"/>
                </a:cubicBezTo>
                <a:cubicBezTo>
                  <a:pt x="66" y="89"/>
                  <a:pt x="107" y="89"/>
                  <a:pt x="158" y="89"/>
                </a:cubicBezTo>
                <a:cubicBezTo>
                  <a:pt x="158" y="71"/>
                  <a:pt x="158" y="71"/>
                  <a:pt x="158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Oval 14"/>
          <p:cNvSpPr/>
          <p:nvPr/>
        </p:nvSpPr>
        <p:spPr>
          <a:xfrm>
            <a:off x="6044036" y="5034510"/>
            <a:ext cx="545814" cy="545814"/>
          </a:xfrm>
          <a:prstGeom prst="ellipse">
            <a:avLst/>
          </a:prstGeom>
          <a:solidFill>
            <a:srgbClr val="4D4D4D"/>
          </a:solidFill>
          <a:ln>
            <a:noFill/>
          </a:ln>
          <a:effectLst>
            <a:outerShdw blurRad="1651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en-IN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Freeform 11"/>
          <p:cNvSpPr>
            <a:spLocks noEditPoints="1"/>
          </p:cNvSpPr>
          <p:nvPr/>
        </p:nvSpPr>
        <p:spPr bwMode="auto">
          <a:xfrm>
            <a:off x="6215149" y="5181386"/>
            <a:ext cx="203588" cy="252062"/>
          </a:xfrm>
          <a:custGeom>
            <a:avLst/>
            <a:gdLst>
              <a:gd name="T0" fmla="*/ 110 w 145"/>
              <a:gd name="T1" fmla="*/ 45 h 180"/>
              <a:gd name="T2" fmla="*/ 99 w 145"/>
              <a:gd name="T3" fmla="*/ 11 h 180"/>
              <a:gd name="T4" fmla="*/ 72 w 145"/>
              <a:gd name="T5" fmla="*/ 0 h 180"/>
              <a:gd name="T6" fmla="*/ 35 w 145"/>
              <a:gd name="T7" fmla="*/ 38 h 180"/>
              <a:gd name="T8" fmla="*/ 7 w 145"/>
              <a:gd name="T9" fmla="*/ 45 h 180"/>
              <a:gd name="T10" fmla="*/ 0 w 145"/>
              <a:gd name="T11" fmla="*/ 173 h 180"/>
              <a:gd name="T12" fmla="*/ 138 w 145"/>
              <a:gd name="T13" fmla="*/ 180 h 180"/>
              <a:gd name="T14" fmla="*/ 145 w 145"/>
              <a:gd name="T15" fmla="*/ 52 h 180"/>
              <a:gd name="T16" fmla="*/ 102 w 145"/>
              <a:gd name="T17" fmla="*/ 81 h 180"/>
              <a:gd name="T18" fmla="*/ 106 w 145"/>
              <a:gd name="T19" fmla="*/ 80 h 180"/>
              <a:gd name="T20" fmla="*/ 106 w 145"/>
              <a:gd name="T21" fmla="*/ 80 h 180"/>
              <a:gd name="T22" fmla="*/ 110 w 145"/>
              <a:gd name="T23" fmla="*/ 82 h 180"/>
              <a:gd name="T24" fmla="*/ 111 w 145"/>
              <a:gd name="T25" fmla="*/ 85 h 180"/>
              <a:gd name="T26" fmla="*/ 110 w 145"/>
              <a:gd name="T27" fmla="*/ 89 h 180"/>
              <a:gd name="T28" fmla="*/ 102 w 145"/>
              <a:gd name="T29" fmla="*/ 89 h 180"/>
              <a:gd name="T30" fmla="*/ 101 w 145"/>
              <a:gd name="T31" fmla="*/ 85 h 180"/>
              <a:gd name="T32" fmla="*/ 102 w 145"/>
              <a:gd name="T33" fmla="*/ 81 h 180"/>
              <a:gd name="T34" fmla="*/ 43 w 145"/>
              <a:gd name="T35" fmla="*/ 38 h 180"/>
              <a:gd name="T36" fmla="*/ 72 w 145"/>
              <a:gd name="T37" fmla="*/ 8 h 180"/>
              <a:gd name="T38" fmla="*/ 93 w 145"/>
              <a:gd name="T39" fmla="*/ 17 h 180"/>
              <a:gd name="T40" fmla="*/ 102 w 145"/>
              <a:gd name="T41" fmla="*/ 45 h 180"/>
              <a:gd name="T42" fmla="*/ 43 w 145"/>
              <a:gd name="T43" fmla="*/ 38 h 180"/>
              <a:gd name="T44" fmla="*/ 35 w 145"/>
              <a:gd name="T45" fmla="*/ 82 h 180"/>
              <a:gd name="T46" fmla="*/ 39 w 145"/>
              <a:gd name="T47" fmla="*/ 80 h 180"/>
              <a:gd name="T48" fmla="*/ 39 w 145"/>
              <a:gd name="T49" fmla="*/ 80 h 180"/>
              <a:gd name="T50" fmla="*/ 43 w 145"/>
              <a:gd name="T51" fmla="*/ 82 h 180"/>
              <a:gd name="T52" fmla="*/ 43 w 145"/>
              <a:gd name="T53" fmla="*/ 89 h 180"/>
              <a:gd name="T54" fmla="*/ 39 w 145"/>
              <a:gd name="T55" fmla="*/ 91 h 180"/>
              <a:gd name="T56" fmla="*/ 35 w 145"/>
              <a:gd name="T57" fmla="*/ 89 h 180"/>
              <a:gd name="T58" fmla="*/ 35 w 145"/>
              <a:gd name="T59" fmla="*/ 82 h 180"/>
              <a:gd name="T60" fmla="*/ 131 w 145"/>
              <a:gd name="T61" fmla="*/ 166 h 180"/>
              <a:gd name="T62" fmla="*/ 14 w 145"/>
              <a:gd name="T63" fmla="*/ 59 h 180"/>
              <a:gd name="T64" fmla="*/ 35 w 145"/>
              <a:gd name="T65" fmla="*/ 72 h 180"/>
              <a:gd name="T66" fmla="*/ 29 w 145"/>
              <a:gd name="T67" fmla="*/ 76 h 180"/>
              <a:gd name="T68" fmla="*/ 29 w 145"/>
              <a:gd name="T69" fmla="*/ 95 h 180"/>
              <a:gd name="T70" fmla="*/ 39 w 145"/>
              <a:gd name="T71" fmla="*/ 99 h 180"/>
              <a:gd name="T72" fmla="*/ 49 w 145"/>
              <a:gd name="T73" fmla="*/ 95 h 180"/>
              <a:gd name="T74" fmla="*/ 49 w 145"/>
              <a:gd name="T75" fmla="*/ 76 h 180"/>
              <a:gd name="T76" fmla="*/ 43 w 145"/>
              <a:gd name="T77" fmla="*/ 72 h 180"/>
              <a:gd name="T78" fmla="*/ 102 w 145"/>
              <a:gd name="T79" fmla="*/ 59 h 180"/>
              <a:gd name="T80" fmla="*/ 97 w 145"/>
              <a:gd name="T81" fmla="*/ 75 h 180"/>
              <a:gd name="T82" fmla="*/ 92 w 145"/>
              <a:gd name="T83" fmla="*/ 85 h 180"/>
              <a:gd name="T84" fmla="*/ 96 w 145"/>
              <a:gd name="T85" fmla="*/ 95 h 180"/>
              <a:gd name="T86" fmla="*/ 116 w 145"/>
              <a:gd name="T87" fmla="*/ 95 h 180"/>
              <a:gd name="T88" fmla="*/ 120 w 145"/>
              <a:gd name="T89" fmla="*/ 85 h 180"/>
              <a:gd name="T90" fmla="*/ 110 w 145"/>
              <a:gd name="T91" fmla="*/ 72 h 180"/>
              <a:gd name="T92" fmla="*/ 131 w 145"/>
              <a:gd name="T93" fmla="*/ 5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45" h="180">
                <a:moveTo>
                  <a:pt x="138" y="45"/>
                </a:moveTo>
                <a:cubicBezTo>
                  <a:pt x="110" y="45"/>
                  <a:pt x="110" y="45"/>
                  <a:pt x="110" y="45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27"/>
                  <a:pt x="106" y="18"/>
                  <a:pt x="99" y="11"/>
                </a:cubicBezTo>
                <a:cubicBezTo>
                  <a:pt x="99" y="11"/>
                  <a:pt x="99" y="11"/>
                  <a:pt x="99" y="11"/>
                </a:cubicBezTo>
                <a:cubicBezTo>
                  <a:pt x="92" y="4"/>
                  <a:pt x="83" y="0"/>
                  <a:pt x="72" y="0"/>
                </a:cubicBezTo>
                <a:cubicBezTo>
                  <a:pt x="62" y="0"/>
                  <a:pt x="53" y="4"/>
                  <a:pt x="46" y="11"/>
                </a:cubicBezTo>
                <a:cubicBezTo>
                  <a:pt x="39" y="18"/>
                  <a:pt x="35" y="27"/>
                  <a:pt x="35" y="38"/>
                </a:cubicBezTo>
                <a:cubicBezTo>
                  <a:pt x="35" y="45"/>
                  <a:pt x="35" y="45"/>
                  <a:pt x="35" y="45"/>
                </a:cubicBezTo>
                <a:cubicBezTo>
                  <a:pt x="7" y="45"/>
                  <a:pt x="7" y="45"/>
                  <a:pt x="7" y="45"/>
                </a:cubicBezTo>
                <a:cubicBezTo>
                  <a:pt x="3" y="45"/>
                  <a:pt x="0" y="48"/>
                  <a:pt x="0" y="52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7"/>
                  <a:pt x="3" y="180"/>
                  <a:pt x="7" y="180"/>
                </a:cubicBezTo>
                <a:cubicBezTo>
                  <a:pt x="138" y="180"/>
                  <a:pt x="138" y="180"/>
                  <a:pt x="138" y="180"/>
                </a:cubicBezTo>
                <a:cubicBezTo>
                  <a:pt x="142" y="180"/>
                  <a:pt x="145" y="177"/>
                  <a:pt x="145" y="173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48"/>
                  <a:pt x="142" y="45"/>
                  <a:pt x="138" y="45"/>
                </a:cubicBezTo>
                <a:close/>
                <a:moveTo>
                  <a:pt x="102" y="81"/>
                </a:moveTo>
                <a:cubicBezTo>
                  <a:pt x="102" y="81"/>
                  <a:pt x="102" y="81"/>
                  <a:pt x="102" y="81"/>
                </a:cubicBezTo>
                <a:cubicBezTo>
                  <a:pt x="103" y="81"/>
                  <a:pt x="104" y="80"/>
                  <a:pt x="106" y="80"/>
                </a:cubicBezTo>
                <a:cubicBezTo>
                  <a:pt x="106" y="80"/>
                  <a:pt x="106" y="80"/>
                  <a:pt x="106" y="80"/>
                </a:cubicBezTo>
                <a:cubicBezTo>
                  <a:pt x="106" y="80"/>
                  <a:pt x="106" y="80"/>
                  <a:pt x="106" y="80"/>
                </a:cubicBezTo>
                <a:cubicBezTo>
                  <a:pt x="107" y="80"/>
                  <a:pt x="109" y="81"/>
                  <a:pt x="110" y="82"/>
                </a:cubicBezTo>
                <a:cubicBezTo>
                  <a:pt x="110" y="82"/>
                  <a:pt x="110" y="82"/>
                  <a:pt x="110" y="82"/>
                </a:cubicBezTo>
                <a:cubicBezTo>
                  <a:pt x="110" y="82"/>
                  <a:pt x="110" y="82"/>
                  <a:pt x="110" y="82"/>
                </a:cubicBezTo>
                <a:cubicBezTo>
                  <a:pt x="111" y="83"/>
                  <a:pt x="111" y="84"/>
                  <a:pt x="111" y="85"/>
                </a:cubicBezTo>
                <a:cubicBezTo>
                  <a:pt x="111" y="87"/>
                  <a:pt x="111" y="88"/>
                  <a:pt x="110" y="89"/>
                </a:cubicBezTo>
                <a:cubicBezTo>
                  <a:pt x="110" y="89"/>
                  <a:pt x="110" y="89"/>
                  <a:pt x="110" y="89"/>
                </a:cubicBezTo>
                <a:cubicBezTo>
                  <a:pt x="109" y="90"/>
                  <a:pt x="107" y="91"/>
                  <a:pt x="106" y="91"/>
                </a:cubicBezTo>
                <a:cubicBezTo>
                  <a:pt x="104" y="91"/>
                  <a:pt x="103" y="90"/>
                  <a:pt x="102" y="89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101" y="88"/>
                  <a:pt x="101" y="87"/>
                  <a:pt x="101" y="85"/>
                </a:cubicBezTo>
                <a:cubicBezTo>
                  <a:pt x="101" y="84"/>
                  <a:pt x="101" y="83"/>
                  <a:pt x="102" y="82"/>
                </a:cubicBezTo>
                <a:cubicBezTo>
                  <a:pt x="102" y="81"/>
                  <a:pt x="102" y="81"/>
                  <a:pt x="102" y="81"/>
                </a:cubicBezTo>
                <a:close/>
                <a:moveTo>
                  <a:pt x="43" y="38"/>
                </a:moveTo>
                <a:cubicBezTo>
                  <a:pt x="43" y="38"/>
                  <a:pt x="43" y="38"/>
                  <a:pt x="43" y="38"/>
                </a:cubicBezTo>
                <a:cubicBezTo>
                  <a:pt x="43" y="30"/>
                  <a:pt x="47" y="22"/>
                  <a:pt x="52" y="17"/>
                </a:cubicBezTo>
                <a:cubicBezTo>
                  <a:pt x="57" y="12"/>
                  <a:pt x="64" y="8"/>
                  <a:pt x="72" y="8"/>
                </a:cubicBezTo>
                <a:cubicBezTo>
                  <a:pt x="81" y="8"/>
                  <a:pt x="88" y="12"/>
                  <a:pt x="93" y="1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23"/>
                  <a:pt x="102" y="30"/>
                  <a:pt x="102" y="38"/>
                </a:cubicBezTo>
                <a:cubicBezTo>
                  <a:pt x="102" y="45"/>
                  <a:pt x="102" y="45"/>
                  <a:pt x="102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3" y="38"/>
                  <a:pt x="43" y="38"/>
                  <a:pt x="43" y="38"/>
                </a:cubicBezTo>
                <a:close/>
                <a:moveTo>
                  <a:pt x="35" y="82"/>
                </a:moveTo>
                <a:cubicBezTo>
                  <a:pt x="35" y="82"/>
                  <a:pt x="35" y="82"/>
                  <a:pt x="35" y="82"/>
                </a:cubicBezTo>
                <a:cubicBezTo>
                  <a:pt x="35" y="81"/>
                  <a:pt x="35" y="81"/>
                  <a:pt x="35" y="81"/>
                </a:cubicBezTo>
                <a:cubicBezTo>
                  <a:pt x="36" y="81"/>
                  <a:pt x="38" y="80"/>
                  <a:pt x="39" y="80"/>
                </a:cubicBezTo>
                <a:cubicBezTo>
                  <a:pt x="39" y="80"/>
                  <a:pt x="39" y="80"/>
                  <a:pt x="39" y="80"/>
                </a:cubicBezTo>
                <a:cubicBezTo>
                  <a:pt x="39" y="80"/>
                  <a:pt x="39" y="80"/>
                  <a:pt x="39" y="80"/>
                </a:cubicBezTo>
                <a:cubicBezTo>
                  <a:pt x="41" y="80"/>
                  <a:pt x="42" y="81"/>
                  <a:pt x="43" y="82"/>
                </a:cubicBezTo>
                <a:cubicBezTo>
                  <a:pt x="43" y="82"/>
                  <a:pt x="43" y="82"/>
                  <a:pt x="43" y="82"/>
                </a:cubicBezTo>
                <a:cubicBezTo>
                  <a:pt x="44" y="83"/>
                  <a:pt x="44" y="84"/>
                  <a:pt x="44" y="85"/>
                </a:cubicBezTo>
                <a:cubicBezTo>
                  <a:pt x="44" y="87"/>
                  <a:pt x="44" y="88"/>
                  <a:pt x="43" y="89"/>
                </a:cubicBezTo>
                <a:cubicBezTo>
                  <a:pt x="43" y="89"/>
                  <a:pt x="43" y="89"/>
                  <a:pt x="43" y="89"/>
                </a:cubicBezTo>
                <a:cubicBezTo>
                  <a:pt x="42" y="90"/>
                  <a:pt x="40" y="91"/>
                  <a:pt x="39" y="91"/>
                </a:cubicBezTo>
                <a:cubicBezTo>
                  <a:pt x="38" y="91"/>
                  <a:pt x="36" y="90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4" y="88"/>
                  <a:pt x="34" y="87"/>
                  <a:pt x="34" y="85"/>
                </a:cubicBezTo>
                <a:cubicBezTo>
                  <a:pt x="34" y="84"/>
                  <a:pt x="34" y="83"/>
                  <a:pt x="35" y="82"/>
                </a:cubicBezTo>
                <a:close/>
                <a:moveTo>
                  <a:pt x="131" y="166"/>
                </a:moveTo>
                <a:cubicBezTo>
                  <a:pt x="131" y="166"/>
                  <a:pt x="131" y="166"/>
                  <a:pt x="131" y="166"/>
                </a:cubicBezTo>
                <a:cubicBezTo>
                  <a:pt x="14" y="166"/>
                  <a:pt x="14" y="166"/>
                  <a:pt x="14" y="166"/>
                </a:cubicBezTo>
                <a:cubicBezTo>
                  <a:pt x="14" y="59"/>
                  <a:pt x="14" y="59"/>
                  <a:pt x="14" y="59"/>
                </a:cubicBezTo>
                <a:cubicBezTo>
                  <a:pt x="35" y="59"/>
                  <a:pt x="35" y="59"/>
                  <a:pt x="35" y="59"/>
                </a:cubicBezTo>
                <a:cubicBezTo>
                  <a:pt x="35" y="72"/>
                  <a:pt x="35" y="72"/>
                  <a:pt x="35" y="72"/>
                </a:cubicBezTo>
                <a:cubicBezTo>
                  <a:pt x="33" y="73"/>
                  <a:pt x="31" y="74"/>
                  <a:pt x="30" y="75"/>
                </a:cubicBezTo>
                <a:cubicBezTo>
                  <a:pt x="29" y="76"/>
                  <a:pt x="29" y="76"/>
                  <a:pt x="29" y="76"/>
                </a:cubicBezTo>
                <a:cubicBezTo>
                  <a:pt x="27" y="78"/>
                  <a:pt x="25" y="81"/>
                  <a:pt x="25" y="85"/>
                </a:cubicBezTo>
                <a:cubicBezTo>
                  <a:pt x="25" y="89"/>
                  <a:pt x="27" y="92"/>
                  <a:pt x="29" y="95"/>
                </a:cubicBezTo>
                <a:cubicBezTo>
                  <a:pt x="29" y="95"/>
                  <a:pt x="29" y="95"/>
                  <a:pt x="29" y="95"/>
                </a:cubicBezTo>
                <a:cubicBezTo>
                  <a:pt x="32" y="97"/>
                  <a:pt x="35" y="99"/>
                  <a:pt x="39" y="99"/>
                </a:cubicBezTo>
                <a:cubicBezTo>
                  <a:pt x="43" y="99"/>
                  <a:pt x="46" y="97"/>
                  <a:pt x="49" y="95"/>
                </a:cubicBezTo>
                <a:cubicBezTo>
                  <a:pt x="49" y="95"/>
                  <a:pt x="49" y="95"/>
                  <a:pt x="49" y="95"/>
                </a:cubicBezTo>
                <a:cubicBezTo>
                  <a:pt x="51" y="92"/>
                  <a:pt x="53" y="89"/>
                  <a:pt x="53" y="85"/>
                </a:cubicBezTo>
                <a:cubicBezTo>
                  <a:pt x="53" y="81"/>
                  <a:pt x="51" y="78"/>
                  <a:pt x="49" y="76"/>
                </a:cubicBezTo>
                <a:cubicBezTo>
                  <a:pt x="49" y="76"/>
                  <a:pt x="49" y="76"/>
                  <a:pt x="49" y="76"/>
                </a:cubicBezTo>
                <a:cubicBezTo>
                  <a:pt x="47" y="74"/>
                  <a:pt x="45" y="73"/>
                  <a:pt x="43" y="72"/>
                </a:cubicBezTo>
                <a:cubicBezTo>
                  <a:pt x="43" y="59"/>
                  <a:pt x="43" y="59"/>
                  <a:pt x="43" y="59"/>
                </a:cubicBezTo>
                <a:cubicBezTo>
                  <a:pt x="102" y="59"/>
                  <a:pt x="102" y="59"/>
                  <a:pt x="102" y="59"/>
                </a:cubicBezTo>
                <a:cubicBezTo>
                  <a:pt x="102" y="72"/>
                  <a:pt x="102" y="72"/>
                  <a:pt x="102" y="72"/>
                </a:cubicBezTo>
                <a:cubicBezTo>
                  <a:pt x="100" y="73"/>
                  <a:pt x="98" y="74"/>
                  <a:pt x="97" y="75"/>
                </a:cubicBezTo>
                <a:cubicBezTo>
                  <a:pt x="96" y="76"/>
                  <a:pt x="96" y="76"/>
                  <a:pt x="96" y="76"/>
                </a:cubicBezTo>
                <a:cubicBezTo>
                  <a:pt x="94" y="78"/>
                  <a:pt x="92" y="81"/>
                  <a:pt x="92" y="85"/>
                </a:cubicBezTo>
                <a:cubicBezTo>
                  <a:pt x="92" y="89"/>
                  <a:pt x="94" y="92"/>
                  <a:pt x="96" y="95"/>
                </a:cubicBezTo>
                <a:cubicBezTo>
                  <a:pt x="96" y="95"/>
                  <a:pt x="96" y="95"/>
                  <a:pt x="96" y="95"/>
                </a:cubicBezTo>
                <a:cubicBezTo>
                  <a:pt x="99" y="97"/>
                  <a:pt x="102" y="99"/>
                  <a:pt x="106" y="99"/>
                </a:cubicBezTo>
                <a:cubicBezTo>
                  <a:pt x="110" y="99"/>
                  <a:pt x="113" y="97"/>
                  <a:pt x="116" y="95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18" y="92"/>
                  <a:pt x="120" y="89"/>
                  <a:pt x="120" y="85"/>
                </a:cubicBezTo>
                <a:cubicBezTo>
                  <a:pt x="120" y="81"/>
                  <a:pt x="118" y="78"/>
                  <a:pt x="116" y="76"/>
                </a:cubicBezTo>
                <a:cubicBezTo>
                  <a:pt x="114" y="74"/>
                  <a:pt x="112" y="73"/>
                  <a:pt x="110" y="72"/>
                </a:cubicBezTo>
                <a:cubicBezTo>
                  <a:pt x="110" y="59"/>
                  <a:pt x="110" y="59"/>
                  <a:pt x="110" y="59"/>
                </a:cubicBezTo>
                <a:cubicBezTo>
                  <a:pt x="131" y="59"/>
                  <a:pt x="131" y="59"/>
                  <a:pt x="131" y="59"/>
                </a:cubicBezTo>
                <a:cubicBezTo>
                  <a:pt x="131" y="166"/>
                  <a:pt x="131" y="166"/>
                  <a:pt x="131" y="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Oval 14"/>
          <p:cNvSpPr/>
          <p:nvPr/>
        </p:nvSpPr>
        <p:spPr>
          <a:xfrm>
            <a:off x="6044036" y="4044173"/>
            <a:ext cx="545814" cy="545814"/>
          </a:xfrm>
          <a:prstGeom prst="ellipse">
            <a:avLst/>
          </a:prstGeom>
          <a:solidFill>
            <a:srgbClr val="4D4D4D"/>
          </a:solidFill>
          <a:ln>
            <a:noFill/>
          </a:ln>
          <a:effectLst>
            <a:outerShdw blurRad="1651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en-IN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5" name="Freeform 23"/>
          <p:cNvSpPr>
            <a:spLocks noEditPoints="1"/>
          </p:cNvSpPr>
          <p:nvPr/>
        </p:nvSpPr>
        <p:spPr bwMode="auto">
          <a:xfrm>
            <a:off x="6223227" y="4192665"/>
            <a:ext cx="187431" cy="248830"/>
          </a:xfrm>
          <a:custGeom>
            <a:avLst/>
            <a:gdLst>
              <a:gd name="T0" fmla="*/ 109 w 134"/>
              <a:gd name="T1" fmla="*/ 55 h 177"/>
              <a:gd name="T2" fmla="*/ 109 w 134"/>
              <a:gd name="T3" fmla="*/ 26 h 177"/>
              <a:gd name="T4" fmla="*/ 79 w 134"/>
              <a:gd name="T5" fmla="*/ 26 h 177"/>
              <a:gd name="T6" fmla="*/ 79 w 134"/>
              <a:gd name="T7" fmla="*/ 55 h 177"/>
              <a:gd name="T8" fmla="*/ 85 w 134"/>
              <a:gd name="T9" fmla="*/ 32 h 177"/>
              <a:gd name="T10" fmla="*/ 94 w 134"/>
              <a:gd name="T11" fmla="*/ 28 h 177"/>
              <a:gd name="T12" fmla="*/ 107 w 134"/>
              <a:gd name="T13" fmla="*/ 41 h 177"/>
              <a:gd name="T14" fmla="*/ 94 w 134"/>
              <a:gd name="T15" fmla="*/ 53 h 177"/>
              <a:gd name="T16" fmla="*/ 82 w 134"/>
              <a:gd name="T17" fmla="*/ 41 h 177"/>
              <a:gd name="T18" fmla="*/ 37 w 134"/>
              <a:gd name="T19" fmla="*/ 142 h 177"/>
              <a:gd name="T20" fmla="*/ 67 w 134"/>
              <a:gd name="T21" fmla="*/ 155 h 177"/>
              <a:gd name="T22" fmla="*/ 110 w 134"/>
              <a:gd name="T23" fmla="*/ 111 h 177"/>
              <a:gd name="T24" fmla="*/ 98 w 134"/>
              <a:gd name="T25" fmla="*/ 81 h 177"/>
              <a:gd name="T26" fmla="*/ 37 w 134"/>
              <a:gd name="T27" fmla="*/ 81 h 177"/>
              <a:gd name="T28" fmla="*/ 24 w 134"/>
              <a:gd name="T29" fmla="*/ 111 h 177"/>
              <a:gd name="T30" fmla="*/ 37 w 134"/>
              <a:gd name="T31" fmla="*/ 142 h 177"/>
              <a:gd name="T32" fmla="*/ 42 w 134"/>
              <a:gd name="T33" fmla="*/ 87 h 177"/>
              <a:gd name="T34" fmla="*/ 67 w 134"/>
              <a:gd name="T35" fmla="*/ 76 h 177"/>
              <a:gd name="T36" fmla="*/ 92 w 134"/>
              <a:gd name="T37" fmla="*/ 87 h 177"/>
              <a:gd name="T38" fmla="*/ 92 w 134"/>
              <a:gd name="T39" fmla="*/ 136 h 177"/>
              <a:gd name="T40" fmla="*/ 43 w 134"/>
              <a:gd name="T41" fmla="*/ 136 h 177"/>
              <a:gd name="T42" fmla="*/ 43 w 134"/>
              <a:gd name="T43" fmla="*/ 136 h 177"/>
              <a:gd name="T44" fmla="*/ 42 w 134"/>
              <a:gd name="T45" fmla="*/ 87 h 177"/>
              <a:gd name="T46" fmla="*/ 127 w 134"/>
              <a:gd name="T47" fmla="*/ 0 h 177"/>
              <a:gd name="T48" fmla="*/ 0 w 134"/>
              <a:gd name="T49" fmla="*/ 7 h 177"/>
              <a:gd name="T50" fmla="*/ 7 w 134"/>
              <a:gd name="T51" fmla="*/ 177 h 177"/>
              <a:gd name="T52" fmla="*/ 134 w 134"/>
              <a:gd name="T53" fmla="*/ 170 h 177"/>
              <a:gd name="T54" fmla="*/ 127 w 134"/>
              <a:gd name="T55" fmla="*/ 0 h 177"/>
              <a:gd name="T56" fmla="*/ 120 w 134"/>
              <a:gd name="T57" fmla="*/ 163 h 177"/>
              <a:gd name="T58" fmla="*/ 14 w 134"/>
              <a:gd name="T59" fmla="*/ 15 h 177"/>
              <a:gd name="T60" fmla="*/ 120 w 134"/>
              <a:gd name="T61" fmla="*/ 163 h 177"/>
              <a:gd name="T62" fmla="*/ 54 w 134"/>
              <a:gd name="T63" fmla="*/ 124 h 177"/>
              <a:gd name="T64" fmla="*/ 67 w 134"/>
              <a:gd name="T65" fmla="*/ 129 h 177"/>
              <a:gd name="T66" fmla="*/ 85 w 134"/>
              <a:gd name="T67" fmla="*/ 111 h 177"/>
              <a:gd name="T68" fmla="*/ 80 w 134"/>
              <a:gd name="T69" fmla="*/ 99 h 177"/>
              <a:gd name="T70" fmla="*/ 55 w 134"/>
              <a:gd name="T71" fmla="*/ 99 h 177"/>
              <a:gd name="T72" fmla="*/ 49 w 134"/>
              <a:gd name="T73" fmla="*/ 111 h 177"/>
              <a:gd name="T74" fmla="*/ 60 w 134"/>
              <a:gd name="T75" fmla="*/ 105 h 177"/>
              <a:gd name="T76" fmla="*/ 60 w 134"/>
              <a:gd name="T77" fmla="*/ 105 h 177"/>
              <a:gd name="T78" fmla="*/ 74 w 134"/>
              <a:gd name="T79" fmla="*/ 105 h 177"/>
              <a:gd name="T80" fmla="*/ 77 w 134"/>
              <a:gd name="T81" fmla="*/ 111 h 177"/>
              <a:gd name="T82" fmla="*/ 74 w 134"/>
              <a:gd name="T83" fmla="*/ 118 h 177"/>
              <a:gd name="T84" fmla="*/ 60 w 134"/>
              <a:gd name="T85" fmla="*/ 118 h 177"/>
              <a:gd name="T86" fmla="*/ 58 w 134"/>
              <a:gd name="T87" fmla="*/ 111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4" h="177">
                <a:moveTo>
                  <a:pt x="94" y="62"/>
                </a:moveTo>
                <a:cubicBezTo>
                  <a:pt x="100" y="62"/>
                  <a:pt x="105" y="59"/>
                  <a:pt x="109" y="55"/>
                </a:cubicBezTo>
                <a:cubicBezTo>
                  <a:pt x="113" y="52"/>
                  <a:pt x="115" y="46"/>
                  <a:pt x="115" y="41"/>
                </a:cubicBezTo>
                <a:cubicBezTo>
                  <a:pt x="115" y="35"/>
                  <a:pt x="113" y="30"/>
                  <a:pt x="109" y="26"/>
                </a:cubicBezTo>
                <a:cubicBezTo>
                  <a:pt x="105" y="22"/>
                  <a:pt x="100" y="20"/>
                  <a:pt x="94" y="20"/>
                </a:cubicBezTo>
                <a:cubicBezTo>
                  <a:pt x="88" y="20"/>
                  <a:pt x="83" y="22"/>
                  <a:pt x="79" y="26"/>
                </a:cubicBezTo>
                <a:cubicBezTo>
                  <a:pt x="76" y="30"/>
                  <a:pt x="73" y="35"/>
                  <a:pt x="73" y="41"/>
                </a:cubicBezTo>
                <a:cubicBezTo>
                  <a:pt x="73" y="46"/>
                  <a:pt x="76" y="52"/>
                  <a:pt x="79" y="55"/>
                </a:cubicBezTo>
                <a:cubicBezTo>
                  <a:pt x="83" y="59"/>
                  <a:pt x="88" y="62"/>
                  <a:pt x="94" y="62"/>
                </a:cubicBezTo>
                <a:close/>
                <a:moveTo>
                  <a:pt x="85" y="32"/>
                </a:moveTo>
                <a:cubicBezTo>
                  <a:pt x="85" y="32"/>
                  <a:pt x="85" y="32"/>
                  <a:pt x="85" y="32"/>
                </a:cubicBezTo>
                <a:cubicBezTo>
                  <a:pt x="88" y="29"/>
                  <a:pt x="91" y="28"/>
                  <a:pt x="94" y="28"/>
                </a:cubicBezTo>
                <a:cubicBezTo>
                  <a:pt x="98" y="28"/>
                  <a:pt x="101" y="29"/>
                  <a:pt x="103" y="32"/>
                </a:cubicBezTo>
                <a:cubicBezTo>
                  <a:pt x="105" y="34"/>
                  <a:pt x="107" y="37"/>
                  <a:pt x="107" y="41"/>
                </a:cubicBezTo>
                <a:cubicBezTo>
                  <a:pt x="107" y="44"/>
                  <a:pt x="105" y="47"/>
                  <a:pt x="103" y="49"/>
                </a:cubicBezTo>
                <a:cubicBezTo>
                  <a:pt x="101" y="52"/>
                  <a:pt x="98" y="53"/>
                  <a:pt x="94" y="53"/>
                </a:cubicBezTo>
                <a:cubicBezTo>
                  <a:pt x="91" y="53"/>
                  <a:pt x="88" y="52"/>
                  <a:pt x="85" y="49"/>
                </a:cubicBezTo>
                <a:cubicBezTo>
                  <a:pt x="83" y="47"/>
                  <a:pt x="82" y="44"/>
                  <a:pt x="82" y="41"/>
                </a:cubicBezTo>
                <a:cubicBezTo>
                  <a:pt x="82" y="37"/>
                  <a:pt x="83" y="34"/>
                  <a:pt x="85" y="32"/>
                </a:cubicBezTo>
                <a:close/>
                <a:moveTo>
                  <a:pt x="37" y="142"/>
                </a:moveTo>
                <a:cubicBezTo>
                  <a:pt x="37" y="142"/>
                  <a:pt x="37" y="142"/>
                  <a:pt x="37" y="142"/>
                </a:cubicBezTo>
                <a:cubicBezTo>
                  <a:pt x="44" y="150"/>
                  <a:pt x="55" y="155"/>
                  <a:pt x="67" y="155"/>
                </a:cubicBezTo>
                <a:cubicBezTo>
                  <a:pt x="79" y="155"/>
                  <a:pt x="90" y="150"/>
                  <a:pt x="98" y="142"/>
                </a:cubicBezTo>
                <a:cubicBezTo>
                  <a:pt x="106" y="134"/>
                  <a:pt x="110" y="123"/>
                  <a:pt x="110" y="111"/>
                </a:cubicBezTo>
                <a:cubicBezTo>
                  <a:pt x="110" y="99"/>
                  <a:pt x="106" y="89"/>
                  <a:pt x="98" y="81"/>
                </a:cubicBezTo>
                <a:cubicBezTo>
                  <a:pt x="98" y="81"/>
                  <a:pt x="98" y="81"/>
                  <a:pt x="98" y="81"/>
                </a:cubicBezTo>
                <a:cubicBezTo>
                  <a:pt x="90" y="73"/>
                  <a:pt x="79" y="68"/>
                  <a:pt x="67" y="68"/>
                </a:cubicBezTo>
                <a:cubicBezTo>
                  <a:pt x="55" y="68"/>
                  <a:pt x="44" y="73"/>
                  <a:pt x="37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29" y="89"/>
                  <a:pt x="24" y="99"/>
                  <a:pt x="24" y="111"/>
                </a:cubicBezTo>
                <a:cubicBezTo>
                  <a:pt x="24" y="123"/>
                  <a:pt x="29" y="134"/>
                  <a:pt x="37" y="142"/>
                </a:cubicBezTo>
                <a:cubicBezTo>
                  <a:pt x="37" y="142"/>
                  <a:pt x="37" y="142"/>
                  <a:pt x="37" y="142"/>
                </a:cubicBezTo>
                <a:close/>
                <a:moveTo>
                  <a:pt x="42" y="87"/>
                </a:moveTo>
                <a:cubicBezTo>
                  <a:pt x="42" y="87"/>
                  <a:pt x="42" y="87"/>
                  <a:pt x="42" y="87"/>
                </a:cubicBezTo>
                <a:cubicBezTo>
                  <a:pt x="43" y="87"/>
                  <a:pt x="43" y="87"/>
                  <a:pt x="43" y="87"/>
                </a:cubicBezTo>
                <a:cubicBezTo>
                  <a:pt x="49" y="80"/>
                  <a:pt x="58" y="76"/>
                  <a:pt x="67" y="76"/>
                </a:cubicBezTo>
                <a:cubicBezTo>
                  <a:pt x="77" y="76"/>
                  <a:pt x="86" y="80"/>
                  <a:pt x="92" y="87"/>
                </a:cubicBezTo>
                <a:cubicBezTo>
                  <a:pt x="92" y="87"/>
                  <a:pt x="92" y="87"/>
                  <a:pt x="92" y="87"/>
                </a:cubicBezTo>
                <a:cubicBezTo>
                  <a:pt x="98" y="93"/>
                  <a:pt x="102" y="102"/>
                  <a:pt x="102" y="111"/>
                </a:cubicBezTo>
                <a:cubicBezTo>
                  <a:pt x="102" y="121"/>
                  <a:pt x="98" y="130"/>
                  <a:pt x="92" y="136"/>
                </a:cubicBezTo>
                <a:cubicBezTo>
                  <a:pt x="86" y="142"/>
                  <a:pt x="77" y="146"/>
                  <a:pt x="67" y="146"/>
                </a:cubicBezTo>
                <a:cubicBezTo>
                  <a:pt x="58" y="146"/>
                  <a:pt x="49" y="142"/>
                  <a:pt x="43" y="136"/>
                </a:cubicBezTo>
                <a:cubicBezTo>
                  <a:pt x="42" y="136"/>
                  <a:pt x="42" y="136"/>
                  <a:pt x="42" y="136"/>
                </a:cubicBezTo>
                <a:cubicBezTo>
                  <a:pt x="43" y="136"/>
                  <a:pt x="43" y="136"/>
                  <a:pt x="43" y="136"/>
                </a:cubicBezTo>
                <a:cubicBezTo>
                  <a:pt x="36" y="130"/>
                  <a:pt x="32" y="121"/>
                  <a:pt x="32" y="111"/>
                </a:cubicBezTo>
                <a:cubicBezTo>
                  <a:pt x="32" y="102"/>
                  <a:pt x="36" y="93"/>
                  <a:pt x="42" y="87"/>
                </a:cubicBezTo>
                <a:close/>
                <a:moveTo>
                  <a:pt x="127" y="0"/>
                </a:moveTo>
                <a:cubicBezTo>
                  <a:pt x="127" y="0"/>
                  <a:pt x="127" y="0"/>
                  <a:pt x="127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4"/>
                  <a:pt x="0" y="7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74"/>
                  <a:pt x="3" y="177"/>
                  <a:pt x="7" y="177"/>
                </a:cubicBezTo>
                <a:cubicBezTo>
                  <a:pt x="127" y="177"/>
                  <a:pt x="127" y="177"/>
                  <a:pt x="127" y="177"/>
                </a:cubicBezTo>
                <a:cubicBezTo>
                  <a:pt x="131" y="177"/>
                  <a:pt x="134" y="174"/>
                  <a:pt x="134" y="170"/>
                </a:cubicBezTo>
                <a:cubicBezTo>
                  <a:pt x="134" y="7"/>
                  <a:pt x="134" y="7"/>
                  <a:pt x="134" y="7"/>
                </a:cubicBezTo>
                <a:cubicBezTo>
                  <a:pt x="134" y="4"/>
                  <a:pt x="131" y="0"/>
                  <a:pt x="127" y="0"/>
                </a:cubicBezTo>
                <a:close/>
                <a:moveTo>
                  <a:pt x="120" y="163"/>
                </a:moveTo>
                <a:cubicBezTo>
                  <a:pt x="120" y="163"/>
                  <a:pt x="120" y="163"/>
                  <a:pt x="120" y="163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5"/>
                  <a:pt x="14" y="15"/>
                  <a:pt x="14" y="15"/>
                </a:cubicBezTo>
                <a:cubicBezTo>
                  <a:pt x="120" y="15"/>
                  <a:pt x="120" y="15"/>
                  <a:pt x="120" y="15"/>
                </a:cubicBezTo>
                <a:cubicBezTo>
                  <a:pt x="120" y="163"/>
                  <a:pt x="120" y="163"/>
                  <a:pt x="120" y="163"/>
                </a:cubicBezTo>
                <a:close/>
                <a:moveTo>
                  <a:pt x="54" y="124"/>
                </a:moveTo>
                <a:cubicBezTo>
                  <a:pt x="54" y="124"/>
                  <a:pt x="54" y="124"/>
                  <a:pt x="54" y="124"/>
                </a:cubicBezTo>
                <a:cubicBezTo>
                  <a:pt x="55" y="124"/>
                  <a:pt x="55" y="124"/>
                  <a:pt x="55" y="124"/>
                </a:cubicBezTo>
                <a:cubicBezTo>
                  <a:pt x="58" y="127"/>
                  <a:pt x="62" y="129"/>
                  <a:pt x="67" y="129"/>
                </a:cubicBezTo>
                <a:cubicBezTo>
                  <a:pt x="72" y="129"/>
                  <a:pt x="77" y="127"/>
                  <a:pt x="80" y="124"/>
                </a:cubicBezTo>
                <a:cubicBezTo>
                  <a:pt x="83" y="121"/>
                  <a:pt x="85" y="116"/>
                  <a:pt x="85" y="111"/>
                </a:cubicBezTo>
                <a:cubicBezTo>
                  <a:pt x="85" y="106"/>
                  <a:pt x="83" y="102"/>
                  <a:pt x="80" y="99"/>
                </a:cubicBezTo>
                <a:cubicBezTo>
                  <a:pt x="80" y="99"/>
                  <a:pt x="80" y="99"/>
                  <a:pt x="80" y="99"/>
                </a:cubicBezTo>
                <a:cubicBezTo>
                  <a:pt x="77" y="95"/>
                  <a:pt x="72" y="93"/>
                  <a:pt x="67" y="93"/>
                </a:cubicBezTo>
                <a:cubicBezTo>
                  <a:pt x="62" y="93"/>
                  <a:pt x="58" y="95"/>
                  <a:pt x="55" y="99"/>
                </a:cubicBezTo>
                <a:cubicBezTo>
                  <a:pt x="55" y="99"/>
                  <a:pt x="55" y="99"/>
                  <a:pt x="55" y="99"/>
                </a:cubicBezTo>
                <a:cubicBezTo>
                  <a:pt x="51" y="102"/>
                  <a:pt x="49" y="106"/>
                  <a:pt x="49" y="111"/>
                </a:cubicBezTo>
                <a:cubicBezTo>
                  <a:pt x="49" y="116"/>
                  <a:pt x="51" y="120"/>
                  <a:pt x="54" y="124"/>
                </a:cubicBezTo>
                <a:close/>
                <a:moveTo>
                  <a:pt x="60" y="105"/>
                </a:moveTo>
                <a:cubicBezTo>
                  <a:pt x="60" y="105"/>
                  <a:pt x="60" y="105"/>
                  <a:pt x="60" y="105"/>
                </a:cubicBezTo>
                <a:cubicBezTo>
                  <a:pt x="60" y="105"/>
                  <a:pt x="60" y="105"/>
                  <a:pt x="60" y="105"/>
                </a:cubicBezTo>
                <a:cubicBezTo>
                  <a:pt x="62" y="103"/>
                  <a:pt x="65" y="102"/>
                  <a:pt x="67" y="102"/>
                </a:cubicBezTo>
                <a:cubicBezTo>
                  <a:pt x="70" y="102"/>
                  <a:pt x="72" y="103"/>
                  <a:pt x="74" y="105"/>
                </a:cubicBezTo>
                <a:cubicBezTo>
                  <a:pt x="74" y="105"/>
                  <a:pt x="74" y="105"/>
                  <a:pt x="74" y="105"/>
                </a:cubicBezTo>
                <a:cubicBezTo>
                  <a:pt x="76" y="106"/>
                  <a:pt x="77" y="109"/>
                  <a:pt x="77" y="111"/>
                </a:cubicBezTo>
                <a:cubicBezTo>
                  <a:pt x="77" y="114"/>
                  <a:pt x="76" y="116"/>
                  <a:pt x="74" y="118"/>
                </a:cubicBezTo>
                <a:cubicBezTo>
                  <a:pt x="74" y="118"/>
                  <a:pt x="74" y="118"/>
                  <a:pt x="74" y="118"/>
                </a:cubicBezTo>
                <a:cubicBezTo>
                  <a:pt x="72" y="120"/>
                  <a:pt x="70" y="121"/>
                  <a:pt x="67" y="121"/>
                </a:cubicBezTo>
                <a:cubicBezTo>
                  <a:pt x="65" y="121"/>
                  <a:pt x="62" y="120"/>
                  <a:pt x="60" y="118"/>
                </a:cubicBezTo>
                <a:cubicBezTo>
                  <a:pt x="60" y="118"/>
                  <a:pt x="60" y="118"/>
                  <a:pt x="60" y="118"/>
                </a:cubicBezTo>
                <a:cubicBezTo>
                  <a:pt x="59" y="116"/>
                  <a:pt x="58" y="114"/>
                  <a:pt x="58" y="111"/>
                </a:cubicBezTo>
                <a:cubicBezTo>
                  <a:pt x="58" y="109"/>
                  <a:pt x="59" y="106"/>
                  <a:pt x="60" y="1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Oval 14"/>
          <p:cNvSpPr/>
          <p:nvPr/>
        </p:nvSpPr>
        <p:spPr>
          <a:xfrm>
            <a:off x="6044036" y="3053836"/>
            <a:ext cx="545814" cy="545814"/>
          </a:xfrm>
          <a:prstGeom prst="ellipse">
            <a:avLst/>
          </a:prstGeom>
          <a:solidFill>
            <a:srgbClr val="4D4D4D"/>
          </a:solidFill>
          <a:ln>
            <a:noFill/>
          </a:ln>
          <a:effectLst>
            <a:outerShdw blurRad="1651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en-IN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Freeform 262"/>
          <p:cNvSpPr>
            <a:spLocks noEditPoints="1"/>
          </p:cNvSpPr>
          <p:nvPr/>
        </p:nvSpPr>
        <p:spPr bwMode="auto">
          <a:xfrm>
            <a:off x="6198914" y="3191442"/>
            <a:ext cx="236059" cy="270603"/>
          </a:xfrm>
          <a:custGeom>
            <a:avLst/>
            <a:gdLst>
              <a:gd name="T0" fmla="*/ 145 w 157"/>
              <a:gd name="T1" fmla="*/ 115 h 181"/>
              <a:gd name="T2" fmla="*/ 144 w 157"/>
              <a:gd name="T3" fmla="*/ 94 h 181"/>
              <a:gd name="T4" fmla="*/ 151 w 157"/>
              <a:gd name="T5" fmla="*/ 67 h 181"/>
              <a:gd name="T6" fmla="*/ 137 w 157"/>
              <a:gd name="T7" fmla="*/ 32 h 181"/>
              <a:gd name="T8" fmla="*/ 117 w 157"/>
              <a:gd name="T9" fmla="*/ 10 h 181"/>
              <a:gd name="T10" fmla="*/ 88 w 157"/>
              <a:gd name="T11" fmla="*/ 4 h 181"/>
              <a:gd name="T12" fmla="*/ 61 w 157"/>
              <a:gd name="T13" fmla="*/ 11 h 181"/>
              <a:gd name="T14" fmla="*/ 34 w 157"/>
              <a:gd name="T15" fmla="*/ 18 h 181"/>
              <a:gd name="T16" fmla="*/ 12 w 157"/>
              <a:gd name="T17" fmla="*/ 38 h 181"/>
              <a:gd name="T18" fmla="*/ 5 w 157"/>
              <a:gd name="T19" fmla="*/ 67 h 181"/>
              <a:gd name="T20" fmla="*/ 13 w 157"/>
              <a:gd name="T21" fmla="*/ 94 h 181"/>
              <a:gd name="T22" fmla="*/ 12 w 157"/>
              <a:gd name="T23" fmla="*/ 115 h 181"/>
              <a:gd name="T24" fmla="*/ 5 w 157"/>
              <a:gd name="T25" fmla="*/ 158 h 181"/>
              <a:gd name="T26" fmla="*/ 46 w 157"/>
              <a:gd name="T27" fmla="*/ 180 h 181"/>
              <a:gd name="T28" fmla="*/ 78 w 157"/>
              <a:gd name="T29" fmla="*/ 153 h 181"/>
              <a:gd name="T30" fmla="*/ 111 w 157"/>
              <a:gd name="T31" fmla="*/ 180 h 181"/>
              <a:gd name="T32" fmla="*/ 152 w 157"/>
              <a:gd name="T33" fmla="*/ 158 h 181"/>
              <a:gd name="T34" fmla="*/ 44 w 157"/>
              <a:gd name="T35" fmla="*/ 168 h 181"/>
              <a:gd name="T36" fmla="*/ 27 w 157"/>
              <a:gd name="T37" fmla="*/ 124 h 181"/>
              <a:gd name="T38" fmla="*/ 50 w 157"/>
              <a:gd name="T39" fmla="*/ 145 h 181"/>
              <a:gd name="T40" fmla="*/ 92 w 157"/>
              <a:gd name="T41" fmla="*/ 129 h 181"/>
              <a:gd name="T42" fmla="*/ 70 w 157"/>
              <a:gd name="T43" fmla="*/ 132 h 181"/>
              <a:gd name="T44" fmla="*/ 58 w 157"/>
              <a:gd name="T45" fmla="*/ 128 h 181"/>
              <a:gd name="T46" fmla="*/ 44 w 157"/>
              <a:gd name="T47" fmla="*/ 120 h 181"/>
              <a:gd name="T48" fmla="*/ 27 w 157"/>
              <a:gd name="T49" fmla="*/ 97 h 181"/>
              <a:gd name="T50" fmla="*/ 23 w 157"/>
              <a:gd name="T51" fmla="*/ 84 h 181"/>
              <a:gd name="T52" fmla="*/ 27 w 157"/>
              <a:gd name="T53" fmla="*/ 63 h 181"/>
              <a:gd name="T54" fmla="*/ 24 w 157"/>
              <a:gd name="T55" fmla="*/ 45 h 181"/>
              <a:gd name="T56" fmla="*/ 44 w 157"/>
              <a:gd name="T57" fmla="*/ 33 h 181"/>
              <a:gd name="T58" fmla="*/ 65 w 157"/>
              <a:gd name="T59" fmla="*/ 25 h 181"/>
              <a:gd name="T60" fmla="*/ 78 w 157"/>
              <a:gd name="T61" fmla="*/ 14 h 181"/>
              <a:gd name="T62" fmla="*/ 99 w 157"/>
              <a:gd name="T63" fmla="*/ 25 h 181"/>
              <a:gd name="T64" fmla="*/ 113 w 157"/>
              <a:gd name="T65" fmla="*/ 33 h 181"/>
              <a:gd name="T66" fmla="*/ 130 w 157"/>
              <a:gd name="T67" fmla="*/ 56 h 181"/>
              <a:gd name="T68" fmla="*/ 141 w 157"/>
              <a:gd name="T69" fmla="*/ 77 h 181"/>
              <a:gd name="T70" fmla="*/ 130 w 157"/>
              <a:gd name="T71" fmla="*/ 97 h 181"/>
              <a:gd name="T72" fmla="*/ 116 w 157"/>
              <a:gd name="T73" fmla="*/ 115 h 181"/>
              <a:gd name="T74" fmla="*/ 99 w 157"/>
              <a:gd name="T75" fmla="*/ 128 h 181"/>
              <a:gd name="T76" fmla="*/ 126 w 157"/>
              <a:gd name="T77" fmla="*/ 149 h 181"/>
              <a:gd name="T78" fmla="*/ 107 w 157"/>
              <a:gd name="T79" fmla="*/ 145 h 181"/>
              <a:gd name="T80" fmla="*/ 123 w 157"/>
              <a:gd name="T81" fmla="*/ 136 h 181"/>
              <a:gd name="T82" fmla="*/ 130 w 157"/>
              <a:gd name="T83" fmla="*/ 124 h 181"/>
              <a:gd name="T84" fmla="*/ 104 w 157"/>
              <a:gd name="T85" fmla="*/ 103 h 181"/>
              <a:gd name="T86" fmla="*/ 52 w 157"/>
              <a:gd name="T87" fmla="*/ 51 h 181"/>
              <a:gd name="T88" fmla="*/ 78 w 157"/>
              <a:gd name="T89" fmla="*/ 114 h 181"/>
              <a:gd name="T90" fmla="*/ 99 w 157"/>
              <a:gd name="T91" fmla="*/ 97 h 181"/>
              <a:gd name="T92" fmla="*/ 50 w 157"/>
              <a:gd name="T93" fmla="*/ 77 h 181"/>
              <a:gd name="T94" fmla="*/ 107 w 157"/>
              <a:gd name="T95" fmla="*/ 77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57" h="181">
                <a:moveTo>
                  <a:pt x="156" y="151"/>
                </a:moveTo>
                <a:cubicBezTo>
                  <a:pt x="138" y="121"/>
                  <a:pt x="138" y="121"/>
                  <a:pt x="138" y="121"/>
                </a:cubicBezTo>
                <a:cubicBezTo>
                  <a:pt x="141" y="120"/>
                  <a:pt x="143" y="118"/>
                  <a:pt x="145" y="115"/>
                </a:cubicBezTo>
                <a:cubicBezTo>
                  <a:pt x="145" y="115"/>
                  <a:pt x="145" y="115"/>
                  <a:pt x="145" y="115"/>
                </a:cubicBezTo>
                <a:cubicBezTo>
                  <a:pt x="145" y="115"/>
                  <a:pt x="145" y="115"/>
                  <a:pt x="145" y="115"/>
                </a:cubicBezTo>
                <a:cubicBezTo>
                  <a:pt x="146" y="112"/>
                  <a:pt x="147" y="109"/>
                  <a:pt x="146" y="105"/>
                </a:cubicBezTo>
                <a:cubicBezTo>
                  <a:pt x="144" y="94"/>
                  <a:pt x="144" y="94"/>
                  <a:pt x="144" y="94"/>
                </a:cubicBezTo>
                <a:cubicBezTo>
                  <a:pt x="144" y="94"/>
                  <a:pt x="144" y="94"/>
                  <a:pt x="144" y="94"/>
                </a:cubicBezTo>
                <a:cubicBezTo>
                  <a:pt x="151" y="86"/>
                  <a:pt x="151" y="86"/>
                  <a:pt x="151" y="86"/>
                </a:cubicBezTo>
                <a:cubicBezTo>
                  <a:pt x="151" y="86"/>
                  <a:pt x="151" y="86"/>
                  <a:pt x="151" y="86"/>
                </a:cubicBezTo>
                <a:cubicBezTo>
                  <a:pt x="154" y="83"/>
                  <a:pt x="155" y="80"/>
                  <a:pt x="155" y="77"/>
                </a:cubicBezTo>
                <a:cubicBezTo>
                  <a:pt x="155" y="73"/>
                  <a:pt x="154" y="70"/>
                  <a:pt x="151" y="67"/>
                </a:cubicBezTo>
                <a:cubicBezTo>
                  <a:pt x="144" y="59"/>
                  <a:pt x="144" y="59"/>
                  <a:pt x="144" y="59"/>
                </a:cubicBezTo>
                <a:cubicBezTo>
                  <a:pt x="146" y="48"/>
                  <a:pt x="146" y="48"/>
                  <a:pt x="146" y="48"/>
                </a:cubicBezTo>
                <a:cubicBezTo>
                  <a:pt x="147" y="45"/>
                  <a:pt x="146" y="41"/>
                  <a:pt x="145" y="38"/>
                </a:cubicBezTo>
                <a:cubicBezTo>
                  <a:pt x="143" y="35"/>
                  <a:pt x="140" y="33"/>
                  <a:pt x="137" y="32"/>
                </a:cubicBezTo>
                <a:cubicBezTo>
                  <a:pt x="126" y="29"/>
                  <a:pt x="126" y="29"/>
                  <a:pt x="126" y="29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2" y="15"/>
                  <a:pt x="120" y="12"/>
                  <a:pt x="117" y="10"/>
                </a:cubicBezTo>
                <a:cubicBezTo>
                  <a:pt x="117" y="10"/>
                  <a:pt x="117" y="10"/>
                  <a:pt x="117" y="10"/>
                </a:cubicBezTo>
                <a:cubicBezTo>
                  <a:pt x="114" y="9"/>
                  <a:pt x="110" y="8"/>
                  <a:pt x="107" y="9"/>
                </a:cubicBezTo>
                <a:cubicBezTo>
                  <a:pt x="96" y="11"/>
                  <a:pt x="96" y="11"/>
                  <a:pt x="96" y="11"/>
                </a:cubicBezTo>
                <a:cubicBezTo>
                  <a:pt x="96" y="11"/>
                  <a:pt x="96" y="11"/>
                  <a:pt x="96" y="11"/>
                </a:cubicBezTo>
                <a:cubicBezTo>
                  <a:pt x="88" y="4"/>
                  <a:pt x="88" y="4"/>
                  <a:pt x="88" y="4"/>
                </a:cubicBezTo>
                <a:cubicBezTo>
                  <a:pt x="88" y="4"/>
                  <a:pt x="88" y="4"/>
                  <a:pt x="88" y="4"/>
                </a:cubicBezTo>
                <a:cubicBezTo>
                  <a:pt x="85" y="1"/>
                  <a:pt x="82" y="0"/>
                  <a:pt x="78" y="0"/>
                </a:cubicBezTo>
                <a:cubicBezTo>
                  <a:pt x="75" y="0"/>
                  <a:pt x="72" y="1"/>
                  <a:pt x="69" y="4"/>
                </a:cubicBezTo>
                <a:cubicBezTo>
                  <a:pt x="61" y="11"/>
                  <a:pt x="61" y="11"/>
                  <a:pt x="61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50" y="9"/>
                  <a:pt x="50" y="9"/>
                  <a:pt x="50" y="9"/>
                </a:cubicBezTo>
                <a:cubicBezTo>
                  <a:pt x="46" y="8"/>
                  <a:pt x="43" y="9"/>
                  <a:pt x="40" y="10"/>
                </a:cubicBezTo>
                <a:cubicBezTo>
                  <a:pt x="37" y="12"/>
                  <a:pt x="35" y="15"/>
                  <a:pt x="34" y="18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20" y="32"/>
                  <a:pt x="20" y="32"/>
                  <a:pt x="20" y="32"/>
                </a:cubicBezTo>
                <a:cubicBezTo>
                  <a:pt x="16" y="33"/>
                  <a:pt x="14" y="35"/>
                  <a:pt x="12" y="38"/>
                </a:cubicBezTo>
                <a:cubicBezTo>
                  <a:pt x="10" y="41"/>
                  <a:pt x="10" y="45"/>
                  <a:pt x="10" y="48"/>
                </a:cubicBezTo>
                <a:cubicBezTo>
                  <a:pt x="13" y="59"/>
                  <a:pt x="13" y="59"/>
                  <a:pt x="13" y="59"/>
                </a:cubicBezTo>
                <a:cubicBezTo>
                  <a:pt x="6" y="67"/>
                  <a:pt x="6" y="67"/>
                  <a:pt x="6" y="67"/>
                </a:cubicBezTo>
                <a:cubicBezTo>
                  <a:pt x="5" y="67"/>
                  <a:pt x="5" y="67"/>
                  <a:pt x="5" y="67"/>
                </a:cubicBezTo>
                <a:cubicBezTo>
                  <a:pt x="3" y="70"/>
                  <a:pt x="2" y="73"/>
                  <a:pt x="2" y="77"/>
                </a:cubicBezTo>
                <a:cubicBezTo>
                  <a:pt x="2" y="80"/>
                  <a:pt x="3" y="83"/>
                  <a:pt x="5" y="86"/>
                </a:cubicBezTo>
                <a:cubicBezTo>
                  <a:pt x="5" y="86"/>
                  <a:pt x="5" y="86"/>
                  <a:pt x="5" y="86"/>
                </a:cubicBezTo>
                <a:cubicBezTo>
                  <a:pt x="13" y="94"/>
                  <a:pt x="13" y="94"/>
                  <a:pt x="13" y="94"/>
                </a:cubicBezTo>
                <a:cubicBezTo>
                  <a:pt x="13" y="94"/>
                  <a:pt x="13" y="94"/>
                  <a:pt x="13" y="94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10" y="109"/>
                  <a:pt x="10" y="112"/>
                  <a:pt x="12" y="115"/>
                </a:cubicBezTo>
                <a:cubicBezTo>
                  <a:pt x="13" y="118"/>
                  <a:pt x="16" y="120"/>
                  <a:pt x="19" y="121"/>
                </a:cubicBezTo>
                <a:cubicBezTo>
                  <a:pt x="1" y="151"/>
                  <a:pt x="1" y="151"/>
                  <a:pt x="1" y="151"/>
                </a:cubicBezTo>
                <a:cubicBezTo>
                  <a:pt x="0" y="153"/>
                  <a:pt x="1" y="156"/>
                  <a:pt x="3" y="157"/>
                </a:cubicBezTo>
                <a:cubicBezTo>
                  <a:pt x="3" y="158"/>
                  <a:pt x="4" y="158"/>
                  <a:pt x="5" y="158"/>
                </a:cubicBezTo>
                <a:cubicBezTo>
                  <a:pt x="5" y="158"/>
                  <a:pt x="5" y="158"/>
                  <a:pt x="5" y="158"/>
                </a:cubicBezTo>
                <a:cubicBezTo>
                  <a:pt x="29" y="158"/>
                  <a:pt x="29" y="158"/>
                  <a:pt x="29" y="158"/>
                </a:cubicBezTo>
                <a:cubicBezTo>
                  <a:pt x="40" y="178"/>
                  <a:pt x="40" y="178"/>
                  <a:pt x="40" y="178"/>
                </a:cubicBezTo>
                <a:cubicBezTo>
                  <a:pt x="41" y="180"/>
                  <a:pt x="44" y="181"/>
                  <a:pt x="46" y="180"/>
                </a:cubicBezTo>
                <a:cubicBezTo>
                  <a:pt x="47" y="180"/>
                  <a:pt x="47" y="179"/>
                  <a:pt x="48" y="178"/>
                </a:cubicBezTo>
                <a:cubicBezTo>
                  <a:pt x="66" y="147"/>
                  <a:pt x="66" y="147"/>
                  <a:pt x="66" y="147"/>
                </a:cubicBezTo>
                <a:cubicBezTo>
                  <a:pt x="69" y="150"/>
                  <a:pt x="69" y="150"/>
                  <a:pt x="69" y="150"/>
                </a:cubicBezTo>
                <a:cubicBezTo>
                  <a:pt x="72" y="152"/>
                  <a:pt x="75" y="153"/>
                  <a:pt x="78" y="153"/>
                </a:cubicBezTo>
                <a:cubicBezTo>
                  <a:pt x="82" y="153"/>
                  <a:pt x="85" y="152"/>
                  <a:pt x="88" y="150"/>
                </a:cubicBezTo>
                <a:cubicBezTo>
                  <a:pt x="91" y="147"/>
                  <a:pt x="91" y="147"/>
                  <a:pt x="91" y="147"/>
                </a:cubicBezTo>
                <a:cubicBezTo>
                  <a:pt x="109" y="178"/>
                  <a:pt x="109" y="178"/>
                  <a:pt x="109" y="178"/>
                </a:cubicBezTo>
                <a:cubicBezTo>
                  <a:pt x="109" y="179"/>
                  <a:pt x="110" y="180"/>
                  <a:pt x="111" y="180"/>
                </a:cubicBezTo>
                <a:cubicBezTo>
                  <a:pt x="113" y="181"/>
                  <a:pt x="115" y="180"/>
                  <a:pt x="116" y="178"/>
                </a:cubicBezTo>
                <a:cubicBezTo>
                  <a:pt x="128" y="158"/>
                  <a:pt x="128" y="158"/>
                  <a:pt x="128" y="158"/>
                </a:cubicBezTo>
                <a:cubicBezTo>
                  <a:pt x="152" y="158"/>
                  <a:pt x="152" y="158"/>
                  <a:pt x="152" y="158"/>
                </a:cubicBezTo>
                <a:cubicBezTo>
                  <a:pt x="152" y="158"/>
                  <a:pt x="152" y="158"/>
                  <a:pt x="152" y="158"/>
                </a:cubicBezTo>
                <a:cubicBezTo>
                  <a:pt x="153" y="158"/>
                  <a:pt x="153" y="158"/>
                  <a:pt x="154" y="157"/>
                </a:cubicBezTo>
                <a:cubicBezTo>
                  <a:pt x="156" y="156"/>
                  <a:pt x="157" y="153"/>
                  <a:pt x="156" y="151"/>
                </a:cubicBezTo>
                <a:close/>
                <a:moveTo>
                  <a:pt x="44" y="168"/>
                </a:moveTo>
                <a:cubicBezTo>
                  <a:pt x="44" y="168"/>
                  <a:pt x="44" y="168"/>
                  <a:pt x="44" y="168"/>
                </a:cubicBezTo>
                <a:cubicBezTo>
                  <a:pt x="35" y="151"/>
                  <a:pt x="35" y="151"/>
                  <a:pt x="35" y="151"/>
                </a:cubicBezTo>
                <a:cubicBezTo>
                  <a:pt x="34" y="150"/>
                  <a:pt x="33" y="149"/>
                  <a:pt x="31" y="149"/>
                </a:cubicBezTo>
                <a:cubicBezTo>
                  <a:pt x="12" y="149"/>
                  <a:pt x="12" y="149"/>
                  <a:pt x="12" y="149"/>
                </a:cubicBezTo>
                <a:cubicBezTo>
                  <a:pt x="27" y="124"/>
                  <a:pt x="27" y="124"/>
                  <a:pt x="27" y="124"/>
                </a:cubicBezTo>
                <a:cubicBezTo>
                  <a:pt x="30" y="125"/>
                  <a:pt x="30" y="125"/>
                  <a:pt x="30" y="125"/>
                </a:cubicBezTo>
                <a:cubicBezTo>
                  <a:pt x="34" y="135"/>
                  <a:pt x="34" y="135"/>
                  <a:pt x="34" y="135"/>
                </a:cubicBezTo>
                <a:cubicBezTo>
                  <a:pt x="35" y="139"/>
                  <a:pt x="37" y="141"/>
                  <a:pt x="40" y="143"/>
                </a:cubicBezTo>
                <a:cubicBezTo>
                  <a:pt x="43" y="145"/>
                  <a:pt x="46" y="145"/>
                  <a:pt x="50" y="145"/>
                </a:cubicBezTo>
                <a:cubicBezTo>
                  <a:pt x="59" y="143"/>
                  <a:pt x="59" y="143"/>
                  <a:pt x="59" y="143"/>
                </a:cubicBezTo>
                <a:cubicBezTo>
                  <a:pt x="44" y="168"/>
                  <a:pt x="44" y="168"/>
                  <a:pt x="44" y="168"/>
                </a:cubicBezTo>
                <a:close/>
                <a:moveTo>
                  <a:pt x="92" y="129"/>
                </a:moveTo>
                <a:cubicBezTo>
                  <a:pt x="92" y="129"/>
                  <a:pt x="92" y="129"/>
                  <a:pt x="92" y="129"/>
                </a:cubicBezTo>
                <a:cubicBezTo>
                  <a:pt x="90" y="129"/>
                  <a:pt x="88" y="130"/>
                  <a:pt x="87" y="132"/>
                </a:cubicBezTo>
                <a:cubicBezTo>
                  <a:pt x="86" y="132"/>
                  <a:pt x="86" y="132"/>
                  <a:pt x="86" y="132"/>
                </a:cubicBezTo>
                <a:cubicBezTo>
                  <a:pt x="78" y="139"/>
                  <a:pt x="78" y="139"/>
                  <a:pt x="78" y="139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69" y="130"/>
                  <a:pt x="67" y="129"/>
                  <a:pt x="65" y="129"/>
                </a:cubicBezTo>
                <a:cubicBezTo>
                  <a:pt x="65" y="129"/>
                  <a:pt x="65" y="129"/>
                  <a:pt x="65" y="129"/>
                </a:cubicBezTo>
                <a:cubicBezTo>
                  <a:pt x="62" y="128"/>
                  <a:pt x="60" y="128"/>
                  <a:pt x="58" y="128"/>
                </a:cubicBezTo>
                <a:cubicBezTo>
                  <a:pt x="47" y="131"/>
                  <a:pt x="47" y="131"/>
                  <a:pt x="47" y="131"/>
                </a:cubicBezTo>
                <a:cubicBezTo>
                  <a:pt x="44" y="120"/>
                  <a:pt x="44" y="120"/>
                  <a:pt x="44" y="120"/>
                </a:cubicBezTo>
                <a:cubicBezTo>
                  <a:pt x="44" y="120"/>
                  <a:pt x="44" y="120"/>
                  <a:pt x="44" y="120"/>
                </a:cubicBezTo>
                <a:cubicBezTo>
                  <a:pt x="44" y="120"/>
                  <a:pt x="44" y="120"/>
                  <a:pt x="44" y="120"/>
                </a:cubicBezTo>
                <a:cubicBezTo>
                  <a:pt x="43" y="118"/>
                  <a:pt x="42" y="116"/>
                  <a:pt x="40" y="115"/>
                </a:cubicBezTo>
                <a:cubicBezTo>
                  <a:pt x="39" y="113"/>
                  <a:pt x="37" y="112"/>
                  <a:pt x="35" y="111"/>
                </a:cubicBezTo>
                <a:cubicBezTo>
                  <a:pt x="24" y="108"/>
                  <a:pt x="24" y="108"/>
                  <a:pt x="24" y="108"/>
                </a:cubicBezTo>
                <a:cubicBezTo>
                  <a:pt x="27" y="97"/>
                  <a:pt x="27" y="97"/>
                  <a:pt x="27" y="97"/>
                </a:cubicBezTo>
                <a:cubicBezTo>
                  <a:pt x="27" y="95"/>
                  <a:pt x="27" y="93"/>
                  <a:pt x="27" y="91"/>
                </a:cubicBezTo>
                <a:cubicBezTo>
                  <a:pt x="26" y="90"/>
                  <a:pt x="26" y="90"/>
                  <a:pt x="26" y="90"/>
                </a:cubicBezTo>
                <a:cubicBezTo>
                  <a:pt x="26" y="88"/>
                  <a:pt x="25" y="86"/>
                  <a:pt x="23" y="85"/>
                </a:cubicBezTo>
                <a:cubicBezTo>
                  <a:pt x="23" y="84"/>
                  <a:pt x="23" y="84"/>
                  <a:pt x="23" y="84"/>
                </a:cubicBezTo>
                <a:cubicBezTo>
                  <a:pt x="16" y="77"/>
                  <a:pt x="16" y="77"/>
                  <a:pt x="16" y="77"/>
                </a:cubicBezTo>
                <a:cubicBezTo>
                  <a:pt x="16" y="77"/>
                  <a:pt x="16" y="77"/>
                  <a:pt x="16" y="77"/>
                </a:cubicBezTo>
                <a:cubicBezTo>
                  <a:pt x="23" y="69"/>
                  <a:pt x="23" y="69"/>
                  <a:pt x="23" y="69"/>
                </a:cubicBezTo>
                <a:cubicBezTo>
                  <a:pt x="25" y="67"/>
                  <a:pt x="26" y="65"/>
                  <a:pt x="27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7" y="61"/>
                  <a:pt x="27" y="58"/>
                  <a:pt x="27" y="56"/>
                </a:cubicBezTo>
                <a:cubicBezTo>
                  <a:pt x="24" y="45"/>
                  <a:pt x="24" y="45"/>
                  <a:pt x="24" y="45"/>
                </a:cubicBezTo>
                <a:cubicBezTo>
                  <a:pt x="35" y="42"/>
                  <a:pt x="35" y="42"/>
                  <a:pt x="35" y="42"/>
                </a:cubicBezTo>
                <a:cubicBezTo>
                  <a:pt x="37" y="41"/>
                  <a:pt x="39" y="40"/>
                  <a:pt x="40" y="39"/>
                </a:cubicBezTo>
                <a:cubicBezTo>
                  <a:pt x="42" y="37"/>
                  <a:pt x="43" y="35"/>
                  <a:pt x="44" y="33"/>
                </a:cubicBezTo>
                <a:cubicBezTo>
                  <a:pt x="44" y="33"/>
                  <a:pt x="44" y="33"/>
                  <a:pt x="44" y="33"/>
                </a:cubicBezTo>
                <a:cubicBezTo>
                  <a:pt x="47" y="23"/>
                  <a:pt x="47" y="23"/>
                  <a:pt x="47" y="23"/>
                </a:cubicBezTo>
                <a:cubicBezTo>
                  <a:pt x="58" y="25"/>
                  <a:pt x="58" y="25"/>
                  <a:pt x="58" y="25"/>
                </a:cubicBezTo>
                <a:cubicBezTo>
                  <a:pt x="60" y="26"/>
                  <a:pt x="62" y="26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7" y="24"/>
                  <a:pt x="69" y="23"/>
                  <a:pt x="70" y="22"/>
                </a:cubicBezTo>
                <a:cubicBezTo>
                  <a:pt x="71" y="21"/>
                  <a:pt x="71" y="21"/>
                  <a:pt x="71" y="21"/>
                </a:cubicBezTo>
                <a:cubicBezTo>
                  <a:pt x="78" y="14"/>
                  <a:pt x="78" y="14"/>
                  <a:pt x="78" y="14"/>
                </a:cubicBezTo>
                <a:cubicBezTo>
                  <a:pt x="78" y="14"/>
                  <a:pt x="78" y="14"/>
                  <a:pt x="78" y="14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3"/>
                  <a:pt x="90" y="24"/>
                  <a:pt x="92" y="25"/>
                </a:cubicBezTo>
                <a:cubicBezTo>
                  <a:pt x="94" y="26"/>
                  <a:pt x="97" y="26"/>
                  <a:pt x="99" y="25"/>
                </a:cubicBezTo>
                <a:cubicBezTo>
                  <a:pt x="99" y="25"/>
                  <a:pt x="99" y="25"/>
                  <a:pt x="99" y="25"/>
                </a:cubicBezTo>
                <a:cubicBezTo>
                  <a:pt x="110" y="23"/>
                  <a:pt x="110" y="23"/>
                  <a:pt x="110" y="23"/>
                </a:cubicBezTo>
                <a:cubicBezTo>
                  <a:pt x="113" y="33"/>
                  <a:pt x="113" y="33"/>
                  <a:pt x="113" y="33"/>
                </a:cubicBezTo>
                <a:cubicBezTo>
                  <a:pt x="113" y="33"/>
                  <a:pt x="113" y="33"/>
                  <a:pt x="113" y="33"/>
                </a:cubicBezTo>
                <a:cubicBezTo>
                  <a:pt x="113" y="33"/>
                  <a:pt x="113" y="33"/>
                  <a:pt x="113" y="33"/>
                </a:cubicBezTo>
                <a:cubicBezTo>
                  <a:pt x="114" y="38"/>
                  <a:pt x="118" y="41"/>
                  <a:pt x="122" y="42"/>
                </a:cubicBezTo>
                <a:cubicBezTo>
                  <a:pt x="132" y="45"/>
                  <a:pt x="132" y="45"/>
                  <a:pt x="132" y="45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8"/>
                  <a:pt x="130" y="61"/>
                  <a:pt x="130" y="63"/>
                </a:cubicBezTo>
                <a:cubicBezTo>
                  <a:pt x="131" y="65"/>
                  <a:pt x="132" y="67"/>
                  <a:pt x="133" y="69"/>
                </a:cubicBezTo>
                <a:cubicBezTo>
                  <a:pt x="141" y="77"/>
                  <a:pt x="141" y="77"/>
                  <a:pt x="141" y="77"/>
                </a:cubicBezTo>
                <a:cubicBezTo>
                  <a:pt x="141" y="77"/>
                  <a:pt x="141" y="77"/>
                  <a:pt x="141" y="77"/>
                </a:cubicBezTo>
                <a:cubicBezTo>
                  <a:pt x="133" y="85"/>
                  <a:pt x="133" y="85"/>
                  <a:pt x="133" y="85"/>
                </a:cubicBezTo>
                <a:cubicBezTo>
                  <a:pt x="132" y="87"/>
                  <a:pt x="131" y="88"/>
                  <a:pt x="130" y="91"/>
                </a:cubicBezTo>
                <a:cubicBezTo>
                  <a:pt x="130" y="91"/>
                  <a:pt x="130" y="91"/>
                  <a:pt x="130" y="91"/>
                </a:cubicBezTo>
                <a:cubicBezTo>
                  <a:pt x="130" y="93"/>
                  <a:pt x="130" y="95"/>
                  <a:pt x="130" y="97"/>
                </a:cubicBezTo>
                <a:cubicBezTo>
                  <a:pt x="130" y="97"/>
                  <a:pt x="130" y="97"/>
                  <a:pt x="130" y="9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22" y="111"/>
                  <a:pt x="122" y="111"/>
                  <a:pt x="122" y="111"/>
                </a:cubicBezTo>
                <a:cubicBezTo>
                  <a:pt x="120" y="112"/>
                  <a:pt x="118" y="113"/>
                  <a:pt x="116" y="115"/>
                </a:cubicBezTo>
                <a:cubicBezTo>
                  <a:pt x="115" y="116"/>
                  <a:pt x="114" y="118"/>
                  <a:pt x="113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0" y="131"/>
                  <a:pt x="110" y="131"/>
                  <a:pt x="110" y="131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97" y="128"/>
                  <a:pt x="94" y="128"/>
                  <a:pt x="92" y="129"/>
                </a:cubicBezTo>
                <a:cubicBezTo>
                  <a:pt x="92" y="129"/>
                  <a:pt x="92" y="129"/>
                  <a:pt x="92" y="129"/>
                </a:cubicBezTo>
                <a:close/>
                <a:moveTo>
                  <a:pt x="126" y="149"/>
                </a:moveTo>
                <a:cubicBezTo>
                  <a:pt x="126" y="149"/>
                  <a:pt x="126" y="149"/>
                  <a:pt x="126" y="149"/>
                </a:cubicBezTo>
                <a:cubicBezTo>
                  <a:pt x="124" y="149"/>
                  <a:pt x="123" y="150"/>
                  <a:pt x="122" y="151"/>
                </a:cubicBezTo>
                <a:cubicBezTo>
                  <a:pt x="113" y="168"/>
                  <a:pt x="113" y="168"/>
                  <a:pt x="113" y="168"/>
                </a:cubicBezTo>
                <a:cubicBezTo>
                  <a:pt x="98" y="143"/>
                  <a:pt x="98" y="143"/>
                  <a:pt x="98" y="143"/>
                </a:cubicBezTo>
                <a:cubicBezTo>
                  <a:pt x="107" y="145"/>
                  <a:pt x="107" y="145"/>
                  <a:pt x="107" y="145"/>
                </a:cubicBezTo>
                <a:cubicBezTo>
                  <a:pt x="107" y="145"/>
                  <a:pt x="107" y="145"/>
                  <a:pt x="107" y="145"/>
                </a:cubicBezTo>
                <a:cubicBezTo>
                  <a:pt x="110" y="145"/>
                  <a:pt x="113" y="145"/>
                  <a:pt x="116" y="143"/>
                </a:cubicBezTo>
                <a:cubicBezTo>
                  <a:pt x="117" y="143"/>
                  <a:pt x="117" y="143"/>
                  <a:pt x="117" y="143"/>
                </a:cubicBezTo>
                <a:cubicBezTo>
                  <a:pt x="119" y="142"/>
                  <a:pt x="122" y="139"/>
                  <a:pt x="123" y="136"/>
                </a:cubicBezTo>
                <a:cubicBezTo>
                  <a:pt x="123" y="135"/>
                  <a:pt x="123" y="135"/>
                  <a:pt x="123" y="135"/>
                </a:cubicBezTo>
                <a:cubicBezTo>
                  <a:pt x="126" y="125"/>
                  <a:pt x="126" y="125"/>
                  <a:pt x="126" y="125"/>
                </a:cubicBezTo>
                <a:cubicBezTo>
                  <a:pt x="126" y="125"/>
                  <a:pt x="126" y="125"/>
                  <a:pt x="126" y="125"/>
                </a:cubicBezTo>
                <a:cubicBezTo>
                  <a:pt x="130" y="124"/>
                  <a:pt x="130" y="124"/>
                  <a:pt x="130" y="124"/>
                </a:cubicBezTo>
                <a:cubicBezTo>
                  <a:pt x="145" y="149"/>
                  <a:pt x="145" y="149"/>
                  <a:pt x="145" y="149"/>
                </a:cubicBezTo>
                <a:cubicBezTo>
                  <a:pt x="126" y="149"/>
                  <a:pt x="126" y="149"/>
                  <a:pt x="126" y="149"/>
                </a:cubicBezTo>
                <a:close/>
                <a:moveTo>
                  <a:pt x="104" y="103"/>
                </a:moveTo>
                <a:cubicBezTo>
                  <a:pt x="104" y="103"/>
                  <a:pt x="104" y="103"/>
                  <a:pt x="104" y="103"/>
                </a:cubicBezTo>
                <a:cubicBezTo>
                  <a:pt x="111" y="96"/>
                  <a:pt x="115" y="87"/>
                  <a:pt x="115" y="77"/>
                </a:cubicBezTo>
                <a:cubicBezTo>
                  <a:pt x="115" y="66"/>
                  <a:pt x="111" y="57"/>
                  <a:pt x="104" y="51"/>
                </a:cubicBezTo>
                <a:cubicBezTo>
                  <a:pt x="98" y="44"/>
                  <a:pt x="89" y="40"/>
                  <a:pt x="78" y="40"/>
                </a:cubicBezTo>
                <a:cubicBezTo>
                  <a:pt x="68" y="40"/>
                  <a:pt x="59" y="44"/>
                  <a:pt x="52" y="51"/>
                </a:cubicBezTo>
                <a:cubicBezTo>
                  <a:pt x="45" y="57"/>
                  <a:pt x="41" y="66"/>
                  <a:pt x="41" y="77"/>
                </a:cubicBezTo>
                <a:cubicBezTo>
                  <a:pt x="41" y="87"/>
                  <a:pt x="45" y="96"/>
                  <a:pt x="52" y="103"/>
                </a:cubicBezTo>
                <a:cubicBezTo>
                  <a:pt x="52" y="103"/>
                  <a:pt x="52" y="103"/>
                  <a:pt x="52" y="103"/>
                </a:cubicBezTo>
                <a:cubicBezTo>
                  <a:pt x="59" y="110"/>
                  <a:pt x="68" y="114"/>
                  <a:pt x="78" y="114"/>
                </a:cubicBezTo>
                <a:cubicBezTo>
                  <a:pt x="89" y="114"/>
                  <a:pt x="98" y="110"/>
                  <a:pt x="104" y="103"/>
                </a:cubicBezTo>
                <a:close/>
                <a:moveTo>
                  <a:pt x="99" y="97"/>
                </a:moveTo>
                <a:cubicBezTo>
                  <a:pt x="99" y="97"/>
                  <a:pt x="99" y="97"/>
                  <a:pt x="99" y="97"/>
                </a:cubicBezTo>
                <a:cubicBezTo>
                  <a:pt x="99" y="97"/>
                  <a:pt x="99" y="97"/>
                  <a:pt x="99" y="97"/>
                </a:cubicBezTo>
                <a:cubicBezTo>
                  <a:pt x="93" y="102"/>
                  <a:pt x="86" y="105"/>
                  <a:pt x="78" y="105"/>
                </a:cubicBezTo>
                <a:cubicBezTo>
                  <a:pt x="71" y="105"/>
                  <a:pt x="63" y="102"/>
                  <a:pt x="58" y="97"/>
                </a:cubicBezTo>
                <a:cubicBezTo>
                  <a:pt x="58" y="97"/>
                  <a:pt x="58" y="97"/>
                  <a:pt x="58" y="97"/>
                </a:cubicBezTo>
                <a:cubicBezTo>
                  <a:pt x="53" y="92"/>
                  <a:pt x="50" y="85"/>
                  <a:pt x="50" y="77"/>
                </a:cubicBezTo>
                <a:cubicBezTo>
                  <a:pt x="50" y="69"/>
                  <a:pt x="53" y="62"/>
                  <a:pt x="58" y="57"/>
                </a:cubicBezTo>
                <a:cubicBezTo>
                  <a:pt x="63" y="51"/>
                  <a:pt x="71" y="48"/>
                  <a:pt x="78" y="48"/>
                </a:cubicBezTo>
                <a:cubicBezTo>
                  <a:pt x="86" y="48"/>
                  <a:pt x="93" y="51"/>
                  <a:pt x="99" y="57"/>
                </a:cubicBezTo>
                <a:cubicBezTo>
                  <a:pt x="104" y="62"/>
                  <a:pt x="107" y="69"/>
                  <a:pt x="107" y="77"/>
                </a:cubicBezTo>
                <a:cubicBezTo>
                  <a:pt x="107" y="85"/>
                  <a:pt x="104" y="92"/>
                  <a:pt x="99" y="97"/>
                </a:cubicBezTo>
                <a:cubicBezTo>
                  <a:pt x="99" y="97"/>
                  <a:pt x="99" y="97"/>
                  <a:pt x="99" y="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8" name="组合 57"/>
          <p:cNvGrpSpPr/>
          <p:nvPr/>
        </p:nvGrpSpPr>
        <p:grpSpPr>
          <a:xfrm>
            <a:off x="6919669" y="1971391"/>
            <a:ext cx="4708450" cy="696292"/>
            <a:chOff x="5574769" y="2312616"/>
            <a:chExt cx="4708450" cy="696292"/>
          </a:xfrm>
        </p:grpSpPr>
        <p:sp>
          <p:nvSpPr>
            <p:cNvPr id="59" name="文本框 58"/>
            <p:cNvSpPr txBox="1"/>
            <p:nvPr/>
          </p:nvSpPr>
          <p:spPr>
            <a:xfrm>
              <a:off x="5574769" y="2578021"/>
              <a:ext cx="47084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</a:rPr>
                <a:t>In modern times, papers are often used to refer to articles that carry </a:t>
              </a:r>
            </a:p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</a:rPr>
                <a:t>out research in various academic fields and describe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0" name="TextBox 17"/>
            <p:cNvSpPr txBox="1"/>
            <p:nvPr/>
          </p:nvSpPr>
          <p:spPr>
            <a:xfrm>
              <a:off x="5574769" y="2312616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74747"/>
                  </a:solidFill>
                  <a:ea typeface="微软雅黑" panose="020B0503020204020204" pitchFamily="34" charset="-122"/>
                  <a:cs typeface="Montserrat" charset="0"/>
                </a:rPr>
                <a:t>单击添加标题</a:t>
              </a:r>
              <a:endParaRPr lang="en-US" b="1" dirty="0">
                <a:solidFill>
                  <a:srgbClr val="474747"/>
                </a:solidFill>
                <a:ea typeface="微软雅黑" panose="020B0503020204020204" pitchFamily="34" charset="-122"/>
                <a:cs typeface="Montserrat" charset="0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919669" y="2970156"/>
            <a:ext cx="4708450" cy="696292"/>
            <a:chOff x="5574769" y="2312616"/>
            <a:chExt cx="4708450" cy="696292"/>
          </a:xfrm>
        </p:grpSpPr>
        <p:sp>
          <p:nvSpPr>
            <p:cNvPr id="62" name="文本框 61"/>
            <p:cNvSpPr txBox="1"/>
            <p:nvPr/>
          </p:nvSpPr>
          <p:spPr>
            <a:xfrm>
              <a:off x="5574769" y="2578021"/>
              <a:ext cx="47084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</a:rPr>
                <a:t>In modern times, papers are often used to refer to articles that carry </a:t>
              </a:r>
            </a:p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</a:rPr>
                <a:t>out research in various academic fields and describe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3" name="TextBox 17"/>
            <p:cNvSpPr txBox="1"/>
            <p:nvPr/>
          </p:nvSpPr>
          <p:spPr>
            <a:xfrm>
              <a:off x="5574769" y="2312616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74747"/>
                  </a:solidFill>
                  <a:ea typeface="微软雅黑" panose="020B0503020204020204" pitchFamily="34" charset="-122"/>
                  <a:cs typeface="Montserrat" charset="0"/>
                </a:rPr>
                <a:t>单击添加标题</a:t>
              </a:r>
              <a:endParaRPr lang="en-US" b="1" dirty="0">
                <a:solidFill>
                  <a:srgbClr val="474747"/>
                </a:solidFill>
                <a:ea typeface="微软雅黑" panose="020B0503020204020204" pitchFamily="34" charset="-122"/>
                <a:cs typeface="Montserrat" charset="0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919669" y="3968921"/>
            <a:ext cx="4708450" cy="696292"/>
            <a:chOff x="5574769" y="2312616"/>
            <a:chExt cx="4708450" cy="696292"/>
          </a:xfrm>
        </p:grpSpPr>
        <p:sp>
          <p:nvSpPr>
            <p:cNvPr id="65" name="文本框 64"/>
            <p:cNvSpPr txBox="1"/>
            <p:nvPr/>
          </p:nvSpPr>
          <p:spPr>
            <a:xfrm>
              <a:off x="5574769" y="2578021"/>
              <a:ext cx="47084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</a:rPr>
                <a:t>In modern times, papers are often used to refer to articles that carry </a:t>
              </a:r>
            </a:p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</a:rPr>
                <a:t>out research in various academic fields and describe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6" name="TextBox 17"/>
            <p:cNvSpPr txBox="1"/>
            <p:nvPr/>
          </p:nvSpPr>
          <p:spPr>
            <a:xfrm>
              <a:off x="5574769" y="2312616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74747"/>
                  </a:solidFill>
                  <a:ea typeface="微软雅黑" panose="020B0503020204020204" pitchFamily="34" charset="-122"/>
                  <a:cs typeface="Montserrat" charset="0"/>
                </a:rPr>
                <a:t>单击添加标题</a:t>
              </a:r>
              <a:endParaRPr lang="en-US" b="1" dirty="0">
                <a:solidFill>
                  <a:srgbClr val="474747"/>
                </a:solidFill>
                <a:ea typeface="微软雅黑" panose="020B0503020204020204" pitchFamily="34" charset="-122"/>
                <a:cs typeface="Montserrat" charset="0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919669" y="4967686"/>
            <a:ext cx="4708450" cy="696292"/>
            <a:chOff x="5574769" y="2312616"/>
            <a:chExt cx="4708450" cy="696292"/>
          </a:xfrm>
        </p:grpSpPr>
        <p:sp>
          <p:nvSpPr>
            <p:cNvPr id="68" name="文本框 67"/>
            <p:cNvSpPr txBox="1"/>
            <p:nvPr/>
          </p:nvSpPr>
          <p:spPr>
            <a:xfrm>
              <a:off x="5574769" y="2578021"/>
              <a:ext cx="47084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</a:rPr>
                <a:t>In modern times, papers are often used to refer to articles that carry </a:t>
              </a:r>
            </a:p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</a:rPr>
                <a:t>out research in various academic fields and describe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9" name="TextBox 17"/>
            <p:cNvSpPr txBox="1"/>
            <p:nvPr/>
          </p:nvSpPr>
          <p:spPr>
            <a:xfrm>
              <a:off x="5574769" y="2312616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74747"/>
                  </a:solidFill>
                  <a:ea typeface="微软雅黑" panose="020B0503020204020204" pitchFamily="34" charset="-122"/>
                  <a:cs typeface="Montserrat" charset="0"/>
                </a:rPr>
                <a:t>单击添加标题</a:t>
              </a:r>
              <a:endParaRPr lang="en-US" b="1" dirty="0">
                <a:solidFill>
                  <a:srgbClr val="474747"/>
                </a:solidFill>
                <a:ea typeface="微软雅黑" panose="020B0503020204020204" pitchFamily="34" charset="-122"/>
                <a:cs typeface="Montserrat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8900" y="207773"/>
            <a:ext cx="4094155" cy="611552"/>
            <a:chOff x="1106552" y="2245710"/>
            <a:chExt cx="4094155" cy="611552"/>
          </a:xfrm>
        </p:grpSpPr>
        <p:sp>
          <p:nvSpPr>
            <p:cNvPr id="3" name="矩形: 圆角 37"/>
            <p:cNvSpPr/>
            <p:nvPr/>
          </p:nvSpPr>
          <p:spPr>
            <a:xfrm>
              <a:off x="1164954" y="2245710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文本框 38"/>
            <p:cNvSpPr txBox="1"/>
            <p:nvPr/>
          </p:nvSpPr>
          <p:spPr>
            <a:xfrm>
              <a:off x="1106552" y="2259099"/>
              <a:ext cx="72835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2048703" y="2248631"/>
              <a:ext cx="3152004" cy="605711"/>
              <a:chOff x="6780890" y="2257597"/>
              <a:chExt cx="3152004" cy="605711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选题背景和意义</a:t>
                </a: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background and significance of the topic</a:t>
                </a:r>
              </a:p>
            </p:txBody>
          </p:sp>
        </p:grpSp>
      </p:grpSp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ounded Rectangle 16"/>
          <p:cNvSpPr/>
          <p:nvPr/>
        </p:nvSpPr>
        <p:spPr>
          <a:xfrm rot="2700000">
            <a:off x="2175817" y="2438532"/>
            <a:ext cx="2449242" cy="2449241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0" name="Rounded Rectangle 5"/>
          <p:cNvSpPr/>
          <p:nvPr/>
        </p:nvSpPr>
        <p:spPr>
          <a:xfrm rot="2700000">
            <a:off x="4448286" y="2830973"/>
            <a:ext cx="1256848" cy="1256847"/>
          </a:xfrm>
          <a:prstGeom prst="roundRect">
            <a:avLst/>
          </a:prstGeom>
          <a:solidFill>
            <a:srgbClr val="7F7F7F"/>
          </a:solidFill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11" name="Rounded Rectangle 6"/>
          <p:cNvSpPr/>
          <p:nvPr/>
        </p:nvSpPr>
        <p:spPr>
          <a:xfrm rot="2700000">
            <a:off x="4316317" y="2699004"/>
            <a:ext cx="1520786" cy="152078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ounded Rectangle 9"/>
          <p:cNvSpPr/>
          <p:nvPr/>
        </p:nvSpPr>
        <p:spPr>
          <a:xfrm rot="2700000">
            <a:off x="1583398" y="2119283"/>
            <a:ext cx="1256848" cy="1256847"/>
          </a:xfrm>
          <a:prstGeom prst="roundRect">
            <a:avLst/>
          </a:prstGeom>
          <a:solidFill>
            <a:srgbClr val="7F7F7F"/>
          </a:solidFill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13" name="Rounded Rectangle 10"/>
          <p:cNvSpPr/>
          <p:nvPr/>
        </p:nvSpPr>
        <p:spPr>
          <a:xfrm rot="2700000">
            <a:off x="1451429" y="1987314"/>
            <a:ext cx="1520786" cy="152078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ounded Rectangle 12"/>
          <p:cNvSpPr/>
          <p:nvPr/>
        </p:nvSpPr>
        <p:spPr>
          <a:xfrm rot="2700000">
            <a:off x="2226933" y="4608424"/>
            <a:ext cx="1256848" cy="1256847"/>
          </a:xfrm>
          <a:prstGeom prst="roundRect">
            <a:avLst/>
          </a:prstGeom>
          <a:solidFill>
            <a:srgbClr val="7F7F7F"/>
          </a:solidFill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15" name="Rounded Rectangle 15"/>
          <p:cNvSpPr/>
          <p:nvPr/>
        </p:nvSpPr>
        <p:spPr>
          <a:xfrm rot="2700000">
            <a:off x="2388354" y="2651069"/>
            <a:ext cx="2024166" cy="2024166"/>
          </a:xfrm>
          <a:prstGeom prst="roundRect">
            <a:avLst/>
          </a:prstGeom>
          <a:solidFill>
            <a:srgbClr val="47474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16" name="Freeform 32"/>
          <p:cNvSpPr>
            <a:spLocks noEditPoints="1"/>
          </p:cNvSpPr>
          <p:nvPr/>
        </p:nvSpPr>
        <p:spPr bwMode="auto">
          <a:xfrm>
            <a:off x="2714113" y="5101487"/>
            <a:ext cx="282489" cy="270720"/>
          </a:xfrm>
          <a:custGeom>
            <a:avLst/>
            <a:gdLst>
              <a:gd name="T0" fmla="*/ 156 w 184"/>
              <a:gd name="T1" fmla="*/ 109 h 177"/>
              <a:gd name="T2" fmla="*/ 142 w 184"/>
              <a:gd name="T3" fmla="*/ 109 h 177"/>
              <a:gd name="T4" fmla="*/ 149 w 184"/>
              <a:gd name="T5" fmla="*/ 91 h 177"/>
              <a:gd name="T6" fmla="*/ 156 w 184"/>
              <a:gd name="T7" fmla="*/ 84 h 177"/>
              <a:gd name="T8" fmla="*/ 142 w 184"/>
              <a:gd name="T9" fmla="*/ 84 h 177"/>
              <a:gd name="T10" fmla="*/ 177 w 184"/>
              <a:gd name="T11" fmla="*/ 36 h 177"/>
              <a:gd name="T12" fmla="*/ 62 w 184"/>
              <a:gd name="T13" fmla="*/ 36 h 177"/>
              <a:gd name="T14" fmla="*/ 91 w 184"/>
              <a:gd name="T15" fmla="*/ 1 h 177"/>
              <a:gd name="T16" fmla="*/ 54 w 184"/>
              <a:gd name="T17" fmla="*/ 32 h 177"/>
              <a:gd name="T18" fmla="*/ 18 w 184"/>
              <a:gd name="T19" fmla="*/ 1 h 177"/>
              <a:gd name="T20" fmla="*/ 46 w 184"/>
              <a:gd name="T21" fmla="*/ 36 h 177"/>
              <a:gd name="T22" fmla="*/ 0 w 184"/>
              <a:gd name="T23" fmla="*/ 43 h 177"/>
              <a:gd name="T24" fmla="*/ 7 w 184"/>
              <a:gd name="T25" fmla="*/ 177 h 177"/>
              <a:gd name="T26" fmla="*/ 184 w 184"/>
              <a:gd name="T27" fmla="*/ 170 h 177"/>
              <a:gd name="T28" fmla="*/ 177 w 184"/>
              <a:gd name="T29" fmla="*/ 36 h 177"/>
              <a:gd name="T30" fmla="*/ 169 w 184"/>
              <a:gd name="T31" fmla="*/ 163 h 177"/>
              <a:gd name="T32" fmla="*/ 14 w 184"/>
              <a:gd name="T33" fmla="*/ 50 h 177"/>
              <a:gd name="T34" fmla="*/ 169 w 184"/>
              <a:gd name="T35" fmla="*/ 163 h 177"/>
              <a:gd name="T36" fmla="*/ 140 w 184"/>
              <a:gd name="T37" fmla="*/ 150 h 177"/>
              <a:gd name="T38" fmla="*/ 158 w 184"/>
              <a:gd name="T39" fmla="*/ 150 h 177"/>
              <a:gd name="T40" fmla="*/ 162 w 184"/>
              <a:gd name="T41" fmla="*/ 140 h 177"/>
              <a:gd name="T42" fmla="*/ 158 w 184"/>
              <a:gd name="T43" fmla="*/ 131 h 177"/>
              <a:gd name="T44" fmla="*/ 140 w 184"/>
              <a:gd name="T45" fmla="*/ 131 h 177"/>
              <a:gd name="T46" fmla="*/ 139 w 184"/>
              <a:gd name="T47" fmla="*/ 149 h 177"/>
              <a:gd name="T48" fmla="*/ 146 w 184"/>
              <a:gd name="T49" fmla="*/ 137 h 177"/>
              <a:gd name="T50" fmla="*/ 146 w 184"/>
              <a:gd name="T51" fmla="*/ 137 h 177"/>
              <a:gd name="T52" fmla="*/ 149 w 184"/>
              <a:gd name="T53" fmla="*/ 136 h 177"/>
              <a:gd name="T54" fmla="*/ 152 w 184"/>
              <a:gd name="T55" fmla="*/ 137 h 177"/>
              <a:gd name="T56" fmla="*/ 152 w 184"/>
              <a:gd name="T57" fmla="*/ 144 h 177"/>
              <a:gd name="T58" fmla="*/ 149 w 184"/>
              <a:gd name="T59" fmla="*/ 145 h 177"/>
              <a:gd name="T60" fmla="*/ 146 w 184"/>
              <a:gd name="T61" fmla="*/ 144 h 177"/>
              <a:gd name="T62" fmla="*/ 146 w 184"/>
              <a:gd name="T63" fmla="*/ 137 h 177"/>
              <a:gd name="T64" fmla="*/ 27 w 184"/>
              <a:gd name="T65" fmla="*/ 152 h 177"/>
              <a:gd name="T66" fmla="*/ 37 w 184"/>
              <a:gd name="T67" fmla="*/ 157 h 177"/>
              <a:gd name="T68" fmla="*/ 128 w 184"/>
              <a:gd name="T69" fmla="*/ 152 h 177"/>
              <a:gd name="T70" fmla="*/ 133 w 184"/>
              <a:gd name="T71" fmla="*/ 71 h 177"/>
              <a:gd name="T72" fmla="*/ 129 w 184"/>
              <a:gd name="T73" fmla="*/ 61 h 177"/>
              <a:gd name="T74" fmla="*/ 128 w 184"/>
              <a:gd name="T75" fmla="*/ 61 h 177"/>
              <a:gd name="T76" fmla="*/ 37 w 184"/>
              <a:gd name="T77" fmla="*/ 56 h 177"/>
              <a:gd name="T78" fmla="*/ 27 w 184"/>
              <a:gd name="T79" fmla="*/ 61 h 177"/>
              <a:gd name="T80" fmla="*/ 22 w 184"/>
              <a:gd name="T81" fmla="*/ 71 h 177"/>
              <a:gd name="T82" fmla="*/ 27 w 184"/>
              <a:gd name="T83" fmla="*/ 152 h 177"/>
              <a:gd name="T84" fmla="*/ 31 w 184"/>
              <a:gd name="T85" fmla="*/ 71 h 177"/>
              <a:gd name="T86" fmla="*/ 33 w 184"/>
              <a:gd name="T87" fmla="*/ 67 h 177"/>
              <a:gd name="T88" fmla="*/ 37 w 184"/>
              <a:gd name="T89" fmla="*/ 65 h 177"/>
              <a:gd name="T90" fmla="*/ 122 w 184"/>
              <a:gd name="T91" fmla="*/ 67 h 177"/>
              <a:gd name="T92" fmla="*/ 124 w 184"/>
              <a:gd name="T93" fmla="*/ 71 h 177"/>
              <a:gd name="T94" fmla="*/ 122 w 184"/>
              <a:gd name="T95" fmla="*/ 146 h 177"/>
              <a:gd name="T96" fmla="*/ 37 w 184"/>
              <a:gd name="T97" fmla="*/ 148 h 177"/>
              <a:gd name="T98" fmla="*/ 33 w 184"/>
              <a:gd name="T99" fmla="*/ 146 h 177"/>
              <a:gd name="T100" fmla="*/ 31 w 184"/>
              <a:gd name="T101" fmla="*/ 71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4" h="177">
                <a:moveTo>
                  <a:pt x="149" y="116"/>
                </a:moveTo>
                <a:cubicBezTo>
                  <a:pt x="153" y="116"/>
                  <a:pt x="156" y="113"/>
                  <a:pt x="156" y="109"/>
                </a:cubicBezTo>
                <a:cubicBezTo>
                  <a:pt x="156" y="105"/>
                  <a:pt x="153" y="102"/>
                  <a:pt x="149" y="102"/>
                </a:cubicBezTo>
                <a:cubicBezTo>
                  <a:pt x="145" y="102"/>
                  <a:pt x="142" y="105"/>
                  <a:pt x="142" y="109"/>
                </a:cubicBezTo>
                <a:cubicBezTo>
                  <a:pt x="142" y="113"/>
                  <a:pt x="145" y="116"/>
                  <a:pt x="149" y="116"/>
                </a:cubicBezTo>
                <a:close/>
                <a:moveTo>
                  <a:pt x="149" y="91"/>
                </a:moveTo>
                <a:cubicBezTo>
                  <a:pt x="149" y="91"/>
                  <a:pt x="149" y="91"/>
                  <a:pt x="149" y="91"/>
                </a:cubicBezTo>
                <a:cubicBezTo>
                  <a:pt x="153" y="91"/>
                  <a:pt x="156" y="88"/>
                  <a:pt x="156" y="84"/>
                </a:cubicBezTo>
                <a:cubicBezTo>
                  <a:pt x="156" y="80"/>
                  <a:pt x="153" y="77"/>
                  <a:pt x="149" y="77"/>
                </a:cubicBezTo>
                <a:cubicBezTo>
                  <a:pt x="145" y="77"/>
                  <a:pt x="142" y="80"/>
                  <a:pt x="142" y="84"/>
                </a:cubicBezTo>
                <a:cubicBezTo>
                  <a:pt x="142" y="88"/>
                  <a:pt x="145" y="91"/>
                  <a:pt x="149" y="91"/>
                </a:cubicBezTo>
                <a:close/>
                <a:moveTo>
                  <a:pt x="177" y="36"/>
                </a:moveTo>
                <a:cubicBezTo>
                  <a:pt x="177" y="36"/>
                  <a:pt x="177" y="36"/>
                  <a:pt x="177" y="36"/>
                </a:cubicBezTo>
                <a:cubicBezTo>
                  <a:pt x="62" y="36"/>
                  <a:pt x="62" y="36"/>
                  <a:pt x="62" y="36"/>
                </a:cubicBezTo>
                <a:cubicBezTo>
                  <a:pt x="91" y="7"/>
                  <a:pt x="91" y="7"/>
                  <a:pt x="91" y="7"/>
                </a:cubicBezTo>
                <a:cubicBezTo>
                  <a:pt x="92" y="5"/>
                  <a:pt x="92" y="3"/>
                  <a:pt x="91" y="1"/>
                </a:cubicBezTo>
                <a:cubicBezTo>
                  <a:pt x="89" y="0"/>
                  <a:pt x="86" y="0"/>
                  <a:pt x="85" y="1"/>
                </a:cubicBezTo>
                <a:cubicBezTo>
                  <a:pt x="54" y="32"/>
                  <a:pt x="54" y="32"/>
                  <a:pt x="54" y="32"/>
                </a:cubicBezTo>
                <a:cubicBezTo>
                  <a:pt x="24" y="1"/>
                  <a:pt x="24" y="1"/>
                  <a:pt x="24" y="1"/>
                </a:cubicBezTo>
                <a:cubicBezTo>
                  <a:pt x="22" y="0"/>
                  <a:pt x="19" y="0"/>
                  <a:pt x="18" y="1"/>
                </a:cubicBezTo>
                <a:cubicBezTo>
                  <a:pt x="16" y="3"/>
                  <a:pt x="16" y="5"/>
                  <a:pt x="18" y="7"/>
                </a:cubicBezTo>
                <a:cubicBezTo>
                  <a:pt x="46" y="36"/>
                  <a:pt x="46" y="36"/>
                  <a:pt x="46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3" y="36"/>
                  <a:pt x="0" y="39"/>
                  <a:pt x="0" y="43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74"/>
                  <a:pt x="3" y="177"/>
                  <a:pt x="7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80" y="177"/>
                  <a:pt x="184" y="174"/>
                  <a:pt x="184" y="170"/>
                </a:cubicBezTo>
                <a:cubicBezTo>
                  <a:pt x="184" y="43"/>
                  <a:pt x="184" y="43"/>
                  <a:pt x="184" y="43"/>
                </a:cubicBezTo>
                <a:cubicBezTo>
                  <a:pt x="184" y="39"/>
                  <a:pt x="180" y="36"/>
                  <a:pt x="177" y="36"/>
                </a:cubicBezTo>
                <a:close/>
                <a:moveTo>
                  <a:pt x="169" y="163"/>
                </a:moveTo>
                <a:cubicBezTo>
                  <a:pt x="169" y="163"/>
                  <a:pt x="169" y="163"/>
                  <a:pt x="169" y="163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50"/>
                  <a:pt x="14" y="50"/>
                  <a:pt x="14" y="50"/>
                </a:cubicBezTo>
                <a:cubicBezTo>
                  <a:pt x="169" y="50"/>
                  <a:pt x="169" y="50"/>
                  <a:pt x="169" y="50"/>
                </a:cubicBezTo>
                <a:cubicBezTo>
                  <a:pt x="169" y="163"/>
                  <a:pt x="169" y="163"/>
                  <a:pt x="169" y="163"/>
                </a:cubicBezTo>
                <a:close/>
                <a:moveTo>
                  <a:pt x="140" y="150"/>
                </a:moveTo>
                <a:cubicBezTo>
                  <a:pt x="140" y="150"/>
                  <a:pt x="140" y="150"/>
                  <a:pt x="140" y="150"/>
                </a:cubicBezTo>
                <a:cubicBezTo>
                  <a:pt x="142" y="152"/>
                  <a:pt x="145" y="154"/>
                  <a:pt x="149" y="154"/>
                </a:cubicBezTo>
                <a:cubicBezTo>
                  <a:pt x="152" y="154"/>
                  <a:pt x="156" y="152"/>
                  <a:pt x="158" y="150"/>
                </a:cubicBezTo>
                <a:cubicBezTo>
                  <a:pt x="158" y="150"/>
                  <a:pt x="158" y="150"/>
                  <a:pt x="158" y="150"/>
                </a:cubicBezTo>
                <a:cubicBezTo>
                  <a:pt x="161" y="147"/>
                  <a:pt x="162" y="144"/>
                  <a:pt x="162" y="140"/>
                </a:cubicBezTo>
                <a:cubicBezTo>
                  <a:pt x="162" y="137"/>
                  <a:pt x="161" y="134"/>
                  <a:pt x="158" y="131"/>
                </a:cubicBezTo>
                <a:cubicBezTo>
                  <a:pt x="158" y="131"/>
                  <a:pt x="158" y="131"/>
                  <a:pt x="158" y="131"/>
                </a:cubicBezTo>
                <a:cubicBezTo>
                  <a:pt x="156" y="129"/>
                  <a:pt x="153" y="127"/>
                  <a:pt x="149" y="127"/>
                </a:cubicBezTo>
                <a:cubicBezTo>
                  <a:pt x="145" y="127"/>
                  <a:pt x="142" y="129"/>
                  <a:pt x="140" y="131"/>
                </a:cubicBezTo>
                <a:cubicBezTo>
                  <a:pt x="137" y="134"/>
                  <a:pt x="136" y="137"/>
                  <a:pt x="136" y="140"/>
                </a:cubicBezTo>
                <a:cubicBezTo>
                  <a:pt x="136" y="144"/>
                  <a:pt x="137" y="147"/>
                  <a:pt x="139" y="149"/>
                </a:cubicBezTo>
                <a:cubicBezTo>
                  <a:pt x="140" y="150"/>
                  <a:pt x="140" y="150"/>
                  <a:pt x="140" y="150"/>
                </a:cubicBezTo>
                <a:close/>
                <a:moveTo>
                  <a:pt x="146" y="137"/>
                </a:moveTo>
                <a:cubicBezTo>
                  <a:pt x="146" y="137"/>
                  <a:pt x="146" y="137"/>
                  <a:pt x="146" y="137"/>
                </a:cubicBezTo>
                <a:cubicBezTo>
                  <a:pt x="146" y="137"/>
                  <a:pt x="146" y="137"/>
                  <a:pt x="146" y="137"/>
                </a:cubicBezTo>
                <a:cubicBezTo>
                  <a:pt x="146" y="137"/>
                  <a:pt x="146" y="137"/>
                  <a:pt x="146" y="137"/>
                </a:cubicBezTo>
                <a:cubicBezTo>
                  <a:pt x="147" y="136"/>
                  <a:pt x="148" y="136"/>
                  <a:pt x="149" y="136"/>
                </a:cubicBezTo>
                <a:cubicBezTo>
                  <a:pt x="150" y="136"/>
                  <a:pt x="151" y="136"/>
                  <a:pt x="152" y="137"/>
                </a:cubicBezTo>
                <a:cubicBezTo>
                  <a:pt x="152" y="137"/>
                  <a:pt x="152" y="137"/>
                  <a:pt x="152" y="137"/>
                </a:cubicBezTo>
                <a:cubicBezTo>
                  <a:pt x="153" y="138"/>
                  <a:pt x="154" y="139"/>
                  <a:pt x="154" y="140"/>
                </a:cubicBezTo>
                <a:cubicBezTo>
                  <a:pt x="154" y="142"/>
                  <a:pt x="153" y="143"/>
                  <a:pt x="152" y="144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51" y="145"/>
                  <a:pt x="150" y="145"/>
                  <a:pt x="149" y="145"/>
                </a:cubicBezTo>
                <a:cubicBezTo>
                  <a:pt x="148" y="145"/>
                  <a:pt x="147" y="145"/>
                  <a:pt x="146" y="144"/>
                </a:cubicBezTo>
                <a:cubicBezTo>
                  <a:pt x="146" y="144"/>
                  <a:pt x="146" y="144"/>
                  <a:pt x="146" y="144"/>
                </a:cubicBezTo>
                <a:cubicBezTo>
                  <a:pt x="145" y="143"/>
                  <a:pt x="144" y="142"/>
                  <a:pt x="144" y="140"/>
                </a:cubicBezTo>
                <a:cubicBezTo>
                  <a:pt x="144" y="139"/>
                  <a:pt x="145" y="138"/>
                  <a:pt x="146" y="137"/>
                </a:cubicBezTo>
                <a:close/>
                <a:moveTo>
                  <a:pt x="27" y="152"/>
                </a:moveTo>
                <a:cubicBezTo>
                  <a:pt x="27" y="152"/>
                  <a:pt x="27" y="152"/>
                  <a:pt x="27" y="152"/>
                </a:cubicBezTo>
                <a:cubicBezTo>
                  <a:pt x="27" y="152"/>
                  <a:pt x="27" y="152"/>
                  <a:pt x="27" y="152"/>
                </a:cubicBezTo>
                <a:cubicBezTo>
                  <a:pt x="29" y="155"/>
                  <a:pt x="33" y="157"/>
                  <a:pt x="37" y="157"/>
                </a:cubicBezTo>
                <a:cubicBezTo>
                  <a:pt x="118" y="157"/>
                  <a:pt x="118" y="157"/>
                  <a:pt x="118" y="157"/>
                </a:cubicBezTo>
                <a:cubicBezTo>
                  <a:pt x="122" y="157"/>
                  <a:pt x="126" y="155"/>
                  <a:pt x="128" y="152"/>
                </a:cubicBezTo>
                <a:cubicBezTo>
                  <a:pt x="131" y="150"/>
                  <a:pt x="133" y="146"/>
                  <a:pt x="133" y="142"/>
                </a:cubicBezTo>
                <a:cubicBezTo>
                  <a:pt x="133" y="71"/>
                  <a:pt x="133" y="71"/>
                  <a:pt x="133" y="71"/>
                </a:cubicBezTo>
                <a:cubicBezTo>
                  <a:pt x="133" y="67"/>
                  <a:pt x="131" y="63"/>
                  <a:pt x="129" y="61"/>
                </a:cubicBezTo>
                <a:cubicBezTo>
                  <a:pt x="129" y="61"/>
                  <a:pt x="129" y="61"/>
                  <a:pt x="129" y="61"/>
                </a:cubicBezTo>
                <a:cubicBezTo>
                  <a:pt x="128" y="61"/>
                  <a:pt x="128" y="61"/>
                  <a:pt x="128" y="61"/>
                </a:cubicBezTo>
                <a:cubicBezTo>
                  <a:pt x="128" y="61"/>
                  <a:pt x="128" y="61"/>
                  <a:pt x="128" y="61"/>
                </a:cubicBezTo>
                <a:cubicBezTo>
                  <a:pt x="126" y="58"/>
                  <a:pt x="122" y="56"/>
                  <a:pt x="118" y="56"/>
                </a:cubicBezTo>
                <a:cubicBezTo>
                  <a:pt x="37" y="56"/>
                  <a:pt x="37" y="56"/>
                  <a:pt x="37" y="56"/>
                </a:cubicBezTo>
                <a:cubicBezTo>
                  <a:pt x="33" y="56"/>
                  <a:pt x="29" y="58"/>
                  <a:pt x="27" y="61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1"/>
                  <a:pt x="27" y="61"/>
                </a:cubicBezTo>
                <a:cubicBezTo>
                  <a:pt x="24" y="63"/>
                  <a:pt x="22" y="67"/>
                  <a:pt x="22" y="71"/>
                </a:cubicBezTo>
                <a:cubicBezTo>
                  <a:pt x="22" y="142"/>
                  <a:pt x="22" y="142"/>
                  <a:pt x="22" y="142"/>
                </a:cubicBezTo>
                <a:cubicBezTo>
                  <a:pt x="22" y="146"/>
                  <a:pt x="24" y="149"/>
                  <a:pt x="27" y="152"/>
                </a:cubicBezTo>
                <a:cubicBezTo>
                  <a:pt x="27" y="152"/>
                  <a:pt x="27" y="152"/>
                  <a:pt x="27" y="152"/>
                </a:cubicBezTo>
                <a:close/>
                <a:moveTo>
                  <a:pt x="31" y="71"/>
                </a:move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8"/>
                  <a:pt x="33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4" y="65"/>
                  <a:pt x="36" y="65"/>
                  <a:pt x="37" y="65"/>
                </a:cubicBezTo>
                <a:cubicBezTo>
                  <a:pt x="118" y="65"/>
                  <a:pt x="118" y="65"/>
                  <a:pt x="118" y="65"/>
                </a:cubicBezTo>
                <a:cubicBezTo>
                  <a:pt x="120" y="65"/>
                  <a:pt x="121" y="65"/>
                  <a:pt x="122" y="67"/>
                </a:cubicBezTo>
                <a:cubicBezTo>
                  <a:pt x="123" y="67"/>
                  <a:pt x="123" y="67"/>
                  <a:pt x="123" y="67"/>
                </a:cubicBezTo>
                <a:cubicBezTo>
                  <a:pt x="124" y="68"/>
                  <a:pt x="124" y="69"/>
                  <a:pt x="124" y="71"/>
                </a:cubicBezTo>
                <a:cubicBezTo>
                  <a:pt x="124" y="142"/>
                  <a:pt x="124" y="142"/>
                  <a:pt x="124" y="142"/>
                </a:cubicBezTo>
                <a:cubicBezTo>
                  <a:pt x="124" y="144"/>
                  <a:pt x="124" y="145"/>
                  <a:pt x="122" y="146"/>
                </a:cubicBezTo>
                <a:cubicBezTo>
                  <a:pt x="121" y="148"/>
                  <a:pt x="120" y="148"/>
                  <a:pt x="118" y="148"/>
                </a:cubicBezTo>
                <a:cubicBezTo>
                  <a:pt x="37" y="148"/>
                  <a:pt x="37" y="148"/>
                  <a:pt x="37" y="148"/>
                </a:cubicBezTo>
                <a:cubicBezTo>
                  <a:pt x="36" y="148"/>
                  <a:pt x="34" y="148"/>
                  <a:pt x="33" y="146"/>
                </a:cubicBezTo>
                <a:cubicBezTo>
                  <a:pt x="33" y="146"/>
                  <a:pt x="33" y="146"/>
                  <a:pt x="33" y="146"/>
                </a:cubicBezTo>
                <a:cubicBezTo>
                  <a:pt x="31" y="145"/>
                  <a:pt x="31" y="144"/>
                  <a:pt x="31" y="142"/>
                </a:cubicBezTo>
                <a:cubicBezTo>
                  <a:pt x="31" y="71"/>
                  <a:pt x="31" y="71"/>
                  <a:pt x="31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19"/>
          <p:cNvSpPr>
            <a:spLocks noEditPoints="1"/>
          </p:cNvSpPr>
          <p:nvPr/>
        </p:nvSpPr>
        <p:spPr bwMode="auto">
          <a:xfrm>
            <a:off x="2071166" y="2627060"/>
            <a:ext cx="281312" cy="241292"/>
          </a:xfrm>
          <a:custGeom>
            <a:avLst/>
            <a:gdLst>
              <a:gd name="T0" fmla="*/ 83 w 183"/>
              <a:gd name="T1" fmla="*/ 126 h 158"/>
              <a:gd name="T2" fmla="*/ 63 w 183"/>
              <a:gd name="T3" fmla="*/ 126 h 158"/>
              <a:gd name="T4" fmla="*/ 58 w 183"/>
              <a:gd name="T5" fmla="*/ 130 h 158"/>
              <a:gd name="T6" fmla="*/ 63 w 183"/>
              <a:gd name="T7" fmla="*/ 134 h 158"/>
              <a:gd name="T8" fmla="*/ 83 w 183"/>
              <a:gd name="T9" fmla="*/ 134 h 158"/>
              <a:gd name="T10" fmla="*/ 87 w 183"/>
              <a:gd name="T11" fmla="*/ 130 h 158"/>
              <a:gd name="T12" fmla="*/ 83 w 183"/>
              <a:gd name="T13" fmla="*/ 126 h 158"/>
              <a:gd name="T14" fmla="*/ 46 w 183"/>
              <a:gd name="T15" fmla="*/ 126 h 158"/>
              <a:gd name="T16" fmla="*/ 46 w 183"/>
              <a:gd name="T17" fmla="*/ 126 h 158"/>
              <a:gd name="T18" fmla="*/ 25 w 183"/>
              <a:gd name="T19" fmla="*/ 126 h 158"/>
              <a:gd name="T20" fmla="*/ 21 w 183"/>
              <a:gd name="T21" fmla="*/ 130 h 158"/>
              <a:gd name="T22" fmla="*/ 25 w 183"/>
              <a:gd name="T23" fmla="*/ 134 h 158"/>
              <a:gd name="T24" fmla="*/ 46 w 183"/>
              <a:gd name="T25" fmla="*/ 134 h 158"/>
              <a:gd name="T26" fmla="*/ 50 w 183"/>
              <a:gd name="T27" fmla="*/ 130 h 158"/>
              <a:gd name="T28" fmla="*/ 46 w 183"/>
              <a:gd name="T29" fmla="*/ 126 h 158"/>
              <a:gd name="T30" fmla="*/ 120 w 183"/>
              <a:gd name="T31" fmla="*/ 126 h 158"/>
              <a:gd name="T32" fmla="*/ 120 w 183"/>
              <a:gd name="T33" fmla="*/ 126 h 158"/>
              <a:gd name="T34" fmla="*/ 100 w 183"/>
              <a:gd name="T35" fmla="*/ 126 h 158"/>
              <a:gd name="T36" fmla="*/ 96 w 183"/>
              <a:gd name="T37" fmla="*/ 130 h 158"/>
              <a:gd name="T38" fmla="*/ 100 w 183"/>
              <a:gd name="T39" fmla="*/ 134 h 158"/>
              <a:gd name="T40" fmla="*/ 120 w 183"/>
              <a:gd name="T41" fmla="*/ 134 h 158"/>
              <a:gd name="T42" fmla="*/ 124 w 183"/>
              <a:gd name="T43" fmla="*/ 130 h 158"/>
              <a:gd name="T44" fmla="*/ 120 w 183"/>
              <a:gd name="T45" fmla="*/ 126 h 158"/>
              <a:gd name="T46" fmla="*/ 23 w 183"/>
              <a:gd name="T47" fmla="*/ 116 h 158"/>
              <a:gd name="T48" fmla="*/ 23 w 183"/>
              <a:gd name="T49" fmla="*/ 116 h 158"/>
              <a:gd name="T50" fmla="*/ 160 w 183"/>
              <a:gd name="T51" fmla="*/ 116 h 158"/>
              <a:gd name="T52" fmla="*/ 164 w 183"/>
              <a:gd name="T53" fmla="*/ 111 h 158"/>
              <a:gd name="T54" fmla="*/ 164 w 183"/>
              <a:gd name="T55" fmla="*/ 25 h 158"/>
              <a:gd name="T56" fmla="*/ 160 w 183"/>
              <a:gd name="T57" fmla="*/ 21 h 158"/>
              <a:gd name="T58" fmla="*/ 23 w 183"/>
              <a:gd name="T59" fmla="*/ 21 h 158"/>
              <a:gd name="T60" fmla="*/ 19 w 183"/>
              <a:gd name="T61" fmla="*/ 25 h 158"/>
              <a:gd name="T62" fmla="*/ 19 w 183"/>
              <a:gd name="T63" fmla="*/ 111 h 158"/>
              <a:gd name="T64" fmla="*/ 23 w 183"/>
              <a:gd name="T65" fmla="*/ 116 h 158"/>
              <a:gd name="T66" fmla="*/ 27 w 183"/>
              <a:gd name="T67" fmla="*/ 29 h 158"/>
              <a:gd name="T68" fmla="*/ 27 w 183"/>
              <a:gd name="T69" fmla="*/ 29 h 158"/>
              <a:gd name="T70" fmla="*/ 156 w 183"/>
              <a:gd name="T71" fmla="*/ 29 h 158"/>
              <a:gd name="T72" fmla="*/ 156 w 183"/>
              <a:gd name="T73" fmla="*/ 107 h 158"/>
              <a:gd name="T74" fmla="*/ 27 w 183"/>
              <a:gd name="T75" fmla="*/ 107 h 158"/>
              <a:gd name="T76" fmla="*/ 27 w 183"/>
              <a:gd name="T77" fmla="*/ 29 h 158"/>
              <a:gd name="T78" fmla="*/ 176 w 183"/>
              <a:gd name="T79" fmla="*/ 0 h 158"/>
              <a:gd name="T80" fmla="*/ 176 w 183"/>
              <a:gd name="T81" fmla="*/ 0 h 158"/>
              <a:gd name="T82" fmla="*/ 7 w 183"/>
              <a:gd name="T83" fmla="*/ 0 h 158"/>
              <a:gd name="T84" fmla="*/ 0 w 183"/>
              <a:gd name="T85" fmla="*/ 7 h 158"/>
              <a:gd name="T86" fmla="*/ 0 w 183"/>
              <a:gd name="T87" fmla="*/ 151 h 158"/>
              <a:gd name="T88" fmla="*/ 7 w 183"/>
              <a:gd name="T89" fmla="*/ 158 h 158"/>
              <a:gd name="T90" fmla="*/ 176 w 183"/>
              <a:gd name="T91" fmla="*/ 158 h 158"/>
              <a:gd name="T92" fmla="*/ 183 w 183"/>
              <a:gd name="T93" fmla="*/ 151 h 158"/>
              <a:gd name="T94" fmla="*/ 183 w 183"/>
              <a:gd name="T95" fmla="*/ 7 h 158"/>
              <a:gd name="T96" fmla="*/ 176 w 183"/>
              <a:gd name="T97" fmla="*/ 0 h 158"/>
              <a:gd name="T98" fmla="*/ 169 w 183"/>
              <a:gd name="T99" fmla="*/ 144 h 158"/>
              <a:gd name="T100" fmla="*/ 169 w 183"/>
              <a:gd name="T101" fmla="*/ 144 h 158"/>
              <a:gd name="T102" fmla="*/ 14 w 183"/>
              <a:gd name="T103" fmla="*/ 144 h 158"/>
              <a:gd name="T104" fmla="*/ 14 w 183"/>
              <a:gd name="T105" fmla="*/ 14 h 158"/>
              <a:gd name="T106" fmla="*/ 169 w 183"/>
              <a:gd name="T107" fmla="*/ 14 h 158"/>
              <a:gd name="T108" fmla="*/ 169 w 183"/>
              <a:gd name="T109" fmla="*/ 144 h 158"/>
              <a:gd name="T110" fmla="*/ 157 w 183"/>
              <a:gd name="T111" fmla="*/ 126 h 158"/>
              <a:gd name="T112" fmla="*/ 157 w 183"/>
              <a:gd name="T113" fmla="*/ 126 h 158"/>
              <a:gd name="T114" fmla="*/ 137 w 183"/>
              <a:gd name="T115" fmla="*/ 126 h 158"/>
              <a:gd name="T116" fmla="*/ 133 w 183"/>
              <a:gd name="T117" fmla="*/ 130 h 158"/>
              <a:gd name="T118" fmla="*/ 137 w 183"/>
              <a:gd name="T119" fmla="*/ 134 h 158"/>
              <a:gd name="T120" fmla="*/ 157 w 183"/>
              <a:gd name="T121" fmla="*/ 134 h 158"/>
              <a:gd name="T122" fmla="*/ 162 w 183"/>
              <a:gd name="T123" fmla="*/ 130 h 158"/>
              <a:gd name="T124" fmla="*/ 157 w 183"/>
              <a:gd name="T125" fmla="*/ 126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3" h="158">
                <a:moveTo>
                  <a:pt x="83" y="126"/>
                </a:moveTo>
                <a:cubicBezTo>
                  <a:pt x="63" y="126"/>
                  <a:pt x="63" y="126"/>
                  <a:pt x="63" y="126"/>
                </a:cubicBezTo>
                <a:cubicBezTo>
                  <a:pt x="60" y="126"/>
                  <a:pt x="58" y="128"/>
                  <a:pt x="58" y="130"/>
                </a:cubicBezTo>
                <a:cubicBezTo>
                  <a:pt x="58" y="132"/>
                  <a:pt x="60" y="134"/>
                  <a:pt x="63" y="134"/>
                </a:cubicBezTo>
                <a:cubicBezTo>
                  <a:pt x="83" y="134"/>
                  <a:pt x="83" y="134"/>
                  <a:pt x="83" y="134"/>
                </a:cubicBezTo>
                <a:cubicBezTo>
                  <a:pt x="85" y="134"/>
                  <a:pt x="87" y="132"/>
                  <a:pt x="87" y="130"/>
                </a:cubicBezTo>
                <a:cubicBezTo>
                  <a:pt x="87" y="128"/>
                  <a:pt x="85" y="126"/>
                  <a:pt x="83" y="126"/>
                </a:cubicBezTo>
                <a:close/>
                <a:moveTo>
                  <a:pt x="46" y="126"/>
                </a:moveTo>
                <a:cubicBezTo>
                  <a:pt x="46" y="126"/>
                  <a:pt x="46" y="126"/>
                  <a:pt x="46" y="126"/>
                </a:cubicBezTo>
                <a:cubicBezTo>
                  <a:pt x="25" y="126"/>
                  <a:pt x="25" y="126"/>
                  <a:pt x="25" y="126"/>
                </a:cubicBezTo>
                <a:cubicBezTo>
                  <a:pt x="23" y="126"/>
                  <a:pt x="21" y="128"/>
                  <a:pt x="21" y="130"/>
                </a:cubicBezTo>
                <a:cubicBezTo>
                  <a:pt x="21" y="132"/>
                  <a:pt x="23" y="134"/>
                  <a:pt x="25" y="134"/>
                </a:cubicBezTo>
                <a:cubicBezTo>
                  <a:pt x="46" y="134"/>
                  <a:pt x="46" y="134"/>
                  <a:pt x="46" y="134"/>
                </a:cubicBezTo>
                <a:cubicBezTo>
                  <a:pt x="48" y="134"/>
                  <a:pt x="50" y="132"/>
                  <a:pt x="50" y="130"/>
                </a:cubicBezTo>
                <a:cubicBezTo>
                  <a:pt x="50" y="128"/>
                  <a:pt x="48" y="126"/>
                  <a:pt x="46" y="126"/>
                </a:cubicBezTo>
                <a:close/>
                <a:moveTo>
                  <a:pt x="120" y="126"/>
                </a:moveTo>
                <a:cubicBezTo>
                  <a:pt x="120" y="126"/>
                  <a:pt x="120" y="126"/>
                  <a:pt x="120" y="126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97" y="126"/>
                  <a:pt x="96" y="128"/>
                  <a:pt x="96" y="130"/>
                </a:cubicBezTo>
                <a:cubicBezTo>
                  <a:pt x="96" y="132"/>
                  <a:pt x="97" y="134"/>
                  <a:pt x="100" y="134"/>
                </a:cubicBezTo>
                <a:cubicBezTo>
                  <a:pt x="120" y="134"/>
                  <a:pt x="120" y="134"/>
                  <a:pt x="120" y="134"/>
                </a:cubicBezTo>
                <a:cubicBezTo>
                  <a:pt x="122" y="134"/>
                  <a:pt x="124" y="132"/>
                  <a:pt x="124" y="130"/>
                </a:cubicBezTo>
                <a:cubicBezTo>
                  <a:pt x="124" y="128"/>
                  <a:pt x="122" y="126"/>
                  <a:pt x="120" y="126"/>
                </a:cubicBezTo>
                <a:close/>
                <a:moveTo>
                  <a:pt x="23" y="116"/>
                </a:moveTo>
                <a:cubicBezTo>
                  <a:pt x="23" y="116"/>
                  <a:pt x="23" y="116"/>
                  <a:pt x="23" y="116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62" y="116"/>
                  <a:pt x="164" y="114"/>
                  <a:pt x="164" y="111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64" y="23"/>
                  <a:pt x="162" y="21"/>
                  <a:pt x="160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1" y="21"/>
                  <a:pt x="19" y="23"/>
                  <a:pt x="19" y="25"/>
                </a:cubicBezTo>
                <a:cubicBezTo>
                  <a:pt x="19" y="111"/>
                  <a:pt x="19" y="111"/>
                  <a:pt x="19" y="111"/>
                </a:cubicBezTo>
                <a:cubicBezTo>
                  <a:pt x="19" y="114"/>
                  <a:pt x="21" y="116"/>
                  <a:pt x="23" y="116"/>
                </a:cubicBezTo>
                <a:close/>
                <a:moveTo>
                  <a:pt x="27" y="29"/>
                </a:moveTo>
                <a:cubicBezTo>
                  <a:pt x="27" y="29"/>
                  <a:pt x="27" y="29"/>
                  <a:pt x="27" y="29"/>
                </a:cubicBezTo>
                <a:cubicBezTo>
                  <a:pt x="156" y="29"/>
                  <a:pt x="156" y="29"/>
                  <a:pt x="156" y="29"/>
                </a:cubicBezTo>
                <a:cubicBezTo>
                  <a:pt x="156" y="107"/>
                  <a:pt x="156" y="107"/>
                  <a:pt x="156" y="107"/>
                </a:cubicBezTo>
                <a:cubicBezTo>
                  <a:pt x="27" y="107"/>
                  <a:pt x="27" y="107"/>
                  <a:pt x="27" y="107"/>
                </a:cubicBezTo>
                <a:cubicBezTo>
                  <a:pt x="27" y="29"/>
                  <a:pt x="27" y="29"/>
                  <a:pt x="27" y="29"/>
                </a:cubicBezTo>
                <a:close/>
                <a:moveTo>
                  <a:pt x="176" y="0"/>
                </a:moveTo>
                <a:cubicBezTo>
                  <a:pt x="176" y="0"/>
                  <a:pt x="176" y="0"/>
                  <a:pt x="176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5"/>
                  <a:pt x="3" y="158"/>
                  <a:pt x="7" y="158"/>
                </a:cubicBezTo>
                <a:cubicBezTo>
                  <a:pt x="176" y="158"/>
                  <a:pt x="176" y="158"/>
                  <a:pt x="176" y="158"/>
                </a:cubicBezTo>
                <a:cubicBezTo>
                  <a:pt x="180" y="158"/>
                  <a:pt x="183" y="155"/>
                  <a:pt x="183" y="151"/>
                </a:cubicBezTo>
                <a:cubicBezTo>
                  <a:pt x="183" y="7"/>
                  <a:pt x="183" y="7"/>
                  <a:pt x="183" y="7"/>
                </a:cubicBezTo>
                <a:cubicBezTo>
                  <a:pt x="183" y="3"/>
                  <a:pt x="180" y="0"/>
                  <a:pt x="176" y="0"/>
                </a:cubicBezTo>
                <a:close/>
                <a:moveTo>
                  <a:pt x="169" y="144"/>
                </a:moveTo>
                <a:cubicBezTo>
                  <a:pt x="169" y="144"/>
                  <a:pt x="169" y="144"/>
                  <a:pt x="169" y="144"/>
                </a:cubicBezTo>
                <a:cubicBezTo>
                  <a:pt x="14" y="144"/>
                  <a:pt x="14" y="144"/>
                  <a:pt x="14" y="144"/>
                </a:cubicBezTo>
                <a:cubicBezTo>
                  <a:pt x="14" y="14"/>
                  <a:pt x="14" y="14"/>
                  <a:pt x="14" y="14"/>
                </a:cubicBezTo>
                <a:cubicBezTo>
                  <a:pt x="169" y="14"/>
                  <a:pt x="169" y="14"/>
                  <a:pt x="169" y="14"/>
                </a:cubicBezTo>
                <a:cubicBezTo>
                  <a:pt x="169" y="144"/>
                  <a:pt x="169" y="144"/>
                  <a:pt x="169" y="144"/>
                </a:cubicBezTo>
                <a:close/>
                <a:moveTo>
                  <a:pt x="157" y="126"/>
                </a:moveTo>
                <a:cubicBezTo>
                  <a:pt x="157" y="126"/>
                  <a:pt x="157" y="126"/>
                  <a:pt x="157" y="126"/>
                </a:cubicBezTo>
                <a:cubicBezTo>
                  <a:pt x="137" y="126"/>
                  <a:pt x="137" y="126"/>
                  <a:pt x="137" y="126"/>
                </a:cubicBezTo>
                <a:cubicBezTo>
                  <a:pt x="135" y="126"/>
                  <a:pt x="133" y="128"/>
                  <a:pt x="133" y="130"/>
                </a:cubicBezTo>
                <a:cubicBezTo>
                  <a:pt x="133" y="132"/>
                  <a:pt x="135" y="134"/>
                  <a:pt x="137" y="134"/>
                </a:cubicBezTo>
                <a:cubicBezTo>
                  <a:pt x="157" y="134"/>
                  <a:pt x="157" y="134"/>
                  <a:pt x="157" y="134"/>
                </a:cubicBezTo>
                <a:cubicBezTo>
                  <a:pt x="160" y="134"/>
                  <a:pt x="162" y="132"/>
                  <a:pt x="162" y="130"/>
                </a:cubicBezTo>
                <a:cubicBezTo>
                  <a:pt x="162" y="128"/>
                  <a:pt x="160" y="126"/>
                  <a:pt x="157" y="1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6"/>
          <p:cNvSpPr>
            <a:spLocks noEditPoints="1"/>
          </p:cNvSpPr>
          <p:nvPr/>
        </p:nvSpPr>
        <p:spPr bwMode="auto">
          <a:xfrm>
            <a:off x="4936054" y="3338750"/>
            <a:ext cx="281312" cy="241292"/>
          </a:xfrm>
          <a:custGeom>
            <a:avLst/>
            <a:gdLst>
              <a:gd name="T0" fmla="*/ 176 w 183"/>
              <a:gd name="T1" fmla="*/ 0 h 157"/>
              <a:gd name="T2" fmla="*/ 7 w 183"/>
              <a:gd name="T3" fmla="*/ 0 h 157"/>
              <a:gd name="T4" fmla="*/ 0 w 183"/>
              <a:gd name="T5" fmla="*/ 7 h 157"/>
              <a:gd name="T6" fmla="*/ 0 w 183"/>
              <a:gd name="T7" fmla="*/ 150 h 157"/>
              <a:gd name="T8" fmla="*/ 7 w 183"/>
              <a:gd name="T9" fmla="*/ 157 h 157"/>
              <a:gd name="T10" fmla="*/ 176 w 183"/>
              <a:gd name="T11" fmla="*/ 157 h 157"/>
              <a:gd name="T12" fmla="*/ 183 w 183"/>
              <a:gd name="T13" fmla="*/ 150 h 157"/>
              <a:gd name="T14" fmla="*/ 183 w 183"/>
              <a:gd name="T15" fmla="*/ 7 h 157"/>
              <a:gd name="T16" fmla="*/ 176 w 183"/>
              <a:gd name="T17" fmla="*/ 0 h 157"/>
              <a:gd name="T18" fmla="*/ 169 w 183"/>
              <a:gd name="T19" fmla="*/ 143 h 157"/>
              <a:gd name="T20" fmla="*/ 169 w 183"/>
              <a:gd name="T21" fmla="*/ 143 h 157"/>
              <a:gd name="T22" fmla="*/ 14 w 183"/>
              <a:gd name="T23" fmla="*/ 143 h 157"/>
              <a:gd name="T24" fmla="*/ 14 w 183"/>
              <a:gd name="T25" fmla="*/ 127 h 157"/>
              <a:gd name="T26" fmla="*/ 50 w 183"/>
              <a:gd name="T27" fmla="*/ 91 h 157"/>
              <a:gd name="T28" fmla="*/ 75 w 183"/>
              <a:gd name="T29" fmla="*/ 116 h 157"/>
              <a:gd name="T30" fmla="*/ 75 w 183"/>
              <a:gd name="T31" fmla="*/ 116 h 157"/>
              <a:gd name="T32" fmla="*/ 75 w 183"/>
              <a:gd name="T33" fmla="*/ 116 h 157"/>
              <a:gd name="T34" fmla="*/ 75 w 183"/>
              <a:gd name="T35" fmla="*/ 116 h 157"/>
              <a:gd name="T36" fmla="*/ 75 w 183"/>
              <a:gd name="T37" fmla="*/ 116 h 157"/>
              <a:gd name="T38" fmla="*/ 75 w 183"/>
              <a:gd name="T39" fmla="*/ 116 h 157"/>
              <a:gd name="T40" fmla="*/ 90 w 183"/>
              <a:gd name="T41" fmla="*/ 131 h 157"/>
              <a:gd name="T42" fmla="*/ 96 w 183"/>
              <a:gd name="T43" fmla="*/ 131 h 157"/>
              <a:gd name="T44" fmla="*/ 96 w 183"/>
              <a:gd name="T45" fmla="*/ 125 h 157"/>
              <a:gd name="T46" fmla="*/ 84 w 183"/>
              <a:gd name="T47" fmla="*/ 113 h 157"/>
              <a:gd name="T48" fmla="*/ 118 w 183"/>
              <a:gd name="T49" fmla="*/ 79 h 157"/>
              <a:gd name="T50" fmla="*/ 169 w 183"/>
              <a:gd name="T51" fmla="*/ 129 h 157"/>
              <a:gd name="T52" fmla="*/ 169 w 183"/>
              <a:gd name="T53" fmla="*/ 143 h 157"/>
              <a:gd name="T54" fmla="*/ 169 w 183"/>
              <a:gd name="T55" fmla="*/ 117 h 157"/>
              <a:gd name="T56" fmla="*/ 169 w 183"/>
              <a:gd name="T57" fmla="*/ 117 h 157"/>
              <a:gd name="T58" fmla="*/ 121 w 183"/>
              <a:gd name="T59" fmla="*/ 70 h 157"/>
              <a:gd name="T60" fmla="*/ 115 w 183"/>
              <a:gd name="T61" fmla="*/ 70 h 157"/>
              <a:gd name="T62" fmla="*/ 78 w 183"/>
              <a:gd name="T63" fmla="*/ 107 h 157"/>
              <a:gd name="T64" fmla="*/ 53 w 183"/>
              <a:gd name="T65" fmla="*/ 82 h 157"/>
              <a:gd name="T66" fmla="*/ 47 w 183"/>
              <a:gd name="T67" fmla="*/ 82 h 157"/>
              <a:gd name="T68" fmla="*/ 14 w 183"/>
              <a:gd name="T69" fmla="*/ 115 h 157"/>
              <a:gd name="T70" fmla="*/ 14 w 183"/>
              <a:gd name="T71" fmla="*/ 14 h 157"/>
              <a:gd name="T72" fmla="*/ 169 w 183"/>
              <a:gd name="T73" fmla="*/ 14 h 157"/>
              <a:gd name="T74" fmla="*/ 169 w 183"/>
              <a:gd name="T75" fmla="*/ 117 h 157"/>
              <a:gd name="T76" fmla="*/ 53 w 183"/>
              <a:gd name="T77" fmla="*/ 71 h 157"/>
              <a:gd name="T78" fmla="*/ 53 w 183"/>
              <a:gd name="T79" fmla="*/ 71 h 157"/>
              <a:gd name="T80" fmla="*/ 77 w 183"/>
              <a:gd name="T81" fmla="*/ 46 h 157"/>
              <a:gd name="T82" fmla="*/ 53 w 183"/>
              <a:gd name="T83" fmla="*/ 22 h 157"/>
              <a:gd name="T84" fmla="*/ 28 w 183"/>
              <a:gd name="T85" fmla="*/ 46 h 157"/>
              <a:gd name="T86" fmla="*/ 53 w 183"/>
              <a:gd name="T87" fmla="*/ 71 h 157"/>
              <a:gd name="T88" fmla="*/ 53 w 183"/>
              <a:gd name="T89" fmla="*/ 30 h 157"/>
              <a:gd name="T90" fmla="*/ 53 w 183"/>
              <a:gd name="T91" fmla="*/ 30 h 157"/>
              <a:gd name="T92" fmla="*/ 69 w 183"/>
              <a:gd name="T93" fmla="*/ 46 h 157"/>
              <a:gd name="T94" fmla="*/ 53 w 183"/>
              <a:gd name="T95" fmla="*/ 63 h 157"/>
              <a:gd name="T96" fmla="*/ 37 w 183"/>
              <a:gd name="T97" fmla="*/ 46 h 157"/>
              <a:gd name="T98" fmla="*/ 53 w 183"/>
              <a:gd name="T99" fmla="*/ 3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3" h="157">
                <a:moveTo>
                  <a:pt x="176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4"/>
                  <a:pt x="3" y="157"/>
                  <a:pt x="7" y="157"/>
                </a:cubicBezTo>
                <a:cubicBezTo>
                  <a:pt x="176" y="157"/>
                  <a:pt x="176" y="157"/>
                  <a:pt x="176" y="157"/>
                </a:cubicBezTo>
                <a:cubicBezTo>
                  <a:pt x="180" y="157"/>
                  <a:pt x="183" y="154"/>
                  <a:pt x="183" y="150"/>
                </a:cubicBezTo>
                <a:cubicBezTo>
                  <a:pt x="183" y="7"/>
                  <a:pt x="183" y="7"/>
                  <a:pt x="183" y="7"/>
                </a:cubicBezTo>
                <a:cubicBezTo>
                  <a:pt x="183" y="3"/>
                  <a:pt x="180" y="0"/>
                  <a:pt x="176" y="0"/>
                </a:cubicBezTo>
                <a:close/>
                <a:moveTo>
                  <a:pt x="169" y="143"/>
                </a:moveTo>
                <a:cubicBezTo>
                  <a:pt x="169" y="143"/>
                  <a:pt x="169" y="143"/>
                  <a:pt x="169" y="143"/>
                </a:cubicBezTo>
                <a:cubicBezTo>
                  <a:pt x="14" y="143"/>
                  <a:pt x="14" y="143"/>
                  <a:pt x="14" y="143"/>
                </a:cubicBezTo>
                <a:cubicBezTo>
                  <a:pt x="14" y="127"/>
                  <a:pt x="14" y="127"/>
                  <a:pt x="14" y="127"/>
                </a:cubicBezTo>
                <a:cubicBezTo>
                  <a:pt x="50" y="91"/>
                  <a:pt x="50" y="91"/>
                  <a:pt x="50" y="91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90" y="131"/>
                  <a:pt x="90" y="131"/>
                  <a:pt x="90" y="131"/>
                </a:cubicBezTo>
                <a:cubicBezTo>
                  <a:pt x="92" y="133"/>
                  <a:pt x="95" y="133"/>
                  <a:pt x="96" y="131"/>
                </a:cubicBezTo>
                <a:cubicBezTo>
                  <a:pt x="98" y="129"/>
                  <a:pt x="98" y="127"/>
                  <a:pt x="96" y="125"/>
                </a:cubicBezTo>
                <a:cubicBezTo>
                  <a:pt x="84" y="113"/>
                  <a:pt x="84" y="113"/>
                  <a:pt x="84" y="113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69" y="129"/>
                  <a:pt x="169" y="129"/>
                  <a:pt x="169" y="129"/>
                </a:cubicBezTo>
                <a:cubicBezTo>
                  <a:pt x="169" y="143"/>
                  <a:pt x="169" y="143"/>
                  <a:pt x="169" y="143"/>
                </a:cubicBezTo>
                <a:close/>
                <a:moveTo>
                  <a:pt x="169" y="117"/>
                </a:moveTo>
                <a:cubicBezTo>
                  <a:pt x="169" y="117"/>
                  <a:pt x="169" y="117"/>
                  <a:pt x="169" y="117"/>
                </a:cubicBezTo>
                <a:cubicBezTo>
                  <a:pt x="121" y="70"/>
                  <a:pt x="121" y="70"/>
                  <a:pt x="121" y="70"/>
                </a:cubicBezTo>
                <a:cubicBezTo>
                  <a:pt x="120" y="68"/>
                  <a:pt x="117" y="68"/>
                  <a:pt x="115" y="70"/>
                </a:cubicBezTo>
                <a:cubicBezTo>
                  <a:pt x="78" y="107"/>
                  <a:pt x="78" y="107"/>
                  <a:pt x="78" y="107"/>
                </a:cubicBezTo>
                <a:cubicBezTo>
                  <a:pt x="53" y="82"/>
                  <a:pt x="53" y="82"/>
                  <a:pt x="53" y="82"/>
                </a:cubicBezTo>
                <a:cubicBezTo>
                  <a:pt x="51" y="80"/>
                  <a:pt x="49" y="80"/>
                  <a:pt x="47" y="82"/>
                </a:cubicBezTo>
                <a:cubicBezTo>
                  <a:pt x="14" y="115"/>
                  <a:pt x="14" y="115"/>
                  <a:pt x="14" y="115"/>
                </a:cubicBezTo>
                <a:cubicBezTo>
                  <a:pt x="14" y="14"/>
                  <a:pt x="14" y="14"/>
                  <a:pt x="14" y="14"/>
                </a:cubicBezTo>
                <a:cubicBezTo>
                  <a:pt x="169" y="14"/>
                  <a:pt x="169" y="14"/>
                  <a:pt x="169" y="14"/>
                </a:cubicBezTo>
                <a:cubicBezTo>
                  <a:pt x="169" y="117"/>
                  <a:pt x="169" y="117"/>
                  <a:pt x="169" y="117"/>
                </a:cubicBezTo>
                <a:close/>
                <a:moveTo>
                  <a:pt x="53" y="71"/>
                </a:moveTo>
                <a:cubicBezTo>
                  <a:pt x="53" y="71"/>
                  <a:pt x="53" y="71"/>
                  <a:pt x="53" y="71"/>
                </a:cubicBezTo>
                <a:cubicBezTo>
                  <a:pt x="66" y="71"/>
                  <a:pt x="77" y="60"/>
                  <a:pt x="77" y="46"/>
                </a:cubicBezTo>
                <a:cubicBezTo>
                  <a:pt x="77" y="33"/>
                  <a:pt x="66" y="22"/>
                  <a:pt x="53" y="22"/>
                </a:cubicBezTo>
                <a:cubicBezTo>
                  <a:pt x="39" y="22"/>
                  <a:pt x="28" y="33"/>
                  <a:pt x="28" y="46"/>
                </a:cubicBezTo>
                <a:cubicBezTo>
                  <a:pt x="28" y="60"/>
                  <a:pt x="39" y="71"/>
                  <a:pt x="53" y="71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62" y="30"/>
                  <a:pt x="69" y="38"/>
                  <a:pt x="69" y="46"/>
                </a:cubicBezTo>
                <a:cubicBezTo>
                  <a:pt x="69" y="55"/>
                  <a:pt x="62" y="63"/>
                  <a:pt x="53" y="63"/>
                </a:cubicBezTo>
                <a:cubicBezTo>
                  <a:pt x="44" y="63"/>
                  <a:pt x="37" y="55"/>
                  <a:pt x="37" y="46"/>
                </a:cubicBezTo>
                <a:cubicBezTo>
                  <a:pt x="37" y="38"/>
                  <a:pt x="44" y="30"/>
                  <a:pt x="53" y="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268"/>
          <p:cNvSpPr>
            <a:spLocks noEditPoints="1"/>
          </p:cNvSpPr>
          <p:nvPr/>
        </p:nvSpPr>
        <p:spPr bwMode="auto">
          <a:xfrm>
            <a:off x="3139813" y="2799216"/>
            <a:ext cx="521248" cy="508270"/>
          </a:xfrm>
          <a:custGeom>
            <a:avLst/>
            <a:gdLst>
              <a:gd name="T0" fmla="*/ 150 w 185"/>
              <a:gd name="T1" fmla="*/ 96 h 180"/>
              <a:gd name="T2" fmla="*/ 143 w 185"/>
              <a:gd name="T3" fmla="*/ 104 h 180"/>
              <a:gd name="T4" fmla="*/ 143 w 185"/>
              <a:gd name="T5" fmla="*/ 166 h 180"/>
              <a:gd name="T6" fmla="*/ 41 w 185"/>
              <a:gd name="T7" fmla="*/ 166 h 180"/>
              <a:gd name="T8" fmla="*/ 41 w 185"/>
              <a:gd name="T9" fmla="*/ 104 h 180"/>
              <a:gd name="T10" fmla="*/ 34 w 185"/>
              <a:gd name="T11" fmla="*/ 96 h 180"/>
              <a:gd name="T12" fmla="*/ 27 w 185"/>
              <a:gd name="T13" fmla="*/ 104 h 180"/>
              <a:gd name="T14" fmla="*/ 27 w 185"/>
              <a:gd name="T15" fmla="*/ 173 h 180"/>
              <a:gd name="T16" fmla="*/ 34 w 185"/>
              <a:gd name="T17" fmla="*/ 180 h 180"/>
              <a:gd name="T18" fmla="*/ 150 w 185"/>
              <a:gd name="T19" fmla="*/ 180 h 180"/>
              <a:gd name="T20" fmla="*/ 157 w 185"/>
              <a:gd name="T21" fmla="*/ 173 h 180"/>
              <a:gd name="T22" fmla="*/ 157 w 185"/>
              <a:gd name="T23" fmla="*/ 104 h 180"/>
              <a:gd name="T24" fmla="*/ 150 w 185"/>
              <a:gd name="T25" fmla="*/ 96 h 180"/>
              <a:gd name="T26" fmla="*/ 182 w 185"/>
              <a:gd name="T27" fmla="*/ 96 h 180"/>
              <a:gd name="T28" fmla="*/ 182 w 185"/>
              <a:gd name="T29" fmla="*/ 96 h 180"/>
              <a:gd name="T30" fmla="*/ 146 w 185"/>
              <a:gd name="T31" fmla="*/ 59 h 180"/>
              <a:gd name="T32" fmla="*/ 146 w 185"/>
              <a:gd name="T33" fmla="*/ 4 h 180"/>
              <a:gd name="T34" fmla="*/ 141 w 185"/>
              <a:gd name="T35" fmla="*/ 0 h 180"/>
              <a:gd name="T36" fmla="*/ 116 w 185"/>
              <a:gd name="T37" fmla="*/ 0 h 180"/>
              <a:gd name="T38" fmla="*/ 112 w 185"/>
              <a:gd name="T39" fmla="*/ 4 h 180"/>
              <a:gd name="T40" fmla="*/ 112 w 185"/>
              <a:gd name="T41" fmla="*/ 26 h 180"/>
              <a:gd name="T42" fmla="*/ 97 w 185"/>
              <a:gd name="T43" fmla="*/ 11 h 180"/>
              <a:gd name="T44" fmla="*/ 87 w 185"/>
              <a:gd name="T45" fmla="*/ 11 h 180"/>
              <a:gd name="T46" fmla="*/ 3 w 185"/>
              <a:gd name="T47" fmla="*/ 96 h 180"/>
              <a:gd name="T48" fmla="*/ 3 w 185"/>
              <a:gd name="T49" fmla="*/ 106 h 180"/>
              <a:gd name="T50" fmla="*/ 13 w 185"/>
              <a:gd name="T51" fmla="*/ 106 h 180"/>
              <a:gd name="T52" fmla="*/ 92 w 185"/>
              <a:gd name="T53" fmla="*/ 26 h 180"/>
              <a:gd name="T54" fmla="*/ 172 w 185"/>
              <a:gd name="T55" fmla="*/ 106 h 180"/>
              <a:gd name="T56" fmla="*/ 182 w 185"/>
              <a:gd name="T57" fmla="*/ 106 h 180"/>
              <a:gd name="T58" fmla="*/ 182 w 185"/>
              <a:gd name="T59" fmla="*/ 96 h 180"/>
              <a:gd name="T60" fmla="*/ 137 w 185"/>
              <a:gd name="T61" fmla="*/ 51 h 180"/>
              <a:gd name="T62" fmla="*/ 137 w 185"/>
              <a:gd name="T63" fmla="*/ 51 h 180"/>
              <a:gd name="T64" fmla="*/ 120 w 185"/>
              <a:gd name="T65" fmla="*/ 34 h 180"/>
              <a:gd name="T66" fmla="*/ 120 w 185"/>
              <a:gd name="T67" fmla="*/ 9 h 180"/>
              <a:gd name="T68" fmla="*/ 137 w 185"/>
              <a:gd name="T69" fmla="*/ 9 h 180"/>
              <a:gd name="T70" fmla="*/ 137 w 185"/>
              <a:gd name="T71" fmla="*/ 51 h 180"/>
              <a:gd name="T72" fmla="*/ 119 w 185"/>
              <a:gd name="T73" fmla="*/ 146 h 180"/>
              <a:gd name="T74" fmla="*/ 119 w 185"/>
              <a:gd name="T75" fmla="*/ 146 h 180"/>
              <a:gd name="T76" fmla="*/ 123 w 185"/>
              <a:gd name="T77" fmla="*/ 142 h 180"/>
              <a:gd name="T78" fmla="*/ 123 w 185"/>
              <a:gd name="T79" fmla="*/ 95 h 180"/>
              <a:gd name="T80" fmla="*/ 119 w 185"/>
              <a:gd name="T81" fmla="*/ 91 h 180"/>
              <a:gd name="T82" fmla="*/ 66 w 185"/>
              <a:gd name="T83" fmla="*/ 91 h 180"/>
              <a:gd name="T84" fmla="*/ 61 w 185"/>
              <a:gd name="T85" fmla="*/ 95 h 180"/>
              <a:gd name="T86" fmla="*/ 61 w 185"/>
              <a:gd name="T87" fmla="*/ 142 h 180"/>
              <a:gd name="T88" fmla="*/ 66 w 185"/>
              <a:gd name="T89" fmla="*/ 146 h 180"/>
              <a:gd name="T90" fmla="*/ 119 w 185"/>
              <a:gd name="T91" fmla="*/ 146 h 180"/>
              <a:gd name="T92" fmla="*/ 70 w 185"/>
              <a:gd name="T93" fmla="*/ 99 h 180"/>
              <a:gd name="T94" fmla="*/ 70 w 185"/>
              <a:gd name="T95" fmla="*/ 99 h 180"/>
              <a:gd name="T96" fmla="*/ 115 w 185"/>
              <a:gd name="T97" fmla="*/ 99 h 180"/>
              <a:gd name="T98" fmla="*/ 115 w 185"/>
              <a:gd name="T99" fmla="*/ 138 h 180"/>
              <a:gd name="T100" fmla="*/ 70 w 185"/>
              <a:gd name="T101" fmla="*/ 138 h 180"/>
              <a:gd name="T102" fmla="*/ 70 w 185"/>
              <a:gd name="T103" fmla="*/ 9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5" h="180">
                <a:moveTo>
                  <a:pt x="150" y="96"/>
                </a:moveTo>
                <a:cubicBezTo>
                  <a:pt x="146" y="96"/>
                  <a:pt x="143" y="100"/>
                  <a:pt x="143" y="104"/>
                </a:cubicBezTo>
                <a:cubicBezTo>
                  <a:pt x="143" y="166"/>
                  <a:pt x="143" y="166"/>
                  <a:pt x="143" y="166"/>
                </a:cubicBezTo>
                <a:cubicBezTo>
                  <a:pt x="41" y="166"/>
                  <a:pt x="41" y="166"/>
                  <a:pt x="41" y="166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0"/>
                  <a:pt x="38" y="96"/>
                  <a:pt x="34" y="96"/>
                </a:cubicBezTo>
                <a:cubicBezTo>
                  <a:pt x="30" y="96"/>
                  <a:pt x="27" y="100"/>
                  <a:pt x="27" y="104"/>
                </a:cubicBezTo>
                <a:cubicBezTo>
                  <a:pt x="27" y="173"/>
                  <a:pt x="27" y="173"/>
                  <a:pt x="27" y="173"/>
                </a:cubicBezTo>
                <a:cubicBezTo>
                  <a:pt x="27" y="177"/>
                  <a:pt x="30" y="180"/>
                  <a:pt x="34" y="180"/>
                </a:cubicBezTo>
                <a:cubicBezTo>
                  <a:pt x="150" y="180"/>
                  <a:pt x="150" y="180"/>
                  <a:pt x="150" y="180"/>
                </a:cubicBezTo>
                <a:cubicBezTo>
                  <a:pt x="154" y="180"/>
                  <a:pt x="157" y="177"/>
                  <a:pt x="157" y="173"/>
                </a:cubicBezTo>
                <a:cubicBezTo>
                  <a:pt x="157" y="104"/>
                  <a:pt x="157" y="104"/>
                  <a:pt x="157" y="104"/>
                </a:cubicBezTo>
                <a:cubicBezTo>
                  <a:pt x="157" y="100"/>
                  <a:pt x="154" y="96"/>
                  <a:pt x="150" y="96"/>
                </a:cubicBezTo>
                <a:close/>
                <a:moveTo>
                  <a:pt x="182" y="96"/>
                </a:moveTo>
                <a:cubicBezTo>
                  <a:pt x="182" y="96"/>
                  <a:pt x="182" y="96"/>
                  <a:pt x="182" y="96"/>
                </a:cubicBezTo>
                <a:cubicBezTo>
                  <a:pt x="146" y="59"/>
                  <a:pt x="146" y="59"/>
                  <a:pt x="146" y="59"/>
                </a:cubicBezTo>
                <a:cubicBezTo>
                  <a:pt x="146" y="4"/>
                  <a:pt x="146" y="4"/>
                  <a:pt x="146" y="4"/>
                </a:cubicBezTo>
                <a:cubicBezTo>
                  <a:pt x="146" y="2"/>
                  <a:pt x="144" y="0"/>
                  <a:pt x="141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0"/>
                  <a:pt x="112" y="2"/>
                  <a:pt x="112" y="4"/>
                </a:cubicBezTo>
                <a:cubicBezTo>
                  <a:pt x="112" y="26"/>
                  <a:pt x="112" y="26"/>
                  <a:pt x="112" y="26"/>
                </a:cubicBezTo>
                <a:cubicBezTo>
                  <a:pt x="97" y="11"/>
                  <a:pt x="97" y="11"/>
                  <a:pt x="97" y="11"/>
                </a:cubicBezTo>
                <a:cubicBezTo>
                  <a:pt x="94" y="8"/>
                  <a:pt x="90" y="8"/>
                  <a:pt x="87" y="11"/>
                </a:cubicBezTo>
                <a:cubicBezTo>
                  <a:pt x="3" y="96"/>
                  <a:pt x="3" y="96"/>
                  <a:pt x="3" y="96"/>
                </a:cubicBezTo>
                <a:cubicBezTo>
                  <a:pt x="0" y="98"/>
                  <a:pt x="0" y="103"/>
                  <a:pt x="3" y="106"/>
                </a:cubicBezTo>
                <a:cubicBezTo>
                  <a:pt x="5" y="108"/>
                  <a:pt x="10" y="108"/>
                  <a:pt x="13" y="106"/>
                </a:cubicBezTo>
                <a:cubicBezTo>
                  <a:pt x="92" y="26"/>
                  <a:pt x="92" y="26"/>
                  <a:pt x="92" y="26"/>
                </a:cubicBezTo>
                <a:cubicBezTo>
                  <a:pt x="172" y="106"/>
                  <a:pt x="172" y="106"/>
                  <a:pt x="172" y="106"/>
                </a:cubicBezTo>
                <a:cubicBezTo>
                  <a:pt x="175" y="108"/>
                  <a:pt x="179" y="108"/>
                  <a:pt x="182" y="106"/>
                </a:cubicBezTo>
                <a:cubicBezTo>
                  <a:pt x="185" y="103"/>
                  <a:pt x="185" y="98"/>
                  <a:pt x="182" y="96"/>
                </a:cubicBezTo>
                <a:close/>
                <a:moveTo>
                  <a:pt x="137" y="51"/>
                </a:moveTo>
                <a:cubicBezTo>
                  <a:pt x="137" y="51"/>
                  <a:pt x="137" y="51"/>
                  <a:pt x="137" y="51"/>
                </a:cubicBezTo>
                <a:cubicBezTo>
                  <a:pt x="120" y="34"/>
                  <a:pt x="120" y="34"/>
                  <a:pt x="120" y="34"/>
                </a:cubicBezTo>
                <a:cubicBezTo>
                  <a:pt x="120" y="9"/>
                  <a:pt x="120" y="9"/>
                  <a:pt x="120" y="9"/>
                </a:cubicBezTo>
                <a:cubicBezTo>
                  <a:pt x="137" y="9"/>
                  <a:pt x="137" y="9"/>
                  <a:pt x="137" y="9"/>
                </a:cubicBezTo>
                <a:cubicBezTo>
                  <a:pt x="137" y="51"/>
                  <a:pt x="137" y="51"/>
                  <a:pt x="137" y="51"/>
                </a:cubicBezTo>
                <a:close/>
                <a:moveTo>
                  <a:pt x="119" y="146"/>
                </a:moveTo>
                <a:cubicBezTo>
                  <a:pt x="119" y="146"/>
                  <a:pt x="119" y="146"/>
                  <a:pt x="119" y="146"/>
                </a:cubicBezTo>
                <a:cubicBezTo>
                  <a:pt x="121" y="146"/>
                  <a:pt x="123" y="144"/>
                  <a:pt x="123" y="142"/>
                </a:cubicBezTo>
                <a:cubicBezTo>
                  <a:pt x="123" y="95"/>
                  <a:pt x="123" y="95"/>
                  <a:pt x="123" y="95"/>
                </a:cubicBezTo>
                <a:cubicBezTo>
                  <a:pt x="123" y="93"/>
                  <a:pt x="121" y="91"/>
                  <a:pt x="119" y="91"/>
                </a:cubicBezTo>
                <a:cubicBezTo>
                  <a:pt x="66" y="91"/>
                  <a:pt x="66" y="91"/>
                  <a:pt x="66" y="91"/>
                </a:cubicBezTo>
                <a:cubicBezTo>
                  <a:pt x="63" y="91"/>
                  <a:pt x="61" y="93"/>
                  <a:pt x="61" y="95"/>
                </a:cubicBezTo>
                <a:cubicBezTo>
                  <a:pt x="61" y="142"/>
                  <a:pt x="61" y="142"/>
                  <a:pt x="61" y="142"/>
                </a:cubicBezTo>
                <a:cubicBezTo>
                  <a:pt x="61" y="144"/>
                  <a:pt x="63" y="146"/>
                  <a:pt x="66" y="146"/>
                </a:cubicBezTo>
                <a:cubicBezTo>
                  <a:pt x="119" y="146"/>
                  <a:pt x="119" y="146"/>
                  <a:pt x="119" y="146"/>
                </a:cubicBezTo>
                <a:close/>
                <a:moveTo>
                  <a:pt x="70" y="99"/>
                </a:moveTo>
                <a:cubicBezTo>
                  <a:pt x="70" y="99"/>
                  <a:pt x="70" y="99"/>
                  <a:pt x="70" y="99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138"/>
                  <a:pt x="115" y="138"/>
                  <a:pt x="115" y="138"/>
                </a:cubicBezTo>
                <a:cubicBezTo>
                  <a:pt x="70" y="138"/>
                  <a:pt x="70" y="138"/>
                  <a:pt x="70" y="138"/>
                </a:cubicBezTo>
                <a:cubicBezTo>
                  <a:pt x="70" y="99"/>
                  <a:pt x="70" y="99"/>
                  <a:pt x="70" y="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标题 9"/>
          <p:cNvSpPr txBox="1"/>
          <p:nvPr/>
        </p:nvSpPr>
        <p:spPr>
          <a:xfrm>
            <a:off x="2692551" y="3491520"/>
            <a:ext cx="141577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2442954" y="3822738"/>
            <a:ext cx="1914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click here to enter</a:t>
            </a:r>
            <a:endParaRPr lang="en-US" altLang="zh-CN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yourcontent, or copyand paste </a:t>
            </a:r>
            <a:endParaRPr lang="en-US" altLang="zh-CN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text.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6499265" y="1858981"/>
            <a:ext cx="4740235" cy="726561"/>
            <a:chOff x="787056" y="1962732"/>
            <a:chExt cx="4740235" cy="726561"/>
          </a:xfrm>
        </p:grpSpPr>
        <p:sp>
          <p:nvSpPr>
            <p:cNvPr id="23" name="文本框 22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4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499265" y="2915165"/>
            <a:ext cx="4740235" cy="726561"/>
            <a:chOff x="787056" y="1962732"/>
            <a:chExt cx="4740235" cy="726561"/>
          </a:xfrm>
        </p:grpSpPr>
        <p:sp>
          <p:nvSpPr>
            <p:cNvPr id="26" name="文本框 25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7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499265" y="3971349"/>
            <a:ext cx="4740235" cy="726561"/>
            <a:chOff x="787056" y="1962732"/>
            <a:chExt cx="4740235" cy="726561"/>
          </a:xfrm>
        </p:grpSpPr>
        <p:sp>
          <p:nvSpPr>
            <p:cNvPr id="29" name="文本框 28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0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499265" y="5027534"/>
            <a:ext cx="4740235" cy="726561"/>
            <a:chOff x="787056" y="1962732"/>
            <a:chExt cx="4740235" cy="726561"/>
          </a:xfrm>
        </p:grpSpPr>
        <p:sp>
          <p:nvSpPr>
            <p:cNvPr id="32" name="文本框 31"/>
            <p:cNvSpPr txBox="1"/>
            <p:nvPr/>
          </p:nvSpPr>
          <p:spPr>
            <a:xfrm>
              <a:off x="787056" y="2289183"/>
              <a:ext cx="474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</a:rPr>
                <a:t>In modern times, papers are often used to refer to articles that carry out research in various academic fields and describe the results of academic research.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3" name="TextBox 17"/>
            <p:cNvSpPr txBox="1"/>
            <p:nvPr/>
          </p:nvSpPr>
          <p:spPr>
            <a:xfrm>
              <a:off x="793398" y="1962732"/>
              <a:ext cx="1569660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913765"/>
              <a:r>
                <a:rPr lang="zh-CN" altLang="en-US" b="1" dirty="0">
                  <a:solidFill>
                    <a:srgbClr val="4D4D4D"/>
                  </a:solidFill>
                  <a:ea typeface="Montserrat" charset="0"/>
                  <a:cs typeface="Montserrat" charset="0"/>
                </a:rPr>
                <a:t>单击添加标题</a:t>
              </a:r>
              <a:endParaRPr lang="en-US" b="1" dirty="0">
                <a:solidFill>
                  <a:srgbClr val="4D4D4D"/>
                </a:solidFill>
                <a:ea typeface="Montserrat" charset="0"/>
                <a:cs typeface="Montserrat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8900" y="207773"/>
            <a:ext cx="4094155" cy="611552"/>
            <a:chOff x="1106552" y="2245710"/>
            <a:chExt cx="4094155" cy="611552"/>
          </a:xfrm>
        </p:grpSpPr>
        <p:sp>
          <p:nvSpPr>
            <p:cNvPr id="3" name="矩形: 圆角 37"/>
            <p:cNvSpPr/>
            <p:nvPr/>
          </p:nvSpPr>
          <p:spPr>
            <a:xfrm>
              <a:off x="1164954" y="2245710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文本框 38"/>
            <p:cNvSpPr txBox="1"/>
            <p:nvPr/>
          </p:nvSpPr>
          <p:spPr>
            <a:xfrm>
              <a:off x="1106552" y="2259099"/>
              <a:ext cx="72835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2048703" y="2248631"/>
              <a:ext cx="3152004" cy="605711"/>
              <a:chOff x="6780890" y="2257597"/>
              <a:chExt cx="3152004" cy="605711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选题背景和意义</a:t>
                </a: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background and significance of the topic</a:t>
                </a:r>
              </a:p>
            </p:txBody>
          </p:sp>
        </p:grpSp>
      </p:grpSp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Hexagon 1"/>
          <p:cNvSpPr/>
          <p:nvPr/>
        </p:nvSpPr>
        <p:spPr>
          <a:xfrm rot="5400000">
            <a:off x="5287178" y="1738212"/>
            <a:ext cx="1618722" cy="1395448"/>
          </a:xfrm>
          <a:prstGeom prst="hexagon">
            <a:avLst/>
          </a:prstGeom>
          <a:solidFill>
            <a:srgbClr val="4D4D4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xagon 8"/>
          <p:cNvSpPr/>
          <p:nvPr/>
        </p:nvSpPr>
        <p:spPr>
          <a:xfrm rot="5400000">
            <a:off x="6006301" y="3032636"/>
            <a:ext cx="1618722" cy="1395448"/>
          </a:xfrm>
          <a:prstGeom prst="hexagon">
            <a:avLst/>
          </a:prstGeom>
          <a:solidFill>
            <a:srgbClr val="4D4D4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Hexagon 12"/>
          <p:cNvSpPr/>
          <p:nvPr/>
        </p:nvSpPr>
        <p:spPr>
          <a:xfrm rot="5400000">
            <a:off x="5287178" y="4327061"/>
            <a:ext cx="1618722" cy="1395448"/>
          </a:xfrm>
          <a:prstGeom prst="hexagon">
            <a:avLst/>
          </a:prstGeom>
          <a:solidFill>
            <a:srgbClr val="4D4D4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exagon 9"/>
          <p:cNvSpPr/>
          <p:nvPr/>
        </p:nvSpPr>
        <p:spPr>
          <a:xfrm rot="5400000">
            <a:off x="4568053" y="3032637"/>
            <a:ext cx="1618722" cy="1395448"/>
          </a:xfrm>
          <a:prstGeom prst="hexagon">
            <a:avLst/>
          </a:prstGeom>
          <a:solidFill>
            <a:srgbClr val="4D4D4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1" name="Straight Connector 18"/>
          <p:cNvCxnSpPr/>
          <p:nvPr/>
        </p:nvCxnSpPr>
        <p:spPr>
          <a:xfrm flipH="1">
            <a:off x="6914051" y="2423236"/>
            <a:ext cx="98955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19"/>
          <p:cNvCxnSpPr/>
          <p:nvPr/>
        </p:nvCxnSpPr>
        <p:spPr>
          <a:xfrm flipH="1">
            <a:off x="7632617" y="4121255"/>
            <a:ext cx="98955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20"/>
          <p:cNvCxnSpPr/>
          <p:nvPr/>
        </p:nvCxnSpPr>
        <p:spPr>
          <a:xfrm flipH="1">
            <a:off x="3569831" y="3339719"/>
            <a:ext cx="98955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21"/>
          <p:cNvCxnSpPr/>
          <p:nvPr/>
        </p:nvCxnSpPr>
        <p:spPr>
          <a:xfrm flipH="1">
            <a:off x="4279172" y="5012085"/>
            <a:ext cx="98955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2588"/>
          <p:cNvSpPr txBox="1">
            <a:spLocks noChangeArrowheads="1"/>
          </p:cNvSpPr>
          <p:nvPr/>
        </p:nvSpPr>
        <p:spPr bwMode="auto">
          <a:xfrm>
            <a:off x="5546247" y="5069482"/>
            <a:ext cx="11325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点击添加标题</a:t>
            </a:r>
          </a:p>
        </p:txBody>
      </p:sp>
      <p:sp>
        <p:nvSpPr>
          <p:cNvPr id="81" name="TextBox 2588"/>
          <p:cNvSpPr txBox="1">
            <a:spLocks noChangeArrowheads="1"/>
          </p:cNvSpPr>
          <p:nvPr/>
        </p:nvSpPr>
        <p:spPr bwMode="auto">
          <a:xfrm>
            <a:off x="4814094" y="3723282"/>
            <a:ext cx="11325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点击添加标题</a:t>
            </a:r>
          </a:p>
        </p:txBody>
      </p:sp>
      <p:sp>
        <p:nvSpPr>
          <p:cNvPr id="84" name="TextBox 2588"/>
          <p:cNvSpPr txBox="1">
            <a:spLocks noChangeArrowheads="1"/>
          </p:cNvSpPr>
          <p:nvPr/>
        </p:nvSpPr>
        <p:spPr bwMode="auto">
          <a:xfrm>
            <a:off x="5546247" y="2478682"/>
            <a:ext cx="11325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点击添加标题</a:t>
            </a:r>
          </a:p>
        </p:txBody>
      </p:sp>
      <p:sp>
        <p:nvSpPr>
          <p:cNvPr id="87" name="TextBox 2588"/>
          <p:cNvSpPr txBox="1">
            <a:spLocks noChangeArrowheads="1"/>
          </p:cNvSpPr>
          <p:nvPr/>
        </p:nvSpPr>
        <p:spPr bwMode="auto">
          <a:xfrm>
            <a:off x="6264890" y="3723282"/>
            <a:ext cx="11325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点击添加标题</a:t>
            </a:r>
          </a:p>
        </p:txBody>
      </p:sp>
      <p:sp>
        <p:nvSpPr>
          <p:cNvPr id="89" name="Freeform 272"/>
          <p:cNvSpPr>
            <a:spLocks noEditPoints="1"/>
          </p:cNvSpPr>
          <p:nvPr/>
        </p:nvSpPr>
        <p:spPr bwMode="auto">
          <a:xfrm>
            <a:off x="6004374" y="2172854"/>
            <a:ext cx="202802" cy="202802"/>
          </a:xfrm>
          <a:custGeom>
            <a:avLst/>
            <a:gdLst>
              <a:gd name="T0" fmla="*/ 161 w 185"/>
              <a:gd name="T1" fmla="*/ 45 h 184"/>
              <a:gd name="T2" fmla="*/ 140 w 185"/>
              <a:gd name="T3" fmla="*/ 66 h 184"/>
              <a:gd name="T4" fmla="*/ 119 w 185"/>
              <a:gd name="T5" fmla="*/ 45 h 184"/>
              <a:gd name="T6" fmla="*/ 140 w 185"/>
              <a:gd name="T7" fmla="*/ 24 h 184"/>
              <a:gd name="T8" fmla="*/ 161 w 185"/>
              <a:gd name="T9" fmla="*/ 45 h 184"/>
              <a:gd name="T10" fmla="*/ 97 w 185"/>
              <a:gd name="T11" fmla="*/ 0 h 184"/>
              <a:gd name="T12" fmla="*/ 97 w 185"/>
              <a:gd name="T13" fmla="*/ 0 h 184"/>
              <a:gd name="T14" fmla="*/ 177 w 185"/>
              <a:gd name="T15" fmla="*/ 0 h 184"/>
              <a:gd name="T16" fmla="*/ 185 w 185"/>
              <a:gd name="T17" fmla="*/ 7 h 184"/>
              <a:gd name="T18" fmla="*/ 185 w 185"/>
              <a:gd name="T19" fmla="*/ 7 h 184"/>
              <a:gd name="T20" fmla="*/ 185 w 185"/>
              <a:gd name="T21" fmla="*/ 88 h 184"/>
              <a:gd name="T22" fmla="*/ 182 w 185"/>
              <a:gd name="T23" fmla="*/ 93 h 184"/>
              <a:gd name="T24" fmla="*/ 94 w 185"/>
              <a:gd name="T25" fmla="*/ 182 h 184"/>
              <a:gd name="T26" fmla="*/ 84 w 185"/>
              <a:gd name="T27" fmla="*/ 182 h 184"/>
              <a:gd name="T28" fmla="*/ 84 w 185"/>
              <a:gd name="T29" fmla="*/ 182 h 184"/>
              <a:gd name="T30" fmla="*/ 3 w 185"/>
              <a:gd name="T31" fmla="*/ 101 h 184"/>
              <a:gd name="T32" fmla="*/ 3 w 185"/>
              <a:gd name="T33" fmla="*/ 91 h 184"/>
              <a:gd name="T34" fmla="*/ 3 w 185"/>
              <a:gd name="T35" fmla="*/ 91 h 184"/>
              <a:gd name="T36" fmla="*/ 92 w 185"/>
              <a:gd name="T37" fmla="*/ 3 h 184"/>
              <a:gd name="T38" fmla="*/ 97 w 185"/>
              <a:gd name="T39" fmla="*/ 0 h 184"/>
              <a:gd name="T40" fmla="*/ 97 w 185"/>
              <a:gd name="T41" fmla="*/ 0 h 184"/>
              <a:gd name="T42" fmla="*/ 170 w 185"/>
              <a:gd name="T43" fmla="*/ 14 h 184"/>
              <a:gd name="T44" fmla="*/ 170 w 185"/>
              <a:gd name="T45" fmla="*/ 14 h 184"/>
              <a:gd name="T46" fmla="*/ 100 w 185"/>
              <a:gd name="T47" fmla="*/ 14 h 184"/>
              <a:gd name="T48" fmla="*/ 18 w 185"/>
              <a:gd name="T49" fmla="*/ 96 h 184"/>
              <a:gd name="T50" fmla="*/ 89 w 185"/>
              <a:gd name="T51" fmla="*/ 167 h 184"/>
              <a:gd name="T52" fmla="*/ 170 w 185"/>
              <a:gd name="T53" fmla="*/ 85 h 184"/>
              <a:gd name="T54" fmla="*/ 170 w 185"/>
              <a:gd name="T55" fmla="*/ 14 h 184"/>
              <a:gd name="T56" fmla="*/ 153 w 185"/>
              <a:gd name="T57" fmla="*/ 45 h 184"/>
              <a:gd name="T58" fmla="*/ 153 w 185"/>
              <a:gd name="T59" fmla="*/ 45 h 184"/>
              <a:gd name="T60" fmla="*/ 140 w 185"/>
              <a:gd name="T61" fmla="*/ 32 h 184"/>
              <a:gd name="T62" fmla="*/ 128 w 185"/>
              <a:gd name="T63" fmla="*/ 45 h 184"/>
              <a:gd name="T64" fmla="*/ 140 w 185"/>
              <a:gd name="T65" fmla="*/ 57 h 184"/>
              <a:gd name="T66" fmla="*/ 153 w 185"/>
              <a:gd name="T67" fmla="*/ 45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5" h="184">
                <a:moveTo>
                  <a:pt x="161" y="45"/>
                </a:moveTo>
                <a:cubicBezTo>
                  <a:pt x="161" y="56"/>
                  <a:pt x="152" y="66"/>
                  <a:pt x="140" y="66"/>
                </a:cubicBezTo>
                <a:cubicBezTo>
                  <a:pt x="129" y="66"/>
                  <a:pt x="119" y="56"/>
                  <a:pt x="119" y="45"/>
                </a:cubicBezTo>
                <a:cubicBezTo>
                  <a:pt x="119" y="33"/>
                  <a:pt x="129" y="24"/>
                  <a:pt x="140" y="24"/>
                </a:cubicBezTo>
                <a:cubicBezTo>
                  <a:pt x="152" y="24"/>
                  <a:pt x="161" y="33"/>
                  <a:pt x="161" y="45"/>
                </a:cubicBezTo>
                <a:close/>
                <a:moveTo>
                  <a:pt x="97" y="0"/>
                </a:moveTo>
                <a:cubicBezTo>
                  <a:pt x="97" y="0"/>
                  <a:pt x="97" y="0"/>
                  <a:pt x="97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81" y="0"/>
                  <a:pt x="185" y="4"/>
                  <a:pt x="185" y="7"/>
                </a:cubicBezTo>
                <a:cubicBezTo>
                  <a:pt x="185" y="7"/>
                  <a:pt x="185" y="7"/>
                  <a:pt x="185" y="7"/>
                </a:cubicBezTo>
                <a:cubicBezTo>
                  <a:pt x="185" y="88"/>
                  <a:pt x="185" y="88"/>
                  <a:pt x="185" y="88"/>
                </a:cubicBezTo>
                <a:cubicBezTo>
                  <a:pt x="185" y="90"/>
                  <a:pt x="184" y="92"/>
                  <a:pt x="182" y="93"/>
                </a:cubicBezTo>
                <a:cubicBezTo>
                  <a:pt x="94" y="182"/>
                  <a:pt x="94" y="182"/>
                  <a:pt x="94" y="182"/>
                </a:cubicBezTo>
                <a:cubicBezTo>
                  <a:pt x="91" y="184"/>
                  <a:pt x="87" y="184"/>
                  <a:pt x="84" y="182"/>
                </a:cubicBezTo>
                <a:cubicBezTo>
                  <a:pt x="84" y="182"/>
                  <a:pt x="84" y="182"/>
                  <a:pt x="84" y="182"/>
                </a:cubicBezTo>
                <a:cubicBezTo>
                  <a:pt x="3" y="101"/>
                  <a:pt x="3" y="101"/>
                  <a:pt x="3" y="101"/>
                </a:cubicBezTo>
                <a:cubicBezTo>
                  <a:pt x="0" y="98"/>
                  <a:pt x="0" y="94"/>
                  <a:pt x="3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92" y="3"/>
                  <a:pt x="92" y="3"/>
                  <a:pt x="92" y="3"/>
                </a:cubicBezTo>
                <a:cubicBezTo>
                  <a:pt x="93" y="1"/>
                  <a:pt x="95" y="0"/>
                  <a:pt x="97" y="0"/>
                </a:cubicBezTo>
                <a:cubicBezTo>
                  <a:pt x="97" y="0"/>
                  <a:pt x="97" y="0"/>
                  <a:pt x="97" y="0"/>
                </a:cubicBezTo>
                <a:close/>
                <a:moveTo>
                  <a:pt x="170" y="14"/>
                </a:moveTo>
                <a:cubicBezTo>
                  <a:pt x="170" y="14"/>
                  <a:pt x="170" y="14"/>
                  <a:pt x="170" y="14"/>
                </a:cubicBezTo>
                <a:cubicBezTo>
                  <a:pt x="100" y="14"/>
                  <a:pt x="100" y="14"/>
                  <a:pt x="100" y="14"/>
                </a:cubicBezTo>
                <a:cubicBezTo>
                  <a:pt x="18" y="96"/>
                  <a:pt x="18" y="96"/>
                  <a:pt x="18" y="96"/>
                </a:cubicBezTo>
                <a:cubicBezTo>
                  <a:pt x="89" y="167"/>
                  <a:pt x="89" y="167"/>
                  <a:pt x="89" y="167"/>
                </a:cubicBezTo>
                <a:cubicBezTo>
                  <a:pt x="170" y="85"/>
                  <a:pt x="170" y="85"/>
                  <a:pt x="170" y="85"/>
                </a:cubicBezTo>
                <a:cubicBezTo>
                  <a:pt x="170" y="14"/>
                  <a:pt x="170" y="14"/>
                  <a:pt x="170" y="14"/>
                </a:cubicBezTo>
                <a:close/>
                <a:moveTo>
                  <a:pt x="153" y="45"/>
                </a:moveTo>
                <a:cubicBezTo>
                  <a:pt x="153" y="45"/>
                  <a:pt x="153" y="45"/>
                  <a:pt x="153" y="45"/>
                </a:cubicBezTo>
                <a:cubicBezTo>
                  <a:pt x="153" y="38"/>
                  <a:pt x="147" y="32"/>
                  <a:pt x="140" y="32"/>
                </a:cubicBezTo>
                <a:cubicBezTo>
                  <a:pt x="133" y="32"/>
                  <a:pt x="128" y="38"/>
                  <a:pt x="128" y="45"/>
                </a:cubicBezTo>
                <a:cubicBezTo>
                  <a:pt x="128" y="52"/>
                  <a:pt x="133" y="57"/>
                  <a:pt x="140" y="57"/>
                </a:cubicBezTo>
                <a:cubicBezTo>
                  <a:pt x="147" y="57"/>
                  <a:pt x="153" y="52"/>
                  <a:pt x="153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261"/>
          <p:cNvSpPr>
            <a:spLocks noEditPoints="1"/>
          </p:cNvSpPr>
          <p:nvPr/>
        </p:nvSpPr>
        <p:spPr bwMode="auto">
          <a:xfrm>
            <a:off x="6006595" y="4729128"/>
            <a:ext cx="198360" cy="202802"/>
          </a:xfrm>
          <a:custGeom>
            <a:avLst/>
            <a:gdLst>
              <a:gd name="T0" fmla="*/ 91 w 181"/>
              <a:gd name="T1" fmla="*/ 49 h 186"/>
              <a:gd name="T2" fmla="*/ 133 w 181"/>
              <a:gd name="T3" fmla="*/ 91 h 186"/>
              <a:gd name="T4" fmla="*/ 143 w 181"/>
              <a:gd name="T5" fmla="*/ 81 h 186"/>
              <a:gd name="T6" fmla="*/ 102 w 181"/>
              <a:gd name="T7" fmla="*/ 39 h 186"/>
              <a:gd name="T8" fmla="*/ 91 w 181"/>
              <a:gd name="T9" fmla="*/ 49 h 186"/>
              <a:gd name="T10" fmla="*/ 127 w 181"/>
              <a:gd name="T11" fmla="*/ 97 h 186"/>
              <a:gd name="T12" fmla="*/ 127 w 181"/>
              <a:gd name="T13" fmla="*/ 97 h 186"/>
              <a:gd name="T14" fmla="*/ 85 w 181"/>
              <a:gd name="T15" fmla="*/ 55 h 186"/>
              <a:gd name="T16" fmla="*/ 31 w 181"/>
              <a:gd name="T17" fmla="*/ 109 h 186"/>
              <a:gd name="T18" fmla="*/ 73 w 181"/>
              <a:gd name="T19" fmla="*/ 151 h 186"/>
              <a:gd name="T20" fmla="*/ 127 w 181"/>
              <a:gd name="T21" fmla="*/ 97 h 186"/>
              <a:gd name="T22" fmla="*/ 109 w 181"/>
              <a:gd name="T23" fmla="*/ 11 h 186"/>
              <a:gd name="T24" fmla="*/ 109 w 181"/>
              <a:gd name="T25" fmla="*/ 11 h 186"/>
              <a:gd name="T26" fmla="*/ 137 w 181"/>
              <a:gd name="T27" fmla="*/ 1 h 186"/>
              <a:gd name="T28" fmla="*/ 181 w 181"/>
              <a:gd name="T29" fmla="*/ 45 h 186"/>
              <a:gd name="T30" fmla="*/ 168 w 181"/>
              <a:gd name="T31" fmla="*/ 76 h 186"/>
              <a:gd name="T32" fmla="*/ 80 w 181"/>
              <a:gd name="T33" fmla="*/ 164 h 186"/>
              <a:gd name="T34" fmla="*/ 56 w 181"/>
              <a:gd name="T35" fmla="*/ 176 h 186"/>
              <a:gd name="T36" fmla="*/ 33 w 181"/>
              <a:gd name="T37" fmla="*/ 174 h 186"/>
              <a:gd name="T38" fmla="*/ 31 w 181"/>
              <a:gd name="T39" fmla="*/ 176 h 186"/>
              <a:gd name="T40" fmla="*/ 31 w 181"/>
              <a:gd name="T41" fmla="*/ 176 h 186"/>
              <a:gd name="T42" fmla="*/ 31 w 181"/>
              <a:gd name="T43" fmla="*/ 176 h 186"/>
              <a:gd name="T44" fmla="*/ 2 w 181"/>
              <a:gd name="T45" fmla="*/ 170 h 186"/>
              <a:gd name="T46" fmla="*/ 6 w 181"/>
              <a:gd name="T47" fmla="*/ 151 h 186"/>
              <a:gd name="T48" fmla="*/ 6 w 181"/>
              <a:gd name="T49" fmla="*/ 151 h 186"/>
              <a:gd name="T50" fmla="*/ 6 w 181"/>
              <a:gd name="T51" fmla="*/ 151 h 186"/>
              <a:gd name="T52" fmla="*/ 8 w 181"/>
              <a:gd name="T53" fmla="*/ 149 h 186"/>
              <a:gd name="T54" fmla="*/ 6 w 181"/>
              <a:gd name="T55" fmla="*/ 127 h 186"/>
              <a:gd name="T56" fmla="*/ 18 w 181"/>
              <a:gd name="T57" fmla="*/ 102 h 186"/>
              <a:gd name="T58" fmla="*/ 103 w 181"/>
              <a:gd name="T59" fmla="*/ 17 h 186"/>
              <a:gd name="T60" fmla="*/ 97 w 181"/>
              <a:gd name="T61" fmla="*/ 11 h 186"/>
              <a:gd name="T62" fmla="*/ 49 w 181"/>
              <a:gd name="T63" fmla="*/ 59 h 186"/>
              <a:gd name="T64" fmla="*/ 43 w 181"/>
              <a:gd name="T65" fmla="*/ 59 h 186"/>
              <a:gd name="T66" fmla="*/ 43 w 181"/>
              <a:gd name="T67" fmla="*/ 53 h 186"/>
              <a:gd name="T68" fmla="*/ 94 w 181"/>
              <a:gd name="T69" fmla="*/ 2 h 186"/>
              <a:gd name="T70" fmla="*/ 100 w 181"/>
              <a:gd name="T71" fmla="*/ 2 h 186"/>
              <a:gd name="T72" fmla="*/ 109 w 181"/>
              <a:gd name="T73" fmla="*/ 11 h 186"/>
              <a:gd name="T74" fmla="*/ 137 w 181"/>
              <a:gd name="T75" fmla="*/ 16 h 186"/>
              <a:gd name="T76" fmla="*/ 137 w 181"/>
              <a:gd name="T77" fmla="*/ 16 h 186"/>
              <a:gd name="T78" fmla="*/ 116 w 181"/>
              <a:gd name="T79" fmla="*/ 24 h 186"/>
              <a:gd name="T80" fmla="*/ 116 w 181"/>
              <a:gd name="T81" fmla="*/ 24 h 186"/>
              <a:gd name="T82" fmla="*/ 107 w 181"/>
              <a:gd name="T83" fmla="*/ 33 h 186"/>
              <a:gd name="T84" fmla="*/ 149 w 181"/>
              <a:gd name="T85" fmla="*/ 75 h 186"/>
              <a:gd name="T86" fmla="*/ 158 w 181"/>
              <a:gd name="T87" fmla="*/ 66 h 186"/>
              <a:gd name="T88" fmla="*/ 167 w 181"/>
              <a:gd name="T89" fmla="*/ 45 h 186"/>
              <a:gd name="T90" fmla="*/ 137 w 181"/>
              <a:gd name="T91" fmla="*/ 16 h 186"/>
              <a:gd name="T92" fmla="*/ 25 w 181"/>
              <a:gd name="T93" fmla="*/ 115 h 186"/>
              <a:gd name="T94" fmla="*/ 25 w 181"/>
              <a:gd name="T95" fmla="*/ 115 h 186"/>
              <a:gd name="T96" fmla="*/ 20 w 181"/>
              <a:gd name="T97" fmla="*/ 129 h 186"/>
              <a:gd name="T98" fmla="*/ 23 w 181"/>
              <a:gd name="T99" fmla="*/ 147 h 186"/>
              <a:gd name="T100" fmla="*/ 22 w 181"/>
              <a:gd name="T101" fmla="*/ 155 h 186"/>
              <a:gd name="T102" fmla="*/ 16 w 181"/>
              <a:gd name="T103" fmla="*/ 161 h 186"/>
              <a:gd name="T104" fmla="*/ 16 w 181"/>
              <a:gd name="T105" fmla="*/ 161 h 186"/>
              <a:gd name="T106" fmla="*/ 21 w 181"/>
              <a:gd name="T107" fmla="*/ 166 h 186"/>
              <a:gd name="T108" fmla="*/ 27 w 181"/>
              <a:gd name="T109" fmla="*/ 161 h 186"/>
              <a:gd name="T110" fmla="*/ 35 w 181"/>
              <a:gd name="T111" fmla="*/ 159 h 186"/>
              <a:gd name="T112" fmla="*/ 54 w 181"/>
              <a:gd name="T113" fmla="*/ 162 h 186"/>
              <a:gd name="T114" fmla="*/ 67 w 181"/>
              <a:gd name="T115" fmla="*/ 157 h 186"/>
              <a:gd name="T116" fmla="*/ 25 w 181"/>
              <a:gd name="T117" fmla="*/ 115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1" h="186">
                <a:moveTo>
                  <a:pt x="91" y="49"/>
                </a:moveTo>
                <a:cubicBezTo>
                  <a:pt x="133" y="91"/>
                  <a:pt x="133" y="91"/>
                  <a:pt x="133" y="91"/>
                </a:cubicBezTo>
                <a:cubicBezTo>
                  <a:pt x="143" y="81"/>
                  <a:pt x="143" y="81"/>
                  <a:pt x="143" y="81"/>
                </a:cubicBezTo>
                <a:cubicBezTo>
                  <a:pt x="102" y="39"/>
                  <a:pt x="102" y="39"/>
                  <a:pt x="102" y="39"/>
                </a:cubicBezTo>
                <a:cubicBezTo>
                  <a:pt x="91" y="49"/>
                  <a:pt x="91" y="49"/>
                  <a:pt x="91" y="49"/>
                </a:cubicBezTo>
                <a:close/>
                <a:moveTo>
                  <a:pt x="127" y="97"/>
                </a:moveTo>
                <a:cubicBezTo>
                  <a:pt x="127" y="97"/>
                  <a:pt x="127" y="97"/>
                  <a:pt x="127" y="97"/>
                </a:cubicBezTo>
                <a:cubicBezTo>
                  <a:pt x="85" y="55"/>
                  <a:pt x="85" y="55"/>
                  <a:pt x="85" y="55"/>
                </a:cubicBezTo>
                <a:cubicBezTo>
                  <a:pt x="31" y="109"/>
                  <a:pt x="31" y="109"/>
                  <a:pt x="31" y="109"/>
                </a:cubicBezTo>
                <a:cubicBezTo>
                  <a:pt x="73" y="151"/>
                  <a:pt x="73" y="151"/>
                  <a:pt x="73" y="151"/>
                </a:cubicBezTo>
                <a:cubicBezTo>
                  <a:pt x="127" y="97"/>
                  <a:pt x="127" y="97"/>
                  <a:pt x="127" y="97"/>
                </a:cubicBezTo>
                <a:close/>
                <a:moveTo>
                  <a:pt x="109" y="11"/>
                </a:moveTo>
                <a:cubicBezTo>
                  <a:pt x="109" y="11"/>
                  <a:pt x="109" y="11"/>
                  <a:pt x="109" y="11"/>
                </a:cubicBezTo>
                <a:cubicBezTo>
                  <a:pt x="117" y="5"/>
                  <a:pt x="127" y="1"/>
                  <a:pt x="137" y="1"/>
                </a:cubicBezTo>
                <a:cubicBezTo>
                  <a:pt x="161" y="1"/>
                  <a:pt x="181" y="21"/>
                  <a:pt x="181" y="45"/>
                </a:cubicBezTo>
                <a:cubicBezTo>
                  <a:pt x="181" y="56"/>
                  <a:pt x="176" y="68"/>
                  <a:pt x="168" y="76"/>
                </a:cubicBezTo>
                <a:cubicBezTo>
                  <a:pt x="80" y="164"/>
                  <a:pt x="80" y="164"/>
                  <a:pt x="80" y="164"/>
                </a:cubicBezTo>
                <a:cubicBezTo>
                  <a:pt x="73" y="171"/>
                  <a:pt x="65" y="175"/>
                  <a:pt x="56" y="176"/>
                </a:cubicBezTo>
                <a:cubicBezTo>
                  <a:pt x="48" y="177"/>
                  <a:pt x="40" y="176"/>
                  <a:pt x="33" y="174"/>
                </a:cubicBezTo>
                <a:cubicBezTo>
                  <a:pt x="31" y="176"/>
                  <a:pt x="31" y="176"/>
                  <a:pt x="31" y="176"/>
                </a:cubicBezTo>
                <a:cubicBezTo>
                  <a:pt x="31" y="176"/>
                  <a:pt x="31" y="176"/>
                  <a:pt x="31" y="176"/>
                </a:cubicBezTo>
                <a:cubicBezTo>
                  <a:pt x="31" y="176"/>
                  <a:pt x="31" y="176"/>
                  <a:pt x="31" y="176"/>
                </a:cubicBezTo>
                <a:cubicBezTo>
                  <a:pt x="21" y="186"/>
                  <a:pt x="7" y="181"/>
                  <a:pt x="2" y="170"/>
                </a:cubicBezTo>
                <a:cubicBezTo>
                  <a:pt x="0" y="164"/>
                  <a:pt x="0" y="157"/>
                  <a:pt x="6" y="151"/>
                </a:cubicBezTo>
                <a:cubicBezTo>
                  <a:pt x="6" y="151"/>
                  <a:pt x="6" y="151"/>
                  <a:pt x="6" y="151"/>
                </a:cubicBezTo>
                <a:cubicBezTo>
                  <a:pt x="6" y="151"/>
                  <a:pt x="6" y="151"/>
                  <a:pt x="6" y="151"/>
                </a:cubicBezTo>
                <a:cubicBezTo>
                  <a:pt x="8" y="149"/>
                  <a:pt x="8" y="149"/>
                  <a:pt x="8" y="149"/>
                </a:cubicBezTo>
                <a:cubicBezTo>
                  <a:pt x="6" y="142"/>
                  <a:pt x="5" y="134"/>
                  <a:pt x="6" y="127"/>
                </a:cubicBezTo>
                <a:cubicBezTo>
                  <a:pt x="7" y="118"/>
                  <a:pt x="11" y="109"/>
                  <a:pt x="18" y="102"/>
                </a:cubicBezTo>
                <a:cubicBezTo>
                  <a:pt x="103" y="17"/>
                  <a:pt x="103" y="17"/>
                  <a:pt x="103" y="17"/>
                </a:cubicBezTo>
                <a:cubicBezTo>
                  <a:pt x="97" y="11"/>
                  <a:pt x="97" y="11"/>
                  <a:pt x="97" y="11"/>
                </a:cubicBezTo>
                <a:cubicBezTo>
                  <a:pt x="49" y="59"/>
                  <a:pt x="49" y="59"/>
                  <a:pt x="49" y="59"/>
                </a:cubicBezTo>
                <a:cubicBezTo>
                  <a:pt x="48" y="60"/>
                  <a:pt x="45" y="60"/>
                  <a:pt x="43" y="59"/>
                </a:cubicBezTo>
                <a:cubicBezTo>
                  <a:pt x="42" y="57"/>
                  <a:pt x="42" y="54"/>
                  <a:pt x="43" y="53"/>
                </a:cubicBezTo>
                <a:cubicBezTo>
                  <a:pt x="94" y="2"/>
                  <a:pt x="94" y="2"/>
                  <a:pt x="94" y="2"/>
                </a:cubicBezTo>
                <a:cubicBezTo>
                  <a:pt x="96" y="0"/>
                  <a:pt x="98" y="0"/>
                  <a:pt x="100" y="2"/>
                </a:cubicBezTo>
                <a:cubicBezTo>
                  <a:pt x="109" y="11"/>
                  <a:pt x="109" y="11"/>
                  <a:pt x="109" y="11"/>
                </a:cubicBezTo>
                <a:close/>
                <a:moveTo>
                  <a:pt x="137" y="16"/>
                </a:moveTo>
                <a:cubicBezTo>
                  <a:pt x="137" y="16"/>
                  <a:pt x="137" y="16"/>
                  <a:pt x="137" y="16"/>
                </a:cubicBezTo>
                <a:cubicBezTo>
                  <a:pt x="129" y="16"/>
                  <a:pt x="122" y="18"/>
                  <a:pt x="116" y="24"/>
                </a:cubicBezTo>
                <a:cubicBezTo>
                  <a:pt x="116" y="24"/>
                  <a:pt x="116" y="24"/>
                  <a:pt x="116" y="24"/>
                </a:cubicBezTo>
                <a:cubicBezTo>
                  <a:pt x="107" y="33"/>
                  <a:pt x="107" y="33"/>
                  <a:pt x="107" y="33"/>
                </a:cubicBezTo>
                <a:cubicBezTo>
                  <a:pt x="149" y="75"/>
                  <a:pt x="149" y="75"/>
                  <a:pt x="149" y="75"/>
                </a:cubicBezTo>
                <a:cubicBezTo>
                  <a:pt x="158" y="66"/>
                  <a:pt x="158" y="66"/>
                  <a:pt x="158" y="66"/>
                </a:cubicBezTo>
                <a:cubicBezTo>
                  <a:pt x="164" y="60"/>
                  <a:pt x="167" y="53"/>
                  <a:pt x="167" y="45"/>
                </a:cubicBezTo>
                <a:cubicBezTo>
                  <a:pt x="167" y="29"/>
                  <a:pt x="153" y="16"/>
                  <a:pt x="137" y="16"/>
                </a:cubicBezTo>
                <a:close/>
                <a:moveTo>
                  <a:pt x="25" y="115"/>
                </a:moveTo>
                <a:cubicBezTo>
                  <a:pt x="25" y="115"/>
                  <a:pt x="25" y="115"/>
                  <a:pt x="25" y="115"/>
                </a:cubicBezTo>
                <a:cubicBezTo>
                  <a:pt x="22" y="119"/>
                  <a:pt x="21" y="124"/>
                  <a:pt x="20" y="129"/>
                </a:cubicBezTo>
                <a:cubicBezTo>
                  <a:pt x="19" y="135"/>
                  <a:pt x="20" y="141"/>
                  <a:pt x="23" y="147"/>
                </a:cubicBezTo>
                <a:cubicBezTo>
                  <a:pt x="25" y="149"/>
                  <a:pt x="24" y="153"/>
                  <a:pt x="22" y="155"/>
                </a:cubicBezTo>
                <a:cubicBezTo>
                  <a:pt x="16" y="161"/>
                  <a:pt x="16" y="161"/>
                  <a:pt x="16" y="161"/>
                </a:cubicBezTo>
                <a:cubicBezTo>
                  <a:pt x="16" y="161"/>
                  <a:pt x="16" y="161"/>
                  <a:pt x="16" y="161"/>
                </a:cubicBezTo>
                <a:cubicBezTo>
                  <a:pt x="13" y="164"/>
                  <a:pt x="18" y="169"/>
                  <a:pt x="21" y="166"/>
                </a:cubicBezTo>
                <a:cubicBezTo>
                  <a:pt x="27" y="161"/>
                  <a:pt x="27" y="161"/>
                  <a:pt x="27" y="161"/>
                </a:cubicBezTo>
                <a:cubicBezTo>
                  <a:pt x="29" y="158"/>
                  <a:pt x="32" y="157"/>
                  <a:pt x="35" y="159"/>
                </a:cubicBezTo>
                <a:cubicBezTo>
                  <a:pt x="41" y="162"/>
                  <a:pt x="47" y="163"/>
                  <a:pt x="54" y="162"/>
                </a:cubicBezTo>
                <a:cubicBezTo>
                  <a:pt x="58" y="162"/>
                  <a:pt x="63" y="160"/>
                  <a:pt x="67" y="157"/>
                </a:cubicBezTo>
                <a:cubicBezTo>
                  <a:pt x="25" y="115"/>
                  <a:pt x="25" y="115"/>
                  <a:pt x="25" y="1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Freeform 262"/>
          <p:cNvSpPr>
            <a:spLocks noEditPoints="1"/>
          </p:cNvSpPr>
          <p:nvPr/>
        </p:nvSpPr>
        <p:spPr bwMode="auto">
          <a:xfrm>
            <a:off x="6723497" y="3433610"/>
            <a:ext cx="202802" cy="202802"/>
          </a:xfrm>
          <a:custGeom>
            <a:avLst/>
            <a:gdLst>
              <a:gd name="T0" fmla="*/ 134 w 185"/>
              <a:gd name="T1" fmla="*/ 90 h 185"/>
              <a:gd name="T2" fmla="*/ 72 w 185"/>
              <a:gd name="T3" fmla="*/ 42 h 185"/>
              <a:gd name="T4" fmla="*/ 42 w 185"/>
              <a:gd name="T5" fmla="*/ 72 h 185"/>
              <a:gd name="T6" fmla="*/ 90 w 185"/>
              <a:gd name="T7" fmla="*/ 134 h 185"/>
              <a:gd name="T8" fmla="*/ 134 w 185"/>
              <a:gd name="T9" fmla="*/ 90 h 185"/>
              <a:gd name="T10" fmla="*/ 71 w 185"/>
              <a:gd name="T11" fmla="*/ 31 h 185"/>
              <a:gd name="T12" fmla="*/ 71 w 185"/>
              <a:gd name="T13" fmla="*/ 31 h 185"/>
              <a:gd name="T14" fmla="*/ 75 w 185"/>
              <a:gd name="T15" fmla="*/ 27 h 185"/>
              <a:gd name="T16" fmla="*/ 78 w 185"/>
              <a:gd name="T17" fmla="*/ 24 h 185"/>
              <a:gd name="T18" fmla="*/ 72 w 185"/>
              <a:gd name="T19" fmla="*/ 18 h 185"/>
              <a:gd name="T20" fmla="*/ 18 w 185"/>
              <a:gd name="T21" fmla="*/ 72 h 185"/>
              <a:gd name="T22" fmla="*/ 24 w 185"/>
              <a:gd name="T23" fmla="*/ 78 h 185"/>
              <a:gd name="T24" fmla="*/ 31 w 185"/>
              <a:gd name="T25" fmla="*/ 71 h 185"/>
              <a:gd name="T26" fmla="*/ 32 w 185"/>
              <a:gd name="T27" fmla="*/ 71 h 185"/>
              <a:gd name="T28" fmla="*/ 71 w 185"/>
              <a:gd name="T29" fmla="*/ 31 h 185"/>
              <a:gd name="T30" fmla="*/ 91 w 185"/>
              <a:gd name="T31" fmla="*/ 145 h 185"/>
              <a:gd name="T32" fmla="*/ 91 w 185"/>
              <a:gd name="T33" fmla="*/ 145 h 185"/>
              <a:gd name="T34" fmla="*/ 90 w 185"/>
              <a:gd name="T35" fmla="*/ 145 h 185"/>
              <a:gd name="T36" fmla="*/ 87 w 185"/>
              <a:gd name="T37" fmla="*/ 148 h 185"/>
              <a:gd name="T38" fmla="*/ 93 w 185"/>
              <a:gd name="T39" fmla="*/ 154 h 185"/>
              <a:gd name="T40" fmla="*/ 154 w 185"/>
              <a:gd name="T41" fmla="*/ 93 h 185"/>
              <a:gd name="T42" fmla="*/ 148 w 185"/>
              <a:gd name="T43" fmla="*/ 87 h 185"/>
              <a:gd name="T44" fmla="*/ 147 w 185"/>
              <a:gd name="T45" fmla="*/ 88 h 185"/>
              <a:gd name="T46" fmla="*/ 147 w 185"/>
              <a:gd name="T47" fmla="*/ 88 h 185"/>
              <a:gd name="T48" fmla="*/ 146 w 185"/>
              <a:gd name="T49" fmla="*/ 89 h 185"/>
              <a:gd name="T50" fmla="*/ 145 w 185"/>
              <a:gd name="T51" fmla="*/ 90 h 185"/>
              <a:gd name="T52" fmla="*/ 145 w 185"/>
              <a:gd name="T53" fmla="*/ 90 h 185"/>
              <a:gd name="T54" fmla="*/ 91 w 185"/>
              <a:gd name="T55" fmla="*/ 145 h 185"/>
              <a:gd name="T56" fmla="*/ 87 w 185"/>
              <a:gd name="T57" fmla="*/ 36 h 185"/>
              <a:gd name="T58" fmla="*/ 87 w 185"/>
              <a:gd name="T59" fmla="*/ 36 h 185"/>
              <a:gd name="T60" fmla="*/ 139 w 185"/>
              <a:gd name="T61" fmla="*/ 76 h 185"/>
              <a:gd name="T62" fmla="*/ 143 w 185"/>
              <a:gd name="T63" fmla="*/ 72 h 185"/>
              <a:gd name="T64" fmla="*/ 143 w 185"/>
              <a:gd name="T65" fmla="*/ 72 h 185"/>
              <a:gd name="T66" fmla="*/ 153 w 185"/>
              <a:gd name="T67" fmla="*/ 72 h 185"/>
              <a:gd name="T68" fmla="*/ 169 w 185"/>
              <a:gd name="T69" fmla="*/ 88 h 185"/>
              <a:gd name="T70" fmla="*/ 169 w 185"/>
              <a:gd name="T71" fmla="*/ 88 h 185"/>
              <a:gd name="T72" fmla="*/ 169 w 185"/>
              <a:gd name="T73" fmla="*/ 98 h 185"/>
              <a:gd name="T74" fmla="*/ 139 w 185"/>
              <a:gd name="T75" fmla="*/ 129 h 185"/>
              <a:gd name="T76" fmla="*/ 182 w 185"/>
              <a:gd name="T77" fmla="*/ 172 h 185"/>
              <a:gd name="T78" fmla="*/ 182 w 185"/>
              <a:gd name="T79" fmla="*/ 182 h 185"/>
              <a:gd name="T80" fmla="*/ 172 w 185"/>
              <a:gd name="T81" fmla="*/ 182 h 185"/>
              <a:gd name="T82" fmla="*/ 129 w 185"/>
              <a:gd name="T83" fmla="*/ 139 h 185"/>
              <a:gd name="T84" fmla="*/ 98 w 185"/>
              <a:gd name="T85" fmla="*/ 169 h 185"/>
              <a:gd name="T86" fmla="*/ 98 w 185"/>
              <a:gd name="T87" fmla="*/ 169 h 185"/>
              <a:gd name="T88" fmla="*/ 88 w 185"/>
              <a:gd name="T89" fmla="*/ 169 h 185"/>
              <a:gd name="T90" fmla="*/ 72 w 185"/>
              <a:gd name="T91" fmla="*/ 154 h 185"/>
              <a:gd name="T92" fmla="*/ 72 w 185"/>
              <a:gd name="T93" fmla="*/ 153 h 185"/>
              <a:gd name="T94" fmla="*/ 72 w 185"/>
              <a:gd name="T95" fmla="*/ 143 h 185"/>
              <a:gd name="T96" fmla="*/ 76 w 185"/>
              <a:gd name="T97" fmla="*/ 139 h 185"/>
              <a:gd name="T98" fmla="*/ 36 w 185"/>
              <a:gd name="T99" fmla="*/ 87 h 185"/>
              <a:gd name="T100" fmla="*/ 29 w 185"/>
              <a:gd name="T101" fmla="*/ 93 h 185"/>
              <a:gd name="T102" fmla="*/ 29 w 185"/>
              <a:gd name="T103" fmla="*/ 93 h 185"/>
              <a:gd name="T104" fmla="*/ 29 w 185"/>
              <a:gd name="T105" fmla="*/ 93 h 185"/>
              <a:gd name="T106" fmla="*/ 19 w 185"/>
              <a:gd name="T107" fmla="*/ 93 h 185"/>
              <a:gd name="T108" fmla="*/ 3 w 185"/>
              <a:gd name="T109" fmla="*/ 77 h 185"/>
              <a:gd name="T110" fmla="*/ 3 w 185"/>
              <a:gd name="T111" fmla="*/ 77 h 185"/>
              <a:gd name="T112" fmla="*/ 3 w 185"/>
              <a:gd name="T113" fmla="*/ 67 h 185"/>
              <a:gd name="T114" fmla="*/ 67 w 185"/>
              <a:gd name="T115" fmla="*/ 3 h 185"/>
              <a:gd name="T116" fmla="*/ 77 w 185"/>
              <a:gd name="T117" fmla="*/ 3 h 185"/>
              <a:gd name="T118" fmla="*/ 93 w 185"/>
              <a:gd name="T119" fmla="*/ 19 h 185"/>
              <a:gd name="T120" fmla="*/ 93 w 185"/>
              <a:gd name="T121" fmla="*/ 19 h 185"/>
              <a:gd name="T122" fmla="*/ 93 w 185"/>
              <a:gd name="T123" fmla="*/ 29 h 185"/>
              <a:gd name="T124" fmla="*/ 87 w 185"/>
              <a:gd name="T125" fmla="*/ 36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5" h="185">
                <a:moveTo>
                  <a:pt x="134" y="90"/>
                </a:moveTo>
                <a:cubicBezTo>
                  <a:pt x="72" y="42"/>
                  <a:pt x="72" y="42"/>
                  <a:pt x="72" y="42"/>
                </a:cubicBezTo>
                <a:cubicBezTo>
                  <a:pt x="42" y="72"/>
                  <a:pt x="42" y="72"/>
                  <a:pt x="42" y="72"/>
                </a:cubicBezTo>
                <a:cubicBezTo>
                  <a:pt x="90" y="134"/>
                  <a:pt x="90" y="134"/>
                  <a:pt x="90" y="134"/>
                </a:cubicBezTo>
                <a:cubicBezTo>
                  <a:pt x="134" y="90"/>
                  <a:pt x="134" y="90"/>
                  <a:pt x="134" y="90"/>
                </a:cubicBezTo>
                <a:close/>
                <a:moveTo>
                  <a:pt x="71" y="31"/>
                </a:moveTo>
                <a:cubicBezTo>
                  <a:pt x="71" y="31"/>
                  <a:pt x="71" y="31"/>
                  <a:pt x="71" y="31"/>
                </a:cubicBezTo>
                <a:cubicBezTo>
                  <a:pt x="75" y="27"/>
                  <a:pt x="75" y="27"/>
                  <a:pt x="75" y="27"/>
                </a:cubicBezTo>
                <a:cubicBezTo>
                  <a:pt x="78" y="24"/>
                  <a:pt x="78" y="24"/>
                  <a:pt x="78" y="24"/>
                </a:cubicBezTo>
                <a:cubicBezTo>
                  <a:pt x="72" y="18"/>
                  <a:pt x="72" y="18"/>
                  <a:pt x="72" y="18"/>
                </a:cubicBezTo>
                <a:cubicBezTo>
                  <a:pt x="18" y="72"/>
                  <a:pt x="18" y="72"/>
                  <a:pt x="18" y="72"/>
                </a:cubicBezTo>
                <a:cubicBezTo>
                  <a:pt x="24" y="78"/>
                  <a:pt x="24" y="78"/>
                  <a:pt x="24" y="78"/>
                </a:cubicBezTo>
                <a:cubicBezTo>
                  <a:pt x="31" y="71"/>
                  <a:pt x="31" y="71"/>
                  <a:pt x="31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71" y="31"/>
                  <a:pt x="71" y="31"/>
                  <a:pt x="71" y="31"/>
                </a:cubicBezTo>
                <a:close/>
                <a:moveTo>
                  <a:pt x="91" y="145"/>
                </a:moveTo>
                <a:cubicBezTo>
                  <a:pt x="91" y="145"/>
                  <a:pt x="91" y="145"/>
                  <a:pt x="91" y="145"/>
                </a:cubicBezTo>
                <a:cubicBezTo>
                  <a:pt x="90" y="145"/>
                  <a:pt x="90" y="145"/>
                  <a:pt x="90" y="145"/>
                </a:cubicBezTo>
                <a:cubicBezTo>
                  <a:pt x="87" y="148"/>
                  <a:pt x="87" y="148"/>
                  <a:pt x="87" y="148"/>
                </a:cubicBezTo>
                <a:cubicBezTo>
                  <a:pt x="93" y="154"/>
                  <a:pt x="93" y="154"/>
                  <a:pt x="93" y="154"/>
                </a:cubicBezTo>
                <a:cubicBezTo>
                  <a:pt x="154" y="93"/>
                  <a:pt x="154" y="93"/>
                  <a:pt x="154" y="93"/>
                </a:cubicBezTo>
                <a:cubicBezTo>
                  <a:pt x="148" y="87"/>
                  <a:pt x="148" y="87"/>
                  <a:pt x="148" y="87"/>
                </a:cubicBezTo>
                <a:cubicBezTo>
                  <a:pt x="147" y="88"/>
                  <a:pt x="147" y="88"/>
                  <a:pt x="147" y="88"/>
                </a:cubicBezTo>
                <a:cubicBezTo>
                  <a:pt x="147" y="88"/>
                  <a:pt x="147" y="88"/>
                  <a:pt x="147" y="88"/>
                </a:cubicBezTo>
                <a:cubicBezTo>
                  <a:pt x="146" y="89"/>
                  <a:pt x="146" y="89"/>
                  <a:pt x="146" y="89"/>
                </a:cubicBezTo>
                <a:cubicBezTo>
                  <a:pt x="145" y="90"/>
                  <a:pt x="145" y="90"/>
                  <a:pt x="145" y="90"/>
                </a:cubicBezTo>
                <a:cubicBezTo>
                  <a:pt x="145" y="90"/>
                  <a:pt x="145" y="90"/>
                  <a:pt x="145" y="90"/>
                </a:cubicBezTo>
                <a:cubicBezTo>
                  <a:pt x="91" y="145"/>
                  <a:pt x="91" y="145"/>
                  <a:pt x="91" y="145"/>
                </a:cubicBezTo>
                <a:close/>
                <a:moveTo>
                  <a:pt x="87" y="36"/>
                </a:moveTo>
                <a:cubicBezTo>
                  <a:pt x="87" y="36"/>
                  <a:pt x="87" y="36"/>
                  <a:pt x="87" y="36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43" y="72"/>
                  <a:pt x="143" y="72"/>
                  <a:pt x="143" y="72"/>
                </a:cubicBezTo>
                <a:cubicBezTo>
                  <a:pt x="143" y="72"/>
                  <a:pt x="143" y="72"/>
                  <a:pt x="143" y="72"/>
                </a:cubicBezTo>
                <a:cubicBezTo>
                  <a:pt x="146" y="69"/>
                  <a:pt x="151" y="69"/>
                  <a:pt x="153" y="72"/>
                </a:cubicBezTo>
                <a:cubicBezTo>
                  <a:pt x="169" y="88"/>
                  <a:pt x="169" y="88"/>
                  <a:pt x="169" y="88"/>
                </a:cubicBezTo>
                <a:cubicBezTo>
                  <a:pt x="169" y="88"/>
                  <a:pt x="169" y="88"/>
                  <a:pt x="169" y="88"/>
                </a:cubicBezTo>
                <a:cubicBezTo>
                  <a:pt x="172" y="91"/>
                  <a:pt x="172" y="95"/>
                  <a:pt x="169" y="98"/>
                </a:cubicBezTo>
                <a:cubicBezTo>
                  <a:pt x="139" y="129"/>
                  <a:pt x="139" y="129"/>
                  <a:pt x="139" y="129"/>
                </a:cubicBezTo>
                <a:cubicBezTo>
                  <a:pt x="182" y="172"/>
                  <a:pt x="182" y="172"/>
                  <a:pt x="182" y="172"/>
                </a:cubicBezTo>
                <a:cubicBezTo>
                  <a:pt x="185" y="175"/>
                  <a:pt x="185" y="180"/>
                  <a:pt x="182" y="182"/>
                </a:cubicBezTo>
                <a:cubicBezTo>
                  <a:pt x="180" y="185"/>
                  <a:pt x="175" y="185"/>
                  <a:pt x="172" y="182"/>
                </a:cubicBezTo>
                <a:cubicBezTo>
                  <a:pt x="129" y="139"/>
                  <a:pt x="129" y="139"/>
                  <a:pt x="129" y="13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95" y="172"/>
                  <a:pt x="91" y="172"/>
                  <a:pt x="88" y="169"/>
                </a:cubicBezTo>
                <a:cubicBezTo>
                  <a:pt x="72" y="154"/>
                  <a:pt x="72" y="154"/>
                  <a:pt x="72" y="154"/>
                </a:cubicBezTo>
                <a:cubicBezTo>
                  <a:pt x="72" y="153"/>
                  <a:pt x="72" y="153"/>
                  <a:pt x="72" y="153"/>
                </a:cubicBezTo>
                <a:cubicBezTo>
                  <a:pt x="69" y="150"/>
                  <a:pt x="69" y="146"/>
                  <a:pt x="72" y="143"/>
                </a:cubicBezTo>
                <a:cubicBezTo>
                  <a:pt x="76" y="139"/>
                  <a:pt x="76" y="139"/>
                  <a:pt x="76" y="139"/>
                </a:cubicBezTo>
                <a:cubicBezTo>
                  <a:pt x="36" y="87"/>
                  <a:pt x="36" y="87"/>
                  <a:pt x="36" y="87"/>
                </a:cubicBezTo>
                <a:cubicBezTo>
                  <a:pt x="29" y="93"/>
                  <a:pt x="29" y="93"/>
                  <a:pt x="29" y="93"/>
                </a:cubicBezTo>
                <a:cubicBezTo>
                  <a:pt x="29" y="93"/>
                  <a:pt x="29" y="93"/>
                  <a:pt x="29" y="93"/>
                </a:cubicBezTo>
                <a:cubicBezTo>
                  <a:pt x="29" y="93"/>
                  <a:pt x="29" y="93"/>
                  <a:pt x="29" y="93"/>
                </a:cubicBezTo>
                <a:cubicBezTo>
                  <a:pt x="26" y="96"/>
                  <a:pt x="22" y="96"/>
                  <a:pt x="19" y="93"/>
                </a:cubicBez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cubicBezTo>
                  <a:pt x="0" y="74"/>
                  <a:pt x="0" y="70"/>
                  <a:pt x="3" y="67"/>
                </a:cubicBezTo>
                <a:cubicBezTo>
                  <a:pt x="67" y="3"/>
                  <a:pt x="67" y="3"/>
                  <a:pt x="67" y="3"/>
                </a:cubicBezTo>
                <a:cubicBezTo>
                  <a:pt x="70" y="0"/>
                  <a:pt x="74" y="0"/>
                  <a:pt x="77" y="3"/>
                </a:cubicBezTo>
                <a:cubicBezTo>
                  <a:pt x="93" y="19"/>
                  <a:pt x="93" y="19"/>
                  <a:pt x="93" y="19"/>
                </a:cubicBezTo>
                <a:cubicBezTo>
                  <a:pt x="93" y="19"/>
                  <a:pt x="93" y="19"/>
                  <a:pt x="93" y="19"/>
                </a:cubicBezTo>
                <a:cubicBezTo>
                  <a:pt x="96" y="22"/>
                  <a:pt x="96" y="26"/>
                  <a:pt x="93" y="29"/>
                </a:cubicBezTo>
                <a:cubicBezTo>
                  <a:pt x="87" y="36"/>
                  <a:pt x="87" y="36"/>
                  <a:pt x="87" y="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Freeform 309"/>
          <p:cNvSpPr>
            <a:spLocks noEditPoints="1"/>
          </p:cNvSpPr>
          <p:nvPr/>
        </p:nvSpPr>
        <p:spPr bwMode="auto">
          <a:xfrm>
            <a:off x="5285989" y="3446193"/>
            <a:ext cx="201322" cy="177637"/>
          </a:xfrm>
          <a:custGeom>
            <a:avLst/>
            <a:gdLst>
              <a:gd name="T0" fmla="*/ 8 w 184"/>
              <a:gd name="T1" fmla="*/ 0 h 162"/>
              <a:gd name="T2" fmla="*/ 184 w 184"/>
              <a:gd name="T3" fmla="*/ 7 h 162"/>
              <a:gd name="T4" fmla="*/ 184 w 184"/>
              <a:gd name="T5" fmla="*/ 155 h 162"/>
              <a:gd name="T6" fmla="*/ 177 w 184"/>
              <a:gd name="T7" fmla="*/ 162 h 162"/>
              <a:gd name="T8" fmla="*/ 0 w 184"/>
              <a:gd name="T9" fmla="*/ 155 h 162"/>
              <a:gd name="T10" fmla="*/ 0 w 184"/>
              <a:gd name="T11" fmla="*/ 7 h 162"/>
              <a:gd name="T12" fmla="*/ 102 w 184"/>
              <a:gd name="T13" fmla="*/ 68 h 162"/>
              <a:gd name="T14" fmla="*/ 102 w 184"/>
              <a:gd name="T15" fmla="*/ 68 h 162"/>
              <a:gd name="T16" fmla="*/ 144 w 184"/>
              <a:gd name="T17" fmla="*/ 72 h 162"/>
              <a:gd name="T18" fmla="*/ 144 w 184"/>
              <a:gd name="T19" fmla="*/ 109 h 162"/>
              <a:gd name="T20" fmla="*/ 140 w 184"/>
              <a:gd name="T21" fmla="*/ 114 h 162"/>
              <a:gd name="T22" fmla="*/ 98 w 184"/>
              <a:gd name="T23" fmla="*/ 109 h 162"/>
              <a:gd name="T24" fmla="*/ 98 w 184"/>
              <a:gd name="T25" fmla="*/ 72 h 162"/>
              <a:gd name="T26" fmla="*/ 135 w 184"/>
              <a:gd name="T27" fmla="*/ 76 h 162"/>
              <a:gd name="T28" fmla="*/ 107 w 184"/>
              <a:gd name="T29" fmla="*/ 76 h 162"/>
              <a:gd name="T30" fmla="*/ 135 w 184"/>
              <a:gd name="T31" fmla="*/ 105 h 162"/>
              <a:gd name="T32" fmla="*/ 88 w 184"/>
              <a:gd name="T33" fmla="*/ 68 h 162"/>
              <a:gd name="T34" fmla="*/ 92 w 184"/>
              <a:gd name="T35" fmla="*/ 72 h 162"/>
              <a:gd name="T36" fmla="*/ 45 w 184"/>
              <a:gd name="T37" fmla="*/ 76 h 162"/>
              <a:gd name="T38" fmla="*/ 45 w 184"/>
              <a:gd name="T39" fmla="*/ 68 h 162"/>
              <a:gd name="T40" fmla="*/ 88 w 184"/>
              <a:gd name="T41" fmla="*/ 87 h 162"/>
              <a:gd name="T42" fmla="*/ 92 w 184"/>
              <a:gd name="T43" fmla="*/ 91 h 162"/>
              <a:gd name="T44" fmla="*/ 45 w 184"/>
              <a:gd name="T45" fmla="*/ 95 h 162"/>
              <a:gd name="T46" fmla="*/ 45 w 184"/>
              <a:gd name="T47" fmla="*/ 87 h 162"/>
              <a:gd name="T48" fmla="*/ 88 w 184"/>
              <a:gd name="T49" fmla="*/ 105 h 162"/>
              <a:gd name="T50" fmla="*/ 92 w 184"/>
              <a:gd name="T51" fmla="*/ 109 h 162"/>
              <a:gd name="T52" fmla="*/ 45 w 184"/>
              <a:gd name="T53" fmla="*/ 114 h 162"/>
              <a:gd name="T54" fmla="*/ 45 w 184"/>
              <a:gd name="T55" fmla="*/ 105 h 162"/>
              <a:gd name="T56" fmla="*/ 140 w 184"/>
              <a:gd name="T57" fmla="*/ 124 h 162"/>
              <a:gd name="T58" fmla="*/ 144 w 184"/>
              <a:gd name="T59" fmla="*/ 128 h 162"/>
              <a:gd name="T60" fmla="*/ 45 w 184"/>
              <a:gd name="T61" fmla="*/ 132 h 162"/>
              <a:gd name="T62" fmla="*/ 45 w 184"/>
              <a:gd name="T63" fmla="*/ 124 h 162"/>
              <a:gd name="T64" fmla="*/ 159 w 184"/>
              <a:gd name="T65" fmla="*/ 22 h 162"/>
              <a:gd name="T66" fmla="*/ 166 w 184"/>
              <a:gd name="T67" fmla="*/ 29 h 162"/>
              <a:gd name="T68" fmla="*/ 152 w 184"/>
              <a:gd name="T69" fmla="*/ 29 h 162"/>
              <a:gd name="T70" fmla="*/ 141 w 184"/>
              <a:gd name="T71" fmla="*/ 22 h 162"/>
              <a:gd name="T72" fmla="*/ 148 w 184"/>
              <a:gd name="T73" fmla="*/ 29 h 162"/>
              <a:gd name="T74" fmla="*/ 134 w 184"/>
              <a:gd name="T75" fmla="*/ 29 h 162"/>
              <a:gd name="T76" fmla="*/ 124 w 184"/>
              <a:gd name="T77" fmla="*/ 22 h 162"/>
              <a:gd name="T78" fmla="*/ 131 w 184"/>
              <a:gd name="T79" fmla="*/ 29 h 162"/>
              <a:gd name="T80" fmla="*/ 117 w 184"/>
              <a:gd name="T81" fmla="*/ 29 h 162"/>
              <a:gd name="T82" fmla="*/ 15 w 184"/>
              <a:gd name="T83" fmla="*/ 43 h 162"/>
              <a:gd name="T84" fmla="*/ 170 w 184"/>
              <a:gd name="T85" fmla="*/ 43 h 162"/>
              <a:gd name="T86" fmla="*/ 15 w 184"/>
              <a:gd name="T87" fmla="*/ 14 h 162"/>
              <a:gd name="T88" fmla="*/ 170 w 184"/>
              <a:gd name="T89" fmla="*/ 52 h 162"/>
              <a:gd name="T90" fmla="*/ 15 w 184"/>
              <a:gd name="T91" fmla="*/ 52 h 162"/>
              <a:gd name="T92" fmla="*/ 170 w 184"/>
              <a:gd name="T93" fmla="*/ 148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84" h="162"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81" y="0"/>
                  <a:pt x="184" y="3"/>
                  <a:pt x="184" y="7"/>
                </a:cubicBezTo>
                <a:cubicBezTo>
                  <a:pt x="184" y="7"/>
                  <a:pt x="184" y="7"/>
                  <a:pt x="184" y="7"/>
                </a:cubicBezTo>
                <a:cubicBezTo>
                  <a:pt x="184" y="155"/>
                  <a:pt x="184" y="155"/>
                  <a:pt x="184" y="155"/>
                </a:cubicBezTo>
                <a:cubicBezTo>
                  <a:pt x="184" y="159"/>
                  <a:pt x="181" y="162"/>
                  <a:pt x="177" y="162"/>
                </a:cubicBezTo>
                <a:cubicBezTo>
                  <a:pt x="177" y="162"/>
                  <a:pt x="177" y="162"/>
                  <a:pt x="177" y="162"/>
                </a:cubicBezTo>
                <a:cubicBezTo>
                  <a:pt x="8" y="162"/>
                  <a:pt x="8" y="162"/>
                  <a:pt x="8" y="162"/>
                </a:cubicBezTo>
                <a:cubicBezTo>
                  <a:pt x="4" y="162"/>
                  <a:pt x="0" y="159"/>
                  <a:pt x="0" y="155"/>
                </a:cubicBezTo>
                <a:cubicBezTo>
                  <a:pt x="0" y="155"/>
                  <a:pt x="0" y="155"/>
                  <a:pt x="0" y="155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4" y="0"/>
                  <a:pt x="8" y="0"/>
                </a:cubicBezTo>
                <a:close/>
                <a:moveTo>
                  <a:pt x="102" y="68"/>
                </a:moveTo>
                <a:cubicBezTo>
                  <a:pt x="102" y="68"/>
                  <a:pt x="102" y="68"/>
                  <a:pt x="102" y="68"/>
                </a:cubicBezTo>
                <a:cubicBezTo>
                  <a:pt x="102" y="68"/>
                  <a:pt x="102" y="68"/>
                  <a:pt x="102" y="68"/>
                </a:cubicBezTo>
                <a:cubicBezTo>
                  <a:pt x="140" y="68"/>
                  <a:pt x="140" y="68"/>
                  <a:pt x="140" y="68"/>
                </a:cubicBezTo>
                <a:cubicBezTo>
                  <a:pt x="142" y="68"/>
                  <a:pt x="144" y="70"/>
                  <a:pt x="144" y="72"/>
                </a:cubicBezTo>
                <a:cubicBezTo>
                  <a:pt x="144" y="72"/>
                  <a:pt x="144" y="72"/>
                  <a:pt x="144" y="72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2"/>
                  <a:pt x="142" y="114"/>
                  <a:pt x="140" y="114"/>
                </a:cubicBezTo>
                <a:cubicBezTo>
                  <a:pt x="140" y="114"/>
                  <a:pt x="140" y="114"/>
                  <a:pt x="140" y="114"/>
                </a:cubicBezTo>
                <a:cubicBezTo>
                  <a:pt x="102" y="114"/>
                  <a:pt x="102" y="114"/>
                  <a:pt x="102" y="114"/>
                </a:cubicBezTo>
                <a:cubicBezTo>
                  <a:pt x="100" y="114"/>
                  <a:pt x="98" y="112"/>
                  <a:pt x="98" y="109"/>
                </a:cubicBezTo>
                <a:cubicBezTo>
                  <a:pt x="98" y="109"/>
                  <a:pt x="98" y="109"/>
                  <a:pt x="98" y="109"/>
                </a:cubicBezTo>
                <a:cubicBezTo>
                  <a:pt x="98" y="72"/>
                  <a:pt x="98" y="72"/>
                  <a:pt x="98" y="72"/>
                </a:cubicBezTo>
                <a:cubicBezTo>
                  <a:pt x="98" y="70"/>
                  <a:pt x="100" y="68"/>
                  <a:pt x="102" y="68"/>
                </a:cubicBezTo>
                <a:close/>
                <a:moveTo>
                  <a:pt x="135" y="76"/>
                </a:moveTo>
                <a:cubicBezTo>
                  <a:pt x="135" y="76"/>
                  <a:pt x="135" y="76"/>
                  <a:pt x="135" y="76"/>
                </a:cubicBezTo>
                <a:cubicBezTo>
                  <a:pt x="107" y="76"/>
                  <a:pt x="107" y="76"/>
                  <a:pt x="107" y="76"/>
                </a:cubicBezTo>
                <a:cubicBezTo>
                  <a:pt x="107" y="105"/>
                  <a:pt x="107" y="105"/>
                  <a:pt x="107" y="105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135" y="76"/>
                  <a:pt x="135" y="76"/>
                  <a:pt x="135" y="76"/>
                </a:cubicBezTo>
                <a:close/>
                <a:moveTo>
                  <a:pt x="88" y="68"/>
                </a:moveTo>
                <a:cubicBezTo>
                  <a:pt x="88" y="68"/>
                  <a:pt x="88" y="68"/>
                  <a:pt x="88" y="68"/>
                </a:cubicBezTo>
                <a:cubicBezTo>
                  <a:pt x="90" y="68"/>
                  <a:pt x="92" y="70"/>
                  <a:pt x="92" y="72"/>
                </a:cubicBezTo>
                <a:cubicBezTo>
                  <a:pt x="92" y="74"/>
                  <a:pt x="90" y="76"/>
                  <a:pt x="88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2" y="76"/>
                  <a:pt x="41" y="74"/>
                  <a:pt x="41" y="72"/>
                </a:cubicBezTo>
                <a:cubicBezTo>
                  <a:pt x="41" y="70"/>
                  <a:pt x="42" y="68"/>
                  <a:pt x="45" y="68"/>
                </a:cubicBezTo>
                <a:cubicBezTo>
                  <a:pt x="88" y="68"/>
                  <a:pt x="88" y="68"/>
                  <a:pt x="88" y="68"/>
                </a:cubicBezTo>
                <a:close/>
                <a:moveTo>
                  <a:pt x="88" y="87"/>
                </a:moveTo>
                <a:cubicBezTo>
                  <a:pt x="88" y="87"/>
                  <a:pt x="88" y="87"/>
                  <a:pt x="88" y="87"/>
                </a:cubicBezTo>
                <a:cubicBezTo>
                  <a:pt x="90" y="87"/>
                  <a:pt x="92" y="88"/>
                  <a:pt x="92" y="91"/>
                </a:cubicBezTo>
                <a:cubicBezTo>
                  <a:pt x="92" y="93"/>
                  <a:pt x="90" y="95"/>
                  <a:pt x="88" y="95"/>
                </a:cubicBezTo>
                <a:cubicBezTo>
                  <a:pt x="45" y="95"/>
                  <a:pt x="45" y="95"/>
                  <a:pt x="45" y="95"/>
                </a:cubicBezTo>
                <a:cubicBezTo>
                  <a:pt x="42" y="95"/>
                  <a:pt x="41" y="93"/>
                  <a:pt x="41" y="91"/>
                </a:cubicBezTo>
                <a:cubicBezTo>
                  <a:pt x="41" y="88"/>
                  <a:pt x="42" y="87"/>
                  <a:pt x="45" y="87"/>
                </a:cubicBezTo>
                <a:cubicBezTo>
                  <a:pt x="88" y="87"/>
                  <a:pt x="88" y="87"/>
                  <a:pt x="88" y="87"/>
                </a:cubicBezTo>
                <a:close/>
                <a:moveTo>
                  <a:pt x="88" y="105"/>
                </a:moveTo>
                <a:cubicBezTo>
                  <a:pt x="88" y="105"/>
                  <a:pt x="88" y="105"/>
                  <a:pt x="88" y="105"/>
                </a:cubicBezTo>
                <a:cubicBezTo>
                  <a:pt x="90" y="105"/>
                  <a:pt x="92" y="107"/>
                  <a:pt x="92" y="109"/>
                </a:cubicBezTo>
                <a:cubicBezTo>
                  <a:pt x="92" y="112"/>
                  <a:pt x="90" y="114"/>
                  <a:pt x="88" y="114"/>
                </a:cubicBezTo>
                <a:cubicBezTo>
                  <a:pt x="45" y="114"/>
                  <a:pt x="45" y="114"/>
                  <a:pt x="45" y="114"/>
                </a:cubicBezTo>
                <a:cubicBezTo>
                  <a:pt x="42" y="114"/>
                  <a:pt x="41" y="112"/>
                  <a:pt x="41" y="109"/>
                </a:cubicBezTo>
                <a:cubicBezTo>
                  <a:pt x="41" y="107"/>
                  <a:pt x="42" y="105"/>
                  <a:pt x="45" y="105"/>
                </a:cubicBezTo>
                <a:cubicBezTo>
                  <a:pt x="88" y="105"/>
                  <a:pt x="88" y="105"/>
                  <a:pt x="88" y="105"/>
                </a:cubicBezTo>
                <a:close/>
                <a:moveTo>
                  <a:pt x="140" y="124"/>
                </a:moveTo>
                <a:cubicBezTo>
                  <a:pt x="140" y="124"/>
                  <a:pt x="140" y="124"/>
                  <a:pt x="140" y="124"/>
                </a:cubicBezTo>
                <a:cubicBezTo>
                  <a:pt x="142" y="124"/>
                  <a:pt x="144" y="126"/>
                  <a:pt x="144" y="128"/>
                </a:cubicBezTo>
                <a:cubicBezTo>
                  <a:pt x="144" y="130"/>
                  <a:pt x="142" y="132"/>
                  <a:pt x="140" y="132"/>
                </a:cubicBezTo>
                <a:cubicBezTo>
                  <a:pt x="45" y="132"/>
                  <a:pt x="45" y="132"/>
                  <a:pt x="45" y="132"/>
                </a:cubicBezTo>
                <a:cubicBezTo>
                  <a:pt x="42" y="132"/>
                  <a:pt x="41" y="130"/>
                  <a:pt x="41" y="128"/>
                </a:cubicBezTo>
                <a:cubicBezTo>
                  <a:pt x="41" y="126"/>
                  <a:pt x="42" y="124"/>
                  <a:pt x="45" y="124"/>
                </a:cubicBezTo>
                <a:cubicBezTo>
                  <a:pt x="140" y="124"/>
                  <a:pt x="140" y="124"/>
                  <a:pt x="140" y="124"/>
                </a:cubicBezTo>
                <a:close/>
                <a:moveTo>
                  <a:pt x="159" y="22"/>
                </a:moveTo>
                <a:cubicBezTo>
                  <a:pt x="159" y="22"/>
                  <a:pt x="159" y="22"/>
                  <a:pt x="159" y="22"/>
                </a:cubicBezTo>
                <a:cubicBezTo>
                  <a:pt x="163" y="22"/>
                  <a:pt x="166" y="25"/>
                  <a:pt x="166" y="29"/>
                </a:cubicBezTo>
                <a:cubicBezTo>
                  <a:pt x="166" y="33"/>
                  <a:pt x="163" y="36"/>
                  <a:pt x="159" y="36"/>
                </a:cubicBezTo>
                <a:cubicBezTo>
                  <a:pt x="155" y="36"/>
                  <a:pt x="152" y="33"/>
                  <a:pt x="152" y="29"/>
                </a:cubicBezTo>
                <a:cubicBezTo>
                  <a:pt x="152" y="25"/>
                  <a:pt x="155" y="22"/>
                  <a:pt x="159" y="22"/>
                </a:cubicBezTo>
                <a:close/>
                <a:moveTo>
                  <a:pt x="141" y="22"/>
                </a:moveTo>
                <a:cubicBezTo>
                  <a:pt x="141" y="22"/>
                  <a:pt x="141" y="22"/>
                  <a:pt x="141" y="22"/>
                </a:cubicBezTo>
                <a:cubicBezTo>
                  <a:pt x="145" y="22"/>
                  <a:pt x="148" y="25"/>
                  <a:pt x="148" y="29"/>
                </a:cubicBezTo>
                <a:cubicBezTo>
                  <a:pt x="148" y="33"/>
                  <a:pt x="145" y="36"/>
                  <a:pt x="141" y="36"/>
                </a:cubicBezTo>
                <a:cubicBezTo>
                  <a:pt x="138" y="36"/>
                  <a:pt x="134" y="33"/>
                  <a:pt x="134" y="29"/>
                </a:cubicBezTo>
                <a:cubicBezTo>
                  <a:pt x="134" y="25"/>
                  <a:pt x="138" y="22"/>
                  <a:pt x="141" y="22"/>
                </a:cubicBezTo>
                <a:close/>
                <a:moveTo>
                  <a:pt x="124" y="22"/>
                </a:moveTo>
                <a:cubicBezTo>
                  <a:pt x="124" y="22"/>
                  <a:pt x="124" y="22"/>
                  <a:pt x="124" y="22"/>
                </a:cubicBezTo>
                <a:cubicBezTo>
                  <a:pt x="128" y="22"/>
                  <a:pt x="131" y="25"/>
                  <a:pt x="131" y="29"/>
                </a:cubicBezTo>
                <a:cubicBezTo>
                  <a:pt x="131" y="33"/>
                  <a:pt x="128" y="36"/>
                  <a:pt x="124" y="36"/>
                </a:cubicBezTo>
                <a:cubicBezTo>
                  <a:pt x="120" y="36"/>
                  <a:pt x="117" y="33"/>
                  <a:pt x="117" y="29"/>
                </a:cubicBezTo>
                <a:cubicBezTo>
                  <a:pt x="117" y="25"/>
                  <a:pt x="120" y="22"/>
                  <a:pt x="124" y="22"/>
                </a:cubicBezTo>
                <a:close/>
                <a:moveTo>
                  <a:pt x="15" y="43"/>
                </a:moveTo>
                <a:cubicBezTo>
                  <a:pt x="15" y="43"/>
                  <a:pt x="15" y="43"/>
                  <a:pt x="15" y="43"/>
                </a:cubicBezTo>
                <a:cubicBezTo>
                  <a:pt x="170" y="43"/>
                  <a:pt x="170" y="43"/>
                  <a:pt x="170" y="43"/>
                </a:cubicBezTo>
                <a:cubicBezTo>
                  <a:pt x="170" y="14"/>
                  <a:pt x="170" y="14"/>
                  <a:pt x="170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43"/>
                  <a:pt x="15" y="43"/>
                  <a:pt x="15" y="43"/>
                </a:cubicBezTo>
                <a:close/>
                <a:moveTo>
                  <a:pt x="170" y="52"/>
                </a:moveTo>
                <a:cubicBezTo>
                  <a:pt x="170" y="52"/>
                  <a:pt x="170" y="52"/>
                  <a:pt x="170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148"/>
                  <a:pt x="15" y="148"/>
                  <a:pt x="15" y="148"/>
                </a:cubicBezTo>
                <a:cubicBezTo>
                  <a:pt x="170" y="148"/>
                  <a:pt x="170" y="148"/>
                  <a:pt x="170" y="148"/>
                </a:cubicBezTo>
                <a:cubicBezTo>
                  <a:pt x="170" y="52"/>
                  <a:pt x="170" y="52"/>
                  <a:pt x="170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3" name="组合 92"/>
          <p:cNvGrpSpPr/>
          <p:nvPr/>
        </p:nvGrpSpPr>
        <p:grpSpPr>
          <a:xfrm>
            <a:off x="8023393" y="2147088"/>
            <a:ext cx="1339348" cy="543352"/>
            <a:chOff x="9155832" y="4193764"/>
            <a:chExt cx="1339348" cy="543352"/>
          </a:xfrm>
        </p:grpSpPr>
        <p:sp>
          <p:nvSpPr>
            <p:cNvPr id="94" name="标题 9"/>
            <p:cNvSpPr txBox="1"/>
            <p:nvPr/>
          </p:nvSpPr>
          <p:spPr>
            <a:xfrm>
              <a:off x="9155832" y="4193764"/>
              <a:ext cx="1261884" cy="286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pPr algn="l"/>
              <a:r>
                <a:rPr lang="zh-CN" altLang="en-US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95" name="矩形 94"/>
            <p:cNvSpPr/>
            <p:nvPr/>
          </p:nvSpPr>
          <p:spPr>
            <a:xfrm>
              <a:off x="9155832" y="4460117"/>
              <a:ext cx="133934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your content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2170331" y="3080478"/>
            <a:ext cx="1339348" cy="543352"/>
            <a:chOff x="1696820" y="4106573"/>
            <a:chExt cx="1339348" cy="543352"/>
          </a:xfrm>
        </p:grpSpPr>
        <p:sp>
          <p:nvSpPr>
            <p:cNvPr id="97" name="标题 9"/>
            <p:cNvSpPr txBox="1"/>
            <p:nvPr/>
          </p:nvSpPr>
          <p:spPr>
            <a:xfrm>
              <a:off x="1774284" y="4106573"/>
              <a:ext cx="1261884" cy="286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pPr algn="r"/>
              <a:r>
                <a:rPr lang="zh-CN" altLang="en-US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98" name="矩形 97"/>
            <p:cNvSpPr/>
            <p:nvPr/>
          </p:nvSpPr>
          <p:spPr>
            <a:xfrm>
              <a:off x="1696820" y="4372926"/>
              <a:ext cx="133934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your content</a:t>
              </a: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8654335" y="3849579"/>
            <a:ext cx="1339348" cy="543352"/>
            <a:chOff x="9155832" y="4193764"/>
            <a:chExt cx="1339348" cy="543352"/>
          </a:xfrm>
        </p:grpSpPr>
        <p:sp>
          <p:nvSpPr>
            <p:cNvPr id="100" name="标题 9"/>
            <p:cNvSpPr txBox="1"/>
            <p:nvPr/>
          </p:nvSpPr>
          <p:spPr>
            <a:xfrm>
              <a:off x="9155832" y="4193764"/>
              <a:ext cx="1261884" cy="286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pPr algn="l"/>
              <a:r>
                <a:rPr lang="zh-CN" altLang="en-US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101" name="矩形 100"/>
            <p:cNvSpPr/>
            <p:nvPr/>
          </p:nvSpPr>
          <p:spPr>
            <a:xfrm>
              <a:off x="9155832" y="4460117"/>
              <a:ext cx="133934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your content</a:t>
              </a: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2890375" y="4753109"/>
            <a:ext cx="1339348" cy="543352"/>
            <a:chOff x="1696820" y="4106573"/>
            <a:chExt cx="1339348" cy="543352"/>
          </a:xfrm>
        </p:grpSpPr>
        <p:sp>
          <p:nvSpPr>
            <p:cNvPr id="103" name="标题 9"/>
            <p:cNvSpPr txBox="1"/>
            <p:nvPr/>
          </p:nvSpPr>
          <p:spPr>
            <a:xfrm>
              <a:off x="1774284" y="4106573"/>
              <a:ext cx="1261884" cy="286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kern="120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pPr algn="r"/>
              <a:r>
                <a:rPr lang="zh-CN" altLang="en-US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104" name="矩形 103"/>
            <p:cNvSpPr/>
            <p:nvPr/>
          </p:nvSpPr>
          <p:spPr>
            <a:xfrm>
              <a:off x="1696820" y="4372926"/>
              <a:ext cx="133934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enter your content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: 圆角 22"/>
          <p:cNvSpPr/>
          <p:nvPr/>
        </p:nvSpPr>
        <p:spPr>
          <a:xfrm rot="2700000">
            <a:off x="5338414" y="2247377"/>
            <a:ext cx="1515172" cy="1515172"/>
          </a:xfrm>
          <a:prstGeom prst="roundRect">
            <a:avLst/>
          </a:prstGeom>
          <a:solidFill>
            <a:srgbClr val="47474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88900" y="207773"/>
            <a:ext cx="4094155" cy="611552"/>
            <a:chOff x="1106552" y="2245710"/>
            <a:chExt cx="4094155" cy="611552"/>
          </a:xfrm>
        </p:grpSpPr>
        <p:sp>
          <p:nvSpPr>
            <p:cNvPr id="3" name="矩形: 圆角 37"/>
            <p:cNvSpPr/>
            <p:nvPr/>
          </p:nvSpPr>
          <p:spPr>
            <a:xfrm>
              <a:off x="1164954" y="2245710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文本框 38"/>
            <p:cNvSpPr txBox="1"/>
            <p:nvPr/>
          </p:nvSpPr>
          <p:spPr>
            <a:xfrm>
              <a:off x="1106552" y="2259099"/>
              <a:ext cx="72835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2048703" y="2248631"/>
              <a:ext cx="3152004" cy="605711"/>
              <a:chOff x="6780890" y="2257597"/>
              <a:chExt cx="3152004" cy="605711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选题背景和意义</a:t>
                </a: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background and significance of the topic</a:t>
                </a:r>
              </a:p>
            </p:txBody>
          </p:sp>
        </p:grpSp>
      </p:grpSp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占位符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3" r="16683"/>
          <a:stretch>
            <a:fillRect/>
          </a:stretch>
        </p:blipFill>
        <p:spPr>
          <a:xfrm>
            <a:off x="2488188" y="2178090"/>
            <a:ext cx="1654178" cy="1653747"/>
          </a:xfrm>
          <a:custGeom>
            <a:avLst/>
            <a:gdLst>
              <a:gd name="connsiteX0" fmla="*/ 2076436 w 4143985"/>
              <a:gd name="connsiteY0" fmla="*/ 2 h 4143986"/>
              <a:gd name="connsiteX1" fmla="*/ 2588092 w 4143985"/>
              <a:gd name="connsiteY1" fmla="*/ 213223 h 4143986"/>
              <a:gd name="connsiteX2" fmla="*/ 3932959 w 4143985"/>
              <a:gd name="connsiteY2" fmla="*/ 1563871 h 4143986"/>
              <a:gd name="connsiteX3" fmla="*/ 3930763 w 4143985"/>
              <a:gd name="connsiteY3" fmla="*/ 2588092 h 4143986"/>
              <a:gd name="connsiteX4" fmla="*/ 2580115 w 4143985"/>
              <a:gd name="connsiteY4" fmla="*/ 3932960 h 4143986"/>
              <a:gd name="connsiteX5" fmla="*/ 1555894 w 4143985"/>
              <a:gd name="connsiteY5" fmla="*/ 3930763 h 4143986"/>
              <a:gd name="connsiteX6" fmla="*/ 211027 w 4143985"/>
              <a:gd name="connsiteY6" fmla="*/ 2580115 h 4143986"/>
              <a:gd name="connsiteX7" fmla="*/ 213223 w 4143985"/>
              <a:gd name="connsiteY7" fmla="*/ 1555895 h 4143986"/>
              <a:gd name="connsiteX8" fmla="*/ 1563871 w 4143985"/>
              <a:gd name="connsiteY8" fmla="*/ 211027 h 4143986"/>
              <a:gd name="connsiteX9" fmla="*/ 2076436 w 4143985"/>
              <a:gd name="connsiteY9" fmla="*/ 2 h 414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3985" h="4143986">
                <a:moveTo>
                  <a:pt x="2076436" y="2"/>
                </a:moveTo>
                <a:cubicBezTo>
                  <a:pt x="2261784" y="399"/>
                  <a:pt x="2446980" y="71505"/>
                  <a:pt x="2588092" y="213223"/>
                </a:cubicBezTo>
                <a:lnTo>
                  <a:pt x="3932959" y="1563871"/>
                </a:lnTo>
                <a:cubicBezTo>
                  <a:pt x="4215184" y="1847309"/>
                  <a:pt x="4214200" y="2305868"/>
                  <a:pt x="3930763" y="2588092"/>
                </a:cubicBezTo>
                <a:lnTo>
                  <a:pt x="2580115" y="3932960"/>
                </a:lnTo>
                <a:cubicBezTo>
                  <a:pt x="2296678" y="4215184"/>
                  <a:pt x="1838119" y="4214201"/>
                  <a:pt x="1555894" y="3930763"/>
                </a:cubicBezTo>
                <a:lnTo>
                  <a:pt x="211027" y="2580115"/>
                </a:lnTo>
                <a:cubicBezTo>
                  <a:pt x="-71198" y="2296678"/>
                  <a:pt x="-70214" y="1838119"/>
                  <a:pt x="213223" y="1555895"/>
                </a:cubicBezTo>
                <a:lnTo>
                  <a:pt x="1563871" y="211027"/>
                </a:lnTo>
                <a:cubicBezTo>
                  <a:pt x="1705590" y="69915"/>
                  <a:pt x="1891089" y="-396"/>
                  <a:pt x="2076436" y="2"/>
                </a:cubicBezTo>
                <a:close/>
              </a:path>
            </a:pathLst>
          </a:custGeom>
        </p:spPr>
      </p:pic>
      <p:sp>
        <p:nvSpPr>
          <p:cNvPr id="10" name="标题 9"/>
          <p:cNvSpPr txBox="1"/>
          <p:nvPr/>
        </p:nvSpPr>
        <p:spPr>
          <a:xfrm>
            <a:off x="2607391" y="4330827"/>
            <a:ext cx="141577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2112673" y="4756478"/>
            <a:ext cx="2405208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click here to enter your content, or copy and paste your text.</a:t>
            </a:r>
          </a:p>
        </p:txBody>
      </p:sp>
      <p:pic>
        <p:nvPicPr>
          <p:cNvPr id="12" name="图片占位符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3" r="16683"/>
          <a:stretch>
            <a:fillRect/>
          </a:stretch>
        </p:blipFill>
        <p:spPr>
          <a:xfrm>
            <a:off x="5268911" y="2178090"/>
            <a:ext cx="1654178" cy="1653747"/>
          </a:xfrm>
          <a:custGeom>
            <a:avLst/>
            <a:gdLst>
              <a:gd name="connsiteX0" fmla="*/ 2076436 w 4143985"/>
              <a:gd name="connsiteY0" fmla="*/ 2 h 4143986"/>
              <a:gd name="connsiteX1" fmla="*/ 2588092 w 4143985"/>
              <a:gd name="connsiteY1" fmla="*/ 213223 h 4143986"/>
              <a:gd name="connsiteX2" fmla="*/ 3932959 w 4143985"/>
              <a:gd name="connsiteY2" fmla="*/ 1563871 h 4143986"/>
              <a:gd name="connsiteX3" fmla="*/ 3930763 w 4143985"/>
              <a:gd name="connsiteY3" fmla="*/ 2588092 h 4143986"/>
              <a:gd name="connsiteX4" fmla="*/ 2580115 w 4143985"/>
              <a:gd name="connsiteY4" fmla="*/ 3932960 h 4143986"/>
              <a:gd name="connsiteX5" fmla="*/ 1555894 w 4143985"/>
              <a:gd name="connsiteY5" fmla="*/ 3930763 h 4143986"/>
              <a:gd name="connsiteX6" fmla="*/ 211027 w 4143985"/>
              <a:gd name="connsiteY6" fmla="*/ 2580115 h 4143986"/>
              <a:gd name="connsiteX7" fmla="*/ 213223 w 4143985"/>
              <a:gd name="connsiteY7" fmla="*/ 1555895 h 4143986"/>
              <a:gd name="connsiteX8" fmla="*/ 1563871 w 4143985"/>
              <a:gd name="connsiteY8" fmla="*/ 211027 h 4143986"/>
              <a:gd name="connsiteX9" fmla="*/ 2076436 w 4143985"/>
              <a:gd name="connsiteY9" fmla="*/ 2 h 414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3985" h="4143986">
                <a:moveTo>
                  <a:pt x="2076436" y="2"/>
                </a:moveTo>
                <a:cubicBezTo>
                  <a:pt x="2261784" y="399"/>
                  <a:pt x="2446980" y="71505"/>
                  <a:pt x="2588092" y="213223"/>
                </a:cubicBezTo>
                <a:lnTo>
                  <a:pt x="3932959" y="1563871"/>
                </a:lnTo>
                <a:cubicBezTo>
                  <a:pt x="4215184" y="1847309"/>
                  <a:pt x="4214200" y="2305868"/>
                  <a:pt x="3930763" y="2588092"/>
                </a:cubicBezTo>
                <a:lnTo>
                  <a:pt x="2580115" y="3932960"/>
                </a:lnTo>
                <a:cubicBezTo>
                  <a:pt x="2296678" y="4215184"/>
                  <a:pt x="1838119" y="4214201"/>
                  <a:pt x="1555894" y="3930763"/>
                </a:cubicBezTo>
                <a:lnTo>
                  <a:pt x="211027" y="2580115"/>
                </a:lnTo>
                <a:cubicBezTo>
                  <a:pt x="-71198" y="2296678"/>
                  <a:pt x="-70214" y="1838119"/>
                  <a:pt x="213223" y="1555895"/>
                </a:cubicBezTo>
                <a:lnTo>
                  <a:pt x="1563871" y="211027"/>
                </a:lnTo>
                <a:cubicBezTo>
                  <a:pt x="1705590" y="69915"/>
                  <a:pt x="1891089" y="-396"/>
                  <a:pt x="2076436" y="2"/>
                </a:cubicBezTo>
                <a:close/>
              </a:path>
            </a:pathLst>
          </a:custGeom>
        </p:spPr>
      </p:pic>
      <p:sp>
        <p:nvSpPr>
          <p:cNvPr id="13" name="标题 9"/>
          <p:cNvSpPr txBox="1"/>
          <p:nvPr/>
        </p:nvSpPr>
        <p:spPr>
          <a:xfrm>
            <a:off x="5388114" y="4330827"/>
            <a:ext cx="141577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4893396" y="4756478"/>
            <a:ext cx="2405208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click here to enter your content, or copy and paste your text.</a:t>
            </a:r>
          </a:p>
        </p:txBody>
      </p:sp>
      <p:pic>
        <p:nvPicPr>
          <p:cNvPr id="15" name="图片占位符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3" r="16683"/>
          <a:stretch>
            <a:fillRect/>
          </a:stretch>
        </p:blipFill>
        <p:spPr>
          <a:xfrm>
            <a:off x="8049634" y="2178090"/>
            <a:ext cx="1654178" cy="1653747"/>
          </a:xfrm>
          <a:custGeom>
            <a:avLst/>
            <a:gdLst>
              <a:gd name="connsiteX0" fmla="*/ 2076436 w 4143985"/>
              <a:gd name="connsiteY0" fmla="*/ 2 h 4143986"/>
              <a:gd name="connsiteX1" fmla="*/ 2588092 w 4143985"/>
              <a:gd name="connsiteY1" fmla="*/ 213223 h 4143986"/>
              <a:gd name="connsiteX2" fmla="*/ 3932959 w 4143985"/>
              <a:gd name="connsiteY2" fmla="*/ 1563871 h 4143986"/>
              <a:gd name="connsiteX3" fmla="*/ 3930763 w 4143985"/>
              <a:gd name="connsiteY3" fmla="*/ 2588092 h 4143986"/>
              <a:gd name="connsiteX4" fmla="*/ 2580115 w 4143985"/>
              <a:gd name="connsiteY4" fmla="*/ 3932960 h 4143986"/>
              <a:gd name="connsiteX5" fmla="*/ 1555894 w 4143985"/>
              <a:gd name="connsiteY5" fmla="*/ 3930763 h 4143986"/>
              <a:gd name="connsiteX6" fmla="*/ 211027 w 4143985"/>
              <a:gd name="connsiteY6" fmla="*/ 2580115 h 4143986"/>
              <a:gd name="connsiteX7" fmla="*/ 213223 w 4143985"/>
              <a:gd name="connsiteY7" fmla="*/ 1555895 h 4143986"/>
              <a:gd name="connsiteX8" fmla="*/ 1563871 w 4143985"/>
              <a:gd name="connsiteY8" fmla="*/ 211027 h 4143986"/>
              <a:gd name="connsiteX9" fmla="*/ 2076436 w 4143985"/>
              <a:gd name="connsiteY9" fmla="*/ 2 h 414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3985" h="4143986">
                <a:moveTo>
                  <a:pt x="2076436" y="2"/>
                </a:moveTo>
                <a:cubicBezTo>
                  <a:pt x="2261784" y="399"/>
                  <a:pt x="2446980" y="71505"/>
                  <a:pt x="2588092" y="213223"/>
                </a:cubicBezTo>
                <a:lnTo>
                  <a:pt x="3932959" y="1563871"/>
                </a:lnTo>
                <a:cubicBezTo>
                  <a:pt x="4215184" y="1847309"/>
                  <a:pt x="4214200" y="2305868"/>
                  <a:pt x="3930763" y="2588092"/>
                </a:cubicBezTo>
                <a:lnTo>
                  <a:pt x="2580115" y="3932960"/>
                </a:lnTo>
                <a:cubicBezTo>
                  <a:pt x="2296678" y="4215184"/>
                  <a:pt x="1838119" y="4214201"/>
                  <a:pt x="1555894" y="3930763"/>
                </a:cubicBezTo>
                <a:lnTo>
                  <a:pt x="211027" y="2580115"/>
                </a:lnTo>
                <a:cubicBezTo>
                  <a:pt x="-71198" y="2296678"/>
                  <a:pt x="-70214" y="1838119"/>
                  <a:pt x="213223" y="1555895"/>
                </a:cubicBezTo>
                <a:lnTo>
                  <a:pt x="1563871" y="211027"/>
                </a:lnTo>
                <a:cubicBezTo>
                  <a:pt x="1705590" y="69915"/>
                  <a:pt x="1891089" y="-396"/>
                  <a:pt x="2076436" y="2"/>
                </a:cubicBezTo>
                <a:close/>
              </a:path>
            </a:pathLst>
          </a:custGeom>
        </p:spPr>
      </p:pic>
      <p:sp>
        <p:nvSpPr>
          <p:cNvPr id="16" name="标题 9"/>
          <p:cNvSpPr txBox="1"/>
          <p:nvPr/>
        </p:nvSpPr>
        <p:spPr>
          <a:xfrm>
            <a:off x="8168837" y="4330827"/>
            <a:ext cx="141577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7" name="矩形 16"/>
          <p:cNvSpPr/>
          <p:nvPr/>
        </p:nvSpPr>
        <p:spPr>
          <a:xfrm>
            <a:off x="7674119" y="4756478"/>
            <a:ext cx="2405208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click here to enter your content, or copy and paste your text.</a:t>
            </a:r>
          </a:p>
        </p:txBody>
      </p:sp>
      <p:sp>
        <p:nvSpPr>
          <p:cNvPr id="18" name="矩形: 圆角 17"/>
          <p:cNvSpPr/>
          <p:nvPr/>
        </p:nvSpPr>
        <p:spPr>
          <a:xfrm rot="2700000">
            <a:off x="2784975" y="2492090"/>
            <a:ext cx="1025748" cy="1025748"/>
          </a:xfrm>
          <a:prstGeom prst="roundRect">
            <a:avLst/>
          </a:prstGeom>
          <a:solidFill>
            <a:srgbClr val="47474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PA-任意多边形 1038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3162012" y="2868127"/>
            <a:ext cx="271675" cy="273674"/>
          </a:xfrm>
          <a:custGeom>
            <a:avLst/>
            <a:gdLst>
              <a:gd name="T0" fmla="*/ 7 w 179"/>
              <a:gd name="T1" fmla="*/ 78 h 179"/>
              <a:gd name="T2" fmla="*/ 78 w 179"/>
              <a:gd name="T3" fmla="*/ 6 h 179"/>
              <a:gd name="T4" fmla="*/ 101 w 179"/>
              <a:gd name="T5" fmla="*/ 6 h 179"/>
              <a:gd name="T6" fmla="*/ 173 w 179"/>
              <a:gd name="T7" fmla="*/ 78 h 179"/>
              <a:gd name="T8" fmla="*/ 173 w 179"/>
              <a:gd name="T9" fmla="*/ 101 h 179"/>
              <a:gd name="T10" fmla="*/ 101 w 179"/>
              <a:gd name="T11" fmla="*/ 173 h 179"/>
              <a:gd name="T12" fmla="*/ 78 w 179"/>
              <a:gd name="T13" fmla="*/ 173 h 179"/>
              <a:gd name="T14" fmla="*/ 7 w 179"/>
              <a:gd name="T15" fmla="*/ 101 h 179"/>
              <a:gd name="T16" fmla="*/ 7 w 179"/>
              <a:gd name="T17" fmla="*/ 78 h 179"/>
              <a:gd name="T18" fmla="*/ 75 w 179"/>
              <a:gd name="T19" fmla="*/ 90 h 179"/>
              <a:gd name="T20" fmla="*/ 75 w 179"/>
              <a:gd name="T21" fmla="*/ 90 h 179"/>
              <a:gd name="T22" fmla="*/ 81 w 179"/>
              <a:gd name="T23" fmla="*/ 90 h 179"/>
              <a:gd name="T24" fmla="*/ 81 w 179"/>
              <a:gd name="T25" fmla="*/ 96 h 179"/>
              <a:gd name="T26" fmla="*/ 68 w 179"/>
              <a:gd name="T27" fmla="*/ 108 h 179"/>
              <a:gd name="T28" fmla="*/ 68 w 179"/>
              <a:gd name="T29" fmla="*/ 108 h 179"/>
              <a:gd name="T30" fmla="*/ 62 w 179"/>
              <a:gd name="T31" fmla="*/ 108 h 179"/>
              <a:gd name="T32" fmla="*/ 62 w 179"/>
              <a:gd name="T33" fmla="*/ 108 h 179"/>
              <a:gd name="T34" fmla="*/ 62 w 179"/>
              <a:gd name="T35" fmla="*/ 108 h 179"/>
              <a:gd name="T36" fmla="*/ 62 w 179"/>
              <a:gd name="T37" fmla="*/ 108 h 179"/>
              <a:gd name="T38" fmla="*/ 49 w 179"/>
              <a:gd name="T39" fmla="*/ 96 h 179"/>
              <a:gd name="T40" fmla="*/ 49 w 179"/>
              <a:gd name="T41" fmla="*/ 90 h 179"/>
              <a:gd name="T42" fmla="*/ 55 w 179"/>
              <a:gd name="T43" fmla="*/ 90 h 179"/>
              <a:gd name="T44" fmla="*/ 61 w 179"/>
              <a:gd name="T45" fmla="*/ 95 h 179"/>
              <a:gd name="T46" fmla="*/ 61 w 179"/>
              <a:gd name="T47" fmla="*/ 79 h 179"/>
              <a:gd name="T48" fmla="*/ 69 w 179"/>
              <a:gd name="T49" fmla="*/ 60 h 179"/>
              <a:gd name="T50" fmla="*/ 69 w 179"/>
              <a:gd name="T51" fmla="*/ 60 h 179"/>
              <a:gd name="T52" fmla="*/ 88 w 179"/>
              <a:gd name="T53" fmla="*/ 52 h 179"/>
              <a:gd name="T54" fmla="*/ 107 w 179"/>
              <a:gd name="T55" fmla="*/ 60 h 179"/>
              <a:gd name="T56" fmla="*/ 107 w 179"/>
              <a:gd name="T57" fmla="*/ 60 h 179"/>
              <a:gd name="T58" fmla="*/ 115 w 179"/>
              <a:gd name="T59" fmla="*/ 79 h 179"/>
              <a:gd name="T60" fmla="*/ 115 w 179"/>
              <a:gd name="T61" fmla="*/ 123 h 179"/>
              <a:gd name="T62" fmla="*/ 111 w 179"/>
              <a:gd name="T63" fmla="*/ 128 h 179"/>
              <a:gd name="T64" fmla="*/ 107 w 179"/>
              <a:gd name="T65" fmla="*/ 123 h 179"/>
              <a:gd name="T66" fmla="*/ 107 w 179"/>
              <a:gd name="T67" fmla="*/ 79 h 179"/>
              <a:gd name="T68" fmla="*/ 101 w 179"/>
              <a:gd name="T69" fmla="*/ 66 h 179"/>
              <a:gd name="T70" fmla="*/ 101 w 179"/>
              <a:gd name="T71" fmla="*/ 66 h 179"/>
              <a:gd name="T72" fmla="*/ 101 w 179"/>
              <a:gd name="T73" fmla="*/ 66 h 179"/>
              <a:gd name="T74" fmla="*/ 88 w 179"/>
              <a:gd name="T75" fmla="*/ 60 h 179"/>
              <a:gd name="T76" fmla="*/ 75 w 179"/>
              <a:gd name="T77" fmla="*/ 66 h 179"/>
              <a:gd name="T78" fmla="*/ 75 w 179"/>
              <a:gd name="T79" fmla="*/ 66 h 179"/>
              <a:gd name="T80" fmla="*/ 69 w 179"/>
              <a:gd name="T81" fmla="*/ 79 h 179"/>
              <a:gd name="T82" fmla="*/ 69 w 179"/>
              <a:gd name="T83" fmla="*/ 95 h 179"/>
              <a:gd name="T84" fmla="*/ 75 w 179"/>
              <a:gd name="T85" fmla="*/ 90 h 179"/>
              <a:gd name="T86" fmla="*/ 88 w 179"/>
              <a:gd name="T87" fmla="*/ 16 h 179"/>
              <a:gd name="T88" fmla="*/ 88 w 179"/>
              <a:gd name="T89" fmla="*/ 16 h 179"/>
              <a:gd name="T90" fmla="*/ 17 w 179"/>
              <a:gd name="T91" fmla="*/ 88 h 179"/>
              <a:gd name="T92" fmla="*/ 17 w 179"/>
              <a:gd name="T93" fmla="*/ 91 h 179"/>
              <a:gd name="T94" fmla="*/ 88 w 179"/>
              <a:gd name="T95" fmla="*/ 163 h 179"/>
              <a:gd name="T96" fmla="*/ 91 w 179"/>
              <a:gd name="T97" fmla="*/ 163 h 179"/>
              <a:gd name="T98" fmla="*/ 163 w 179"/>
              <a:gd name="T99" fmla="*/ 91 h 179"/>
              <a:gd name="T100" fmla="*/ 163 w 179"/>
              <a:gd name="T101" fmla="*/ 88 h 179"/>
              <a:gd name="T102" fmla="*/ 91 w 179"/>
              <a:gd name="T103" fmla="*/ 16 h 179"/>
              <a:gd name="T104" fmla="*/ 88 w 179"/>
              <a:gd name="T105" fmla="*/ 1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9" h="179">
                <a:moveTo>
                  <a:pt x="7" y="78"/>
                </a:moveTo>
                <a:cubicBezTo>
                  <a:pt x="78" y="6"/>
                  <a:pt x="78" y="6"/>
                  <a:pt x="78" y="6"/>
                </a:cubicBezTo>
                <a:cubicBezTo>
                  <a:pt x="85" y="0"/>
                  <a:pt x="95" y="0"/>
                  <a:pt x="101" y="6"/>
                </a:cubicBezTo>
                <a:cubicBezTo>
                  <a:pt x="173" y="78"/>
                  <a:pt x="173" y="78"/>
                  <a:pt x="173" y="78"/>
                </a:cubicBezTo>
                <a:cubicBezTo>
                  <a:pt x="179" y="85"/>
                  <a:pt x="179" y="95"/>
                  <a:pt x="173" y="101"/>
                </a:cubicBezTo>
                <a:cubicBezTo>
                  <a:pt x="101" y="173"/>
                  <a:pt x="101" y="173"/>
                  <a:pt x="101" y="173"/>
                </a:cubicBezTo>
                <a:cubicBezTo>
                  <a:pt x="95" y="179"/>
                  <a:pt x="85" y="179"/>
                  <a:pt x="78" y="173"/>
                </a:cubicBezTo>
                <a:cubicBezTo>
                  <a:pt x="7" y="101"/>
                  <a:pt x="7" y="101"/>
                  <a:pt x="7" y="101"/>
                </a:cubicBezTo>
                <a:cubicBezTo>
                  <a:pt x="0" y="95"/>
                  <a:pt x="0" y="85"/>
                  <a:pt x="7" y="78"/>
                </a:cubicBezTo>
                <a:close/>
                <a:moveTo>
                  <a:pt x="75" y="90"/>
                </a:moveTo>
                <a:cubicBezTo>
                  <a:pt x="75" y="90"/>
                  <a:pt x="75" y="90"/>
                  <a:pt x="75" y="90"/>
                </a:cubicBezTo>
                <a:cubicBezTo>
                  <a:pt x="76" y="88"/>
                  <a:pt x="79" y="88"/>
                  <a:pt x="81" y="90"/>
                </a:cubicBezTo>
                <a:cubicBezTo>
                  <a:pt x="82" y="91"/>
                  <a:pt x="82" y="94"/>
                  <a:pt x="81" y="96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6" y="110"/>
                  <a:pt x="64" y="110"/>
                  <a:pt x="62" y="108"/>
                </a:cubicBezTo>
                <a:cubicBezTo>
                  <a:pt x="62" y="108"/>
                  <a:pt x="62" y="108"/>
                  <a:pt x="62" y="108"/>
                </a:cubicBezTo>
                <a:cubicBezTo>
                  <a:pt x="62" y="108"/>
                  <a:pt x="62" y="108"/>
                  <a:pt x="62" y="108"/>
                </a:cubicBezTo>
                <a:cubicBezTo>
                  <a:pt x="62" y="108"/>
                  <a:pt x="62" y="108"/>
                  <a:pt x="62" y="108"/>
                </a:cubicBezTo>
                <a:cubicBezTo>
                  <a:pt x="49" y="96"/>
                  <a:pt x="49" y="96"/>
                  <a:pt x="49" y="96"/>
                </a:cubicBezTo>
                <a:cubicBezTo>
                  <a:pt x="47" y="94"/>
                  <a:pt x="47" y="91"/>
                  <a:pt x="49" y="90"/>
                </a:cubicBezTo>
                <a:cubicBezTo>
                  <a:pt x="51" y="88"/>
                  <a:pt x="53" y="88"/>
                  <a:pt x="55" y="90"/>
                </a:cubicBezTo>
                <a:cubicBezTo>
                  <a:pt x="61" y="95"/>
                  <a:pt x="61" y="95"/>
                  <a:pt x="61" y="95"/>
                </a:cubicBezTo>
                <a:cubicBezTo>
                  <a:pt x="61" y="79"/>
                  <a:pt x="61" y="79"/>
                  <a:pt x="61" y="79"/>
                </a:cubicBezTo>
                <a:cubicBezTo>
                  <a:pt x="61" y="72"/>
                  <a:pt x="64" y="65"/>
                  <a:pt x="69" y="60"/>
                </a:cubicBezTo>
                <a:cubicBezTo>
                  <a:pt x="69" y="60"/>
                  <a:pt x="69" y="60"/>
                  <a:pt x="69" y="60"/>
                </a:cubicBezTo>
                <a:cubicBezTo>
                  <a:pt x="74" y="55"/>
                  <a:pt x="81" y="52"/>
                  <a:pt x="88" y="52"/>
                </a:cubicBezTo>
                <a:cubicBezTo>
                  <a:pt x="95" y="52"/>
                  <a:pt x="102" y="55"/>
                  <a:pt x="107" y="60"/>
                </a:cubicBezTo>
                <a:cubicBezTo>
                  <a:pt x="107" y="60"/>
                  <a:pt x="107" y="60"/>
                  <a:pt x="107" y="60"/>
                </a:cubicBezTo>
                <a:cubicBezTo>
                  <a:pt x="112" y="65"/>
                  <a:pt x="115" y="72"/>
                  <a:pt x="115" y="79"/>
                </a:cubicBezTo>
                <a:cubicBezTo>
                  <a:pt x="115" y="123"/>
                  <a:pt x="115" y="123"/>
                  <a:pt x="115" y="123"/>
                </a:cubicBezTo>
                <a:cubicBezTo>
                  <a:pt x="115" y="126"/>
                  <a:pt x="113" y="128"/>
                  <a:pt x="111" y="128"/>
                </a:cubicBezTo>
                <a:cubicBezTo>
                  <a:pt x="109" y="128"/>
                  <a:pt x="107" y="126"/>
                  <a:pt x="107" y="123"/>
                </a:cubicBezTo>
                <a:cubicBezTo>
                  <a:pt x="107" y="79"/>
                  <a:pt x="107" y="79"/>
                  <a:pt x="107" y="79"/>
                </a:cubicBezTo>
                <a:cubicBezTo>
                  <a:pt x="107" y="74"/>
                  <a:pt x="105" y="69"/>
                  <a:pt x="101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98" y="62"/>
                  <a:pt x="93" y="60"/>
                  <a:pt x="88" y="60"/>
                </a:cubicBezTo>
                <a:cubicBezTo>
                  <a:pt x="83" y="60"/>
                  <a:pt x="78" y="62"/>
                  <a:pt x="75" y="66"/>
                </a:cubicBezTo>
                <a:cubicBezTo>
                  <a:pt x="75" y="66"/>
                  <a:pt x="75" y="66"/>
                  <a:pt x="75" y="66"/>
                </a:cubicBezTo>
                <a:cubicBezTo>
                  <a:pt x="71" y="69"/>
                  <a:pt x="69" y="74"/>
                  <a:pt x="69" y="79"/>
                </a:cubicBezTo>
                <a:cubicBezTo>
                  <a:pt x="69" y="95"/>
                  <a:pt x="69" y="95"/>
                  <a:pt x="69" y="95"/>
                </a:cubicBezTo>
                <a:cubicBezTo>
                  <a:pt x="75" y="90"/>
                  <a:pt x="75" y="90"/>
                  <a:pt x="75" y="90"/>
                </a:cubicBezTo>
                <a:close/>
                <a:moveTo>
                  <a:pt x="88" y="16"/>
                </a:moveTo>
                <a:cubicBezTo>
                  <a:pt x="88" y="16"/>
                  <a:pt x="88" y="16"/>
                  <a:pt x="88" y="16"/>
                </a:cubicBezTo>
                <a:cubicBezTo>
                  <a:pt x="17" y="88"/>
                  <a:pt x="17" y="88"/>
                  <a:pt x="17" y="88"/>
                </a:cubicBezTo>
                <a:cubicBezTo>
                  <a:pt x="16" y="89"/>
                  <a:pt x="16" y="90"/>
                  <a:pt x="17" y="91"/>
                </a:cubicBezTo>
                <a:cubicBezTo>
                  <a:pt x="88" y="163"/>
                  <a:pt x="88" y="163"/>
                  <a:pt x="88" y="163"/>
                </a:cubicBezTo>
                <a:cubicBezTo>
                  <a:pt x="89" y="164"/>
                  <a:pt x="91" y="164"/>
                  <a:pt x="91" y="163"/>
                </a:cubicBezTo>
                <a:cubicBezTo>
                  <a:pt x="163" y="91"/>
                  <a:pt x="163" y="91"/>
                  <a:pt x="163" y="91"/>
                </a:cubicBezTo>
                <a:cubicBezTo>
                  <a:pt x="164" y="90"/>
                  <a:pt x="164" y="89"/>
                  <a:pt x="163" y="88"/>
                </a:cubicBezTo>
                <a:cubicBezTo>
                  <a:pt x="91" y="16"/>
                  <a:pt x="91" y="16"/>
                  <a:pt x="91" y="16"/>
                </a:cubicBezTo>
                <a:cubicBezTo>
                  <a:pt x="91" y="16"/>
                  <a:pt x="89" y="16"/>
                  <a:pt x="88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矩形: 圆角 19"/>
          <p:cNvSpPr/>
          <p:nvPr/>
        </p:nvSpPr>
        <p:spPr>
          <a:xfrm rot="2700000">
            <a:off x="8381278" y="2492090"/>
            <a:ext cx="1025748" cy="1025748"/>
          </a:xfrm>
          <a:prstGeom prst="roundRect">
            <a:avLst/>
          </a:prstGeom>
          <a:solidFill>
            <a:srgbClr val="47474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6"/>
          <p:cNvSpPr>
            <a:spLocks noEditPoints="1"/>
          </p:cNvSpPr>
          <p:nvPr/>
        </p:nvSpPr>
        <p:spPr bwMode="auto">
          <a:xfrm>
            <a:off x="8772747" y="2900831"/>
            <a:ext cx="242810" cy="208267"/>
          </a:xfrm>
          <a:custGeom>
            <a:avLst/>
            <a:gdLst>
              <a:gd name="T0" fmla="*/ 176 w 183"/>
              <a:gd name="T1" fmla="*/ 0 h 157"/>
              <a:gd name="T2" fmla="*/ 7 w 183"/>
              <a:gd name="T3" fmla="*/ 0 h 157"/>
              <a:gd name="T4" fmla="*/ 0 w 183"/>
              <a:gd name="T5" fmla="*/ 7 h 157"/>
              <a:gd name="T6" fmla="*/ 0 w 183"/>
              <a:gd name="T7" fmla="*/ 150 h 157"/>
              <a:gd name="T8" fmla="*/ 7 w 183"/>
              <a:gd name="T9" fmla="*/ 157 h 157"/>
              <a:gd name="T10" fmla="*/ 176 w 183"/>
              <a:gd name="T11" fmla="*/ 157 h 157"/>
              <a:gd name="T12" fmla="*/ 183 w 183"/>
              <a:gd name="T13" fmla="*/ 150 h 157"/>
              <a:gd name="T14" fmla="*/ 183 w 183"/>
              <a:gd name="T15" fmla="*/ 7 h 157"/>
              <a:gd name="T16" fmla="*/ 176 w 183"/>
              <a:gd name="T17" fmla="*/ 0 h 157"/>
              <a:gd name="T18" fmla="*/ 169 w 183"/>
              <a:gd name="T19" fmla="*/ 143 h 157"/>
              <a:gd name="T20" fmla="*/ 169 w 183"/>
              <a:gd name="T21" fmla="*/ 143 h 157"/>
              <a:gd name="T22" fmla="*/ 14 w 183"/>
              <a:gd name="T23" fmla="*/ 143 h 157"/>
              <a:gd name="T24" fmla="*/ 14 w 183"/>
              <a:gd name="T25" fmla="*/ 127 h 157"/>
              <a:gd name="T26" fmla="*/ 50 w 183"/>
              <a:gd name="T27" fmla="*/ 91 h 157"/>
              <a:gd name="T28" fmla="*/ 75 w 183"/>
              <a:gd name="T29" fmla="*/ 116 h 157"/>
              <a:gd name="T30" fmla="*/ 75 w 183"/>
              <a:gd name="T31" fmla="*/ 116 h 157"/>
              <a:gd name="T32" fmla="*/ 75 w 183"/>
              <a:gd name="T33" fmla="*/ 116 h 157"/>
              <a:gd name="T34" fmla="*/ 75 w 183"/>
              <a:gd name="T35" fmla="*/ 116 h 157"/>
              <a:gd name="T36" fmla="*/ 75 w 183"/>
              <a:gd name="T37" fmla="*/ 116 h 157"/>
              <a:gd name="T38" fmla="*/ 75 w 183"/>
              <a:gd name="T39" fmla="*/ 116 h 157"/>
              <a:gd name="T40" fmla="*/ 90 w 183"/>
              <a:gd name="T41" fmla="*/ 131 h 157"/>
              <a:gd name="T42" fmla="*/ 96 w 183"/>
              <a:gd name="T43" fmla="*/ 131 h 157"/>
              <a:gd name="T44" fmla="*/ 96 w 183"/>
              <a:gd name="T45" fmla="*/ 125 h 157"/>
              <a:gd name="T46" fmla="*/ 84 w 183"/>
              <a:gd name="T47" fmla="*/ 113 h 157"/>
              <a:gd name="T48" fmla="*/ 118 w 183"/>
              <a:gd name="T49" fmla="*/ 79 h 157"/>
              <a:gd name="T50" fmla="*/ 169 w 183"/>
              <a:gd name="T51" fmla="*/ 129 h 157"/>
              <a:gd name="T52" fmla="*/ 169 w 183"/>
              <a:gd name="T53" fmla="*/ 143 h 157"/>
              <a:gd name="T54" fmla="*/ 169 w 183"/>
              <a:gd name="T55" fmla="*/ 117 h 157"/>
              <a:gd name="T56" fmla="*/ 169 w 183"/>
              <a:gd name="T57" fmla="*/ 117 h 157"/>
              <a:gd name="T58" fmla="*/ 121 w 183"/>
              <a:gd name="T59" fmla="*/ 70 h 157"/>
              <a:gd name="T60" fmla="*/ 115 w 183"/>
              <a:gd name="T61" fmla="*/ 70 h 157"/>
              <a:gd name="T62" fmla="*/ 78 w 183"/>
              <a:gd name="T63" fmla="*/ 107 h 157"/>
              <a:gd name="T64" fmla="*/ 53 w 183"/>
              <a:gd name="T65" fmla="*/ 82 h 157"/>
              <a:gd name="T66" fmla="*/ 47 w 183"/>
              <a:gd name="T67" fmla="*/ 82 h 157"/>
              <a:gd name="T68" fmla="*/ 14 w 183"/>
              <a:gd name="T69" fmla="*/ 115 h 157"/>
              <a:gd name="T70" fmla="*/ 14 w 183"/>
              <a:gd name="T71" fmla="*/ 14 h 157"/>
              <a:gd name="T72" fmla="*/ 169 w 183"/>
              <a:gd name="T73" fmla="*/ 14 h 157"/>
              <a:gd name="T74" fmla="*/ 169 w 183"/>
              <a:gd name="T75" fmla="*/ 117 h 157"/>
              <a:gd name="T76" fmla="*/ 53 w 183"/>
              <a:gd name="T77" fmla="*/ 71 h 157"/>
              <a:gd name="T78" fmla="*/ 53 w 183"/>
              <a:gd name="T79" fmla="*/ 71 h 157"/>
              <a:gd name="T80" fmla="*/ 77 w 183"/>
              <a:gd name="T81" fmla="*/ 46 h 157"/>
              <a:gd name="T82" fmla="*/ 53 w 183"/>
              <a:gd name="T83" fmla="*/ 22 h 157"/>
              <a:gd name="T84" fmla="*/ 28 w 183"/>
              <a:gd name="T85" fmla="*/ 46 h 157"/>
              <a:gd name="T86" fmla="*/ 53 w 183"/>
              <a:gd name="T87" fmla="*/ 71 h 157"/>
              <a:gd name="T88" fmla="*/ 53 w 183"/>
              <a:gd name="T89" fmla="*/ 30 h 157"/>
              <a:gd name="T90" fmla="*/ 53 w 183"/>
              <a:gd name="T91" fmla="*/ 30 h 157"/>
              <a:gd name="T92" fmla="*/ 69 w 183"/>
              <a:gd name="T93" fmla="*/ 46 h 157"/>
              <a:gd name="T94" fmla="*/ 53 w 183"/>
              <a:gd name="T95" fmla="*/ 63 h 157"/>
              <a:gd name="T96" fmla="*/ 37 w 183"/>
              <a:gd name="T97" fmla="*/ 46 h 157"/>
              <a:gd name="T98" fmla="*/ 53 w 183"/>
              <a:gd name="T99" fmla="*/ 3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3" h="157">
                <a:moveTo>
                  <a:pt x="176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4"/>
                  <a:pt x="3" y="157"/>
                  <a:pt x="7" y="157"/>
                </a:cubicBezTo>
                <a:cubicBezTo>
                  <a:pt x="176" y="157"/>
                  <a:pt x="176" y="157"/>
                  <a:pt x="176" y="157"/>
                </a:cubicBezTo>
                <a:cubicBezTo>
                  <a:pt x="180" y="157"/>
                  <a:pt x="183" y="154"/>
                  <a:pt x="183" y="150"/>
                </a:cubicBezTo>
                <a:cubicBezTo>
                  <a:pt x="183" y="7"/>
                  <a:pt x="183" y="7"/>
                  <a:pt x="183" y="7"/>
                </a:cubicBezTo>
                <a:cubicBezTo>
                  <a:pt x="183" y="3"/>
                  <a:pt x="180" y="0"/>
                  <a:pt x="176" y="0"/>
                </a:cubicBezTo>
                <a:close/>
                <a:moveTo>
                  <a:pt x="169" y="143"/>
                </a:moveTo>
                <a:cubicBezTo>
                  <a:pt x="169" y="143"/>
                  <a:pt x="169" y="143"/>
                  <a:pt x="169" y="143"/>
                </a:cubicBezTo>
                <a:cubicBezTo>
                  <a:pt x="14" y="143"/>
                  <a:pt x="14" y="143"/>
                  <a:pt x="14" y="143"/>
                </a:cubicBezTo>
                <a:cubicBezTo>
                  <a:pt x="14" y="127"/>
                  <a:pt x="14" y="127"/>
                  <a:pt x="14" y="127"/>
                </a:cubicBezTo>
                <a:cubicBezTo>
                  <a:pt x="50" y="91"/>
                  <a:pt x="50" y="91"/>
                  <a:pt x="50" y="91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75" y="116"/>
                  <a:pt x="75" y="116"/>
                  <a:pt x="75" y="116"/>
                </a:cubicBezTo>
                <a:cubicBezTo>
                  <a:pt x="90" y="131"/>
                  <a:pt x="90" y="131"/>
                  <a:pt x="90" y="131"/>
                </a:cubicBezTo>
                <a:cubicBezTo>
                  <a:pt x="92" y="133"/>
                  <a:pt x="95" y="133"/>
                  <a:pt x="96" y="131"/>
                </a:cubicBezTo>
                <a:cubicBezTo>
                  <a:pt x="98" y="129"/>
                  <a:pt x="98" y="127"/>
                  <a:pt x="96" y="125"/>
                </a:cubicBezTo>
                <a:cubicBezTo>
                  <a:pt x="84" y="113"/>
                  <a:pt x="84" y="113"/>
                  <a:pt x="84" y="113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69" y="129"/>
                  <a:pt x="169" y="129"/>
                  <a:pt x="169" y="129"/>
                </a:cubicBezTo>
                <a:cubicBezTo>
                  <a:pt x="169" y="143"/>
                  <a:pt x="169" y="143"/>
                  <a:pt x="169" y="143"/>
                </a:cubicBezTo>
                <a:close/>
                <a:moveTo>
                  <a:pt x="169" y="117"/>
                </a:moveTo>
                <a:cubicBezTo>
                  <a:pt x="169" y="117"/>
                  <a:pt x="169" y="117"/>
                  <a:pt x="169" y="117"/>
                </a:cubicBezTo>
                <a:cubicBezTo>
                  <a:pt x="121" y="70"/>
                  <a:pt x="121" y="70"/>
                  <a:pt x="121" y="70"/>
                </a:cubicBezTo>
                <a:cubicBezTo>
                  <a:pt x="120" y="68"/>
                  <a:pt x="117" y="68"/>
                  <a:pt x="115" y="70"/>
                </a:cubicBezTo>
                <a:cubicBezTo>
                  <a:pt x="78" y="107"/>
                  <a:pt x="78" y="107"/>
                  <a:pt x="78" y="107"/>
                </a:cubicBezTo>
                <a:cubicBezTo>
                  <a:pt x="53" y="82"/>
                  <a:pt x="53" y="82"/>
                  <a:pt x="53" y="82"/>
                </a:cubicBezTo>
                <a:cubicBezTo>
                  <a:pt x="51" y="80"/>
                  <a:pt x="49" y="80"/>
                  <a:pt x="47" y="82"/>
                </a:cubicBezTo>
                <a:cubicBezTo>
                  <a:pt x="14" y="115"/>
                  <a:pt x="14" y="115"/>
                  <a:pt x="14" y="115"/>
                </a:cubicBezTo>
                <a:cubicBezTo>
                  <a:pt x="14" y="14"/>
                  <a:pt x="14" y="14"/>
                  <a:pt x="14" y="14"/>
                </a:cubicBezTo>
                <a:cubicBezTo>
                  <a:pt x="169" y="14"/>
                  <a:pt x="169" y="14"/>
                  <a:pt x="169" y="14"/>
                </a:cubicBezTo>
                <a:cubicBezTo>
                  <a:pt x="169" y="117"/>
                  <a:pt x="169" y="117"/>
                  <a:pt x="169" y="117"/>
                </a:cubicBezTo>
                <a:close/>
                <a:moveTo>
                  <a:pt x="53" y="71"/>
                </a:moveTo>
                <a:cubicBezTo>
                  <a:pt x="53" y="71"/>
                  <a:pt x="53" y="71"/>
                  <a:pt x="53" y="71"/>
                </a:cubicBezTo>
                <a:cubicBezTo>
                  <a:pt x="66" y="71"/>
                  <a:pt x="77" y="60"/>
                  <a:pt x="77" y="46"/>
                </a:cubicBezTo>
                <a:cubicBezTo>
                  <a:pt x="77" y="33"/>
                  <a:pt x="66" y="22"/>
                  <a:pt x="53" y="22"/>
                </a:cubicBezTo>
                <a:cubicBezTo>
                  <a:pt x="39" y="22"/>
                  <a:pt x="28" y="33"/>
                  <a:pt x="28" y="46"/>
                </a:cubicBezTo>
                <a:cubicBezTo>
                  <a:pt x="28" y="60"/>
                  <a:pt x="39" y="71"/>
                  <a:pt x="53" y="71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62" y="30"/>
                  <a:pt x="69" y="38"/>
                  <a:pt x="69" y="46"/>
                </a:cubicBezTo>
                <a:cubicBezTo>
                  <a:pt x="69" y="55"/>
                  <a:pt x="62" y="63"/>
                  <a:pt x="53" y="63"/>
                </a:cubicBezTo>
                <a:cubicBezTo>
                  <a:pt x="44" y="63"/>
                  <a:pt x="37" y="55"/>
                  <a:pt x="37" y="46"/>
                </a:cubicBezTo>
                <a:cubicBezTo>
                  <a:pt x="37" y="38"/>
                  <a:pt x="44" y="30"/>
                  <a:pt x="53" y="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4381500"/>
            <a:ext cx="12192000" cy="24765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23"/>
          <p:cNvGrpSpPr/>
          <p:nvPr/>
        </p:nvGrpSpPr>
        <p:grpSpPr>
          <a:xfrm>
            <a:off x="5300452" y="1533454"/>
            <a:ext cx="1591096" cy="1131574"/>
            <a:chOff x="1743075" y="720725"/>
            <a:chExt cx="5573713" cy="3963988"/>
          </a:xfrm>
          <a:solidFill>
            <a:srgbClr val="4D4D4D"/>
          </a:solidFill>
        </p:grpSpPr>
        <p:sp>
          <p:nvSpPr>
            <p:cNvPr id="3" name="Freeform 27"/>
            <p:cNvSpPr/>
            <p:nvPr/>
          </p:nvSpPr>
          <p:spPr bwMode="auto">
            <a:xfrm>
              <a:off x="1743075" y="720725"/>
              <a:ext cx="5573713" cy="2676525"/>
            </a:xfrm>
            <a:custGeom>
              <a:avLst/>
              <a:gdLst>
                <a:gd name="T0" fmla="*/ 944 w 2050"/>
                <a:gd name="T1" fmla="*/ 28 h 988"/>
                <a:gd name="T2" fmla="*/ 1101 w 2050"/>
                <a:gd name="T3" fmla="*/ 25 h 988"/>
                <a:gd name="T4" fmla="*/ 2021 w 2050"/>
                <a:gd name="T5" fmla="*/ 464 h 988"/>
                <a:gd name="T6" fmla="*/ 2049 w 2050"/>
                <a:gd name="T7" fmla="*/ 497 h 988"/>
                <a:gd name="T8" fmla="*/ 2022 w 2050"/>
                <a:gd name="T9" fmla="*/ 526 h 988"/>
                <a:gd name="T10" fmla="*/ 1090 w 2050"/>
                <a:gd name="T11" fmla="*/ 970 h 988"/>
                <a:gd name="T12" fmla="*/ 966 w 2050"/>
                <a:gd name="T13" fmla="*/ 973 h 988"/>
                <a:gd name="T14" fmla="*/ 637 w 2050"/>
                <a:gd name="T15" fmla="*/ 817 h 988"/>
                <a:gd name="T16" fmla="*/ 573 w 2050"/>
                <a:gd name="T17" fmla="*/ 784 h 988"/>
                <a:gd name="T18" fmla="*/ 579 w 2050"/>
                <a:gd name="T19" fmla="*/ 763 h 988"/>
                <a:gd name="T20" fmla="*/ 972 w 2050"/>
                <a:gd name="T21" fmla="*/ 559 h 988"/>
                <a:gd name="T22" fmla="*/ 1099 w 2050"/>
                <a:gd name="T23" fmla="*/ 550 h 988"/>
                <a:gd name="T24" fmla="*/ 1138 w 2050"/>
                <a:gd name="T25" fmla="*/ 500 h 988"/>
                <a:gd name="T26" fmla="*/ 1110 w 2050"/>
                <a:gd name="T27" fmla="*/ 448 h 988"/>
                <a:gd name="T28" fmla="*/ 996 w 2050"/>
                <a:gd name="T29" fmla="*/ 427 h 988"/>
                <a:gd name="T30" fmla="*/ 922 w 2050"/>
                <a:gd name="T31" fmla="*/ 466 h 988"/>
                <a:gd name="T32" fmla="*/ 916 w 2050"/>
                <a:gd name="T33" fmla="*/ 516 h 988"/>
                <a:gd name="T34" fmla="*/ 521 w 2050"/>
                <a:gd name="T35" fmla="*/ 721 h 988"/>
                <a:gd name="T36" fmla="*/ 500 w 2050"/>
                <a:gd name="T37" fmla="*/ 749 h 988"/>
                <a:gd name="T38" fmla="*/ 269 w 2050"/>
                <a:gd name="T39" fmla="*/ 641 h 988"/>
                <a:gd name="T40" fmla="*/ 28 w 2050"/>
                <a:gd name="T41" fmla="*/ 526 h 988"/>
                <a:gd name="T42" fmla="*/ 1 w 2050"/>
                <a:gd name="T43" fmla="*/ 493 h 988"/>
                <a:gd name="T44" fmla="*/ 31 w 2050"/>
                <a:gd name="T45" fmla="*/ 463 h 988"/>
                <a:gd name="T46" fmla="*/ 944 w 2050"/>
                <a:gd name="T47" fmla="*/ 2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50" h="988">
                  <a:moveTo>
                    <a:pt x="944" y="28"/>
                  </a:moveTo>
                  <a:cubicBezTo>
                    <a:pt x="992" y="1"/>
                    <a:pt x="1053" y="0"/>
                    <a:pt x="1101" y="25"/>
                  </a:cubicBezTo>
                  <a:cubicBezTo>
                    <a:pt x="1408" y="172"/>
                    <a:pt x="1715" y="318"/>
                    <a:pt x="2021" y="464"/>
                  </a:cubicBezTo>
                  <a:cubicBezTo>
                    <a:pt x="2035" y="470"/>
                    <a:pt x="2050" y="481"/>
                    <a:pt x="2049" y="497"/>
                  </a:cubicBezTo>
                  <a:cubicBezTo>
                    <a:pt x="2047" y="512"/>
                    <a:pt x="2034" y="521"/>
                    <a:pt x="2022" y="526"/>
                  </a:cubicBezTo>
                  <a:cubicBezTo>
                    <a:pt x="1711" y="674"/>
                    <a:pt x="1400" y="822"/>
                    <a:pt x="1090" y="970"/>
                  </a:cubicBezTo>
                  <a:cubicBezTo>
                    <a:pt x="1051" y="988"/>
                    <a:pt x="1005" y="988"/>
                    <a:pt x="966" y="973"/>
                  </a:cubicBezTo>
                  <a:cubicBezTo>
                    <a:pt x="856" y="921"/>
                    <a:pt x="747" y="869"/>
                    <a:pt x="637" y="817"/>
                  </a:cubicBezTo>
                  <a:cubicBezTo>
                    <a:pt x="616" y="806"/>
                    <a:pt x="594" y="797"/>
                    <a:pt x="573" y="784"/>
                  </a:cubicBezTo>
                  <a:cubicBezTo>
                    <a:pt x="567" y="777"/>
                    <a:pt x="570" y="766"/>
                    <a:pt x="579" y="763"/>
                  </a:cubicBezTo>
                  <a:cubicBezTo>
                    <a:pt x="710" y="695"/>
                    <a:pt x="841" y="627"/>
                    <a:pt x="972" y="559"/>
                  </a:cubicBezTo>
                  <a:cubicBezTo>
                    <a:pt x="1013" y="572"/>
                    <a:pt x="1060" y="570"/>
                    <a:pt x="1099" y="550"/>
                  </a:cubicBezTo>
                  <a:cubicBezTo>
                    <a:pt x="1118" y="540"/>
                    <a:pt x="1136" y="523"/>
                    <a:pt x="1138" y="500"/>
                  </a:cubicBezTo>
                  <a:cubicBezTo>
                    <a:pt x="1141" y="479"/>
                    <a:pt x="1126" y="460"/>
                    <a:pt x="1110" y="448"/>
                  </a:cubicBezTo>
                  <a:cubicBezTo>
                    <a:pt x="1077" y="426"/>
                    <a:pt x="1035" y="421"/>
                    <a:pt x="996" y="427"/>
                  </a:cubicBezTo>
                  <a:cubicBezTo>
                    <a:pt x="968" y="432"/>
                    <a:pt x="940" y="443"/>
                    <a:pt x="922" y="466"/>
                  </a:cubicBezTo>
                  <a:cubicBezTo>
                    <a:pt x="911" y="480"/>
                    <a:pt x="908" y="499"/>
                    <a:pt x="916" y="516"/>
                  </a:cubicBezTo>
                  <a:cubicBezTo>
                    <a:pt x="784" y="584"/>
                    <a:pt x="652" y="652"/>
                    <a:pt x="521" y="721"/>
                  </a:cubicBezTo>
                  <a:cubicBezTo>
                    <a:pt x="509" y="725"/>
                    <a:pt x="500" y="736"/>
                    <a:pt x="500" y="749"/>
                  </a:cubicBezTo>
                  <a:cubicBezTo>
                    <a:pt x="422" y="715"/>
                    <a:pt x="346" y="677"/>
                    <a:pt x="269" y="641"/>
                  </a:cubicBezTo>
                  <a:cubicBezTo>
                    <a:pt x="189" y="602"/>
                    <a:pt x="108" y="564"/>
                    <a:pt x="28" y="526"/>
                  </a:cubicBezTo>
                  <a:cubicBezTo>
                    <a:pt x="15" y="520"/>
                    <a:pt x="0" y="509"/>
                    <a:pt x="1" y="493"/>
                  </a:cubicBezTo>
                  <a:cubicBezTo>
                    <a:pt x="3" y="478"/>
                    <a:pt x="18" y="469"/>
                    <a:pt x="31" y="463"/>
                  </a:cubicBezTo>
                  <a:cubicBezTo>
                    <a:pt x="335" y="318"/>
                    <a:pt x="640" y="173"/>
                    <a:pt x="944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8"/>
            <p:cNvSpPr/>
            <p:nvPr/>
          </p:nvSpPr>
          <p:spPr bwMode="auto">
            <a:xfrm>
              <a:off x="2773363" y="2760663"/>
              <a:ext cx="236538" cy="971550"/>
            </a:xfrm>
            <a:custGeom>
              <a:avLst/>
              <a:gdLst>
                <a:gd name="T0" fmla="*/ 0 w 87"/>
                <a:gd name="T1" fmla="*/ 0 h 359"/>
                <a:gd name="T2" fmla="*/ 87 w 87"/>
                <a:gd name="T3" fmla="*/ 42 h 359"/>
                <a:gd name="T4" fmla="*/ 48 w 87"/>
                <a:gd name="T5" fmla="*/ 359 h 359"/>
                <a:gd name="T6" fmla="*/ 0 w 87"/>
                <a:gd name="T7" fmla="*/ 252 h 359"/>
                <a:gd name="T8" fmla="*/ 0 w 87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59">
                  <a:moveTo>
                    <a:pt x="0" y="0"/>
                  </a:moveTo>
                  <a:cubicBezTo>
                    <a:pt x="29" y="14"/>
                    <a:pt x="58" y="28"/>
                    <a:pt x="87" y="42"/>
                  </a:cubicBezTo>
                  <a:cubicBezTo>
                    <a:pt x="74" y="148"/>
                    <a:pt x="61" y="253"/>
                    <a:pt x="48" y="359"/>
                  </a:cubicBezTo>
                  <a:cubicBezTo>
                    <a:pt x="23" y="328"/>
                    <a:pt x="0" y="293"/>
                    <a:pt x="0" y="252"/>
                  </a:cubicBezTo>
                  <a:cubicBezTo>
                    <a:pt x="1" y="168"/>
                    <a:pt x="0" y="8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9"/>
            <p:cNvSpPr/>
            <p:nvPr/>
          </p:nvSpPr>
          <p:spPr bwMode="auto">
            <a:xfrm>
              <a:off x="3363913" y="2768600"/>
              <a:ext cx="2900363" cy="1693863"/>
            </a:xfrm>
            <a:custGeom>
              <a:avLst/>
              <a:gdLst>
                <a:gd name="T0" fmla="*/ 496 w 1067"/>
                <a:gd name="T1" fmla="*/ 275 h 625"/>
                <a:gd name="T2" fmla="*/ 1067 w 1067"/>
                <a:gd name="T3" fmla="*/ 0 h 625"/>
                <a:gd name="T4" fmla="*/ 1067 w 1067"/>
                <a:gd name="T5" fmla="*/ 253 h 625"/>
                <a:gd name="T6" fmla="*/ 1022 w 1067"/>
                <a:gd name="T7" fmla="*/ 353 h 625"/>
                <a:gd name="T8" fmla="*/ 871 w 1067"/>
                <a:gd name="T9" fmla="*/ 479 h 625"/>
                <a:gd name="T10" fmla="*/ 285 w 1067"/>
                <a:gd name="T11" fmla="*/ 591 h 625"/>
                <a:gd name="T12" fmla="*/ 52 w 1067"/>
                <a:gd name="T13" fmla="*/ 518 h 625"/>
                <a:gd name="T14" fmla="*/ 0 w 1067"/>
                <a:gd name="T15" fmla="*/ 101 h 625"/>
                <a:gd name="T16" fmla="*/ 356 w 1067"/>
                <a:gd name="T17" fmla="*/ 273 h 625"/>
                <a:gd name="T18" fmla="*/ 496 w 1067"/>
                <a:gd name="T19" fmla="*/ 27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7" h="625">
                  <a:moveTo>
                    <a:pt x="496" y="275"/>
                  </a:moveTo>
                  <a:cubicBezTo>
                    <a:pt x="686" y="184"/>
                    <a:pt x="876" y="92"/>
                    <a:pt x="1067" y="0"/>
                  </a:cubicBezTo>
                  <a:cubicBezTo>
                    <a:pt x="1066" y="85"/>
                    <a:pt x="1067" y="169"/>
                    <a:pt x="1067" y="253"/>
                  </a:cubicBezTo>
                  <a:cubicBezTo>
                    <a:pt x="1065" y="291"/>
                    <a:pt x="1044" y="324"/>
                    <a:pt x="1022" y="353"/>
                  </a:cubicBezTo>
                  <a:cubicBezTo>
                    <a:pt x="980" y="404"/>
                    <a:pt x="927" y="445"/>
                    <a:pt x="871" y="479"/>
                  </a:cubicBezTo>
                  <a:cubicBezTo>
                    <a:pt x="697" y="583"/>
                    <a:pt x="486" y="625"/>
                    <a:pt x="285" y="591"/>
                  </a:cubicBezTo>
                  <a:cubicBezTo>
                    <a:pt x="204" y="578"/>
                    <a:pt x="126" y="552"/>
                    <a:pt x="52" y="518"/>
                  </a:cubicBezTo>
                  <a:cubicBezTo>
                    <a:pt x="34" y="379"/>
                    <a:pt x="17" y="240"/>
                    <a:pt x="0" y="101"/>
                  </a:cubicBezTo>
                  <a:cubicBezTo>
                    <a:pt x="118" y="159"/>
                    <a:pt x="238" y="216"/>
                    <a:pt x="356" y="273"/>
                  </a:cubicBezTo>
                  <a:cubicBezTo>
                    <a:pt x="400" y="295"/>
                    <a:pt x="452" y="297"/>
                    <a:pt x="496" y="2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0"/>
            <p:cNvSpPr/>
            <p:nvPr/>
          </p:nvSpPr>
          <p:spPr bwMode="auto">
            <a:xfrm>
              <a:off x="2974975" y="2955925"/>
              <a:ext cx="404813" cy="1728788"/>
            </a:xfrm>
            <a:custGeom>
              <a:avLst/>
              <a:gdLst>
                <a:gd name="T0" fmla="*/ 0 w 149"/>
                <a:gd name="T1" fmla="*/ 568 h 638"/>
                <a:gd name="T2" fmla="*/ 74 w 149"/>
                <a:gd name="T3" fmla="*/ 0 h 638"/>
                <a:gd name="T4" fmla="*/ 145 w 149"/>
                <a:gd name="T5" fmla="*/ 538 h 638"/>
                <a:gd name="T6" fmla="*/ 149 w 149"/>
                <a:gd name="T7" fmla="*/ 572 h 638"/>
                <a:gd name="T8" fmla="*/ 101 w 149"/>
                <a:gd name="T9" fmla="*/ 629 h 638"/>
                <a:gd name="T10" fmla="*/ 27 w 149"/>
                <a:gd name="T11" fmla="*/ 617 h 638"/>
                <a:gd name="T12" fmla="*/ 0 w 149"/>
                <a:gd name="T13" fmla="*/ 56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638">
                  <a:moveTo>
                    <a:pt x="0" y="568"/>
                  </a:moveTo>
                  <a:cubicBezTo>
                    <a:pt x="24" y="379"/>
                    <a:pt x="49" y="190"/>
                    <a:pt x="74" y="0"/>
                  </a:cubicBezTo>
                  <a:cubicBezTo>
                    <a:pt x="98" y="180"/>
                    <a:pt x="121" y="359"/>
                    <a:pt x="145" y="538"/>
                  </a:cubicBezTo>
                  <a:cubicBezTo>
                    <a:pt x="146" y="549"/>
                    <a:pt x="148" y="560"/>
                    <a:pt x="149" y="572"/>
                  </a:cubicBezTo>
                  <a:cubicBezTo>
                    <a:pt x="142" y="596"/>
                    <a:pt x="126" y="620"/>
                    <a:pt x="101" y="629"/>
                  </a:cubicBezTo>
                  <a:cubicBezTo>
                    <a:pt x="77" y="638"/>
                    <a:pt x="47" y="635"/>
                    <a:pt x="27" y="617"/>
                  </a:cubicBezTo>
                  <a:cubicBezTo>
                    <a:pt x="13" y="605"/>
                    <a:pt x="2" y="587"/>
                    <a:pt x="0" y="5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778480" y="4069638"/>
            <a:ext cx="635040" cy="635040"/>
            <a:chOff x="5778480" y="6091439"/>
            <a:chExt cx="635040" cy="635040"/>
          </a:xfrm>
        </p:grpSpPr>
        <p:sp>
          <p:nvSpPr>
            <p:cNvPr id="8" name="矩形 7"/>
            <p:cNvSpPr/>
            <p:nvPr/>
          </p:nvSpPr>
          <p:spPr>
            <a:xfrm rot="2700000">
              <a:off x="5778480" y="6091439"/>
              <a:ext cx="635040" cy="6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2700000">
              <a:off x="5944932" y="6257891"/>
              <a:ext cx="302136" cy="30213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60793" y="3011233"/>
            <a:ext cx="3470414" cy="805631"/>
            <a:chOff x="6621685" y="2257597"/>
            <a:chExt cx="3470414" cy="805631"/>
          </a:xfrm>
        </p:grpSpPr>
        <p:sp>
          <p:nvSpPr>
            <p:cNvPr id="15" name="文本框 14"/>
            <p:cNvSpPr txBox="1"/>
            <p:nvPr/>
          </p:nvSpPr>
          <p:spPr>
            <a:xfrm>
              <a:off x="6828269" y="2257597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rgbClr val="4747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研究方法及过程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621685" y="2801618"/>
              <a:ext cx="347041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methods and processes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V="1">
            <a:off x="0" y="6857999"/>
            <a:ext cx="12192000" cy="45719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96532" y="188913"/>
            <a:ext cx="4094155" cy="624840"/>
            <a:chOff x="1106552" y="3190700"/>
            <a:chExt cx="4094155" cy="624840"/>
          </a:xfrm>
        </p:grpSpPr>
        <p:sp>
          <p:nvSpPr>
            <p:cNvPr id="10" name="矩形: 圆角 41"/>
            <p:cNvSpPr/>
            <p:nvPr/>
          </p:nvSpPr>
          <p:spPr>
            <a:xfrm>
              <a:off x="1164954" y="3197344"/>
              <a:ext cx="611552" cy="611552"/>
            </a:xfrm>
            <a:prstGeom prst="roundRect">
              <a:avLst/>
            </a:prstGeom>
            <a:solidFill>
              <a:srgbClr val="474747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42"/>
            <p:cNvSpPr txBox="1"/>
            <p:nvPr/>
          </p:nvSpPr>
          <p:spPr>
            <a:xfrm>
              <a:off x="1106552" y="3190700"/>
              <a:ext cx="728357" cy="6248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48703" y="3200265"/>
              <a:ext cx="3152004" cy="605711"/>
              <a:chOff x="6780890" y="2257597"/>
              <a:chExt cx="3152004" cy="60571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780890" y="2257597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47474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研究方法及过程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780890" y="2609392"/>
                <a:ext cx="315200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Research methods and processes</a:t>
                </a:r>
                <a:endPara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5" name="Flowchart: Terminator 21"/>
          <p:cNvSpPr/>
          <p:nvPr/>
        </p:nvSpPr>
        <p:spPr>
          <a:xfrm>
            <a:off x="879995" y="2948940"/>
            <a:ext cx="2817091" cy="951110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Elbow Connector 5"/>
          <p:cNvCxnSpPr/>
          <p:nvPr/>
        </p:nvCxnSpPr>
        <p:spPr>
          <a:xfrm rot="10800000" flipV="1">
            <a:off x="7688160" y="2023875"/>
            <a:ext cx="1085608" cy="374192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6"/>
          <p:cNvCxnSpPr/>
          <p:nvPr/>
        </p:nvCxnSpPr>
        <p:spPr>
          <a:xfrm rot="10800000" flipV="1">
            <a:off x="7688160" y="4040099"/>
            <a:ext cx="1085608" cy="39013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0"/>
          <p:cNvCxnSpPr/>
          <p:nvPr/>
        </p:nvCxnSpPr>
        <p:spPr>
          <a:xfrm rot="10800000">
            <a:off x="7688160" y="2398069"/>
            <a:ext cx="1085608" cy="371337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1"/>
          <p:cNvCxnSpPr/>
          <p:nvPr/>
        </p:nvCxnSpPr>
        <p:spPr>
          <a:xfrm rot="10800000">
            <a:off x="7688160" y="4430240"/>
            <a:ext cx="1085608" cy="355391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2"/>
          <p:cNvCxnSpPr/>
          <p:nvPr/>
        </p:nvCxnSpPr>
        <p:spPr>
          <a:xfrm rot="10800000" flipV="1">
            <a:off x="3859017" y="2418550"/>
            <a:ext cx="1051540" cy="795392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13"/>
          <p:cNvCxnSpPr/>
          <p:nvPr/>
        </p:nvCxnSpPr>
        <p:spPr>
          <a:xfrm rot="10800000">
            <a:off x="3851186" y="3639856"/>
            <a:ext cx="1064566" cy="790384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14"/>
          <p:cNvCxnSpPr/>
          <p:nvPr/>
        </p:nvCxnSpPr>
        <p:spPr>
          <a:xfrm rot="10800000">
            <a:off x="3851186" y="3419160"/>
            <a:ext cx="1006564" cy="12700"/>
          </a:xfrm>
          <a:prstGeom prst="bentConnector3">
            <a:avLst>
              <a:gd name="adj1" fmla="val -11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Process 15"/>
          <p:cNvSpPr/>
          <p:nvPr/>
        </p:nvSpPr>
        <p:spPr>
          <a:xfrm>
            <a:off x="5020037" y="2050280"/>
            <a:ext cx="2600771" cy="695575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Flowchart: Process 17"/>
          <p:cNvSpPr/>
          <p:nvPr/>
        </p:nvSpPr>
        <p:spPr>
          <a:xfrm>
            <a:off x="5020037" y="3066365"/>
            <a:ext cx="2600771" cy="695575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Flowchart: Process 19"/>
          <p:cNvSpPr/>
          <p:nvPr/>
        </p:nvSpPr>
        <p:spPr>
          <a:xfrm>
            <a:off x="5020037" y="4082450"/>
            <a:ext cx="2600771" cy="695575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Flowchart: Terminator 21"/>
          <p:cNvSpPr/>
          <p:nvPr/>
        </p:nvSpPr>
        <p:spPr>
          <a:xfrm>
            <a:off x="932720" y="2994611"/>
            <a:ext cx="2711640" cy="859768"/>
          </a:xfrm>
          <a:prstGeom prst="flowChartTerminator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Rounded Rectangle 23"/>
          <p:cNvSpPr/>
          <p:nvPr/>
        </p:nvSpPr>
        <p:spPr>
          <a:xfrm>
            <a:off x="8861297" y="1777688"/>
            <a:ext cx="2450161" cy="4923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Rounded Rectangle 25"/>
          <p:cNvSpPr/>
          <p:nvPr/>
        </p:nvSpPr>
        <p:spPr>
          <a:xfrm>
            <a:off x="8861297" y="2523217"/>
            <a:ext cx="2450161" cy="4923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Rounded Rectangle 27"/>
          <p:cNvSpPr/>
          <p:nvPr/>
        </p:nvSpPr>
        <p:spPr>
          <a:xfrm>
            <a:off x="8861297" y="3793912"/>
            <a:ext cx="2450161" cy="4923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861297" y="4539441"/>
            <a:ext cx="2450161" cy="4923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2588"/>
          <p:cNvSpPr txBox="1">
            <a:spLocks noChangeArrowheads="1"/>
          </p:cNvSpPr>
          <p:nvPr/>
        </p:nvSpPr>
        <p:spPr bwMode="auto">
          <a:xfrm>
            <a:off x="1132154" y="3162885"/>
            <a:ext cx="23127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老油条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2588"/>
          <p:cNvSpPr txBox="1">
            <a:spLocks noChangeArrowheads="1"/>
          </p:cNvSpPr>
          <p:nvPr/>
        </p:nvSpPr>
        <p:spPr bwMode="auto">
          <a:xfrm>
            <a:off x="5374411" y="4230182"/>
            <a:ext cx="18920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3" name="TextBox 2588"/>
          <p:cNvSpPr txBox="1">
            <a:spLocks noChangeArrowheads="1"/>
          </p:cNvSpPr>
          <p:nvPr/>
        </p:nvSpPr>
        <p:spPr bwMode="auto">
          <a:xfrm>
            <a:off x="5374411" y="3214097"/>
            <a:ext cx="18920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4" name="TextBox 2588"/>
          <p:cNvSpPr txBox="1">
            <a:spLocks noChangeArrowheads="1"/>
          </p:cNvSpPr>
          <p:nvPr/>
        </p:nvSpPr>
        <p:spPr bwMode="auto">
          <a:xfrm>
            <a:off x="5374411" y="2198012"/>
            <a:ext cx="18920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anose="020B0306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8830567" y="3878614"/>
            <a:ext cx="25323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8830567" y="4614003"/>
            <a:ext cx="25323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7" name="矩形 36"/>
          <p:cNvSpPr/>
          <p:nvPr/>
        </p:nvSpPr>
        <p:spPr>
          <a:xfrm>
            <a:off x="8795186" y="1859314"/>
            <a:ext cx="25323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8795186" y="2607403"/>
            <a:ext cx="25323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1218</Words>
  <Application>Microsoft Office PowerPoint</Application>
  <PresentationFormat>宽屏</PresentationFormat>
  <Paragraphs>222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Gill Sans</vt:lpstr>
      <vt:lpstr>等线</vt:lpstr>
      <vt:lpstr>等线 Light</vt:lpstr>
      <vt:lpstr>思源黑体 CN Heavy</vt:lpstr>
      <vt:lpstr>思源黑体 CN Light</vt:lpstr>
      <vt:lpstr>思源黑体 CN Regular</vt:lpstr>
      <vt:lpstr>微软雅黑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zccv</dc:creator>
  <cp:lastModifiedBy>天 下</cp:lastModifiedBy>
  <cp:revision>29</cp:revision>
  <dcterms:created xsi:type="dcterms:W3CDTF">2018-06-14T17:12:00Z</dcterms:created>
  <dcterms:modified xsi:type="dcterms:W3CDTF">2021-01-05T23:22:04Z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