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1" r:id="rId2"/>
    <p:sldId id="256" r:id="rId3"/>
    <p:sldId id="257" r:id="rId4"/>
    <p:sldId id="268" r:id="rId5"/>
    <p:sldId id="285" r:id="rId6"/>
    <p:sldId id="272" r:id="rId7"/>
    <p:sldId id="279" r:id="rId8"/>
    <p:sldId id="284" r:id="rId9"/>
    <p:sldId id="263" r:id="rId10"/>
    <p:sldId id="286" r:id="rId11"/>
    <p:sldId id="269" r:id="rId12"/>
    <p:sldId id="271" r:id="rId13"/>
    <p:sldId id="270" r:id="rId14"/>
    <p:sldId id="276" r:id="rId15"/>
    <p:sldId id="264" r:id="rId16"/>
    <p:sldId id="277" r:id="rId17"/>
    <p:sldId id="280" r:id="rId18"/>
    <p:sldId id="278" r:id="rId19"/>
    <p:sldId id="273" r:id="rId20"/>
    <p:sldId id="265" r:id="rId21"/>
    <p:sldId id="274" r:id="rId22"/>
    <p:sldId id="281" r:id="rId23"/>
    <p:sldId id="287" r:id="rId24"/>
    <p:sldId id="275" r:id="rId25"/>
    <p:sldId id="26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DE2"/>
    <a:srgbClr val="000000"/>
    <a:srgbClr val="3A2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9F7A2-B2EC-4060-8CCA-D98EE2BF61D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AA882-1486-4003-B534-8E395E6DAB3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2"/>
            <a:ext cx="2743200" cy="365125"/>
          </a:xfrm>
        </p:spPr>
        <p:txBody>
          <a:bodyPr/>
          <a:lstStyle>
            <a:lvl1pPr>
              <a:defRPr/>
            </a:lvl1pPr>
          </a:lstStyle>
          <a:p>
            <a:fld id="{5A079F21-3BE8-4E0A-A2CF-C18BDEAD91D7}" type="datetime1">
              <a:rPr lang="zh-CN" altLang="en-US">
                <a:solidFill>
                  <a:prstClr val="black">
                    <a:tint val="75000"/>
                  </a:prstClr>
                </a:solidFill>
              </a:rPr>
              <a:t>2021/1/6</a:t>
            </a:fld>
            <a:endParaRPr lang="zh-CN" altLang="en-US" sz="1865" dirty="0">
              <a:solidFill>
                <a:prstClr val="black"/>
              </a:solidFill>
            </a:endParaRPr>
          </a:p>
        </p:txBody>
      </p:sp>
      <p:sp>
        <p:nvSpPr>
          <p:cNvPr id="4" name="页脚占位符 3"/>
          <p:cNvSpPr>
            <a:spLocks noGrp="1"/>
          </p:cNvSpPr>
          <p:nvPr>
            <p:ph type="ftr" sz="quarter" idx="11"/>
          </p:nvPr>
        </p:nvSpPr>
        <p:spPr>
          <a:xfrm>
            <a:off x="4038600" y="6356352"/>
            <a:ext cx="4114800" cy="365125"/>
          </a:xfrm>
        </p:spPr>
        <p:txBody>
          <a:bodyPr/>
          <a:lstStyle>
            <a:lvl1pPr>
              <a:defRPr/>
            </a:lvl1pPr>
          </a:lstStyle>
          <a:p>
            <a:endParaRPr lang="zh-CN" altLang="zh-CN">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p:spPr>
        <p:txBody>
          <a:bodyPr/>
          <a:lstStyle>
            <a:lvl1pPr>
              <a:defRPr/>
            </a:lvl1pPr>
          </a:lstStyle>
          <a:p>
            <a:fld id="{70336DA7-0B35-4766-B3FA-87CC82BF78CC}" type="slidenum">
              <a:rPr lang="zh-CN" altLang="en-US">
                <a:solidFill>
                  <a:prstClr val="black">
                    <a:tint val="75000"/>
                  </a:prstClr>
                </a:solidFill>
              </a:rPr>
              <a:t>‹#›</a:t>
            </a:fld>
            <a:endParaRPr lang="zh-CN" altLang="en-US" sz="1865" dirty="0">
              <a:solidFill>
                <a:prstClr val="black"/>
              </a:solidFill>
            </a:endParaRP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68A8-8577-41C8-BEE4-6D4A2AD8581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6124" t="62621" r="26693"/>
          <a:stretch>
            <a:fillRect/>
          </a:stretch>
        </p:blipFill>
        <p:spPr>
          <a:xfrm>
            <a:off x="0" y="0"/>
            <a:ext cx="12192000" cy="6088666"/>
          </a:xfrm>
          <a:custGeom>
            <a:avLst/>
            <a:gdLst>
              <a:gd name="connsiteX0" fmla="*/ 0 w 12192000"/>
              <a:gd name="connsiteY0" fmla="*/ 0 h 6088666"/>
              <a:gd name="connsiteX1" fmla="*/ 12192000 w 12192000"/>
              <a:gd name="connsiteY1" fmla="*/ 0 h 6088666"/>
              <a:gd name="connsiteX2" fmla="*/ 12192000 w 12192000"/>
              <a:gd name="connsiteY2" fmla="*/ 6088666 h 6088666"/>
              <a:gd name="connsiteX3" fmla="*/ 0 w 12192000"/>
              <a:gd name="connsiteY3" fmla="*/ 6088666 h 6088666"/>
              <a:gd name="connsiteX4" fmla="*/ 0 w 12192000"/>
              <a:gd name="connsiteY4" fmla="*/ 0 h 608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8666">
                <a:moveTo>
                  <a:pt x="0" y="0"/>
                </a:moveTo>
                <a:lnTo>
                  <a:pt x="12192000" y="0"/>
                </a:lnTo>
                <a:lnTo>
                  <a:pt x="12192000" y="6088666"/>
                </a:lnTo>
                <a:lnTo>
                  <a:pt x="0" y="6088666"/>
                </a:lnTo>
                <a:lnTo>
                  <a:pt x="0" y="0"/>
                </a:lnTo>
                <a:close/>
              </a:path>
            </a:pathLst>
          </a:cu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rcRect l="6124" t="100000" r="26693" b="-4723"/>
          <a:stretch>
            <a:fillRect/>
          </a:stretch>
        </p:blipFill>
        <p:spPr>
          <a:xfrm>
            <a:off x="0" y="6088666"/>
            <a:ext cx="12192000" cy="769335"/>
          </a:xfrm>
          <a:custGeom>
            <a:avLst/>
            <a:gdLst>
              <a:gd name="connsiteX0" fmla="*/ 0 w 12192000"/>
              <a:gd name="connsiteY0" fmla="*/ 0 h 769335"/>
              <a:gd name="connsiteX1" fmla="*/ 12192000 w 12192000"/>
              <a:gd name="connsiteY1" fmla="*/ 0 h 769335"/>
              <a:gd name="connsiteX2" fmla="*/ 12192000 w 12192000"/>
              <a:gd name="connsiteY2" fmla="*/ 769335 h 769335"/>
              <a:gd name="connsiteX3" fmla="*/ 0 w 12192000"/>
              <a:gd name="connsiteY3" fmla="*/ 769335 h 769335"/>
              <a:gd name="connsiteX4" fmla="*/ 0 w 12192000"/>
              <a:gd name="connsiteY4" fmla="*/ 0 h 769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69335">
                <a:moveTo>
                  <a:pt x="0" y="0"/>
                </a:moveTo>
                <a:lnTo>
                  <a:pt x="12192000" y="0"/>
                </a:lnTo>
                <a:lnTo>
                  <a:pt x="12192000" y="769335"/>
                </a:lnTo>
                <a:lnTo>
                  <a:pt x="0" y="769335"/>
                </a:lnTo>
                <a:lnTo>
                  <a:pt x="0" y="0"/>
                </a:lnTo>
                <a:close/>
              </a:path>
            </a:pathLst>
          </a:custGeom>
        </p:spPr>
      </p:pic>
      <p:sp>
        <p:nvSpPr>
          <p:cNvPr id="7" name="文本框 6"/>
          <p:cNvSpPr txBox="1"/>
          <p:nvPr/>
        </p:nvSpPr>
        <p:spPr>
          <a:xfrm>
            <a:off x="2182776" y="3991387"/>
            <a:ext cx="7683690" cy="861774"/>
          </a:xfrm>
          <a:prstGeom prst="rect">
            <a:avLst/>
          </a:prstGeom>
          <a:noFill/>
        </p:spPr>
        <p:txBody>
          <a:bodyPr wrap="square" rtlCol="0">
            <a:spAutoFit/>
          </a:bodyPr>
          <a:lstStyle/>
          <a:p>
            <a:pPr algn="dist"/>
            <a:r>
              <a:rPr lang="zh-CN" altLang="en-US" sz="5000" dirty="0">
                <a:solidFill>
                  <a:srgbClr val="000000"/>
                </a:solidFill>
                <a:latin typeface="方正兰亭粗黑简体" panose="02000000000000000000" pitchFamily="2" charset="-122"/>
                <a:ea typeface="方正兰亭粗黑简体" panose="02000000000000000000" pitchFamily="2" charset="-122"/>
              </a:rPr>
              <a:t>水彩风毕业论文</a:t>
            </a:r>
            <a:r>
              <a:rPr lang="zh-CN" altLang="en-US" sz="5000" dirty="0">
                <a:solidFill>
                  <a:srgbClr val="000000"/>
                </a:solidFill>
                <a:latin typeface="造字工房悦黑体验版纤细体" pitchFamily="50" charset="-122"/>
                <a:ea typeface="造字工房悦黑体验版纤细体" pitchFamily="50" charset="-122"/>
              </a:rPr>
              <a:t>答辩模版</a:t>
            </a:r>
          </a:p>
        </p:txBody>
      </p:sp>
      <p:sp>
        <p:nvSpPr>
          <p:cNvPr id="8" name="椭圆 7"/>
          <p:cNvSpPr/>
          <p:nvPr/>
        </p:nvSpPr>
        <p:spPr>
          <a:xfrm>
            <a:off x="4816796" y="1452739"/>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223888" y="4808735"/>
            <a:ext cx="7642577" cy="307777"/>
          </a:xfrm>
          <a:prstGeom prst="rect">
            <a:avLst/>
          </a:prstGeom>
          <a:noFill/>
        </p:spPr>
        <p:txBody>
          <a:bodyPr wrap="square" rtlCol="0">
            <a:spAutoFit/>
          </a:bodyPr>
          <a:lstStyle/>
          <a:p>
            <a:pPr algn="dist"/>
            <a:r>
              <a:rPr lang="en-US" altLang="zh-CN" sz="1400" dirty="0">
                <a:solidFill>
                  <a:srgbClr val="000000"/>
                </a:solidFill>
                <a:latin typeface="造字工房悦黑体验版纤细体" pitchFamily="50" charset="-122"/>
                <a:ea typeface="造字工房悦黑体验版纤细体" pitchFamily="50" charset="-122"/>
              </a:rPr>
              <a:t>YOU CAN ADD YOUR TITLE HERE</a:t>
            </a:r>
            <a:endParaRPr lang="zh-CN" altLang="en-US" sz="1400" dirty="0">
              <a:solidFill>
                <a:srgbClr val="000000"/>
              </a:solidFill>
              <a:latin typeface="造字工房悦黑体验版纤细体" pitchFamily="50" charset="-122"/>
              <a:ea typeface="造字工房悦黑体验版纤细体" pitchFamily="50" charset="-122"/>
            </a:endParaRPr>
          </a:p>
        </p:txBody>
      </p:sp>
      <p:sp>
        <p:nvSpPr>
          <p:cNvPr id="10" name="文本框 9"/>
          <p:cNvSpPr txBox="1"/>
          <p:nvPr/>
        </p:nvSpPr>
        <p:spPr>
          <a:xfrm>
            <a:off x="4666432" y="5375057"/>
            <a:ext cx="1296538" cy="400110"/>
          </a:xfrm>
          <a:prstGeom prst="rect">
            <a:avLst/>
          </a:prstGeom>
          <a:noFill/>
        </p:spPr>
        <p:txBody>
          <a:bodyPr wrap="square" rtlCol="0">
            <a:spAutoFit/>
          </a:bodyPr>
          <a:lstStyle/>
          <a:p>
            <a:pPr algn="dist"/>
            <a:r>
              <a:rPr lang="zh-CN" altLang="en-US" sz="2000" dirty="0">
                <a:solidFill>
                  <a:srgbClr val="000000"/>
                </a:solidFill>
                <a:latin typeface="方正兰亭粗黑简体" panose="02000000000000000000" pitchFamily="2" charset="-122"/>
                <a:ea typeface="方正兰亭粗黑简体" panose="02000000000000000000" pitchFamily="2" charset="-122"/>
              </a:rPr>
              <a:t>答辩学生</a:t>
            </a:r>
            <a:r>
              <a:rPr lang="en-US" altLang="zh-CN" sz="2000" dirty="0">
                <a:solidFill>
                  <a:srgbClr val="000000"/>
                </a:solidFill>
                <a:latin typeface="方正兰亭粗黑简体" panose="02000000000000000000" pitchFamily="2" charset="-122"/>
                <a:ea typeface="方正兰亭粗黑简体" panose="02000000000000000000" pitchFamily="2" charset="-122"/>
              </a:rPr>
              <a:t>:</a:t>
            </a:r>
            <a:endParaRPr lang="zh-CN" altLang="en-US" sz="2000" dirty="0">
              <a:solidFill>
                <a:srgbClr val="000000"/>
              </a:solidFill>
              <a:latin typeface="方正兰亭粗黑简体" panose="02000000000000000000" pitchFamily="2" charset="-122"/>
              <a:ea typeface="方正兰亭粗黑简体" panose="02000000000000000000" pitchFamily="2" charset="-122"/>
            </a:endParaRPr>
          </a:p>
        </p:txBody>
      </p:sp>
      <p:sp>
        <p:nvSpPr>
          <p:cNvPr id="11" name="文本框 10"/>
          <p:cNvSpPr txBox="1"/>
          <p:nvPr/>
        </p:nvSpPr>
        <p:spPr>
          <a:xfrm>
            <a:off x="6032500" y="5375275"/>
            <a:ext cx="1684655" cy="398780"/>
          </a:xfrm>
          <a:prstGeom prst="rect">
            <a:avLst/>
          </a:prstGeom>
          <a:noFill/>
        </p:spPr>
        <p:txBody>
          <a:bodyPr wrap="square" rtlCol="0">
            <a:spAutoFit/>
          </a:bodyPr>
          <a:lstStyle/>
          <a:p>
            <a:r>
              <a:rPr lang="en-US" altLang="zh-CN" sz="2000">
                <a:solidFill>
                  <a:srgbClr val="000000"/>
                </a:solidFill>
                <a:latin typeface="方正兰亭粗黑简体" panose="02000000000000000000" pitchFamily="2" charset="-122"/>
                <a:ea typeface="方正兰亭粗黑简体" panose="02000000000000000000" pitchFamily="2" charset="-122"/>
              </a:rPr>
              <a:t>xiazaii</a:t>
            </a:r>
            <a:endParaRPr lang="zh-CN" altLang="en-US" sz="2000" dirty="0">
              <a:solidFill>
                <a:srgbClr val="000000"/>
              </a:solidFill>
              <a:latin typeface="方正兰亭粗黑简体" panose="02000000000000000000" pitchFamily="2" charset="-122"/>
              <a:ea typeface="方正兰亭粗黑简体" panose="02000000000000000000" pitchFamily="2" charset="-122"/>
            </a:endParaRPr>
          </a:p>
        </p:txBody>
      </p:sp>
      <p:grpSp>
        <p:nvGrpSpPr>
          <p:cNvPr id="12" name="Group 4"/>
          <p:cNvGrpSpPr>
            <a:grpSpLocks noChangeAspect="1"/>
          </p:cNvGrpSpPr>
          <p:nvPr/>
        </p:nvGrpSpPr>
        <p:grpSpPr bwMode="auto">
          <a:xfrm>
            <a:off x="4659085" y="2166942"/>
            <a:ext cx="2311399" cy="1212850"/>
            <a:chOff x="2944" y="1301"/>
            <a:chExt cx="1456" cy="764"/>
          </a:xfrm>
        </p:grpSpPr>
        <p:sp>
          <p:nvSpPr>
            <p:cNvPr id="13" name="Freeform 5"/>
            <p:cNvSpPr/>
            <p:nvPr/>
          </p:nvSpPr>
          <p:spPr bwMode="auto">
            <a:xfrm>
              <a:off x="3328" y="1527"/>
              <a:ext cx="787" cy="396"/>
            </a:xfrm>
            <a:custGeom>
              <a:avLst/>
              <a:gdLst>
                <a:gd name="T0" fmla="*/ 152 w 1307"/>
                <a:gd name="T1" fmla="*/ 0 h 657"/>
                <a:gd name="T2" fmla="*/ 0 w 1307"/>
                <a:gd name="T3" fmla="*/ 339 h 657"/>
                <a:gd name="T4" fmla="*/ 1307 w 1307"/>
                <a:gd name="T5" fmla="*/ 391 h 657"/>
                <a:gd name="T6" fmla="*/ 1182 w 1307"/>
                <a:gd name="T7" fmla="*/ 26 h 657"/>
                <a:gd name="T8" fmla="*/ 152 w 1307"/>
                <a:gd name="T9" fmla="*/ 0 h 657"/>
              </a:gdLst>
              <a:ahLst/>
              <a:cxnLst>
                <a:cxn ang="0">
                  <a:pos x="T0" y="T1"/>
                </a:cxn>
                <a:cxn ang="0">
                  <a:pos x="T2" y="T3"/>
                </a:cxn>
                <a:cxn ang="0">
                  <a:pos x="T4" y="T5"/>
                </a:cxn>
                <a:cxn ang="0">
                  <a:pos x="T6" y="T7"/>
                </a:cxn>
                <a:cxn ang="0">
                  <a:pos x="T8" y="T9"/>
                </a:cxn>
              </a:cxnLst>
              <a:rect l="0" t="0" r="r" b="b"/>
              <a:pathLst>
                <a:path w="1307" h="657">
                  <a:moveTo>
                    <a:pt x="152" y="0"/>
                  </a:moveTo>
                  <a:cubicBezTo>
                    <a:pt x="0" y="339"/>
                    <a:pt x="0" y="339"/>
                    <a:pt x="0" y="339"/>
                  </a:cubicBezTo>
                  <a:cubicBezTo>
                    <a:pt x="0" y="339"/>
                    <a:pt x="596" y="657"/>
                    <a:pt x="1307" y="391"/>
                  </a:cubicBezTo>
                  <a:cubicBezTo>
                    <a:pt x="1182" y="26"/>
                    <a:pt x="1182" y="26"/>
                    <a:pt x="1182" y="26"/>
                  </a:cubicBezTo>
                  <a:lnTo>
                    <a:pt x="15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p:nvPr/>
          </p:nvSpPr>
          <p:spPr bwMode="auto">
            <a:xfrm>
              <a:off x="3076" y="1362"/>
              <a:ext cx="1324" cy="302"/>
            </a:xfrm>
            <a:custGeom>
              <a:avLst/>
              <a:gdLst>
                <a:gd name="T0" fmla="*/ 0 w 1324"/>
                <a:gd name="T1" fmla="*/ 77 h 302"/>
                <a:gd name="T2" fmla="*/ 0 w 1324"/>
                <a:gd name="T3" fmla="*/ 94 h 302"/>
                <a:gd name="T4" fmla="*/ 740 w 1324"/>
                <a:gd name="T5" fmla="*/ 302 h 302"/>
                <a:gd name="T6" fmla="*/ 1324 w 1324"/>
                <a:gd name="T7" fmla="*/ 90 h 302"/>
                <a:gd name="T8" fmla="*/ 1320 w 1324"/>
                <a:gd name="T9" fmla="*/ 79 h 302"/>
                <a:gd name="T10" fmla="*/ 693 w 1324"/>
                <a:gd name="T11" fmla="*/ 0 h 302"/>
                <a:gd name="T12" fmla="*/ 0 w 1324"/>
                <a:gd name="T13" fmla="*/ 77 h 302"/>
              </a:gdLst>
              <a:ahLst/>
              <a:cxnLst>
                <a:cxn ang="0">
                  <a:pos x="T0" y="T1"/>
                </a:cxn>
                <a:cxn ang="0">
                  <a:pos x="T2" y="T3"/>
                </a:cxn>
                <a:cxn ang="0">
                  <a:pos x="T4" y="T5"/>
                </a:cxn>
                <a:cxn ang="0">
                  <a:pos x="T6" y="T7"/>
                </a:cxn>
                <a:cxn ang="0">
                  <a:pos x="T8" y="T9"/>
                </a:cxn>
                <a:cxn ang="0">
                  <a:pos x="T10" y="T11"/>
                </a:cxn>
                <a:cxn ang="0">
                  <a:pos x="T12" y="T13"/>
                </a:cxn>
              </a:cxnLst>
              <a:rect l="0" t="0" r="r" b="b"/>
              <a:pathLst>
                <a:path w="1324" h="302">
                  <a:moveTo>
                    <a:pt x="0" y="77"/>
                  </a:moveTo>
                  <a:lnTo>
                    <a:pt x="0" y="94"/>
                  </a:lnTo>
                  <a:lnTo>
                    <a:pt x="740" y="302"/>
                  </a:lnTo>
                  <a:lnTo>
                    <a:pt x="1324" y="90"/>
                  </a:lnTo>
                  <a:lnTo>
                    <a:pt x="1320" y="79"/>
                  </a:lnTo>
                  <a:lnTo>
                    <a:pt x="693" y="0"/>
                  </a:lnTo>
                  <a:lnTo>
                    <a:pt x="0" y="7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3076" y="1301"/>
              <a:ext cx="1320" cy="310"/>
            </a:xfrm>
            <a:custGeom>
              <a:avLst/>
              <a:gdLst>
                <a:gd name="T0" fmla="*/ 0 w 1320"/>
                <a:gd name="T1" fmla="*/ 138 h 310"/>
                <a:gd name="T2" fmla="*/ 652 w 1320"/>
                <a:gd name="T3" fmla="*/ 310 h 310"/>
                <a:gd name="T4" fmla="*/ 1320 w 1320"/>
                <a:gd name="T5" fmla="*/ 140 h 310"/>
                <a:gd name="T6" fmla="*/ 602 w 1320"/>
                <a:gd name="T7" fmla="*/ 0 h 310"/>
                <a:gd name="T8" fmla="*/ 0 w 1320"/>
                <a:gd name="T9" fmla="*/ 138 h 310"/>
              </a:gdLst>
              <a:ahLst/>
              <a:cxnLst>
                <a:cxn ang="0">
                  <a:pos x="T0" y="T1"/>
                </a:cxn>
                <a:cxn ang="0">
                  <a:pos x="T2" y="T3"/>
                </a:cxn>
                <a:cxn ang="0">
                  <a:pos x="T4" y="T5"/>
                </a:cxn>
                <a:cxn ang="0">
                  <a:pos x="T6" y="T7"/>
                </a:cxn>
                <a:cxn ang="0">
                  <a:pos x="T8" y="T9"/>
                </a:cxn>
              </a:cxnLst>
              <a:rect l="0" t="0" r="r" b="b"/>
              <a:pathLst>
                <a:path w="1320" h="310">
                  <a:moveTo>
                    <a:pt x="0" y="138"/>
                  </a:moveTo>
                  <a:lnTo>
                    <a:pt x="652" y="310"/>
                  </a:lnTo>
                  <a:lnTo>
                    <a:pt x="1320" y="140"/>
                  </a:lnTo>
                  <a:lnTo>
                    <a:pt x="602" y="0"/>
                  </a:lnTo>
                  <a:lnTo>
                    <a:pt x="0" y="138"/>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3114" y="1458"/>
              <a:ext cx="104" cy="385"/>
            </a:xfrm>
            <a:custGeom>
              <a:avLst/>
              <a:gdLst>
                <a:gd name="T0" fmla="*/ 21 w 173"/>
                <a:gd name="T1" fmla="*/ 3 h 638"/>
                <a:gd name="T2" fmla="*/ 5 w 173"/>
                <a:gd name="T3" fmla="*/ 10 h 638"/>
                <a:gd name="T4" fmla="*/ 75 w 173"/>
                <a:gd name="T5" fmla="*/ 624 h 638"/>
                <a:gd name="T6" fmla="*/ 94 w 173"/>
                <a:gd name="T7" fmla="*/ 638 h 638"/>
                <a:gd name="T8" fmla="*/ 115 w 173"/>
                <a:gd name="T9" fmla="*/ 315 h 638"/>
                <a:gd name="T10" fmla="*/ 21 w 173"/>
                <a:gd name="T11" fmla="*/ 3 h 638"/>
              </a:gdLst>
              <a:ahLst/>
              <a:cxnLst>
                <a:cxn ang="0">
                  <a:pos x="T0" y="T1"/>
                </a:cxn>
                <a:cxn ang="0">
                  <a:pos x="T2" y="T3"/>
                </a:cxn>
                <a:cxn ang="0">
                  <a:pos x="T4" y="T5"/>
                </a:cxn>
                <a:cxn ang="0">
                  <a:pos x="T6" y="T7"/>
                </a:cxn>
                <a:cxn ang="0">
                  <a:pos x="T8" y="T9"/>
                </a:cxn>
                <a:cxn ang="0">
                  <a:pos x="T10" y="T11"/>
                </a:cxn>
              </a:cxnLst>
              <a:rect l="0" t="0" r="r" b="b"/>
              <a:pathLst>
                <a:path w="173" h="638">
                  <a:moveTo>
                    <a:pt x="21" y="3"/>
                  </a:moveTo>
                  <a:cubicBezTo>
                    <a:pt x="21" y="3"/>
                    <a:pt x="0" y="0"/>
                    <a:pt x="5" y="10"/>
                  </a:cubicBezTo>
                  <a:cubicBezTo>
                    <a:pt x="39" y="78"/>
                    <a:pt x="173" y="394"/>
                    <a:pt x="75" y="624"/>
                  </a:cubicBezTo>
                  <a:cubicBezTo>
                    <a:pt x="94" y="638"/>
                    <a:pt x="94" y="638"/>
                    <a:pt x="94" y="638"/>
                  </a:cubicBezTo>
                  <a:cubicBezTo>
                    <a:pt x="94" y="638"/>
                    <a:pt x="152" y="477"/>
                    <a:pt x="115" y="315"/>
                  </a:cubicBezTo>
                  <a:cubicBezTo>
                    <a:pt x="77" y="153"/>
                    <a:pt x="21" y="3"/>
                    <a:pt x="21" y="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3118" y="1790"/>
              <a:ext cx="105" cy="94"/>
            </a:xfrm>
            <a:custGeom>
              <a:avLst/>
              <a:gdLst>
                <a:gd name="T0" fmla="*/ 138 w 175"/>
                <a:gd name="T1" fmla="*/ 77 h 156"/>
                <a:gd name="T2" fmla="*/ 8 w 175"/>
                <a:gd name="T3" fmla="*/ 52 h 156"/>
                <a:gd name="T4" fmla="*/ 134 w 175"/>
                <a:gd name="T5" fmla="*/ 148 h 156"/>
                <a:gd name="T6" fmla="*/ 138 w 175"/>
                <a:gd name="T7" fmla="*/ 77 h 156"/>
              </a:gdLst>
              <a:ahLst/>
              <a:cxnLst>
                <a:cxn ang="0">
                  <a:pos x="T0" y="T1"/>
                </a:cxn>
                <a:cxn ang="0">
                  <a:pos x="T2" y="T3"/>
                </a:cxn>
                <a:cxn ang="0">
                  <a:pos x="T4" y="T5"/>
                </a:cxn>
                <a:cxn ang="0">
                  <a:pos x="T6" y="T7"/>
                </a:cxn>
              </a:cxnLst>
              <a:rect l="0" t="0" r="r" b="b"/>
              <a:pathLst>
                <a:path w="175" h="156">
                  <a:moveTo>
                    <a:pt x="138" y="77"/>
                  </a:moveTo>
                  <a:cubicBezTo>
                    <a:pt x="126" y="66"/>
                    <a:pt x="15" y="0"/>
                    <a:pt x="8" y="52"/>
                  </a:cubicBezTo>
                  <a:cubicBezTo>
                    <a:pt x="0" y="104"/>
                    <a:pt x="101" y="156"/>
                    <a:pt x="134" y="148"/>
                  </a:cubicBezTo>
                  <a:cubicBezTo>
                    <a:pt x="167" y="141"/>
                    <a:pt x="175" y="114"/>
                    <a:pt x="138" y="77"/>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p:nvPr/>
          </p:nvSpPr>
          <p:spPr bwMode="auto">
            <a:xfrm>
              <a:off x="2944" y="1855"/>
              <a:ext cx="214" cy="210"/>
            </a:xfrm>
            <a:custGeom>
              <a:avLst/>
              <a:gdLst>
                <a:gd name="T0" fmla="*/ 324 w 354"/>
                <a:gd name="T1" fmla="*/ 15 h 347"/>
                <a:gd name="T2" fmla="*/ 128 w 354"/>
                <a:gd name="T3" fmla="*/ 136 h 347"/>
                <a:gd name="T4" fmla="*/ 0 w 354"/>
                <a:gd name="T5" fmla="*/ 228 h 347"/>
                <a:gd name="T6" fmla="*/ 107 w 354"/>
                <a:gd name="T7" fmla="*/ 313 h 347"/>
                <a:gd name="T8" fmla="*/ 211 w 354"/>
                <a:gd name="T9" fmla="*/ 207 h 347"/>
                <a:gd name="T10" fmla="*/ 131 w 354"/>
                <a:gd name="T11" fmla="*/ 324 h 347"/>
                <a:gd name="T12" fmla="*/ 168 w 354"/>
                <a:gd name="T13" fmla="*/ 347 h 347"/>
                <a:gd name="T14" fmla="*/ 283 w 354"/>
                <a:gd name="T15" fmla="*/ 199 h 347"/>
                <a:gd name="T16" fmla="*/ 324 w 354"/>
                <a:gd name="T17" fmla="*/ 1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47">
                  <a:moveTo>
                    <a:pt x="324" y="15"/>
                  </a:moveTo>
                  <a:cubicBezTo>
                    <a:pt x="324" y="15"/>
                    <a:pt x="257" y="43"/>
                    <a:pt x="128" y="136"/>
                  </a:cubicBezTo>
                  <a:cubicBezTo>
                    <a:pt x="0" y="228"/>
                    <a:pt x="0" y="228"/>
                    <a:pt x="0" y="228"/>
                  </a:cubicBezTo>
                  <a:cubicBezTo>
                    <a:pt x="107" y="313"/>
                    <a:pt x="107" y="313"/>
                    <a:pt x="107" y="313"/>
                  </a:cubicBezTo>
                  <a:cubicBezTo>
                    <a:pt x="211" y="207"/>
                    <a:pt x="211" y="207"/>
                    <a:pt x="211" y="207"/>
                  </a:cubicBezTo>
                  <a:cubicBezTo>
                    <a:pt x="131" y="324"/>
                    <a:pt x="131" y="324"/>
                    <a:pt x="131" y="324"/>
                  </a:cubicBezTo>
                  <a:cubicBezTo>
                    <a:pt x="168" y="347"/>
                    <a:pt x="168" y="347"/>
                    <a:pt x="168" y="347"/>
                  </a:cubicBezTo>
                  <a:cubicBezTo>
                    <a:pt x="168" y="347"/>
                    <a:pt x="234" y="281"/>
                    <a:pt x="283" y="199"/>
                  </a:cubicBezTo>
                  <a:cubicBezTo>
                    <a:pt x="332" y="117"/>
                    <a:pt x="354" y="0"/>
                    <a:pt x="324" y="1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4832352" y="2362200"/>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4832352" y="3186179"/>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3" name="椭圆 12"/>
          <p:cNvSpPr/>
          <p:nvPr/>
        </p:nvSpPr>
        <p:spPr>
          <a:xfrm>
            <a:off x="4851401" y="3958348"/>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4" name="椭圆 13"/>
          <p:cNvSpPr/>
          <p:nvPr/>
        </p:nvSpPr>
        <p:spPr>
          <a:xfrm>
            <a:off x="4851401" y="4727939"/>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8" name="组合 17"/>
          <p:cNvGrpSpPr/>
          <p:nvPr/>
        </p:nvGrpSpPr>
        <p:grpSpPr>
          <a:xfrm>
            <a:off x="-144693" y="1604799"/>
            <a:ext cx="12426168" cy="5291301"/>
            <a:chOff x="-108520" y="1203599"/>
            <a:chExt cx="9252520" cy="3939901"/>
          </a:xfrm>
        </p:grpSpPr>
        <p:sp>
          <p:nvSpPr>
            <p:cNvPr id="17" name="矩形 16"/>
            <p:cNvSpPr/>
            <p:nvPr/>
          </p:nvSpPr>
          <p:spPr>
            <a:xfrm flipH="1">
              <a:off x="2292873" y="3025911"/>
              <a:ext cx="62123" cy="1680673"/>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5" name="矩形 8"/>
            <p:cNvSpPr/>
            <p:nvPr/>
          </p:nvSpPr>
          <p:spPr>
            <a:xfrm>
              <a:off x="1625722" y="1635403"/>
              <a:ext cx="1384178" cy="1404888"/>
            </a:xfrm>
            <a:custGeom>
              <a:avLst/>
              <a:gdLst>
                <a:gd name="connsiteX0" fmla="*/ 0 w 1406565"/>
                <a:gd name="connsiteY0" fmla="*/ 11063 h 1246634"/>
                <a:gd name="connsiteX1" fmla="*/ 642262 w 1406565"/>
                <a:gd name="connsiteY1" fmla="*/ 0 h 1246634"/>
                <a:gd name="connsiteX2" fmla="*/ 1406565 w 1406565"/>
                <a:gd name="connsiteY2" fmla="*/ 11063 h 1246634"/>
                <a:gd name="connsiteX3" fmla="*/ 1406565 w 1406565"/>
                <a:gd name="connsiteY3" fmla="*/ 538295 h 1246634"/>
                <a:gd name="connsiteX4" fmla="*/ 1405971 w 1406565"/>
                <a:gd name="connsiteY4" fmla="*/ 538295 h 1246634"/>
                <a:gd name="connsiteX5" fmla="*/ 752192 w 1406565"/>
                <a:gd name="connsiteY5" fmla="*/ 1241033 h 1246634"/>
                <a:gd name="connsiteX6" fmla="*/ 756433 w 1406565"/>
                <a:gd name="connsiteY6" fmla="*/ 1241033 h 1246634"/>
                <a:gd name="connsiteX7" fmla="*/ 764461 w 1406565"/>
                <a:gd name="connsiteY7" fmla="*/ 1246634 h 1246634"/>
                <a:gd name="connsiteX8" fmla="*/ 655108 w 1406565"/>
                <a:gd name="connsiteY8" fmla="*/ 1246634 h 1246634"/>
                <a:gd name="connsiteX9" fmla="*/ 658602 w 1406565"/>
                <a:gd name="connsiteY9" fmla="*/ 1244205 h 1246634"/>
                <a:gd name="connsiteX10" fmla="*/ 657400 w 1406565"/>
                <a:gd name="connsiteY10" fmla="*/ 1244205 h 1246634"/>
                <a:gd name="connsiteX11" fmla="*/ 548 w 1406565"/>
                <a:gd name="connsiteY11" fmla="*/ 538295 h 1246634"/>
                <a:gd name="connsiteX12" fmla="*/ 0 w 1406565"/>
                <a:gd name="connsiteY12" fmla="*/ 538295 h 1246634"/>
                <a:gd name="connsiteX13" fmla="*/ 0 w 1406565"/>
                <a:gd name="connsiteY13" fmla="*/ 11063 h 1246634"/>
                <a:gd name="connsiteX0-1" fmla="*/ 0 w 1406565"/>
                <a:gd name="connsiteY0-2" fmla="*/ 192038 h 1427609"/>
                <a:gd name="connsiteX1-3" fmla="*/ 689887 w 1406565"/>
                <a:gd name="connsiteY1-4" fmla="*/ 0 h 1427609"/>
                <a:gd name="connsiteX2-5" fmla="*/ 1406565 w 1406565"/>
                <a:gd name="connsiteY2-6" fmla="*/ 192038 h 1427609"/>
                <a:gd name="connsiteX3-7" fmla="*/ 1406565 w 1406565"/>
                <a:gd name="connsiteY3-8" fmla="*/ 719270 h 1427609"/>
                <a:gd name="connsiteX4-9" fmla="*/ 1405971 w 1406565"/>
                <a:gd name="connsiteY4-10" fmla="*/ 719270 h 1427609"/>
                <a:gd name="connsiteX5-11" fmla="*/ 752192 w 1406565"/>
                <a:gd name="connsiteY5-12" fmla="*/ 1422008 h 1427609"/>
                <a:gd name="connsiteX6-13" fmla="*/ 756433 w 1406565"/>
                <a:gd name="connsiteY6-14" fmla="*/ 1422008 h 1427609"/>
                <a:gd name="connsiteX7-15" fmla="*/ 764461 w 1406565"/>
                <a:gd name="connsiteY7-16" fmla="*/ 1427609 h 1427609"/>
                <a:gd name="connsiteX8-17" fmla="*/ 655108 w 1406565"/>
                <a:gd name="connsiteY8-18" fmla="*/ 1427609 h 1427609"/>
                <a:gd name="connsiteX9-19" fmla="*/ 658602 w 1406565"/>
                <a:gd name="connsiteY9-20" fmla="*/ 1425180 h 1427609"/>
                <a:gd name="connsiteX10-21" fmla="*/ 657400 w 1406565"/>
                <a:gd name="connsiteY10-22" fmla="*/ 1425180 h 1427609"/>
                <a:gd name="connsiteX11-23" fmla="*/ 548 w 1406565"/>
                <a:gd name="connsiteY11-24" fmla="*/ 719270 h 1427609"/>
                <a:gd name="connsiteX12-25" fmla="*/ 0 w 1406565"/>
                <a:gd name="connsiteY12-26" fmla="*/ 719270 h 1427609"/>
                <a:gd name="connsiteX13-27" fmla="*/ 0 w 1406565"/>
                <a:gd name="connsiteY13-28" fmla="*/ 192038 h 14276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406565" h="1427609">
                  <a:moveTo>
                    <a:pt x="0" y="192038"/>
                  </a:moveTo>
                  <a:lnTo>
                    <a:pt x="689887" y="0"/>
                  </a:lnTo>
                  <a:lnTo>
                    <a:pt x="1406565" y="192038"/>
                  </a:lnTo>
                  <a:lnTo>
                    <a:pt x="1406565" y="719270"/>
                  </a:lnTo>
                  <a:lnTo>
                    <a:pt x="1405971" y="719270"/>
                  </a:lnTo>
                  <a:cubicBezTo>
                    <a:pt x="1408627" y="1045257"/>
                    <a:pt x="1034815" y="1215380"/>
                    <a:pt x="752192" y="1422008"/>
                  </a:cubicBezTo>
                  <a:lnTo>
                    <a:pt x="756433" y="1422008"/>
                  </a:lnTo>
                  <a:lnTo>
                    <a:pt x="764461" y="1427609"/>
                  </a:lnTo>
                  <a:lnTo>
                    <a:pt x="655108" y="1427609"/>
                  </a:lnTo>
                  <a:cubicBezTo>
                    <a:pt x="656310" y="1426849"/>
                    <a:pt x="657457" y="1426015"/>
                    <a:pt x="658602" y="1425180"/>
                  </a:cubicBezTo>
                  <a:lnTo>
                    <a:pt x="657400" y="1425180"/>
                  </a:lnTo>
                  <a:cubicBezTo>
                    <a:pt x="374077" y="1217410"/>
                    <a:pt x="-2884" y="1047096"/>
                    <a:pt x="548" y="719270"/>
                  </a:cubicBezTo>
                  <a:lnTo>
                    <a:pt x="0" y="719270"/>
                  </a:lnTo>
                  <a:lnTo>
                    <a:pt x="0" y="192038"/>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矩形 8"/>
            <p:cNvSpPr/>
            <p:nvPr/>
          </p:nvSpPr>
          <p:spPr>
            <a:xfrm>
              <a:off x="-108520" y="1203599"/>
              <a:ext cx="9252520" cy="3939901"/>
            </a:xfrm>
            <a:custGeom>
              <a:avLst/>
              <a:gdLst/>
              <a:ahLst/>
              <a:cxnLst/>
              <a:rect l="l" t="t" r="r" b="b"/>
              <a:pathLst>
                <a:path w="9252520" h="3939901">
                  <a:moveTo>
                    <a:pt x="1551281" y="0"/>
                  </a:moveTo>
                  <a:lnTo>
                    <a:pt x="3307907" y="0"/>
                  </a:lnTo>
                  <a:cubicBezTo>
                    <a:pt x="3329509" y="0"/>
                    <a:pt x="3347020" y="17511"/>
                    <a:pt x="3347020" y="39113"/>
                  </a:cubicBezTo>
                  <a:lnTo>
                    <a:pt x="3347020" y="195563"/>
                  </a:lnTo>
                  <a:cubicBezTo>
                    <a:pt x="3347020" y="217165"/>
                    <a:pt x="3329509" y="234676"/>
                    <a:pt x="3307907" y="234676"/>
                  </a:cubicBezTo>
                  <a:lnTo>
                    <a:pt x="3130272" y="234676"/>
                  </a:lnTo>
                  <a:lnTo>
                    <a:pt x="3130272" y="1136330"/>
                  </a:lnTo>
                  <a:lnTo>
                    <a:pt x="3129678" y="1136330"/>
                  </a:lnTo>
                  <a:cubicBezTo>
                    <a:pt x="3132334" y="1462317"/>
                    <a:pt x="2758522" y="1632440"/>
                    <a:pt x="2475899" y="1839068"/>
                  </a:cubicBezTo>
                  <a:lnTo>
                    <a:pt x="2480140" y="1839068"/>
                  </a:lnTo>
                  <a:cubicBezTo>
                    <a:pt x="2763157" y="2046614"/>
                    <a:pt x="3139611" y="2216785"/>
                    <a:pt x="3136946" y="2543918"/>
                  </a:cubicBezTo>
                  <a:lnTo>
                    <a:pt x="3137540" y="2543918"/>
                  </a:lnTo>
                  <a:lnTo>
                    <a:pt x="3137540" y="3473176"/>
                  </a:lnTo>
                  <a:lnTo>
                    <a:pt x="9252520" y="3473176"/>
                  </a:lnTo>
                  <a:lnTo>
                    <a:pt x="9252520" y="3939901"/>
                  </a:lnTo>
                  <a:lnTo>
                    <a:pt x="0" y="3939901"/>
                  </a:lnTo>
                  <a:lnTo>
                    <a:pt x="0" y="3473176"/>
                  </a:lnTo>
                  <a:lnTo>
                    <a:pt x="1730975" y="3473176"/>
                  </a:lnTo>
                  <a:lnTo>
                    <a:pt x="1730975" y="2543918"/>
                  </a:lnTo>
                  <a:lnTo>
                    <a:pt x="1731523" y="2543918"/>
                  </a:lnTo>
                  <a:cubicBezTo>
                    <a:pt x="1728115" y="2218390"/>
                    <a:pt x="2099787" y="2048173"/>
                    <a:pt x="2382309" y="1842240"/>
                  </a:cubicBezTo>
                  <a:lnTo>
                    <a:pt x="2381107" y="1842240"/>
                  </a:lnTo>
                  <a:cubicBezTo>
                    <a:pt x="2097784" y="1634470"/>
                    <a:pt x="1720823" y="1464156"/>
                    <a:pt x="1724255" y="1136330"/>
                  </a:cubicBezTo>
                  <a:lnTo>
                    <a:pt x="1723707" y="1136330"/>
                  </a:lnTo>
                  <a:lnTo>
                    <a:pt x="1723707" y="234676"/>
                  </a:lnTo>
                  <a:lnTo>
                    <a:pt x="1551281" y="234676"/>
                  </a:lnTo>
                  <a:cubicBezTo>
                    <a:pt x="1529679" y="234676"/>
                    <a:pt x="1512168" y="217165"/>
                    <a:pt x="1512168" y="195563"/>
                  </a:cubicBezTo>
                  <a:lnTo>
                    <a:pt x="1512168" y="39113"/>
                  </a:lnTo>
                  <a:cubicBezTo>
                    <a:pt x="1512168" y="17511"/>
                    <a:pt x="1529679" y="0"/>
                    <a:pt x="1551281" y="0"/>
                  </a:cubicBezTo>
                  <a:close/>
                </a:path>
              </a:pathLst>
            </a:custGeom>
            <a:noFill/>
            <a:ln w="63500">
              <a:solidFill>
                <a:srgbClr val="232B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19" name="TextBox 18"/>
          <p:cNvSpPr txBox="1"/>
          <p:nvPr/>
        </p:nvSpPr>
        <p:spPr>
          <a:xfrm>
            <a:off x="5554398" y="2231339"/>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t>OPTION 01</a:t>
            </a:r>
            <a:endParaRPr lang="zh-CN" altLang="en-US" sz="1600" dirty="0"/>
          </a:p>
        </p:txBody>
      </p:sp>
      <p:sp>
        <p:nvSpPr>
          <p:cNvPr id="20" name="TextBox 19"/>
          <p:cNvSpPr txBox="1"/>
          <p:nvPr/>
        </p:nvSpPr>
        <p:spPr>
          <a:xfrm>
            <a:off x="5480447" y="2495792"/>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sp>
        <p:nvSpPr>
          <p:cNvPr id="21" name="TextBox 20"/>
          <p:cNvSpPr txBox="1"/>
          <p:nvPr/>
        </p:nvSpPr>
        <p:spPr>
          <a:xfrm>
            <a:off x="5559789" y="3073964"/>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t>OPTION 02</a:t>
            </a:r>
            <a:endParaRPr lang="zh-CN" altLang="en-US" sz="1600" dirty="0"/>
          </a:p>
        </p:txBody>
      </p:sp>
      <p:sp>
        <p:nvSpPr>
          <p:cNvPr id="22" name="TextBox 21"/>
          <p:cNvSpPr txBox="1"/>
          <p:nvPr/>
        </p:nvSpPr>
        <p:spPr>
          <a:xfrm>
            <a:off x="5485837" y="3338417"/>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sp>
        <p:nvSpPr>
          <p:cNvPr id="23" name="TextBox 22"/>
          <p:cNvSpPr txBox="1"/>
          <p:nvPr/>
        </p:nvSpPr>
        <p:spPr>
          <a:xfrm>
            <a:off x="5559789" y="3857515"/>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t>OPTION 03</a:t>
            </a:r>
            <a:endParaRPr lang="zh-CN" altLang="en-US" sz="1600" dirty="0"/>
          </a:p>
        </p:txBody>
      </p:sp>
      <p:sp>
        <p:nvSpPr>
          <p:cNvPr id="24" name="TextBox 23"/>
          <p:cNvSpPr txBox="1"/>
          <p:nvPr/>
        </p:nvSpPr>
        <p:spPr>
          <a:xfrm>
            <a:off x="5485837" y="4121968"/>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sp>
        <p:nvSpPr>
          <p:cNvPr id="25" name="TextBox 24"/>
          <p:cNvSpPr txBox="1"/>
          <p:nvPr/>
        </p:nvSpPr>
        <p:spPr>
          <a:xfrm>
            <a:off x="5554398" y="4624516"/>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t>OPTION 04</a:t>
            </a:r>
            <a:endParaRPr lang="zh-CN" altLang="en-US" sz="1600" dirty="0"/>
          </a:p>
        </p:txBody>
      </p:sp>
      <p:sp>
        <p:nvSpPr>
          <p:cNvPr id="26" name="TextBox 25"/>
          <p:cNvSpPr txBox="1"/>
          <p:nvPr/>
        </p:nvSpPr>
        <p:spPr>
          <a:xfrm>
            <a:off x="5480447" y="4888969"/>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grpSp>
        <p:nvGrpSpPr>
          <p:cNvPr id="28"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1" name="组合 30"/>
          <p:cNvGrpSpPr/>
          <p:nvPr/>
        </p:nvGrpSpPr>
        <p:grpSpPr>
          <a:xfrm>
            <a:off x="4984142" y="4875195"/>
            <a:ext cx="283100" cy="281032"/>
            <a:chOff x="3914408" y="1848112"/>
            <a:chExt cx="805721" cy="799838"/>
          </a:xfrm>
        </p:grpSpPr>
        <p:cxnSp>
          <p:nvCxnSpPr>
            <p:cNvPr id="32" name="直接连接符 31"/>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46" name="组合 45"/>
          <p:cNvGrpSpPr/>
          <p:nvPr/>
        </p:nvGrpSpPr>
        <p:grpSpPr>
          <a:xfrm>
            <a:off x="5061726" y="4064641"/>
            <a:ext cx="179129" cy="349467"/>
            <a:chOff x="-367646" y="2940431"/>
            <a:chExt cx="217031" cy="423407"/>
          </a:xfrm>
        </p:grpSpPr>
        <p:sp>
          <p:nvSpPr>
            <p:cNvPr id="47" name="圆角矩形 46"/>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圆角矩形 47"/>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弧形 48"/>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dirty="0">
              <a:solidFill>
                <a:schemeClr val="bg1"/>
              </a:solidFill>
              <a:latin typeface="Segoe UI Light" panose="020B0502040204020203" pitchFamily="34" charset="0"/>
              <a:cs typeface="Segoe UI Light" panose="020B0502040204020203" pitchFamily="34" charset="0"/>
            </a:endParaRPr>
          </a:p>
        </p:txBody>
      </p:sp>
      <p:grpSp>
        <p:nvGrpSpPr>
          <p:cNvPr id="51" name="组合 50"/>
          <p:cNvGrpSpPr/>
          <p:nvPr/>
        </p:nvGrpSpPr>
        <p:grpSpPr>
          <a:xfrm>
            <a:off x="-483871" y="-795874"/>
            <a:ext cx="4884403" cy="2080299"/>
            <a:chOff x="-483871" y="-795874"/>
            <a:chExt cx="4884403" cy="2080299"/>
          </a:xfrm>
        </p:grpSpPr>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53" name="文本框 52"/>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矩形 1566"/>
          <p:cNvSpPr/>
          <p:nvPr/>
        </p:nvSpPr>
        <p:spPr>
          <a:xfrm>
            <a:off x="1210124" y="1914493"/>
            <a:ext cx="7674569" cy="3240154"/>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70" name="矩形 1569"/>
          <p:cNvSpPr/>
          <p:nvPr/>
        </p:nvSpPr>
        <p:spPr>
          <a:xfrm>
            <a:off x="1695085" y="2392862"/>
            <a:ext cx="5401752" cy="2390911"/>
          </a:xfrm>
          <a:prstGeom prst="rect">
            <a:avLst/>
          </a:prstGeom>
        </p:spPr>
        <p:txBody>
          <a:bodyPr wrap="square">
            <a:spAutoFit/>
          </a:bodyPr>
          <a:lstStyle/>
          <a:p>
            <a:pPr>
              <a:lnSpc>
                <a:spcPct val="100000"/>
              </a:lnSpc>
              <a:spcBef>
                <a:spcPct val="0"/>
              </a:spcBef>
              <a:buNone/>
            </a:pPr>
            <a:r>
              <a:rPr lang="en-US" altLang="zh-CN"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 designer can use default text to simulate what text would look like. </a:t>
            </a:r>
          </a:p>
        </p:txBody>
      </p:sp>
      <p:sp>
        <p:nvSpPr>
          <p:cNvPr id="1573" name="椭圆 1572"/>
          <p:cNvSpPr/>
          <p:nvPr/>
        </p:nvSpPr>
        <p:spPr>
          <a:xfrm>
            <a:off x="6566454" y="5468548"/>
            <a:ext cx="150292" cy="150292"/>
          </a:xfrm>
          <a:prstGeom prst="ellipse">
            <a:avLst/>
          </a:prstGeom>
          <a:solidFill>
            <a:srgbClr val="BC362D"/>
          </a:solidFill>
          <a:ln>
            <a:noFill/>
          </a:ln>
        </p:spPr>
        <p:txBody>
          <a:bodyPr vert="horz" wrap="square" lIns="121920" tIns="60960" rIns="121920" bIns="60960" numCol="1" anchor="t" anchorCtr="0" compatLnSpc="1"/>
          <a:lstStyle/>
          <a:p>
            <a:endParaRPr lang="zh-CN" altLang="en-US" sz="2400"/>
          </a:p>
        </p:txBody>
      </p:sp>
      <p:pic>
        <p:nvPicPr>
          <p:cNvPr id="1568" name="图片 15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1" y="-11182"/>
            <a:ext cx="5650550" cy="6869182"/>
          </a:xfrm>
          <a:prstGeom prst="rect">
            <a:avLst/>
          </a:prstGeom>
        </p:spPr>
      </p:pic>
      <p:grpSp>
        <p:nvGrpSpPr>
          <p:cNvPr id="6" name="组合 5"/>
          <p:cNvGrpSpPr/>
          <p:nvPr/>
        </p:nvGrpSpPr>
        <p:grpSpPr>
          <a:xfrm>
            <a:off x="-483871" y="-795874"/>
            <a:ext cx="4884403" cy="2080299"/>
            <a:chOff x="-483871" y="-795874"/>
            <a:chExt cx="4884403" cy="2080299"/>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8" name="文本框 7"/>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70"/>
                                        </p:tgtEl>
                                        <p:attrNameLst>
                                          <p:attrName>style.visibility</p:attrName>
                                        </p:attrNameLst>
                                      </p:cBhvr>
                                      <p:to>
                                        <p:strVal val="visible"/>
                                      </p:to>
                                    </p:set>
                                    <p:animEffect transition="in" filter="wipe(up)">
                                      <p:cBhvr>
                                        <p:cTn id="7" dur="500"/>
                                        <p:tgtEl>
                                          <p:spTgt spid="1570"/>
                                        </p:tgtEl>
                                      </p:cBhvr>
                                    </p:animEffect>
                                  </p:childTnLst>
                                </p:cTn>
                              </p:par>
                              <p:par>
                                <p:cTn id="8" presetID="23" presetClass="entr" presetSubtype="16" fill="hold" grpId="0" nodeType="withEffect">
                                  <p:stCondLst>
                                    <p:cond delay="100"/>
                                  </p:stCondLst>
                                  <p:childTnLst>
                                    <p:set>
                                      <p:cBhvr>
                                        <p:cTn id="9" dur="1" fill="hold">
                                          <p:stCondLst>
                                            <p:cond delay="0"/>
                                          </p:stCondLst>
                                        </p:cTn>
                                        <p:tgtEl>
                                          <p:spTgt spid="1573"/>
                                        </p:tgtEl>
                                        <p:attrNameLst>
                                          <p:attrName>style.visibility</p:attrName>
                                        </p:attrNameLst>
                                      </p:cBhvr>
                                      <p:to>
                                        <p:strVal val="visible"/>
                                      </p:to>
                                    </p:set>
                                    <p:anim calcmode="lin" valueType="num">
                                      <p:cBhvr>
                                        <p:cTn id="10" dur="500" fill="hold"/>
                                        <p:tgtEl>
                                          <p:spTgt spid="1573"/>
                                        </p:tgtEl>
                                        <p:attrNameLst>
                                          <p:attrName>ppt_w</p:attrName>
                                        </p:attrNameLst>
                                      </p:cBhvr>
                                      <p:tavLst>
                                        <p:tav tm="0">
                                          <p:val>
                                            <p:fltVal val="0"/>
                                          </p:val>
                                        </p:tav>
                                        <p:tav tm="100000">
                                          <p:val>
                                            <p:strVal val="#ppt_w"/>
                                          </p:val>
                                        </p:tav>
                                      </p:tavLst>
                                    </p:anim>
                                    <p:anim calcmode="lin" valueType="num">
                                      <p:cBhvr>
                                        <p:cTn id="11" dur="500" fill="hold"/>
                                        <p:tgtEl>
                                          <p:spTgt spid="15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 grpId="0"/>
      <p:bldP spid="15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4280949" y="3858566"/>
            <a:ext cx="2862016" cy="3015093"/>
          </a:xfrm>
          <a:custGeom>
            <a:avLst/>
            <a:gdLst>
              <a:gd name="connsiteX0" fmla="*/ 963827 w 2131541"/>
              <a:gd name="connsiteY0" fmla="*/ 2255108 h 2261287"/>
              <a:gd name="connsiteX1" fmla="*/ 957649 w 2131541"/>
              <a:gd name="connsiteY1" fmla="*/ 2075935 h 2261287"/>
              <a:gd name="connsiteX2" fmla="*/ 537519 w 2131541"/>
              <a:gd name="connsiteY2" fmla="*/ 1674341 h 2261287"/>
              <a:gd name="connsiteX3" fmla="*/ 0 w 2131541"/>
              <a:gd name="connsiteY3" fmla="*/ 1383957 h 2261287"/>
              <a:gd name="connsiteX4" fmla="*/ 518984 w 2131541"/>
              <a:gd name="connsiteY4" fmla="*/ 1340708 h 2261287"/>
              <a:gd name="connsiteX5" fmla="*/ 815546 w 2131541"/>
              <a:gd name="connsiteY5" fmla="*/ 1081216 h 2261287"/>
              <a:gd name="connsiteX6" fmla="*/ 611660 w 2131541"/>
              <a:gd name="connsiteY6" fmla="*/ 129746 h 2261287"/>
              <a:gd name="connsiteX7" fmla="*/ 1044146 w 2131541"/>
              <a:gd name="connsiteY7" fmla="*/ 908222 h 2261287"/>
              <a:gd name="connsiteX8" fmla="*/ 1161536 w 2131541"/>
              <a:gd name="connsiteY8" fmla="*/ 0 h 2261287"/>
              <a:gd name="connsiteX9" fmla="*/ 1315995 w 2131541"/>
              <a:gd name="connsiteY9" fmla="*/ 914400 h 2261287"/>
              <a:gd name="connsiteX10" fmla="*/ 1723768 w 2131541"/>
              <a:gd name="connsiteY10" fmla="*/ 160638 h 2261287"/>
              <a:gd name="connsiteX11" fmla="*/ 1668163 w 2131541"/>
              <a:gd name="connsiteY11" fmla="*/ 191530 h 2261287"/>
              <a:gd name="connsiteX12" fmla="*/ 1600200 w 2131541"/>
              <a:gd name="connsiteY12" fmla="*/ 1056503 h 2261287"/>
              <a:gd name="connsiteX13" fmla="*/ 2131541 w 2131541"/>
              <a:gd name="connsiteY13" fmla="*/ 518984 h 2261287"/>
              <a:gd name="connsiteX14" fmla="*/ 1810265 w 2131541"/>
              <a:gd name="connsiteY14" fmla="*/ 1248033 h 2261287"/>
              <a:gd name="connsiteX15" fmla="*/ 1594022 w 2131541"/>
              <a:gd name="connsiteY15" fmla="*/ 2100649 h 2261287"/>
              <a:gd name="connsiteX16" fmla="*/ 1606379 w 2131541"/>
              <a:gd name="connsiteY16" fmla="*/ 2261287 h 2261287"/>
              <a:gd name="connsiteX17" fmla="*/ 963827 w 2131541"/>
              <a:gd name="connsiteY17" fmla="*/ 2255108 h 2261287"/>
              <a:gd name="connsiteX0-1" fmla="*/ 963827 w 2131541"/>
              <a:gd name="connsiteY0-2" fmla="*/ 2255108 h 2261287"/>
              <a:gd name="connsiteX1-3" fmla="*/ 957649 w 2131541"/>
              <a:gd name="connsiteY1-4" fmla="*/ 2075935 h 2261287"/>
              <a:gd name="connsiteX2-5" fmla="*/ 537519 w 2131541"/>
              <a:gd name="connsiteY2-6" fmla="*/ 1674341 h 2261287"/>
              <a:gd name="connsiteX3-7" fmla="*/ 0 w 2131541"/>
              <a:gd name="connsiteY3-8" fmla="*/ 1383957 h 2261287"/>
              <a:gd name="connsiteX4-9" fmla="*/ 518984 w 2131541"/>
              <a:gd name="connsiteY4-10" fmla="*/ 1340708 h 2261287"/>
              <a:gd name="connsiteX5-11" fmla="*/ 815546 w 2131541"/>
              <a:gd name="connsiteY5-12" fmla="*/ 1081216 h 2261287"/>
              <a:gd name="connsiteX6-13" fmla="*/ 611660 w 2131541"/>
              <a:gd name="connsiteY6-14" fmla="*/ 129746 h 2261287"/>
              <a:gd name="connsiteX7-15" fmla="*/ 1044146 w 2131541"/>
              <a:gd name="connsiteY7-16" fmla="*/ 908222 h 2261287"/>
              <a:gd name="connsiteX8-17" fmla="*/ 1161536 w 2131541"/>
              <a:gd name="connsiteY8-18" fmla="*/ 0 h 2261287"/>
              <a:gd name="connsiteX9-19" fmla="*/ 1315995 w 2131541"/>
              <a:gd name="connsiteY9-20" fmla="*/ 914400 h 2261287"/>
              <a:gd name="connsiteX10-21" fmla="*/ 1723768 w 2131541"/>
              <a:gd name="connsiteY10-22" fmla="*/ 160638 h 2261287"/>
              <a:gd name="connsiteX11-23" fmla="*/ 1668163 w 2131541"/>
              <a:gd name="connsiteY11-24" fmla="*/ 191530 h 2261287"/>
              <a:gd name="connsiteX12-25" fmla="*/ 1600200 w 2131541"/>
              <a:gd name="connsiteY12-26" fmla="*/ 1056503 h 2261287"/>
              <a:gd name="connsiteX13-27" fmla="*/ 2131541 w 2131541"/>
              <a:gd name="connsiteY13-28" fmla="*/ 518984 h 2261287"/>
              <a:gd name="connsiteX14-29" fmla="*/ 1810265 w 2131541"/>
              <a:gd name="connsiteY14-30" fmla="*/ 1248033 h 2261287"/>
              <a:gd name="connsiteX15-31" fmla="*/ 1594022 w 2131541"/>
              <a:gd name="connsiteY15-32" fmla="*/ 2100649 h 2261287"/>
              <a:gd name="connsiteX16-33" fmla="*/ 1606379 w 2131541"/>
              <a:gd name="connsiteY16-34" fmla="*/ 2261287 h 2261287"/>
              <a:gd name="connsiteX17-35" fmla="*/ 963827 w 2131541"/>
              <a:gd name="connsiteY17-36" fmla="*/ 2255108 h 2261287"/>
              <a:gd name="connsiteX0-37" fmla="*/ 963827 w 2131541"/>
              <a:gd name="connsiteY0-38" fmla="*/ 2255108 h 2261287"/>
              <a:gd name="connsiteX1-39" fmla="*/ 957649 w 2131541"/>
              <a:gd name="connsiteY1-40" fmla="*/ 2075935 h 2261287"/>
              <a:gd name="connsiteX2-41" fmla="*/ 537519 w 2131541"/>
              <a:gd name="connsiteY2-42" fmla="*/ 1674341 h 2261287"/>
              <a:gd name="connsiteX3-43" fmla="*/ 0 w 2131541"/>
              <a:gd name="connsiteY3-44" fmla="*/ 1383957 h 2261287"/>
              <a:gd name="connsiteX4-45" fmla="*/ 518984 w 2131541"/>
              <a:gd name="connsiteY4-46" fmla="*/ 1340708 h 2261287"/>
              <a:gd name="connsiteX5-47" fmla="*/ 815546 w 2131541"/>
              <a:gd name="connsiteY5-48" fmla="*/ 1081216 h 2261287"/>
              <a:gd name="connsiteX6-49" fmla="*/ 611660 w 2131541"/>
              <a:gd name="connsiteY6-50" fmla="*/ 129746 h 2261287"/>
              <a:gd name="connsiteX7-51" fmla="*/ 1044146 w 2131541"/>
              <a:gd name="connsiteY7-52" fmla="*/ 908222 h 2261287"/>
              <a:gd name="connsiteX8-53" fmla="*/ 1161536 w 2131541"/>
              <a:gd name="connsiteY8-54" fmla="*/ 0 h 2261287"/>
              <a:gd name="connsiteX9-55" fmla="*/ 1315995 w 2131541"/>
              <a:gd name="connsiteY9-56" fmla="*/ 914400 h 2261287"/>
              <a:gd name="connsiteX10-57" fmla="*/ 1723768 w 2131541"/>
              <a:gd name="connsiteY10-58" fmla="*/ 160638 h 2261287"/>
              <a:gd name="connsiteX11-59" fmla="*/ 1668163 w 2131541"/>
              <a:gd name="connsiteY11-60" fmla="*/ 191530 h 2261287"/>
              <a:gd name="connsiteX12-61" fmla="*/ 1600200 w 2131541"/>
              <a:gd name="connsiteY12-62" fmla="*/ 1056503 h 2261287"/>
              <a:gd name="connsiteX13-63" fmla="*/ 2131541 w 2131541"/>
              <a:gd name="connsiteY13-64" fmla="*/ 518984 h 2261287"/>
              <a:gd name="connsiteX14-65" fmla="*/ 1810265 w 2131541"/>
              <a:gd name="connsiteY14-66" fmla="*/ 1248033 h 2261287"/>
              <a:gd name="connsiteX15-67" fmla="*/ 1594022 w 2131541"/>
              <a:gd name="connsiteY15-68" fmla="*/ 2100649 h 2261287"/>
              <a:gd name="connsiteX16-69" fmla="*/ 1606379 w 2131541"/>
              <a:gd name="connsiteY16-70" fmla="*/ 2261287 h 2261287"/>
              <a:gd name="connsiteX17-71" fmla="*/ 963827 w 2131541"/>
              <a:gd name="connsiteY17-72" fmla="*/ 2255108 h 2261287"/>
              <a:gd name="connsiteX0-73" fmla="*/ 963827 w 2131541"/>
              <a:gd name="connsiteY0-74" fmla="*/ 2255108 h 2261287"/>
              <a:gd name="connsiteX1-75" fmla="*/ 957649 w 2131541"/>
              <a:gd name="connsiteY1-76" fmla="*/ 2075935 h 2261287"/>
              <a:gd name="connsiteX2-77" fmla="*/ 537519 w 2131541"/>
              <a:gd name="connsiteY2-78" fmla="*/ 1674341 h 2261287"/>
              <a:gd name="connsiteX3-79" fmla="*/ 0 w 2131541"/>
              <a:gd name="connsiteY3-80" fmla="*/ 1383957 h 2261287"/>
              <a:gd name="connsiteX4-81" fmla="*/ 518984 w 2131541"/>
              <a:gd name="connsiteY4-82" fmla="*/ 1340708 h 2261287"/>
              <a:gd name="connsiteX5-83" fmla="*/ 815546 w 2131541"/>
              <a:gd name="connsiteY5-84" fmla="*/ 1081216 h 2261287"/>
              <a:gd name="connsiteX6-85" fmla="*/ 611660 w 2131541"/>
              <a:gd name="connsiteY6-86" fmla="*/ 129746 h 2261287"/>
              <a:gd name="connsiteX7-87" fmla="*/ 1044146 w 2131541"/>
              <a:gd name="connsiteY7-88" fmla="*/ 908222 h 2261287"/>
              <a:gd name="connsiteX8-89" fmla="*/ 1161536 w 2131541"/>
              <a:gd name="connsiteY8-90" fmla="*/ 0 h 2261287"/>
              <a:gd name="connsiteX9-91" fmla="*/ 1315995 w 2131541"/>
              <a:gd name="connsiteY9-92" fmla="*/ 914400 h 2261287"/>
              <a:gd name="connsiteX10-93" fmla="*/ 1723768 w 2131541"/>
              <a:gd name="connsiteY10-94" fmla="*/ 160638 h 2261287"/>
              <a:gd name="connsiteX11-95" fmla="*/ 1668163 w 2131541"/>
              <a:gd name="connsiteY11-96" fmla="*/ 191530 h 2261287"/>
              <a:gd name="connsiteX12-97" fmla="*/ 1600200 w 2131541"/>
              <a:gd name="connsiteY12-98" fmla="*/ 1056503 h 2261287"/>
              <a:gd name="connsiteX13-99" fmla="*/ 2131541 w 2131541"/>
              <a:gd name="connsiteY13-100" fmla="*/ 518984 h 2261287"/>
              <a:gd name="connsiteX14-101" fmla="*/ 1810265 w 2131541"/>
              <a:gd name="connsiteY14-102" fmla="*/ 1248033 h 2261287"/>
              <a:gd name="connsiteX15-103" fmla="*/ 1594022 w 2131541"/>
              <a:gd name="connsiteY15-104" fmla="*/ 2100649 h 2261287"/>
              <a:gd name="connsiteX16-105" fmla="*/ 1606379 w 2131541"/>
              <a:gd name="connsiteY16-106" fmla="*/ 2261287 h 2261287"/>
              <a:gd name="connsiteX17-107" fmla="*/ 963827 w 2131541"/>
              <a:gd name="connsiteY17-108" fmla="*/ 2255108 h 2261287"/>
              <a:gd name="connsiteX0-109" fmla="*/ 963827 w 2131541"/>
              <a:gd name="connsiteY0-110" fmla="*/ 2255108 h 2261287"/>
              <a:gd name="connsiteX1-111" fmla="*/ 957649 w 2131541"/>
              <a:gd name="connsiteY1-112" fmla="*/ 2075935 h 2261287"/>
              <a:gd name="connsiteX2-113" fmla="*/ 537519 w 2131541"/>
              <a:gd name="connsiteY2-114" fmla="*/ 1674341 h 2261287"/>
              <a:gd name="connsiteX3-115" fmla="*/ 0 w 2131541"/>
              <a:gd name="connsiteY3-116" fmla="*/ 1383957 h 2261287"/>
              <a:gd name="connsiteX4-117" fmla="*/ 518984 w 2131541"/>
              <a:gd name="connsiteY4-118" fmla="*/ 1340708 h 2261287"/>
              <a:gd name="connsiteX5-119" fmla="*/ 815546 w 2131541"/>
              <a:gd name="connsiteY5-120" fmla="*/ 1081216 h 2261287"/>
              <a:gd name="connsiteX6-121" fmla="*/ 611660 w 2131541"/>
              <a:gd name="connsiteY6-122" fmla="*/ 129746 h 2261287"/>
              <a:gd name="connsiteX7-123" fmla="*/ 1044146 w 2131541"/>
              <a:gd name="connsiteY7-124" fmla="*/ 908222 h 2261287"/>
              <a:gd name="connsiteX8-125" fmla="*/ 1161536 w 2131541"/>
              <a:gd name="connsiteY8-126" fmla="*/ 0 h 2261287"/>
              <a:gd name="connsiteX9-127" fmla="*/ 1315995 w 2131541"/>
              <a:gd name="connsiteY9-128" fmla="*/ 914400 h 2261287"/>
              <a:gd name="connsiteX10-129" fmla="*/ 1723768 w 2131541"/>
              <a:gd name="connsiteY10-130" fmla="*/ 160638 h 2261287"/>
              <a:gd name="connsiteX11-131" fmla="*/ 1668163 w 2131541"/>
              <a:gd name="connsiteY11-132" fmla="*/ 191530 h 2261287"/>
              <a:gd name="connsiteX12-133" fmla="*/ 1600200 w 2131541"/>
              <a:gd name="connsiteY12-134" fmla="*/ 1056503 h 2261287"/>
              <a:gd name="connsiteX13-135" fmla="*/ 2131541 w 2131541"/>
              <a:gd name="connsiteY13-136" fmla="*/ 518984 h 2261287"/>
              <a:gd name="connsiteX14-137" fmla="*/ 1810265 w 2131541"/>
              <a:gd name="connsiteY14-138" fmla="*/ 1248033 h 2261287"/>
              <a:gd name="connsiteX15-139" fmla="*/ 1594022 w 2131541"/>
              <a:gd name="connsiteY15-140" fmla="*/ 2100649 h 2261287"/>
              <a:gd name="connsiteX16-141" fmla="*/ 1606379 w 2131541"/>
              <a:gd name="connsiteY16-142" fmla="*/ 2261287 h 2261287"/>
              <a:gd name="connsiteX17-143" fmla="*/ 963827 w 2131541"/>
              <a:gd name="connsiteY17-144" fmla="*/ 2255108 h 2261287"/>
              <a:gd name="connsiteX0-145" fmla="*/ 963827 w 2131541"/>
              <a:gd name="connsiteY0-146" fmla="*/ 2255108 h 2261287"/>
              <a:gd name="connsiteX1-147" fmla="*/ 957649 w 2131541"/>
              <a:gd name="connsiteY1-148" fmla="*/ 2075935 h 2261287"/>
              <a:gd name="connsiteX2-149" fmla="*/ 537519 w 2131541"/>
              <a:gd name="connsiteY2-150" fmla="*/ 1674341 h 2261287"/>
              <a:gd name="connsiteX3-151" fmla="*/ 0 w 2131541"/>
              <a:gd name="connsiteY3-152" fmla="*/ 1383957 h 2261287"/>
              <a:gd name="connsiteX4-153" fmla="*/ 518984 w 2131541"/>
              <a:gd name="connsiteY4-154" fmla="*/ 1340708 h 2261287"/>
              <a:gd name="connsiteX5-155" fmla="*/ 815546 w 2131541"/>
              <a:gd name="connsiteY5-156" fmla="*/ 1081216 h 2261287"/>
              <a:gd name="connsiteX6-157" fmla="*/ 611660 w 2131541"/>
              <a:gd name="connsiteY6-158" fmla="*/ 129746 h 2261287"/>
              <a:gd name="connsiteX7-159" fmla="*/ 1044146 w 2131541"/>
              <a:gd name="connsiteY7-160" fmla="*/ 908222 h 2261287"/>
              <a:gd name="connsiteX8-161" fmla="*/ 1161536 w 2131541"/>
              <a:gd name="connsiteY8-162" fmla="*/ 0 h 2261287"/>
              <a:gd name="connsiteX9-163" fmla="*/ 1315995 w 2131541"/>
              <a:gd name="connsiteY9-164" fmla="*/ 914400 h 2261287"/>
              <a:gd name="connsiteX10-165" fmla="*/ 1723768 w 2131541"/>
              <a:gd name="connsiteY10-166" fmla="*/ 160638 h 2261287"/>
              <a:gd name="connsiteX11-167" fmla="*/ 1668163 w 2131541"/>
              <a:gd name="connsiteY11-168" fmla="*/ 191530 h 2261287"/>
              <a:gd name="connsiteX12-169" fmla="*/ 1600200 w 2131541"/>
              <a:gd name="connsiteY12-170" fmla="*/ 1056503 h 2261287"/>
              <a:gd name="connsiteX13-171" fmla="*/ 2131541 w 2131541"/>
              <a:gd name="connsiteY13-172" fmla="*/ 518984 h 2261287"/>
              <a:gd name="connsiteX14-173" fmla="*/ 1810265 w 2131541"/>
              <a:gd name="connsiteY14-174" fmla="*/ 1248033 h 2261287"/>
              <a:gd name="connsiteX15-175" fmla="*/ 1594022 w 2131541"/>
              <a:gd name="connsiteY15-176" fmla="*/ 2100649 h 2261287"/>
              <a:gd name="connsiteX16-177" fmla="*/ 1606379 w 2131541"/>
              <a:gd name="connsiteY16-178" fmla="*/ 2261287 h 2261287"/>
              <a:gd name="connsiteX17-179" fmla="*/ 963827 w 2131541"/>
              <a:gd name="connsiteY17-180" fmla="*/ 2255108 h 2261287"/>
              <a:gd name="connsiteX0-181" fmla="*/ 963827 w 2131541"/>
              <a:gd name="connsiteY0-182" fmla="*/ 2255108 h 2261287"/>
              <a:gd name="connsiteX1-183" fmla="*/ 957649 w 2131541"/>
              <a:gd name="connsiteY1-184" fmla="*/ 2075935 h 2261287"/>
              <a:gd name="connsiteX2-185" fmla="*/ 537519 w 2131541"/>
              <a:gd name="connsiteY2-186" fmla="*/ 1674341 h 2261287"/>
              <a:gd name="connsiteX3-187" fmla="*/ 0 w 2131541"/>
              <a:gd name="connsiteY3-188" fmla="*/ 1383957 h 2261287"/>
              <a:gd name="connsiteX4-189" fmla="*/ 518984 w 2131541"/>
              <a:gd name="connsiteY4-190" fmla="*/ 1340708 h 2261287"/>
              <a:gd name="connsiteX5-191" fmla="*/ 815546 w 2131541"/>
              <a:gd name="connsiteY5-192" fmla="*/ 1081216 h 2261287"/>
              <a:gd name="connsiteX6-193" fmla="*/ 611660 w 2131541"/>
              <a:gd name="connsiteY6-194" fmla="*/ 129746 h 2261287"/>
              <a:gd name="connsiteX7-195" fmla="*/ 1044146 w 2131541"/>
              <a:gd name="connsiteY7-196" fmla="*/ 908222 h 2261287"/>
              <a:gd name="connsiteX8-197" fmla="*/ 1161536 w 2131541"/>
              <a:gd name="connsiteY8-198" fmla="*/ 0 h 2261287"/>
              <a:gd name="connsiteX9-199" fmla="*/ 1315995 w 2131541"/>
              <a:gd name="connsiteY9-200" fmla="*/ 914400 h 2261287"/>
              <a:gd name="connsiteX10-201" fmla="*/ 1723768 w 2131541"/>
              <a:gd name="connsiteY10-202" fmla="*/ 160638 h 2261287"/>
              <a:gd name="connsiteX11-203" fmla="*/ 1668163 w 2131541"/>
              <a:gd name="connsiteY11-204" fmla="*/ 191530 h 2261287"/>
              <a:gd name="connsiteX12-205" fmla="*/ 1600200 w 2131541"/>
              <a:gd name="connsiteY12-206" fmla="*/ 1056503 h 2261287"/>
              <a:gd name="connsiteX13-207" fmla="*/ 2131541 w 2131541"/>
              <a:gd name="connsiteY13-208" fmla="*/ 518984 h 2261287"/>
              <a:gd name="connsiteX14-209" fmla="*/ 1810265 w 2131541"/>
              <a:gd name="connsiteY14-210" fmla="*/ 1248033 h 2261287"/>
              <a:gd name="connsiteX15-211" fmla="*/ 1594022 w 2131541"/>
              <a:gd name="connsiteY15-212" fmla="*/ 2100649 h 2261287"/>
              <a:gd name="connsiteX16-213" fmla="*/ 1606379 w 2131541"/>
              <a:gd name="connsiteY16-214" fmla="*/ 2261287 h 2261287"/>
              <a:gd name="connsiteX17-215" fmla="*/ 963827 w 2131541"/>
              <a:gd name="connsiteY17-216" fmla="*/ 2255108 h 2261287"/>
              <a:gd name="connsiteX0-217" fmla="*/ 963827 w 2131541"/>
              <a:gd name="connsiteY0-218" fmla="*/ 2255108 h 2261287"/>
              <a:gd name="connsiteX1-219" fmla="*/ 957649 w 2131541"/>
              <a:gd name="connsiteY1-220" fmla="*/ 2075935 h 2261287"/>
              <a:gd name="connsiteX2-221" fmla="*/ 537519 w 2131541"/>
              <a:gd name="connsiteY2-222" fmla="*/ 1674341 h 2261287"/>
              <a:gd name="connsiteX3-223" fmla="*/ 0 w 2131541"/>
              <a:gd name="connsiteY3-224" fmla="*/ 1383957 h 2261287"/>
              <a:gd name="connsiteX4-225" fmla="*/ 518984 w 2131541"/>
              <a:gd name="connsiteY4-226" fmla="*/ 1340708 h 2261287"/>
              <a:gd name="connsiteX5-227" fmla="*/ 815546 w 2131541"/>
              <a:gd name="connsiteY5-228" fmla="*/ 1081216 h 2261287"/>
              <a:gd name="connsiteX6-229" fmla="*/ 611660 w 2131541"/>
              <a:gd name="connsiteY6-230" fmla="*/ 129746 h 2261287"/>
              <a:gd name="connsiteX7-231" fmla="*/ 1044146 w 2131541"/>
              <a:gd name="connsiteY7-232" fmla="*/ 908222 h 2261287"/>
              <a:gd name="connsiteX8-233" fmla="*/ 1161536 w 2131541"/>
              <a:gd name="connsiteY8-234" fmla="*/ 0 h 2261287"/>
              <a:gd name="connsiteX9-235" fmla="*/ 1315995 w 2131541"/>
              <a:gd name="connsiteY9-236" fmla="*/ 914400 h 2261287"/>
              <a:gd name="connsiteX10-237" fmla="*/ 1723768 w 2131541"/>
              <a:gd name="connsiteY10-238" fmla="*/ 160638 h 2261287"/>
              <a:gd name="connsiteX11-239" fmla="*/ 1668163 w 2131541"/>
              <a:gd name="connsiteY11-240" fmla="*/ 191530 h 2261287"/>
              <a:gd name="connsiteX12-241" fmla="*/ 1600200 w 2131541"/>
              <a:gd name="connsiteY12-242" fmla="*/ 1056503 h 2261287"/>
              <a:gd name="connsiteX13-243" fmla="*/ 2131541 w 2131541"/>
              <a:gd name="connsiteY13-244" fmla="*/ 518984 h 2261287"/>
              <a:gd name="connsiteX14-245" fmla="*/ 1810265 w 2131541"/>
              <a:gd name="connsiteY14-246" fmla="*/ 1248033 h 2261287"/>
              <a:gd name="connsiteX15-247" fmla="*/ 1594022 w 2131541"/>
              <a:gd name="connsiteY15-248" fmla="*/ 2100649 h 2261287"/>
              <a:gd name="connsiteX16-249" fmla="*/ 1606379 w 2131541"/>
              <a:gd name="connsiteY16-250" fmla="*/ 2261287 h 2261287"/>
              <a:gd name="connsiteX17-251" fmla="*/ 963827 w 2131541"/>
              <a:gd name="connsiteY17-252" fmla="*/ 2255108 h 2261287"/>
              <a:gd name="connsiteX0-253" fmla="*/ 963827 w 2131541"/>
              <a:gd name="connsiteY0-254" fmla="*/ 2255108 h 2261287"/>
              <a:gd name="connsiteX1-255" fmla="*/ 957649 w 2131541"/>
              <a:gd name="connsiteY1-256" fmla="*/ 2075935 h 2261287"/>
              <a:gd name="connsiteX2-257" fmla="*/ 537519 w 2131541"/>
              <a:gd name="connsiteY2-258" fmla="*/ 1674341 h 2261287"/>
              <a:gd name="connsiteX3-259" fmla="*/ 0 w 2131541"/>
              <a:gd name="connsiteY3-260" fmla="*/ 1383957 h 2261287"/>
              <a:gd name="connsiteX4-261" fmla="*/ 518984 w 2131541"/>
              <a:gd name="connsiteY4-262" fmla="*/ 1340708 h 2261287"/>
              <a:gd name="connsiteX5-263" fmla="*/ 815546 w 2131541"/>
              <a:gd name="connsiteY5-264" fmla="*/ 1081216 h 2261287"/>
              <a:gd name="connsiteX6-265" fmla="*/ 611660 w 2131541"/>
              <a:gd name="connsiteY6-266" fmla="*/ 129746 h 2261287"/>
              <a:gd name="connsiteX7-267" fmla="*/ 1044146 w 2131541"/>
              <a:gd name="connsiteY7-268" fmla="*/ 908222 h 2261287"/>
              <a:gd name="connsiteX8-269" fmla="*/ 1161536 w 2131541"/>
              <a:gd name="connsiteY8-270" fmla="*/ 0 h 2261287"/>
              <a:gd name="connsiteX9-271" fmla="*/ 1315995 w 2131541"/>
              <a:gd name="connsiteY9-272" fmla="*/ 914400 h 2261287"/>
              <a:gd name="connsiteX10-273" fmla="*/ 1723768 w 2131541"/>
              <a:gd name="connsiteY10-274" fmla="*/ 160638 h 2261287"/>
              <a:gd name="connsiteX11-275" fmla="*/ 1668163 w 2131541"/>
              <a:gd name="connsiteY11-276" fmla="*/ 191530 h 2261287"/>
              <a:gd name="connsiteX12-277" fmla="*/ 1600200 w 2131541"/>
              <a:gd name="connsiteY12-278" fmla="*/ 1056503 h 2261287"/>
              <a:gd name="connsiteX13-279" fmla="*/ 2131541 w 2131541"/>
              <a:gd name="connsiteY13-280" fmla="*/ 518984 h 2261287"/>
              <a:gd name="connsiteX14-281" fmla="*/ 1810265 w 2131541"/>
              <a:gd name="connsiteY14-282" fmla="*/ 1248033 h 2261287"/>
              <a:gd name="connsiteX15-283" fmla="*/ 1594022 w 2131541"/>
              <a:gd name="connsiteY15-284" fmla="*/ 2100649 h 2261287"/>
              <a:gd name="connsiteX16-285" fmla="*/ 1606379 w 2131541"/>
              <a:gd name="connsiteY16-286" fmla="*/ 2261287 h 2261287"/>
              <a:gd name="connsiteX17-287" fmla="*/ 963827 w 2131541"/>
              <a:gd name="connsiteY17-288" fmla="*/ 2255108 h 2261287"/>
              <a:gd name="connsiteX0-289" fmla="*/ 963827 w 2131541"/>
              <a:gd name="connsiteY0-290" fmla="*/ 2255108 h 2261287"/>
              <a:gd name="connsiteX1-291" fmla="*/ 957649 w 2131541"/>
              <a:gd name="connsiteY1-292" fmla="*/ 2075935 h 2261287"/>
              <a:gd name="connsiteX2-293" fmla="*/ 537519 w 2131541"/>
              <a:gd name="connsiteY2-294" fmla="*/ 1674341 h 2261287"/>
              <a:gd name="connsiteX3-295" fmla="*/ 0 w 2131541"/>
              <a:gd name="connsiteY3-296" fmla="*/ 1383957 h 2261287"/>
              <a:gd name="connsiteX4-297" fmla="*/ 518984 w 2131541"/>
              <a:gd name="connsiteY4-298" fmla="*/ 1340708 h 2261287"/>
              <a:gd name="connsiteX5-299" fmla="*/ 815546 w 2131541"/>
              <a:gd name="connsiteY5-300" fmla="*/ 1081216 h 2261287"/>
              <a:gd name="connsiteX6-301" fmla="*/ 611660 w 2131541"/>
              <a:gd name="connsiteY6-302" fmla="*/ 129746 h 2261287"/>
              <a:gd name="connsiteX7-303" fmla="*/ 1044146 w 2131541"/>
              <a:gd name="connsiteY7-304" fmla="*/ 908222 h 2261287"/>
              <a:gd name="connsiteX8-305" fmla="*/ 1161536 w 2131541"/>
              <a:gd name="connsiteY8-306" fmla="*/ 0 h 2261287"/>
              <a:gd name="connsiteX9-307" fmla="*/ 1315995 w 2131541"/>
              <a:gd name="connsiteY9-308" fmla="*/ 914400 h 2261287"/>
              <a:gd name="connsiteX10-309" fmla="*/ 1723768 w 2131541"/>
              <a:gd name="connsiteY10-310" fmla="*/ 160638 h 2261287"/>
              <a:gd name="connsiteX11-311" fmla="*/ 1668163 w 2131541"/>
              <a:gd name="connsiteY11-312" fmla="*/ 191530 h 2261287"/>
              <a:gd name="connsiteX12-313" fmla="*/ 1600200 w 2131541"/>
              <a:gd name="connsiteY12-314" fmla="*/ 1056503 h 2261287"/>
              <a:gd name="connsiteX13-315" fmla="*/ 2131541 w 2131541"/>
              <a:gd name="connsiteY13-316" fmla="*/ 518984 h 2261287"/>
              <a:gd name="connsiteX14-317" fmla="*/ 1810265 w 2131541"/>
              <a:gd name="connsiteY14-318" fmla="*/ 1248033 h 2261287"/>
              <a:gd name="connsiteX15-319" fmla="*/ 1594022 w 2131541"/>
              <a:gd name="connsiteY15-320" fmla="*/ 2100649 h 2261287"/>
              <a:gd name="connsiteX16-321" fmla="*/ 1606379 w 2131541"/>
              <a:gd name="connsiteY16-322" fmla="*/ 2261287 h 2261287"/>
              <a:gd name="connsiteX17-323" fmla="*/ 963827 w 2131541"/>
              <a:gd name="connsiteY17-324" fmla="*/ 2255108 h 2261287"/>
              <a:gd name="connsiteX0-325" fmla="*/ 963827 w 2131541"/>
              <a:gd name="connsiteY0-326" fmla="*/ 2255108 h 2261287"/>
              <a:gd name="connsiteX1-327" fmla="*/ 957649 w 2131541"/>
              <a:gd name="connsiteY1-328" fmla="*/ 2075935 h 2261287"/>
              <a:gd name="connsiteX2-329" fmla="*/ 537519 w 2131541"/>
              <a:gd name="connsiteY2-330" fmla="*/ 1674341 h 2261287"/>
              <a:gd name="connsiteX3-331" fmla="*/ 0 w 2131541"/>
              <a:gd name="connsiteY3-332" fmla="*/ 1383957 h 2261287"/>
              <a:gd name="connsiteX4-333" fmla="*/ 518984 w 2131541"/>
              <a:gd name="connsiteY4-334" fmla="*/ 1340708 h 2261287"/>
              <a:gd name="connsiteX5-335" fmla="*/ 815546 w 2131541"/>
              <a:gd name="connsiteY5-336" fmla="*/ 1081216 h 2261287"/>
              <a:gd name="connsiteX6-337" fmla="*/ 611660 w 2131541"/>
              <a:gd name="connsiteY6-338" fmla="*/ 129746 h 2261287"/>
              <a:gd name="connsiteX7-339" fmla="*/ 1044146 w 2131541"/>
              <a:gd name="connsiteY7-340" fmla="*/ 908222 h 2261287"/>
              <a:gd name="connsiteX8-341" fmla="*/ 1161536 w 2131541"/>
              <a:gd name="connsiteY8-342" fmla="*/ 0 h 2261287"/>
              <a:gd name="connsiteX9-343" fmla="*/ 1315995 w 2131541"/>
              <a:gd name="connsiteY9-344" fmla="*/ 914400 h 2261287"/>
              <a:gd name="connsiteX10-345" fmla="*/ 1723768 w 2131541"/>
              <a:gd name="connsiteY10-346" fmla="*/ 160638 h 2261287"/>
              <a:gd name="connsiteX11-347" fmla="*/ 1668163 w 2131541"/>
              <a:gd name="connsiteY11-348" fmla="*/ 191530 h 2261287"/>
              <a:gd name="connsiteX12-349" fmla="*/ 1600200 w 2131541"/>
              <a:gd name="connsiteY12-350" fmla="*/ 1056503 h 2261287"/>
              <a:gd name="connsiteX13-351" fmla="*/ 2131541 w 2131541"/>
              <a:gd name="connsiteY13-352" fmla="*/ 518984 h 2261287"/>
              <a:gd name="connsiteX14-353" fmla="*/ 1810265 w 2131541"/>
              <a:gd name="connsiteY14-354" fmla="*/ 1248033 h 2261287"/>
              <a:gd name="connsiteX15-355" fmla="*/ 1594022 w 2131541"/>
              <a:gd name="connsiteY15-356" fmla="*/ 2100649 h 2261287"/>
              <a:gd name="connsiteX16-357" fmla="*/ 1606379 w 2131541"/>
              <a:gd name="connsiteY16-358" fmla="*/ 2261287 h 2261287"/>
              <a:gd name="connsiteX17-359" fmla="*/ 963827 w 2131541"/>
              <a:gd name="connsiteY17-360" fmla="*/ 2255108 h 2261287"/>
              <a:gd name="connsiteX0-361" fmla="*/ 963827 w 2131541"/>
              <a:gd name="connsiteY0-362" fmla="*/ 2255108 h 2261287"/>
              <a:gd name="connsiteX1-363" fmla="*/ 957649 w 2131541"/>
              <a:gd name="connsiteY1-364" fmla="*/ 2075935 h 2261287"/>
              <a:gd name="connsiteX2-365" fmla="*/ 537519 w 2131541"/>
              <a:gd name="connsiteY2-366" fmla="*/ 1674341 h 2261287"/>
              <a:gd name="connsiteX3-367" fmla="*/ 0 w 2131541"/>
              <a:gd name="connsiteY3-368" fmla="*/ 1383957 h 2261287"/>
              <a:gd name="connsiteX4-369" fmla="*/ 518984 w 2131541"/>
              <a:gd name="connsiteY4-370" fmla="*/ 1340708 h 2261287"/>
              <a:gd name="connsiteX5-371" fmla="*/ 815546 w 2131541"/>
              <a:gd name="connsiteY5-372" fmla="*/ 1081216 h 2261287"/>
              <a:gd name="connsiteX6-373" fmla="*/ 611660 w 2131541"/>
              <a:gd name="connsiteY6-374" fmla="*/ 129746 h 2261287"/>
              <a:gd name="connsiteX7-375" fmla="*/ 1044146 w 2131541"/>
              <a:gd name="connsiteY7-376" fmla="*/ 908222 h 2261287"/>
              <a:gd name="connsiteX8-377" fmla="*/ 1161536 w 2131541"/>
              <a:gd name="connsiteY8-378" fmla="*/ 0 h 2261287"/>
              <a:gd name="connsiteX9-379" fmla="*/ 1315995 w 2131541"/>
              <a:gd name="connsiteY9-380" fmla="*/ 914400 h 2261287"/>
              <a:gd name="connsiteX10-381" fmla="*/ 1723768 w 2131541"/>
              <a:gd name="connsiteY10-382" fmla="*/ 160638 h 2261287"/>
              <a:gd name="connsiteX11-383" fmla="*/ 1668163 w 2131541"/>
              <a:gd name="connsiteY11-384" fmla="*/ 191530 h 2261287"/>
              <a:gd name="connsiteX12-385" fmla="*/ 1600200 w 2131541"/>
              <a:gd name="connsiteY12-386" fmla="*/ 1056503 h 2261287"/>
              <a:gd name="connsiteX13-387" fmla="*/ 2131541 w 2131541"/>
              <a:gd name="connsiteY13-388" fmla="*/ 518984 h 2261287"/>
              <a:gd name="connsiteX14-389" fmla="*/ 1810265 w 2131541"/>
              <a:gd name="connsiteY14-390" fmla="*/ 1248033 h 2261287"/>
              <a:gd name="connsiteX15-391" fmla="*/ 1594022 w 2131541"/>
              <a:gd name="connsiteY15-392" fmla="*/ 2100649 h 2261287"/>
              <a:gd name="connsiteX16-393" fmla="*/ 1606379 w 2131541"/>
              <a:gd name="connsiteY16-394" fmla="*/ 2261287 h 2261287"/>
              <a:gd name="connsiteX17-395" fmla="*/ 963827 w 2131541"/>
              <a:gd name="connsiteY17-396" fmla="*/ 2255108 h 2261287"/>
              <a:gd name="connsiteX0-397" fmla="*/ 963827 w 2131541"/>
              <a:gd name="connsiteY0-398" fmla="*/ 2255108 h 2261287"/>
              <a:gd name="connsiteX1-399" fmla="*/ 957649 w 2131541"/>
              <a:gd name="connsiteY1-400" fmla="*/ 2075935 h 2261287"/>
              <a:gd name="connsiteX2-401" fmla="*/ 537519 w 2131541"/>
              <a:gd name="connsiteY2-402" fmla="*/ 1674341 h 2261287"/>
              <a:gd name="connsiteX3-403" fmla="*/ 0 w 2131541"/>
              <a:gd name="connsiteY3-404" fmla="*/ 1383957 h 2261287"/>
              <a:gd name="connsiteX4-405" fmla="*/ 518984 w 2131541"/>
              <a:gd name="connsiteY4-406" fmla="*/ 1340708 h 2261287"/>
              <a:gd name="connsiteX5-407" fmla="*/ 815546 w 2131541"/>
              <a:gd name="connsiteY5-408" fmla="*/ 1081216 h 2261287"/>
              <a:gd name="connsiteX6-409" fmla="*/ 611660 w 2131541"/>
              <a:gd name="connsiteY6-410" fmla="*/ 129746 h 2261287"/>
              <a:gd name="connsiteX7-411" fmla="*/ 1044146 w 2131541"/>
              <a:gd name="connsiteY7-412" fmla="*/ 908222 h 2261287"/>
              <a:gd name="connsiteX8-413" fmla="*/ 1161536 w 2131541"/>
              <a:gd name="connsiteY8-414" fmla="*/ 0 h 2261287"/>
              <a:gd name="connsiteX9-415" fmla="*/ 1315995 w 2131541"/>
              <a:gd name="connsiteY9-416" fmla="*/ 914400 h 2261287"/>
              <a:gd name="connsiteX10-417" fmla="*/ 1723768 w 2131541"/>
              <a:gd name="connsiteY10-418" fmla="*/ 160638 h 2261287"/>
              <a:gd name="connsiteX11-419" fmla="*/ 1668163 w 2131541"/>
              <a:gd name="connsiteY11-420" fmla="*/ 191530 h 2261287"/>
              <a:gd name="connsiteX12-421" fmla="*/ 1600200 w 2131541"/>
              <a:gd name="connsiteY12-422" fmla="*/ 1056503 h 2261287"/>
              <a:gd name="connsiteX13-423" fmla="*/ 2131541 w 2131541"/>
              <a:gd name="connsiteY13-424" fmla="*/ 518984 h 2261287"/>
              <a:gd name="connsiteX14-425" fmla="*/ 1810265 w 2131541"/>
              <a:gd name="connsiteY14-426" fmla="*/ 1248033 h 2261287"/>
              <a:gd name="connsiteX15-427" fmla="*/ 1594022 w 2131541"/>
              <a:gd name="connsiteY15-428" fmla="*/ 2100649 h 2261287"/>
              <a:gd name="connsiteX16-429" fmla="*/ 1606379 w 2131541"/>
              <a:gd name="connsiteY16-430" fmla="*/ 2261287 h 2261287"/>
              <a:gd name="connsiteX17-431" fmla="*/ 963827 w 2131541"/>
              <a:gd name="connsiteY17-432" fmla="*/ 2255108 h 2261287"/>
              <a:gd name="connsiteX0-433" fmla="*/ 963827 w 2131541"/>
              <a:gd name="connsiteY0-434" fmla="*/ 2257756 h 2263935"/>
              <a:gd name="connsiteX1-435" fmla="*/ 957649 w 2131541"/>
              <a:gd name="connsiteY1-436" fmla="*/ 2078583 h 2263935"/>
              <a:gd name="connsiteX2-437" fmla="*/ 537519 w 2131541"/>
              <a:gd name="connsiteY2-438" fmla="*/ 1676989 h 2263935"/>
              <a:gd name="connsiteX3-439" fmla="*/ 0 w 2131541"/>
              <a:gd name="connsiteY3-440" fmla="*/ 1386605 h 2263935"/>
              <a:gd name="connsiteX4-441" fmla="*/ 518984 w 2131541"/>
              <a:gd name="connsiteY4-442" fmla="*/ 1343356 h 2263935"/>
              <a:gd name="connsiteX5-443" fmla="*/ 815546 w 2131541"/>
              <a:gd name="connsiteY5-444" fmla="*/ 1083864 h 2263935"/>
              <a:gd name="connsiteX6-445" fmla="*/ 611660 w 2131541"/>
              <a:gd name="connsiteY6-446" fmla="*/ 132394 h 2263935"/>
              <a:gd name="connsiteX7-447" fmla="*/ 1044146 w 2131541"/>
              <a:gd name="connsiteY7-448" fmla="*/ 910870 h 2263935"/>
              <a:gd name="connsiteX8-449" fmla="*/ 1161536 w 2131541"/>
              <a:gd name="connsiteY8-450" fmla="*/ 2648 h 2263935"/>
              <a:gd name="connsiteX9-451" fmla="*/ 1315995 w 2131541"/>
              <a:gd name="connsiteY9-452" fmla="*/ 917048 h 2263935"/>
              <a:gd name="connsiteX10-453" fmla="*/ 1723768 w 2131541"/>
              <a:gd name="connsiteY10-454" fmla="*/ 163286 h 2263935"/>
              <a:gd name="connsiteX11-455" fmla="*/ 1668163 w 2131541"/>
              <a:gd name="connsiteY11-456" fmla="*/ 194178 h 2263935"/>
              <a:gd name="connsiteX12-457" fmla="*/ 1600200 w 2131541"/>
              <a:gd name="connsiteY12-458" fmla="*/ 1059151 h 2263935"/>
              <a:gd name="connsiteX13-459" fmla="*/ 2131541 w 2131541"/>
              <a:gd name="connsiteY13-460" fmla="*/ 521632 h 2263935"/>
              <a:gd name="connsiteX14-461" fmla="*/ 1810265 w 2131541"/>
              <a:gd name="connsiteY14-462" fmla="*/ 1250681 h 2263935"/>
              <a:gd name="connsiteX15-463" fmla="*/ 1594022 w 2131541"/>
              <a:gd name="connsiteY15-464" fmla="*/ 2103297 h 2263935"/>
              <a:gd name="connsiteX16-465" fmla="*/ 1606379 w 2131541"/>
              <a:gd name="connsiteY16-466" fmla="*/ 2263935 h 2263935"/>
              <a:gd name="connsiteX17-467" fmla="*/ 963827 w 2131541"/>
              <a:gd name="connsiteY17-468" fmla="*/ 2257756 h 2263935"/>
              <a:gd name="connsiteX0-469" fmla="*/ 963827 w 2131541"/>
              <a:gd name="connsiteY0-470" fmla="*/ 2256830 h 2263009"/>
              <a:gd name="connsiteX1-471" fmla="*/ 957649 w 2131541"/>
              <a:gd name="connsiteY1-472" fmla="*/ 2077657 h 2263009"/>
              <a:gd name="connsiteX2-473" fmla="*/ 537519 w 2131541"/>
              <a:gd name="connsiteY2-474" fmla="*/ 1676063 h 2263009"/>
              <a:gd name="connsiteX3-475" fmla="*/ 0 w 2131541"/>
              <a:gd name="connsiteY3-476" fmla="*/ 1385679 h 2263009"/>
              <a:gd name="connsiteX4-477" fmla="*/ 518984 w 2131541"/>
              <a:gd name="connsiteY4-478" fmla="*/ 1342430 h 2263009"/>
              <a:gd name="connsiteX5-479" fmla="*/ 815546 w 2131541"/>
              <a:gd name="connsiteY5-480" fmla="*/ 1082938 h 2263009"/>
              <a:gd name="connsiteX6-481" fmla="*/ 611660 w 2131541"/>
              <a:gd name="connsiteY6-482" fmla="*/ 131468 h 2263009"/>
              <a:gd name="connsiteX7-483" fmla="*/ 1044146 w 2131541"/>
              <a:gd name="connsiteY7-484" fmla="*/ 909944 h 2263009"/>
              <a:gd name="connsiteX8-485" fmla="*/ 1161536 w 2131541"/>
              <a:gd name="connsiteY8-486" fmla="*/ 1722 h 2263009"/>
              <a:gd name="connsiteX9-487" fmla="*/ 1315995 w 2131541"/>
              <a:gd name="connsiteY9-488" fmla="*/ 916122 h 2263009"/>
              <a:gd name="connsiteX10-489" fmla="*/ 1723768 w 2131541"/>
              <a:gd name="connsiteY10-490" fmla="*/ 162360 h 2263009"/>
              <a:gd name="connsiteX11-491" fmla="*/ 1668163 w 2131541"/>
              <a:gd name="connsiteY11-492" fmla="*/ 193252 h 2263009"/>
              <a:gd name="connsiteX12-493" fmla="*/ 1600200 w 2131541"/>
              <a:gd name="connsiteY12-494" fmla="*/ 1058225 h 2263009"/>
              <a:gd name="connsiteX13-495" fmla="*/ 2131541 w 2131541"/>
              <a:gd name="connsiteY13-496" fmla="*/ 520706 h 2263009"/>
              <a:gd name="connsiteX14-497" fmla="*/ 1810265 w 2131541"/>
              <a:gd name="connsiteY14-498" fmla="*/ 1249755 h 2263009"/>
              <a:gd name="connsiteX15-499" fmla="*/ 1594022 w 2131541"/>
              <a:gd name="connsiteY15-500" fmla="*/ 2102371 h 2263009"/>
              <a:gd name="connsiteX16-501" fmla="*/ 1606379 w 2131541"/>
              <a:gd name="connsiteY16-502" fmla="*/ 2263009 h 2263009"/>
              <a:gd name="connsiteX17-503" fmla="*/ 963827 w 2131541"/>
              <a:gd name="connsiteY17-504" fmla="*/ 2256830 h 2263009"/>
              <a:gd name="connsiteX0-505" fmla="*/ 963827 w 2131541"/>
              <a:gd name="connsiteY0-506" fmla="*/ 2256830 h 2263009"/>
              <a:gd name="connsiteX1-507" fmla="*/ 957649 w 2131541"/>
              <a:gd name="connsiteY1-508" fmla="*/ 2077657 h 2263009"/>
              <a:gd name="connsiteX2-509" fmla="*/ 537519 w 2131541"/>
              <a:gd name="connsiteY2-510" fmla="*/ 1676063 h 2263009"/>
              <a:gd name="connsiteX3-511" fmla="*/ 0 w 2131541"/>
              <a:gd name="connsiteY3-512" fmla="*/ 1385679 h 2263009"/>
              <a:gd name="connsiteX4-513" fmla="*/ 518984 w 2131541"/>
              <a:gd name="connsiteY4-514" fmla="*/ 1342430 h 2263009"/>
              <a:gd name="connsiteX5-515" fmla="*/ 815546 w 2131541"/>
              <a:gd name="connsiteY5-516" fmla="*/ 1082938 h 2263009"/>
              <a:gd name="connsiteX6-517" fmla="*/ 611660 w 2131541"/>
              <a:gd name="connsiteY6-518" fmla="*/ 131468 h 2263009"/>
              <a:gd name="connsiteX7-519" fmla="*/ 1044146 w 2131541"/>
              <a:gd name="connsiteY7-520" fmla="*/ 909944 h 2263009"/>
              <a:gd name="connsiteX8-521" fmla="*/ 1161536 w 2131541"/>
              <a:gd name="connsiteY8-522" fmla="*/ 1722 h 2263009"/>
              <a:gd name="connsiteX9-523" fmla="*/ 1315995 w 2131541"/>
              <a:gd name="connsiteY9-524" fmla="*/ 916122 h 2263009"/>
              <a:gd name="connsiteX10-525" fmla="*/ 1723768 w 2131541"/>
              <a:gd name="connsiteY10-526" fmla="*/ 162360 h 2263009"/>
              <a:gd name="connsiteX11-527" fmla="*/ 1668163 w 2131541"/>
              <a:gd name="connsiteY11-528" fmla="*/ 193252 h 2263009"/>
              <a:gd name="connsiteX12-529" fmla="*/ 1600200 w 2131541"/>
              <a:gd name="connsiteY12-530" fmla="*/ 1058225 h 2263009"/>
              <a:gd name="connsiteX13-531" fmla="*/ 2131541 w 2131541"/>
              <a:gd name="connsiteY13-532" fmla="*/ 520706 h 2263009"/>
              <a:gd name="connsiteX14-533" fmla="*/ 1810265 w 2131541"/>
              <a:gd name="connsiteY14-534" fmla="*/ 1249755 h 2263009"/>
              <a:gd name="connsiteX15-535" fmla="*/ 1594022 w 2131541"/>
              <a:gd name="connsiteY15-536" fmla="*/ 2102371 h 2263009"/>
              <a:gd name="connsiteX16-537" fmla="*/ 1606379 w 2131541"/>
              <a:gd name="connsiteY16-538" fmla="*/ 2263009 h 2263009"/>
              <a:gd name="connsiteX17-539" fmla="*/ 963827 w 2131541"/>
              <a:gd name="connsiteY17-540" fmla="*/ 2256830 h 2263009"/>
              <a:gd name="connsiteX0-541" fmla="*/ 963827 w 2131541"/>
              <a:gd name="connsiteY0-542" fmla="*/ 2257028 h 2263207"/>
              <a:gd name="connsiteX1-543" fmla="*/ 957649 w 2131541"/>
              <a:gd name="connsiteY1-544" fmla="*/ 2077855 h 2263207"/>
              <a:gd name="connsiteX2-545" fmla="*/ 537519 w 2131541"/>
              <a:gd name="connsiteY2-546" fmla="*/ 1676261 h 2263207"/>
              <a:gd name="connsiteX3-547" fmla="*/ 0 w 2131541"/>
              <a:gd name="connsiteY3-548" fmla="*/ 1385877 h 2263207"/>
              <a:gd name="connsiteX4-549" fmla="*/ 518984 w 2131541"/>
              <a:gd name="connsiteY4-550" fmla="*/ 1342628 h 2263207"/>
              <a:gd name="connsiteX5-551" fmla="*/ 815546 w 2131541"/>
              <a:gd name="connsiteY5-552" fmla="*/ 1083136 h 2263207"/>
              <a:gd name="connsiteX6-553" fmla="*/ 611660 w 2131541"/>
              <a:gd name="connsiteY6-554" fmla="*/ 131666 h 2263207"/>
              <a:gd name="connsiteX7-555" fmla="*/ 1044146 w 2131541"/>
              <a:gd name="connsiteY7-556" fmla="*/ 910142 h 2263207"/>
              <a:gd name="connsiteX8-557" fmla="*/ 1161536 w 2131541"/>
              <a:gd name="connsiteY8-558" fmla="*/ 1920 h 2263207"/>
              <a:gd name="connsiteX9-559" fmla="*/ 1315995 w 2131541"/>
              <a:gd name="connsiteY9-560" fmla="*/ 916320 h 2263207"/>
              <a:gd name="connsiteX10-561" fmla="*/ 1723768 w 2131541"/>
              <a:gd name="connsiteY10-562" fmla="*/ 162558 h 2263207"/>
              <a:gd name="connsiteX11-563" fmla="*/ 1668163 w 2131541"/>
              <a:gd name="connsiteY11-564" fmla="*/ 193450 h 2263207"/>
              <a:gd name="connsiteX12-565" fmla="*/ 1600200 w 2131541"/>
              <a:gd name="connsiteY12-566" fmla="*/ 1058423 h 2263207"/>
              <a:gd name="connsiteX13-567" fmla="*/ 2131541 w 2131541"/>
              <a:gd name="connsiteY13-568" fmla="*/ 520904 h 2263207"/>
              <a:gd name="connsiteX14-569" fmla="*/ 1810265 w 2131541"/>
              <a:gd name="connsiteY14-570" fmla="*/ 1249953 h 2263207"/>
              <a:gd name="connsiteX15-571" fmla="*/ 1594022 w 2131541"/>
              <a:gd name="connsiteY15-572" fmla="*/ 2102569 h 2263207"/>
              <a:gd name="connsiteX16-573" fmla="*/ 1606379 w 2131541"/>
              <a:gd name="connsiteY16-574" fmla="*/ 2263207 h 2263207"/>
              <a:gd name="connsiteX17-575" fmla="*/ 963827 w 2131541"/>
              <a:gd name="connsiteY17-576" fmla="*/ 2257028 h 2263207"/>
              <a:gd name="connsiteX0-577" fmla="*/ 963827 w 2131541"/>
              <a:gd name="connsiteY0-578" fmla="*/ 2257028 h 2263207"/>
              <a:gd name="connsiteX1-579" fmla="*/ 957649 w 2131541"/>
              <a:gd name="connsiteY1-580" fmla="*/ 2077855 h 2263207"/>
              <a:gd name="connsiteX2-581" fmla="*/ 537519 w 2131541"/>
              <a:gd name="connsiteY2-582" fmla="*/ 1676261 h 2263207"/>
              <a:gd name="connsiteX3-583" fmla="*/ 0 w 2131541"/>
              <a:gd name="connsiteY3-584" fmla="*/ 1385877 h 2263207"/>
              <a:gd name="connsiteX4-585" fmla="*/ 518984 w 2131541"/>
              <a:gd name="connsiteY4-586" fmla="*/ 1342628 h 2263207"/>
              <a:gd name="connsiteX5-587" fmla="*/ 815546 w 2131541"/>
              <a:gd name="connsiteY5-588" fmla="*/ 1083136 h 2263207"/>
              <a:gd name="connsiteX6-589" fmla="*/ 611660 w 2131541"/>
              <a:gd name="connsiteY6-590" fmla="*/ 131666 h 2263207"/>
              <a:gd name="connsiteX7-591" fmla="*/ 1044146 w 2131541"/>
              <a:gd name="connsiteY7-592" fmla="*/ 910142 h 2263207"/>
              <a:gd name="connsiteX8-593" fmla="*/ 1161536 w 2131541"/>
              <a:gd name="connsiteY8-594" fmla="*/ 1920 h 2263207"/>
              <a:gd name="connsiteX9-595" fmla="*/ 1315995 w 2131541"/>
              <a:gd name="connsiteY9-596" fmla="*/ 916320 h 2263207"/>
              <a:gd name="connsiteX10-597" fmla="*/ 1723768 w 2131541"/>
              <a:gd name="connsiteY10-598" fmla="*/ 162558 h 2263207"/>
              <a:gd name="connsiteX11-599" fmla="*/ 1668163 w 2131541"/>
              <a:gd name="connsiteY11-600" fmla="*/ 193450 h 2263207"/>
              <a:gd name="connsiteX12-601" fmla="*/ 1600200 w 2131541"/>
              <a:gd name="connsiteY12-602" fmla="*/ 1058423 h 2263207"/>
              <a:gd name="connsiteX13-603" fmla="*/ 2131541 w 2131541"/>
              <a:gd name="connsiteY13-604" fmla="*/ 520904 h 2263207"/>
              <a:gd name="connsiteX14-605" fmla="*/ 1810265 w 2131541"/>
              <a:gd name="connsiteY14-606" fmla="*/ 1249953 h 2263207"/>
              <a:gd name="connsiteX15-607" fmla="*/ 1594022 w 2131541"/>
              <a:gd name="connsiteY15-608" fmla="*/ 2102569 h 2263207"/>
              <a:gd name="connsiteX16-609" fmla="*/ 1606379 w 2131541"/>
              <a:gd name="connsiteY16-610" fmla="*/ 2263207 h 2263207"/>
              <a:gd name="connsiteX17-611" fmla="*/ 963827 w 2131541"/>
              <a:gd name="connsiteY17-612" fmla="*/ 2257028 h 2263207"/>
              <a:gd name="connsiteX0-613" fmla="*/ 963827 w 2131541"/>
              <a:gd name="connsiteY0-614" fmla="*/ 2257028 h 2263207"/>
              <a:gd name="connsiteX1-615" fmla="*/ 957649 w 2131541"/>
              <a:gd name="connsiteY1-616" fmla="*/ 2077855 h 2263207"/>
              <a:gd name="connsiteX2-617" fmla="*/ 537519 w 2131541"/>
              <a:gd name="connsiteY2-618" fmla="*/ 1676261 h 2263207"/>
              <a:gd name="connsiteX3-619" fmla="*/ 0 w 2131541"/>
              <a:gd name="connsiteY3-620" fmla="*/ 1385877 h 2263207"/>
              <a:gd name="connsiteX4-621" fmla="*/ 518984 w 2131541"/>
              <a:gd name="connsiteY4-622" fmla="*/ 1342628 h 2263207"/>
              <a:gd name="connsiteX5-623" fmla="*/ 815546 w 2131541"/>
              <a:gd name="connsiteY5-624" fmla="*/ 1083136 h 2263207"/>
              <a:gd name="connsiteX6-625" fmla="*/ 611660 w 2131541"/>
              <a:gd name="connsiteY6-626" fmla="*/ 131666 h 2263207"/>
              <a:gd name="connsiteX7-627" fmla="*/ 1044146 w 2131541"/>
              <a:gd name="connsiteY7-628" fmla="*/ 910142 h 2263207"/>
              <a:gd name="connsiteX8-629" fmla="*/ 1161536 w 2131541"/>
              <a:gd name="connsiteY8-630" fmla="*/ 1920 h 2263207"/>
              <a:gd name="connsiteX9-631" fmla="*/ 1315995 w 2131541"/>
              <a:gd name="connsiteY9-632" fmla="*/ 916320 h 2263207"/>
              <a:gd name="connsiteX10-633" fmla="*/ 1723768 w 2131541"/>
              <a:gd name="connsiteY10-634" fmla="*/ 162558 h 2263207"/>
              <a:gd name="connsiteX11-635" fmla="*/ 1668163 w 2131541"/>
              <a:gd name="connsiteY11-636" fmla="*/ 193450 h 2263207"/>
              <a:gd name="connsiteX12-637" fmla="*/ 1600200 w 2131541"/>
              <a:gd name="connsiteY12-638" fmla="*/ 1058423 h 2263207"/>
              <a:gd name="connsiteX13-639" fmla="*/ 2131541 w 2131541"/>
              <a:gd name="connsiteY13-640" fmla="*/ 520904 h 2263207"/>
              <a:gd name="connsiteX14-641" fmla="*/ 1810265 w 2131541"/>
              <a:gd name="connsiteY14-642" fmla="*/ 1249953 h 2263207"/>
              <a:gd name="connsiteX15-643" fmla="*/ 1594022 w 2131541"/>
              <a:gd name="connsiteY15-644" fmla="*/ 2102569 h 2263207"/>
              <a:gd name="connsiteX16-645" fmla="*/ 1606379 w 2131541"/>
              <a:gd name="connsiteY16-646" fmla="*/ 2263207 h 2263207"/>
              <a:gd name="connsiteX17-647" fmla="*/ 963827 w 2131541"/>
              <a:gd name="connsiteY17-648" fmla="*/ 2257028 h 2263207"/>
              <a:gd name="connsiteX0-649" fmla="*/ 963827 w 2131541"/>
              <a:gd name="connsiteY0-650" fmla="*/ 2257028 h 2263207"/>
              <a:gd name="connsiteX1-651" fmla="*/ 957649 w 2131541"/>
              <a:gd name="connsiteY1-652" fmla="*/ 2077855 h 2263207"/>
              <a:gd name="connsiteX2-653" fmla="*/ 537519 w 2131541"/>
              <a:gd name="connsiteY2-654" fmla="*/ 1676261 h 2263207"/>
              <a:gd name="connsiteX3-655" fmla="*/ 0 w 2131541"/>
              <a:gd name="connsiteY3-656" fmla="*/ 1385877 h 2263207"/>
              <a:gd name="connsiteX4-657" fmla="*/ 518984 w 2131541"/>
              <a:gd name="connsiteY4-658" fmla="*/ 1342628 h 2263207"/>
              <a:gd name="connsiteX5-659" fmla="*/ 815546 w 2131541"/>
              <a:gd name="connsiteY5-660" fmla="*/ 1083136 h 2263207"/>
              <a:gd name="connsiteX6-661" fmla="*/ 611660 w 2131541"/>
              <a:gd name="connsiteY6-662" fmla="*/ 131666 h 2263207"/>
              <a:gd name="connsiteX7-663" fmla="*/ 1044146 w 2131541"/>
              <a:gd name="connsiteY7-664" fmla="*/ 910142 h 2263207"/>
              <a:gd name="connsiteX8-665" fmla="*/ 1161536 w 2131541"/>
              <a:gd name="connsiteY8-666" fmla="*/ 1920 h 2263207"/>
              <a:gd name="connsiteX9-667" fmla="*/ 1315995 w 2131541"/>
              <a:gd name="connsiteY9-668" fmla="*/ 916320 h 2263207"/>
              <a:gd name="connsiteX10-669" fmla="*/ 1723768 w 2131541"/>
              <a:gd name="connsiteY10-670" fmla="*/ 162558 h 2263207"/>
              <a:gd name="connsiteX11-671" fmla="*/ 1668163 w 2131541"/>
              <a:gd name="connsiteY11-672" fmla="*/ 193450 h 2263207"/>
              <a:gd name="connsiteX12-673" fmla="*/ 1600200 w 2131541"/>
              <a:gd name="connsiteY12-674" fmla="*/ 1058423 h 2263207"/>
              <a:gd name="connsiteX13-675" fmla="*/ 2131541 w 2131541"/>
              <a:gd name="connsiteY13-676" fmla="*/ 520904 h 2263207"/>
              <a:gd name="connsiteX14-677" fmla="*/ 1810265 w 2131541"/>
              <a:gd name="connsiteY14-678" fmla="*/ 1249953 h 2263207"/>
              <a:gd name="connsiteX15-679" fmla="*/ 1594022 w 2131541"/>
              <a:gd name="connsiteY15-680" fmla="*/ 2102569 h 2263207"/>
              <a:gd name="connsiteX16-681" fmla="*/ 1606379 w 2131541"/>
              <a:gd name="connsiteY16-682" fmla="*/ 2263207 h 2263207"/>
              <a:gd name="connsiteX17-683" fmla="*/ 963827 w 2131541"/>
              <a:gd name="connsiteY17-684" fmla="*/ 2257028 h 2263207"/>
              <a:gd name="connsiteX0-685" fmla="*/ 963827 w 2131541"/>
              <a:gd name="connsiteY0-686" fmla="*/ 2257028 h 2263207"/>
              <a:gd name="connsiteX1-687" fmla="*/ 957649 w 2131541"/>
              <a:gd name="connsiteY1-688" fmla="*/ 2077855 h 2263207"/>
              <a:gd name="connsiteX2-689" fmla="*/ 537519 w 2131541"/>
              <a:gd name="connsiteY2-690" fmla="*/ 1676261 h 2263207"/>
              <a:gd name="connsiteX3-691" fmla="*/ 0 w 2131541"/>
              <a:gd name="connsiteY3-692" fmla="*/ 1385877 h 2263207"/>
              <a:gd name="connsiteX4-693" fmla="*/ 518984 w 2131541"/>
              <a:gd name="connsiteY4-694" fmla="*/ 1342628 h 2263207"/>
              <a:gd name="connsiteX5-695" fmla="*/ 815546 w 2131541"/>
              <a:gd name="connsiteY5-696" fmla="*/ 1083136 h 2263207"/>
              <a:gd name="connsiteX6-697" fmla="*/ 611660 w 2131541"/>
              <a:gd name="connsiteY6-698" fmla="*/ 131666 h 2263207"/>
              <a:gd name="connsiteX7-699" fmla="*/ 1044146 w 2131541"/>
              <a:gd name="connsiteY7-700" fmla="*/ 910142 h 2263207"/>
              <a:gd name="connsiteX8-701" fmla="*/ 1161536 w 2131541"/>
              <a:gd name="connsiteY8-702" fmla="*/ 1920 h 2263207"/>
              <a:gd name="connsiteX9-703" fmla="*/ 1315995 w 2131541"/>
              <a:gd name="connsiteY9-704" fmla="*/ 916320 h 2263207"/>
              <a:gd name="connsiteX10-705" fmla="*/ 1723768 w 2131541"/>
              <a:gd name="connsiteY10-706" fmla="*/ 162558 h 2263207"/>
              <a:gd name="connsiteX11-707" fmla="*/ 1668163 w 2131541"/>
              <a:gd name="connsiteY11-708" fmla="*/ 193450 h 2263207"/>
              <a:gd name="connsiteX12-709" fmla="*/ 1600200 w 2131541"/>
              <a:gd name="connsiteY12-710" fmla="*/ 1058423 h 2263207"/>
              <a:gd name="connsiteX13-711" fmla="*/ 2131541 w 2131541"/>
              <a:gd name="connsiteY13-712" fmla="*/ 520904 h 2263207"/>
              <a:gd name="connsiteX14-713" fmla="*/ 1810265 w 2131541"/>
              <a:gd name="connsiteY14-714" fmla="*/ 1249953 h 2263207"/>
              <a:gd name="connsiteX15-715" fmla="*/ 1594022 w 2131541"/>
              <a:gd name="connsiteY15-716" fmla="*/ 2102569 h 2263207"/>
              <a:gd name="connsiteX16-717" fmla="*/ 1606379 w 2131541"/>
              <a:gd name="connsiteY16-718" fmla="*/ 2263207 h 2263207"/>
              <a:gd name="connsiteX17-719" fmla="*/ 963827 w 2131541"/>
              <a:gd name="connsiteY17-720" fmla="*/ 2257028 h 2263207"/>
              <a:gd name="connsiteX0-721" fmla="*/ 963827 w 2131541"/>
              <a:gd name="connsiteY0-722" fmla="*/ 2255328 h 2261507"/>
              <a:gd name="connsiteX1-723" fmla="*/ 957649 w 2131541"/>
              <a:gd name="connsiteY1-724" fmla="*/ 2076155 h 2261507"/>
              <a:gd name="connsiteX2-725" fmla="*/ 537519 w 2131541"/>
              <a:gd name="connsiteY2-726" fmla="*/ 1674561 h 2261507"/>
              <a:gd name="connsiteX3-727" fmla="*/ 0 w 2131541"/>
              <a:gd name="connsiteY3-728" fmla="*/ 1384177 h 2261507"/>
              <a:gd name="connsiteX4-729" fmla="*/ 518984 w 2131541"/>
              <a:gd name="connsiteY4-730" fmla="*/ 1340928 h 2261507"/>
              <a:gd name="connsiteX5-731" fmla="*/ 815546 w 2131541"/>
              <a:gd name="connsiteY5-732" fmla="*/ 1081436 h 2261507"/>
              <a:gd name="connsiteX6-733" fmla="*/ 611660 w 2131541"/>
              <a:gd name="connsiteY6-734" fmla="*/ 129966 h 2261507"/>
              <a:gd name="connsiteX7-735" fmla="*/ 1044146 w 2131541"/>
              <a:gd name="connsiteY7-736" fmla="*/ 908442 h 2261507"/>
              <a:gd name="connsiteX8-737" fmla="*/ 1161536 w 2131541"/>
              <a:gd name="connsiteY8-738" fmla="*/ 220 h 2261507"/>
              <a:gd name="connsiteX9-739" fmla="*/ 1315995 w 2131541"/>
              <a:gd name="connsiteY9-740" fmla="*/ 914620 h 2261507"/>
              <a:gd name="connsiteX10-741" fmla="*/ 1723768 w 2131541"/>
              <a:gd name="connsiteY10-742" fmla="*/ 160858 h 2261507"/>
              <a:gd name="connsiteX11-743" fmla="*/ 1668163 w 2131541"/>
              <a:gd name="connsiteY11-744" fmla="*/ 191750 h 2261507"/>
              <a:gd name="connsiteX12-745" fmla="*/ 1600200 w 2131541"/>
              <a:gd name="connsiteY12-746" fmla="*/ 1056723 h 2261507"/>
              <a:gd name="connsiteX13-747" fmla="*/ 2131541 w 2131541"/>
              <a:gd name="connsiteY13-748" fmla="*/ 519204 h 2261507"/>
              <a:gd name="connsiteX14-749" fmla="*/ 1810265 w 2131541"/>
              <a:gd name="connsiteY14-750" fmla="*/ 1248253 h 2261507"/>
              <a:gd name="connsiteX15-751" fmla="*/ 1594022 w 2131541"/>
              <a:gd name="connsiteY15-752" fmla="*/ 2100869 h 2261507"/>
              <a:gd name="connsiteX16-753" fmla="*/ 1606379 w 2131541"/>
              <a:gd name="connsiteY16-754" fmla="*/ 2261507 h 2261507"/>
              <a:gd name="connsiteX17-755" fmla="*/ 963827 w 2131541"/>
              <a:gd name="connsiteY17-756" fmla="*/ 2255328 h 2261507"/>
              <a:gd name="connsiteX0-757" fmla="*/ 963827 w 2131541"/>
              <a:gd name="connsiteY0-758" fmla="*/ 2255141 h 2261320"/>
              <a:gd name="connsiteX1-759" fmla="*/ 957649 w 2131541"/>
              <a:gd name="connsiteY1-760" fmla="*/ 2075968 h 2261320"/>
              <a:gd name="connsiteX2-761" fmla="*/ 537519 w 2131541"/>
              <a:gd name="connsiteY2-762" fmla="*/ 1674374 h 2261320"/>
              <a:gd name="connsiteX3-763" fmla="*/ 0 w 2131541"/>
              <a:gd name="connsiteY3-764" fmla="*/ 1383990 h 2261320"/>
              <a:gd name="connsiteX4-765" fmla="*/ 518984 w 2131541"/>
              <a:gd name="connsiteY4-766" fmla="*/ 1340741 h 2261320"/>
              <a:gd name="connsiteX5-767" fmla="*/ 815546 w 2131541"/>
              <a:gd name="connsiteY5-768" fmla="*/ 1081249 h 2261320"/>
              <a:gd name="connsiteX6-769" fmla="*/ 611660 w 2131541"/>
              <a:gd name="connsiteY6-770" fmla="*/ 129779 h 2261320"/>
              <a:gd name="connsiteX7-771" fmla="*/ 1044146 w 2131541"/>
              <a:gd name="connsiteY7-772" fmla="*/ 908255 h 2261320"/>
              <a:gd name="connsiteX8-773" fmla="*/ 1161536 w 2131541"/>
              <a:gd name="connsiteY8-774" fmla="*/ 33 h 2261320"/>
              <a:gd name="connsiteX9-775" fmla="*/ 1315995 w 2131541"/>
              <a:gd name="connsiteY9-776" fmla="*/ 914433 h 2261320"/>
              <a:gd name="connsiteX10-777" fmla="*/ 1723768 w 2131541"/>
              <a:gd name="connsiteY10-778" fmla="*/ 160671 h 2261320"/>
              <a:gd name="connsiteX11-779" fmla="*/ 1668163 w 2131541"/>
              <a:gd name="connsiteY11-780" fmla="*/ 191563 h 2261320"/>
              <a:gd name="connsiteX12-781" fmla="*/ 1600200 w 2131541"/>
              <a:gd name="connsiteY12-782" fmla="*/ 1056536 h 2261320"/>
              <a:gd name="connsiteX13-783" fmla="*/ 2131541 w 2131541"/>
              <a:gd name="connsiteY13-784" fmla="*/ 519017 h 2261320"/>
              <a:gd name="connsiteX14-785" fmla="*/ 1810265 w 2131541"/>
              <a:gd name="connsiteY14-786" fmla="*/ 1248066 h 2261320"/>
              <a:gd name="connsiteX15-787" fmla="*/ 1594022 w 2131541"/>
              <a:gd name="connsiteY15-788" fmla="*/ 2100682 h 2261320"/>
              <a:gd name="connsiteX16-789" fmla="*/ 1606379 w 2131541"/>
              <a:gd name="connsiteY16-790" fmla="*/ 2261320 h 2261320"/>
              <a:gd name="connsiteX17-791" fmla="*/ 963827 w 2131541"/>
              <a:gd name="connsiteY17-792" fmla="*/ 2255141 h 2261320"/>
              <a:gd name="connsiteX0-793" fmla="*/ 963827 w 2131541"/>
              <a:gd name="connsiteY0-794" fmla="*/ 2255141 h 2261320"/>
              <a:gd name="connsiteX1-795" fmla="*/ 957649 w 2131541"/>
              <a:gd name="connsiteY1-796" fmla="*/ 2075968 h 2261320"/>
              <a:gd name="connsiteX2-797" fmla="*/ 537519 w 2131541"/>
              <a:gd name="connsiteY2-798" fmla="*/ 1674374 h 2261320"/>
              <a:gd name="connsiteX3-799" fmla="*/ 0 w 2131541"/>
              <a:gd name="connsiteY3-800" fmla="*/ 1383990 h 2261320"/>
              <a:gd name="connsiteX4-801" fmla="*/ 518984 w 2131541"/>
              <a:gd name="connsiteY4-802" fmla="*/ 1340741 h 2261320"/>
              <a:gd name="connsiteX5-803" fmla="*/ 815546 w 2131541"/>
              <a:gd name="connsiteY5-804" fmla="*/ 1081249 h 2261320"/>
              <a:gd name="connsiteX6-805" fmla="*/ 611660 w 2131541"/>
              <a:gd name="connsiteY6-806" fmla="*/ 129779 h 2261320"/>
              <a:gd name="connsiteX7-807" fmla="*/ 1044146 w 2131541"/>
              <a:gd name="connsiteY7-808" fmla="*/ 908255 h 2261320"/>
              <a:gd name="connsiteX8-809" fmla="*/ 1161536 w 2131541"/>
              <a:gd name="connsiteY8-810" fmla="*/ 33 h 2261320"/>
              <a:gd name="connsiteX9-811" fmla="*/ 1315995 w 2131541"/>
              <a:gd name="connsiteY9-812" fmla="*/ 914433 h 2261320"/>
              <a:gd name="connsiteX10-813" fmla="*/ 1723768 w 2131541"/>
              <a:gd name="connsiteY10-814" fmla="*/ 160671 h 2261320"/>
              <a:gd name="connsiteX11-815" fmla="*/ 1668163 w 2131541"/>
              <a:gd name="connsiteY11-816" fmla="*/ 191563 h 2261320"/>
              <a:gd name="connsiteX12-817" fmla="*/ 1600200 w 2131541"/>
              <a:gd name="connsiteY12-818" fmla="*/ 1056536 h 2261320"/>
              <a:gd name="connsiteX13-819" fmla="*/ 2131541 w 2131541"/>
              <a:gd name="connsiteY13-820" fmla="*/ 519017 h 2261320"/>
              <a:gd name="connsiteX14-821" fmla="*/ 1810265 w 2131541"/>
              <a:gd name="connsiteY14-822" fmla="*/ 1248066 h 2261320"/>
              <a:gd name="connsiteX15-823" fmla="*/ 1594022 w 2131541"/>
              <a:gd name="connsiteY15-824" fmla="*/ 2100682 h 2261320"/>
              <a:gd name="connsiteX16-825" fmla="*/ 1606379 w 2131541"/>
              <a:gd name="connsiteY16-826" fmla="*/ 2261320 h 2261320"/>
              <a:gd name="connsiteX17-827" fmla="*/ 963827 w 2131541"/>
              <a:gd name="connsiteY17-828" fmla="*/ 2255141 h 2261320"/>
              <a:gd name="connsiteX0-829" fmla="*/ 963827 w 2131541"/>
              <a:gd name="connsiteY0-830" fmla="*/ 2255141 h 2261320"/>
              <a:gd name="connsiteX1-831" fmla="*/ 957649 w 2131541"/>
              <a:gd name="connsiteY1-832" fmla="*/ 2075968 h 2261320"/>
              <a:gd name="connsiteX2-833" fmla="*/ 537519 w 2131541"/>
              <a:gd name="connsiteY2-834" fmla="*/ 1674374 h 2261320"/>
              <a:gd name="connsiteX3-835" fmla="*/ 0 w 2131541"/>
              <a:gd name="connsiteY3-836" fmla="*/ 1383990 h 2261320"/>
              <a:gd name="connsiteX4-837" fmla="*/ 518984 w 2131541"/>
              <a:gd name="connsiteY4-838" fmla="*/ 1340741 h 2261320"/>
              <a:gd name="connsiteX5-839" fmla="*/ 815546 w 2131541"/>
              <a:gd name="connsiteY5-840" fmla="*/ 1081249 h 2261320"/>
              <a:gd name="connsiteX6-841" fmla="*/ 611660 w 2131541"/>
              <a:gd name="connsiteY6-842" fmla="*/ 129779 h 2261320"/>
              <a:gd name="connsiteX7-843" fmla="*/ 1044146 w 2131541"/>
              <a:gd name="connsiteY7-844" fmla="*/ 908255 h 2261320"/>
              <a:gd name="connsiteX8-845" fmla="*/ 1161536 w 2131541"/>
              <a:gd name="connsiteY8-846" fmla="*/ 33 h 2261320"/>
              <a:gd name="connsiteX9-847" fmla="*/ 1315995 w 2131541"/>
              <a:gd name="connsiteY9-848" fmla="*/ 914433 h 2261320"/>
              <a:gd name="connsiteX10-849" fmla="*/ 1723768 w 2131541"/>
              <a:gd name="connsiteY10-850" fmla="*/ 160671 h 2261320"/>
              <a:gd name="connsiteX11-851" fmla="*/ 1822622 w 2131541"/>
              <a:gd name="connsiteY11-852" fmla="*/ 228633 h 2261320"/>
              <a:gd name="connsiteX12-853" fmla="*/ 1600200 w 2131541"/>
              <a:gd name="connsiteY12-854" fmla="*/ 1056536 h 2261320"/>
              <a:gd name="connsiteX13-855" fmla="*/ 2131541 w 2131541"/>
              <a:gd name="connsiteY13-856" fmla="*/ 519017 h 2261320"/>
              <a:gd name="connsiteX14-857" fmla="*/ 1810265 w 2131541"/>
              <a:gd name="connsiteY14-858" fmla="*/ 1248066 h 2261320"/>
              <a:gd name="connsiteX15-859" fmla="*/ 1594022 w 2131541"/>
              <a:gd name="connsiteY15-860" fmla="*/ 2100682 h 2261320"/>
              <a:gd name="connsiteX16-861" fmla="*/ 1606379 w 2131541"/>
              <a:gd name="connsiteY16-862" fmla="*/ 2261320 h 2261320"/>
              <a:gd name="connsiteX17-863" fmla="*/ 963827 w 2131541"/>
              <a:gd name="connsiteY17-864" fmla="*/ 2255141 h 2261320"/>
              <a:gd name="connsiteX0-865" fmla="*/ 963827 w 2131541"/>
              <a:gd name="connsiteY0-866" fmla="*/ 2255141 h 2261320"/>
              <a:gd name="connsiteX1-867" fmla="*/ 957649 w 2131541"/>
              <a:gd name="connsiteY1-868" fmla="*/ 2075968 h 2261320"/>
              <a:gd name="connsiteX2-869" fmla="*/ 537519 w 2131541"/>
              <a:gd name="connsiteY2-870" fmla="*/ 1674374 h 2261320"/>
              <a:gd name="connsiteX3-871" fmla="*/ 0 w 2131541"/>
              <a:gd name="connsiteY3-872" fmla="*/ 1383990 h 2261320"/>
              <a:gd name="connsiteX4-873" fmla="*/ 518984 w 2131541"/>
              <a:gd name="connsiteY4-874" fmla="*/ 1340741 h 2261320"/>
              <a:gd name="connsiteX5-875" fmla="*/ 815546 w 2131541"/>
              <a:gd name="connsiteY5-876" fmla="*/ 1081249 h 2261320"/>
              <a:gd name="connsiteX6-877" fmla="*/ 611660 w 2131541"/>
              <a:gd name="connsiteY6-878" fmla="*/ 129779 h 2261320"/>
              <a:gd name="connsiteX7-879" fmla="*/ 1044146 w 2131541"/>
              <a:gd name="connsiteY7-880" fmla="*/ 908255 h 2261320"/>
              <a:gd name="connsiteX8-881" fmla="*/ 1161536 w 2131541"/>
              <a:gd name="connsiteY8-882" fmla="*/ 33 h 2261320"/>
              <a:gd name="connsiteX9-883" fmla="*/ 1315995 w 2131541"/>
              <a:gd name="connsiteY9-884" fmla="*/ 914433 h 2261320"/>
              <a:gd name="connsiteX10-885" fmla="*/ 1723768 w 2131541"/>
              <a:gd name="connsiteY10-886" fmla="*/ 160671 h 2261320"/>
              <a:gd name="connsiteX11-887" fmla="*/ 1600200 w 2131541"/>
              <a:gd name="connsiteY11-888" fmla="*/ 1056536 h 2261320"/>
              <a:gd name="connsiteX12-889" fmla="*/ 2131541 w 2131541"/>
              <a:gd name="connsiteY12-890" fmla="*/ 519017 h 2261320"/>
              <a:gd name="connsiteX13-891" fmla="*/ 1810265 w 2131541"/>
              <a:gd name="connsiteY13-892" fmla="*/ 1248066 h 2261320"/>
              <a:gd name="connsiteX14-893" fmla="*/ 1594022 w 2131541"/>
              <a:gd name="connsiteY14-894" fmla="*/ 2100682 h 2261320"/>
              <a:gd name="connsiteX15-895" fmla="*/ 1606379 w 2131541"/>
              <a:gd name="connsiteY15-896" fmla="*/ 2261320 h 2261320"/>
              <a:gd name="connsiteX16-897" fmla="*/ 963827 w 2131541"/>
              <a:gd name="connsiteY16-898" fmla="*/ 2255141 h 2261320"/>
              <a:gd name="connsiteX0-899" fmla="*/ 963827 w 2131541"/>
              <a:gd name="connsiteY0-900" fmla="*/ 2255141 h 2261320"/>
              <a:gd name="connsiteX1-901" fmla="*/ 957649 w 2131541"/>
              <a:gd name="connsiteY1-902" fmla="*/ 2075968 h 2261320"/>
              <a:gd name="connsiteX2-903" fmla="*/ 537519 w 2131541"/>
              <a:gd name="connsiteY2-904" fmla="*/ 1674374 h 2261320"/>
              <a:gd name="connsiteX3-905" fmla="*/ 0 w 2131541"/>
              <a:gd name="connsiteY3-906" fmla="*/ 1383990 h 2261320"/>
              <a:gd name="connsiteX4-907" fmla="*/ 518984 w 2131541"/>
              <a:gd name="connsiteY4-908" fmla="*/ 1340741 h 2261320"/>
              <a:gd name="connsiteX5-909" fmla="*/ 815546 w 2131541"/>
              <a:gd name="connsiteY5-910" fmla="*/ 1081249 h 2261320"/>
              <a:gd name="connsiteX6-911" fmla="*/ 611660 w 2131541"/>
              <a:gd name="connsiteY6-912" fmla="*/ 129779 h 2261320"/>
              <a:gd name="connsiteX7-913" fmla="*/ 1044146 w 2131541"/>
              <a:gd name="connsiteY7-914" fmla="*/ 908255 h 2261320"/>
              <a:gd name="connsiteX8-915" fmla="*/ 1161536 w 2131541"/>
              <a:gd name="connsiteY8-916" fmla="*/ 33 h 2261320"/>
              <a:gd name="connsiteX9-917" fmla="*/ 1315995 w 2131541"/>
              <a:gd name="connsiteY9-918" fmla="*/ 914433 h 2261320"/>
              <a:gd name="connsiteX10-919" fmla="*/ 1723768 w 2131541"/>
              <a:gd name="connsiteY10-920" fmla="*/ 160671 h 2261320"/>
              <a:gd name="connsiteX11-921" fmla="*/ 1600200 w 2131541"/>
              <a:gd name="connsiteY11-922" fmla="*/ 1056536 h 2261320"/>
              <a:gd name="connsiteX12-923" fmla="*/ 2131541 w 2131541"/>
              <a:gd name="connsiteY12-924" fmla="*/ 519017 h 2261320"/>
              <a:gd name="connsiteX13-925" fmla="*/ 1810265 w 2131541"/>
              <a:gd name="connsiteY13-926" fmla="*/ 1248066 h 2261320"/>
              <a:gd name="connsiteX14-927" fmla="*/ 1594022 w 2131541"/>
              <a:gd name="connsiteY14-928" fmla="*/ 2100682 h 2261320"/>
              <a:gd name="connsiteX15-929" fmla="*/ 1606379 w 2131541"/>
              <a:gd name="connsiteY15-930" fmla="*/ 2261320 h 2261320"/>
              <a:gd name="connsiteX16-931" fmla="*/ 963827 w 2131541"/>
              <a:gd name="connsiteY16-932" fmla="*/ 2255141 h 2261320"/>
              <a:gd name="connsiteX0-933" fmla="*/ 963827 w 2131541"/>
              <a:gd name="connsiteY0-934" fmla="*/ 2255141 h 2261320"/>
              <a:gd name="connsiteX1-935" fmla="*/ 957649 w 2131541"/>
              <a:gd name="connsiteY1-936" fmla="*/ 2075968 h 2261320"/>
              <a:gd name="connsiteX2-937" fmla="*/ 537519 w 2131541"/>
              <a:gd name="connsiteY2-938" fmla="*/ 1674374 h 2261320"/>
              <a:gd name="connsiteX3-939" fmla="*/ 0 w 2131541"/>
              <a:gd name="connsiteY3-940" fmla="*/ 1383990 h 2261320"/>
              <a:gd name="connsiteX4-941" fmla="*/ 518984 w 2131541"/>
              <a:gd name="connsiteY4-942" fmla="*/ 1340741 h 2261320"/>
              <a:gd name="connsiteX5-943" fmla="*/ 815546 w 2131541"/>
              <a:gd name="connsiteY5-944" fmla="*/ 1081249 h 2261320"/>
              <a:gd name="connsiteX6-945" fmla="*/ 611660 w 2131541"/>
              <a:gd name="connsiteY6-946" fmla="*/ 129779 h 2261320"/>
              <a:gd name="connsiteX7-947" fmla="*/ 1044146 w 2131541"/>
              <a:gd name="connsiteY7-948" fmla="*/ 908255 h 2261320"/>
              <a:gd name="connsiteX8-949" fmla="*/ 1161536 w 2131541"/>
              <a:gd name="connsiteY8-950" fmla="*/ 33 h 2261320"/>
              <a:gd name="connsiteX9-951" fmla="*/ 1315995 w 2131541"/>
              <a:gd name="connsiteY9-952" fmla="*/ 914433 h 2261320"/>
              <a:gd name="connsiteX10-953" fmla="*/ 1723768 w 2131541"/>
              <a:gd name="connsiteY10-954" fmla="*/ 160671 h 2261320"/>
              <a:gd name="connsiteX11-955" fmla="*/ 1600200 w 2131541"/>
              <a:gd name="connsiteY11-956" fmla="*/ 1056536 h 2261320"/>
              <a:gd name="connsiteX12-957" fmla="*/ 2131541 w 2131541"/>
              <a:gd name="connsiteY12-958" fmla="*/ 519017 h 2261320"/>
              <a:gd name="connsiteX13-959" fmla="*/ 1810265 w 2131541"/>
              <a:gd name="connsiteY13-960" fmla="*/ 1248066 h 2261320"/>
              <a:gd name="connsiteX14-961" fmla="*/ 1594022 w 2131541"/>
              <a:gd name="connsiteY14-962" fmla="*/ 2100682 h 2261320"/>
              <a:gd name="connsiteX15-963" fmla="*/ 1606379 w 2131541"/>
              <a:gd name="connsiteY15-964" fmla="*/ 2261320 h 2261320"/>
              <a:gd name="connsiteX16-965" fmla="*/ 963827 w 2131541"/>
              <a:gd name="connsiteY16-966" fmla="*/ 2255141 h 2261320"/>
              <a:gd name="connsiteX0-967" fmla="*/ 963827 w 2131541"/>
              <a:gd name="connsiteY0-968" fmla="*/ 2255141 h 2261320"/>
              <a:gd name="connsiteX1-969" fmla="*/ 957649 w 2131541"/>
              <a:gd name="connsiteY1-970" fmla="*/ 2075968 h 2261320"/>
              <a:gd name="connsiteX2-971" fmla="*/ 537519 w 2131541"/>
              <a:gd name="connsiteY2-972" fmla="*/ 1674374 h 2261320"/>
              <a:gd name="connsiteX3-973" fmla="*/ 0 w 2131541"/>
              <a:gd name="connsiteY3-974" fmla="*/ 1383990 h 2261320"/>
              <a:gd name="connsiteX4-975" fmla="*/ 518984 w 2131541"/>
              <a:gd name="connsiteY4-976" fmla="*/ 1340741 h 2261320"/>
              <a:gd name="connsiteX5-977" fmla="*/ 815546 w 2131541"/>
              <a:gd name="connsiteY5-978" fmla="*/ 1081249 h 2261320"/>
              <a:gd name="connsiteX6-979" fmla="*/ 611660 w 2131541"/>
              <a:gd name="connsiteY6-980" fmla="*/ 129779 h 2261320"/>
              <a:gd name="connsiteX7-981" fmla="*/ 1044146 w 2131541"/>
              <a:gd name="connsiteY7-982" fmla="*/ 908255 h 2261320"/>
              <a:gd name="connsiteX8-983" fmla="*/ 1161536 w 2131541"/>
              <a:gd name="connsiteY8-984" fmla="*/ 33 h 2261320"/>
              <a:gd name="connsiteX9-985" fmla="*/ 1315995 w 2131541"/>
              <a:gd name="connsiteY9-986" fmla="*/ 914433 h 2261320"/>
              <a:gd name="connsiteX10-987" fmla="*/ 1723768 w 2131541"/>
              <a:gd name="connsiteY10-988" fmla="*/ 160671 h 2261320"/>
              <a:gd name="connsiteX11-989" fmla="*/ 1600200 w 2131541"/>
              <a:gd name="connsiteY11-990" fmla="*/ 1056536 h 2261320"/>
              <a:gd name="connsiteX12-991" fmla="*/ 2131541 w 2131541"/>
              <a:gd name="connsiteY12-992" fmla="*/ 519017 h 2261320"/>
              <a:gd name="connsiteX13-993" fmla="*/ 1810265 w 2131541"/>
              <a:gd name="connsiteY13-994" fmla="*/ 1248066 h 2261320"/>
              <a:gd name="connsiteX14-995" fmla="*/ 1594022 w 2131541"/>
              <a:gd name="connsiteY14-996" fmla="*/ 2100682 h 2261320"/>
              <a:gd name="connsiteX15-997" fmla="*/ 1606379 w 2131541"/>
              <a:gd name="connsiteY15-998" fmla="*/ 2261320 h 2261320"/>
              <a:gd name="connsiteX16-999" fmla="*/ 963827 w 2131541"/>
              <a:gd name="connsiteY16-1000" fmla="*/ 2255141 h 2261320"/>
              <a:gd name="connsiteX0-1001" fmla="*/ 963827 w 2131541"/>
              <a:gd name="connsiteY0-1002" fmla="*/ 2255141 h 2261320"/>
              <a:gd name="connsiteX1-1003" fmla="*/ 957649 w 2131541"/>
              <a:gd name="connsiteY1-1004" fmla="*/ 2075968 h 2261320"/>
              <a:gd name="connsiteX2-1005" fmla="*/ 537519 w 2131541"/>
              <a:gd name="connsiteY2-1006" fmla="*/ 1674374 h 2261320"/>
              <a:gd name="connsiteX3-1007" fmla="*/ 0 w 2131541"/>
              <a:gd name="connsiteY3-1008" fmla="*/ 1383990 h 2261320"/>
              <a:gd name="connsiteX4-1009" fmla="*/ 518984 w 2131541"/>
              <a:gd name="connsiteY4-1010" fmla="*/ 1340741 h 2261320"/>
              <a:gd name="connsiteX5-1011" fmla="*/ 815546 w 2131541"/>
              <a:gd name="connsiteY5-1012" fmla="*/ 1081249 h 2261320"/>
              <a:gd name="connsiteX6-1013" fmla="*/ 611660 w 2131541"/>
              <a:gd name="connsiteY6-1014" fmla="*/ 129779 h 2261320"/>
              <a:gd name="connsiteX7-1015" fmla="*/ 1044146 w 2131541"/>
              <a:gd name="connsiteY7-1016" fmla="*/ 908255 h 2261320"/>
              <a:gd name="connsiteX8-1017" fmla="*/ 1161536 w 2131541"/>
              <a:gd name="connsiteY8-1018" fmla="*/ 33 h 2261320"/>
              <a:gd name="connsiteX9-1019" fmla="*/ 1315995 w 2131541"/>
              <a:gd name="connsiteY9-1020" fmla="*/ 914433 h 2261320"/>
              <a:gd name="connsiteX10-1021" fmla="*/ 1723768 w 2131541"/>
              <a:gd name="connsiteY10-1022" fmla="*/ 160671 h 2261320"/>
              <a:gd name="connsiteX11-1023" fmla="*/ 1600200 w 2131541"/>
              <a:gd name="connsiteY11-1024" fmla="*/ 1056536 h 2261320"/>
              <a:gd name="connsiteX12-1025" fmla="*/ 2131541 w 2131541"/>
              <a:gd name="connsiteY12-1026" fmla="*/ 519017 h 2261320"/>
              <a:gd name="connsiteX13-1027" fmla="*/ 1810265 w 2131541"/>
              <a:gd name="connsiteY13-1028" fmla="*/ 1248066 h 2261320"/>
              <a:gd name="connsiteX14-1029" fmla="*/ 1594022 w 2131541"/>
              <a:gd name="connsiteY14-1030" fmla="*/ 2100682 h 2261320"/>
              <a:gd name="connsiteX15-1031" fmla="*/ 1606379 w 2131541"/>
              <a:gd name="connsiteY15-1032" fmla="*/ 2261320 h 2261320"/>
              <a:gd name="connsiteX16-1033" fmla="*/ 963827 w 2131541"/>
              <a:gd name="connsiteY16-1034" fmla="*/ 2255141 h 2261320"/>
              <a:gd name="connsiteX0-1035" fmla="*/ 963827 w 2131541"/>
              <a:gd name="connsiteY0-1036" fmla="*/ 2255141 h 2261320"/>
              <a:gd name="connsiteX1-1037" fmla="*/ 957649 w 2131541"/>
              <a:gd name="connsiteY1-1038" fmla="*/ 2075968 h 2261320"/>
              <a:gd name="connsiteX2-1039" fmla="*/ 537519 w 2131541"/>
              <a:gd name="connsiteY2-1040" fmla="*/ 1674374 h 2261320"/>
              <a:gd name="connsiteX3-1041" fmla="*/ 0 w 2131541"/>
              <a:gd name="connsiteY3-1042" fmla="*/ 1383990 h 2261320"/>
              <a:gd name="connsiteX4-1043" fmla="*/ 518984 w 2131541"/>
              <a:gd name="connsiteY4-1044" fmla="*/ 1340741 h 2261320"/>
              <a:gd name="connsiteX5-1045" fmla="*/ 815546 w 2131541"/>
              <a:gd name="connsiteY5-1046" fmla="*/ 1081249 h 2261320"/>
              <a:gd name="connsiteX6-1047" fmla="*/ 611660 w 2131541"/>
              <a:gd name="connsiteY6-1048" fmla="*/ 129779 h 2261320"/>
              <a:gd name="connsiteX7-1049" fmla="*/ 1044146 w 2131541"/>
              <a:gd name="connsiteY7-1050" fmla="*/ 908255 h 2261320"/>
              <a:gd name="connsiteX8-1051" fmla="*/ 1161536 w 2131541"/>
              <a:gd name="connsiteY8-1052" fmla="*/ 33 h 2261320"/>
              <a:gd name="connsiteX9-1053" fmla="*/ 1315995 w 2131541"/>
              <a:gd name="connsiteY9-1054" fmla="*/ 914433 h 2261320"/>
              <a:gd name="connsiteX10-1055" fmla="*/ 1723768 w 2131541"/>
              <a:gd name="connsiteY10-1056" fmla="*/ 160671 h 2261320"/>
              <a:gd name="connsiteX11-1057" fmla="*/ 1600200 w 2131541"/>
              <a:gd name="connsiteY11-1058" fmla="*/ 1056536 h 2261320"/>
              <a:gd name="connsiteX12-1059" fmla="*/ 2131541 w 2131541"/>
              <a:gd name="connsiteY12-1060" fmla="*/ 519017 h 2261320"/>
              <a:gd name="connsiteX13-1061" fmla="*/ 1810265 w 2131541"/>
              <a:gd name="connsiteY13-1062" fmla="*/ 1248066 h 2261320"/>
              <a:gd name="connsiteX14-1063" fmla="*/ 1594022 w 2131541"/>
              <a:gd name="connsiteY14-1064" fmla="*/ 2100682 h 2261320"/>
              <a:gd name="connsiteX15-1065" fmla="*/ 1606379 w 2131541"/>
              <a:gd name="connsiteY15-1066" fmla="*/ 2261320 h 2261320"/>
              <a:gd name="connsiteX16-1067" fmla="*/ 963827 w 2131541"/>
              <a:gd name="connsiteY16-1068" fmla="*/ 2255141 h 2261320"/>
              <a:gd name="connsiteX0-1069" fmla="*/ 963827 w 2149963"/>
              <a:gd name="connsiteY0-1070" fmla="*/ 2255141 h 2261320"/>
              <a:gd name="connsiteX1-1071" fmla="*/ 957649 w 2149963"/>
              <a:gd name="connsiteY1-1072" fmla="*/ 2075968 h 2261320"/>
              <a:gd name="connsiteX2-1073" fmla="*/ 537519 w 2149963"/>
              <a:gd name="connsiteY2-1074" fmla="*/ 1674374 h 2261320"/>
              <a:gd name="connsiteX3-1075" fmla="*/ 0 w 2149963"/>
              <a:gd name="connsiteY3-1076" fmla="*/ 1383990 h 2261320"/>
              <a:gd name="connsiteX4-1077" fmla="*/ 518984 w 2149963"/>
              <a:gd name="connsiteY4-1078" fmla="*/ 1340741 h 2261320"/>
              <a:gd name="connsiteX5-1079" fmla="*/ 815546 w 2149963"/>
              <a:gd name="connsiteY5-1080" fmla="*/ 1081249 h 2261320"/>
              <a:gd name="connsiteX6-1081" fmla="*/ 611660 w 2149963"/>
              <a:gd name="connsiteY6-1082" fmla="*/ 129779 h 2261320"/>
              <a:gd name="connsiteX7-1083" fmla="*/ 1044146 w 2149963"/>
              <a:gd name="connsiteY7-1084" fmla="*/ 908255 h 2261320"/>
              <a:gd name="connsiteX8-1085" fmla="*/ 1161536 w 2149963"/>
              <a:gd name="connsiteY8-1086" fmla="*/ 33 h 2261320"/>
              <a:gd name="connsiteX9-1087" fmla="*/ 1315995 w 2149963"/>
              <a:gd name="connsiteY9-1088" fmla="*/ 914433 h 2261320"/>
              <a:gd name="connsiteX10-1089" fmla="*/ 1723768 w 2149963"/>
              <a:gd name="connsiteY10-1090" fmla="*/ 160671 h 2261320"/>
              <a:gd name="connsiteX11-1091" fmla="*/ 1600200 w 2149963"/>
              <a:gd name="connsiteY11-1092" fmla="*/ 1056536 h 2261320"/>
              <a:gd name="connsiteX12-1093" fmla="*/ 2131541 w 2149963"/>
              <a:gd name="connsiteY12-1094" fmla="*/ 519017 h 2261320"/>
              <a:gd name="connsiteX13-1095" fmla="*/ 1810265 w 2149963"/>
              <a:gd name="connsiteY13-1096" fmla="*/ 1248066 h 2261320"/>
              <a:gd name="connsiteX14-1097" fmla="*/ 1594022 w 2149963"/>
              <a:gd name="connsiteY14-1098" fmla="*/ 2100682 h 2261320"/>
              <a:gd name="connsiteX15-1099" fmla="*/ 1606379 w 2149963"/>
              <a:gd name="connsiteY15-1100" fmla="*/ 2261320 h 2261320"/>
              <a:gd name="connsiteX16-1101" fmla="*/ 963827 w 2149963"/>
              <a:gd name="connsiteY16-1102" fmla="*/ 2255141 h 2261320"/>
              <a:gd name="connsiteX0-1103" fmla="*/ 963827 w 2148659"/>
              <a:gd name="connsiteY0-1104" fmla="*/ 2255141 h 2261320"/>
              <a:gd name="connsiteX1-1105" fmla="*/ 957649 w 2148659"/>
              <a:gd name="connsiteY1-1106" fmla="*/ 2075968 h 2261320"/>
              <a:gd name="connsiteX2-1107" fmla="*/ 537519 w 2148659"/>
              <a:gd name="connsiteY2-1108" fmla="*/ 1674374 h 2261320"/>
              <a:gd name="connsiteX3-1109" fmla="*/ 0 w 2148659"/>
              <a:gd name="connsiteY3-1110" fmla="*/ 1383990 h 2261320"/>
              <a:gd name="connsiteX4-1111" fmla="*/ 518984 w 2148659"/>
              <a:gd name="connsiteY4-1112" fmla="*/ 1340741 h 2261320"/>
              <a:gd name="connsiteX5-1113" fmla="*/ 815546 w 2148659"/>
              <a:gd name="connsiteY5-1114" fmla="*/ 1081249 h 2261320"/>
              <a:gd name="connsiteX6-1115" fmla="*/ 611660 w 2148659"/>
              <a:gd name="connsiteY6-1116" fmla="*/ 129779 h 2261320"/>
              <a:gd name="connsiteX7-1117" fmla="*/ 1044146 w 2148659"/>
              <a:gd name="connsiteY7-1118" fmla="*/ 908255 h 2261320"/>
              <a:gd name="connsiteX8-1119" fmla="*/ 1161536 w 2148659"/>
              <a:gd name="connsiteY8-1120" fmla="*/ 33 h 2261320"/>
              <a:gd name="connsiteX9-1121" fmla="*/ 1315995 w 2148659"/>
              <a:gd name="connsiteY9-1122" fmla="*/ 914433 h 2261320"/>
              <a:gd name="connsiteX10-1123" fmla="*/ 1723768 w 2148659"/>
              <a:gd name="connsiteY10-1124" fmla="*/ 160671 h 2261320"/>
              <a:gd name="connsiteX11-1125" fmla="*/ 1600200 w 2148659"/>
              <a:gd name="connsiteY11-1126" fmla="*/ 1056536 h 2261320"/>
              <a:gd name="connsiteX12-1127" fmla="*/ 2131541 w 2148659"/>
              <a:gd name="connsiteY12-1128" fmla="*/ 519017 h 2261320"/>
              <a:gd name="connsiteX13-1129" fmla="*/ 1810265 w 2148659"/>
              <a:gd name="connsiteY13-1130" fmla="*/ 1248066 h 2261320"/>
              <a:gd name="connsiteX14-1131" fmla="*/ 1594022 w 2148659"/>
              <a:gd name="connsiteY14-1132" fmla="*/ 2100682 h 2261320"/>
              <a:gd name="connsiteX15-1133" fmla="*/ 1606379 w 2148659"/>
              <a:gd name="connsiteY15-1134" fmla="*/ 2261320 h 2261320"/>
              <a:gd name="connsiteX16-1135" fmla="*/ 963827 w 2148659"/>
              <a:gd name="connsiteY16-1136" fmla="*/ 2255141 h 2261320"/>
              <a:gd name="connsiteX0-1137" fmla="*/ 963827 w 2148659"/>
              <a:gd name="connsiteY0-1138" fmla="*/ 2255141 h 2261320"/>
              <a:gd name="connsiteX1-1139" fmla="*/ 957649 w 2148659"/>
              <a:gd name="connsiteY1-1140" fmla="*/ 2075968 h 2261320"/>
              <a:gd name="connsiteX2-1141" fmla="*/ 537519 w 2148659"/>
              <a:gd name="connsiteY2-1142" fmla="*/ 1674374 h 2261320"/>
              <a:gd name="connsiteX3-1143" fmla="*/ 0 w 2148659"/>
              <a:gd name="connsiteY3-1144" fmla="*/ 1383990 h 2261320"/>
              <a:gd name="connsiteX4-1145" fmla="*/ 518984 w 2148659"/>
              <a:gd name="connsiteY4-1146" fmla="*/ 1340741 h 2261320"/>
              <a:gd name="connsiteX5-1147" fmla="*/ 815546 w 2148659"/>
              <a:gd name="connsiteY5-1148" fmla="*/ 1081249 h 2261320"/>
              <a:gd name="connsiteX6-1149" fmla="*/ 611660 w 2148659"/>
              <a:gd name="connsiteY6-1150" fmla="*/ 129779 h 2261320"/>
              <a:gd name="connsiteX7-1151" fmla="*/ 1044146 w 2148659"/>
              <a:gd name="connsiteY7-1152" fmla="*/ 908255 h 2261320"/>
              <a:gd name="connsiteX8-1153" fmla="*/ 1161536 w 2148659"/>
              <a:gd name="connsiteY8-1154" fmla="*/ 33 h 2261320"/>
              <a:gd name="connsiteX9-1155" fmla="*/ 1315995 w 2148659"/>
              <a:gd name="connsiteY9-1156" fmla="*/ 914433 h 2261320"/>
              <a:gd name="connsiteX10-1157" fmla="*/ 1723768 w 2148659"/>
              <a:gd name="connsiteY10-1158" fmla="*/ 160671 h 2261320"/>
              <a:gd name="connsiteX11-1159" fmla="*/ 1600200 w 2148659"/>
              <a:gd name="connsiteY11-1160" fmla="*/ 1056536 h 2261320"/>
              <a:gd name="connsiteX12-1161" fmla="*/ 2131541 w 2148659"/>
              <a:gd name="connsiteY12-1162" fmla="*/ 519017 h 2261320"/>
              <a:gd name="connsiteX13-1163" fmla="*/ 1810265 w 2148659"/>
              <a:gd name="connsiteY13-1164" fmla="*/ 1248066 h 2261320"/>
              <a:gd name="connsiteX14-1165" fmla="*/ 1594022 w 2148659"/>
              <a:gd name="connsiteY14-1166" fmla="*/ 2100682 h 2261320"/>
              <a:gd name="connsiteX15-1167" fmla="*/ 1606379 w 2148659"/>
              <a:gd name="connsiteY15-1168" fmla="*/ 2261320 h 2261320"/>
              <a:gd name="connsiteX16-1169" fmla="*/ 963827 w 2148659"/>
              <a:gd name="connsiteY16-1170" fmla="*/ 2255141 h 2261320"/>
              <a:gd name="connsiteX0-1171" fmla="*/ 963827 w 2148659"/>
              <a:gd name="connsiteY0-1172" fmla="*/ 2255141 h 2261320"/>
              <a:gd name="connsiteX1-1173" fmla="*/ 957649 w 2148659"/>
              <a:gd name="connsiteY1-1174" fmla="*/ 2075968 h 2261320"/>
              <a:gd name="connsiteX2-1175" fmla="*/ 537519 w 2148659"/>
              <a:gd name="connsiteY2-1176" fmla="*/ 1674374 h 2261320"/>
              <a:gd name="connsiteX3-1177" fmla="*/ 0 w 2148659"/>
              <a:gd name="connsiteY3-1178" fmla="*/ 1383990 h 2261320"/>
              <a:gd name="connsiteX4-1179" fmla="*/ 518984 w 2148659"/>
              <a:gd name="connsiteY4-1180" fmla="*/ 1340741 h 2261320"/>
              <a:gd name="connsiteX5-1181" fmla="*/ 815546 w 2148659"/>
              <a:gd name="connsiteY5-1182" fmla="*/ 1081249 h 2261320"/>
              <a:gd name="connsiteX6-1183" fmla="*/ 611660 w 2148659"/>
              <a:gd name="connsiteY6-1184" fmla="*/ 129779 h 2261320"/>
              <a:gd name="connsiteX7-1185" fmla="*/ 1044146 w 2148659"/>
              <a:gd name="connsiteY7-1186" fmla="*/ 908255 h 2261320"/>
              <a:gd name="connsiteX8-1187" fmla="*/ 1161536 w 2148659"/>
              <a:gd name="connsiteY8-1188" fmla="*/ 33 h 2261320"/>
              <a:gd name="connsiteX9-1189" fmla="*/ 1315995 w 2148659"/>
              <a:gd name="connsiteY9-1190" fmla="*/ 914433 h 2261320"/>
              <a:gd name="connsiteX10-1191" fmla="*/ 1723768 w 2148659"/>
              <a:gd name="connsiteY10-1192" fmla="*/ 160671 h 2261320"/>
              <a:gd name="connsiteX11-1193" fmla="*/ 1600200 w 2148659"/>
              <a:gd name="connsiteY11-1194" fmla="*/ 1056536 h 2261320"/>
              <a:gd name="connsiteX12-1195" fmla="*/ 2131541 w 2148659"/>
              <a:gd name="connsiteY12-1196" fmla="*/ 519017 h 2261320"/>
              <a:gd name="connsiteX13-1197" fmla="*/ 1810265 w 2148659"/>
              <a:gd name="connsiteY13-1198" fmla="*/ 1248066 h 2261320"/>
              <a:gd name="connsiteX14-1199" fmla="*/ 1594022 w 2148659"/>
              <a:gd name="connsiteY14-1200" fmla="*/ 2100682 h 2261320"/>
              <a:gd name="connsiteX15-1201" fmla="*/ 1606379 w 2148659"/>
              <a:gd name="connsiteY15-1202" fmla="*/ 2261320 h 2261320"/>
              <a:gd name="connsiteX16-1203" fmla="*/ 963827 w 2148659"/>
              <a:gd name="connsiteY16-1204" fmla="*/ 2255141 h 2261320"/>
              <a:gd name="connsiteX0-1205" fmla="*/ 963827 w 2146512"/>
              <a:gd name="connsiteY0-1206" fmla="*/ 2255141 h 2261320"/>
              <a:gd name="connsiteX1-1207" fmla="*/ 957649 w 2146512"/>
              <a:gd name="connsiteY1-1208" fmla="*/ 2075968 h 2261320"/>
              <a:gd name="connsiteX2-1209" fmla="*/ 537519 w 2146512"/>
              <a:gd name="connsiteY2-1210" fmla="*/ 1674374 h 2261320"/>
              <a:gd name="connsiteX3-1211" fmla="*/ 0 w 2146512"/>
              <a:gd name="connsiteY3-1212" fmla="*/ 1383990 h 2261320"/>
              <a:gd name="connsiteX4-1213" fmla="*/ 518984 w 2146512"/>
              <a:gd name="connsiteY4-1214" fmla="*/ 1340741 h 2261320"/>
              <a:gd name="connsiteX5-1215" fmla="*/ 815546 w 2146512"/>
              <a:gd name="connsiteY5-1216" fmla="*/ 1081249 h 2261320"/>
              <a:gd name="connsiteX6-1217" fmla="*/ 611660 w 2146512"/>
              <a:gd name="connsiteY6-1218" fmla="*/ 129779 h 2261320"/>
              <a:gd name="connsiteX7-1219" fmla="*/ 1044146 w 2146512"/>
              <a:gd name="connsiteY7-1220" fmla="*/ 908255 h 2261320"/>
              <a:gd name="connsiteX8-1221" fmla="*/ 1161536 w 2146512"/>
              <a:gd name="connsiteY8-1222" fmla="*/ 33 h 2261320"/>
              <a:gd name="connsiteX9-1223" fmla="*/ 1315995 w 2146512"/>
              <a:gd name="connsiteY9-1224" fmla="*/ 914433 h 2261320"/>
              <a:gd name="connsiteX10-1225" fmla="*/ 1723768 w 2146512"/>
              <a:gd name="connsiteY10-1226" fmla="*/ 160671 h 2261320"/>
              <a:gd name="connsiteX11-1227" fmla="*/ 1600200 w 2146512"/>
              <a:gd name="connsiteY11-1228" fmla="*/ 1056536 h 2261320"/>
              <a:gd name="connsiteX12-1229" fmla="*/ 2131541 w 2146512"/>
              <a:gd name="connsiteY12-1230" fmla="*/ 519017 h 2261320"/>
              <a:gd name="connsiteX13-1231" fmla="*/ 1810265 w 2146512"/>
              <a:gd name="connsiteY13-1232" fmla="*/ 1248066 h 2261320"/>
              <a:gd name="connsiteX14-1233" fmla="*/ 1594022 w 2146512"/>
              <a:gd name="connsiteY14-1234" fmla="*/ 2100682 h 2261320"/>
              <a:gd name="connsiteX15-1235" fmla="*/ 1606379 w 2146512"/>
              <a:gd name="connsiteY15-1236" fmla="*/ 2261320 h 2261320"/>
              <a:gd name="connsiteX16-1237" fmla="*/ 963827 w 2146512"/>
              <a:gd name="connsiteY16-1238" fmla="*/ 2255141 h 2261320"/>
              <a:gd name="connsiteX0-1239" fmla="*/ 963827 w 2146512"/>
              <a:gd name="connsiteY0-1240" fmla="*/ 2255141 h 2261320"/>
              <a:gd name="connsiteX1-1241" fmla="*/ 957649 w 2146512"/>
              <a:gd name="connsiteY1-1242" fmla="*/ 2075968 h 2261320"/>
              <a:gd name="connsiteX2-1243" fmla="*/ 537519 w 2146512"/>
              <a:gd name="connsiteY2-1244" fmla="*/ 1674374 h 2261320"/>
              <a:gd name="connsiteX3-1245" fmla="*/ 0 w 2146512"/>
              <a:gd name="connsiteY3-1246" fmla="*/ 1383990 h 2261320"/>
              <a:gd name="connsiteX4-1247" fmla="*/ 518984 w 2146512"/>
              <a:gd name="connsiteY4-1248" fmla="*/ 1340741 h 2261320"/>
              <a:gd name="connsiteX5-1249" fmla="*/ 815546 w 2146512"/>
              <a:gd name="connsiteY5-1250" fmla="*/ 1081249 h 2261320"/>
              <a:gd name="connsiteX6-1251" fmla="*/ 611660 w 2146512"/>
              <a:gd name="connsiteY6-1252" fmla="*/ 129779 h 2261320"/>
              <a:gd name="connsiteX7-1253" fmla="*/ 1044146 w 2146512"/>
              <a:gd name="connsiteY7-1254" fmla="*/ 908255 h 2261320"/>
              <a:gd name="connsiteX8-1255" fmla="*/ 1161536 w 2146512"/>
              <a:gd name="connsiteY8-1256" fmla="*/ 33 h 2261320"/>
              <a:gd name="connsiteX9-1257" fmla="*/ 1315995 w 2146512"/>
              <a:gd name="connsiteY9-1258" fmla="*/ 914433 h 2261320"/>
              <a:gd name="connsiteX10-1259" fmla="*/ 1723768 w 2146512"/>
              <a:gd name="connsiteY10-1260" fmla="*/ 160671 h 2261320"/>
              <a:gd name="connsiteX11-1261" fmla="*/ 1600200 w 2146512"/>
              <a:gd name="connsiteY11-1262" fmla="*/ 1056536 h 2261320"/>
              <a:gd name="connsiteX12-1263" fmla="*/ 2131541 w 2146512"/>
              <a:gd name="connsiteY12-1264" fmla="*/ 519017 h 2261320"/>
              <a:gd name="connsiteX13-1265" fmla="*/ 1810265 w 2146512"/>
              <a:gd name="connsiteY13-1266" fmla="*/ 1248066 h 2261320"/>
              <a:gd name="connsiteX14-1267" fmla="*/ 1594022 w 2146512"/>
              <a:gd name="connsiteY14-1268" fmla="*/ 2100682 h 2261320"/>
              <a:gd name="connsiteX15-1269" fmla="*/ 1606379 w 2146512"/>
              <a:gd name="connsiteY15-1270" fmla="*/ 2261320 h 2261320"/>
              <a:gd name="connsiteX16-1271" fmla="*/ 963827 w 2146512"/>
              <a:gd name="connsiteY16-1272" fmla="*/ 2255141 h 2261320"/>
              <a:gd name="connsiteX0-1273" fmla="*/ 963827 w 2146512"/>
              <a:gd name="connsiteY0-1274" fmla="*/ 2255141 h 2261320"/>
              <a:gd name="connsiteX1-1275" fmla="*/ 957649 w 2146512"/>
              <a:gd name="connsiteY1-1276" fmla="*/ 2075968 h 2261320"/>
              <a:gd name="connsiteX2-1277" fmla="*/ 537519 w 2146512"/>
              <a:gd name="connsiteY2-1278" fmla="*/ 1674374 h 2261320"/>
              <a:gd name="connsiteX3-1279" fmla="*/ 0 w 2146512"/>
              <a:gd name="connsiteY3-1280" fmla="*/ 1383990 h 2261320"/>
              <a:gd name="connsiteX4-1281" fmla="*/ 518984 w 2146512"/>
              <a:gd name="connsiteY4-1282" fmla="*/ 1340741 h 2261320"/>
              <a:gd name="connsiteX5-1283" fmla="*/ 815546 w 2146512"/>
              <a:gd name="connsiteY5-1284" fmla="*/ 1081249 h 2261320"/>
              <a:gd name="connsiteX6-1285" fmla="*/ 611660 w 2146512"/>
              <a:gd name="connsiteY6-1286" fmla="*/ 129779 h 2261320"/>
              <a:gd name="connsiteX7-1287" fmla="*/ 1044146 w 2146512"/>
              <a:gd name="connsiteY7-1288" fmla="*/ 908255 h 2261320"/>
              <a:gd name="connsiteX8-1289" fmla="*/ 1161536 w 2146512"/>
              <a:gd name="connsiteY8-1290" fmla="*/ 33 h 2261320"/>
              <a:gd name="connsiteX9-1291" fmla="*/ 1315995 w 2146512"/>
              <a:gd name="connsiteY9-1292" fmla="*/ 914433 h 2261320"/>
              <a:gd name="connsiteX10-1293" fmla="*/ 1723768 w 2146512"/>
              <a:gd name="connsiteY10-1294" fmla="*/ 160671 h 2261320"/>
              <a:gd name="connsiteX11-1295" fmla="*/ 1600200 w 2146512"/>
              <a:gd name="connsiteY11-1296" fmla="*/ 1056536 h 2261320"/>
              <a:gd name="connsiteX12-1297" fmla="*/ 2131541 w 2146512"/>
              <a:gd name="connsiteY12-1298" fmla="*/ 519017 h 2261320"/>
              <a:gd name="connsiteX13-1299" fmla="*/ 1810265 w 2146512"/>
              <a:gd name="connsiteY13-1300" fmla="*/ 1248066 h 2261320"/>
              <a:gd name="connsiteX14-1301" fmla="*/ 1594022 w 2146512"/>
              <a:gd name="connsiteY14-1302" fmla="*/ 2100682 h 2261320"/>
              <a:gd name="connsiteX15-1303" fmla="*/ 1606379 w 2146512"/>
              <a:gd name="connsiteY15-1304" fmla="*/ 2261320 h 2261320"/>
              <a:gd name="connsiteX16-1305" fmla="*/ 963827 w 2146512"/>
              <a:gd name="connsiteY16-1306" fmla="*/ 2255141 h 2261320"/>
              <a:gd name="connsiteX0-1307" fmla="*/ 963827 w 2146512"/>
              <a:gd name="connsiteY0-1308" fmla="*/ 2255141 h 2261320"/>
              <a:gd name="connsiteX1-1309" fmla="*/ 957649 w 2146512"/>
              <a:gd name="connsiteY1-1310" fmla="*/ 2075968 h 2261320"/>
              <a:gd name="connsiteX2-1311" fmla="*/ 537519 w 2146512"/>
              <a:gd name="connsiteY2-1312" fmla="*/ 1674374 h 2261320"/>
              <a:gd name="connsiteX3-1313" fmla="*/ 0 w 2146512"/>
              <a:gd name="connsiteY3-1314" fmla="*/ 1383990 h 2261320"/>
              <a:gd name="connsiteX4-1315" fmla="*/ 518984 w 2146512"/>
              <a:gd name="connsiteY4-1316" fmla="*/ 1340741 h 2261320"/>
              <a:gd name="connsiteX5-1317" fmla="*/ 815546 w 2146512"/>
              <a:gd name="connsiteY5-1318" fmla="*/ 1081249 h 2261320"/>
              <a:gd name="connsiteX6-1319" fmla="*/ 611660 w 2146512"/>
              <a:gd name="connsiteY6-1320" fmla="*/ 129779 h 2261320"/>
              <a:gd name="connsiteX7-1321" fmla="*/ 1044146 w 2146512"/>
              <a:gd name="connsiteY7-1322" fmla="*/ 908255 h 2261320"/>
              <a:gd name="connsiteX8-1323" fmla="*/ 1161536 w 2146512"/>
              <a:gd name="connsiteY8-1324" fmla="*/ 33 h 2261320"/>
              <a:gd name="connsiteX9-1325" fmla="*/ 1315995 w 2146512"/>
              <a:gd name="connsiteY9-1326" fmla="*/ 914433 h 2261320"/>
              <a:gd name="connsiteX10-1327" fmla="*/ 1723768 w 2146512"/>
              <a:gd name="connsiteY10-1328" fmla="*/ 160671 h 2261320"/>
              <a:gd name="connsiteX11-1329" fmla="*/ 1600200 w 2146512"/>
              <a:gd name="connsiteY11-1330" fmla="*/ 1056536 h 2261320"/>
              <a:gd name="connsiteX12-1331" fmla="*/ 2131541 w 2146512"/>
              <a:gd name="connsiteY12-1332" fmla="*/ 519017 h 2261320"/>
              <a:gd name="connsiteX13-1333" fmla="*/ 1810265 w 2146512"/>
              <a:gd name="connsiteY13-1334" fmla="*/ 1248066 h 2261320"/>
              <a:gd name="connsiteX14-1335" fmla="*/ 1594022 w 2146512"/>
              <a:gd name="connsiteY14-1336" fmla="*/ 2100682 h 2261320"/>
              <a:gd name="connsiteX15-1337" fmla="*/ 1606379 w 2146512"/>
              <a:gd name="connsiteY15-1338" fmla="*/ 2261320 h 2261320"/>
              <a:gd name="connsiteX16-1339" fmla="*/ 963827 w 2146512"/>
              <a:gd name="connsiteY16-1340" fmla="*/ 2255141 h 2261320"/>
              <a:gd name="connsiteX0-1341" fmla="*/ 963827 w 2146512"/>
              <a:gd name="connsiteY0-1342" fmla="*/ 2255141 h 2261320"/>
              <a:gd name="connsiteX1-1343" fmla="*/ 957649 w 2146512"/>
              <a:gd name="connsiteY1-1344" fmla="*/ 2075968 h 2261320"/>
              <a:gd name="connsiteX2-1345" fmla="*/ 537519 w 2146512"/>
              <a:gd name="connsiteY2-1346" fmla="*/ 1674374 h 2261320"/>
              <a:gd name="connsiteX3-1347" fmla="*/ 0 w 2146512"/>
              <a:gd name="connsiteY3-1348" fmla="*/ 1383990 h 2261320"/>
              <a:gd name="connsiteX4-1349" fmla="*/ 518984 w 2146512"/>
              <a:gd name="connsiteY4-1350" fmla="*/ 1340741 h 2261320"/>
              <a:gd name="connsiteX5-1351" fmla="*/ 815546 w 2146512"/>
              <a:gd name="connsiteY5-1352" fmla="*/ 1081249 h 2261320"/>
              <a:gd name="connsiteX6-1353" fmla="*/ 636374 w 2146512"/>
              <a:gd name="connsiteY6-1354" fmla="*/ 123600 h 2261320"/>
              <a:gd name="connsiteX7-1355" fmla="*/ 1044146 w 2146512"/>
              <a:gd name="connsiteY7-1356" fmla="*/ 908255 h 2261320"/>
              <a:gd name="connsiteX8-1357" fmla="*/ 1161536 w 2146512"/>
              <a:gd name="connsiteY8-1358" fmla="*/ 33 h 2261320"/>
              <a:gd name="connsiteX9-1359" fmla="*/ 1315995 w 2146512"/>
              <a:gd name="connsiteY9-1360" fmla="*/ 914433 h 2261320"/>
              <a:gd name="connsiteX10-1361" fmla="*/ 1723768 w 2146512"/>
              <a:gd name="connsiteY10-1362" fmla="*/ 160671 h 2261320"/>
              <a:gd name="connsiteX11-1363" fmla="*/ 1600200 w 2146512"/>
              <a:gd name="connsiteY11-1364" fmla="*/ 1056536 h 2261320"/>
              <a:gd name="connsiteX12-1365" fmla="*/ 2131541 w 2146512"/>
              <a:gd name="connsiteY12-1366" fmla="*/ 519017 h 2261320"/>
              <a:gd name="connsiteX13-1367" fmla="*/ 1810265 w 2146512"/>
              <a:gd name="connsiteY13-1368" fmla="*/ 1248066 h 2261320"/>
              <a:gd name="connsiteX14-1369" fmla="*/ 1594022 w 2146512"/>
              <a:gd name="connsiteY14-1370" fmla="*/ 2100682 h 2261320"/>
              <a:gd name="connsiteX15-1371" fmla="*/ 1606379 w 2146512"/>
              <a:gd name="connsiteY15-1372" fmla="*/ 2261320 h 2261320"/>
              <a:gd name="connsiteX16-1373" fmla="*/ 963827 w 2146512"/>
              <a:gd name="connsiteY16-1374" fmla="*/ 2255141 h 2261320"/>
              <a:gd name="connsiteX0-1375" fmla="*/ 963827 w 2146512"/>
              <a:gd name="connsiteY0-1376" fmla="*/ 2255141 h 2261320"/>
              <a:gd name="connsiteX1-1377" fmla="*/ 957649 w 2146512"/>
              <a:gd name="connsiteY1-1378" fmla="*/ 2075968 h 2261320"/>
              <a:gd name="connsiteX2-1379" fmla="*/ 537519 w 2146512"/>
              <a:gd name="connsiteY2-1380" fmla="*/ 1674374 h 2261320"/>
              <a:gd name="connsiteX3-1381" fmla="*/ 0 w 2146512"/>
              <a:gd name="connsiteY3-1382" fmla="*/ 1383990 h 2261320"/>
              <a:gd name="connsiteX4-1383" fmla="*/ 518984 w 2146512"/>
              <a:gd name="connsiteY4-1384" fmla="*/ 1340741 h 2261320"/>
              <a:gd name="connsiteX5-1385" fmla="*/ 815546 w 2146512"/>
              <a:gd name="connsiteY5-1386" fmla="*/ 1081249 h 2261320"/>
              <a:gd name="connsiteX6-1387" fmla="*/ 636374 w 2146512"/>
              <a:gd name="connsiteY6-1388" fmla="*/ 123600 h 2261320"/>
              <a:gd name="connsiteX7-1389" fmla="*/ 1044146 w 2146512"/>
              <a:gd name="connsiteY7-1390" fmla="*/ 908255 h 2261320"/>
              <a:gd name="connsiteX8-1391" fmla="*/ 1161536 w 2146512"/>
              <a:gd name="connsiteY8-1392" fmla="*/ 33 h 2261320"/>
              <a:gd name="connsiteX9-1393" fmla="*/ 1315995 w 2146512"/>
              <a:gd name="connsiteY9-1394" fmla="*/ 914433 h 2261320"/>
              <a:gd name="connsiteX10-1395" fmla="*/ 1723768 w 2146512"/>
              <a:gd name="connsiteY10-1396" fmla="*/ 160671 h 2261320"/>
              <a:gd name="connsiteX11-1397" fmla="*/ 1600200 w 2146512"/>
              <a:gd name="connsiteY11-1398" fmla="*/ 1056536 h 2261320"/>
              <a:gd name="connsiteX12-1399" fmla="*/ 2131541 w 2146512"/>
              <a:gd name="connsiteY12-1400" fmla="*/ 519017 h 2261320"/>
              <a:gd name="connsiteX13-1401" fmla="*/ 1810265 w 2146512"/>
              <a:gd name="connsiteY13-1402" fmla="*/ 1248066 h 2261320"/>
              <a:gd name="connsiteX14-1403" fmla="*/ 1594022 w 2146512"/>
              <a:gd name="connsiteY14-1404" fmla="*/ 2100682 h 2261320"/>
              <a:gd name="connsiteX15-1405" fmla="*/ 1606379 w 2146512"/>
              <a:gd name="connsiteY15-1406" fmla="*/ 2261320 h 2261320"/>
              <a:gd name="connsiteX16-1407" fmla="*/ 963827 w 2146512"/>
              <a:gd name="connsiteY16-1408" fmla="*/ 2255141 h 2261320"/>
              <a:gd name="connsiteX0-1409" fmla="*/ 963827 w 2146512"/>
              <a:gd name="connsiteY0-1410" fmla="*/ 2255141 h 2261320"/>
              <a:gd name="connsiteX1-1411" fmla="*/ 957649 w 2146512"/>
              <a:gd name="connsiteY1-1412" fmla="*/ 2075968 h 2261320"/>
              <a:gd name="connsiteX2-1413" fmla="*/ 537519 w 2146512"/>
              <a:gd name="connsiteY2-1414" fmla="*/ 1674374 h 2261320"/>
              <a:gd name="connsiteX3-1415" fmla="*/ 0 w 2146512"/>
              <a:gd name="connsiteY3-1416" fmla="*/ 1383990 h 2261320"/>
              <a:gd name="connsiteX4-1417" fmla="*/ 518984 w 2146512"/>
              <a:gd name="connsiteY4-1418" fmla="*/ 1340741 h 2261320"/>
              <a:gd name="connsiteX5-1419" fmla="*/ 815546 w 2146512"/>
              <a:gd name="connsiteY5-1420" fmla="*/ 1081249 h 2261320"/>
              <a:gd name="connsiteX6-1421" fmla="*/ 636374 w 2146512"/>
              <a:gd name="connsiteY6-1422" fmla="*/ 123600 h 2261320"/>
              <a:gd name="connsiteX7-1423" fmla="*/ 1044146 w 2146512"/>
              <a:gd name="connsiteY7-1424" fmla="*/ 908255 h 2261320"/>
              <a:gd name="connsiteX8-1425" fmla="*/ 1161536 w 2146512"/>
              <a:gd name="connsiteY8-1426" fmla="*/ 33 h 2261320"/>
              <a:gd name="connsiteX9-1427" fmla="*/ 1315995 w 2146512"/>
              <a:gd name="connsiteY9-1428" fmla="*/ 914433 h 2261320"/>
              <a:gd name="connsiteX10-1429" fmla="*/ 1723768 w 2146512"/>
              <a:gd name="connsiteY10-1430" fmla="*/ 160671 h 2261320"/>
              <a:gd name="connsiteX11-1431" fmla="*/ 1600200 w 2146512"/>
              <a:gd name="connsiteY11-1432" fmla="*/ 1056536 h 2261320"/>
              <a:gd name="connsiteX12-1433" fmla="*/ 2131541 w 2146512"/>
              <a:gd name="connsiteY12-1434" fmla="*/ 519017 h 2261320"/>
              <a:gd name="connsiteX13-1435" fmla="*/ 1810265 w 2146512"/>
              <a:gd name="connsiteY13-1436" fmla="*/ 1248066 h 2261320"/>
              <a:gd name="connsiteX14-1437" fmla="*/ 1594022 w 2146512"/>
              <a:gd name="connsiteY14-1438" fmla="*/ 2100682 h 2261320"/>
              <a:gd name="connsiteX15-1439" fmla="*/ 1606379 w 2146512"/>
              <a:gd name="connsiteY15-1440" fmla="*/ 2261320 h 2261320"/>
              <a:gd name="connsiteX16-1441" fmla="*/ 963827 w 2146512"/>
              <a:gd name="connsiteY16-1442" fmla="*/ 2255141 h 2261320"/>
              <a:gd name="connsiteX0-1443" fmla="*/ 963827 w 2146512"/>
              <a:gd name="connsiteY0-1444" fmla="*/ 2255141 h 2261320"/>
              <a:gd name="connsiteX1-1445" fmla="*/ 957649 w 2146512"/>
              <a:gd name="connsiteY1-1446" fmla="*/ 2075968 h 2261320"/>
              <a:gd name="connsiteX2-1447" fmla="*/ 537519 w 2146512"/>
              <a:gd name="connsiteY2-1448" fmla="*/ 1674374 h 2261320"/>
              <a:gd name="connsiteX3-1449" fmla="*/ 0 w 2146512"/>
              <a:gd name="connsiteY3-1450" fmla="*/ 1383990 h 2261320"/>
              <a:gd name="connsiteX4-1451" fmla="*/ 518984 w 2146512"/>
              <a:gd name="connsiteY4-1452" fmla="*/ 1340741 h 2261320"/>
              <a:gd name="connsiteX5-1453" fmla="*/ 815546 w 2146512"/>
              <a:gd name="connsiteY5-1454" fmla="*/ 1081249 h 2261320"/>
              <a:gd name="connsiteX6-1455" fmla="*/ 636374 w 2146512"/>
              <a:gd name="connsiteY6-1456" fmla="*/ 123600 h 2261320"/>
              <a:gd name="connsiteX7-1457" fmla="*/ 1044146 w 2146512"/>
              <a:gd name="connsiteY7-1458" fmla="*/ 908255 h 2261320"/>
              <a:gd name="connsiteX8-1459" fmla="*/ 1161536 w 2146512"/>
              <a:gd name="connsiteY8-1460" fmla="*/ 33 h 2261320"/>
              <a:gd name="connsiteX9-1461" fmla="*/ 1315995 w 2146512"/>
              <a:gd name="connsiteY9-1462" fmla="*/ 914433 h 2261320"/>
              <a:gd name="connsiteX10-1463" fmla="*/ 1723768 w 2146512"/>
              <a:gd name="connsiteY10-1464" fmla="*/ 160671 h 2261320"/>
              <a:gd name="connsiteX11-1465" fmla="*/ 1600200 w 2146512"/>
              <a:gd name="connsiteY11-1466" fmla="*/ 1056536 h 2261320"/>
              <a:gd name="connsiteX12-1467" fmla="*/ 2131541 w 2146512"/>
              <a:gd name="connsiteY12-1468" fmla="*/ 519017 h 2261320"/>
              <a:gd name="connsiteX13-1469" fmla="*/ 1810265 w 2146512"/>
              <a:gd name="connsiteY13-1470" fmla="*/ 1248066 h 2261320"/>
              <a:gd name="connsiteX14-1471" fmla="*/ 1594022 w 2146512"/>
              <a:gd name="connsiteY14-1472" fmla="*/ 2100682 h 2261320"/>
              <a:gd name="connsiteX15-1473" fmla="*/ 1606379 w 2146512"/>
              <a:gd name="connsiteY15-1474" fmla="*/ 2261320 h 2261320"/>
              <a:gd name="connsiteX16-1475" fmla="*/ 963827 w 2146512"/>
              <a:gd name="connsiteY16-1476" fmla="*/ 2255141 h 2261320"/>
              <a:gd name="connsiteX0-1477" fmla="*/ 963827 w 2146512"/>
              <a:gd name="connsiteY0-1478" fmla="*/ 2255141 h 2261320"/>
              <a:gd name="connsiteX1-1479" fmla="*/ 957649 w 2146512"/>
              <a:gd name="connsiteY1-1480" fmla="*/ 2075968 h 2261320"/>
              <a:gd name="connsiteX2-1481" fmla="*/ 537519 w 2146512"/>
              <a:gd name="connsiteY2-1482" fmla="*/ 1674374 h 2261320"/>
              <a:gd name="connsiteX3-1483" fmla="*/ 0 w 2146512"/>
              <a:gd name="connsiteY3-1484" fmla="*/ 1383990 h 2261320"/>
              <a:gd name="connsiteX4-1485" fmla="*/ 518984 w 2146512"/>
              <a:gd name="connsiteY4-1486" fmla="*/ 1340741 h 2261320"/>
              <a:gd name="connsiteX5-1487" fmla="*/ 815546 w 2146512"/>
              <a:gd name="connsiteY5-1488" fmla="*/ 1081249 h 2261320"/>
              <a:gd name="connsiteX6-1489" fmla="*/ 636374 w 2146512"/>
              <a:gd name="connsiteY6-1490" fmla="*/ 123600 h 2261320"/>
              <a:gd name="connsiteX7-1491" fmla="*/ 1044146 w 2146512"/>
              <a:gd name="connsiteY7-1492" fmla="*/ 908255 h 2261320"/>
              <a:gd name="connsiteX8-1493" fmla="*/ 1161536 w 2146512"/>
              <a:gd name="connsiteY8-1494" fmla="*/ 33 h 2261320"/>
              <a:gd name="connsiteX9-1495" fmla="*/ 1315995 w 2146512"/>
              <a:gd name="connsiteY9-1496" fmla="*/ 914433 h 2261320"/>
              <a:gd name="connsiteX10-1497" fmla="*/ 1723768 w 2146512"/>
              <a:gd name="connsiteY10-1498" fmla="*/ 160671 h 2261320"/>
              <a:gd name="connsiteX11-1499" fmla="*/ 1600200 w 2146512"/>
              <a:gd name="connsiteY11-1500" fmla="*/ 1056536 h 2261320"/>
              <a:gd name="connsiteX12-1501" fmla="*/ 2131541 w 2146512"/>
              <a:gd name="connsiteY12-1502" fmla="*/ 519017 h 2261320"/>
              <a:gd name="connsiteX13-1503" fmla="*/ 1810265 w 2146512"/>
              <a:gd name="connsiteY13-1504" fmla="*/ 1248066 h 2261320"/>
              <a:gd name="connsiteX14-1505" fmla="*/ 1594022 w 2146512"/>
              <a:gd name="connsiteY14-1506" fmla="*/ 2100682 h 2261320"/>
              <a:gd name="connsiteX15-1507" fmla="*/ 1606379 w 2146512"/>
              <a:gd name="connsiteY15-1508" fmla="*/ 2261320 h 2261320"/>
              <a:gd name="connsiteX16-1509" fmla="*/ 963827 w 2146512"/>
              <a:gd name="connsiteY16-1510" fmla="*/ 2255141 h 2261320"/>
              <a:gd name="connsiteX0-1511" fmla="*/ 963827 w 2146512"/>
              <a:gd name="connsiteY0-1512" fmla="*/ 2255141 h 2261320"/>
              <a:gd name="connsiteX1-1513" fmla="*/ 957649 w 2146512"/>
              <a:gd name="connsiteY1-1514" fmla="*/ 2075968 h 2261320"/>
              <a:gd name="connsiteX2-1515" fmla="*/ 537519 w 2146512"/>
              <a:gd name="connsiteY2-1516" fmla="*/ 1674374 h 2261320"/>
              <a:gd name="connsiteX3-1517" fmla="*/ 0 w 2146512"/>
              <a:gd name="connsiteY3-1518" fmla="*/ 1383990 h 2261320"/>
              <a:gd name="connsiteX4-1519" fmla="*/ 518984 w 2146512"/>
              <a:gd name="connsiteY4-1520" fmla="*/ 1340741 h 2261320"/>
              <a:gd name="connsiteX5-1521" fmla="*/ 815546 w 2146512"/>
              <a:gd name="connsiteY5-1522" fmla="*/ 1081249 h 2261320"/>
              <a:gd name="connsiteX6-1523" fmla="*/ 636374 w 2146512"/>
              <a:gd name="connsiteY6-1524" fmla="*/ 123600 h 2261320"/>
              <a:gd name="connsiteX7-1525" fmla="*/ 1044146 w 2146512"/>
              <a:gd name="connsiteY7-1526" fmla="*/ 908255 h 2261320"/>
              <a:gd name="connsiteX8-1527" fmla="*/ 1161536 w 2146512"/>
              <a:gd name="connsiteY8-1528" fmla="*/ 33 h 2261320"/>
              <a:gd name="connsiteX9-1529" fmla="*/ 1315995 w 2146512"/>
              <a:gd name="connsiteY9-1530" fmla="*/ 914433 h 2261320"/>
              <a:gd name="connsiteX10-1531" fmla="*/ 1723768 w 2146512"/>
              <a:gd name="connsiteY10-1532" fmla="*/ 160671 h 2261320"/>
              <a:gd name="connsiteX11-1533" fmla="*/ 1600200 w 2146512"/>
              <a:gd name="connsiteY11-1534" fmla="*/ 1056536 h 2261320"/>
              <a:gd name="connsiteX12-1535" fmla="*/ 2131541 w 2146512"/>
              <a:gd name="connsiteY12-1536" fmla="*/ 519017 h 2261320"/>
              <a:gd name="connsiteX13-1537" fmla="*/ 1810265 w 2146512"/>
              <a:gd name="connsiteY13-1538" fmla="*/ 1248066 h 2261320"/>
              <a:gd name="connsiteX14-1539" fmla="*/ 1594022 w 2146512"/>
              <a:gd name="connsiteY14-1540" fmla="*/ 2100682 h 2261320"/>
              <a:gd name="connsiteX15-1541" fmla="*/ 1606379 w 2146512"/>
              <a:gd name="connsiteY15-1542" fmla="*/ 2261320 h 2261320"/>
              <a:gd name="connsiteX16-1543" fmla="*/ 963827 w 2146512"/>
              <a:gd name="connsiteY16-1544" fmla="*/ 2255141 h 2261320"/>
              <a:gd name="connsiteX0-1545" fmla="*/ 963827 w 2146512"/>
              <a:gd name="connsiteY0-1546" fmla="*/ 2255141 h 2261320"/>
              <a:gd name="connsiteX1-1547" fmla="*/ 957649 w 2146512"/>
              <a:gd name="connsiteY1-1548" fmla="*/ 2075968 h 2261320"/>
              <a:gd name="connsiteX2-1549" fmla="*/ 537519 w 2146512"/>
              <a:gd name="connsiteY2-1550" fmla="*/ 1674374 h 2261320"/>
              <a:gd name="connsiteX3-1551" fmla="*/ 0 w 2146512"/>
              <a:gd name="connsiteY3-1552" fmla="*/ 1383990 h 2261320"/>
              <a:gd name="connsiteX4-1553" fmla="*/ 518984 w 2146512"/>
              <a:gd name="connsiteY4-1554" fmla="*/ 1340741 h 2261320"/>
              <a:gd name="connsiteX5-1555" fmla="*/ 815546 w 2146512"/>
              <a:gd name="connsiteY5-1556" fmla="*/ 1081249 h 2261320"/>
              <a:gd name="connsiteX6-1557" fmla="*/ 636374 w 2146512"/>
              <a:gd name="connsiteY6-1558" fmla="*/ 123600 h 2261320"/>
              <a:gd name="connsiteX7-1559" fmla="*/ 1044146 w 2146512"/>
              <a:gd name="connsiteY7-1560" fmla="*/ 908255 h 2261320"/>
              <a:gd name="connsiteX8-1561" fmla="*/ 1161536 w 2146512"/>
              <a:gd name="connsiteY8-1562" fmla="*/ 33 h 2261320"/>
              <a:gd name="connsiteX9-1563" fmla="*/ 1315995 w 2146512"/>
              <a:gd name="connsiteY9-1564" fmla="*/ 914433 h 2261320"/>
              <a:gd name="connsiteX10-1565" fmla="*/ 1723768 w 2146512"/>
              <a:gd name="connsiteY10-1566" fmla="*/ 160671 h 2261320"/>
              <a:gd name="connsiteX11-1567" fmla="*/ 1600200 w 2146512"/>
              <a:gd name="connsiteY11-1568" fmla="*/ 1056536 h 2261320"/>
              <a:gd name="connsiteX12-1569" fmla="*/ 2131541 w 2146512"/>
              <a:gd name="connsiteY12-1570" fmla="*/ 519017 h 2261320"/>
              <a:gd name="connsiteX13-1571" fmla="*/ 1810265 w 2146512"/>
              <a:gd name="connsiteY13-1572" fmla="*/ 1248066 h 2261320"/>
              <a:gd name="connsiteX14-1573" fmla="*/ 1594022 w 2146512"/>
              <a:gd name="connsiteY14-1574" fmla="*/ 2100682 h 2261320"/>
              <a:gd name="connsiteX15-1575" fmla="*/ 1606379 w 2146512"/>
              <a:gd name="connsiteY15-1576" fmla="*/ 2261320 h 2261320"/>
              <a:gd name="connsiteX16-1577" fmla="*/ 963827 w 2146512"/>
              <a:gd name="connsiteY16-1578" fmla="*/ 2255141 h 2261320"/>
            </a:gdLst>
            <a:ahLst/>
            <a:cxnLst>
              <a:cxn ang="0">
                <a:pos x="connsiteX0-1545" y="connsiteY0-1546"/>
              </a:cxn>
              <a:cxn ang="0">
                <a:pos x="connsiteX1-1547" y="connsiteY1-1548"/>
              </a:cxn>
              <a:cxn ang="0">
                <a:pos x="connsiteX2-1549" y="connsiteY2-1550"/>
              </a:cxn>
              <a:cxn ang="0">
                <a:pos x="connsiteX3-1551" y="connsiteY3-1552"/>
              </a:cxn>
              <a:cxn ang="0">
                <a:pos x="connsiteX4-1553" y="connsiteY4-1554"/>
              </a:cxn>
              <a:cxn ang="0">
                <a:pos x="connsiteX5-1555" y="connsiteY5-1556"/>
              </a:cxn>
              <a:cxn ang="0">
                <a:pos x="connsiteX6-1557" y="connsiteY6-1558"/>
              </a:cxn>
              <a:cxn ang="0">
                <a:pos x="connsiteX7-1559" y="connsiteY7-1560"/>
              </a:cxn>
              <a:cxn ang="0">
                <a:pos x="connsiteX8-1561" y="connsiteY8-1562"/>
              </a:cxn>
              <a:cxn ang="0">
                <a:pos x="connsiteX9-1563" y="connsiteY9-1564"/>
              </a:cxn>
              <a:cxn ang="0">
                <a:pos x="connsiteX10-1565" y="connsiteY10-1566"/>
              </a:cxn>
              <a:cxn ang="0">
                <a:pos x="connsiteX11-1567" y="connsiteY11-1568"/>
              </a:cxn>
              <a:cxn ang="0">
                <a:pos x="connsiteX12-1569" y="connsiteY12-1570"/>
              </a:cxn>
              <a:cxn ang="0">
                <a:pos x="connsiteX13-1571" y="connsiteY13-1572"/>
              </a:cxn>
              <a:cxn ang="0">
                <a:pos x="connsiteX14-1573" y="connsiteY14-1574"/>
              </a:cxn>
              <a:cxn ang="0">
                <a:pos x="connsiteX15-1575" y="connsiteY15-1576"/>
              </a:cxn>
              <a:cxn ang="0">
                <a:pos x="connsiteX16-1577" y="connsiteY16-1578"/>
              </a:cxn>
            </a:cxnLst>
            <a:rect l="l" t="t" r="r" b="b"/>
            <a:pathLst>
              <a:path w="2146512" h="2261320">
                <a:moveTo>
                  <a:pt x="963827" y="2255141"/>
                </a:moveTo>
                <a:lnTo>
                  <a:pt x="957649" y="2075968"/>
                </a:lnTo>
                <a:cubicBezTo>
                  <a:pt x="706395" y="2022422"/>
                  <a:pt x="677562" y="1808239"/>
                  <a:pt x="537519" y="1674374"/>
                </a:cubicBezTo>
                <a:cubicBezTo>
                  <a:pt x="395416" y="1540509"/>
                  <a:pt x="216244" y="1394288"/>
                  <a:pt x="0" y="1383990"/>
                </a:cubicBezTo>
                <a:cubicBezTo>
                  <a:pt x="49428" y="1066834"/>
                  <a:pt x="327454" y="1287195"/>
                  <a:pt x="518984" y="1340741"/>
                </a:cubicBezTo>
                <a:cubicBezTo>
                  <a:pt x="784654" y="1433417"/>
                  <a:pt x="821725" y="1266600"/>
                  <a:pt x="815546" y="1081249"/>
                </a:cubicBezTo>
                <a:cubicBezTo>
                  <a:pt x="525163" y="183324"/>
                  <a:pt x="562232" y="150374"/>
                  <a:pt x="636374" y="123600"/>
                </a:cubicBezTo>
                <a:cubicBezTo>
                  <a:pt x="743466" y="86529"/>
                  <a:pt x="937054" y="932969"/>
                  <a:pt x="1044146" y="908255"/>
                </a:cubicBezTo>
                <a:cubicBezTo>
                  <a:pt x="1126525" y="883541"/>
                  <a:pt x="1011196" y="-6146"/>
                  <a:pt x="1161536" y="33"/>
                </a:cubicBezTo>
                <a:cubicBezTo>
                  <a:pt x="1336589" y="2093"/>
                  <a:pt x="1171833" y="900017"/>
                  <a:pt x="1315995" y="914433"/>
                </a:cubicBezTo>
                <a:cubicBezTo>
                  <a:pt x="1464276" y="910314"/>
                  <a:pt x="1575487" y="96828"/>
                  <a:pt x="1723768" y="160671"/>
                </a:cubicBezTo>
                <a:cubicBezTo>
                  <a:pt x="1849395" y="224515"/>
                  <a:pt x="1499286" y="1005049"/>
                  <a:pt x="1600200" y="1056536"/>
                </a:cubicBezTo>
                <a:cubicBezTo>
                  <a:pt x="1678460" y="1149212"/>
                  <a:pt x="2010032" y="432519"/>
                  <a:pt x="2131541" y="519017"/>
                </a:cubicBezTo>
                <a:cubicBezTo>
                  <a:pt x="2228335" y="582861"/>
                  <a:pt x="1824681" y="1017406"/>
                  <a:pt x="1810265" y="1248066"/>
                </a:cubicBezTo>
                <a:cubicBezTo>
                  <a:pt x="1762897" y="1717623"/>
                  <a:pt x="1684638" y="1902975"/>
                  <a:pt x="1594022" y="2100682"/>
                </a:cubicBezTo>
                <a:lnTo>
                  <a:pt x="1606379" y="2261320"/>
                </a:lnTo>
                <a:lnTo>
                  <a:pt x="963827" y="2255141"/>
                </a:lnTo>
                <a:close/>
              </a:path>
            </a:pathLst>
          </a:custGeom>
          <a:solidFill>
            <a:srgbClr val="FF996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sp>
        <p:nvSpPr>
          <p:cNvPr id="6" name="任意多边形 5"/>
          <p:cNvSpPr/>
          <p:nvPr/>
        </p:nvSpPr>
        <p:spPr>
          <a:xfrm>
            <a:off x="3429000" y="3086100"/>
            <a:ext cx="1625600" cy="9398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704850">
                <a:moveTo>
                  <a:pt x="1219200" y="704850"/>
                </a:moveTo>
                <a:lnTo>
                  <a:pt x="809625" y="0"/>
                </a:lnTo>
                <a:lnTo>
                  <a:pt x="95250" y="0"/>
                </a:lnTo>
                <a:lnTo>
                  <a:pt x="0" y="200025"/>
                </a:lnTo>
                <a:lnTo>
                  <a:pt x="95250" y="400050"/>
                </a:lnTo>
                <a:lnTo>
                  <a:pt x="828675" y="400050"/>
                </a:lnTo>
                <a:lnTo>
                  <a:pt x="1219200" y="704850"/>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8" name="任意多边形 7"/>
          <p:cNvSpPr/>
          <p:nvPr/>
        </p:nvSpPr>
        <p:spPr>
          <a:xfrm>
            <a:off x="3983765" y="2197100"/>
            <a:ext cx="1858235" cy="16510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22201 w 1219200"/>
              <a:gd name="connsiteY6-14" fmla="*/ 561975 h 704850"/>
              <a:gd name="connsiteX7" fmla="*/ 1219200 w 1219200"/>
              <a:gd name="connsiteY7" fmla="*/ 704850 h 704850"/>
              <a:gd name="connsiteX0-15" fmla="*/ 1219200 w 1393676"/>
              <a:gd name="connsiteY0-16" fmla="*/ 704850 h 1238250"/>
              <a:gd name="connsiteX1-17" fmla="*/ 809625 w 1393676"/>
              <a:gd name="connsiteY1-18" fmla="*/ 0 h 1238250"/>
              <a:gd name="connsiteX2-19" fmla="*/ 95250 w 1393676"/>
              <a:gd name="connsiteY2-20" fmla="*/ 0 h 1238250"/>
              <a:gd name="connsiteX3-21" fmla="*/ 0 w 1393676"/>
              <a:gd name="connsiteY3-22" fmla="*/ 200025 h 1238250"/>
              <a:gd name="connsiteX4-23" fmla="*/ 95250 w 1393676"/>
              <a:gd name="connsiteY4-24" fmla="*/ 400050 h 1238250"/>
              <a:gd name="connsiteX5-25" fmla="*/ 828675 w 1393676"/>
              <a:gd name="connsiteY5-26" fmla="*/ 400050 h 1238250"/>
              <a:gd name="connsiteX6-27" fmla="*/ 1393676 w 1393676"/>
              <a:gd name="connsiteY6-28" fmla="*/ 1238250 h 1238250"/>
              <a:gd name="connsiteX7-29" fmla="*/ 1219200 w 1393676"/>
              <a:gd name="connsiteY7-30" fmla="*/ 704850 h 1238250"/>
              <a:gd name="connsiteX0-31" fmla="*/ 1393676 w 1393676"/>
              <a:gd name="connsiteY0-32" fmla="*/ 1238250 h 1238250"/>
              <a:gd name="connsiteX1-33" fmla="*/ 809625 w 1393676"/>
              <a:gd name="connsiteY1-34" fmla="*/ 0 h 1238250"/>
              <a:gd name="connsiteX2-35" fmla="*/ 95250 w 1393676"/>
              <a:gd name="connsiteY2-36" fmla="*/ 0 h 1238250"/>
              <a:gd name="connsiteX3-37" fmla="*/ 0 w 1393676"/>
              <a:gd name="connsiteY3-38" fmla="*/ 200025 h 1238250"/>
              <a:gd name="connsiteX4-39" fmla="*/ 95250 w 1393676"/>
              <a:gd name="connsiteY4-40" fmla="*/ 400050 h 1238250"/>
              <a:gd name="connsiteX5-41" fmla="*/ 828675 w 1393676"/>
              <a:gd name="connsiteY5-42" fmla="*/ 400050 h 1238250"/>
              <a:gd name="connsiteX6-43" fmla="*/ 1393676 w 1393676"/>
              <a:gd name="connsiteY6-44" fmla="*/ 1238250 h 1238250"/>
            </a:gdLst>
            <a:ahLst/>
            <a:cxnLst>
              <a:cxn ang="0">
                <a:pos x="connsiteX0-31" y="connsiteY0-32"/>
              </a:cxn>
              <a:cxn ang="0">
                <a:pos x="connsiteX1-33" y="connsiteY1-34"/>
              </a:cxn>
              <a:cxn ang="0">
                <a:pos x="connsiteX2-35" y="connsiteY2-36"/>
              </a:cxn>
              <a:cxn ang="0">
                <a:pos x="connsiteX3-37" y="connsiteY3-38"/>
              </a:cxn>
              <a:cxn ang="0">
                <a:pos x="connsiteX4-39" y="connsiteY4-40"/>
              </a:cxn>
              <a:cxn ang="0">
                <a:pos x="connsiteX5-41" y="connsiteY5-42"/>
              </a:cxn>
              <a:cxn ang="0">
                <a:pos x="connsiteX6-43" y="connsiteY6-44"/>
              </a:cxn>
            </a:cxnLst>
            <a:rect l="l" t="t" r="r" b="b"/>
            <a:pathLst>
              <a:path w="1393676" h="1238250">
                <a:moveTo>
                  <a:pt x="1393676" y="1238250"/>
                </a:moveTo>
                <a:lnTo>
                  <a:pt x="809625" y="0"/>
                </a:lnTo>
                <a:lnTo>
                  <a:pt x="95250" y="0"/>
                </a:lnTo>
                <a:lnTo>
                  <a:pt x="0" y="200025"/>
                </a:lnTo>
                <a:lnTo>
                  <a:pt x="95250" y="400050"/>
                </a:lnTo>
                <a:lnTo>
                  <a:pt x="828675" y="400050"/>
                </a:lnTo>
                <a:lnTo>
                  <a:pt x="1393676" y="1238250"/>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0" name="任意多边形 9"/>
          <p:cNvSpPr/>
          <p:nvPr/>
        </p:nvSpPr>
        <p:spPr>
          <a:xfrm flipH="1">
            <a:off x="6565900" y="2686315"/>
            <a:ext cx="1635753" cy="1352285"/>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83940 w 1219200"/>
              <a:gd name="connsiteY6-14" fmla="*/ 614164 h 704850"/>
              <a:gd name="connsiteX7" fmla="*/ 1219200 w 1219200"/>
              <a:gd name="connsiteY7" fmla="*/ 704850 h 704850"/>
              <a:gd name="connsiteX0-15" fmla="*/ 1219200 w 1226815"/>
              <a:gd name="connsiteY0-16" fmla="*/ 704850 h 1014214"/>
              <a:gd name="connsiteX1-17" fmla="*/ 809625 w 1226815"/>
              <a:gd name="connsiteY1-18" fmla="*/ 0 h 1014214"/>
              <a:gd name="connsiteX2-19" fmla="*/ 95250 w 1226815"/>
              <a:gd name="connsiteY2-20" fmla="*/ 0 h 1014214"/>
              <a:gd name="connsiteX3-21" fmla="*/ 0 w 1226815"/>
              <a:gd name="connsiteY3-22" fmla="*/ 200025 h 1014214"/>
              <a:gd name="connsiteX4-23" fmla="*/ 95250 w 1226815"/>
              <a:gd name="connsiteY4-24" fmla="*/ 400050 h 1014214"/>
              <a:gd name="connsiteX5-25" fmla="*/ 828675 w 1226815"/>
              <a:gd name="connsiteY5-26" fmla="*/ 400050 h 1014214"/>
              <a:gd name="connsiteX6-27" fmla="*/ 1226815 w 1226815"/>
              <a:gd name="connsiteY6-28" fmla="*/ 1014214 h 1014214"/>
              <a:gd name="connsiteX7-29" fmla="*/ 1219200 w 1226815"/>
              <a:gd name="connsiteY7-30" fmla="*/ 704850 h 1014214"/>
              <a:gd name="connsiteX0-31" fmla="*/ 1226815 w 1226815"/>
              <a:gd name="connsiteY0-32" fmla="*/ 1014214 h 1014214"/>
              <a:gd name="connsiteX1-33" fmla="*/ 809625 w 1226815"/>
              <a:gd name="connsiteY1-34" fmla="*/ 0 h 1014214"/>
              <a:gd name="connsiteX2-35" fmla="*/ 95250 w 1226815"/>
              <a:gd name="connsiteY2-36" fmla="*/ 0 h 1014214"/>
              <a:gd name="connsiteX3-37" fmla="*/ 0 w 1226815"/>
              <a:gd name="connsiteY3-38" fmla="*/ 200025 h 1014214"/>
              <a:gd name="connsiteX4-39" fmla="*/ 95250 w 1226815"/>
              <a:gd name="connsiteY4-40" fmla="*/ 400050 h 1014214"/>
              <a:gd name="connsiteX5-41" fmla="*/ 828675 w 1226815"/>
              <a:gd name="connsiteY5-42" fmla="*/ 400050 h 1014214"/>
              <a:gd name="connsiteX6-43" fmla="*/ 1226815 w 1226815"/>
              <a:gd name="connsiteY6-44" fmla="*/ 1014214 h 1014214"/>
            </a:gdLst>
            <a:ahLst/>
            <a:cxnLst>
              <a:cxn ang="0">
                <a:pos x="connsiteX0-31" y="connsiteY0-32"/>
              </a:cxn>
              <a:cxn ang="0">
                <a:pos x="connsiteX1-33" y="connsiteY1-34"/>
              </a:cxn>
              <a:cxn ang="0">
                <a:pos x="connsiteX2-35" y="connsiteY2-36"/>
              </a:cxn>
              <a:cxn ang="0">
                <a:pos x="connsiteX3-37" y="connsiteY3-38"/>
              </a:cxn>
              <a:cxn ang="0">
                <a:pos x="connsiteX4-39" y="connsiteY4-40"/>
              </a:cxn>
              <a:cxn ang="0">
                <a:pos x="connsiteX5-41" y="connsiteY5-42"/>
              </a:cxn>
              <a:cxn ang="0">
                <a:pos x="connsiteX6-43" y="connsiteY6-44"/>
              </a:cxn>
            </a:cxnLst>
            <a:rect l="l" t="t" r="r" b="b"/>
            <a:pathLst>
              <a:path w="1226815" h="1014214">
                <a:moveTo>
                  <a:pt x="1226815" y="1014214"/>
                </a:moveTo>
                <a:lnTo>
                  <a:pt x="809625" y="0"/>
                </a:lnTo>
                <a:lnTo>
                  <a:pt x="95250" y="0"/>
                </a:lnTo>
                <a:lnTo>
                  <a:pt x="0" y="200025"/>
                </a:lnTo>
                <a:lnTo>
                  <a:pt x="95250" y="400050"/>
                </a:lnTo>
                <a:lnTo>
                  <a:pt x="828675" y="400050"/>
                </a:lnTo>
                <a:lnTo>
                  <a:pt x="1226815" y="1014214"/>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1" name="任意多边形 10"/>
          <p:cNvSpPr/>
          <p:nvPr/>
        </p:nvSpPr>
        <p:spPr>
          <a:xfrm flipH="1">
            <a:off x="7150099" y="3699137"/>
            <a:ext cx="1653527" cy="822063"/>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1135370 w 1219200"/>
              <a:gd name="connsiteY1-4" fmla="*/ 530822 h 704850"/>
              <a:gd name="connsiteX2-5" fmla="*/ 809625 w 1219200"/>
              <a:gd name="connsiteY2-6" fmla="*/ 0 h 704850"/>
              <a:gd name="connsiteX3-7" fmla="*/ 95250 w 1219200"/>
              <a:gd name="connsiteY3-8" fmla="*/ 0 h 704850"/>
              <a:gd name="connsiteX4-9" fmla="*/ 0 w 1219200"/>
              <a:gd name="connsiteY4-10" fmla="*/ 200025 h 704850"/>
              <a:gd name="connsiteX5-11" fmla="*/ 95250 w 1219200"/>
              <a:gd name="connsiteY5-12" fmla="*/ 400050 h 704850"/>
              <a:gd name="connsiteX6-13" fmla="*/ 828675 w 1219200"/>
              <a:gd name="connsiteY6-14" fmla="*/ 400050 h 704850"/>
              <a:gd name="connsiteX7" fmla="*/ 1219200 w 1219200"/>
              <a:gd name="connsiteY7" fmla="*/ 704850 h 704850"/>
              <a:gd name="connsiteX0-15" fmla="*/ 1219200 w 1219200"/>
              <a:gd name="connsiteY0-16" fmla="*/ 704850 h 704850"/>
              <a:gd name="connsiteX1-17" fmla="*/ 1135370 w 1219200"/>
              <a:gd name="connsiteY1-18" fmla="*/ 530822 h 704850"/>
              <a:gd name="connsiteX2-19" fmla="*/ 809625 w 1219200"/>
              <a:gd name="connsiteY2-20" fmla="*/ 0 h 704850"/>
              <a:gd name="connsiteX3-21" fmla="*/ 95250 w 1219200"/>
              <a:gd name="connsiteY3-22" fmla="*/ 0 h 704850"/>
              <a:gd name="connsiteX4-23" fmla="*/ 0 w 1219200"/>
              <a:gd name="connsiteY4-24" fmla="*/ 200025 h 704850"/>
              <a:gd name="connsiteX5-25" fmla="*/ 95250 w 1219200"/>
              <a:gd name="connsiteY5-26" fmla="*/ 400050 h 704850"/>
              <a:gd name="connsiteX6-27" fmla="*/ 828675 w 1219200"/>
              <a:gd name="connsiteY6-28" fmla="*/ 400050 h 704850"/>
              <a:gd name="connsiteX7-29" fmla="*/ 1021070 w 1219200"/>
              <a:gd name="connsiteY7-30" fmla="*/ 549872 h 704850"/>
              <a:gd name="connsiteX8" fmla="*/ 1219200 w 1219200"/>
              <a:gd name="connsiteY8" fmla="*/ 704850 h 704850"/>
              <a:gd name="connsiteX0-31" fmla="*/ 1021070 w 1135370"/>
              <a:gd name="connsiteY0-32" fmla="*/ 549872 h 549872"/>
              <a:gd name="connsiteX1-33" fmla="*/ 1135370 w 1135370"/>
              <a:gd name="connsiteY1-34" fmla="*/ 530822 h 549872"/>
              <a:gd name="connsiteX2-35" fmla="*/ 809625 w 1135370"/>
              <a:gd name="connsiteY2-36" fmla="*/ 0 h 549872"/>
              <a:gd name="connsiteX3-37" fmla="*/ 95250 w 1135370"/>
              <a:gd name="connsiteY3-38" fmla="*/ 0 h 549872"/>
              <a:gd name="connsiteX4-39" fmla="*/ 0 w 1135370"/>
              <a:gd name="connsiteY4-40" fmla="*/ 200025 h 549872"/>
              <a:gd name="connsiteX5-41" fmla="*/ 95250 w 1135370"/>
              <a:gd name="connsiteY5-42" fmla="*/ 400050 h 549872"/>
              <a:gd name="connsiteX6-43" fmla="*/ 828675 w 1135370"/>
              <a:gd name="connsiteY6-44" fmla="*/ 400050 h 549872"/>
              <a:gd name="connsiteX7-45" fmla="*/ 1021070 w 1135370"/>
              <a:gd name="connsiteY7-46" fmla="*/ 549872 h 549872"/>
              <a:gd name="connsiteX0-47" fmla="*/ 1211570 w 1211570"/>
              <a:gd name="connsiteY0-48" fmla="*/ 626072 h 626072"/>
              <a:gd name="connsiteX1-49" fmla="*/ 1135370 w 1211570"/>
              <a:gd name="connsiteY1-50" fmla="*/ 530822 h 626072"/>
              <a:gd name="connsiteX2-51" fmla="*/ 809625 w 1211570"/>
              <a:gd name="connsiteY2-52" fmla="*/ 0 h 626072"/>
              <a:gd name="connsiteX3-53" fmla="*/ 95250 w 1211570"/>
              <a:gd name="connsiteY3-54" fmla="*/ 0 h 626072"/>
              <a:gd name="connsiteX4-55" fmla="*/ 0 w 1211570"/>
              <a:gd name="connsiteY4-56" fmla="*/ 200025 h 626072"/>
              <a:gd name="connsiteX5-57" fmla="*/ 95250 w 1211570"/>
              <a:gd name="connsiteY5-58" fmla="*/ 400050 h 626072"/>
              <a:gd name="connsiteX6-59" fmla="*/ 828675 w 1211570"/>
              <a:gd name="connsiteY6-60" fmla="*/ 400050 h 626072"/>
              <a:gd name="connsiteX7-61" fmla="*/ 1211570 w 1211570"/>
              <a:gd name="connsiteY7-62" fmla="*/ 626072 h 626072"/>
              <a:gd name="connsiteX0-63" fmla="*/ 1211570 w 1211570"/>
              <a:gd name="connsiteY0-64" fmla="*/ 626072 h 626072"/>
              <a:gd name="connsiteX1-65" fmla="*/ 809625 w 1211570"/>
              <a:gd name="connsiteY1-66" fmla="*/ 0 h 626072"/>
              <a:gd name="connsiteX2-67" fmla="*/ 95250 w 1211570"/>
              <a:gd name="connsiteY2-68" fmla="*/ 0 h 626072"/>
              <a:gd name="connsiteX3-69" fmla="*/ 0 w 1211570"/>
              <a:gd name="connsiteY3-70" fmla="*/ 200025 h 626072"/>
              <a:gd name="connsiteX4-71" fmla="*/ 95250 w 1211570"/>
              <a:gd name="connsiteY4-72" fmla="*/ 400050 h 626072"/>
              <a:gd name="connsiteX5-73" fmla="*/ 828675 w 1211570"/>
              <a:gd name="connsiteY5-74" fmla="*/ 400050 h 626072"/>
              <a:gd name="connsiteX6-75" fmla="*/ 1211570 w 1211570"/>
              <a:gd name="connsiteY6-76" fmla="*/ 626072 h 626072"/>
              <a:gd name="connsiteX0-77" fmla="*/ 1211570 w 1211570"/>
              <a:gd name="connsiteY0-78" fmla="*/ 626072 h 626072"/>
              <a:gd name="connsiteX1-79" fmla="*/ 809625 w 1211570"/>
              <a:gd name="connsiteY1-80" fmla="*/ 0 h 626072"/>
              <a:gd name="connsiteX2-81" fmla="*/ 95250 w 1211570"/>
              <a:gd name="connsiteY2-82" fmla="*/ 0 h 626072"/>
              <a:gd name="connsiteX3-83" fmla="*/ 0 w 1211570"/>
              <a:gd name="connsiteY3-84" fmla="*/ 200025 h 626072"/>
              <a:gd name="connsiteX4-85" fmla="*/ 95250 w 1211570"/>
              <a:gd name="connsiteY4-86" fmla="*/ 400050 h 626072"/>
              <a:gd name="connsiteX5-87" fmla="*/ 828675 w 1211570"/>
              <a:gd name="connsiteY5-88" fmla="*/ 400050 h 626072"/>
              <a:gd name="connsiteX6-89" fmla="*/ 1002020 w 1211570"/>
              <a:gd name="connsiteY6-90" fmla="*/ 511772 h 626072"/>
              <a:gd name="connsiteX7-91" fmla="*/ 1211570 w 1211570"/>
              <a:gd name="connsiteY7-92" fmla="*/ 626072 h 626072"/>
              <a:gd name="connsiteX0-93" fmla="*/ 1211570 w 1211570"/>
              <a:gd name="connsiteY0-94" fmla="*/ 626072 h 626072"/>
              <a:gd name="connsiteX1-95" fmla="*/ 1087745 w 1211570"/>
              <a:gd name="connsiteY1-96" fmla="*/ 416522 h 626072"/>
              <a:gd name="connsiteX2-97" fmla="*/ 809625 w 1211570"/>
              <a:gd name="connsiteY2-98" fmla="*/ 0 h 626072"/>
              <a:gd name="connsiteX3-99" fmla="*/ 95250 w 1211570"/>
              <a:gd name="connsiteY3-100" fmla="*/ 0 h 626072"/>
              <a:gd name="connsiteX4-101" fmla="*/ 0 w 1211570"/>
              <a:gd name="connsiteY4-102" fmla="*/ 200025 h 626072"/>
              <a:gd name="connsiteX5-103" fmla="*/ 95250 w 1211570"/>
              <a:gd name="connsiteY5-104" fmla="*/ 400050 h 626072"/>
              <a:gd name="connsiteX6-105" fmla="*/ 828675 w 1211570"/>
              <a:gd name="connsiteY6-106" fmla="*/ 400050 h 626072"/>
              <a:gd name="connsiteX7-107" fmla="*/ 1002020 w 1211570"/>
              <a:gd name="connsiteY7-108" fmla="*/ 511772 h 626072"/>
              <a:gd name="connsiteX8-109" fmla="*/ 1211570 w 1211570"/>
              <a:gd name="connsiteY8-110" fmla="*/ 626072 h 626072"/>
              <a:gd name="connsiteX0-111" fmla="*/ 1392545 w 1392545"/>
              <a:gd name="connsiteY0-112" fmla="*/ 540347 h 540347"/>
              <a:gd name="connsiteX1-113" fmla="*/ 1087745 w 1392545"/>
              <a:gd name="connsiteY1-114" fmla="*/ 416522 h 540347"/>
              <a:gd name="connsiteX2-115" fmla="*/ 809625 w 1392545"/>
              <a:gd name="connsiteY2-116" fmla="*/ 0 h 540347"/>
              <a:gd name="connsiteX3-117" fmla="*/ 95250 w 1392545"/>
              <a:gd name="connsiteY3-118" fmla="*/ 0 h 540347"/>
              <a:gd name="connsiteX4-119" fmla="*/ 0 w 1392545"/>
              <a:gd name="connsiteY4-120" fmla="*/ 200025 h 540347"/>
              <a:gd name="connsiteX5-121" fmla="*/ 95250 w 1392545"/>
              <a:gd name="connsiteY5-122" fmla="*/ 400050 h 540347"/>
              <a:gd name="connsiteX6-123" fmla="*/ 828675 w 1392545"/>
              <a:gd name="connsiteY6-124" fmla="*/ 400050 h 540347"/>
              <a:gd name="connsiteX7-125" fmla="*/ 1002020 w 1392545"/>
              <a:gd name="connsiteY7-126" fmla="*/ 511772 h 540347"/>
              <a:gd name="connsiteX8-127" fmla="*/ 1392545 w 1392545"/>
              <a:gd name="connsiteY8-128" fmla="*/ 540347 h 540347"/>
              <a:gd name="connsiteX0-129" fmla="*/ 1392545 w 1392545"/>
              <a:gd name="connsiteY0-130" fmla="*/ 540347 h 616547"/>
              <a:gd name="connsiteX1-131" fmla="*/ 1087745 w 1392545"/>
              <a:gd name="connsiteY1-132" fmla="*/ 416522 h 616547"/>
              <a:gd name="connsiteX2-133" fmla="*/ 809625 w 1392545"/>
              <a:gd name="connsiteY2-134" fmla="*/ 0 h 616547"/>
              <a:gd name="connsiteX3-135" fmla="*/ 95250 w 1392545"/>
              <a:gd name="connsiteY3-136" fmla="*/ 0 h 616547"/>
              <a:gd name="connsiteX4-137" fmla="*/ 0 w 1392545"/>
              <a:gd name="connsiteY4-138" fmla="*/ 200025 h 616547"/>
              <a:gd name="connsiteX5-139" fmla="*/ 95250 w 1392545"/>
              <a:gd name="connsiteY5-140" fmla="*/ 400050 h 616547"/>
              <a:gd name="connsiteX6-141" fmla="*/ 828675 w 1392545"/>
              <a:gd name="connsiteY6-142" fmla="*/ 400050 h 616547"/>
              <a:gd name="connsiteX7-143" fmla="*/ 1240145 w 1392545"/>
              <a:gd name="connsiteY7-144" fmla="*/ 616547 h 616547"/>
              <a:gd name="connsiteX8-145" fmla="*/ 1392545 w 1392545"/>
              <a:gd name="connsiteY8-146" fmla="*/ 540347 h 616547"/>
              <a:gd name="connsiteX0-147" fmla="*/ 1240145 w 1240145"/>
              <a:gd name="connsiteY0-148" fmla="*/ 616547 h 616547"/>
              <a:gd name="connsiteX1-149" fmla="*/ 1087745 w 1240145"/>
              <a:gd name="connsiteY1-150" fmla="*/ 416522 h 616547"/>
              <a:gd name="connsiteX2-151" fmla="*/ 809625 w 1240145"/>
              <a:gd name="connsiteY2-152" fmla="*/ 0 h 616547"/>
              <a:gd name="connsiteX3-153" fmla="*/ 95250 w 1240145"/>
              <a:gd name="connsiteY3-154" fmla="*/ 0 h 616547"/>
              <a:gd name="connsiteX4-155" fmla="*/ 0 w 1240145"/>
              <a:gd name="connsiteY4-156" fmla="*/ 200025 h 616547"/>
              <a:gd name="connsiteX5-157" fmla="*/ 95250 w 1240145"/>
              <a:gd name="connsiteY5-158" fmla="*/ 400050 h 616547"/>
              <a:gd name="connsiteX6-159" fmla="*/ 828675 w 1240145"/>
              <a:gd name="connsiteY6-160" fmla="*/ 400050 h 616547"/>
              <a:gd name="connsiteX7-161" fmla="*/ 1240145 w 1240145"/>
              <a:gd name="connsiteY7-162" fmla="*/ 616547 h 616547"/>
              <a:gd name="connsiteX0-163" fmla="*/ 1240145 w 1240145"/>
              <a:gd name="connsiteY0-164" fmla="*/ 616547 h 616547"/>
              <a:gd name="connsiteX1-165" fmla="*/ 809625 w 1240145"/>
              <a:gd name="connsiteY1-166" fmla="*/ 0 h 616547"/>
              <a:gd name="connsiteX2-167" fmla="*/ 95250 w 1240145"/>
              <a:gd name="connsiteY2-168" fmla="*/ 0 h 616547"/>
              <a:gd name="connsiteX3-169" fmla="*/ 0 w 1240145"/>
              <a:gd name="connsiteY3-170" fmla="*/ 200025 h 616547"/>
              <a:gd name="connsiteX4-171" fmla="*/ 95250 w 1240145"/>
              <a:gd name="connsiteY4-172" fmla="*/ 400050 h 616547"/>
              <a:gd name="connsiteX5-173" fmla="*/ 828675 w 1240145"/>
              <a:gd name="connsiteY5-174" fmla="*/ 400050 h 616547"/>
              <a:gd name="connsiteX6-175" fmla="*/ 1240145 w 1240145"/>
              <a:gd name="connsiteY6-176" fmla="*/ 616547 h 616547"/>
            </a:gdLst>
            <a:ahLst/>
            <a:cxnLst>
              <a:cxn ang="0">
                <a:pos x="connsiteX0-163" y="connsiteY0-164"/>
              </a:cxn>
              <a:cxn ang="0">
                <a:pos x="connsiteX1-165" y="connsiteY1-166"/>
              </a:cxn>
              <a:cxn ang="0">
                <a:pos x="connsiteX2-167" y="connsiteY2-168"/>
              </a:cxn>
              <a:cxn ang="0">
                <a:pos x="connsiteX3-169" y="connsiteY3-170"/>
              </a:cxn>
              <a:cxn ang="0">
                <a:pos x="connsiteX4-171" y="connsiteY4-172"/>
              </a:cxn>
              <a:cxn ang="0">
                <a:pos x="connsiteX5-173" y="connsiteY5-174"/>
              </a:cxn>
              <a:cxn ang="0">
                <a:pos x="connsiteX6-175" y="connsiteY6-176"/>
              </a:cxn>
            </a:cxnLst>
            <a:rect l="l" t="t" r="r" b="b"/>
            <a:pathLst>
              <a:path w="1240145" h="616547">
                <a:moveTo>
                  <a:pt x="1240145" y="616547"/>
                </a:moveTo>
                <a:lnTo>
                  <a:pt x="809625" y="0"/>
                </a:lnTo>
                <a:lnTo>
                  <a:pt x="95250" y="0"/>
                </a:lnTo>
                <a:lnTo>
                  <a:pt x="0" y="200025"/>
                </a:lnTo>
                <a:lnTo>
                  <a:pt x="95250" y="400050"/>
                </a:lnTo>
                <a:lnTo>
                  <a:pt x="828675" y="400050"/>
                </a:lnTo>
                <a:lnTo>
                  <a:pt x="1240145" y="616547"/>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7" name="椭圆 6"/>
          <p:cNvSpPr/>
          <p:nvPr/>
        </p:nvSpPr>
        <p:spPr>
          <a:xfrm>
            <a:off x="5016501" y="3987801"/>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13" name="椭圆 12"/>
          <p:cNvSpPr/>
          <p:nvPr/>
        </p:nvSpPr>
        <p:spPr>
          <a:xfrm>
            <a:off x="5746750" y="3797301"/>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4" name="椭圆 13"/>
          <p:cNvSpPr/>
          <p:nvPr/>
        </p:nvSpPr>
        <p:spPr>
          <a:xfrm>
            <a:off x="6470649" y="3987801"/>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5" name="椭圆 14"/>
          <p:cNvSpPr/>
          <p:nvPr/>
        </p:nvSpPr>
        <p:spPr>
          <a:xfrm>
            <a:off x="6996914" y="4521199"/>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6" name="TextBox 15"/>
          <p:cNvSpPr txBox="1"/>
          <p:nvPr/>
        </p:nvSpPr>
        <p:spPr>
          <a:xfrm>
            <a:off x="3002753" y="3739231"/>
            <a:ext cx="1637500" cy="338554"/>
          </a:xfrm>
          <a:prstGeom prst="rect">
            <a:avLst/>
          </a:prstGeom>
          <a:noFill/>
        </p:spPr>
        <p:txBody>
          <a:bodyPr wrap="none" rtlCol="0">
            <a:spAutoFit/>
          </a:bodyPr>
          <a:lstStyle/>
          <a:p>
            <a:pPr algn="r"/>
            <a:r>
              <a:rPr lang="en-US" altLang="zh-CN" sz="1600" dirty="0">
                <a:solidFill>
                  <a:srgbClr val="000000"/>
                </a:solidFill>
                <a:latin typeface="Arial Rounded MT Bold" pitchFamily="34" charset="0"/>
              </a:rPr>
              <a:t>YOUR TEXT 01</a:t>
            </a:r>
            <a:endParaRPr lang="zh-CN" altLang="en-US" sz="1600" dirty="0">
              <a:solidFill>
                <a:srgbClr val="000000"/>
              </a:solidFill>
              <a:latin typeface="Arial Rounded MT Bold" pitchFamily="34" charset="0"/>
            </a:endParaRPr>
          </a:p>
        </p:txBody>
      </p:sp>
      <p:sp>
        <p:nvSpPr>
          <p:cNvPr id="17" name="TextBox 16"/>
          <p:cNvSpPr txBox="1"/>
          <p:nvPr/>
        </p:nvSpPr>
        <p:spPr>
          <a:xfrm>
            <a:off x="2605862" y="4003685"/>
            <a:ext cx="2038833" cy="646331"/>
          </a:xfrm>
          <a:prstGeom prst="rect">
            <a:avLst/>
          </a:prstGeom>
          <a:noFill/>
        </p:spPr>
        <p:txBody>
          <a:bodyPr wrap="square" rtlCol="0">
            <a:spAutoFit/>
          </a:bodyPr>
          <a:lstStyle/>
          <a:p>
            <a:pPr algn="r"/>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sp>
        <p:nvSpPr>
          <p:cNvPr id="18" name="TextBox 17"/>
          <p:cNvSpPr txBox="1"/>
          <p:nvPr/>
        </p:nvSpPr>
        <p:spPr>
          <a:xfrm>
            <a:off x="2123387" y="1974334"/>
            <a:ext cx="1637500" cy="338554"/>
          </a:xfrm>
          <a:prstGeom prst="rect">
            <a:avLst/>
          </a:prstGeom>
          <a:noFill/>
        </p:spPr>
        <p:txBody>
          <a:bodyPr wrap="none" rtlCol="0">
            <a:spAutoFit/>
          </a:bodyPr>
          <a:lstStyle>
            <a:defPPr>
              <a:defRPr lang="zh-CN"/>
            </a:defPPr>
            <a:lvl1pPr algn="r">
              <a:defRPr sz="1200">
                <a:solidFill>
                  <a:srgbClr val="F09C2A"/>
                </a:solidFill>
                <a:latin typeface="Arial Rounded MT Bold" pitchFamily="34" charset="0"/>
              </a:defRPr>
            </a:lvl1pPr>
          </a:lstStyle>
          <a:p>
            <a:r>
              <a:rPr lang="en-US" altLang="zh-CN" sz="1600" dirty="0">
                <a:solidFill>
                  <a:srgbClr val="000000"/>
                </a:solidFill>
              </a:rPr>
              <a:t>YOUR TEXT 02</a:t>
            </a:r>
            <a:endParaRPr lang="zh-CN" altLang="en-US" sz="1600" dirty="0">
              <a:solidFill>
                <a:srgbClr val="000000"/>
              </a:solidFill>
            </a:endParaRPr>
          </a:p>
        </p:txBody>
      </p:sp>
      <p:sp>
        <p:nvSpPr>
          <p:cNvPr id="19" name="TextBox 18"/>
          <p:cNvSpPr txBox="1"/>
          <p:nvPr/>
        </p:nvSpPr>
        <p:spPr>
          <a:xfrm>
            <a:off x="1726496" y="2238787"/>
            <a:ext cx="2038833" cy="646331"/>
          </a:xfrm>
          <a:prstGeom prst="rect">
            <a:avLst/>
          </a:prstGeom>
          <a:noFill/>
        </p:spPr>
        <p:txBody>
          <a:bodyPr wrap="square" rtlCol="0">
            <a:spAutoFit/>
          </a:bodyPr>
          <a:lstStyle/>
          <a:p>
            <a:pPr algn="r"/>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sp>
        <p:nvSpPr>
          <p:cNvPr id="20" name="TextBox 19"/>
          <p:cNvSpPr txBox="1"/>
          <p:nvPr/>
        </p:nvSpPr>
        <p:spPr>
          <a:xfrm>
            <a:off x="8458167" y="2506519"/>
            <a:ext cx="1637500" cy="338554"/>
          </a:xfrm>
          <a:prstGeom prst="rect">
            <a:avLst/>
          </a:prstGeom>
          <a:noFill/>
        </p:spPr>
        <p:txBody>
          <a:bodyPr wrap="none" rtlCol="0">
            <a:spAutoFit/>
          </a:bodyPr>
          <a:lstStyle>
            <a:defPPr>
              <a:defRPr lang="zh-CN"/>
            </a:defPPr>
            <a:lvl1pPr>
              <a:defRPr sz="1200">
                <a:solidFill>
                  <a:srgbClr val="86A150"/>
                </a:solidFill>
                <a:latin typeface="Arial Rounded MT Bold" pitchFamily="34" charset="0"/>
              </a:defRPr>
            </a:lvl1pPr>
          </a:lstStyle>
          <a:p>
            <a:r>
              <a:rPr lang="en-US" altLang="zh-CN" sz="1600" dirty="0">
                <a:solidFill>
                  <a:srgbClr val="000000"/>
                </a:solidFill>
              </a:rPr>
              <a:t>YOUR TEXT 03</a:t>
            </a:r>
            <a:endParaRPr lang="zh-CN" altLang="en-US" sz="1600" dirty="0">
              <a:solidFill>
                <a:srgbClr val="000000"/>
              </a:solidFill>
            </a:endParaRPr>
          </a:p>
        </p:txBody>
      </p:sp>
      <p:sp>
        <p:nvSpPr>
          <p:cNvPr id="21" name="TextBox 20"/>
          <p:cNvSpPr txBox="1"/>
          <p:nvPr/>
        </p:nvSpPr>
        <p:spPr>
          <a:xfrm>
            <a:off x="8460958" y="2770973"/>
            <a:ext cx="2038833" cy="646331"/>
          </a:xfrm>
          <a:prstGeom prst="rect">
            <a:avLst/>
          </a:prstGeom>
          <a:noFill/>
        </p:spPr>
        <p:txBody>
          <a:bodyPr wrap="square" rtlCol="0">
            <a:spAutoFit/>
          </a:bodyPr>
          <a:lstStyle/>
          <a:p>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sp>
        <p:nvSpPr>
          <p:cNvPr id="22" name="TextBox 21"/>
          <p:cNvSpPr txBox="1"/>
          <p:nvPr/>
        </p:nvSpPr>
        <p:spPr>
          <a:xfrm>
            <a:off x="7648483" y="4501632"/>
            <a:ext cx="1637500" cy="338554"/>
          </a:xfrm>
          <a:prstGeom prst="rect">
            <a:avLst/>
          </a:prstGeom>
          <a:noFill/>
        </p:spPr>
        <p:txBody>
          <a:bodyPr wrap="none" rtlCol="0">
            <a:spAutoFit/>
          </a:bodyPr>
          <a:lstStyle>
            <a:defPPr>
              <a:defRPr lang="zh-CN"/>
            </a:defPPr>
            <a:lvl1pPr>
              <a:defRPr sz="1200" b="0">
                <a:solidFill>
                  <a:srgbClr val="338288"/>
                </a:solidFill>
                <a:latin typeface="Arial Rounded MT Bold" pitchFamily="34" charset="0"/>
              </a:defRPr>
            </a:lvl1pPr>
          </a:lstStyle>
          <a:p>
            <a:r>
              <a:rPr lang="en-US" altLang="zh-CN" sz="1600" dirty="0">
                <a:solidFill>
                  <a:srgbClr val="000000"/>
                </a:solidFill>
              </a:rPr>
              <a:t>YOUR TEXT 04</a:t>
            </a:r>
            <a:endParaRPr lang="zh-CN" altLang="en-US" sz="1600" dirty="0">
              <a:solidFill>
                <a:srgbClr val="000000"/>
              </a:solidFill>
            </a:endParaRPr>
          </a:p>
        </p:txBody>
      </p:sp>
      <p:sp>
        <p:nvSpPr>
          <p:cNvPr id="23" name="TextBox 22"/>
          <p:cNvSpPr txBox="1"/>
          <p:nvPr/>
        </p:nvSpPr>
        <p:spPr>
          <a:xfrm>
            <a:off x="7651274" y="4766086"/>
            <a:ext cx="2038833" cy="646331"/>
          </a:xfrm>
          <a:prstGeom prst="rect">
            <a:avLst/>
          </a:prstGeom>
          <a:noFill/>
        </p:spPr>
        <p:txBody>
          <a:bodyPr wrap="square" rtlCol="0">
            <a:spAutoFit/>
          </a:bodyPr>
          <a:lstStyle/>
          <a:p>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grpSp>
        <p:nvGrpSpPr>
          <p:cNvPr id="24" name="组合 23"/>
          <p:cNvGrpSpPr/>
          <p:nvPr/>
        </p:nvGrpSpPr>
        <p:grpSpPr>
          <a:xfrm>
            <a:off x="7445203" y="2796274"/>
            <a:ext cx="341221" cy="336953"/>
            <a:chOff x="9071432" y="2401956"/>
            <a:chExt cx="1073666" cy="1060237"/>
          </a:xfrm>
        </p:grpSpPr>
        <p:sp>
          <p:nvSpPr>
            <p:cNvPr id="25" name="任意多边形 24"/>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26" name="弧形 25"/>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grpSp>
      <p:grpSp>
        <p:nvGrpSpPr>
          <p:cNvPr id="27" name="组合 26"/>
          <p:cNvGrpSpPr/>
          <p:nvPr/>
        </p:nvGrpSpPr>
        <p:grpSpPr>
          <a:xfrm>
            <a:off x="3873319" y="3223625"/>
            <a:ext cx="369531" cy="260611"/>
            <a:chOff x="1326496" y="4283251"/>
            <a:chExt cx="1129493" cy="796573"/>
          </a:xfrm>
        </p:grpSpPr>
        <p:cxnSp>
          <p:nvCxnSpPr>
            <p:cNvPr id="28" name="直接连接符 27"/>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8048387" y="3797301"/>
            <a:ext cx="306531" cy="304292"/>
            <a:chOff x="3914408" y="1848112"/>
            <a:chExt cx="805721" cy="799838"/>
          </a:xfrm>
        </p:grpSpPr>
        <p:cxnSp>
          <p:nvCxnSpPr>
            <p:cNvPr id="45" name="直接连接符 44"/>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498305" y="2278881"/>
            <a:ext cx="233097" cy="441292"/>
            <a:chOff x="5130721" y="-266700"/>
            <a:chExt cx="990600" cy="1875362"/>
          </a:xfrm>
        </p:grpSpPr>
        <p:sp>
          <p:nvSpPr>
            <p:cNvPr id="54"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55" name="弧形 54"/>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cxnSp>
          <p:nvCxnSpPr>
            <p:cNvPr id="56" name="直接连接符 55"/>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7" name="弧形 56"/>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sp>
          <p:nvSpPr>
            <p:cNvPr id="58" name="弧形 57"/>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grpSp>
      <p:grpSp>
        <p:nvGrpSpPr>
          <p:cNvPr id="59" name="组合 58"/>
          <p:cNvGrpSpPr/>
          <p:nvPr/>
        </p:nvGrpSpPr>
        <p:grpSpPr>
          <a:xfrm>
            <a:off x="-483871" y="-795874"/>
            <a:ext cx="4884403" cy="2080299"/>
            <a:chOff x="-483871" y="-795874"/>
            <a:chExt cx="4884403" cy="2080299"/>
          </a:xfrm>
        </p:grpSpPr>
        <p:pic>
          <p:nvPicPr>
            <p:cNvPr id="60" name="图片 59"/>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61" name="文本框 60"/>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03445"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23554" name="直接箭头连接符 23553"/>
          <p:cNvCxnSpPr/>
          <p:nvPr/>
        </p:nvCxnSpPr>
        <p:spPr>
          <a:xfrm>
            <a:off x="1357387" y="3196840"/>
            <a:ext cx="1827428" cy="0"/>
          </a:xfrm>
          <a:prstGeom prst="straightConnector1">
            <a:avLst/>
          </a:prstGeom>
          <a:noFill/>
          <a:ln w="19050">
            <a:solidFill>
              <a:schemeClr val="bg1"/>
            </a:solidFill>
            <a:headEnd type="oval" w="med" len="med"/>
            <a:tailEnd type="oval" w="med" len="med"/>
          </a:ln>
        </p:spPr>
      </p:cxnSp>
      <p:cxnSp>
        <p:nvCxnSpPr>
          <p:cNvPr id="103" name="直接箭头连接符 102"/>
          <p:cNvCxnSpPr/>
          <p:nvPr/>
        </p:nvCxnSpPr>
        <p:spPr>
          <a:xfrm>
            <a:off x="1357387" y="3692449"/>
            <a:ext cx="1827428" cy="0"/>
          </a:xfrm>
          <a:prstGeom prst="straightConnector1">
            <a:avLst/>
          </a:prstGeom>
          <a:noFill/>
          <a:ln w="19050">
            <a:solidFill>
              <a:schemeClr val="bg1"/>
            </a:solidFill>
            <a:headEnd type="oval" w="med" len="med"/>
            <a:tailEnd type="oval" w="med" len="med"/>
          </a:ln>
        </p:spPr>
      </p:cxnSp>
      <p:sp>
        <p:nvSpPr>
          <p:cNvPr id="104" name="矩形 103"/>
          <p:cNvSpPr/>
          <p:nvPr/>
        </p:nvSpPr>
        <p:spPr>
          <a:xfrm>
            <a:off x="1284148"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05" name="矩形 104"/>
          <p:cNvSpPr/>
          <p:nvPr/>
        </p:nvSpPr>
        <p:spPr>
          <a:xfrm>
            <a:off x="1179319"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13" name="圆角矩形 112"/>
          <p:cNvSpPr/>
          <p:nvPr/>
        </p:nvSpPr>
        <p:spPr>
          <a:xfrm>
            <a:off x="3663729"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14" name="直接箭头连接符 113"/>
          <p:cNvCxnSpPr/>
          <p:nvPr/>
        </p:nvCxnSpPr>
        <p:spPr>
          <a:xfrm>
            <a:off x="3917671" y="3196840"/>
            <a:ext cx="1827428" cy="0"/>
          </a:xfrm>
          <a:prstGeom prst="straightConnector1">
            <a:avLst/>
          </a:prstGeom>
          <a:noFill/>
          <a:ln w="19050">
            <a:solidFill>
              <a:schemeClr val="bg1"/>
            </a:solidFill>
            <a:headEnd type="oval" w="med" len="med"/>
            <a:tailEnd type="oval" w="med" len="med"/>
          </a:ln>
        </p:spPr>
      </p:cxnSp>
      <p:cxnSp>
        <p:nvCxnSpPr>
          <p:cNvPr id="115" name="直接箭头连接符 114"/>
          <p:cNvCxnSpPr/>
          <p:nvPr/>
        </p:nvCxnSpPr>
        <p:spPr>
          <a:xfrm>
            <a:off x="3917671" y="3692449"/>
            <a:ext cx="1827428" cy="0"/>
          </a:xfrm>
          <a:prstGeom prst="straightConnector1">
            <a:avLst/>
          </a:prstGeom>
          <a:noFill/>
          <a:ln w="19050">
            <a:solidFill>
              <a:schemeClr val="bg1"/>
            </a:solidFill>
            <a:headEnd type="oval" w="med" len="med"/>
            <a:tailEnd type="oval" w="med" len="med"/>
          </a:ln>
        </p:spPr>
      </p:cxnSp>
      <p:sp>
        <p:nvSpPr>
          <p:cNvPr id="116" name="矩形 115"/>
          <p:cNvSpPr/>
          <p:nvPr/>
        </p:nvSpPr>
        <p:spPr>
          <a:xfrm>
            <a:off x="3844432"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17" name="矩形 116"/>
          <p:cNvSpPr/>
          <p:nvPr/>
        </p:nvSpPr>
        <p:spPr>
          <a:xfrm>
            <a:off x="3739603"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26" name="圆角矩形 125"/>
          <p:cNvSpPr/>
          <p:nvPr/>
        </p:nvSpPr>
        <p:spPr>
          <a:xfrm>
            <a:off x="6224015"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27" name="直接箭头连接符 126"/>
          <p:cNvCxnSpPr/>
          <p:nvPr/>
        </p:nvCxnSpPr>
        <p:spPr>
          <a:xfrm>
            <a:off x="6477955" y="3196840"/>
            <a:ext cx="1827428" cy="0"/>
          </a:xfrm>
          <a:prstGeom prst="straightConnector1">
            <a:avLst/>
          </a:prstGeom>
          <a:noFill/>
          <a:ln w="19050">
            <a:solidFill>
              <a:schemeClr val="bg1"/>
            </a:solidFill>
            <a:headEnd type="oval" w="med" len="med"/>
            <a:tailEnd type="oval" w="med" len="med"/>
          </a:ln>
        </p:spPr>
      </p:cxnSp>
      <p:cxnSp>
        <p:nvCxnSpPr>
          <p:cNvPr id="128" name="直接箭头连接符 127"/>
          <p:cNvCxnSpPr/>
          <p:nvPr/>
        </p:nvCxnSpPr>
        <p:spPr>
          <a:xfrm>
            <a:off x="6477955" y="3692449"/>
            <a:ext cx="1827428" cy="0"/>
          </a:xfrm>
          <a:prstGeom prst="straightConnector1">
            <a:avLst/>
          </a:prstGeom>
          <a:noFill/>
          <a:ln w="19050">
            <a:solidFill>
              <a:schemeClr val="bg1"/>
            </a:solidFill>
            <a:headEnd type="oval" w="med" len="med"/>
            <a:tailEnd type="oval" w="med" len="med"/>
          </a:ln>
        </p:spPr>
      </p:cxnSp>
      <p:sp>
        <p:nvSpPr>
          <p:cNvPr id="129" name="矩形 128"/>
          <p:cNvSpPr/>
          <p:nvPr/>
        </p:nvSpPr>
        <p:spPr>
          <a:xfrm>
            <a:off x="6404716"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30" name="矩形 129"/>
          <p:cNvSpPr/>
          <p:nvPr/>
        </p:nvSpPr>
        <p:spPr>
          <a:xfrm>
            <a:off x="6299887"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32" name="圆角矩形 131"/>
          <p:cNvSpPr/>
          <p:nvPr/>
        </p:nvSpPr>
        <p:spPr>
          <a:xfrm>
            <a:off x="8784299"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33" name="直接箭头连接符 132"/>
          <p:cNvCxnSpPr/>
          <p:nvPr/>
        </p:nvCxnSpPr>
        <p:spPr>
          <a:xfrm>
            <a:off x="9038239" y="3196840"/>
            <a:ext cx="1827428" cy="0"/>
          </a:xfrm>
          <a:prstGeom prst="straightConnector1">
            <a:avLst/>
          </a:prstGeom>
          <a:noFill/>
          <a:ln w="19050">
            <a:solidFill>
              <a:schemeClr val="bg1"/>
            </a:solidFill>
            <a:headEnd type="oval" w="med" len="med"/>
            <a:tailEnd type="oval" w="med" len="med"/>
          </a:ln>
        </p:spPr>
      </p:cxnSp>
      <p:cxnSp>
        <p:nvCxnSpPr>
          <p:cNvPr id="134" name="直接箭头连接符 133"/>
          <p:cNvCxnSpPr/>
          <p:nvPr/>
        </p:nvCxnSpPr>
        <p:spPr>
          <a:xfrm>
            <a:off x="9038239" y="3692449"/>
            <a:ext cx="1827428" cy="0"/>
          </a:xfrm>
          <a:prstGeom prst="straightConnector1">
            <a:avLst/>
          </a:prstGeom>
          <a:noFill/>
          <a:ln w="19050">
            <a:solidFill>
              <a:schemeClr val="bg1"/>
            </a:solidFill>
            <a:headEnd type="oval" w="med" len="med"/>
            <a:tailEnd type="oval" w="med" len="med"/>
          </a:ln>
        </p:spPr>
      </p:cxnSp>
      <p:sp>
        <p:nvSpPr>
          <p:cNvPr id="135" name="矩形 134"/>
          <p:cNvSpPr/>
          <p:nvPr/>
        </p:nvSpPr>
        <p:spPr>
          <a:xfrm>
            <a:off x="8965001"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36" name="矩形 135"/>
          <p:cNvSpPr/>
          <p:nvPr/>
        </p:nvSpPr>
        <p:spPr>
          <a:xfrm>
            <a:off x="8860173"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3" name="椭圆 2"/>
          <p:cNvSpPr/>
          <p:nvPr/>
        </p:nvSpPr>
        <p:spPr>
          <a:xfrm>
            <a:off x="1722500"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1" name="椭圆 30"/>
          <p:cNvSpPr/>
          <p:nvPr/>
        </p:nvSpPr>
        <p:spPr>
          <a:xfrm>
            <a:off x="4282786"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2" name="椭圆 31"/>
          <p:cNvSpPr/>
          <p:nvPr/>
        </p:nvSpPr>
        <p:spPr>
          <a:xfrm>
            <a:off x="6843069"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3" name="椭圆 32"/>
          <p:cNvSpPr/>
          <p:nvPr/>
        </p:nvSpPr>
        <p:spPr>
          <a:xfrm>
            <a:off x="9403354"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28" name="矩形 27"/>
          <p:cNvSpPr/>
          <p:nvPr/>
        </p:nvSpPr>
        <p:spPr>
          <a:xfrm>
            <a:off x="1935611"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01</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4" name="矩形 33"/>
          <p:cNvSpPr/>
          <p:nvPr/>
        </p:nvSpPr>
        <p:spPr>
          <a:xfrm>
            <a:off x="4499179"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02</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5" name="矩形 34"/>
          <p:cNvSpPr/>
          <p:nvPr/>
        </p:nvSpPr>
        <p:spPr>
          <a:xfrm>
            <a:off x="7082669"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03</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6" name="矩形 35"/>
          <p:cNvSpPr/>
          <p:nvPr/>
        </p:nvSpPr>
        <p:spPr>
          <a:xfrm>
            <a:off x="9618298"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04</a:t>
            </a:r>
            <a:endParaRPr lang="zh-CN" altLang="en-US" sz="3200" dirty="0">
              <a:solidFill>
                <a:schemeClr val="bg1"/>
              </a:solidFill>
              <a:latin typeface="华文细黑" panose="02010600040101010101" pitchFamily="2" charset="-122"/>
              <a:ea typeface="华文细黑" panose="02010600040101010101" pitchFamily="2" charset="-122"/>
            </a:endParaRPr>
          </a:p>
        </p:txBody>
      </p:sp>
      <p:grpSp>
        <p:nvGrpSpPr>
          <p:cNvPr id="30" name="组合 29"/>
          <p:cNvGrpSpPr/>
          <p:nvPr/>
        </p:nvGrpSpPr>
        <p:grpSpPr>
          <a:xfrm>
            <a:off x="-483871" y="-795874"/>
            <a:ext cx="4884403" cy="2080299"/>
            <a:chOff x="-483871" y="-795874"/>
            <a:chExt cx="4884403" cy="2080299"/>
          </a:xfrm>
        </p:grpSpPr>
        <p:pic>
          <p:nvPicPr>
            <p:cNvPr id="37" name="图片 36"/>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8" name="文本框 37"/>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p:nvPr/>
        </p:nvGrpSpPr>
        <p:grpSpPr>
          <a:xfrm>
            <a:off x="655148" y="3069654"/>
            <a:ext cx="1482803" cy="1556295"/>
            <a:chOff x="5776018" y="1609115"/>
            <a:chExt cx="1112102" cy="1167221"/>
          </a:xfrm>
        </p:grpSpPr>
        <p:sp>
          <p:nvSpPr>
            <p:cNvPr id="3" name="Text Placeholder 3"/>
            <p:cNvSpPr txBox="1"/>
            <p:nvPr/>
          </p:nvSpPr>
          <p:spPr>
            <a:xfrm>
              <a:off x="6041726" y="1609115"/>
              <a:ext cx="58068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dirty="0">
                  <a:solidFill>
                    <a:srgbClr val="262626"/>
                  </a:solidFill>
                </a:rPr>
                <a:t>First Step</a:t>
              </a:r>
            </a:p>
          </p:txBody>
        </p:sp>
        <p:sp>
          <p:nvSpPr>
            <p:cNvPr id="4" name="Text Placeholder 3"/>
            <p:cNvSpPr txBox="1"/>
            <p:nvPr/>
          </p:nvSpPr>
          <p:spPr>
            <a:xfrm>
              <a:off x="5776018" y="1806840"/>
              <a:ext cx="1112102"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5" name="Group 72"/>
          <p:cNvGrpSpPr/>
          <p:nvPr/>
        </p:nvGrpSpPr>
        <p:grpSpPr>
          <a:xfrm>
            <a:off x="3351384" y="3071405"/>
            <a:ext cx="1520272" cy="1552795"/>
            <a:chOff x="5776018" y="1548155"/>
            <a:chExt cx="1140204" cy="1164596"/>
          </a:xfrm>
        </p:grpSpPr>
        <p:sp>
          <p:nvSpPr>
            <p:cNvPr id="6" name="Text Placeholder 3"/>
            <p:cNvSpPr txBox="1"/>
            <p:nvPr/>
          </p:nvSpPr>
          <p:spPr>
            <a:xfrm>
              <a:off x="5962266" y="1548155"/>
              <a:ext cx="76771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dirty="0">
                  <a:solidFill>
                    <a:srgbClr val="262626"/>
                  </a:solidFill>
                </a:rPr>
                <a:t>Second Step</a:t>
              </a:r>
            </a:p>
          </p:txBody>
        </p:sp>
        <p:sp>
          <p:nvSpPr>
            <p:cNvPr id="7" name="Text Placeholder 3"/>
            <p:cNvSpPr txBox="1"/>
            <p:nvPr/>
          </p:nvSpPr>
          <p:spPr>
            <a:xfrm>
              <a:off x="5776018" y="1743255"/>
              <a:ext cx="1140204"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8" name="Group 72"/>
          <p:cNvGrpSpPr/>
          <p:nvPr/>
        </p:nvGrpSpPr>
        <p:grpSpPr>
          <a:xfrm>
            <a:off x="6118758" y="3073531"/>
            <a:ext cx="1536188" cy="1548533"/>
            <a:chOff x="5776018" y="1537993"/>
            <a:chExt cx="1152141" cy="1161400"/>
          </a:xfrm>
        </p:grpSpPr>
        <p:sp>
          <p:nvSpPr>
            <p:cNvPr id="9" name="Text Placeholder 3"/>
            <p:cNvSpPr txBox="1"/>
            <p:nvPr/>
          </p:nvSpPr>
          <p:spPr>
            <a:xfrm>
              <a:off x="6034165" y="1537993"/>
              <a:ext cx="63584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dirty="0">
                  <a:solidFill>
                    <a:srgbClr val="262626"/>
                  </a:solidFill>
                </a:rPr>
                <a:t>Third Step</a:t>
              </a:r>
            </a:p>
          </p:txBody>
        </p:sp>
        <p:sp>
          <p:nvSpPr>
            <p:cNvPr id="10" name="Text Placeholder 3"/>
            <p:cNvSpPr txBox="1"/>
            <p:nvPr/>
          </p:nvSpPr>
          <p:spPr>
            <a:xfrm>
              <a:off x="5776018" y="1729896"/>
              <a:ext cx="1152141"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11" name="Group 72"/>
          <p:cNvGrpSpPr/>
          <p:nvPr/>
        </p:nvGrpSpPr>
        <p:grpSpPr>
          <a:xfrm>
            <a:off x="8859169" y="3078658"/>
            <a:ext cx="1488707" cy="1538274"/>
            <a:chOff x="5776018" y="1545687"/>
            <a:chExt cx="1116530" cy="1153706"/>
          </a:xfrm>
        </p:grpSpPr>
        <p:sp>
          <p:nvSpPr>
            <p:cNvPr id="12" name="Text Placeholder 3"/>
            <p:cNvSpPr txBox="1"/>
            <p:nvPr/>
          </p:nvSpPr>
          <p:spPr>
            <a:xfrm>
              <a:off x="5999384" y="1545687"/>
              <a:ext cx="669799"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465" dirty="0">
                  <a:solidFill>
                    <a:srgbClr val="262626"/>
                  </a:solidFill>
                </a:rPr>
                <a:t>Fourth Step</a:t>
              </a:r>
            </a:p>
          </p:txBody>
        </p:sp>
        <p:sp>
          <p:nvSpPr>
            <p:cNvPr id="13" name="Text Placeholder 3"/>
            <p:cNvSpPr txBox="1"/>
            <p:nvPr/>
          </p:nvSpPr>
          <p:spPr>
            <a:xfrm>
              <a:off x="5776018" y="1729896"/>
              <a:ext cx="1116530"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sp>
        <p:nvSpPr>
          <p:cNvPr id="14" name="Chevron 42"/>
          <p:cNvSpPr/>
          <p:nvPr/>
        </p:nvSpPr>
        <p:spPr>
          <a:xfrm>
            <a:off x="2336503"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5" name="Chevron 63"/>
          <p:cNvSpPr/>
          <p:nvPr/>
        </p:nvSpPr>
        <p:spPr>
          <a:xfrm>
            <a:off x="5068775"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6" name="Chevron 67"/>
          <p:cNvSpPr/>
          <p:nvPr/>
        </p:nvSpPr>
        <p:spPr>
          <a:xfrm>
            <a:off x="7809187"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7" name="Chevron 86"/>
          <p:cNvSpPr/>
          <p:nvPr/>
        </p:nvSpPr>
        <p:spPr>
          <a:xfrm>
            <a:off x="10581166"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9" name="Oval 41"/>
          <p:cNvSpPr>
            <a:spLocks noChangeAspect="1"/>
          </p:cNvSpPr>
          <p:nvPr/>
        </p:nvSpPr>
        <p:spPr>
          <a:xfrm>
            <a:off x="2201329" y="3281732"/>
            <a:ext cx="864664"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2" name="Oval 52"/>
          <p:cNvSpPr>
            <a:spLocks noChangeAspect="1"/>
          </p:cNvSpPr>
          <p:nvPr/>
        </p:nvSpPr>
        <p:spPr>
          <a:xfrm>
            <a:off x="4959062" y="3281732"/>
            <a:ext cx="864665"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5" name="Oval 56"/>
          <p:cNvSpPr>
            <a:spLocks noChangeAspect="1"/>
          </p:cNvSpPr>
          <p:nvPr/>
        </p:nvSpPr>
        <p:spPr>
          <a:xfrm>
            <a:off x="7703052" y="3281732"/>
            <a:ext cx="864665"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8" name="Oval 68"/>
          <p:cNvSpPr>
            <a:spLocks noChangeAspect="1"/>
          </p:cNvSpPr>
          <p:nvPr/>
        </p:nvSpPr>
        <p:spPr>
          <a:xfrm>
            <a:off x="10451781" y="3281732"/>
            <a:ext cx="864665"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30" name="Arc 72"/>
          <p:cNvSpPr/>
          <p:nvPr/>
        </p:nvSpPr>
        <p:spPr>
          <a:xfrm rot="19051047">
            <a:off x="2778244" y="2298749"/>
            <a:ext cx="2181771" cy="2181771"/>
          </a:xfrm>
          <a:prstGeom prst="arc">
            <a:avLst/>
          </a:prstGeom>
          <a:noFill/>
          <a:ln w="19050">
            <a:solidFill>
              <a:srgbClr val="559DE2"/>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1" name="Arc 73"/>
          <p:cNvSpPr/>
          <p:nvPr/>
        </p:nvSpPr>
        <p:spPr>
          <a:xfrm rot="13500000" flipH="1">
            <a:off x="5573481" y="3027264"/>
            <a:ext cx="2181771" cy="2181771"/>
          </a:xfrm>
          <a:prstGeom prst="arc">
            <a:avLst/>
          </a:prstGeom>
          <a:noFill/>
          <a:ln w="19050">
            <a:solidFill>
              <a:srgbClr val="559DE2"/>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2" name="Arc 74"/>
          <p:cNvSpPr/>
          <p:nvPr/>
        </p:nvSpPr>
        <p:spPr>
          <a:xfrm rot="19051047">
            <a:off x="8519729" y="2324352"/>
            <a:ext cx="2181771" cy="2181771"/>
          </a:xfrm>
          <a:prstGeom prst="arc">
            <a:avLst/>
          </a:prstGeom>
          <a:noFill/>
          <a:ln w="19050">
            <a:solidFill>
              <a:srgbClr val="559DE2"/>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3" name="Freeform 78"/>
          <p:cNvSpPr/>
          <p:nvPr/>
        </p:nvSpPr>
        <p:spPr bwMode="auto">
          <a:xfrm>
            <a:off x="10758266" y="3492893"/>
            <a:ext cx="251695" cy="466971"/>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anose="020B0600000101010101" pitchFamily="34" charset="-127"/>
              <a:ea typeface="Dotum" panose="020B0600000101010101" pitchFamily="34" charset="-127"/>
            </a:endParaRPr>
          </a:p>
        </p:txBody>
      </p:sp>
      <p:sp>
        <p:nvSpPr>
          <p:cNvPr id="34" name="Freeform 154"/>
          <p:cNvSpPr/>
          <p:nvPr/>
        </p:nvSpPr>
        <p:spPr bwMode="auto">
          <a:xfrm>
            <a:off x="7885846" y="3574362"/>
            <a:ext cx="540593" cy="355949"/>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anose="020B0600000101010101" pitchFamily="34" charset="-127"/>
              <a:ea typeface="Dotum" panose="020B0600000101010101" pitchFamily="34" charset="-127"/>
            </a:endParaRPr>
          </a:p>
        </p:txBody>
      </p:sp>
      <p:sp>
        <p:nvSpPr>
          <p:cNvPr id="35" name="Freeform 141"/>
          <p:cNvSpPr>
            <a:spLocks noEditPoints="1"/>
          </p:cNvSpPr>
          <p:nvPr/>
        </p:nvSpPr>
        <p:spPr bwMode="auto">
          <a:xfrm>
            <a:off x="2392639" y="3577984"/>
            <a:ext cx="499415" cy="32238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anose="020B0600000101010101" pitchFamily="34" charset="-127"/>
              <a:ea typeface="Dotum" panose="020B0600000101010101" pitchFamily="34" charset="-127"/>
            </a:endParaRPr>
          </a:p>
        </p:txBody>
      </p:sp>
      <p:sp>
        <p:nvSpPr>
          <p:cNvPr id="36" name="Freeform 65"/>
          <p:cNvSpPr>
            <a:spLocks noEditPoints="1"/>
          </p:cNvSpPr>
          <p:nvPr/>
        </p:nvSpPr>
        <p:spPr bwMode="auto">
          <a:xfrm>
            <a:off x="5195627" y="3526034"/>
            <a:ext cx="446128" cy="433391"/>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anose="020B0600000101010101" pitchFamily="34" charset="-127"/>
              <a:ea typeface="Dotum" panose="020B0600000101010101" pitchFamily="34" charset="-127"/>
            </a:endParaRPr>
          </a:p>
        </p:txBody>
      </p:sp>
      <p:grpSp>
        <p:nvGrpSpPr>
          <p:cNvPr id="29" name="组合 28"/>
          <p:cNvGrpSpPr/>
          <p:nvPr/>
        </p:nvGrpSpPr>
        <p:grpSpPr>
          <a:xfrm>
            <a:off x="-483871" y="-795874"/>
            <a:ext cx="4884403" cy="2080299"/>
            <a:chOff x="-483871" y="-795874"/>
            <a:chExt cx="4884403" cy="2080299"/>
          </a:xfrm>
        </p:grpSpPr>
        <p:pic>
          <p:nvPicPr>
            <p:cNvPr id="37" name="图片 36"/>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8" name="文本框 37"/>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strips(downRight)">
                                      <p:cBhvr>
                                        <p:cTn id="18" dur="500"/>
                                        <p:tgtEl>
                                          <p:spTgt spid="30"/>
                                        </p:tgtEl>
                                      </p:cBhvr>
                                    </p:animEffect>
                                  </p:childTnLst>
                                </p:cTn>
                              </p:par>
                            </p:childTnLst>
                          </p:cTn>
                        </p:par>
                        <p:par>
                          <p:cTn id="19" fill="hold">
                            <p:stCondLst>
                              <p:cond delay="15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500"/>
                            </p:stCondLst>
                            <p:childTnLst>
                              <p:par>
                                <p:cTn id="31" presetID="18" presetClass="entr" presetSubtype="3"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strips(upRight)">
                                      <p:cBhvr>
                                        <p:cTn id="33" dur="500"/>
                                        <p:tgtEl>
                                          <p:spTgt spid="31"/>
                                        </p:tgtEl>
                                      </p:cBhvr>
                                    </p:animEffect>
                                  </p:childTnLst>
                                </p:cTn>
                              </p:par>
                            </p:childTnLst>
                          </p:cTn>
                        </p:par>
                        <p:par>
                          <p:cTn id="34" fill="hold">
                            <p:stCondLst>
                              <p:cond delay="3000"/>
                            </p:stCondLst>
                            <p:childTnLst>
                              <p:par>
                                <p:cTn id="35" presetID="2" presetClass="entr" presetSubtype="8"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4000"/>
                            </p:stCondLst>
                            <p:childTnLst>
                              <p:par>
                                <p:cTn id="46" presetID="18" presetClass="entr" presetSubtype="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strips(downRight)">
                                      <p:cBhvr>
                                        <p:cTn id="48" dur="500"/>
                                        <p:tgtEl>
                                          <p:spTgt spid="32"/>
                                        </p:tgtEl>
                                      </p:cBhvr>
                                    </p:animEffect>
                                  </p:childTnLst>
                                </p:cTn>
                              </p:par>
                            </p:childTnLst>
                          </p:cTn>
                        </p:par>
                        <p:par>
                          <p:cTn id="49" fill="hold">
                            <p:stCondLst>
                              <p:cond delay="4500"/>
                            </p:stCondLst>
                            <p:childTnLst>
                              <p:par>
                                <p:cTn id="50" presetID="2" presetClass="entr" presetSubtype="8" accel="50000" decel="50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4000821" y="3373743"/>
            <a:ext cx="3908715" cy="830997"/>
          </a:xfrm>
          <a:prstGeom prst="rect">
            <a:avLst/>
          </a:prstGeom>
          <a:noFill/>
        </p:spPr>
        <p:txBody>
          <a:bodyPr wrap="square" rtlCol="0">
            <a:spAutoFit/>
          </a:bodyPr>
          <a:lstStyle/>
          <a:p>
            <a:r>
              <a:rPr lang="zh-CN" altLang="en-US" sz="4800" b="1" dirty="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遗留问探</a:t>
            </a:r>
            <a:r>
              <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讨题</a:t>
            </a:r>
          </a:p>
        </p:txBody>
      </p:sp>
      <p:cxnSp>
        <p:nvCxnSpPr>
          <p:cNvPr id="14" name="直接连接符 13"/>
          <p:cNvCxnSpPr/>
          <p:nvPr/>
        </p:nvCxnSpPr>
        <p:spPr>
          <a:xfrm>
            <a:off x="3934887" y="4151425"/>
            <a:ext cx="39442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a:solidFill>
                  <a:srgbClr val="000000"/>
                </a:solidFill>
                <a:latin typeface="方正兰亭粗黑简体" panose="02000000000000000000" pitchFamily="2" charset="-122"/>
                <a:ea typeface="方正兰亭粗黑简体" panose="02000000000000000000" pitchFamily="2" charset="-122"/>
              </a:rPr>
              <a:t>03</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054600" y="3797300"/>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5691584" y="2220615"/>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椭圆 8"/>
          <p:cNvSpPr/>
          <p:nvPr/>
        </p:nvSpPr>
        <p:spPr>
          <a:xfrm>
            <a:off x="7416675" y="1438176"/>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0" name="椭圆 9"/>
          <p:cNvSpPr/>
          <p:nvPr/>
        </p:nvSpPr>
        <p:spPr>
          <a:xfrm>
            <a:off x="9142941" y="2220483"/>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椭圆 10"/>
          <p:cNvSpPr/>
          <p:nvPr/>
        </p:nvSpPr>
        <p:spPr>
          <a:xfrm>
            <a:off x="9799736" y="3797176"/>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 name="圆角矩形 6"/>
          <p:cNvSpPr/>
          <p:nvPr/>
        </p:nvSpPr>
        <p:spPr>
          <a:xfrm>
            <a:off x="7536160" y="5124748"/>
            <a:ext cx="960107"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3" name="圆角矩形 12"/>
          <p:cNvSpPr/>
          <p:nvPr/>
        </p:nvSpPr>
        <p:spPr>
          <a:xfrm>
            <a:off x="7539995" y="5336094"/>
            <a:ext cx="960107"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4" name="圆角矩形 13"/>
          <p:cNvSpPr/>
          <p:nvPr/>
        </p:nvSpPr>
        <p:spPr>
          <a:xfrm>
            <a:off x="7532508" y="5541235"/>
            <a:ext cx="960107"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同侧圆角矩形 11"/>
          <p:cNvSpPr/>
          <p:nvPr/>
        </p:nvSpPr>
        <p:spPr>
          <a:xfrm rot="10800000">
            <a:off x="7738241" y="5733380"/>
            <a:ext cx="547695" cy="203177"/>
          </a:xfrm>
          <a:prstGeom prst="round2SameRect">
            <a:avLst>
              <a:gd name="adj1" fmla="val 50000"/>
              <a:gd name="adj2" fmla="val 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9" name="椭圆 18"/>
          <p:cNvSpPr/>
          <p:nvPr/>
        </p:nvSpPr>
        <p:spPr>
          <a:xfrm>
            <a:off x="7061169" y="3378199"/>
            <a:ext cx="1917729" cy="1671948"/>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0" name="圆角矩形 19"/>
          <p:cNvSpPr/>
          <p:nvPr/>
        </p:nvSpPr>
        <p:spPr>
          <a:xfrm>
            <a:off x="6415453" y="4367275"/>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圆角矩形 20"/>
          <p:cNvSpPr/>
          <p:nvPr/>
        </p:nvSpPr>
        <p:spPr>
          <a:xfrm rot="2700000">
            <a:off x="6765427" y="3441358"/>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2" name="圆角矩形 21"/>
          <p:cNvSpPr/>
          <p:nvPr/>
        </p:nvSpPr>
        <p:spPr>
          <a:xfrm rot="18900000" flipH="1">
            <a:off x="8788446" y="3419778"/>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3" name="圆角矩形 22"/>
          <p:cNvSpPr/>
          <p:nvPr/>
        </p:nvSpPr>
        <p:spPr>
          <a:xfrm>
            <a:off x="9155774" y="4381315"/>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4" name="圆角矩形 23"/>
          <p:cNvSpPr/>
          <p:nvPr/>
        </p:nvSpPr>
        <p:spPr>
          <a:xfrm rot="5400000">
            <a:off x="7791573" y="2942174"/>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5" name="TextBox 24"/>
          <p:cNvSpPr txBox="1"/>
          <p:nvPr/>
        </p:nvSpPr>
        <p:spPr>
          <a:xfrm>
            <a:off x="7308614" y="3993449"/>
            <a:ext cx="1521570" cy="748988"/>
          </a:xfrm>
          <a:prstGeom prst="rect">
            <a:avLst/>
          </a:prstGeom>
          <a:noFill/>
        </p:spPr>
        <p:txBody>
          <a:bodyPr wrap="none" rtlCol="0">
            <a:spAutoFit/>
          </a:bodyPr>
          <a:lstStyle/>
          <a:p>
            <a:pPr algn="r"/>
            <a:r>
              <a:rPr lang="en-US" altLang="zh-CN" sz="4265" dirty="0">
                <a:solidFill>
                  <a:srgbClr val="000000"/>
                </a:solidFill>
                <a:latin typeface="Arial Rounded MT Bold" pitchFamily="34" charset="0"/>
              </a:rPr>
              <a:t>IDEA</a:t>
            </a:r>
            <a:endParaRPr lang="zh-CN" altLang="en-US" sz="4265" dirty="0">
              <a:solidFill>
                <a:srgbClr val="000000"/>
              </a:solidFill>
              <a:latin typeface="Arial Rounded MT Bold" pitchFamily="34" charset="0"/>
            </a:endParaRPr>
          </a:p>
        </p:txBody>
      </p:sp>
      <p:sp>
        <p:nvSpPr>
          <p:cNvPr id="26" name="TextBox 25"/>
          <p:cNvSpPr txBox="1"/>
          <p:nvPr/>
        </p:nvSpPr>
        <p:spPr>
          <a:xfrm>
            <a:off x="871631" y="1746605"/>
            <a:ext cx="2087391" cy="338554"/>
          </a:xfrm>
          <a:prstGeom prst="rect">
            <a:avLst/>
          </a:prstGeom>
          <a:noFill/>
        </p:spPr>
        <p:txBody>
          <a:bodyPr wrap="square" rtlCol="0">
            <a:spAutoFit/>
          </a:bodyPr>
          <a:lstStyle>
            <a:defPPr>
              <a:defRPr lang="zh-CN"/>
            </a:defPPr>
            <a:lvl1pPr>
              <a:defRPr sz="2400">
                <a:solidFill>
                  <a:srgbClr val="232B36"/>
                </a:solidFill>
                <a:latin typeface="Arial Rounded MT Bold" pitchFamily="34" charset="0"/>
              </a:defRPr>
            </a:lvl1pPr>
          </a:lstStyle>
          <a:p>
            <a:r>
              <a:rPr lang="en-US" altLang="zh-CN" sz="1600" dirty="0">
                <a:solidFill>
                  <a:srgbClr val="000000"/>
                </a:solidFill>
              </a:rPr>
              <a:t>ADD YOUR TEXT</a:t>
            </a:r>
          </a:p>
        </p:txBody>
      </p:sp>
      <p:sp>
        <p:nvSpPr>
          <p:cNvPr id="27" name="TextBox 26"/>
          <p:cNvSpPr txBox="1"/>
          <p:nvPr/>
        </p:nvSpPr>
        <p:spPr>
          <a:xfrm>
            <a:off x="871632" y="2032625"/>
            <a:ext cx="3757117" cy="502573"/>
          </a:xfrm>
          <a:prstGeom prst="rect">
            <a:avLst/>
          </a:prstGeom>
          <a:noFill/>
        </p:spPr>
        <p:txBody>
          <a:bodyPr wrap="square" rtlCol="0">
            <a:spAutoFit/>
          </a:bodyPr>
          <a:lstStyle/>
          <a:p>
            <a:r>
              <a:rPr lang="en-US" altLang="zh-CN" sz="1335"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335" dirty="0">
              <a:solidFill>
                <a:srgbClr val="000000"/>
              </a:solidFill>
              <a:latin typeface="Segoe UI Light" panose="020B0502040204020203" pitchFamily="34" charset="0"/>
            </a:endParaRPr>
          </a:p>
        </p:txBody>
      </p:sp>
      <p:sp>
        <p:nvSpPr>
          <p:cNvPr id="28" name="TextBox 27"/>
          <p:cNvSpPr txBox="1"/>
          <p:nvPr/>
        </p:nvSpPr>
        <p:spPr>
          <a:xfrm>
            <a:off x="1020754" y="2771259"/>
            <a:ext cx="3757117" cy="2964017"/>
          </a:xfrm>
          <a:prstGeom prst="rect">
            <a:avLst/>
          </a:prstGeom>
          <a:noFill/>
        </p:spPr>
        <p:txBody>
          <a:bodyPr wrap="square" rtlCol="0">
            <a:spAutoFit/>
          </a:bodyPr>
          <a:lstStyle>
            <a:defPPr>
              <a:defRPr lang="zh-CN"/>
            </a:defPPr>
            <a:lvl1pPr>
              <a:defRPr sz="1000">
                <a:solidFill>
                  <a:srgbClr val="232B36"/>
                </a:solidFill>
                <a:latin typeface="Segoe UI Light" panose="020B0502040204020203" pitchFamily="34" charset="0"/>
              </a:defRPr>
            </a:lvl1pPr>
          </a:lstStyle>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Add your text here. Add your text here. Add your text here. Add your text here. </a:t>
            </a:r>
          </a:p>
        </p:txBody>
      </p:sp>
      <p:sp>
        <p:nvSpPr>
          <p:cNvPr id="29" name="TextBox 28"/>
          <p:cNvSpPr txBox="1"/>
          <p:nvPr/>
        </p:nvSpPr>
        <p:spPr>
          <a:xfrm>
            <a:off x="5263195" y="4139621"/>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0" name="TextBox 29"/>
          <p:cNvSpPr txBox="1"/>
          <p:nvPr/>
        </p:nvSpPr>
        <p:spPr>
          <a:xfrm>
            <a:off x="5913642" y="2516677"/>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1" name="TextBox 30"/>
          <p:cNvSpPr txBox="1"/>
          <p:nvPr/>
        </p:nvSpPr>
        <p:spPr>
          <a:xfrm>
            <a:off x="7657579" y="1734138"/>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2" name="TextBox 31"/>
          <p:cNvSpPr txBox="1"/>
          <p:nvPr/>
        </p:nvSpPr>
        <p:spPr>
          <a:xfrm>
            <a:off x="9375000" y="2503975"/>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3" name="TextBox 32"/>
          <p:cNvSpPr txBox="1"/>
          <p:nvPr/>
        </p:nvSpPr>
        <p:spPr>
          <a:xfrm>
            <a:off x="10034494" y="4099123"/>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grpSp>
        <p:nvGrpSpPr>
          <p:cNvPr id="34" name="组合 33"/>
          <p:cNvGrpSpPr/>
          <p:nvPr/>
        </p:nvGrpSpPr>
        <p:grpSpPr>
          <a:xfrm>
            <a:off x="-483871" y="-795874"/>
            <a:ext cx="4884403" cy="2080299"/>
            <a:chOff x="-483871" y="-795874"/>
            <a:chExt cx="4884403" cy="2080299"/>
          </a:xfrm>
        </p:grpSpPr>
        <p:pic>
          <p:nvPicPr>
            <p:cNvPr id="35" name="图片 34"/>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6" name="文本框 35"/>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70014" y="2115408"/>
            <a:ext cx="9648199" cy="2695136"/>
            <a:chOff x="1160829" y="1821990"/>
            <a:chExt cx="10033495" cy="2688299"/>
          </a:xfrm>
          <a:solidFill>
            <a:srgbClr val="559DE2"/>
          </a:solidFill>
          <a:effectLst>
            <a:reflection blurRad="6350" stA="44000" endPos="50000" dir="5400000" sy="-100000" algn="bl" rotWithShape="0"/>
          </a:effectLst>
        </p:grpSpPr>
        <p:sp>
          <p:nvSpPr>
            <p:cNvPr id="9" name="Freeform 8"/>
            <p:cNvSpPr>
              <a:spLocks noEditPoints="1"/>
            </p:cNvSpPr>
            <p:nvPr/>
          </p:nvSpPr>
          <p:spPr bwMode="auto">
            <a:xfrm>
              <a:off x="6289015" y="4031365"/>
              <a:ext cx="879349" cy="393079"/>
            </a:xfrm>
            <a:custGeom>
              <a:avLst/>
              <a:gdLst>
                <a:gd name="T0" fmla="*/ 97 w 216"/>
                <a:gd name="T1" fmla="*/ 55 h 86"/>
                <a:gd name="T2" fmla="*/ 0 w 216"/>
                <a:gd name="T3" fmla="*/ 55 h 86"/>
                <a:gd name="T4" fmla="*/ 0 w 216"/>
                <a:gd name="T5" fmla="*/ 56 h 86"/>
                <a:gd name="T6" fmla="*/ 0 w 216"/>
                <a:gd name="T7" fmla="*/ 59 h 86"/>
                <a:gd name="T8" fmla="*/ 0 w 216"/>
                <a:gd name="T9" fmla="*/ 66 h 86"/>
                <a:gd name="T10" fmla="*/ 0 w 216"/>
                <a:gd name="T11" fmla="*/ 75 h 86"/>
                <a:gd name="T12" fmla="*/ 9 w 216"/>
                <a:gd name="T13" fmla="*/ 75 h 86"/>
                <a:gd name="T14" fmla="*/ 9 w 216"/>
                <a:gd name="T15" fmla="*/ 66 h 86"/>
                <a:gd name="T16" fmla="*/ 19 w 216"/>
                <a:gd name="T17" fmla="*/ 66 h 86"/>
                <a:gd name="T18" fmla="*/ 91 w 216"/>
                <a:gd name="T19" fmla="*/ 66 h 86"/>
                <a:gd name="T20" fmla="*/ 91 w 216"/>
                <a:gd name="T21" fmla="*/ 79 h 86"/>
                <a:gd name="T22" fmla="*/ 143 w 216"/>
                <a:gd name="T23" fmla="*/ 79 h 86"/>
                <a:gd name="T24" fmla="*/ 143 w 216"/>
                <a:gd name="T25" fmla="*/ 86 h 86"/>
                <a:gd name="T26" fmla="*/ 167 w 216"/>
                <a:gd name="T27" fmla="*/ 86 h 86"/>
                <a:gd name="T28" fmla="*/ 167 w 216"/>
                <a:gd name="T29" fmla="*/ 85 h 86"/>
                <a:gd name="T30" fmla="*/ 189 w 216"/>
                <a:gd name="T31" fmla="*/ 63 h 86"/>
                <a:gd name="T32" fmla="*/ 212 w 216"/>
                <a:gd name="T33" fmla="*/ 85 h 86"/>
                <a:gd name="T34" fmla="*/ 212 w 216"/>
                <a:gd name="T35" fmla="*/ 86 h 86"/>
                <a:gd name="T36" fmla="*/ 216 w 216"/>
                <a:gd name="T37" fmla="*/ 86 h 86"/>
                <a:gd name="T38" fmla="*/ 216 w 216"/>
                <a:gd name="T39" fmla="*/ 36 h 86"/>
                <a:gd name="T40" fmla="*/ 193 w 216"/>
                <a:gd name="T41" fmla="*/ 0 h 86"/>
                <a:gd name="T42" fmla="*/ 143 w 216"/>
                <a:gd name="T43" fmla="*/ 0 h 86"/>
                <a:gd name="T44" fmla="*/ 143 w 216"/>
                <a:gd name="T45" fmla="*/ 55 h 86"/>
                <a:gd name="T46" fmla="*/ 97 w 216"/>
                <a:gd name="T47" fmla="*/ 55 h 86"/>
                <a:gd name="T48" fmla="*/ 186 w 216"/>
                <a:gd name="T49" fmla="*/ 7 h 86"/>
                <a:gd name="T50" fmla="*/ 192 w 216"/>
                <a:gd name="T51" fmla="*/ 7 h 86"/>
                <a:gd name="T52" fmla="*/ 209 w 216"/>
                <a:gd name="T53" fmla="*/ 33 h 86"/>
                <a:gd name="T54" fmla="*/ 186 w 216"/>
                <a:gd name="T55" fmla="*/ 33 h 86"/>
                <a:gd name="T56" fmla="*/ 186 w 216"/>
                <a:gd name="T57" fmla="*/ 7 h 86"/>
                <a:gd name="T58" fmla="*/ 152 w 216"/>
                <a:gd name="T59" fmla="*/ 7 h 86"/>
                <a:gd name="T60" fmla="*/ 183 w 216"/>
                <a:gd name="T61" fmla="*/ 7 h 86"/>
                <a:gd name="T62" fmla="*/ 183 w 216"/>
                <a:gd name="T63" fmla="*/ 33 h 86"/>
                <a:gd name="T64" fmla="*/ 152 w 216"/>
                <a:gd name="T65" fmla="*/ 33 h 86"/>
                <a:gd name="T66" fmla="*/ 152 w 216"/>
                <a:gd name="T6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86">
                  <a:moveTo>
                    <a:pt x="97"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2" y="63"/>
                    <a:pt x="212" y="73"/>
                    <a:pt x="212" y="85"/>
                  </a:cubicBezTo>
                  <a:cubicBezTo>
                    <a:pt x="212" y="86"/>
                    <a:pt x="212" y="86"/>
                    <a:pt x="212" y="86"/>
                  </a:cubicBezTo>
                  <a:cubicBezTo>
                    <a:pt x="216" y="86"/>
                    <a:pt x="216" y="86"/>
                    <a:pt x="216" y="86"/>
                  </a:cubicBezTo>
                  <a:cubicBezTo>
                    <a:pt x="216" y="36"/>
                    <a:pt x="216" y="36"/>
                    <a:pt x="216" y="36"/>
                  </a:cubicBezTo>
                  <a:cubicBezTo>
                    <a:pt x="193" y="0"/>
                    <a:pt x="193" y="0"/>
                    <a:pt x="193" y="0"/>
                  </a:cubicBezTo>
                  <a:cubicBezTo>
                    <a:pt x="143" y="0"/>
                    <a:pt x="143" y="0"/>
                    <a:pt x="143" y="0"/>
                  </a:cubicBezTo>
                  <a:cubicBezTo>
                    <a:pt x="143" y="55"/>
                    <a:pt x="143" y="55"/>
                    <a:pt x="143" y="55"/>
                  </a:cubicBezTo>
                  <a:cubicBezTo>
                    <a:pt x="97" y="55"/>
                    <a:pt x="97" y="55"/>
                    <a:pt x="97" y="55"/>
                  </a:cubicBezTo>
                  <a:close/>
                  <a:moveTo>
                    <a:pt x="186" y="7"/>
                  </a:moveTo>
                  <a:cubicBezTo>
                    <a:pt x="192" y="7"/>
                    <a:pt x="192" y="7"/>
                    <a:pt x="192" y="7"/>
                  </a:cubicBezTo>
                  <a:cubicBezTo>
                    <a:pt x="209" y="33"/>
                    <a:pt x="209" y="33"/>
                    <a:pt x="209" y="33"/>
                  </a:cubicBezTo>
                  <a:cubicBezTo>
                    <a:pt x="186" y="33"/>
                    <a:pt x="186" y="33"/>
                    <a:pt x="186" y="33"/>
                  </a:cubicBezTo>
                  <a:lnTo>
                    <a:pt x="186" y="7"/>
                  </a:lnTo>
                  <a:close/>
                  <a:moveTo>
                    <a:pt x="152" y="7"/>
                  </a:moveTo>
                  <a:cubicBezTo>
                    <a:pt x="183" y="7"/>
                    <a:pt x="183" y="7"/>
                    <a:pt x="183" y="7"/>
                  </a:cubicBezTo>
                  <a:cubicBezTo>
                    <a:pt x="183" y="33"/>
                    <a:pt x="183" y="33"/>
                    <a:pt x="183" y="33"/>
                  </a:cubicBezTo>
                  <a:cubicBezTo>
                    <a:pt x="152" y="33"/>
                    <a:pt x="152" y="33"/>
                    <a:pt x="152" y="33"/>
                  </a:cubicBezTo>
                  <a:lnTo>
                    <a:pt x="15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 name="Freeform 9"/>
            <p:cNvSpPr/>
            <p:nvPr/>
          </p:nvSpPr>
          <p:spPr bwMode="auto">
            <a:xfrm>
              <a:off x="6183656" y="3922930"/>
              <a:ext cx="745623" cy="336603"/>
            </a:xfrm>
            <a:custGeom>
              <a:avLst/>
              <a:gdLst>
                <a:gd name="T0" fmla="*/ 299 w 368"/>
                <a:gd name="T1" fmla="*/ 40 h 149"/>
                <a:gd name="T2" fmla="*/ 309 w 368"/>
                <a:gd name="T3" fmla="*/ 0 h 149"/>
                <a:gd name="T4" fmla="*/ 368 w 368"/>
                <a:gd name="T5" fmla="*/ 0 h 149"/>
                <a:gd name="T6" fmla="*/ 368 w 368"/>
                <a:gd name="T7" fmla="*/ 22 h 149"/>
                <a:gd name="T8" fmla="*/ 342 w 368"/>
                <a:gd name="T9" fmla="*/ 22 h 149"/>
                <a:gd name="T10" fmla="*/ 299 w 368"/>
                <a:gd name="T11" fmla="*/ 149 h 149"/>
                <a:gd name="T12" fmla="*/ 0 w 368"/>
                <a:gd name="T13" fmla="*/ 149 h 149"/>
                <a:gd name="T14" fmla="*/ 0 w 368"/>
                <a:gd name="T15" fmla="*/ 40 h 149"/>
                <a:gd name="T16" fmla="*/ 299 w 368"/>
                <a:gd name="T17"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149">
                  <a:moveTo>
                    <a:pt x="299" y="40"/>
                  </a:moveTo>
                  <a:lnTo>
                    <a:pt x="309" y="0"/>
                  </a:lnTo>
                  <a:lnTo>
                    <a:pt x="368" y="0"/>
                  </a:lnTo>
                  <a:lnTo>
                    <a:pt x="368" y="22"/>
                  </a:lnTo>
                  <a:lnTo>
                    <a:pt x="342" y="22"/>
                  </a:lnTo>
                  <a:lnTo>
                    <a:pt x="299" y="149"/>
                  </a:lnTo>
                  <a:lnTo>
                    <a:pt x="0" y="149"/>
                  </a:lnTo>
                  <a:lnTo>
                    <a:pt x="0" y="40"/>
                  </a:lnTo>
                  <a:lnTo>
                    <a:pt x="29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 name="Freeform 10"/>
            <p:cNvSpPr>
              <a:spLocks noEditPoints="1"/>
            </p:cNvSpPr>
            <p:nvPr/>
          </p:nvSpPr>
          <p:spPr bwMode="auto">
            <a:xfrm>
              <a:off x="6509865"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1" y="5"/>
                    <a:pt x="17" y="5"/>
                  </a:cubicBezTo>
                  <a:cubicBezTo>
                    <a:pt x="24" y="5"/>
                    <a:pt x="30" y="10"/>
                    <a:pt x="30" y="17"/>
                  </a:cubicBezTo>
                  <a:cubicBezTo>
                    <a:pt x="30" y="24"/>
                    <a:pt x="24" y="30"/>
                    <a:pt x="17"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2" name="Freeform 11"/>
            <p:cNvSpPr>
              <a:spLocks noEditPoints="1"/>
            </p:cNvSpPr>
            <p:nvPr/>
          </p:nvSpPr>
          <p:spPr bwMode="auto">
            <a:xfrm>
              <a:off x="6990063"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3" name="Freeform 12"/>
            <p:cNvSpPr>
              <a:spLocks noEditPoints="1"/>
            </p:cNvSpPr>
            <p:nvPr/>
          </p:nvSpPr>
          <p:spPr bwMode="auto">
            <a:xfrm>
              <a:off x="6341695" y="4340858"/>
              <a:ext cx="143857" cy="160395"/>
            </a:xfrm>
            <a:custGeom>
              <a:avLst/>
              <a:gdLst>
                <a:gd name="T0" fmla="*/ 0 w 35"/>
                <a:gd name="T1" fmla="*/ 17 h 35"/>
                <a:gd name="T2" fmla="*/ 18 w 35"/>
                <a:gd name="T3" fmla="*/ 35 h 35"/>
                <a:gd name="T4" fmla="*/ 35 w 35"/>
                <a:gd name="T5" fmla="*/ 17 h 35"/>
                <a:gd name="T6" fmla="*/ 18 w 35"/>
                <a:gd name="T7" fmla="*/ 0 h 35"/>
                <a:gd name="T8" fmla="*/ 0 w 35"/>
                <a:gd name="T9" fmla="*/ 17 h 35"/>
                <a:gd name="T10" fmla="*/ 5 w 35"/>
                <a:gd name="T11" fmla="*/ 17 h 35"/>
                <a:gd name="T12" fmla="*/ 18 w 35"/>
                <a:gd name="T13" fmla="*/ 5 h 35"/>
                <a:gd name="T14" fmla="*/ 30 w 35"/>
                <a:gd name="T15" fmla="*/ 17 h 35"/>
                <a:gd name="T16" fmla="*/ 18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8" y="35"/>
                  </a:cubicBezTo>
                  <a:cubicBezTo>
                    <a:pt x="27" y="35"/>
                    <a:pt x="35" y="27"/>
                    <a:pt x="35" y="17"/>
                  </a:cubicBezTo>
                  <a:cubicBezTo>
                    <a:pt x="35" y="8"/>
                    <a:pt x="27" y="0"/>
                    <a:pt x="18" y="0"/>
                  </a:cubicBezTo>
                  <a:cubicBezTo>
                    <a:pt x="8" y="0"/>
                    <a:pt x="0" y="8"/>
                    <a:pt x="0" y="17"/>
                  </a:cubicBezTo>
                  <a:close/>
                  <a:moveTo>
                    <a:pt x="5" y="17"/>
                  </a:moveTo>
                  <a:cubicBezTo>
                    <a:pt x="5" y="10"/>
                    <a:pt x="11" y="5"/>
                    <a:pt x="18" y="5"/>
                  </a:cubicBezTo>
                  <a:cubicBezTo>
                    <a:pt x="25" y="5"/>
                    <a:pt x="30" y="10"/>
                    <a:pt x="30" y="17"/>
                  </a:cubicBezTo>
                  <a:cubicBezTo>
                    <a:pt x="30" y="24"/>
                    <a:pt x="25" y="30"/>
                    <a:pt x="18"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 name="Freeform 13"/>
            <p:cNvSpPr>
              <a:spLocks noEditPoints="1"/>
            </p:cNvSpPr>
            <p:nvPr/>
          </p:nvSpPr>
          <p:spPr bwMode="auto">
            <a:xfrm>
              <a:off x="7360848" y="4031365"/>
              <a:ext cx="875297" cy="393079"/>
            </a:xfrm>
            <a:custGeom>
              <a:avLst/>
              <a:gdLst>
                <a:gd name="T0" fmla="*/ 96 w 215"/>
                <a:gd name="T1" fmla="*/ 55 h 86"/>
                <a:gd name="T2" fmla="*/ 0 w 215"/>
                <a:gd name="T3" fmla="*/ 55 h 86"/>
                <a:gd name="T4" fmla="*/ 0 w 215"/>
                <a:gd name="T5" fmla="*/ 56 h 86"/>
                <a:gd name="T6" fmla="*/ 0 w 215"/>
                <a:gd name="T7" fmla="*/ 59 h 86"/>
                <a:gd name="T8" fmla="*/ 0 w 215"/>
                <a:gd name="T9" fmla="*/ 66 h 86"/>
                <a:gd name="T10" fmla="*/ 0 w 215"/>
                <a:gd name="T11" fmla="*/ 75 h 86"/>
                <a:gd name="T12" fmla="*/ 9 w 215"/>
                <a:gd name="T13" fmla="*/ 75 h 86"/>
                <a:gd name="T14" fmla="*/ 9 w 215"/>
                <a:gd name="T15" fmla="*/ 66 h 86"/>
                <a:gd name="T16" fmla="*/ 19 w 215"/>
                <a:gd name="T17" fmla="*/ 66 h 86"/>
                <a:gd name="T18" fmla="*/ 91 w 215"/>
                <a:gd name="T19" fmla="*/ 66 h 86"/>
                <a:gd name="T20" fmla="*/ 91 w 215"/>
                <a:gd name="T21" fmla="*/ 79 h 86"/>
                <a:gd name="T22" fmla="*/ 143 w 215"/>
                <a:gd name="T23" fmla="*/ 79 h 86"/>
                <a:gd name="T24" fmla="*/ 143 w 215"/>
                <a:gd name="T25" fmla="*/ 86 h 86"/>
                <a:gd name="T26" fmla="*/ 167 w 215"/>
                <a:gd name="T27" fmla="*/ 86 h 86"/>
                <a:gd name="T28" fmla="*/ 167 w 215"/>
                <a:gd name="T29" fmla="*/ 85 h 86"/>
                <a:gd name="T30" fmla="*/ 189 w 215"/>
                <a:gd name="T31" fmla="*/ 63 h 86"/>
                <a:gd name="T32" fmla="*/ 212 w 215"/>
                <a:gd name="T33" fmla="*/ 85 h 86"/>
                <a:gd name="T34" fmla="*/ 212 w 215"/>
                <a:gd name="T35" fmla="*/ 86 h 86"/>
                <a:gd name="T36" fmla="*/ 215 w 215"/>
                <a:gd name="T37" fmla="*/ 86 h 86"/>
                <a:gd name="T38" fmla="*/ 215 w 215"/>
                <a:gd name="T39" fmla="*/ 36 h 86"/>
                <a:gd name="T40" fmla="*/ 192 w 215"/>
                <a:gd name="T41" fmla="*/ 0 h 86"/>
                <a:gd name="T42" fmla="*/ 143 w 215"/>
                <a:gd name="T43" fmla="*/ 0 h 86"/>
                <a:gd name="T44" fmla="*/ 143 w 215"/>
                <a:gd name="T45" fmla="*/ 55 h 86"/>
                <a:gd name="T46" fmla="*/ 96 w 215"/>
                <a:gd name="T47" fmla="*/ 55 h 86"/>
                <a:gd name="T48" fmla="*/ 185 w 215"/>
                <a:gd name="T49" fmla="*/ 7 h 86"/>
                <a:gd name="T50" fmla="*/ 192 w 215"/>
                <a:gd name="T51" fmla="*/ 7 h 86"/>
                <a:gd name="T52" fmla="*/ 209 w 215"/>
                <a:gd name="T53" fmla="*/ 33 h 86"/>
                <a:gd name="T54" fmla="*/ 185 w 215"/>
                <a:gd name="T55" fmla="*/ 33 h 86"/>
                <a:gd name="T56" fmla="*/ 185 w 215"/>
                <a:gd name="T57" fmla="*/ 7 h 86"/>
                <a:gd name="T58" fmla="*/ 151 w 215"/>
                <a:gd name="T59" fmla="*/ 7 h 86"/>
                <a:gd name="T60" fmla="*/ 182 w 215"/>
                <a:gd name="T61" fmla="*/ 7 h 86"/>
                <a:gd name="T62" fmla="*/ 182 w 215"/>
                <a:gd name="T63" fmla="*/ 33 h 86"/>
                <a:gd name="T64" fmla="*/ 151 w 215"/>
                <a:gd name="T65" fmla="*/ 33 h 86"/>
                <a:gd name="T66" fmla="*/ 151 w 215"/>
                <a:gd name="T6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6">
                  <a:moveTo>
                    <a:pt x="96"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1" y="63"/>
                    <a:pt x="212" y="73"/>
                    <a:pt x="212" y="85"/>
                  </a:cubicBezTo>
                  <a:cubicBezTo>
                    <a:pt x="212" y="86"/>
                    <a:pt x="212" y="86"/>
                    <a:pt x="212" y="86"/>
                  </a:cubicBezTo>
                  <a:cubicBezTo>
                    <a:pt x="215" y="86"/>
                    <a:pt x="215" y="86"/>
                    <a:pt x="215" y="86"/>
                  </a:cubicBezTo>
                  <a:cubicBezTo>
                    <a:pt x="215" y="36"/>
                    <a:pt x="215" y="36"/>
                    <a:pt x="215" y="36"/>
                  </a:cubicBezTo>
                  <a:cubicBezTo>
                    <a:pt x="192" y="0"/>
                    <a:pt x="192" y="0"/>
                    <a:pt x="192" y="0"/>
                  </a:cubicBezTo>
                  <a:cubicBezTo>
                    <a:pt x="143" y="0"/>
                    <a:pt x="143" y="0"/>
                    <a:pt x="143" y="0"/>
                  </a:cubicBezTo>
                  <a:cubicBezTo>
                    <a:pt x="143" y="55"/>
                    <a:pt x="143" y="55"/>
                    <a:pt x="143" y="55"/>
                  </a:cubicBezTo>
                  <a:cubicBezTo>
                    <a:pt x="96" y="55"/>
                    <a:pt x="96" y="55"/>
                    <a:pt x="96" y="55"/>
                  </a:cubicBezTo>
                  <a:close/>
                  <a:moveTo>
                    <a:pt x="185" y="7"/>
                  </a:moveTo>
                  <a:cubicBezTo>
                    <a:pt x="192" y="7"/>
                    <a:pt x="192" y="7"/>
                    <a:pt x="192" y="7"/>
                  </a:cubicBezTo>
                  <a:cubicBezTo>
                    <a:pt x="209" y="33"/>
                    <a:pt x="209" y="33"/>
                    <a:pt x="209" y="33"/>
                  </a:cubicBezTo>
                  <a:cubicBezTo>
                    <a:pt x="185" y="33"/>
                    <a:pt x="185" y="33"/>
                    <a:pt x="185" y="33"/>
                  </a:cubicBezTo>
                  <a:lnTo>
                    <a:pt x="185" y="7"/>
                  </a:lnTo>
                  <a:close/>
                  <a:moveTo>
                    <a:pt x="151" y="7"/>
                  </a:moveTo>
                  <a:cubicBezTo>
                    <a:pt x="182" y="7"/>
                    <a:pt x="182" y="7"/>
                    <a:pt x="182" y="7"/>
                  </a:cubicBezTo>
                  <a:cubicBezTo>
                    <a:pt x="182" y="33"/>
                    <a:pt x="182" y="33"/>
                    <a:pt x="182" y="33"/>
                  </a:cubicBezTo>
                  <a:cubicBezTo>
                    <a:pt x="151" y="33"/>
                    <a:pt x="151" y="33"/>
                    <a:pt x="151" y="33"/>
                  </a:cubicBezTo>
                  <a:lnTo>
                    <a:pt x="15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 name="Freeform 14"/>
            <p:cNvSpPr/>
            <p:nvPr/>
          </p:nvSpPr>
          <p:spPr bwMode="auto">
            <a:xfrm>
              <a:off x="7253463" y="3922930"/>
              <a:ext cx="741571" cy="336603"/>
            </a:xfrm>
            <a:custGeom>
              <a:avLst/>
              <a:gdLst>
                <a:gd name="T0" fmla="*/ 300 w 366"/>
                <a:gd name="T1" fmla="*/ 40 h 149"/>
                <a:gd name="T2" fmla="*/ 310 w 366"/>
                <a:gd name="T3" fmla="*/ 0 h 149"/>
                <a:gd name="T4" fmla="*/ 366 w 366"/>
                <a:gd name="T5" fmla="*/ 0 h 149"/>
                <a:gd name="T6" fmla="*/ 366 w 366"/>
                <a:gd name="T7" fmla="*/ 22 h 149"/>
                <a:gd name="T8" fmla="*/ 342 w 366"/>
                <a:gd name="T9" fmla="*/ 22 h 149"/>
                <a:gd name="T10" fmla="*/ 300 w 366"/>
                <a:gd name="T11" fmla="*/ 149 h 149"/>
                <a:gd name="T12" fmla="*/ 0 w 366"/>
                <a:gd name="T13" fmla="*/ 149 h 149"/>
                <a:gd name="T14" fmla="*/ 0 w 366"/>
                <a:gd name="T15" fmla="*/ 40 h 149"/>
                <a:gd name="T16" fmla="*/ 300 w 366"/>
                <a:gd name="T17"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9">
                  <a:moveTo>
                    <a:pt x="300" y="40"/>
                  </a:moveTo>
                  <a:lnTo>
                    <a:pt x="310" y="0"/>
                  </a:lnTo>
                  <a:lnTo>
                    <a:pt x="366" y="0"/>
                  </a:lnTo>
                  <a:lnTo>
                    <a:pt x="366" y="22"/>
                  </a:lnTo>
                  <a:lnTo>
                    <a:pt x="342" y="22"/>
                  </a:lnTo>
                  <a:lnTo>
                    <a:pt x="300" y="149"/>
                  </a:lnTo>
                  <a:lnTo>
                    <a:pt x="0" y="149"/>
                  </a:lnTo>
                  <a:lnTo>
                    <a:pt x="0" y="40"/>
                  </a:lnTo>
                  <a:lnTo>
                    <a:pt x="30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 name="Freeform 15"/>
            <p:cNvSpPr>
              <a:spLocks noEditPoints="1"/>
            </p:cNvSpPr>
            <p:nvPr/>
          </p:nvSpPr>
          <p:spPr bwMode="auto">
            <a:xfrm>
              <a:off x="7579672"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7" y="35"/>
                    <a:pt x="17" y="35"/>
                  </a:cubicBezTo>
                  <a:cubicBezTo>
                    <a:pt x="27" y="35"/>
                    <a:pt x="35" y="27"/>
                    <a:pt x="35" y="17"/>
                  </a:cubicBezTo>
                  <a:cubicBezTo>
                    <a:pt x="35" y="8"/>
                    <a:pt x="27" y="0"/>
                    <a:pt x="17" y="0"/>
                  </a:cubicBezTo>
                  <a:cubicBezTo>
                    <a:pt x="7"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 name="Freeform 16"/>
            <p:cNvSpPr>
              <a:spLocks noEditPoints="1"/>
            </p:cNvSpPr>
            <p:nvPr/>
          </p:nvSpPr>
          <p:spPr bwMode="auto">
            <a:xfrm>
              <a:off x="8055818" y="4340858"/>
              <a:ext cx="145883" cy="160395"/>
            </a:xfrm>
            <a:custGeom>
              <a:avLst/>
              <a:gdLst>
                <a:gd name="T0" fmla="*/ 0 w 36"/>
                <a:gd name="T1" fmla="*/ 17 h 35"/>
                <a:gd name="T2" fmla="*/ 18 w 36"/>
                <a:gd name="T3" fmla="*/ 35 h 35"/>
                <a:gd name="T4" fmla="*/ 36 w 36"/>
                <a:gd name="T5" fmla="*/ 17 h 35"/>
                <a:gd name="T6" fmla="*/ 18 w 36"/>
                <a:gd name="T7" fmla="*/ 0 h 35"/>
                <a:gd name="T8" fmla="*/ 0 w 36"/>
                <a:gd name="T9" fmla="*/ 17 h 35"/>
                <a:gd name="T10" fmla="*/ 5 w 36"/>
                <a:gd name="T11" fmla="*/ 17 h 35"/>
                <a:gd name="T12" fmla="*/ 18 w 36"/>
                <a:gd name="T13" fmla="*/ 5 h 35"/>
                <a:gd name="T14" fmla="*/ 31 w 36"/>
                <a:gd name="T15" fmla="*/ 17 h 35"/>
                <a:gd name="T16" fmla="*/ 18 w 36"/>
                <a:gd name="T17" fmla="*/ 30 h 35"/>
                <a:gd name="T18" fmla="*/ 5 w 36"/>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0" y="17"/>
                  </a:moveTo>
                  <a:cubicBezTo>
                    <a:pt x="0" y="27"/>
                    <a:pt x="8" y="35"/>
                    <a:pt x="18" y="35"/>
                  </a:cubicBezTo>
                  <a:cubicBezTo>
                    <a:pt x="28" y="35"/>
                    <a:pt x="36" y="27"/>
                    <a:pt x="36" y="17"/>
                  </a:cubicBezTo>
                  <a:cubicBezTo>
                    <a:pt x="36" y="8"/>
                    <a:pt x="28" y="0"/>
                    <a:pt x="18" y="0"/>
                  </a:cubicBezTo>
                  <a:cubicBezTo>
                    <a:pt x="8" y="0"/>
                    <a:pt x="0" y="8"/>
                    <a:pt x="0" y="17"/>
                  </a:cubicBezTo>
                  <a:close/>
                  <a:moveTo>
                    <a:pt x="5" y="17"/>
                  </a:moveTo>
                  <a:cubicBezTo>
                    <a:pt x="5" y="10"/>
                    <a:pt x="11" y="5"/>
                    <a:pt x="18" y="5"/>
                  </a:cubicBezTo>
                  <a:cubicBezTo>
                    <a:pt x="25" y="5"/>
                    <a:pt x="31" y="10"/>
                    <a:pt x="31" y="17"/>
                  </a:cubicBezTo>
                  <a:cubicBezTo>
                    <a:pt x="31" y="24"/>
                    <a:pt x="25" y="30"/>
                    <a:pt x="18"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 name="Freeform 17"/>
            <p:cNvSpPr>
              <a:spLocks noEditPoints="1"/>
            </p:cNvSpPr>
            <p:nvPr/>
          </p:nvSpPr>
          <p:spPr bwMode="auto">
            <a:xfrm>
              <a:off x="7413528"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9" name="Freeform 18"/>
            <p:cNvSpPr/>
            <p:nvPr/>
          </p:nvSpPr>
          <p:spPr bwMode="auto">
            <a:xfrm>
              <a:off x="1499197" y="2601370"/>
              <a:ext cx="320132" cy="677722"/>
            </a:xfrm>
            <a:custGeom>
              <a:avLst/>
              <a:gdLst>
                <a:gd name="T0" fmla="*/ 122 w 158"/>
                <a:gd name="T1" fmla="*/ 0 h 300"/>
                <a:gd name="T2" fmla="*/ 28 w 158"/>
                <a:gd name="T3" fmla="*/ 0 h 300"/>
                <a:gd name="T4" fmla="*/ 0 w 158"/>
                <a:gd name="T5" fmla="*/ 300 h 300"/>
                <a:gd name="T6" fmla="*/ 158 w 158"/>
                <a:gd name="T7" fmla="*/ 300 h 300"/>
                <a:gd name="T8" fmla="*/ 122 w 158"/>
                <a:gd name="T9" fmla="*/ 0 h 300"/>
              </a:gdLst>
              <a:ahLst/>
              <a:cxnLst>
                <a:cxn ang="0">
                  <a:pos x="T0" y="T1"/>
                </a:cxn>
                <a:cxn ang="0">
                  <a:pos x="T2" y="T3"/>
                </a:cxn>
                <a:cxn ang="0">
                  <a:pos x="T4" y="T5"/>
                </a:cxn>
                <a:cxn ang="0">
                  <a:pos x="T6" y="T7"/>
                </a:cxn>
                <a:cxn ang="0">
                  <a:pos x="T8" y="T9"/>
                </a:cxn>
              </a:cxnLst>
              <a:rect l="0" t="0" r="r" b="b"/>
              <a:pathLst>
                <a:path w="158" h="300">
                  <a:moveTo>
                    <a:pt x="122" y="0"/>
                  </a:moveTo>
                  <a:lnTo>
                    <a:pt x="28" y="0"/>
                  </a:lnTo>
                  <a:lnTo>
                    <a:pt x="0" y="300"/>
                  </a:lnTo>
                  <a:lnTo>
                    <a:pt x="158" y="300"/>
                  </a:lnTo>
                  <a:lnTo>
                    <a:pt x="1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0" name="Freeform 19"/>
            <p:cNvSpPr/>
            <p:nvPr/>
          </p:nvSpPr>
          <p:spPr bwMode="auto">
            <a:xfrm>
              <a:off x="1628870" y="1821990"/>
              <a:ext cx="334315" cy="632541"/>
            </a:xfrm>
            <a:custGeom>
              <a:avLst/>
              <a:gdLst>
                <a:gd name="T0" fmla="*/ 14 w 82"/>
                <a:gd name="T1" fmla="*/ 94 h 139"/>
                <a:gd name="T2" fmla="*/ 24 w 82"/>
                <a:gd name="T3" fmla="*/ 111 h 139"/>
                <a:gd name="T4" fmla="*/ 23 w 82"/>
                <a:gd name="T5" fmla="*/ 111 h 139"/>
                <a:gd name="T6" fmla="*/ 8 w 82"/>
                <a:gd name="T7" fmla="*/ 125 h 139"/>
                <a:gd name="T8" fmla="*/ 23 w 82"/>
                <a:gd name="T9" fmla="*/ 139 h 139"/>
                <a:gd name="T10" fmla="*/ 37 w 82"/>
                <a:gd name="T11" fmla="*/ 125 h 139"/>
                <a:gd name="T12" fmla="*/ 31 w 82"/>
                <a:gd name="T13" fmla="*/ 113 h 139"/>
                <a:gd name="T14" fmla="*/ 34 w 82"/>
                <a:gd name="T15" fmla="*/ 113 h 139"/>
                <a:gd name="T16" fmla="*/ 54 w 82"/>
                <a:gd name="T17" fmla="*/ 93 h 139"/>
                <a:gd name="T18" fmla="*/ 51 w 82"/>
                <a:gd name="T19" fmla="*/ 82 h 139"/>
                <a:gd name="T20" fmla="*/ 66 w 82"/>
                <a:gd name="T21" fmla="*/ 59 h 139"/>
                <a:gd name="T22" fmla="*/ 62 w 82"/>
                <a:gd name="T23" fmla="*/ 45 h 139"/>
                <a:gd name="T24" fmla="*/ 82 w 82"/>
                <a:gd name="T25" fmla="*/ 23 h 139"/>
                <a:gd name="T26" fmla="*/ 59 w 82"/>
                <a:gd name="T27" fmla="*/ 0 h 139"/>
                <a:gd name="T28" fmla="*/ 36 w 82"/>
                <a:gd name="T29" fmla="*/ 23 h 139"/>
                <a:gd name="T30" fmla="*/ 38 w 82"/>
                <a:gd name="T31" fmla="*/ 33 h 139"/>
                <a:gd name="T32" fmla="*/ 14 w 82"/>
                <a:gd name="T33" fmla="*/ 59 h 139"/>
                <a:gd name="T34" fmla="*/ 14 w 82"/>
                <a:gd name="T35" fmla="*/ 60 h 139"/>
                <a:gd name="T36" fmla="*/ 0 w 82"/>
                <a:gd name="T37" fmla="*/ 77 h 139"/>
                <a:gd name="T38" fmla="*/ 14 w 82"/>
                <a:gd name="T39" fmla="*/ 9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39">
                  <a:moveTo>
                    <a:pt x="14" y="94"/>
                  </a:moveTo>
                  <a:cubicBezTo>
                    <a:pt x="14" y="101"/>
                    <a:pt x="18" y="107"/>
                    <a:pt x="24" y="111"/>
                  </a:cubicBezTo>
                  <a:cubicBezTo>
                    <a:pt x="24" y="111"/>
                    <a:pt x="23" y="111"/>
                    <a:pt x="23" y="111"/>
                  </a:cubicBezTo>
                  <a:cubicBezTo>
                    <a:pt x="15" y="111"/>
                    <a:pt x="8" y="117"/>
                    <a:pt x="8" y="125"/>
                  </a:cubicBezTo>
                  <a:cubicBezTo>
                    <a:pt x="8" y="133"/>
                    <a:pt x="15" y="139"/>
                    <a:pt x="23" y="139"/>
                  </a:cubicBezTo>
                  <a:cubicBezTo>
                    <a:pt x="31" y="139"/>
                    <a:pt x="37" y="133"/>
                    <a:pt x="37" y="125"/>
                  </a:cubicBezTo>
                  <a:cubicBezTo>
                    <a:pt x="37" y="120"/>
                    <a:pt x="35" y="116"/>
                    <a:pt x="31" y="113"/>
                  </a:cubicBezTo>
                  <a:cubicBezTo>
                    <a:pt x="32" y="113"/>
                    <a:pt x="33" y="113"/>
                    <a:pt x="34" y="113"/>
                  </a:cubicBezTo>
                  <a:cubicBezTo>
                    <a:pt x="45" y="113"/>
                    <a:pt x="54" y="104"/>
                    <a:pt x="54" y="93"/>
                  </a:cubicBezTo>
                  <a:cubicBezTo>
                    <a:pt x="54" y="89"/>
                    <a:pt x="53" y="85"/>
                    <a:pt x="51" y="82"/>
                  </a:cubicBezTo>
                  <a:cubicBezTo>
                    <a:pt x="60" y="78"/>
                    <a:pt x="66" y="69"/>
                    <a:pt x="66" y="59"/>
                  </a:cubicBezTo>
                  <a:cubicBezTo>
                    <a:pt x="66" y="54"/>
                    <a:pt x="65" y="49"/>
                    <a:pt x="62" y="45"/>
                  </a:cubicBezTo>
                  <a:cubicBezTo>
                    <a:pt x="73" y="44"/>
                    <a:pt x="82" y="34"/>
                    <a:pt x="82" y="23"/>
                  </a:cubicBezTo>
                  <a:cubicBezTo>
                    <a:pt x="82" y="10"/>
                    <a:pt x="71" y="0"/>
                    <a:pt x="59" y="0"/>
                  </a:cubicBezTo>
                  <a:cubicBezTo>
                    <a:pt x="46" y="0"/>
                    <a:pt x="36" y="10"/>
                    <a:pt x="36" y="23"/>
                  </a:cubicBezTo>
                  <a:cubicBezTo>
                    <a:pt x="36" y="26"/>
                    <a:pt x="36" y="30"/>
                    <a:pt x="38" y="33"/>
                  </a:cubicBezTo>
                  <a:cubicBezTo>
                    <a:pt x="25" y="34"/>
                    <a:pt x="14" y="45"/>
                    <a:pt x="14" y="59"/>
                  </a:cubicBezTo>
                  <a:cubicBezTo>
                    <a:pt x="14" y="59"/>
                    <a:pt x="14" y="60"/>
                    <a:pt x="14" y="60"/>
                  </a:cubicBezTo>
                  <a:cubicBezTo>
                    <a:pt x="6" y="62"/>
                    <a:pt x="0" y="69"/>
                    <a:pt x="0" y="77"/>
                  </a:cubicBezTo>
                  <a:cubicBezTo>
                    <a:pt x="0" y="86"/>
                    <a:pt x="6" y="93"/>
                    <a:pt x="14"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1" name="Freeform 20"/>
            <p:cNvSpPr/>
            <p:nvPr/>
          </p:nvSpPr>
          <p:spPr bwMode="auto">
            <a:xfrm>
              <a:off x="2198218" y="2906346"/>
              <a:ext cx="322158" cy="673204"/>
            </a:xfrm>
            <a:custGeom>
              <a:avLst/>
              <a:gdLst>
                <a:gd name="T0" fmla="*/ 123 w 159"/>
                <a:gd name="T1" fmla="*/ 0 h 298"/>
                <a:gd name="T2" fmla="*/ 28 w 159"/>
                <a:gd name="T3" fmla="*/ 0 h 298"/>
                <a:gd name="T4" fmla="*/ 0 w 159"/>
                <a:gd name="T5" fmla="*/ 298 h 298"/>
                <a:gd name="T6" fmla="*/ 159 w 159"/>
                <a:gd name="T7" fmla="*/ 298 h 298"/>
                <a:gd name="T8" fmla="*/ 123 w 159"/>
                <a:gd name="T9" fmla="*/ 0 h 298"/>
              </a:gdLst>
              <a:ahLst/>
              <a:cxnLst>
                <a:cxn ang="0">
                  <a:pos x="T0" y="T1"/>
                </a:cxn>
                <a:cxn ang="0">
                  <a:pos x="T2" y="T3"/>
                </a:cxn>
                <a:cxn ang="0">
                  <a:pos x="T4" y="T5"/>
                </a:cxn>
                <a:cxn ang="0">
                  <a:pos x="T6" y="T7"/>
                </a:cxn>
                <a:cxn ang="0">
                  <a:pos x="T8" y="T9"/>
                </a:cxn>
              </a:cxnLst>
              <a:rect l="0" t="0" r="r" b="b"/>
              <a:pathLst>
                <a:path w="159" h="298">
                  <a:moveTo>
                    <a:pt x="123" y="0"/>
                  </a:moveTo>
                  <a:lnTo>
                    <a:pt x="28" y="0"/>
                  </a:lnTo>
                  <a:lnTo>
                    <a:pt x="0" y="298"/>
                  </a:lnTo>
                  <a:lnTo>
                    <a:pt x="159" y="298"/>
                  </a:lnTo>
                  <a:lnTo>
                    <a:pt x="1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2" name="Freeform 21"/>
            <p:cNvSpPr/>
            <p:nvPr/>
          </p:nvSpPr>
          <p:spPr bwMode="auto">
            <a:xfrm>
              <a:off x="2230636" y="2194737"/>
              <a:ext cx="334315" cy="639319"/>
            </a:xfrm>
            <a:custGeom>
              <a:avLst/>
              <a:gdLst>
                <a:gd name="T0" fmla="*/ 14 w 82"/>
                <a:gd name="T1" fmla="*/ 95 h 140"/>
                <a:gd name="T2" fmla="*/ 24 w 82"/>
                <a:gd name="T3" fmla="*/ 111 h 140"/>
                <a:gd name="T4" fmla="*/ 23 w 82"/>
                <a:gd name="T5" fmla="*/ 111 h 140"/>
                <a:gd name="T6" fmla="*/ 8 w 82"/>
                <a:gd name="T7" fmla="*/ 125 h 140"/>
                <a:gd name="T8" fmla="*/ 23 w 82"/>
                <a:gd name="T9" fmla="*/ 140 h 140"/>
                <a:gd name="T10" fmla="*/ 37 w 82"/>
                <a:gd name="T11" fmla="*/ 125 h 140"/>
                <a:gd name="T12" fmla="*/ 31 w 82"/>
                <a:gd name="T13" fmla="*/ 114 h 140"/>
                <a:gd name="T14" fmla="*/ 34 w 82"/>
                <a:gd name="T15" fmla="*/ 114 h 140"/>
                <a:gd name="T16" fmla="*/ 54 w 82"/>
                <a:gd name="T17" fmla="*/ 94 h 140"/>
                <a:gd name="T18" fmla="*/ 51 w 82"/>
                <a:gd name="T19" fmla="*/ 82 h 140"/>
                <a:gd name="T20" fmla="*/ 66 w 82"/>
                <a:gd name="T21" fmla="*/ 59 h 140"/>
                <a:gd name="T22" fmla="*/ 62 w 82"/>
                <a:gd name="T23" fmla="*/ 46 h 140"/>
                <a:gd name="T24" fmla="*/ 82 w 82"/>
                <a:gd name="T25" fmla="*/ 23 h 140"/>
                <a:gd name="T26" fmla="*/ 59 w 82"/>
                <a:gd name="T27" fmla="*/ 0 h 140"/>
                <a:gd name="T28" fmla="*/ 36 w 82"/>
                <a:gd name="T29" fmla="*/ 23 h 140"/>
                <a:gd name="T30" fmla="*/ 38 w 82"/>
                <a:gd name="T31" fmla="*/ 33 h 140"/>
                <a:gd name="T32" fmla="*/ 14 w 82"/>
                <a:gd name="T33" fmla="*/ 59 h 140"/>
                <a:gd name="T34" fmla="*/ 14 w 82"/>
                <a:gd name="T35" fmla="*/ 61 h 140"/>
                <a:gd name="T36" fmla="*/ 0 w 82"/>
                <a:gd name="T37" fmla="*/ 78 h 140"/>
                <a:gd name="T38" fmla="*/ 14 w 82"/>
                <a:gd name="T39" fmla="*/ 9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40">
                  <a:moveTo>
                    <a:pt x="14" y="95"/>
                  </a:moveTo>
                  <a:cubicBezTo>
                    <a:pt x="15" y="102"/>
                    <a:pt x="18" y="108"/>
                    <a:pt x="24" y="111"/>
                  </a:cubicBezTo>
                  <a:cubicBezTo>
                    <a:pt x="24" y="111"/>
                    <a:pt x="23" y="111"/>
                    <a:pt x="23" y="111"/>
                  </a:cubicBezTo>
                  <a:cubicBezTo>
                    <a:pt x="15" y="111"/>
                    <a:pt x="8" y="117"/>
                    <a:pt x="8" y="125"/>
                  </a:cubicBezTo>
                  <a:cubicBezTo>
                    <a:pt x="8" y="133"/>
                    <a:pt x="15" y="140"/>
                    <a:pt x="23" y="140"/>
                  </a:cubicBezTo>
                  <a:cubicBezTo>
                    <a:pt x="31" y="140"/>
                    <a:pt x="37" y="133"/>
                    <a:pt x="37" y="125"/>
                  </a:cubicBezTo>
                  <a:cubicBezTo>
                    <a:pt x="37" y="120"/>
                    <a:pt x="35" y="116"/>
                    <a:pt x="31" y="114"/>
                  </a:cubicBezTo>
                  <a:cubicBezTo>
                    <a:pt x="32" y="114"/>
                    <a:pt x="33" y="114"/>
                    <a:pt x="34" y="114"/>
                  </a:cubicBezTo>
                  <a:cubicBezTo>
                    <a:pt x="45" y="114"/>
                    <a:pt x="54" y="105"/>
                    <a:pt x="54" y="94"/>
                  </a:cubicBezTo>
                  <a:cubicBezTo>
                    <a:pt x="54" y="90"/>
                    <a:pt x="53" y="86"/>
                    <a:pt x="51" y="82"/>
                  </a:cubicBezTo>
                  <a:cubicBezTo>
                    <a:pt x="60" y="78"/>
                    <a:pt x="66" y="69"/>
                    <a:pt x="66" y="59"/>
                  </a:cubicBezTo>
                  <a:cubicBezTo>
                    <a:pt x="66" y="54"/>
                    <a:pt x="65" y="50"/>
                    <a:pt x="62" y="46"/>
                  </a:cubicBezTo>
                  <a:cubicBezTo>
                    <a:pt x="73" y="44"/>
                    <a:pt x="82" y="35"/>
                    <a:pt x="82" y="23"/>
                  </a:cubicBezTo>
                  <a:cubicBezTo>
                    <a:pt x="82" y="10"/>
                    <a:pt x="72" y="0"/>
                    <a:pt x="59" y="0"/>
                  </a:cubicBezTo>
                  <a:cubicBezTo>
                    <a:pt x="46" y="0"/>
                    <a:pt x="36" y="10"/>
                    <a:pt x="36" y="23"/>
                  </a:cubicBezTo>
                  <a:cubicBezTo>
                    <a:pt x="36" y="27"/>
                    <a:pt x="37" y="30"/>
                    <a:pt x="38" y="33"/>
                  </a:cubicBezTo>
                  <a:cubicBezTo>
                    <a:pt x="25" y="34"/>
                    <a:pt x="14" y="45"/>
                    <a:pt x="14" y="59"/>
                  </a:cubicBezTo>
                  <a:cubicBezTo>
                    <a:pt x="14" y="60"/>
                    <a:pt x="14" y="60"/>
                    <a:pt x="14" y="61"/>
                  </a:cubicBezTo>
                  <a:cubicBezTo>
                    <a:pt x="6" y="62"/>
                    <a:pt x="0" y="69"/>
                    <a:pt x="0" y="78"/>
                  </a:cubicBezTo>
                  <a:cubicBezTo>
                    <a:pt x="0" y="86"/>
                    <a:pt x="6" y="93"/>
                    <a:pt x="1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3" name="Freeform 22"/>
            <p:cNvSpPr>
              <a:spLocks noEditPoints="1"/>
            </p:cNvSpPr>
            <p:nvPr/>
          </p:nvSpPr>
          <p:spPr bwMode="auto">
            <a:xfrm>
              <a:off x="1160829" y="2596852"/>
              <a:ext cx="1452750" cy="1868256"/>
            </a:xfrm>
            <a:custGeom>
              <a:avLst/>
              <a:gdLst>
                <a:gd name="T0" fmla="*/ 460 w 717"/>
                <a:gd name="T1" fmla="*/ 706 h 827"/>
                <a:gd name="T2" fmla="*/ 486 w 717"/>
                <a:gd name="T3" fmla="*/ 706 h 827"/>
                <a:gd name="T4" fmla="*/ 486 w 717"/>
                <a:gd name="T5" fmla="*/ 643 h 827"/>
                <a:gd name="T6" fmla="*/ 512 w 717"/>
                <a:gd name="T7" fmla="*/ 643 h 827"/>
                <a:gd name="T8" fmla="*/ 512 w 717"/>
                <a:gd name="T9" fmla="*/ 706 h 827"/>
                <a:gd name="T10" fmla="*/ 687 w 717"/>
                <a:gd name="T11" fmla="*/ 706 h 827"/>
                <a:gd name="T12" fmla="*/ 687 w 717"/>
                <a:gd name="T13" fmla="*/ 728 h 827"/>
                <a:gd name="T14" fmla="*/ 422 w 717"/>
                <a:gd name="T15" fmla="*/ 728 h 827"/>
                <a:gd name="T16" fmla="*/ 422 w 717"/>
                <a:gd name="T17" fmla="*/ 706 h 827"/>
                <a:gd name="T18" fmla="*/ 434 w 717"/>
                <a:gd name="T19" fmla="*/ 706 h 827"/>
                <a:gd name="T20" fmla="*/ 434 w 717"/>
                <a:gd name="T21" fmla="*/ 454 h 827"/>
                <a:gd name="T22" fmla="*/ 398 w 717"/>
                <a:gd name="T23" fmla="*/ 454 h 827"/>
                <a:gd name="T24" fmla="*/ 398 w 717"/>
                <a:gd name="T25" fmla="*/ 0 h 827"/>
                <a:gd name="T26" fmla="*/ 368 w 717"/>
                <a:gd name="T27" fmla="*/ 0 h 827"/>
                <a:gd name="T28" fmla="*/ 368 w 717"/>
                <a:gd name="T29" fmla="*/ 331 h 827"/>
                <a:gd name="T30" fmla="*/ 147 w 717"/>
                <a:gd name="T31" fmla="*/ 331 h 827"/>
                <a:gd name="T32" fmla="*/ 147 w 717"/>
                <a:gd name="T33" fmla="*/ 579 h 827"/>
                <a:gd name="T34" fmla="*/ 42 w 717"/>
                <a:gd name="T35" fmla="*/ 579 h 827"/>
                <a:gd name="T36" fmla="*/ 42 w 717"/>
                <a:gd name="T37" fmla="*/ 494 h 827"/>
                <a:gd name="T38" fmla="*/ 24 w 717"/>
                <a:gd name="T39" fmla="*/ 494 h 827"/>
                <a:gd name="T40" fmla="*/ 24 w 717"/>
                <a:gd name="T41" fmla="*/ 579 h 827"/>
                <a:gd name="T42" fmla="*/ 0 w 717"/>
                <a:gd name="T43" fmla="*/ 579 h 827"/>
                <a:gd name="T44" fmla="*/ 0 w 717"/>
                <a:gd name="T45" fmla="*/ 827 h 827"/>
                <a:gd name="T46" fmla="*/ 147 w 717"/>
                <a:gd name="T47" fmla="*/ 827 h 827"/>
                <a:gd name="T48" fmla="*/ 247 w 717"/>
                <a:gd name="T49" fmla="*/ 827 h 827"/>
                <a:gd name="T50" fmla="*/ 368 w 717"/>
                <a:gd name="T51" fmla="*/ 827 h 827"/>
                <a:gd name="T52" fmla="*/ 394 w 717"/>
                <a:gd name="T53" fmla="*/ 827 h 827"/>
                <a:gd name="T54" fmla="*/ 398 w 717"/>
                <a:gd name="T55" fmla="*/ 827 h 827"/>
                <a:gd name="T56" fmla="*/ 398 w 717"/>
                <a:gd name="T57" fmla="*/ 827 h 827"/>
                <a:gd name="T58" fmla="*/ 717 w 717"/>
                <a:gd name="T59" fmla="*/ 827 h 827"/>
                <a:gd name="T60" fmla="*/ 717 w 717"/>
                <a:gd name="T61" fmla="*/ 454 h 827"/>
                <a:gd name="T62" fmla="*/ 460 w 717"/>
                <a:gd name="T63" fmla="*/ 454 h 827"/>
                <a:gd name="T64" fmla="*/ 460 w 717"/>
                <a:gd name="T65" fmla="*/ 706 h 827"/>
                <a:gd name="T66" fmla="*/ 687 w 717"/>
                <a:gd name="T67" fmla="*/ 801 h 827"/>
                <a:gd name="T68" fmla="*/ 422 w 717"/>
                <a:gd name="T69" fmla="*/ 801 h 827"/>
                <a:gd name="T70" fmla="*/ 422 w 717"/>
                <a:gd name="T71" fmla="*/ 778 h 827"/>
                <a:gd name="T72" fmla="*/ 687 w 717"/>
                <a:gd name="T73" fmla="*/ 778 h 827"/>
                <a:gd name="T74" fmla="*/ 687 w 717"/>
                <a:gd name="T75" fmla="*/ 801 h 827"/>
                <a:gd name="T76" fmla="*/ 687 w 717"/>
                <a:gd name="T77" fmla="*/ 762 h 827"/>
                <a:gd name="T78" fmla="*/ 422 w 717"/>
                <a:gd name="T79" fmla="*/ 762 h 827"/>
                <a:gd name="T80" fmla="*/ 422 w 717"/>
                <a:gd name="T81" fmla="*/ 740 h 827"/>
                <a:gd name="T82" fmla="*/ 687 w 717"/>
                <a:gd name="T83" fmla="*/ 740 h 827"/>
                <a:gd name="T84" fmla="*/ 687 w 717"/>
                <a:gd name="T85" fmla="*/ 76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827">
                  <a:moveTo>
                    <a:pt x="460" y="706"/>
                  </a:moveTo>
                  <a:lnTo>
                    <a:pt x="486" y="706"/>
                  </a:lnTo>
                  <a:lnTo>
                    <a:pt x="486" y="643"/>
                  </a:lnTo>
                  <a:lnTo>
                    <a:pt x="512" y="643"/>
                  </a:lnTo>
                  <a:lnTo>
                    <a:pt x="512" y="706"/>
                  </a:lnTo>
                  <a:lnTo>
                    <a:pt x="687" y="706"/>
                  </a:lnTo>
                  <a:lnTo>
                    <a:pt x="687" y="728"/>
                  </a:lnTo>
                  <a:lnTo>
                    <a:pt x="422" y="728"/>
                  </a:lnTo>
                  <a:lnTo>
                    <a:pt x="422" y="706"/>
                  </a:lnTo>
                  <a:lnTo>
                    <a:pt x="434" y="706"/>
                  </a:lnTo>
                  <a:lnTo>
                    <a:pt x="434" y="454"/>
                  </a:lnTo>
                  <a:lnTo>
                    <a:pt x="398" y="454"/>
                  </a:lnTo>
                  <a:lnTo>
                    <a:pt x="398" y="0"/>
                  </a:lnTo>
                  <a:lnTo>
                    <a:pt x="368" y="0"/>
                  </a:lnTo>
                  <a:lnTo>
                    <a:pt x="368" y="331"/>
                  </a:lnTo>
                  <a:lnTo>
                    <a:pt x="147" y="331"/>
                  </a:lnTo>
                  <a:lnTo>
                    <a:pt x="147" y="579"/>
                  </a:lnTo>
                  <a:lnTo>
                    <a:pt x="42" y="579"/>
                  </a:lnTo>
                  <a:lnTo>
                    <a:pt x="42" y="494"/>
                  </a:lnTo>
                  <a:lnTo>
                    <a:pt x="24" y="494"/>
                  </a:lnTo>
                  <a:lnTo>
                    <a:pt x="24" y="579"/>
                  </a:lnTo>
                  <a:lnTo>
                    <a:pt x="0" y="579"/>
                  </a:lnTo>
                  <a:lnTo>
                    <a:pt x="0" y="827"/>
                  </a:lnTo>
                  <a:lnTo>
                    <a:pt x="147" y="827"/>
                  </a:lnTo>
                  <a:lnTo>
                    <a:pt x="247" y="827"/>
                  </a:lnTo>
                  <a:lnTo>
                    <a:pt x="368" y="827"/>
                  </a:lnTo>
                  <a:lnTo>
                    <a:pt x="394" y="827"/>
                  </a:lnTo>
                  <a:lnTo>
                    <a:pt x="398" y="827"/>
                  </a:lnTo>
                  <a:lnTo>
                    <a:pt x="398" y="827"/>
                  </a:lnTo>
                  <a:lnTo>
                    <a:pt x="717" y="827"/>
                  </a:lnTo>
                  <a:lnTo>
                    <a:pt x="717" y="454"/>
                  </a:lnTo>
                  <a:lnTo>
                    <a:pt x="460" y="454"/>
                  </a:lnTo>
                  <a:lnTo>
                    <a:pt x="460" y="706"/>
                  </a:lnTo>
                  <a:close/>
                  <a:moveTo>
                    <a:pt x="687" y="801"/>
                  </a:moveTo>
                  <a:lnTo>
                    <a:pt x="422" y="801"/>
                  </a:lnTo>
                  <a:lnTo>
                    <a:pt x="422" y="778"/>
                  </a:lnTo>
                  <a:lnTo>
                    <a:pt x="687" y="778"/>
                  </a:lnTo>
                  <a:lnTo>
                    <a:pt x="687" y="801"/>
                  </a:lnTo>
                  <a:close/>
                  <a:moveTo>
                    <a:pt x="687" y="762"/>
                  </a:moveTo>
                  <a:lnTo>
                    <a:pt x="422" y="762"/>
                  </a:lnTo>
                  <a:lnTo>
                    <a:pt x="422" y="740"/>
                  </a:lnTo>
                  <a:lnTo>
                    <a:pt x="687" y="740"/>
                  </a:lnTo>
                  <a:lnTo>
                    <a:pt x="687" y="7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4" name="Freeform 23"/>
            <p:cNvSpPr>
              <a:spLocks noEditPoints="1"/>
            </p:cNvSpPr>
            <p:nvPr/>
          </p:nvSpPr>
          <p:spPr bwMode="auto">
            <a:xfrm>
              <a:off x="2690573" y="2185700"/>
              <a:ext cx="1201508" cy="2301998"/>
            </a:xfrm>
            <a:custGeom>
              <a:avLst/>
              <a:gdLst>
                <a:gd name="T0" fmla="*/ 247 w 593"/>
                <a:gd name="T1" fmla="*/ 168 h 1019"/>
                <a:gd name="T2" fmla="*/ 247 w 593"/>
                <a:gd name="T3" fmla="*/ 1019 h 1019"/>
                <a:gd name="T4" fmla="*/ 346 w 593"/>
                <a:gd name="T5" fmla="*/ 1019 h 1019"/>
                <a:gd name="T6" fmla="*/ 346 w 593"/>
                <a:gd name="T7" fmla="*/ 0 h 1019"/>
                <a:gd name="T8" fmla="*/ 45 w 593"/>
                <a:gd name="T9" fmla="*/ 964 h 1019"/>
                <a:gd name="T10" fmla="*/ 97 w 593"/>
                <a:gd name="T11" fmla="*/ 964 h 1019"/>
                <a:gd name="T12" fmla="*/ 45 w 593"/>
                <a:gd name="T13" fmla="*/ 737 h 1019"/>
                <a:gd name="T14" fmla="*/ 97 w 593"/>
                <a:gd name="T15" fmla="*/ 706 h 1019"/>
                <a:gd name="T16" fmla="*/ 97 w 593"/>
                <a:gd name="T17" fmla="*/ 611 h 1019"/>
                <a:gd name="T18" fmla="*/ 45 w 593"/>
                <a:gd name="T19" fmla="*/ 571 h 1019"/>
                <a:gd name="T20" fmla="*/ 97 w 593"/>
                <a:gd name="T21" fmla="*/ 571 h 1019"/>
                <a:gd name="T22" fmla="*/ 45 w 593"/>
                <a:gd name="T23" fmla="*/ 351 h 1019"/>
                <a:gd name="T24" fmla="*/ 185 w 593"/>
                <a:gd name="T25" fmla="*/ 964 h 1019"/>
                <a:gd name="T26" fmla="*/ 185 w 593"/>
                <a:gd name="T27" fmla="*/ 868 h 1019"/>
                <a:gd name="T28" fmla="*/ 135 w 593"/>
                <a:gd name="T29" fmla="*/ 831 h 1019"/>
                <a:gd name="T30" fmla="*/ 185 w 593"/>
                <a:gd name="T31" fmla="*/ 831 h 1019"/>
                <a:gd name="T32" fmla="*/ 135 w 593"/>
                <a:gd name="T33" fmla="*/ 611 h 1019"/>
                <a:gd name="T34" fmla="*/ 185 w 593"/>
                <a:gd name="T35" fmla="*/ 571 h 1019"/>
                <a:gd name="T36" fmla="*/ 185 w 593"/>
                <a:gd name="T37" fmla="*/ 476 h 1019"/>
                <a:gd name="T38" fmla="*/ 135 w 593"/>
                <a:gd name="T39" fmla="*/ 446 h 1019"/>
                <a:gd name="T40" fmla="*/ 185 w 593"/>
                <a:gd name="T41" fmla="*/ 446 h 1019"/>
                <a:gd name="T42" fmla="*/ 254 w 593"/>
                <a:gd name="T43" fmla="*/ 351 h 1019"/>
                <a:gd name="T44" fmla="*/ 342 w 593"/>
                <a:gd name="T45" fmla="*/ 480 h 1019"/>
                <a:gd name="T46" fmla="*/ 342 w 593"/>
                <a:gd name="T47" fmla="*/ 351 h 1019"/>
                <a:gd name="T48" fmla="*/ 551 w 593"/>
                <a:gd name="T49" fmla="*/ 220 h 1019"/>
                <a:gd name="T50" fmla="*/ 501 w 593"/>
                <a:gd name="T51" fmla="*/ 220 h 1019"/>
                <a:gd name="T52" fmla="*/ 551 w 593"/>
                <a:gd name="T53" fmla="*/ 446 h 1019"/>
                <a:gd name="T54" fmla="*/ 501 w 593"/>
                <a:gd name="T55" fmla="*/ 476 h 1019"/>
                <a:gd name="T56" fmla="*/ 501 w 593"/>
                <a:gd name="T57" fmla="*/ 571 h 1019"/>
                <a:gd name="T58" fmla="*/ 551 w 593"/>
                <a:gd name="T59" fmla="*/ 611 h 1019"/>
                <a:gd name="T60" fmla="*/ 501 w 593"/>
                <a:gd name="T61" fmla="*/ 611 h 1019"/>
                <a:gd name="T62" fmla="*/ 551 w 593"/>
                <a:gd name="T63" fmla="*/ 831 h 1019"/>
                <a:gd name="T64" fmla="*/ 501 w 593"/>
                <a:gd name="T65" fmla="*/ 868 h 1019"/>
                <a:gd name="T66" fmla="*/ 501 w 593"/>
                <a:gd name="T67" fmla="*/ 964 h 1019"/>
                <a:gd name="T68" fmla="*/ 460 w 593"/>
                <a:gd name="T69" fmla="*/ 220 h 1019"/>
                <a:gd name="T70" fmla="*/ 410 w 593"/>
                <a:gd name="T71" fmla="*/ 220 h 1019"/>
                <a:gd name="T72" fmla="*/ 460 w 593"/>
                <a:gd name="T73" fmla="*/ 446 h 1019"/>
                <a:gd name="T74" fmla="*/ 410 w 593"/>
                <a:gd name="T75" fmla="*/ 476 h 1019"/>
                <a:gd name="T76" fmla="*/ 410 w 593"/>
                <a:gd name="T77" fmla="*/ 571 h 1019"/>
                <a:gd name="T78" fmla="*/ 460 w 593"/>
                <a:gd name="T79" fmla="*/ 611 h 1019"/>
                <a:gd name="T80" fmla="*/ 410 w 593"/>
                <a:gd name="T81" fmla="*/ 611 h 1019"/>
                <a:gd name="T82" fmla="*/ 460 w 593"/>
                <a:gd name="T83" fmla="*/ 831 h 1019"/>
                <a:gd name="T84" fmla="*/ 410 w 593"/>
                <a:gd name="T85" fmla="*/ 868 h 1019"/>
                <a:gd name="T86" fmla="*/ 410 w 593"/>
                <a:gd name="T87" fmla="*/ 964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3" h="1019">
                  <a:moveTo>
                    <a:pt x="346" y="329"/>
                  </a:moveTo>
                  <a:lnTo>
                    <a:pt x="247" y="329"/>
                  </a:lnTo>
                  <a:lnTo>
                    <a:pt x="247" y="168"/>
                  </a:lnTo>
                  <a:lnTo>
                    <a:pt x="0" y="373"/>
                  </a:lnTo>
                  <a:lnTo>
                    <a:pt x="0" y="1019"/>
                  </a:lnTo>
                  <a:lnTo>
                    <a:pt x="247" y="1019"/>
                  </a:lnTo>
                  <a:lnTo>
                    <a:pt x="247" y="523"/>
                  </a:lnTo>
                  <a:lnTo>
                    <a:pt x="346" y="523"/>
                  </a:lnTo>
                  <a:lnTo>
                    <a:pt x="346" y="1019"/>
                  </a:lnTo>
                  <a:lnTo>
                    <a:pt x="593" y="1019"/>
                  </a:lnTo>
                  <a:lnTo>
                    <a:pt x="593" y="246"/>
                  </a:lnTo>
                  <a:lnTo>
                    <a:pt x="346" y="0"/>
                  </a:lnTo>
                  <a:lnTo>
                    <a:pt x="346" y="329"/>
                  </a:lnTo>
                  <a:close/>
                  <a:moveTo>
                    <a:pt x="97" y="964"/>
                  </a:moveTo>
                  <a:lnTo>
                    <a:pt x="45" y="964"/>
                  </a:lnTo>
                  <a:lnTo>
                    <a:pt x="45" y="868"/>
                  </a:lnTo>
                  <a:lnTo>
                    <a:pt x="97" y="868"/>
                  </a:lnTo>
                  <a:lnTo>
                    <a:pt x="97" y="964"/>
                  </a:lnTo>
                  <a:close/>
                  <a:moveTo>
                    <a:pt x="97" y="831"/>
                  </a:moveTo>
                  <a:lnTo>
                    <a:pt x="45" y="831"/>
                  </a:lnTo>
                  <a:lnTo>
                    <a:pt x="45" y="737"/>
                  </a:lnTo>
                  <a:lnTo>
                    <a:pt x="97" y="737"/>
                  </a:lnTo>
                  <a:lnTo>
                    <a:pt x="97" y="831"/>
                  </a:lnTo>
                  <a:close/>
                  <a:moveTo>
                    <a:pt x="97" y="706"/>
                  </a:moveTo>
                  <a:lnTo>
                    <a:pt x="45" y="706"/>
                  </a:lnTo>
                  <a:lnTo>
                    <a:pt x="45" y="611"/>
                  </a:lnTo>
                  <a:lnTo>
                    <a:pt x="97" y="611"/>
                  </a:lnTo>
                  <a:lnTo>
                    <a:pt x="97" y="706"/>
                  </a:lnTo>
                  <a:close/>
                  <a:moveTo>
                    <a:pt x="97" y="571"/>
                  </a:moveTo>
                  <a:lnTo>
                    <a:pt x="45" y="571"/>
                  </a:lnTo>
                  <a:lnTo>
                    <a:pt x="45" y="476"/>
                  </a:lnTo>
                  <a:lnTo>
                    <a:pt x="97" y="476"/>
                  </a:lnTo>
                  <a:lnTo>
                    <a:pt x="97" y="571"/>
                  </a:lnTo>
                  <a:close/>
                  <a:moveTo>
                    <a:pt x="97" y="446"/>
                  </a:moveTo>
                  <a:lnTo>
                    <a:pt x="45" y="446"/>
                  </a:lnTo>
                  <a:lnTo>
                    <a:pt x="45" y="351"/>
                  </a:lnTo>
                  <a:lnTo>
                    <a:pt x="97" y="351"/>
                  </a:lnTo>
                  <a:lnTo>
                    <a:pt x="97" y="446"/>
                  </a:lnTo>
                  <a:close/>
                  <a:moveTo>
                    <a:pt x="185" y="964"/>
                  </a:moveTo>
                  <a:lnTo>
                    <a:pt x="135" y="964"/>
                  </a:lnTo>
                  <a:lnTo>
                    <a:pt x="135" y="868"/>
                  </a:lnTo>
                  <a:lnTo>
                    <a:pt x="185" y="868"/>
                  </a:lnTo>
                  <a:lnTo>
                    <a:pt x="185" y="964"/>
                  </a:lnTo>
                  <a:close/>
                  <a:moveTo>
                    <a:pt x="185" y="831"/>
                  </a:moveTo>
                  <a:lnTo>
                    <a:pt x="135" y="831"/>
                  </a:lnTo>
                  <a:lnTo>
                    <a:pt x="135" y="737"/>
                  </a:lnTo>
                  <a:lnTo>
                    <a:pt x="185" y="737"/>
                  </a:lnTo>
                  <a:lnTo>
                    <a:pt x="185" y="831"/>
                  </a:lnTo>
                  <a:close/>
                  <a:moveTo>
                    <a:pt x="185" y="706"/>
                  </a:moveTo>
                  <a:lnTo>
                    <a:pt x="135" y="706"/>
                  </a:lnTo>
                  <a:lnTo>
                    <a:pt x="135" y="611"/>
                  </a:lnTo>
                  <a:lnTo>
                    <a:pt x="185" y="611"/>
                  </a:lnTo>
                  <a:lnTo>
                    <a:pt x="185" y="706"/>
                  </a:lnTo>
                  <a:close/>
                  <a:moveTo>
                    <a:pt x="185" y="571"/>
                  </a:moveTo>
                  <a:lnTo>
                    <a:pt x="135" y="571"/>
                  </a:lnTo>
                  <a:lnTo>
                    <a:pt x="135" y="476"/>
                  </a:lnTo>
                  <a:lnTo>
                    <a:pt x="185" y="476"/>
                  </a:lnTo>
                  <a:lnTo>
                    <a:pt x="185" y="571"/>
                  </a:lnTo>
                  <a:close/>
                  <a:moveTo>
                    <a:pt x="185" y="446"/>
                  </a:moveTo>
                  <a:lnTo>
                    <a:pt x="135" y="446"/>
                  </a:lnTo>
                  <a:lnTo>
                    <a:pt x="135" y="351"/>
                  </a:lnTo>
                  <a:lnTo>
                    <a:pt x="185" y="351"/>
                  </a:lnTo>
                  <a:lnTo>
                    <a:pt x="185" y="446"/>
                  </a:lnTo>
                  <a:close/>
                  <a:moveTo>
                    <a:pt x="294" y="480"/>
                  </a:moveTo>
                  <a:lnTo>
                    <a:pt x="254" y="480"/>
                  </a:lnTo>
                  <a:lnTo>
                    <a:pt x="254" y="351"/>
                  </a:lnTo>
                  <a:lnTo>
                    <a:pt x="294" y="351"/>
                  </a:lnTo>
                  <a:lnTo>
                    <a:pt x="294" y="480"/>
                  </a:lnTo>
                  <a:close/>
                  <a:moveTo>
                    <a:pt x="342" y="480"/>
                  </a:moveTo>
                  <a:lnTo>
                    <a:pt x="302" y="480"/>
                  </a:lnTo>
                  <a:lnTo>
                    <a:pt x="302" y="351"/>
                  </a:lnTo>
                  <a:lnTo>
                    <a:pt x="342" y="351"/>
                  </a:lnTo>
                  <a:lnTo>
                    <a:pt x="342" y="480"/>
                  </a:lnTo>
                  <a:close/>
                  <a:moveTo>
                    <a:pt x="501" y="220"/>
                  </a:moveTo>
                  <a:lnTo>
                    <a:pt x="551" y="220"/>
                  </a:lnTo>
                  <a:lnTo>
                    <a:pt x="551" y="315"/>
                  </a:lnTo>
                  <a:lnTo>
                    <a:pt x="501" y="315"/>
                  </a:lnTo>
                  <a:lnTo>
                    <a:pt x="501" y="220"/>
                  </a:lnTo>
                  <a:close/>
                  <a:moveTo>
                    <a:pt x="501" y="351"/>
                  </a:moveTo>
                  <a:lnTo>
                    <a:pt x="551" y="351"/>
                  </a:lnTo>
                  <a:lnTo>
                    <a:pt x="551" y="446"/>
                  </a:lnTo>
                  <a:lnTo>
                    <a:pt x="501" y="446"/>
                  </a:lnTo>
                  <a:lnTo>
                    <a:pt x="501" y="351"/>
                  </a:lnTo>
                  <a:close/>
                  <a:moveTo>
                    <a:pt x="501" y="476"/>
                  </a:moveTo>
                  <a:lnTo>
                    <a:pt x="551" y="476"/>
                  </a:lnTo>
                  <a:lnTo>
                    <a:pt x="551" y="571"/>
                  </a:lnTo>
                  <a:lnTo>
                    <a:pt x="501" y="571"/>
                  </a:lnTo>
                  <a:lnTo>
                    <a:pt x="501" y="476"/>
                  </a:lnTo>
                  <a:close/>
                  <a:moveTo>
                    <a:pt x="501" y="611"/>
                  </a:moveTo>
                  <a:lnTo>
                    <a:pt x="551" y="611"/>
                  </a:lnTo>
                  <a:lnTo>
                    <a:pt x="551" y="706"/>
                  </a:lnTo>
                  <a:lnTo>
                    <a:pt x="501" y="706"/>
                  </a:lnTo>
                  <a:lnTo>
                    <a:pt x="501" y="611"/>
                  </a:lnTo>
                  <a:close/>
                  <a:moveTo>
                    <a:pt x="501" y="737"/>
                  </a:moveTo>
                  <a:lnTo>
                    <a:pt x="551" y="737"/>
                  </a:lnTo>
                  <a:lnTo>
                    <a:pt x="551" y="831"/>
                  </a:lnTo>
                  <a:lnTo>
                    <a:pt x="501" y="831"/>
                  </a:lnTo>
                  <a:lnTo>
                    <a:pt x="501" y="737"/>
                  </a:lnTo>
                  <a:close/>
                  <a:moveTo>
                    <a:pt x="501" y="868"/>
                  </a:moveTo>
                  <a:lnTo>
                    <a:pt x="551" y="868"/>
                  </a:lnTo>
                  <a:lnTo>
                    <a:pt x="551" y="964"/>
                  </a:lnTo>
                  <a:lnTo>
                    <a:pt x="501" y="964"/>
                  </a:lnTo>
                  <a:lnTo>
                    <a:pt x="501" y="868"/>
                  </a:lnTo>
                  <a:close/>
                  <a:moveTo>
                    <a:pt x="410" y="220"/>
                  </a:moveTo>
                  <a:lnTo>
                    <a:pt x="460" y="220"/>
                  </a:lnTo>
                  <a:lnTo>
                    <a:pt x="460" y="315"/>
                  </a:lnTo>
                  <a:lnTo>
                    <a:pt x="410" y="315"/>
                  </a:lnTo>
                  <a:lnTo>
                    <a:pt x="410" y="220"/>
                  </a:lnTo>
                  <a:close/>
                  <a:moveTo>
                    <a:pt x="410" y="351"/>
                  </a:moveTo>
                  <a:lnTo>
                    <a:pt x="460" y="351"/>
                  </a:lnTo>
                  <a:lnTo>
                    <a:pt x="460" y="446"/>
                  </a:lnTo>
                  <a:lnTo>
                    <a:pt x="410" y="446"/>
                  </a:lnTo>
                  <a:lnTo>
                    <a:pt x="410" y="351"/>
                  </a:lnTo>
                  <a:close/>
                  <a:moveTo>
                    <a:pt x="410" y="476"/>
                  </a:moveTo>
                  <a:lnTo>
                    <a:pt x="460" y="476"/>
                  </a:lnTo>
                  <a:lnTo>
                    <a:pt x="460" y="571"/>
                  </a:lnTo>
                  <a:lnTo>
                    <a:pt x="410" y="571"/>
                  </a:lnTo>
                  <a:lnTo>
                    <a:pt x="410" y="476"/>
                  </a:lnTo>
                  <a:close/>
                  <a:moveTo>
                    <a:pt x="410" y="611"/>
                  </a:moveTo>
                  <a:lnTo>
                    <a:pt x="460" y="611"/>
                  </a:lnTo>
                  <a:lnTo>
                    <a:pt x="460" y="706"/>
                  </a:lnTo>
                  <a:lnTo>
                    <a:pt x="410" y="706"/>
                  </a:lnTo>
                  <a:lnTo>
                    <a:pt x="410" y="611"/>
                  </a:lnTo>
                  <a:close/>
                  <a:moveTo>
                    <a:pt x="410" y="737"/>
                  </a:moveTo>
                  <a:lnTo>
                    <a:pt x="460" y="737"/>
                  </a:lnTo>
                  <a:lnTo>
                    <a:pt x="460" y="831"/>
                  </a:lnTo>
                  <a:lnTo>
                    <a:pt x="410" y="831"/>
                  </a:lnTo>
                  <a:lnTo>
                    <a:pt x="410" y="737"/>
                  </a:lnTo>
                  <a:close/>
                  <a:moveTo>
                    <a:pt x="410" y="868"/>
                  </a:moveTo>
                  <a:lnTo>
                    <a:pt x="460" y="868"/>
                  </a:lnTo>
                  <a:lnTo>
                    <a:pt x="460" y="964"/>
                  </a:lnTo>
                  <a:lnTo>
                    <a:pt x="410" y="964"/>
                  </a:lnTo>
                  <a:lnTo>
                    <a:pt x="410" y="8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5" name="Rectangle 24"/>
            <p:cNvSpPr>
              <a:spLocks noChangeArrowheads="1"/>
            </p:cNvSpPr>
            <p:nvPr/>
          </p:nvSpPr>
          <p:spPr bwMode="auto">
            <a:xfrm>
              <a:off x="3997439" y="2745951"/>
              <a:ext cx="151962" cy="1728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6" name="Freeform 25"/>
            <p:cNvSpPr/>
            <p:nvPr/>
          </p:nvSpPr>
          <p:spPr bwMode="auto">
            <a:xfrm>
              <a:off x="4193976" y="3685726"/>
              <a:ext cx="174249" cy="792936"/>
            </a:xfrm>
            <a:custGeom>
              <a:avLst/>
              <a:gdLst>
                <a:gd name="T0" fmla="*/ 21 w 43"/>
                <a:gd name="T1" fmla="*/ 0 h 174"/>
                <a:gd name="T2" fmla="*/ 0 w 43"/>
                <a:gd name="T3" fmla="*/ 21 h 174"/>
                <a:gd name="T4" fmla="*/ 0 w 43"/>
                <a:gd name="T5" fmla="*/ 170 h 174"/>
                <a:gd name="T6" fmla="*/ 1 w 43"/>
                <a:gd name="T7" fmla="*/ 174 h 174"/>
                <a:gd name="T8" fmla="*/ 42 w 43"/>
                <a:gd name="T9" fmla="*/ 174 h 174"/>
                <a:gd name="T10" fmla="*/ 43 w 43"/>
                <a:gd name="T11" fmla="*/ 170 h 174"/>
                <a:gd name="T12" fmla="*/ 43 w 43"/>
                <a:gd name="T13" fmla="*/ 21 h 174"/>
                <a:gd name="T14" fmla="*/ 21 w 43"/>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4">
                  <a:moveTo>
                    <a:pt x="21" y="0"/>
                  </a:moveTo>
                  <a:cubicBezTo>
                    <a:pt x="10" y="0"/>
                    <a:pt x="0" y="9"/>
                    <a:pt x="0" y="21"/>
                  </a:cubicBezTo>
                  <a:cubicBezTo>
                    <a:pt x="0" y="170"/>
                    <a:pt x="0" y="170"/>
                    <a:pt x="0" y="170"/>
                  </a:cubicBezTo>
                  <a:cubicBezTo>
                    <a:pt x="0" y="171"/>
                    <a:pt x="0" y="173"/>
                    <a:pt x="1" y="174"/>
                  </a:cubicBezTo>
                  <a:cubicBezTo>
                    <a:pt x="42" y="174"/>
                    <a:pt x="42" y="174"/>
                    <a:pt x="42" y="174"/>
                  </a:cubicBezTo>
                  <a:cubicBezTo>
                    <a:pt x="43" y="173"/>
                    <a:pt x="43" y="171"/>
                    <a:pt x="43" y="170"/>
                  </a:cubicBezTo>
                  <a:cubicBezTo>
                    <a:pt x="43" y="21"/>
                    <a:pt x="43" y="21"/>
                    <a:pt x="43" y="21"/>
                  </a:cubicBezTo>
                  <a:cubicBezTo>
                    <a:pt x="43" y="9"/>
                    <a:pt x="33"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7" name="Freeform 26"/>
            <p:cNvSpPr/>
            <p:nvPr/>
          </p:nvSpPr>
          <p:spPr bwMode="auto">
            <a:xfrm>
              <a:off x="4416853" y="3834825"/>
              <a:ext cx="172223" cy="643837"/>
            </a:xfrm>
            <a:custGeom>
              <a:avLst/>
              <a:gdLst>
                <a:gd name="T0" fmla="*/ 21 w 42"/>
                <a:gd name="T1" fmla="*/ 0 h 141"/>
                <a:gd name="T2" fmla="*/ 0 w 42"/>
                <a:gd name="T3" fmla="*/ 22 h 141"/>
                <a:gd name="T4" fmla="*/ 0 w 42"/>
                <a:gd name="T5" fmla="*/ 141 h 141"/>
                <a:gd name="T6" fmla="*/ 42 w 42"/>
                <a:gd name="T7" fmla="*/ 141 h 141"/>
                <a:gd name="T8" fmla="*/ 42 w 42"/>
                <a:gd name="T9" fmla="*/ 22 h 141"/>
                <a:gd name="T10" fmla="*/ 21 w 42"/>
                <a:gd name="T11" fmla="*/ 0 h 141"/>
              </a:gdLst>
              <a:ahLst/>
              <a:cxnLst>
                <a:cxn ang="0">
                  <a:pos x="T0" y="T1"/>
                </a:cxn>
                <a:cxn ang="0">
                  <a:pos x="T2" y="T3"/>
                </a:cxn>
                <a:cxn ang="0">
                  <a:pos x="T4" y="T5"/>
                </a:cxn>
                <a:cxn ang="0">
                  <a:pos x="T6" y="T7"/>
                </a:cxn>
                <a:cxn ang="0">
                  <a:pos x="T8" y="T9"/>
                </a:cxn>
                <a:cxn ang="0">
                  <a:pos x="T10" y="T11"/>
                </a:cxn>
              </a:cxnLst>
              <a:rect l="0" t="0" r="r" b="b"/>
              <a:pathLst>
                <a:path w="42" h="141">
                  <a:moveTo>
                    <a:pt x="21" y="0"/>
                  </a:moveTo>
                  <a:cubicBezTo>
                    <a:pt x="10" y="0"/>
                    <a:pt x="0" y="10"/>
                    <a:pt x="0" y="22"/>
                  </a:cubicBezTo>
                  <a:cubicBezTo>
                    <a:pt x="0" y="141"/>
                    <a:pt x="0" y="141"/>
                    <a:pt x="0" y="141"/>
                  </a:cubicBezTo>
                  <a:cubicBezTo>
                    <a:pt x="42" y="141"/>
                    <a:pt x="42" y="141"/>
                    <a:pt x="42" y="141"/>
                  </a:cubicBezTo>
                  <a:cubicBezTo>
                    <a:pt x="42" y="22"/>
                    <a:pt x="42" y="22"/>
                    <a:pt x="42" y="22"/>
                  </a:cubicBezTo>
                  <a:cubicBezTo>
                    <a:pt x="42" y="10"/>
                    <a:pt x="33"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8" name="Freeform 27"/>
            <p:cNvSpPr/>
            <p:nvPr/>
          </p:nvSpPr>
          <p:spPr bwMode="auto">
            <a:xfrm>
              <a:off x="4662016" y="3807716"/>
              <a:ext cx="480198" cy="679982"/>
            </a:xfrm>
            <a:custGeom>
              <a:avLst/>
              <a:gdLst>
                <a:gd name="T0" fmla="*/ 148 w 237"/>
                <a:gd name="T1" fmla="*/ 89 h 301"/>
                <a:gd name="T2" fmla="*/ 0 w 237"/>
                <a:gd name="T3" fmla="*/ 53 h 301"/>
                <a:gd name="T4" fmla="*/ 0 w 237"/>
                <a:gd name="T5" fmla="*/ 301 h 301"/>
                <a:gd name="T6" fmla="*/ 237 w 237"/>
                <a:gd name="T7" fmla="*/ 301 h 301"/>
                <a:gd name="T8" fmla="*/ 237 w 237"/>
                <a:gd name="T9" fmla="*/ 242 h 301"/>
                <a:gd name="T10" fmla="*/ 237 w 237"/>
                <a:gd name="T11" fmla="*/ 109 h 301"/>
                <a:gd name="T12" fmla="*/ 237 w 237"/>
                <a:gd name="T13" fmla="*/ 0 h 301"/>
                <a:gd name="T14" fmla="*/ 148 w 237"/>
                <a:gd name="T15" fmla="*/ 0 h 301"/>
                <a:gd name="T16" fmla="*/ 148 w 237"/>
                <a:gd name="T17" fmla="*/ 8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301">
                  <a:moveTo>
                    <a:pt x="148" y="89"/>
                  </a:moveTo>
                  <a:lnTo>
                    <a:pt x="0" y="53"/>
                  </a:lnTo>
                  <a:lnTo>
                    <a:pt x="0" y="301"/>
                  </a:lnTo>
                  <a:lnTo>
                    <a:pt x="237" y="301"/>
                  </a:lnTo>
                  <a:lnTo>
                    <a:pt x="237" y="242"/>
                  </a:lnTo>
                  <a:lnTo>
                    <a:pt x="237" y="109"/>
                  </a:lnTo>
                  <a:lnTo>
                    <a:pt x="237" y="0"/>
                  </a:lnTo>
                  <a:lnTo>
                    <a:pt x="148" y="0"/>
                  </a:lnTo>
                  <a:lnTo>
                    <a:pt x="14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9" name="Freeform 28"/>
            <p:cNvSpPr>
              <a:spLocks noEditPoints="1"/>
            </p:cNvSpPr>
            <p:nvPr/>
          </p:nvSpPr>
          <p:spPr bwMode="auto">
            <a:xfrm>
              <a:off x="5182737" y="4067510"/>
              <a:ext cx="932029" cy="442779"/>
            </a:xfrm>
            <a:custGeom>
              <a:avLst/>
              <a:gdLst>
                <a:gd name="T0" fmla="*/ 0 w 460"/>
                <a:gd name="T1" fmla="*/ 196 h 196"/>
                <a:gd name="T2" fmla="*/ 460 w 460"/>
                <a:gd name="T3" fmla="*/ 0 h 196"/>
                <a:gd name="T4" fmla="*/ 74 w 460"/>
                <a:gd name="T5" fmla="*/ 156 h 196"/>
                <a:gd name="T6" fmla="*/ 20 w 460"/>
                <a:gd name="T7" fmla="*/ 107 h 196"/>
                <a:gd name="T8" fmla="*/ 74 w 460"/>
                <a:gd name="T9" fmla="*/ 156 h 196"/>
                <a:gd name="T10" fmla="*/ 20 w 460"/>
                <a:gd name="T11" fmla="*/ 91 h 196"/>
                <a:gd name="T12" fmla="*/ 74 w 460"/>
                <a:gd name="T13" fmla="*/ 41 h 196"/>
                <a:gd name="T14" fmla="*/ 146 w 460"/>
                <a:gd name="T15" fmla="*/ 156 h 196"/>
                <a:gd name="T16" fmla="*/ 92 w 460"/>
                <a:gd name="T17" fmla="*/ 107 h 196"/>
                <a:gd name="T18" fmla="*/ 146 w 460"/>
                <a:gd name="T19" fmla="*/ 156 h 196"/>
                <a:gd name="T20" fmla="*/ 92 w 460"/>
                <a:gd name="T21" fmla="*/ 91 h 196"/>
                <a:gd name="T22" fmla="*/ 146 w 460"/>
                <a:gd name="T23" fmla="*/ 41 h 196"/>
                <a:gd name="T24" fmla="*/ 223 w 460"/>
                <a:gd name="T25" fmla="*/ 156 h 196"/>
                <a:gd name="T26" fmla="*/ 167 w 460"/>
                <a:gd name="T27" fmla="*/ 107 h 196"/>
                <a:gd name="T28" fmla="*/ 223 w 460"/>
                <a:gd name="T29" fmla="*/ 156 h 196"/>
                <a:gd name="T30" fmla="*/ 167 w 460"/>
                <a:gd name="T31" fmla="*/ 91 h 196"/>
                <a:gd name="T32" fmla="*/ 223 w 460"/>
                <a:gd name="T33" fmla="*/ 41 h 196"/>
                <a:gd name="T34" fmla="*/ 295 w 460"/>
                <a:gd name="T35" fmla="*/ 156 h 196"/>
                <a:gd name="T36" fmla="*/ 241 w 460"/>
                <a:gd name="T37" fmla="*/ 107 h 196"/>
                <a:gd name="T38" fmla="*/ 295 w 460"/>
                <a:gd name="T39" fmla="*/ 156 h 196"/>
                <a:gd name="T40" fmla="*/ 241 w 460"/>
                <a:gd name="T41" fmla="*/ 91 h 196"/>
                <a:gd name="T42" fmla="*/ 295 w 460"/>
                <a:gd name="T43" fmla="*/ 41 h 196"/>
                <a:gd name="T44" fmla="*/ 369 w 460"/>
                <a:gd name="T45" fmla="*/ 156 h 196"/>
                <a:gd name="T46" fmla="*/ 313 w 460"/>
                <a:gd name="T47" fmla="*/ 107 h 196"/>
                <a:gd name="T48" fmla="*/ 369 w 460"/>
                <a:gd name="T49" fmla="*/ 156 h 196"/>
                <a:gd name="T50" fmla="*/ 313 w 460"/>
                <a:gd name="T51" fmla="*/ 91 h 196"/>
                <a:gd name="T52" fmla="*/ 369 w 460"/>
                <a:gd name="T53" fmla="*/ 41 h 196"/>
                <a:gd name="T54" fmla="*/ 442 w 460"/>
                <a:gd name="T55" fmla="*/ 156 h 196"/>
                <a:gd name="T56" fmla="*/ 386 w 460"/>
                <a:gd name="T57" fmla="*/ 107 h 196"/>
                <a:gd name="T58" fmla="*/ 442 w 460"/>
                <a:gd name="T59" fmla="*/ 156 h 196"/>
                <a:gd name="T60" fmla="*/ 386 w 460"/>
                <a:gd name="T61" fmla="*/ 91 h 196"/>
                <a:gd name="T62" fmla="*/ 442 w 460"/>
                <a:gd name="T63"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0" h="196">
                  <a:moveTo>
                    <a:pt x="0" y="0"/>
                  </a:moveTo>
                  <a:lnTo>
                    <a:pt x="0" y="196"/>
                  </a:lnTo>
                  <a:lnTo>
                    <a:pt x="460" y="196"/>
                  </a:lnTo>
                  <a:lnTo>
                    <a:pt x="460" y="0"/>
                  </a:lnTo>
                  <a:lnTo>
                    <a:pt x="0" y="0"/>
                  </a:lnTo>
                  <a:close/>
                  <a:moveTo>
                    <a:pt x="74" y="156"/>
                  </a:moveTo>
                  <a:lnTo>
                    <a:pt x="20" y="156"/>
                  </a:lnTo>
                  <a:lnTo>
                    <a:pt x="20" y="107"/>
                  </a:lnTo>
                  <a:lnTo>
                    <a:pt x="74" y="107"/>
                  </a:lnTo>
                  <a:lnTo>
                    <a:pt x="74" y="156"/>
                  </a:lnTo>
                  <a:close/>
                  <a:moveTo>
                    <a:pt x="74" y="91"/>
                  </a:moveTo>
                  <a:lnTo>
                    <a:pt x="20" y="91"/>
                  </a:lnTo>
                  <a:lnTo>
                    <a:pt x="20" y="41"/>
                  </a:lnTo>
                  <a:lnTo>
                    <a:pt x="74" y="41"/>
                  </a:lnTo>
                  <a:lnTo>
                    <a:pt x="74" y="91"/>
                  </a:lnTo>
                  <a:close/>
                  <a:moveTo>
                    <a:pt x="146" y="156"/>
                  </a:moveTo>
                  <a:lnTo>
                    <a:pt x="92" y="156"/>
                  </a:lnTo>
                  <a:lnTo>
                    <a:pt x="92" y="107"/>
                  </a:lnTo>
                  <a:lnTo>
                    <a:pt x="146" y="107"/>
                  </a:lnTo>
                  <a:lnTo>
                    <a:pt x="146" y="156"/>
                  </a:lnTo>
                  <a:close/>
                  <a:moveTo>
                    <a:pt x="146" y="91"/>
                  </a:moveTo>
                  <a:lnTo>
                    <a:pt x="92" y="91"/>
                  </a:lnTo>
                  <a:lnTo>
                    <a:pt x="92" y="41"/>
                  </a:lnTo>
                  <a:lnTo>
                    <a:pt x="146" y="41"/>
                  </a:lnTo>
                  <a:lnTo>
                    <a:pt x="146" y="91"/>
                  </a:lnTo>
                  <a:close/>
                  <a:moveTo>
                    <a:pt x="223" y="156"/>
                  </a:moveTo>
                  <a:lnTo>
                    <a:pt x="167" y="156"/>
                  </a:lnTo>
                  <a:lnTo>
                    <a:pt x="167" y="107"/>
                  </a:lnTo>
                  <a:lnTo>
                    <a:pt x="223" y="107"/>
                  </a:lnTo>
                  <a:lnTo>
                    <a:pt x="223" y="156"/>
                  </a:lnTo>
                  <a:close/>
                  <a:moveTo>
                    <a:pt x="223" y="91"/>
                  </a:moveTo>
                  <a:lnTo>
                    <a:pt x="167" y="91"/>
                  </a:lnTo>
                  <a:lnTo>
                    <a:pt x="167" y="41"/>
                  </a:lnTo>
                  <a:lnTo>
                    <a:pt x="223" y="41"/>
                  </a:lnTo>
                  <a:lnTo>
                    <a:pt x="223" y="91"/>
                  </a:lnTo>
                  <a:close/>
                  <a:moveTo>
                    <a:pt x="295" y="156"/>
                  </a:moveTo>
                  <a:lnTo>
                    <a:pt x="241" y="156"/>
                  </a:lnTo>
                  <a:lnTo>
                    <a:pt x="241" y="107"/>
                  </a:lnTo>
                  <a:lnTo>
                    <a:pt x="295" y="107"/>
                  </a:lnTo>
                  <a:lnTo>
                    <a:pt x="295" y="156"/>
                  </a:lnTo>
                  <a:close/>
                  <a:moveTo>
                    <a:pt x="295" y="91"/>
                  </a:moveTo>
                  <a:lnTo>
                    <a:pt x="241" y="91"/>
                  </a:lnTo>
                  <a:lnTo>
                    <a:pt x="241" y="41"/>
                  </a:lnTo>
                  <a:lnTo>
                    <a:pt x="295" y="41"/>
                  </a:lnTo>
                  <a:lnTo>
                    <a:pt x="295" y="91"/>
                  </a:lnTo>
                  <a:close/>
                  <a:moveTo>
                    <a:pt x="369" y="156"/>
                  </a:moveTo>
                  <a:lnTo>
                    <a:pt x="313" y="156"/>
                  </a:lnTo>
                  <a:lnTo>
                    <a:pt x="313" y="107"/>
                  </a:lnTo>
                  <a:lnTo>
                    <a:pt x="369" y="107"/>
                  </a:lnTo>
                  <a:lnTo>
                    <a:pt x="369" y="156"/>
                  </a:lnTo>
                  <a:close/>
                  <a:moveTo>
                    <a:pt x="369" y="91"/>
                  </a:moveTo>
                  <a:lnTo>
                    <a:pt x="313" y="91"/>
                  </a:lnTo>
                  <a:lnTo>
                    <a:pt x="313" y="41"/>
                  </a:lnTo>
                  <a:lnTo>
                    <a:pt x="369" y="41"/>
                  </a:lnTo>
                  <a:lnTo>
                    <a:pt x="369" y="91"/>
                  </a:lnTo>
                  <a:close/>
                  <a:moveTo>
                    <a:pt x="442" y="156"/>
                  </a:moveTo>
                  <a:lnTo>
                    <a:pt x="386" y="156"/>
                  </a:lnTo>
                  <a:lnTo>
                    <a:pt x="386" y="107"/>
                  </a:lnTo>
                  <a:lnTo>
                    <a:pt x="442" y="107"/>
                  </a:lnTo>
                  <a:lnTo>
                    <a:pt x="442" y="156"/>
                  </a:lnTo>
                  <a:close/>
                  <a:moveTo>
                    <a:pt x="442" y="91"/>
                  </a:moveTo>
                  <a:lnTo>
                    <a:pt x="386" y="91"/>
                  </a:lnTo>
                  <a:lnTo>
                    <a:pt x="386" y="41"/>
                  </a:lnTo>
                  <a:lnTo>
                    <a:pt x="442" y="41"/>
                  </a:lnTo>
                  <a:lnTo>
                    <a:pt x="442"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0" name="Freeform 29"/>
            <p:cNvSpPr/>
            <p:nvPr/>
          </p:nvSpPr>
          <p:spPr bwMode="auto">
            <a:xfrm>
              <a:off x="5182737" y="3776089"/>
              <a:ext cx="927977" cy="237204"/>
            </a:xfrm>
            <a:custGeom>
              <a:avLst/>
              <a:gdLst>
                <a:gd name="T0" fmla="*/ 228 w 228"/>
                <a:gd name="T1" fmla="*/ 33 h 52"/>
                <a:gd name="T2" fmla="*/ 190 w 228"/>
                <a:gd name="T3" fmla="*/ 33 h 52"/>
                <a:gd name="T4" fmla="*/ 190 w 228"/>
                <a:gd name="T5" fmla="*/ 11 h 52"/>
                <a:gd name="T6" fmla="*/ 179 w 228"/>
                <a:gd name="T7" fmla="*/ 0 h 52"/>
                <a:gd name="T8" fmla="*/ 169 w 228"/>
                <a:gd name="T9" fmla="*/ 11 h 52"/>
                <a:gd name="T10" fmla="*/ 169 w 228"/>
                <a:gd name="T11" fmla="*/ 33 h 52"/>
                <a:gd name="T12" fmla="*/ 0 w 228"/>
                <a:gd name="T13" fmla="*/ 33 h 52"/>
                <a:gd name="T14" fmla="*/ 0 w 228"/>
                <a:gd name="T15" fmla="*/ 52 h 52"/>
                <a:gd name="T16" fmla="*/ 228 w 228"/>
                <a:gd name="T17" fmla="*/ 52 h 52"/>
                <a:gd name="T18" fmla="*/ 228 w 228"/>
                <a:gd name="T19"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
                  <a:moveTo>
                    <a:pt x="228" y="33"/>
                  </a:moveTo>
                  <a:cubicBezTo>
                    <a:pt x="190" y="33"/>
                    <a:pt x="190" y="33"/>
                    <a:pt x="190" y="33"/>
                  </a:cubicBezTo>
                  <a:cubicBezTo>
                    <a:pt x="190" y="11"/>
                    <a:pt x="190" y="11"/>
                    <a:pt x="190" y="11"/>
                  </a:cubicBezTo>
                  <a:cubicBezTo>
                    <a:pt x="190" y="5"/>
                    <a:pt x="185" y="0"/>
                    <a:pt x="179" y="0"/>
                  </a:cubicBezTo>
                  <a:cubicBezTo>
                    <a:pt x="173" y="0"/>
                    <a:pt x="169" y="5"/>
                    <a:pt x="169" y="11"/>
                  </a:cubicBezTo>
                  <a:cubicBezTo>
                    <a:pt x="169" y="33"/>
                    <a:pt x="169" y="33"/>
                    <a:pt x="169" y="33"/>
                  </a:cubicBezTo>
                  <a:cubicBezTo>
                    <a:pt x="0" y="33"/>
                    <a:pt x="0" y="33"/>
                    <a:pt x="0" y="33"/>
                  </a:cubicBezTo>
                  <a:cubicBezTo>
                    <a:pt x="0" y="52"/>
                    <a:pt x="0" y="52"/>
                    <a:pt x="0" y="52"/>
                  </a:cubicBezTo>
                  <a:cubicBezTo>
                    <a:pt x="228" y="52"/>
                    <a:pt x="228" y="52"/>
                    <a:pt x="228" y="52"/>
                  </a:cubicBezTo>
                  <a:lnTo>
                    <a:pt x="22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1" name="Freeform 30"/>
            <p:cNvSpPr/>
            <p:nvPr/>
          </p:nvSpPr>
          <p:spPr bwMode="auto">
            <a:xfrm>
              <a:off x="8349609"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2" name="Freeform 31"/>
            <p:cNvSpPr/>
            <p:nvPr/>
          </p:nvSpPr>
          <p:spPr bwMode="auto">
            <a:xfrm>
              <a:off x="8483335"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3" name="Freeform 32"/>
            <p:cNvSpPr/>
            <p:nvPr/>
          </p:nvSpPr>
          <p:spPr bwMode="auto">
            <a:xfrm>
              <a:off x="8617061"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4" name="Freeform 33"/>
            <p:cNvSpPr/>
            <p:nvPr/>
          </p:nvSpPr>
          <p:spPr bwMode="auto">
            <a:xfrm>
              <a:off x="8756866"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5" name="Freeform 34"/>
            <p:cNvSpPr/>
            <p:nvPr/>
          </p:nvSpPr>
          <p:spPr bwMode="auto">
            <a:xfrm>
              <a:off x="8890592"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6" name="Freeform 35"/>
            <p:cNvSpPr/>
            <p:nvPr/>
          </p:nvSpPr>
          <p:spPr bwMode="auto">
            <a:xfrm>
              <a:off x="9024318"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1" y="0"/>
                    <a:pt x="11" y="11"/>
                    <a:pt x="4" y="28"/>
                  </a:cubicBezTo>
                  <a:cubicBezTo>
                    <a:pt x="2"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7" name="Freeform 36"/>
            <p:cNvSpPr/>
            <p:nvPr/>
          </p:nvSpPr>
          <p:spPr bwMode="auto">
            <a:xfrm>
              <a:off x="9164122" y="4322785"/>
              <a:ext cx="129674" cy="178468"/>
            </a:xfrm>
            <a:custGeom>
              <a:avLst/>
              <a:gdLst>
                <a:gd name="T0" fmla="*/ 24 w 32"/>
                <a:gd name="T1" fmla="*/ 39 h 39"/>
                <a:gd name="T2" fmla="*/ 25 w 32"/>
                <a:gd name="T3" fmla="*/ 37 h 39"/>
                <a:gd name="T4" fmla="*/ 27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8" name="Freeform 37"/>
            <p:cNvSpPr/>
            <p:nvPr/>
          </p:nvSpPr>
          <p:spPr bwMode="auto">
            <a:xfrm>
              <a:off x="9297848"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9" name="Freeform 38"/>
            <p:cNvSpPr/>
            <p:nvPr/>
          </p:nvSpPr>
          <p:spPr bwMode="auto">
            <a:xfrm>
              <a:off x="9431573"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0" name="Freeform 39"/>
            <p:cNvSpPr/>
            <p:nvPr/>
          </p:nvSpPr>
          <p:spPr bwMode="auto">
            <a:xfrm>
              <a:off x="9569352" y="4322785"/>
              <a:ext cx="131700" cy="178468"/>
            </a:xfrm>
            <a:custGeom>
              <a:avLst/>
              <a:gdLst>
                <a:gd name="T0" fmla="*/ 24 w 32"/>
                <a:gd name="T1" fmla="*/ 39 h 39"/>
                <a:gd name="T2" fmla="*/ 24 w 32"/>
                <a:gd name="T3" fmla="*/ 37 h 39"/>
                <a:gd name="T4" fmla="*/ 26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4" y="37"/>
                  </a:cubicBezTo>
                  <a:cubicBezTo>
                    <a:pt x="31" y="20"/>
                    <a:pt x="32" y="5"/>
                    <a:pt x="26" y="2"/>
                  </a:cubicBezTo>
                  <a:cubicBezTo>
                    <a:pt x="21" y="0"/>
                    <a:pt x="10" y="11"/>
                    <a:pt x="3" y="28"/>
                  </a:cubicBezTo>
                  <a:cubicBezTo>
                    <a:pt x="2" y="32"/>
                    <a:pt x="0"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1" name="Freeform 40"/>
            <p:cNvSpPr/>
            <p:nvPr/>
          </p:nvSpPr>
          <p:spPr bwMode="auto">
            <a:xfrm>
              <a:off x="9705104"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2" name="Freeform 41"/>
            <p:cNvSpPr/>
            <p:nvPr/>
          </p:nvSpPr>
          <p:spPr bwMode="auto">
            <a:xfrm>
              <a:off x="9838830"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3" name="Freeform 42"/>
            <p:cNvSpPr/>
            <p:nvPr/>
          </p:nvSpPr>
          <p:spPr bwMode="auto">
            <a:xfrm>
              <a:off x="9972556"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1"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4" name="Freeform 43"/>
            <p:cNvSpPr/>
            <p:nvPr/>
          </p:nvSpPr>
          <p:spPr bwMode="auto">
            <a:xfrm>
              <a:off x="10112360" y="4322785"/>
              <a:ext cx="129674" cy="178468"/>
            </a:xfrm>
            <a:custGeom>
              <a:avLst/>
              <a:gdLst>
                <a:gd name="T0" fmla="*/ 24 w 32"/>
                <a:gd name="T1" fmla="*/ 39 h 39"/>
                <a:gd name="T2" fmla="*/ 25 w 32"/>
                <a:gd name="T3" fmla="*/ 37 h 39"/>
                <a:gd name="T4" fmla="*/ 27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5" name="Freeform 44"/>
            <p:cNvSpPr/>
            <p:nvPr/>
          </p:nvSpPr>
          <p:spPr bwMode="auto">
            <a:xfrm>
              <a:off x="10246086"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6" name="Freeform 45"/>
            <p:cNvSpPr/>
            <p:nvPr/>
          </p:nvSpPr>
          <p:spPr bwMode="auto">
            <a:xfrm>
              <a:off x="10379812"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7" name="Freeform 46"/>
            <p:cNvSpPr/>
            <p:nvPr/>
          </p:nvSpPr>
          <p:spPr bwMode="auto">
            <a:xfrm>
              <a:off x="10517590" y="4322785"/>
              <a:ext cx="131700" cy="178468"/>
            </a:xfrm>
            <a:custGeom>
              <a:avLst/>
              <a:gdLst>
                <a:gd name="T0" fmla="*/ 24 w 32"/>
                <a:gd name="T1" fmla="*/ 39 h 39"/>
                <a:gd name="T2" fmla="*/ 24 w 32"/>
                <a:gd name="T3" fmla="*/ 37 h 39"/>
                <a:gd name="T4" fmla="*/ 26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4" y="37"/>
                  </a:cubicBezTo>
                  <a:cubicBezTo>
                    <a:pt x="31" y="20"/>
                    <a:pt x="32" y="5"/>
                    <a:pt x="26"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8" name="Freeform 47"/>
            <p:cNvSpPr/>
            <p:nvPr/>
          </p:nvSpPr>
          <p:spPr bwMode="auto">
            <a:xfrm>
              <a:off x="10653343"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9" name="Freeform 48"/>
            <p:cNvSpPr/>
            <p:nvPr/>
          </p:nvSpPr>
          <p:spPr bwMode="auto">
            <a:xfrm>
              <a:off x="10787068"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0" name="Freeform 49"/>
            <p:cNvSpPr/>
            <p:nvPr/>
          </p:nvSpPr>
          <p:spPr bwMode="auto">
            <a:xfrm>
              <a:off x="10920794"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1" name="Freeform 50"/>
            <p:cNvSpPr/>
            <p:nvPr/>
          </p:nvSpPr>
          <p:spPr bwMode="auto">
            <a:xfrm>
              <a:off x="11060598"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2" name="Freeform 51"/>
            <p:cNvSpPr/>
            <p:nvPr/>
          </p:nvSpPr>
          <p:spPr bwMode="auto">
            <a:xfrm>
              <a:off x="5421823" y="2531339"/>
              <a:ext cx="99282" cy="47441"/>
            </a:xfrm>
            <a:custGeom>
              <a:avLst/>
              <a:gdLst>
                <a:gd name="T0" fmla="*/ 0 w 49"/>
                <a:gd name="T1" fmla="*/ 21 h 21"/>
                <a:gd name="T2" fmla="*/ 49 w 49"/>
                <a:gd name="T3" fmla="*/ 21 h 21"/>
                <a:gd name="T4" fmla="*/ 26 w 49"/>
                <a:gd name="T5" fmla="*/ 0 h 21"/>
                <a:gd name="T6" fmla="*/ 0 w 49"/>
                <a:gd name="T7" fmla="*/ 21 h 21"/>
              </a:gdLst>
              <a:ahLst/>
              <a:cxnLst>
                <a:cxn ang="0">
                  <a:pos x="T0" y="T1"/>
                </a:cxn>
                <a:cxn ang="0">
                  <a:pos x="T2" y="T3"/>
                </a:cxn>
                <a:cxn ang="0">
                  <a:pos x="T4" y="T5"/>
                </a:cxn>
                <a:cxn ang="0">
                  <a:pos x="T6" y="T7"/>
                </a:cxn>
              </a:cxnLst>
              <a:rect l="0" t="0" r="r" b="b"/>
              <a:pathLst>
                <a:path w="49" h="21">
                  <a:moveTo>
                    <a:pt x="0" y="21"/>
                  </a:moveTo>
                  <a:lnTo>
                    <a:pt x="49" y="21"/>
                  </a:lnTo>
                  <a:lnTo>
                    <a:pt x="26"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3" name="Freeform 52"/>
            <p:cNvSpPr/>
            <p:nvPr/>
          </p:nvSpPr>
          <p:spPr bwMode="auto">
            <a:xfrm>
              <a:off x="5251627" y="2531339"/>
              <a:ext cx="97255" cy="47441"/>
            </a:xfrm>
            <a:custGeom>
              <a:avLst/>
              <a:gdLst>
                <a:gd name="T0" fmla="*/ 0 w 48"/>
                <a:gd name="T1" fmla="*/ 21 h 21"/>
                <a:gd name="T2" fmla="*/ 48 w 48"/>
                <a:gd name="T3" fmla="*/ 21 h 21"/>
                <a:gd name="T4" fmla="*/ 26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6"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4" name="Freeform 53"/>
            <p:cNvSpPr/>
            <p:nvPr/>
          </p:nvSpPr>
          <p:spPr bwMode="auto">
            <a:xfrm>
              <a:off x="5320516" y="2445495"/>
              <a:ext cx="133726" cy="133286"/>
            </a:xfrm>
            <a:custGeom>
              <a:avLst/>
              <a:gdLst>
                <a:gd name="T0" fmla="*/ 36 w 66"/>
                <a:gd name="T1" fmla="*/ 0 h 59"/>
                <a:gd name="T2" fmla="*/ 0 w 66"/>
                <a:gd name="T3" fmla="*/ 30 h 59"/>
                <a:gd name="T4" fmla="*/ 32 w 66"/>
                <a:gd name="T5" fmla="*/ 59 h 59"/>
                <a:gd name="T6" fmla="*/ 32 w 66"/>
                <a:gd name="T7" fmla="*/ 59 h 59"/>
                <a:gd name="T8" fmla="*/ 66 w 66"/>
                <a:gd name="T9" fmla="*/ 28 h 59"/>
                <a:gd name="T10" fmla="*/ 36 w 66"/>
                <a:gd name="T11" fmla="*/ 0 h 59"/>
                <a:gd name="T12" fmla="*/ 36 w 6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36" y="0"/>
                  </a:moveTo>
                  <a:lnTo>
                    <a:pt x="0" y="30"/>
                  </a:lnTo>
                  <a:lnTo>
                    <a:pt x="32" y="59"/>
                  </a:lnTo>
                  <a:lnTo>
                    <a:pt x="32" y="59"/>
                  </a:lnTo>
                  <a:lnTo>
                    <a:pt x="66" y="28"/>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5" name="Freeform 54"/>
            <p:cNvSpPr/>
            <p:nvPr/>
          </p:nvSpPr>
          <p:spPr bwMode="auto">
            <a:xfrm>
              <a:off x="5077378" y="2445495"/>
              <a:ext cx="109412" cy="142322"/>
            </a:xfrm>
            <a:custGeom>
              <a:avLst/>
              <a:gdLst>
                <a:gd name="T0" fmla="*/ 28 w 54"/>
                <a:gd name="T1" fmla="*/ 36 h 63"/>
                <a:gd name="T2" fmla="*/ 28 w 54"/>
                <a:gd name="T3" fmla="*/ 22 h 63"/>
                <a:gd name="T4" fmla="*/ 28 w 54"/>
                <a:gd name="T5" fmla="*/ 22 h 63"/>
                <a:gd name="T6" fmla="*/ 28 w 54"/>
                <a:gd name="T7" fmla="*/ 22 h 63"/>
                <a:gd name="T8" fmla="*/ 54 w 54"/>
                <a:gd name="T9" fmla="*/ 0 h 63"/>
                <a:gd name="T10" fmla="*/ 26 w 54"/>
                <a:gd name="T11" fmla="*/ 0 h 63"/>
                <a:gd name="T12" fmla="*/ 0 w 54"/>
                <a:gd name="T13" fmla="*/ 32 h 63"/>
                <a:gd name="T14" fmla="*/ 26 w 54"/>
                <a:gd name="T15" fmla="*/ 63 h 63"/>
                <a:gd name="T16" fmla="*/ 26 w 54"/>
                <a:gd name="T17" fmla="*/ 59 h 63"/>
                <a:gd name="T18" fmla="*/ 50 w 54"/>
                <a:gd name="T19" fmla="*/ 59 h 63"/>
                <a:gd name="T20" fmla="*/ 28 w 54"/>
                <a:gd name="T21" fmla="*/ 38 h 63"/>
                <a:gd name="T22" fmla="*/ 28 w 54"/>
                <a:gd name="T23"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3">
                  <a:moveTo>
                    <a:pt x="28" y="36"/>
                  </a:moveTo>
                  <a:lnTo>
                    <a:pt x="28" y="22"/>
                  </a:lnTo>
                  <a:lnTo>
                    <a:pt x="28" y="22"/>
                  </a:lnTo>
                  <a:lnTo>
                    <a:pt x="28" y="22"/>
                  </a:lnTo>
                  <a:lnTo>
                    <a:pt x="54" y="0"/>
                  </a:lnTo>
                  <a:lnTo>
                    <a:pt x="26" y="0"/>
                  </a:lnTo>
                  <a:lnTo>
                    <a:pt x="0" y="32"/>
                  </a:lnTo>
                  <a:lnTo>
                    <a:pt x="26" y="63"/>
                  </a:lnTo>
                  <a:lnTo>
                    <a:pt x="26" y="59"/>
                  </a:lnTo>
                  <a:lnTo>
                    <a:pt x="50" y="59"/>
                  </a:lnTo>
                  <a:lnTo>
                    <a:pt x="28" y="38"/>
                  </a:lnTo>
                  <a:lnTo>
                    <a:pt x="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6" name="Freeform 55"/>
            <p:cNvSpPr/>
            <p:nvPr/>
          </p:nvSpPr>
          <p:spPr bwMode="auto">
            <a:xfrm>
              <a:off x="5154371" y="2445495"/>
              <a:ext cx="129674" cy="133286"/>
            </a:xfrm>
            <a:custGeom>
              <a:avLst/>
              <a:gdLst>
                <a:gd name="T0" fmla="*/ 34 w 64"/>
                <a:gd name="T1" fmla="*/ 0 h 59"/>
                <a:gd name="T2" fmla="*/ 0 w 64"/>
                <a:gd name="T3" fmla="*/ 30 h 59"/>
                <a:gd name="T4" fmla="*/ 30 w 64"/>
                <a:gd name="T5" fmla="*/ 59 h 59"/>
                <a:gd name="T6" fmla="*/ 64 w 64"/>
                <a:gd name="T7" fmla="*/ 28 h 59"/>
                <a:gd name="T8" fmla="*/ 34 w 64"/>
                <a:gd name="T9" fmla="*/ 0 h 59"/>
                <a:gd name="T10" fmla="*/ 34 w 64"/>
                <a:gd name="T11" fmla="*/ 0 h 59"/>
              </a:gdLst>
              <a:ahLst/>
              <a:cxnLst>
                <a:cxn ang="0">
                  <a:pos x="T0" y="T1"/>
                </a:cxn>
                <a:cxn ang="0">
                  <a:pos x="T2" y="T3"/>
                </a:cxn>
                <a:cxn ang="0">
                  <a:pos x="T4" y="T5"/>
                </a:cxn>
                <a:cxn ang="0">
                  <a:pos x="T6" y="T7"/>
                </a:cxn>
                <a:cxn ang="0">
                  <a:pos x="T8" y="T9"/>
                </a:cxn>
                <a:cxn ang="0">
                  <a:pos x="T10" y="T11"/>
                </a:cxn>
              </a:cxnLst>
              <a:rect l="0" t="0" r="r" b="b"/>
              <a:pathLst>
                <a:path w="64" h="59">
                  <a:moveTo>
                    <a:pt x="34" y="0"/>
                  </a:moveTo>
                  <a:lnTo>
                    <a:pt x="0" y="30"/>
                  </a:lnTo>
                  <a:lnTo>
                    <a:pt x="30" y="59"/>
                  </a:lnTo>
                  <a:lnTo>
                    <a:pt x="64" y="28"/>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7" name="Freeform 56"/>
            <p:cNvSpPr/>
            <p:nvPr/>
          </p:nvSpPr>
          <p:spPr bwMode="auto">
            <a:xfrm>
              <a:off x="5429928" y="2445495"/>
              <a:ext cx="95230" cy="49700"/>
            </a:xfrm>
            <a:custGeom>
              <a:avLst/>
              <a:gdLst>
                <a:gd name="T0" fmla="*/ 47 w 47"/>
                <a:gd name="T1" fmla="*/ 0 h 22"/>
                <a:gd name="T2" fmla="*/ 0 w 47"/>
                <a:gd name="T3" fmla="*/ 0 h 22"/>
                <a:gd name="T4" fmla="*/ 22 w 47"/>
                <a:gd name="T5" fmla="*/ 22 h 22"/>
                <a:gd name="T6" fmla="*/ 47 w 47"/>
                <a:gd name="T7" fmla="*/ 0 h 22"/>
              </a:gdLst>
              <a:ahLst/>
              <a:cxnLst>
                <a:cxn ang="0">
                  <a:pos x="T0" y="T1"/>
                </a:cxn>
                <a:cxn ang="0">
                  <a:pos x="T2" y="T3"/>
                </a:cxn>
                <a:cxn ang="0">
                  <a:pos x="T4" y="T5"/>
                </a:cxn>
                <a:cxn ang="0">
                  <a:pos x="T6" y="T7"/>
                </a:cxn>
              </a:cxnLst>
              <a:rect l="0" t="0" r="r" b="b"/>
              <a:pathLst>
                <a:path w="47" h="22">
                  <a:moveTo>
                    <a:pt x="47" y="0"/>
                  </a:moveTo>
                  <a:lnTo>
                    <a:pt x="0" y="0"/>
                  </a:lnTo>
                  <a:lnTo>
                    <a:pt x="22" y="22"/>
                  </a:ln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8" name="Freeform 57"/>
            <p:cNvSpPr/>
            <p:nvPr/>
          </p:nvSpPr>
          <p:spPr bwMode="auto">
            <a:xfrm>
              <a:off x="5259731" y="2445495"/>
              <a:ext cx="93203" cy="49700"/>
            </a:xfrm>
            <a:custGeom>
              <a:avLst/>
              <a:gdLst>
                <a:gd name="T0" fmla="*/ 46 w 46"/>
                <a:gd name="T1" fmla="*/ 0 h 22"/>
                <a:gd name="T2" fmla="*/ 0 w 46"/>
                <a:gd name="T3" fmla="*/ 0 h 22"/>
                <a:gd name="T4" fmla="*/ 22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2"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9" name="Rectangle 58"/>
            <p:cNvSpPr>
              <a:spLocks noChangeArrowheads="1"/>
            </p:cNvSpPr>
            <p:nvPr/>
          </p:nvSpPr>
          <p:spPr bwMode="auto">
            <a:xfrm>
              <a:off x="4986200" y="4232422"/>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0" name="Freeform 59"/>
            <p:cNvSpPr/>
            <p:nvPr/>
          </p:nvSpPr>
          <p:spPr bwMode="auto">
            <a:xfrm>
              <a:off x="5077378" y="4062992"/>
              <a:ext cx="52680" cy="137804"/>
            </a:xfrm>
            <a:custGeom>
              <a:avLst/>
              <a:gdLst>
                <a:gd name="T0" fmla="*/ 26 w 26"/>
                <a:gd name="T1" fmla="*/ 61 h 61"/>
                <a:gd name="T2" fmla="*/ 26 w 26"/>
                <a:gd name="T3" fmla="*/ 0 h 61"/>
                <a:gd name="T4" fmla="*/ 0 w 26"/>
                <a:gd name="T5" fmla="*/ 33 h 61"/>
                <a:gd name="T6" fmla="*/ 26 w 26"/>
                <a:gd name="T7" fmla="*/ 61 h 61"/>
              </a:gdLst>
              <a:ahLst/>
              <a:cxnLst>
                <a:cxn ang="0">
                  <a:pos x="T0" y="T1"/>
                </a:cxn>
                <a:cxn ang="0">
                  <a:pos x="T2" y="T3"/>
                </a:cxn>
                <a:cxn ang="0">
                  <a:pos x="T4" y="T5"/>
                </a:cxn>
                <a:cxn ang="0">
                  <a:pos x="T6" y="T7"/>
                </a:cxn>
              </a:cxnLst>
              <a:rect l="0" t="0" r="r" b="b"/>
              <a:pathLst>
                <a:path w="26" h="61">
                  <a:moveTo>
                    <a:pt x="26" y="61"/>
                  </a:moveTo>
                  <a:lnTo>
                    <a:pt x="26" y="0"/>
                  </a:lnTo>
                  <a:lnTo>
                    <a:pt x="0" y="33"/>
                  </a:lnTo>
                  <a:lnTo>
                    <a:pt x="2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1" name="Freeform 60"/>
            <p:cNvSpPr/>
            <p:nvPr/>
          </p:nvSpPr>
          <p:spPr bwMode="auto">
            <a:xfrm>
              <a:off x="4986200" y="4255013"/>
              <a:ext cx="143857" cy="72290"/>
            </a:xfrm>
            <a:custGeom>
              <a:avLst/>
              <a:gdLst>
                <a:gd name="T0" fmla="*/ 45 w 71"/>
                <a:gd name="T1" fmla="*/ 32 h 32"/>
                <a:gd name="T2" fmla="*/ 45 w 71"/>
                <a:gd name="T3" fmla="*/ 32 h 32"/>
                <a:gd name="T4" fmla="*/ 29 w 71"/>
                <a:gd name="T5" fmla="*/ 32 h 32"/>
                <a:gd name="T6" fmla="*/ 29 w 71"/>
                <a:gd name="T7" fmla="*/ 32 h 32"/>
                <a:gd name="T8" fmla="*/ 0 w 71"/>
                <a:gd name="T9" fmla="*/ 2 h 32"/>
                <a:gd name="T10" fmla="*/ 0 w 71"/>
                <a:gd name="T11" fmla="*/ 32 h 32"/>
                <a:gd name="T12" fmla="*/ 71 w 71"/>
                <a:gd name="T13" fmla="*/ 32 h 32"/>
                <a:gd name="T14" fmla="*/ 71 w 71"/>
                <a:gd name="T15" fmla="*/ 0 h 32"/>
                <a:gd name="T16" fmla="*/ 45 w 71"/>
                <a:gd name="T17" fmla="*/ 32 h 32"/>
                <a:gd name="T18" fmla="*/ 45 w 7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32">
                  <a:moveTo>
                    <a:pt x="45" y="32"/>
                  </a:moveTo>
                  <a:lnTo>
                    <a:pt x="45" y="32"/>
                  </a:lnTo>
                  <a:lnTo>
                    <a:pt x="29" y="32"/>
                  </a:lnTo>
                  <a:lnTo>
                    <a:pt x="29" y="32"/>
                  </a:lnTo>
                  <a:lnTo>
                    <a:pt x="0" y="2"/>
                  </a:lnTo>
                  <a:lnTo>
                    <a:pt x="0" y="32"/>
                  </a:lnTo>
                  <a:lnTo>
                    <a:pt x="71" y="32"/>
                  </a:lnTo>
                  <a:lnTo>
                    <a:pt x="71" y="0"/>
                  </a:lnTo>
                  <a:lnTo>
                    <a:pt x="45" y="32"/>
                  </a:lnTo>
                  <a:lnTo>
                    <a:pt x="4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2" name="Freeform 61"/>
            <p:cNvSpPr/>
            <p:nvPr/>
          </p:nvSpPr>
          <p:spPr bwMode="auto">
            <a:xfrm>
              <a:off x="4986200" y="3694762"/>
              <a:ext cx="58759" cy="149099"/>
            </a:xfrm>
            <a:custGeom>
              <a:avLst/>
              <a:gdLst>
                <a:gd name="T0" fmla="*/ 0 w 29"/>
                <a:gd name="T1" fmla="*/ 0 h 66"/>
                <a:gd name="T2" fmla="*/ 0 w 29"/>
                <a:gd name="T3" fmla="*/ 66 h 66"/>
                <a:gd name="T4" fmla="*/ 29 w 29"/>
                <a:gd name="T5" fmla="*/ 32 h 66"/>
                <a:gd name="T6" fmla="*/ 0 w 29"/>
                <a:gd name="T7" fmla="*/ 0 h 66"/>
              </a:gdLst>
              <a:ahLst/>
              <a:cxnLst>
                <a:cxn ang="0">
                  <a:pos x="T0" y="T1"/>
                </a:cxn>
                <a:cxn ang="0">
                  <a:pos x="T2" y="T3"/>
                </a:cxn>
                <a:cxn ang="0">
                  <a:pos x="T4" y="T5"/>
                </a:cxn>
                <a:cxn ang="0">
                  <a:pos x="T6" y="T7"/>
                </a:cxn>
              </a:cxnLst>
              <a:rect l="0" t="0" r="r" b="b"/>
              <a:pathLst>
                <a:path w="29" h="66">
                  <a:moveTo>
                    <a:pt x="0" y="0"/>
                  </a:moveTo>
                  <a:lnTo>
                    <a:pt x="0" y="66"/>
                  </a:lnTo>
                  <a:lnTo>
                    <a:pt x="29" y="3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3" name="Freeform 62"/>
            <p:cNvSpPr/>
            <p:nvPr/>
          </p:nvSpPr>
          <p:spPr bwMode="auto">
            <a:xfrm>
              <a:off x="4986200" y="4067510"/>
              <a:ext cx="58759" cy="146841"/>
            </a:xfrm>
            <a:custGeom>
              <a:avLst/>
              <a:gdLst>
                <a:gd name="T0" fmla="*/ 0 w 29"/>
                <a:gd name="T1" fmla="*/ 0 h 65"/>
                <a:gd name="T2" fmla="*/ 0 w 29"/>
                <a:gd name="T3" fmla="*/ 65 h 65"/>
                <a:gd name="T4" fmla="*/ 29 w 29"/>
                <a:gd name="T5" fmla="*/ 31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4" name="Freeform 63"/>
            <p:cNvSpPr/>
            <p:nvPr/>
          </p:nvSpPr>
          <p:spPr bwMode="auto">
            <a:xfrm>
              <a:off x="4986200" y="3525332"/>
              <a:ext cx="58759" cy="146841"/>
            </a:xfrm>
            <a:custGeom>
              <a:avLst/>
              <a:gdLst>
                <a:gd name="T0" fmla="*/ 4 w 29"/>
                <a:gd name="T1" fmla="*/ 63 h 65"/>
                <a:gd name="T2" fmla="*/ 29 w 29"/>
                <a:gd name="T3" fmla="*/ 33 h 65"/>
                <a:gd name="T4" fmla="*/ 0 w 29"/>
                <a:gd name="T5" fmla="*/ 0 h 65"/>
                <a:gd name="T6" fmla="*/ 0 w 29"/>
                <a:gd name="T7" fmla="*/ 65 h 65"/>
                <a:gd name="T8" fmla="*/ 4 w 29"/>
                <a:gd name="T9" fmla="*/ 61 h 65"/>
                <a:gd name="T10" fmla="*/ 4 w 29"/>
                <a:gd name="T11" fmla="*/ 63 h 65"/>
              </a:gdLst>
              <a:ahLst/>
              <a:cxnLst>
                <a:cxn ang="0">
                  <a:pos x="T0" y="T1"/>
                </a:cxn>
                <a:cxn ang="0">
                  <a:pos x="T2" y="T3"/>
                </a:cxn>
                <a:cxn ang="0">
                  <a:pos x="T4" y="T5"/>
                </a:cxn>
                <a:cxn ang="0">
                  <a:pos x="T6" y="T7"/>
                </a:cxn>
                <a:cxn ang="0">
                  <a:pos x="T8" y="T9"/>
                </a:cxn>
                <a:cxn ang="0">
                  <a:pos x="T10" y="T11"/>
                </a:cxn>
              </a:cxnLst>
              <a:rect l="0" t="0" r="r" b="b"/>
              <a:pathLst>
                <a:path w="29" h="65">
                  <a:moveTo>
                    <a:pt x="4" y="63"/>
                  </a:moveTo>
                  <a:lnTo>
                    <a:pt x="29" y="33"/>
                  </a:lnTo>
                  <a:lnTo>
                    <a:pt x="0" y="0"/>
                  </a:lnTo>
                  <a:lnTo>
                    <a:pt x="0" y="65"/>
                  </a:lnTo>
                  <a:lnTo>
                    <a:pt x="4" y="61"/>
                  </a:lnTo>
                  <a:lnTo>
                    <a:pt x="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5" name="Freeform 64"/>
            <p:cNvSpPr/>
            <p:nvPr/>
          </p:nvSpPr>
          <p:spPr bwMode="auto">
            <a:xfrm>
              <a:off x="5006462" y="2540376"/>
              <a:ext cx="107387" cy="133286"/>
            </a:xfrm>
            <a:custGeom>
              <a:avLst/>
              <a:gdLst>
                <a:gd name="T0" fmla="*/ 27 w 53"/>
                <a:gd name="T1" fmla="*/ 0 h 59"/>
                <a:gd name="T2" fmla="*/ 0 w 53"/>
                <a:gd name="T3" fmla="*/ 31 h 59"/>
                <a:gd name="T4" fmla="*/ 27 w 53"/>
                <a:gd name="T5" fmla="*/ 59 h 59"/>
                <a:gd name="T6" fmla="*/ 53 w 53"/>
                <a:gd name="T7" fmla="*/ 27 h 59"/>
                <a:gd name="T8" fmla="*/ 27 w 53"/>
                <a:gd name="T9" fmla="*/ 0 h 59"/>
              </a:gdLst>
              <a:ahLst/>
              <a:cxnLst>
                <a:cxn ang="0">
                  <a:pos x="T0" y="T1"/>
                </a:cxn>
                <a:cxn ang="0">
                  <a:pos x="T2" y="T3"/>
                </a:cxn>
                <a:cxn ang="0">
                  <a:pos x="T4" y="T5"/>
                </a:cxn>
                <a:cxn ang="0">
                  <a:pos x="T6" y="T7"/>
                </a:cxn>
                <a:cxn ang="0">
                  <a:pos x="T8" y="T9"/>
                </a:cxn>
              </a:cxnLst>
              <a:rect l="0" t="0" r="r" b="b"/>
              <a:pathLst>
                <a:path w="53" h="59">
                  <a:moveTo>
                    <a:pt x="27" y="0"/>
                  </a:moveTo>
                  <a:lnTo>
                    <a:pt x="0" y="31"/>
                  </a:lnTo>
                  <a:lnTo>
                    <a:pt x="27" y="59"/>
                  </a:lnTo>
                  <a:lnTo>
                    <a:pt x="53" y="27"/>
                  </a:lnTo>
                  <a:lnTo>
                    <a:pt x="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6" name="Freeform 65"/>
            <p:cNvSpPr/>
            <p:nvPr/>
          </p:nvSpPr>
          <p:spPr bwMode="auto">
            <a:xfrm>
              <a:off x="4986200" y="3877748"/>
              <a:ext cx="58759" cy="144581"/>
            </a:xfrm>
            <a:custGeom>
              <a:avLst/>
              <a:gdLst>
                <a:gd name="T0" fmla="*/ 0 w 29"/>
                <a:gd name="T1" fmla="*/ 0 h 64"/>
                <a:gd name="T2" fmla="*/ 0 w 29"/>
                <a:gd name="T3" fmla="*/ 64 h 64"/>
                <a:gd name="T4" fmla="*/ 29 w 29"/>
                <a:gd name="T5" fmla="*/ 30 h 64"/>
                <a:gd name="T6" fmla="*/ 0 w 29"/>
                <a:gd name="T7" fmla="*/ 0 h 64"/>
              </a:gdLst>
              <a:ahLst/>
              <a:cxnLst>
                <a:cxn ang="0">
                  <a:pos x="T0" y="T1"/>
                </a:cxn>
                <a:cxn ang="0">
                  <a:pos x="T2" y="T3"/>
                </a:cxn>
                <a:cxn ang="0">
                  <a:pos x="T4" y="T5"/>
                </a:cxn>
                <a:cxn ang="0">
                  <a:pos x="T6" y="T7"/>
                </a:cxn>
              </a:cxnLst>
              <a:rect l="0" t="0" r="r" b="b"/>
              <a:pathLst>
                <a:path w="29" h="64">
                  <a:moveTo>
                    <a:pt x="0" y="0"/>
                  </a:moveTo>
                  <a:lnTo>
                    <a:pt x="0" y="64"/>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7" name="Freeform 66"/>
            <p:cNvSpPr/>
            <p:nvPr/>
          </p:nvSpPr>
          <p:spPr bwMode="auto">
            <a:xfrm>
              <a:off x="4986200" y="3358161"/>
              <a:ext cx="58759" cy="144581"/>
            </a:xfrm>
            <a:custGeom>
              <a:avLst/>
              <a:gdLst>
                <a:gd name="T0" fmla="*/ 29 w 29"/>
                <a:gd name="T1" fmla="*/ 30 h 64"/>
                <a:gd name="T2" fmla="*/ 0 w 29"/>
                <a:gd name="T3" fmla="*/ 0 h 64"/>
                <a:gd name="T4" fmla="*/ 0 w 29"/>
                <a:gd name="T5" fmla="*/ 64 h 64"/>
                <a:gd name="T6" fmla="*/ 29 w 29"/>
                <a:gd name="T7" fmla="*/ 30 h 64"/>
                <a:gd name="T8" fmla="*/ 29 w 29"/>
                <a:gd name="T9" fmla="*/ 30 h 64"/>
              </a:gdLst>
              <a:ahLst/>
              <a:cxnLst>
                <a:cxn ang="0">
                  <a:pos x="T0" y="T1"/>
                </a:cxn>
                <a:cxn ang="0">
                  <a:pos x="T2" y="T3"/>
                </a:cxn>
                <a:cxn ang="0">
                  <a:pos x="T4" y="T5"/>
                </a:cxn>
                <a:cxn ang="0">
                  <a:pos x="T6" y="T7"/>
                </a:cxn>
                <a:cxn ang="0">
                  <a:pos x="T8" y="T9"/>
                </a:cxn>
              </a:cxnLst>
              <a:rect l="0" t="0" r="r" b="b"/>
              <a:pathLst>
                <a:path w="29" h="64">
                  <a:moveTo>
                    <a:pt x="29" y="30"/>
                  </a:moveTo>
                  <a:lnTo>
                    <a:pt x="0" y="0"/>
                  </a:lnTo>
                  <a:lnTo>
                    <a:pt x="0" y="64"/>
                  </a:lnTo>
                  <a:lnTo>
                    <a:pt x="29" y="30"/>
                  </a:lnTo>
                  <a:lnTo>
                    <a:pt x="2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8" name="Rectangle 67"/>
            <p:cNvSpPr>
              <a:spLocks noChangeArrowheads="1"/>
            </p:cNvSpPr>
            <p:nvPr/>
          </p:nvSpPr>
          <p:spPr bwMode="auto">
            <a:xfrm>
              <a:off x="4986200" y="4040401"/>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9" name="Freeform 68"/>
            <p:cNvSpPr/>
            <p:nvPr/>
          </p:nvSpPr>
          <p:spPr bwMode="auto">
            <a:xfrm>
              <a:off x="5077378" y="2619443"/>
              <a:ext cx="52680" cy="140063"/>
            </a:xfrm>
            <a:custGeom>
              <a:avLst/>
              <a:gdLst>
                <a:gd name="T0" fmla="*/ 26 w 26"/>
                <a:gd name="T1" fmla="*/ 62 h 62"/>
                <a:gd name="T2" fmla="*/ 26 w 26"/>
                <a:gd name="T3" fmla="*/ 0 h 62"/>
                <a:gd name="T4" fmla="*/ 0 w 26"/>
                <a:gd name="T5" fmla="*/ 32 h 62"/>
                <a:gd name="T6" fmla="*/ 26 w 26"/>
                <a:gd name="T7" fmla="*/ 62 h 62"/>
              </a:gdLst>
              <a:ahLst/>
              <a:cxnLst>
                <a:cxn ang="0">
                  <a:pos x="T0" y="T1"/>
                </a:cxn>
                <a:cxn ang="0">
                  <a:pos x="T2" y="T3"/>
                </a:cxn>
                <a:cxn ang="0">
                  <a:pos x="T4" y="T5"/>
                </a:cxn>
                <a:cxn ang="0">
                  <a:pos x="T6" y="T7"/>
                </a:cxn>
              </a:cxnLst>
              <a:rect l="0" t="0" r="r" b="b"/>
              <a:pathLst>
                <a:path w="26" h="62">
                  <a:moveTo>
                    <a:pt x="26" y="62"/>
                  </a:moveTo>
                  <a:lnTo>
                    <a:pt x="26" y="0"/>
                  </a:lnTo>
                  <a:lnTo>
                    <a:pt x="0" y="32"/>
                  </a:lnTo>
                  <a:lnTo>
                    <a:pt x="2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0" name="Freeform 69"/>
            <p:cNvSpPr/>
            <p:nvPr/>
          </p:nvSpPr>
          <p:spPr bwMode="auto">
            <a:xfrm>
              <a:off x="5077378" y="2969600"/>
              <a:ext cx="52680" cy="137804"/>
            </a:xfrm>
            <a:custGeom>
              <a:avLst/>
              <a:gdLst>
                <a:gd name="T0" fmla="*/ 26 w 26"/>
                <a:gd name="T1" fmla="*/ 61 h 61"/>
                <a:gd name="T2" fmla="*/ 26 w 26"/>
                <a:gd name="T3" fmla="*/ 0 h 61"/>
                <a:gd name="T4" fmla="*/ 0 w 26"/>
                <a:gd name="T5" fmla="*/ 32 h 61"/>
                <a:gd name="T6" fmla="*/ 26 w 26"/>
                <a:gd name="T7" fmla="*/ 61 h 61"/>
              </a:gdLst>
              <a:ahLst/>
              <a:cxnLst>
                <a:cxn ang="0">
                  <a:pos x="T0" y="T1"/>
                </a:cxn>
                <a:cxn ang="0">
                  <a:pos x="T2" y="T3"/>
                </a:cxn>
                <a:cxn ang="0">
                  <a:pos x="T4" y="T5"/>
                </a:cxn>
                <a:cxn ang="0">
                  <a:pos x="T6" y="T7"/>
                </a:cxn>
              </a:cxnLst>
              <a:rect l="0" t="0" r="r" b="b"/>
              <a:pathLst>
                <a:path w="26" h="61">
                  <a:moveTo>
                    <a:pt x="26" y="61"/>
                  </a:moveTo>
                  <a:lnTo>
                    <a:pt x="26" y="0"/>
                  </a:lnTo>
                  <a:lnTo>
                    <a:pt x="0" y="32"/>
                  </a:lnTo>
                  <a:lnTo>
                    <a:pt x="2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1" name="Freeform 70"/>
            <p:cNvSpPr/>
            <p:nvPr/>
          </p:nvSpPr>
          <p:spPr bwMode="auto">
            <a:xfrm>
              <a:off x="5077378" y="2791132"/>
              <a:ext cx="52680" cy="137804"/>
            </a:xfrm>
            <a:custGeom>
              <a:avLst/>
              <a:gdLst>
                <a:gd name="T0" fmla="*/ 24 w 26"/>
                <a:gd name="T1" fmla="*/ 0 h 61"/>
                <a:gd name="T2" fmla="*/ 0 w 26"/>
                <a:gd name="T3" fmla="*/ 31 h 61"/>
                <a:gd name="T4" fmla="*/ 26 w 26"/>
                <a:gd name="T5" fmla="*/ 61 h 61"/>
                <a:gd name="T6" fmla="*/ 26 w 26"/>
                <a:gd name="T7" fmla="*/ 0 h 61"/>
                <a:gd name="T8" fmla="*/ 26 w 26"/>
                <a:gd name="T9" fmla="*/ 0 h 61"/>
                <a:gd name="T10" fmla="*/ 24 w 26"/>
                <a:gd name="T11" fmla="*/ 0 h 61"/>
              </a:gdLst>
              <a:ahLst/>
              <a:cxnLst>
                <a:cxn ang="0">
                  <a:pos x="T0" y="T1"/>
                </a:cxn>
                <a:cxn ang="0">
                  <a:pos x="T2" y="T3"/>
                </a:cxn>
                <a:cxn ang="0">
                  <a:pos x="T4" y="T5"/>
                </a:cxn>
                <a:cxn ang="0">
                  <a:pos x="T6" y="T7"/>
                </a:cxn>
                <a:cxn ang="0">
                  <a:pos x="T8" y="T9"/>
                </a:cxn>
                <a:cxn ang="0">
                  <a:pos x="T10" y="T11"/>
                </a:cxn>
              </a:cxnLst>
              <a:rect l="0" t="0" r="r" b="b"/>
              <a:pathLst>
                <a:path w="26" h="61">
                  <a:moveTo>
                    <a:pt x="24" y="0"/>
                  </a:moveTo>
                  <a:lnTo>
                    <a:pt x="0" y="31"/>
                  </a:lnTo>
                  <a:lnTo>
                    <a:pt x="26" y="61"/>
                  </a:lnTo>
                  <a:lnTo>
                    <a:pt x="26" y="0"/>
                  </a:lnTo>
                  <a:lnTo>
                    <a:pt x="26"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2" name="Freeform 71"/>
            <p:cNvSpPr/>
            <p:nvPr/>
          </p:nvSpPr>
          <p:spPr bwMode="auto">
            <a:xfrm>
              <a:off x="5002409" y="3064481"/>
              <a:ext cx="115491" cy="146841"/>
            </a:xfrm>
            <a:custGeom>
              <a:avLst/>
              <a:gdLst>
                <a:gd name="T0" fmla="*/ 29 w 57"/>
                <a:gd name="T1" fmla="*/ 65 h 65"/>
                <a:gd name="T2" fmla="*/ 57 w 57"/>
                <a:gd name="T3" fmla="*/ 31 h 65"/>
                <a:gd name="T4" fmla="*/ 29 w 57"/>
                <a:gd name="T5" fmla="*/ 0 h 65"/>
                <a:gd name="T6" fmla="*/ 0 w 57"/>
                <a:gd name="T7" fmla="*/ 35 h 65"/>
                <a:gd name="T8" fmla="*/ 29 w 57"/>
                <a:gd name="T9" fmla="*/ 65 h 65"/>
              </a:gdLst>
              <a:ahLst/>
              <a:cxnLst>
                <a:cxn ang="0">
                  <a:pos x="T0" y="T1"/>
                </a:cxn>
                <a:cxn ang="0">
                  <a:pos x="T2" y="T3"/>
                </a:cxn>
                <a:cxn ang="0">
                  <a:pos x="T4" y="T5"/>
                </a:cxn>
                <a:cxn ang="0">
                  <a:pos x="T6" y="T7"/>
                </a:cxn>
                <a:cxn ang="0">
                  <a:pos x="T8" y="T9"/>
                </a:cxn>
              </a:cxnLst>
              <a:rect l="0" t="0" r="r" b="b"/>
              <a:pathLst>
                <a:path w="57" h="65">
                  <a:moveTo>
                    <a:pt x="29" y="65"/>
                  </a:moveTo>
                  <a:lnTo>
                    <a:pt x="57" y="31"/>
                  </a:lnTo>
                  <a:lnTo>
                    <a:pt x="29" y="0"/>
                  </a:lnTo>
                  <a:lnTo>
                    <a:pt x="0" y="35"/>
                  </a:lnTo>
                  <a:lnTo>
                    <a:pt x="29"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3" name="Freeform 72"/>
            <p:cNvSpPr/>
            <p:nvPr/>
          </p:nvSpPr>
          <p:spPr bwMode="auto">
            <a:xfrm>
              <a:off x="5002409" y="4160132"/>
              <a:ext cx="115491" cy="144581"/>
            </a:xfrm>
            <a:custGeom>
              <a:avLst/>
              <a:gdLst>
                <a:gd name="T0" fmla="*/ 29 w 57"/>
                <a:gd name="T1" fmla="*/ 64 h 64"/>
                <a:gd name="T2" fmla="*/ 57 w 57"/>
                <a:gd name="T3" fmla="*/ 30 h 64"/>
                <a:gd name="T4" fmla="*/ 29 w 57"/>
                <a:gd name="T5" fmla="*/ 0 h 64"/>
                <a:gd name="T6" fmla="*/ 0 w 57"/>
                <a:gd name="T7" fmla="*/ 34 h 64"/>
                <a:gd name="T8" fmla="*/ 29 w 57"/>
                <a:gd name="T9" fmla="*/ 64 h 64"/>
              </a:gdLst>
              <a:ahLst/>
              <a:cxnLst>
                <a:cxn ang="0">
                  <a:pos x="T0" y="T1"/>
                </a:cxn>
                <a:cxn ang="0">
                  <a:pos x="T2" y="T3"/>
                </a:cxn>
                <a:cxn ang="0">
                  <a:pos x="T4" y="T5"/>
                </a:cxn>
                <a:cxn ang="0">
                  <a:pos x="T6" y="T7"/>
                </a:cxn>
                <a:cxn ang="0">
                  <a:pos x="T8" y="T9"/>
                </a:cxn>
              </a:cxnLst>
              <a:rect l="0" t="0" r="r" b="b"/>
              <a:pathLst>
                <a:path w="57" h="64">
                  <a:moveTo>
                    <a:pt x="29" y="64"/>
                  </a:moveTo>
                  <a:lnTo>
                    <a:pt x="57" y="30"/>
                  </a:lnTo>
                  <a:lnTo>
                    <a:pt x="29" y="0"/>
                  </a:lnTo>
                  <a:lnTo>
                    <a:pt x="0" y="34"/>
                  </a:lnTo>
                  <a:lnTo>
                    <a:pt x="29"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4" name="Freeform 73"/>
            <p:cNvSpPr/>
            <p:nvPr/>
          </p:nvSpPr>
          <p:spPr bwMode="auto">
            <a:xfrm>
              <a:off x="5077378" y="3520814"/>
              <a:ext cx="52680" cy="142322"/>
            </a:xfrm>
            <a:custGeom>
              <a:avLst/>
              <a:gdLst>
                <a:gd name="T0" fmla="*/ 26 w 26"/>
                <a:gd name="T1" fmla="*/ 63 h 63"/>
                <a:gd name="T2" fmla="*/ 26 w 26"/>
                <a:gd name="T3" fmla="*/ 0 h 63"/>
                <a:gd name="T4" fmla="*/ 0 w 26"/>
                <a:gd name="T5" fmla="*/ 33 h 63"/>
                <a:gd name="T6" fmla="*/ 26 w 26"/>
                <a:gd name="T7" fmla="*/ 63 h 63"/>
              </a:gdLst>
              <a:ahLst/>
              <a:cxnLst>
                <a:cxn ang="0">
                  <a:pos x="T0" y="T1"/>
                </a:cxn>
                <a:cxn ang="0">
                  <a:pos x="T2" y="T3"/>
                </a:cxn>
                <a:cxn ang="0">
                  <a:pos x="T4" y="T5"/>
                </a:cxn>
                <a:cxn ang="0">
                  <a:pos x="T6" y="T7"/>
                </a:cxn>
              </a:cxnLst>
              <a:rect l="0" t="0" r="r" b="b"/>
              <a:pathLst>
                <a:path w="26" h="63">
                  <a:moveTo>
                    <a:pt x="26" y="63"/>
                  </a:moveTo>
                  <a:lnTo>
                    <a:pt x="26" y="0"/>
                  </a:lnTo>
                  <a:lnTo>
                    <a:pt x="0" y="33"/>
                  </a:lnTo>
                  <a:lnTo>
                    <a:pt x="26"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5" name="Freeform 74"/>
            <p:cNvSpPr/>
            <p:nvPr/>
          </p:nvSpPr>
          <p:spPr bwMode="auto">
            <a:xfrm>
              <a:off x="5077378" y="3161621"/>
              <a:ext cx="52680" cy="135544"/>
            </a:xfrm>
            <a:custGeom>
              <a:avLst/>
              <a:gdLst>
                <a:gd name="T0" fmla="*/ 26 w 26"/>
                <a:gd name="T1" fmla="*/ 60 h 60"/>
                <a:gd name="T2" fmla="*/ 26 w 26"/>
                <a:gd name="T3" fmla="*/ 0 h 60"/>
                <a:gd name="T4" fmla="*/ 0 w 26"/>
                <a:gd name="T5" fmla="*/ 32 h 60"/>
                <a:gd name="T6" fmla="*/ 26 w 26"/>
                <a:gd name="T7" fmla="*/ 60 h 60"/>
              </a:gdLst>
              <a:ahLst/>
              <a:cxnLst>
                <a:cxn ang="0">
                  <a:pos x="T0" y="T1"/>
                </a:cxn>
                <a:cxn ang="0">
                  <a:pos x="T2" y="T3"/>
                </a:cxn>
                <a:cxn ang="0">
                  <a:pos x="T4" y="T5"/>
                </a:cxn>
                <a:cxn ang="0">
                  <a:pos x="T6" y="T7"/>
                </a:cxn>
              </a:cxnLst>
              <a:rect l="0" t="0" r="r" b="b"/>
              <a:pathLst>
                <a:path w="26" h="60">
                  <a:moveTo>
                    <a:pt x="26" y="60"/>
                  </a:moveTo>
                  <a:lnTo>
                    <a:pt x="26" y="0"/>
                  </a:lnTo>
                  <a:lnTo>
                    <a:pt x="0" y="32"/>
                  </a:lnTo>
                  <a:lnTo>
                    <a:pt x="2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6" name="Freeform 75"/>
            <p:cNvSpPr/>
            <p:nvPr/>
          </p:nvSpPr>
          <p:spPr bwMode="auto">
            <a:xfrm>
              <a:off x="5006462" y="2883755"/>
              <a:ext cx="107387" cy="135544"/>
            </a:xfrm>
            <a:custGeom>
              <a:avLst/>
              <a:gdLst>
                <a:gd name="T0" fmla="*/ 27 w 53"/>
                <a:gd name="T1" fmla="*/ 60 h 60"/>
                <a:gd name="T2" fmla="*/ 53 w 53"/>
                <a:gd name="T3" fmla="*/ 28 h 60"/>
                <a:gd name="T4" fmla="*/ 27 w 53"/>
                <a:gd name="T5" fmla="*/ 0 h 60"/>
                <a:gd name="T6" fmla="*/ 0 w 53"/>
                <a:gd name="T7" fmla="*/ 32 h 60"/>
                <a:gd name="T8" fmla="*/ 27 w 53"/>
                <a:gd name="T9" fmla="*/ 60 h 60"/>
              </a:gdLst>
              <a:ahLst/>
              <a:cxnLst>
                <a:cxn ang="0">
                  <a:pos x="T0" y="T1"/>
                </a:cxn>
                <a:cxn ang="0">
                  <a:pos x="T2" y="T3"/>
                </a:cxn>
                <a:cxn ang="0">
                  <a:pos x="T4" y="T5"/>
                </a:cxn>
                <a:cxn ang="0">
                  <a:pos x="T6" y="T7"/>
                </a:cxn>
                <a:cxn ang="0">
                  <a:pos x="T8" y="T9"/>
                </a:cxn>
              </a:cxnLst>
              <a:rect l="0" t="0" r="r" b="b"/>
              <a:pathLst>
                <a:path w="53" h="60">
                  <a:moveTo>
                    <a:pt x="27" y="60"/>
                  </a:moveTo>
                  <a:lnTo>
                    <a:pt x="53" y="28"/>
                  </a:lnTo>
                  <a:lnTo>
                    <a:pt x="27" y="0"/>
                  </a:lnTo>
                  <a:lnTo>
                    <a:pt x="0" y="32"/>
                  </a:lnTo>
                  <a:lnTo>
                    <a:pt x="27"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7" name="Freeform 76"/>
            <p:cNvSpPr/>
            <p:nvPr/>
          </p:nvSpPr>
          <p:spPr bwMode="auto">
            <a:xfrm>
              <a:off x="5077378" y="3694762"/>
              <a:ext cx="52680" cy="135544"/>
            </a:xfrm>
            <a:custGeom>
              <a:avLst/>
              <a:gdLst>
                <a:gd name="T0" fmla="*/ 24 w 26"/>
                <a:gd name="T1" fmla="*/ 0 h 60"/>
                <a:gd name="T2" fmla="*/ 0 w 26"/>
                <a:gd name="T3" fmla="*/ 30 h 60"/>
                <a:gd name="T4" fmla="*/ 26 w 26"/>
                <a:gd name="T5" fmla="*/ 60 h 60"/>
                <a:gd name="T6" fmla="*/ 26 w 26"/>
                <a:gd name="T7" fmla="*/ 0 h 60"/>
                <a:gd name="T8" fmla="*/ 26 w 26"/>
                <a:gd name="T9" fmla="*/ 2 h 60"/>
                <a:gd name="T10" fmla="*/ 24 w 26"/>
                <a:gd name="T11" fmla="*/ 0 h 60"/>
              </a:gdLst>
              <a:ahLst/>
              <a:cxnLst>
                <a:cxn ang="0">
                  <a:pos x="T0" y="T1"/>
                </a:cxn>
                <a:cxn ang="0">
                  <a:pos x="T2" y="T3"/>
                </a:cxn>
                <a:cxn ang="0">
                  <a:pos x="T4" y="T5"/>
                </a:cxn>
                <a:cxn ang="0">
                  <a:pos x="T6" y="T7"/>
                </a:cxn>
                <a:cxn ang="0">
                  <a:pos x="T8" y="T9"/>
                </a:cxn>
                <a:cxn ang="0">
                  <a:pos x="T10" y="T11"/>
                </a:cxn>
              </a:cxnLst>
              <a:rect l="0" t="0" r="r" b="b"/>
              <a:pathLst>
                <a:path w="26" h="60">
                  <a:moveTo>
                    <a:pt x="24" y="0"/>
                  </a:moveTo>
                  <a:lnTo>
                    <a:pt x="0" y="30"/>
                  </a:lnTo>
                  <a:lnTo>
                    <a:pt x="26" y="60"/>
                  </a:lnTo>
                  <a:lnTo>
                    <a:pt x="26" y="0"/>
                  </a:lnTo>
                  <a:lnTo>
                    <a:pt x="26" y="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8" name="Freeform 77"/>
            <p:cNvSpPr/>
            <p:nvPr/>
          </p:nvSpPr>
          <p:spPr bwMode="auto">
            <a:xfrm>
              <a:off x="5077378" y="3349125"/>
              <a:ext cx="52680" cy="140063"/>
            </a:xfrm>
            <a:custGeom>
              <a:avLst/>
              <a:gdLst>
                <a:gd name="T0" fmla="*/ 26 w 26"/>
                <a:gd name="T1" fmla="*/ 62 h 62"/>
                <a:gd name="T2" fmla="*/ 26 w 26"/>
                <a:gd name="T3" fmla="*/ 0 h 62"/>
                <a:gd name="T4" fmla="*/ 0 w 26"/>
                <a:gd name="T5" fmla="*/ 32 h 62"/>
                <a:gd name="T6" fmla="*/ 26 w 26"/>
                <a:gd name="T7" fmla="*/ 62 h 62"/>
              </a:gdLst>
              <a:ahLst/>
              <a:cxnLst>
                <a:cxn ang="0">
                  <a:pos x="T0" y="T1"/>
                </a:cxn>
                <a:cxn ang="0">
                  <a:pos x="T2" y="T3"/>
                </a:cxn>
                <a:cxn ang="0">
                  <a:pos x="T4" y="T5"/>
                </a:cxn>
                <a:cxn ang="0">
                  <a:pos x="T6" y="T7"/>
                </a:cxn>
              </a:cxnLst>
              <a:rect l="0" t="0" r="r" b="b"/>
              <a:pathLst>
                <a:path w="26" h="62">
                  <a:moveTo>
                    <a:pt x="26" y="62"/>
                  </a:moveTo>
                  <a:lnTo>
                    <a:pt x="26" y="0"/>
                  </a:lnTo>
                  <a:lnTo>
                    <a:pt x="0" y="32"/>
                  </a:lnTo>
                  <a:lnTo>
                    <a:pt x="2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9" name="Freeform 78"/>
            <p:cNvSpPr/>
            <p:nvPr/>
          </p:nvSpPr>
          <p:spPr bwMode="auto">
            <a:xfrm>
              <a:off x="5002409" y="3968111"/>
              <a:ext cx="115491" cy="151359"/>
            </a:xfrm>
            <a:custGeom>
              <a:avLst/>
              <a:gdLst>
                <a:gd name="T0" fmla="*/ 29 w 57"/>
                <a:gd name="T1" fmla="*/ 67 h 67"/>
                <a:gd name="T2" fmla="*/ 57 w 57"/>
                <a:gd name="T3" fmla="*/ 30 h 67"/>
                <a:gd name="T4" fmla="*/ 29 w 57"/>
                <a:gd name="T5" fmla="*/ 0 h 67"/>
                <a:gd name="T6" fmla="*/ 0 w 57"/>
                <a:gd name="T7" fmla="*/ 34 h 67"/>
                <a:gd name="T8" fmla="*/ 29 w 57"/>
                <a:gd name="T9" fmla="*/ 67 h 67"/>
              </a:gdLst>
              <a:ahLst/>
              <a:cxnLst>
                <a:cxn ang="0">
                  <a:pos x="T0" y="T1"/>
                </a:cxn>
                <a:cxn ang="0">
                  <a:pos x="T2" y="T3"/>
                </a:cxn>
                <a:cxn ang="0">
                  <a:pos x="T4" y="T5"/>
                </a:cxn>
                <a:cxn ang="0">
                  <a:pos x="T6" y="T7"/>
                </a:cxn>
                <a:cxn ang="0">
                  <a:pos x="T8" y="T9"/>
                </a:cxn>
              </a:cxnLst>
              <a:rect l="0" t="0" r="r" b="b"/>
              <a:pathLst>
                <a:path w="57" h="67">
                  <a:moveTo>
                    <a:pt x="29" y="67"/>
                  </a:moveTo>
                  <a:lnTo>
                    <a:pt x="57" y="30"/>
                  </a:lnTo>
                  <a:lnTo>
                    <a:pt x="29" y="0"/>
                  </a:lnTo>
                  <a:lnTo>
                    <a:pt x="0" y="34"/>
                  </a:lnTo>
                  <a:lnTo>
                    <a:pt x="29"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0" name="Freeform 79"/>
            <p:cNvSpPr/>
            <p:nvPr/>
          </p:nvSpPr>
          <p:spPr bwMode="auto">
            <a:xfrm>
              <a:off x="5077378" y="3873230"/>
              <a:ext cx="52680" cy="135544"/>
            </a:xfrm>
            <a:custGeom>
              <a:avLst/>
              <a:gdLst>
                <a:gd name="T0" fmla="*/ 26 w 26"/>
                <a:gd name="T1" fmla="*/ 60 h 60"/>
                <a:gd name="T2" fmla="*/ 26 w 26"/>
                <a:gd name="T3" fmla="*/ 0 h 60"/>
                <a:gd name="T4" fmla="*/ 0 w 26"/>
                <a:gd name="T5" fmla="*/ 32 h 60"/>
                <a:gd name="T6" fmla="*/ 26 w 26"/>
                <a:gd name="T7" fmla="*/ 60 h 60"/>
              </a:gdLst>
              <a:ahLst/>
              <a:cxnLst>
                <a:cxn ang="0">
                  <a:pos x="T0" y="T1"/>
                </a:cxn>
                <a:cxn ang="0">
                  <a:pos x="T2" y="T3"/>
                </a:cxn>
                <a:cxn ang="0">
                  <a:pos x="T4" y="T5"/>
                </a:cxn>
                <a:cxn ang="0">
                  <a:pos x="T6" y="T7"/>
                </a:cxn>
              </a:cxnLst>
              <a:rect l="0" t="0" r="r" b="b"/>
              <a:pathLst>
                <a:path w="26" h="60">
                  <a:moveTo>
                    <a:pt x="26" y="60"/>
                  </a:moveTo>
                  <a:lnTo>
                    <a:pt x="26" y="0"/>
                  </a:lnTo>
                  <a:lnTo>
                    <a:pt x="0" y="32"/>
                  </a:lnTo>
                  <a:lnTo>
                    <a:pt x="2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1" name="Freeform 80"/>
            <p:cNvSpPr/>
            <p:nvPr/>
          </p:nvSpPr>
          <p:spPr bwMode="auto">
            <a:xfrm>
              <a:off x="5010514" y="3617954"/>
              <a:ext cx="99282" cy="126508"/>
            </a:xfrm>
            <a:custGeom>
              <a:avLst/>
              <a:gdLst>
                <a:gd name="T0" fmla="*/ 25 w 49"/>
                <a:gd name="T1" fmla="*/ 56 h 56"/>
                <a:gd name="T2" fmla="*/ 49 w 49"/>
                <a:gd name="T3" fmla="*/ 26 h 56"/>
                <a:gd name="T4" fmla="*/ 25 w 49"/>
                <a:gd name="T5" fmla="*/ 0 h 56"/>
                <a:gd name="T6" fmla="*/ 0 w 49"/>
                <a:gd name="T7" fmla="*/ 30 h 56"/>
                <a:gd name="T8" fmla="*/ 25 w 49"/>
                <a:gd name="T9" fmla="*/ 56 h 56"/>
              </a:gdLst>
              <a:ahLst/>
              <a:cxnLst>
                <a:cxn ang="0">
                  <a:pos x="T0" y="T1"/>
                </a:cxn>
                <a:cxn ang="0">
                  <a:pos x="T2" y="T3"/>
                </a:cxn>
                <a:cxn ang="0">
                  <a:pos x="T4" y="T5"/>
                </a:cxn>
                <a:cxn ang="0">
                  <a:pos x="T6" y="T7"/>
                </a:cxn>
                <a:cxn ang="0">
                  <a:pos x="T8" y="T9"/>
                </a:cxn>
              </a:cxnLst>
              <a:rect l="0" t="0" r="r" b="b"/>
              <a:pathLst>
                <a:path w="49" h="56">
                  <a:moveTo>
                    <a:pt x="25" y="56"/>
                  </a:moveTo>
                  <a:lnTo>
                    <a:pt x="49" y="26"/>
                  </a:lnTo>
                  <a:lnTo>
                    <a:pt x="25" y="0"/>
                  </a:lnTo>
                  <a:lnTo>
                    <a:pt x="0" y="30"/>
                  </a:lnTo>
                  <a:lnTo>
                    <a:pt x="2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2" name="Freeform 81"/>
            <p:cNvSpPr/>
            <p:nvPr/>
          </p:nvSpPr>
          <p:spPr bwMode="auto">
            <a:xfrm>
              <a:off x="4986200" y="2791132"/>
              <a:ext cx="58759" cy="146841"/>
            </a:xfrm>
            <a:custGeom>
              <a:avLst/>
              <a:gdLst>
                <a:gd name="T0" fmla="*/ 0 w 29"/>
                <a:gd name="T1" fmla="*/ 0 h 65"/>
                <a:gd name="T2" fmla="*/ 0 w 29"/>
                <a:gd name="T3" fmla="*/ 65 h 65"/>
                <a:gd name="T4" fmla="*/ 29 w 29"/>
                <a:gd name="T5" fmla="*/ 31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3" name="Freeform 82"/>
            <p:cNvSpPr/>
            <p:nvPr/>
          </p:nvSpPr>
          <p:spPr bwMode="auto">
            <a:xfrm>
              <a:off x="5006462" y="3785125"/>
              <a:ext cx="107387" cy="142322"/>
            </a:xfrm>
            <a:custGeom>
              <a:avLst/>
              <a:gdLst>
                <a:gd name="T0" fmla="*/ 27 w 53"/>
                <a:gd name="T1" fmla="*/ 63 h 63"/>
                <a:gd name="T2" fmla="*/ 53 w 53"/>
                <a:gd name="T3" fmla="*/ 29 h 63"/>
                <a:gd name="T4" fmla="*/ 27 w 53"/>
                <a:gd name="T5" fmla="*/ 0 h 63"/>
                <a:gd name="T6" fmla="*/ 0 w 53"/>
                <a:gd name="T7" fmla="*/ 33 h 63"/>
                <a:gd name="T8" fmla="*/ 27 w 53"/>
                <a:gd name="T9" fmla="*/ 63 h 63"/>
              </a:gdLst>
              <a:ahLst/>
              <a:cxnLst>
                <a:cxn ang="0">
                  <a:pos x="T0" y="T1"/>
                </a:cxn>
                <a:cxn ang="0">
                  <a:pos x="T2" y="T3"/>
                </a:cxn>
                <a:cxn ang="0">
                  <a:pos x="T4" y="T5"/>
                </a:cxn>
                <a:cxn ang="0">
                  <a:pos x="T6" y="T7"/>
                </a:cxn>
                <a:cxn ang="0">
                  <a:pos x="T8" y="T9"/>
                </a:cxn>
              </a:cxnLst>
              <a:rect l="0" t="0" r="r" b="b"/>
              <a:pathLst>
                <a:path w="53" h="63">
                  <a:moveTo>
                    <a:pt x="27" y="63"/>
                  </a:moveTo>
                  <a:lnTo>
                    <a:pt x="53" y="29"/>
                  </a:lnTo>
                  <a:lnTo>
                    <a:pt x="27" y="0"/>
                  </a:lnTo>
                  <a:lnTo>
                    <a:pt x="0" y="33"/>
                  </a:lnTo>
                  <a:lnTo>
                    <a:pt x="27"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4" name="Freeform 83"/>
            <p:cNvSpPr/>
            <p:nvPr/>
          </p:nvSpPr>
          <p:spPr bwMode="auto">
            <a:xfrm>
              <a:off x="5006462" y="3444006"/>
              <a:ext cx="107387" cy="131026"/>
            </a:xfrm>
            <a:custGeom>
              <a:avLst/>
              <a:gdLst>
                <a:gd name="T0" fmla="*/ 27 w 53"/>
                <a:gd name="T1" fmla="*/ 0 h 58"/>
                <a:gd name="T2" fmla="*/ 0 w 53"/>
                <a:gd name="T3" fmla="*/ 30 h 58"/>
                <a:gd name="T4" fmla="*/ 27 w 53"/>
                <a:gd name="T5" fmla="*/ 58 h 58"/>
                <a:gd name="T6" fmla="*/ 53 w 53"/>
                <a:gd name="T7" fmla="*/ 26 h 58"/>
                <a:gd name="T8" fmla="*/ 27 w 53"/>
                <a:gd name="T9" fmla="*/ 0 h 58"/>
              </a:gdLst>
              <a:ahLst/>
              <a:cxnLst>
                <a:cxn ang="0">
                  <a:pos x="T0" y="T1"/>
                </a:cxn>
                <a:cxn ang="0">
                  <a:pos x="T2" y="T3"/>
                </a:cxn>
                <a:cxn ang="0">
                  <a:pos x="T4" y="T5"/>
                </a:cxn>
                <a:cxn ang="0">
                  <a:pos x="T6" y="T7"/>
                </a:cxn>
                <a:cxn ang="0">
                  <a:pos x="T8" y="T9"/>
                </a:cxn>
              </a:cxnLst>
              <a:rect l="0" t="0" r="r" b="b"/>
              <a:pathLst>
                <a:path w="53" h="58">
                  <a:moveTo>
                    <a:pt x="27" y="0"/>
                  </a:moveTo>
                  <a:lnTo>
                    <a:pt x="0" y="30"/>
                  </a:lnTo>
                  <a:lnTo>
                    <a:pt x="27" y="58"/>
                  </a:lnTo>
                  <a:lnTo>
                    <a:pt x="53" y="26"/>
                  </a:lnTo>
                  <a:lnTo>
                    <a:pt x="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5" name="Freeform 84"/>
            <p:cNvSpPr/>
            <p:nvPr/>
          </p:nvSpPr>
          <p:spPr bwMode="auto">
            <a:xfrm>
              <a:off x="5010514" y="2714324"/>
              <a:ext cx="99282" cy="128768"/>
            </a:xfrm>
            <a:custGeom>
              <a:avLst/>
              <a:gdLst>
                <a:gd name="T0" fmla="*/ 25 w 49"/>
                <a:gd name="T1" fmla="*/ 57 h 57"/>
                <a:gd name="T2" fmla="*/ 49 w 49"/>
                <a:gd name="T3" fmla="*/ 26 h 57"/>
                <a:gd name="T4" fmla="*/ 25 w 49"/>
                <a:gd name="T5" fmla="*/ 0 h 57"/>
                <a:gd name="T6" fmla="*/ 0 w 49"/>
                <a:gd name="T7" fmla="*/ 30 h 57"/>
                <a:gd name="T8" fmla="*/ 25 w 49"/>
                <a:gd name="T9" fmla="*/ 57 h 57"/>
              </a:gdLst>
              <a:ahLst/>
              <a:cxnLst>
                <a:cxn ang="0">
                  <a:pos x="T0" y="T1"/>
                </a:cxn>
                <a:cxn ang="0">
                  <a:pos x="T2" y="T3"/>
                </a:cxn>
                <a:cxn ang="0">
                  <a:pos x="T4" y="T5"/>
                </a:cxn>
                <a:cxn ang="0">
                  <a:pos x="T6" y="T7"/>
                </a:cxn>
                <a:cxn ang="0">
                  <a:pos x="T8" y="T9"/>
                </a:cxn>
              </a:cxnLst>
              <a:rect l="0" t="0" r="r" b="b"/>
              <a:pathLst>
                <a:path w="49" h="57">
                  <a:moveTo>
                    <a:pt x="25" y="57"/>
                  </a:moveTo>
                  <a:lnTo>
                    <a:pt x="49" y="26"/>
                  </a:lnTo>
                  <a:lnTo>
                    <a:pt x="25" y="0"/>
                  </a:lnTo>
                  <a:lnTo>
                    <a:pt x="0" y="30"/>
                  </a:lnTo>
                  <a:lnTo>
                    <a:pt x="2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6" name="Freeform 85"/>
            <p:cNvSpPr/>
            <p:nvPr/>
          </p:nvSpPr>
          <p:spPr bwMode="auto">
            <a:xfrm>
              <a:off x="5002409" y="3256502"/>
              <a:ext cx="115491" cy="146841"/>
            </a:xfrm>
            <a:custGeom>
              <a:avLst/>
              <a:gdLst>
                <a:gd name="T0" fmla="*/ 29 w 57"/>
                <a:gd name="T1" fmla="*/ 65 h 65"/>
                <a:gd name="T2" fmla="*/ 57 w 57"/>
                <a:gd name="T3" fmla="*/ 30 h 65"/>
                <a:gd name="T4" fmla="*/ 29 w 57"/>
                <a:gd name="T5" fmla="*/ 0 h 65"/>
                <a:gd name="T6" fmla="*/ 0 w 57"/>
                <a:gd name="T7" fmla="*/ 35 h 65"/>
                <a:gd name="T8" fmla="*/ 29 w 57"/>
                <a:gd name="T9" fmla="*/ 65 h 65"/>
              </a:gdLst>
              <a:ahLst/>
              <a:cxnLst>
                <a:cxn ang="0">
                  <a:pos x="T0" y="T1"/>
                </a:cxn>
                <a:cxn ang="0">
                  <a:pos x="T2" y="T3"/>
                </a:cxn>
                <a:cxn ang="0">
                  <a:pos x="T4" y="T5"/>
                </a:cxn>
                <a:cxn ang="0">
                  <a:pos x="T6" y="T7"/>
                </a:cxn>
                <a:cxn ang="0">
                  <a:pos x="T8" y="T9"/>
                </a:cxn>
              </a:cxnLst>
              <a:rect l="0" t="0" r="r" b="b"/>
              <a:pathLst>
                <a:path w="57" h="65">
                  <a:moveTo>
                    <a:pt x="29" y="65"/>
                  </a:moveTo>
                  <a:lnTo>
                    <a:pt x="57" y="30"/>
                  </a:lnTo>
                  <a:lnTo>
                    <a:pt x="29" y="0"/>
                  </a:lnTo>
                  <a:lnTo>
                    <a:pt x="0" y="35"/>
                  </a:lnTo>
                  <a:lnTo>
                    <a:pt x="29"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7" name="Freeform 86"/>
            <p:cNvSpPr/>
            <p:nvPr/>
          </p:nvSpPr>
          <p:spPr bwMode="auto">
            <a:xfrm>
              <a:off x="4986200" y="3166139"/>
              <a:ext cx="58759" cy="144581"/>
            </a:xfrm>
            <a:custGeom>
              <a:avLst/>
              <a:gdLst>
                <a:gd name="T0" fmla="*/ 0 w 29"/>
                <a:gd name="T1" fmla="*/ 0 h 64"/>
                <a:gd name="T2" fmla="*/ 0 w 29"/>
                <a:gd name="T3" fmla="*/ 64 h 64"/>
                <a:gd name="T4" fmla="*/ 29 w 29"/>
                <a:gd name="T5" fmla="*/ 30 h 64"/>
                <a:gd name="T6" fmla="*/ 0 w 29"/>
                <a:gd name="T7" fmla="*/ 0 h 64"/>
              </a:gdLst>
              <a:ahLst/>
              <a:cxnLst>
                <a:cxn ang="0">
                  <a:pos x="T0" y="T1"/>
                </a:cxn>
                <a:cxn ang="0">
                  <a:pos x="T2" y="T3"/>
                </a:cxn>
                <a:cxn ang="0">
                  <a:pos x="T4" y="T5"/>
                </a:cxn>
                <a:cxn ang="0">
                  <a:pos x="T6" y="T7"/>
                </a:cxn>
              </a:cxnLst>
              <a:rect l="0" t="0" r="r" b="b"/>
              <a:pathLst>
                <a:path w="29" h="64">
                  <a:moveTo>
                    <a:pt x="0" y="0"/>
                  </a:moveTo>
                  <a:lnTo>
                    <a:pt x="0" y="64"/>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8" name="Rectangle 87"/>
            <p:cNvSpPr>
              <a:spLocks noChangeArrowheads="1"/>
            </p:cNvSpPr>
            <p:nvPr/>
          </p:nvSpPr>
          <p:spPr bwMode="auto">
            <a:xfrm>
              <a:off x="4986200" y="3139030"/>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9" name="Freeform 88"/>
            <p:cNvSpPr/>
            <p:nvPr/>
          </p:nvSpPr>
          <p:spPr bwMode="auto">
            <a:xfrm>
              <a:off x="4986200" y="2974118"/>
              <a:ext cx="58759" cy="146841"/>
            </a:xfrm>
            <a:custGeom>
              <a:avLst/>
              <a:gdLst>
                <a:gd name="T0" fmla="*/ 0 w 29"/>
                <a:gd name="T1" fmla="*/ 0 h 65"/>
                <a:gd name="T2" fmla="*/ 0 w 29"/>
                <a:gd name="T3" fmla="*/ 65 h 65"/>
                <a:gd name="T4" fmla="*/ 29 w 29"/>
                <a:gd name="T5" fmla="*/ 30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0" name="Freeform 89"/>
            <p:cNvSpPr/>
            <p:nvPr/>
          </p:nvSpPr>
          <p:spPr bwMode="auto">
            <a:xfrm>
              <a:off x="4437114"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1" name="Freeform 90"/>
            <p:cNvSpPr/>
            <p:nvPr/>
          </p:nvSpPr>
          <p:spPr bwMode="auto">
            <a:xfrm>
              <a:off x="4129139"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2" name="Freeform 91"/>
            <p:cNvSpPr/>
            <p:nvPr/>
          </p:nvSpPr>
          <p:spPr bwMode="auto">
            <a:xfrm>
              <a:off x="4133192"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3" name="Freeform 92"/>
            <p:cNvSpPr/>
            <p:nvPr/>
          </p:nvSpPr>
          <p:spPr bwMode="auto">
            <a:xfrm>
              <a:off x="4287179"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4" name="Freeform 93"/>
            <p:cNvSpPr/>
            <p:nvPr/>
          </p:nvSpPr>
          <p:spPr bwMode="auto">
            <a:xfrm>
              <a:off x="4283127"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5" name="Freeform 94"/>
            <p:cNvSpPr/>
            <p:nvPr/>
          </p:nvSpPr>
          <p:spPr bwMode="auto">
            <a:xfrm>
              <a:off x="4433062"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6" name="Freeform 95"/>
            <p:cNvSpPr/>
            <p:nvPr/>
          </p:nvSpPr>
          <p:spPr bwMode="auto">
            <a:xfrm>
              <a:off x="4593127" y="2445495"/>
              <a:ext cx="97255" cy="49700"/>
            </a:xfrm>
            <a:custGeom>
              <a:avLst/>
              <a:gdLst>
                <a:gd name="T0" fmla="*/ 48 w 48"/>
                <a:gd name="T1" fmla="*/ 0 h 22"/>
                <a:gd name="T2" fmla="*/ 0 w 48"/>
                <a:gd name="T3" fmla="*/ 0 h 22"/>
                <a:gd name="T4" fmla="*/ 26 w 48"/>
                <a:gd name="T5" fmla="*/ 22 h 22"/>
                <a:gd name="T6" fmla="*/ 48 w 48"/>
                <a:gd name="T7" fmla="*/ 0 h 22"/>
              </a:gdLst>
              <a:ahLst/>
              <a:cxnLst>
                <a:cxn ang="0">
                  <a:pos x="T0" y="T1"/>
                </a:cxn>
                <a:cxn ang="0">
                  <a:pos x="T2" y="T3"/>
                </a:cxn>
                <a:cxn ang="0">
                  <a:pos x="T4" y="T5"/>
                </a:cxn>
                <a:cxn ang="0">
                  <a:pos x="T6" y="T7"/>
                </a:cxn>
              </a:cxnLst>
              <a:rect l="0" t="0" r="r" b="b"/>
              <a:pathLst>
                <a:path w="48" h="22">
                  <a:moveTo>
                    <a:pt x="48" y="0"/>
                  </a:moveTo>
                  <a:lnTo>
                    <a:pt x="0" y="0"/>
                  </a:lnTo>
                  <a:lnTo>
                    <a:pt x="26" y="22"/>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7" name="Freeform 96"/>
            <p:cNvSpPr/>
            <p:nvPr/>
          </p:nvSpPr>
          <p:spPr bwMode="auto">
            <a:xfrm>
              <a:off x="4763324" y="2445495"/>
              <a:ext cx="97255" cy="49700"/>
            </a:xfrm>
            <a:custGeom>
              <a:avLst/>
              <a:gdLst>
                <a:gd name="T0" fmla="*/ 48 w 48"/>
                <a:gd name="T1" fmla="*/ 0 h 22"/>
                <a:gd name="T2" fmla="*/ 0 w 48"/>
                <a:gd name="T3" fmla="*/ 0 h 22"/>
                <a:gd name="T4" fmla="*/ 26 w 48"/>
                <a:gd name="T5" fmla="*/ 22 h 22"/>
                <a:gd name="T6" fmla="*/ 48 w 48"/>
                <a:gd name="T7" fmla="*/ 0 h 22"/>
              </a:gdLst>
              <a:ahLst/>
              <a:cxnLst>
                <a:cxn ang="0">
                  <a:pos x="T0" y="T1"/>
                </a:cxn>
                <a:cxn ang="0">
                  <a:pos x="T2" y="T3"/>
                </a:cxn>
                <a:cxn ang="0">
                  <a:pos x="T4" y="T5"/>
                </a:cxn>
                <a:cxn ang="0">
                  <a:pos x="T6" y="T7"/>
                </a:cxn>
              </a:cxnLst>
              <a:rect l="0" t="0" r="r" b="b"/>
              <a:pathLst>
                <a:path w="48" h="22">
                  <a:moveTo>
                    <a:pt x="48" y="0"/>
                  </a:moveTo>
                  <a:lnTo>
                    <a:pt x="0" y="0"/>
                  </a:lnTo>
                  <a:lnTo>
                    <a:pt x="26" y="22"/>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8" name="Freeform 97"/>
            <p:cNvSpPr/>
            <p:nvPr/>
          </p:nvSpPr>
          <p:spPr bwMode="auto">
            <a:xfrm>
              <a:off x="3977178" y="2454531"/>
              <a:ext cx="184380" cy="124250"/>
            </a:xfrm>
            <a:custGeom>
              <a:avLst/>
              <a:gdLst>
                <a:gd name="T0" fmla="*/ 58 w 91"/>
                <a:gd name="T1" fmla="*/ 0 h 55"/>
                <a:gd name="T2" fmla="*/ 0 w 91"/>
                <a:gd name="T3" fmla="*/ 55 h 55"/>
                <a:gd name="T4" fmla="*/ 58 w 91"/>
                <a:gd name="T5" fmla="*/ 55 h 55"/>
                <a:gd name="T6" fmla="*/ 91 w 91"/>
                <a:gd name="T7" fmla="*/ 26 h 55"/>
                <a:gd name="T8" fmla="*/ 58 w 91"/>
                <a:gd name="T9" fmla="*/ 0 h 55"/>
              </a:gdLst>
              <a:ahLst/>
              <a:cxnLst>
                <a:cxn ang="0">
                  <a:pos x="T0" y="T1"/>
                </a:cxn>
                <a:cxn ang="0">
                  <a:pos x="T2" y="T3"/>
                </a:cxn>
                <a:cxn ang="0">
                  <a:pos x="T4" y="T5"/>
                </a:cxn>
                <a:cxn ang="0">
                  <a:pos x="T6" y="T7"/>
                </a:cxn>
                <a:cxn ang="0">
                  <a:pos x="T8" y="T9"/>
                </a:cxn>
              </a:cxnLst>
              <a:rect l="0" t="0" r="r" b="b"/>
              <a:pathLst>
                <a:path w="91" h="55">
                  <a:moveTo>
                    <a:pt x="58" y="0"/>
                  </a:moveTo>
                  <a:lnTo>
                    <a:pt x="0" y="55"/>
                  </a:lnTo>
                  <a:lnTo>
                    <a:pt x="58" y="55"/>
                  </a:lnTo>
                  <a:lnTo>
                    <a:pt x="91" y="2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9" name="Freeform 98"/>
            <p:cNvSpPr/>
            <p:nvPr/>
          </p:nvSpPr>
          <p:spPr bwMode="auto">
            <a:xfrm>
              <a:off x="4352016" y="2454531"/>
              <a:ext cx="113464" cy="115214"/>
            </a:xfrm>
            <a:custGeom>
              <a:avLst/>
              <a:gdLst>
                <a:gd name="T0" fmla="*/ 0 w 56"/>
                <a:gd name="T1" fmla="*/ 24 h 51"/>
                <a:gd name="T2" fmla="*/ 30 w 56"/>
                <a:gd name="T3" fmla="*/ 51 h 51"/>
                <a:gd name="T4" fmla="*/ 56 w 56"/>
                <a:gd name="T5" fmla="*/ 26 h 51"/>
                <a:gd name="T6" fmla="*/ 26 w 56"/>
                <a:gd name="T7" fmla="*/ 0 h 51"/>
                <a:gd name="T8" fmla="*/ 0 w 56"/>
                <a:gd name="T9" fmla="*/ 24 h 51"/>
              </a:gdLst>
              <a:ahLst/>
              <a:cxnLst>
                <a:cxn ang="0">
                  <a:pos x="T0" y="T1"/>
                </a:cxn>
                <a:cxn ang="0">
                  <a:pos x="T2" y="T3"/>
                </a:cxn>
                <a:cxn ang="0">
                  <a:pos x="T4" y="T5"/>
                </a:cxn>
                <a:cxn ang="0">
                  <a:pos x="T6" y="T7"/>
                </a:cxn>
                <a:cxn ang="0">
                  <a:pos x="T8" y="T9"/>
                </a:cxn>
              </a:cxnLst>
              <a:rect l="0" t="0" r="r" b="b"/>
              <a:pathLst>
                <a:path w="56" h="51">
                  <a:moveTo>
                    <a:pt x="0" y="24"/>
                  </a:moveTo>
                  <a:lnTo>
                    <a:pt x="30" y="51"/>
                  </a:lnTo>
                  <a:lnTo>
                    <a:pt x="56" y="26"/>
                  </a:lnTo>
                  <a:lnTo>
                    <a:pt x="26"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0" name="Freeform 99"/>
            <p:cNvSpPr/>
            <p:nvPr/>
          </p:nvSpPr>
          <p:spPr bwMode="auto">
            <a:xfrm>
              <a:off x="4501951" y="2450013"/>
              <a:ext cx="123596" cy="124250"/>
            </a:xfrm>
            <a:custGeom>
              <a:avLst/>
              <a:gdLst>
                <a:gd name="T0" fmla="*/ 0 w 61"/>
                <a:gd name="T1" fmla="*/ 26 h 55"/>
                <a:gd name="T2" fmla="*/ 32 w 61"/>
                <a:gd name="T3" fmla="*/ 55 h 55"/>
                <a:gd name="T4" fmla="*/ 61 w 61"/>
                <a:gd name="T5" fmla="*/ 28 h 55"/>
                <a:gd name="T6" fmla="*/ 28 w 61"/>
                <a:gd name="T7" fmla="*/ 0 h 55"/>
                <a:gd name="T8" fmla="*/ 0 w 61"/>
                <a:gd name="T9" fmla="*/ 26 h 55"/>
              </a:gdLst>
              <a:ahLst/>
              <a:cxnLst>
                <a:cxn ang="0">
                  <a:pos x="T0" y="T1"/>
                </a:cxn>
                <a:cxn ang="0">
                  <a:pos x="T2" y="T3"/>
                </a:cxn>
                <a:cxn ang="0">
                  <a:pos x="T4" y="T5"/>
                </a:cxn>
                <a:cxn ang="0">
                  <a:pos x="T6" y="T7"/>
                </a:cxn>
                <a:cxn ang="0">
                  <a:pos x="T8" y="T9"/>
                </a:cxn>
              </a:cxnLst>
              <a:rect l="0" t="0" r="r" b="b"/>
              <a:pathLst>
                <a:path w="61" h="55">
                  <a:moveTo>
                    <a:pt x="0" y="26"/>
                  </a:moveTo>
                  <a:lnTo>
                    <a:pt x="32" y="55"/>
                  </a:lnTo>
                  <a:lnTo>
                    <a:pt x="61" y="28"/>
                  </a:lnTo>
                  <a:lnTo>
                    <a:pt x="28"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1" name="Freeform 100"/>
            <p:cNvSpPr/>
            <p:nvPr/>
          </p:nvSpPr>
          <p:spPr bwMode="auto">
            <a:xfrm>
              <a:off x="4198029" y="2454531"/>
              <a:ext cx="117517" cy="115214"/>
            </a:xfrm>
            <a:custGeom>
              <a:avLst/>
              <a:gdLst>
                <a:gd name="T0" fmla="*/ 0 w 58"/>
                <a:gd name="T1" fmla="*/ 24 h 51"/>
                <a:gd name="T2" fmla="*/ 30 w 58"/>
                <a:gd name="T3" fmla="*/ 51 h 51"/>
                <a:gd name="T4" fmla="*/ 58 w 58"/>
                <a:gd name="T5" fmla="*/ 26 h 51"/>
                <a:gd name="T6" fmla="*/ 26 w 58"/>
                <a:gd name="T7" fmla="*/ 0 h 51"/>
                <a:gd name="T8" fmla="*/ 0 w 58"/>
                <a:gd name="T9" fmla="*/ 24 h 51"/>
              </a:gdLst>
              <a:ahLst/>
              <a:cxnLst>
                <a:cxn ang="0">
                  <a:pos x="T0" y="T1"/>
                </a:cxn>
                <a:cxn ang="0">
                  <a:pos x="T2" y="T3"/>
                </a:cxn>
                <a:cxn ang="0">
                  <a:pos x="T4" y="T5"/>
                </a:cxn>
                <a:cxn ang="0">
                  <a:pos x="T6" y="T7"/>
                </a:cxn>
                <a:cxn ang="0">
                  <a:pos x="T8" y="T9"/>
                </a:cxn>
              </a:cxnLst>
              <a:rect l="0" t="0" r="r" b="b"/>
              <a:pathLst>
                <a:path w="58" h="51">
                  <a:moveTo>
                    <a:pt x="0" y="24"/>
                  </a:moveTo>
                  <a:lnTo>
                    <a:pt x="30" y="51"/>
                  </a:lnTo>
                  <a:lnTo>
                    <a:pt x="58" y="26"/>
                  </a:lnTo>
                  <a:lnTo>
                    <a:pt x="26"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2" name="Freeform 101"/>
            <p:cNvSpPr/>
            <p:nvPr/>
          </p:nvSpPr>
          <p:spPr bwMode="auto">
            <a:xfrm>
              <a:off x="4662016" y="2445495"/>
              <a:ext cx="133726" cy="133286"/>
            </a:xfrm>
            <a:custGeom>
              <a:avLst/>
              <a:gdLst>
                <a:gd name="T0" fmla="*/ 30 w 66"/>
                <a:gd name="T1" fmla="*/ 0 h 59"/>
                <a:gd name="T2" fmla="*/ 0 w 66"/>
                <a:gd name="T3" fmla="*/ 28 h 59"/>
                <a:gd name="T4" fmla="*/ 36 w 66"/>
                <a:gd name="T5" fmla="*/ 59 h 59"/>
                <a:gd name="T6" fmla="*/ 36 w 66"/>
                <a:gd name="T7" fmla="*/ 59 h 59"/>
                <a:gd name="T8" fmla="*/ 66 w 66"/>
                <a:gd name="T9" fmla="*/ 30 h 59"/>
                <a:gd name="T10" fmla="*/ 32 w 66"/>
                <a:gd name="T11" fmla="*/ 0 h 59"/>
                <a:gd name="T12" fmla="*/ 30 w 6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30" y="0"/>
                  </a:moveTo>
                  <a:lnTo>
                    <a:pt x="0" y="28"/>
                  </a:lnTo>
                  <a:lnTo>
                    <a:pt x="36" y="59"/>
                  </a:lnTo>
                  <a:lnTo>
                    <a:pt x="36" y="59"/>
                  </a:lnTo>
                  <a:lnTo>
                    <a:pt x="66" y="30"/>
                  </a:lnTo>
                  <a:lnTo>
                    <a:pt x="32"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3" name="Freeform 102"/>
            <p:cNvSpPr/>
            <p:nvPr/>
          </p:nvSpPr>
          <p:spPr bwMode="auto">
            <a:xfrm>
              <a:off x="4601232" y="2531339"/>
              <a:ext cx="93203" cy="47441"/>
            </a:xfrm>
            <a:custGeom>
              <a:avLst/>
              <a:gdLst>
                <a:gd name="T0" fmla="*/ 0 w 46"/>
                <a:gd name="T1" fmla="*/ 21 h 21"/>
                <a:gd name="T2" fmla="*/ 46 w 46"/>
                <a:gd name="T3" fmla="*/ 21 h 21"/>
                <a:gd name="T4" fmla="*/ 22 w 46"/>
                <a:gd name="T5" fmla="*/ 0 h 21"/>
                <a:gd name="T6" fmla="*/ 0 w 46"/>
                <a:gd name="T7" fmla="*/ 21 h 21"/>
              </a:gdLst>
              <a:ahLst/>
              <a:cxnLst>
                <a:cxn ang="0">
                  <a:pos x="T0" y="T1"/>
                </a:cxn>
                <a:cxn ang="0">
                  <a:pos x="T2" y="T3"/>
                </a:cxn>
                <a:cxn ang="0">
                  <a:pos x="T4" y="T5"/>
                </a:cxn>
                <a:cxn ang="0">
                  <a:pos x="T6" y="T7"/>
                </a:cxn>
              </a:cxnLst>
              <a:rect l="0" t="0" r="r" b="b"/>
              <a:pathLst>
                <a:path w="46" h="21">
                  <a:moveTo>
                    <a:pt x="0" y="21"/>
                  </a:moveTo>
                  <a:lnTo>
                    <a:pt x="46"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4" name="Freeform 103"/>
            <p:cNvSpPr/>
            <p:nvPr/>
          </p:nvSpPr>
          <p:spPr bwMode="auto">
            <a:xfrm>
              <a:off x="4832213" y="2445495"/>
              <a:ext cx="133726" cy="133286"/>
            </a:xfrm>
            <a:custGeom>
              <a:avLst/>
              <a:gdLst>
                <a:gd name="T0" fmla="*/ 66 w 66"/>
                <a:gd name="T1" fmla="*/ 30 h 59"/>
                <a:gd name="T2" fmla="*/ 30 w 66"/>
                <a:gd name="T3" fmla="*/ 0 h 59"/>
                <a:gd name="T4" fmla="*/ 30 w 66"/>
                <a:gd name="T5" fmla="*/ 0 h 59"/>
                <a:gd name="T6" fmla="*/ 0 w 66"/>
                <a:gd name="T7" fmla="*/ 28 h 59"/>
                <a:gd name="T8" fmla="*/ 36 w 66"/>
                <a:gd name="T9" fmla="*/ 59 h 59"/>
                <a:gd name="T10" fmla="*/ 66 w 66"/>
                <a:gd name="T11" fmla="*/ 30 h 59"/>
              </a:gdLst>
              <a:ahLst/>
              <a:cxnLst>
                <a:cxn ang="0">
                  <a:pos x="T0" y="T1"/>
                </a:cxn>
                <a:cxn ang="0">
                  <a:pos x="T2" y="T3"/>
                </a:cxn>
                <a:cxn ang="0">
                  <a:pos x="T4" y="T5"/>
                </a:cxn>
                <a:cxn ang="0">
                  <a:pos x="T6" y="T7"/>
                </a:cxn>
                <a:cxn ang="0">
                  <a:pos x="T8" y="T9"/>
                </a:cxn>
                <a:cxn ang="0">
                  <a:pos x="T10" y="T11"/>
                </a:cxn>
              </a:cxnLst>
              <a:rect l="0" t="0" r="r" b="b"/>
              <a:pathLst>
                <a:path w="66" h="59">
                  <a:moveTo>
                    <a:pt x="66" y="30"/>
                  </a:moveTo>
                  <a:lnTo>
                    <a:pt x="30" y="0"/>
                  </a:lnTo>
                  <a:lnTo>
                    <a:pt x="30" y="0"/>
                  </a:lnTo>
                  <a:lnTo>
                    <a:pt x="0" y="28"/>
                  </a:lnTo>
                  <a:lnTo>
                    <a:pt x="36" y="59"/>
                  </a:lnTo>
                  <a:lnTo>
                    <a:pt x="6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5" name="Freeform 104"/>
            <p:cNvSpPr/>
            <p:nvPr/>
          </p:nvSpPr>
          <p:spPr bwMode="auto">
            <a:xfrm>
              <a:off x="4949730" y="2131483"/>
              <a:ext cx="212746" cy="368230"/>
            </a:xfrm>
            <a:custGeom>
              <a:avLst/>
              <a:gdLst>
                <a:gd name="T0" fmla="*/ 55 w 105"/>
                <a:gd name="T1" fmla="*/ 163 h 163"/>
                <a:gd name="T2" fmla="*/ 81 w 105"/>
                <a:gd name="T3" fmla="*/ 131 h 163"/>
                <a:gd name="T4" fmla="*/ 81 w 105"/>
                <a:gd name="T5" fmla="*/ 127 h 163"/>
                <a:gd name="T6" fmla="*/ 85 w 105"/>
                <a:gd name="T7" fmla="*/ 127 h 163"/>
                <a:gd name="T8" fmla="*/ 87 w 105"/>
                <a:gd name="T9" fmla="*/ 127 h 163"/>
                <a:gd name="T10" fmla="*/ 105 w 105"/>
                <a:gd name="T11" fmla="*/ 127 h 163"/>
                <a:gd name="T12" fmla="*/ 105 w 105"/>
                <a:gd name="T13" fmla="*/ 77 h 163"/>
                <a:gd name="T14" fmla="*/ 81 w 105"/>
                <a:gd name="T15" fmla="*/ 77 h 163"/>
                <a:gd name="T16" fmla="*/ 81 w 105"/>
                <a:gd name="T17" fmla="*/ 30 h 163"/>
                <a:gd name="T18" fmla="*/ 69 w 105"/>
                <a:gd name="T19" fmla="*/ 30 h 163"/>
                <a:gd name="T20" fmla="*/ 69 w 105"/>
                <a:gd name="T21" fmla="*/ 0 h 163"/>
                <a:gd name="T22" fmla="*/ 43 w 105"/>
                <a:gd name="T23" fmla="*/ 0 h 163"/>
                <a:gd name="T24" fmla="*/ 43 w 105"/>
                <a:gd name="T25" fmla="*/ 30 h 163"/>
                <a:gd name="T26" fmla="*/ 32 w 105"/>
                <a:gd name="T27" fmla="*/ 30 h 163"/>
                <a:gd name="T28" fmla="*/ 32 w 105"/>
                <a:gd name="T29" fmla="*/ 77 h 163"/>
                <a:gd name="T30" fmla="*/ 0 w 105"/>
                <a:gd name="T31" fmla="*/ 77 h 163"/>
                <a:gd name="T32" fmla="*/ 0 w 105"/>
                <a:gd name="T33" fmla="*/ 127 h 163"/>
                <a:gd name="T34" fmla="*/ 32 w 105"/>
                <a:gd name="T35" fmla="*/ 127 h 163"/>
                <a:gd name="T36" fmla="*/ 32 w 105"/>
                <a:gd name="T37" fmla="*/ 139 h 163"/>
                <a:gd name="T38" fmla="*/ 55 w 105"/>
                <a:gd name="T3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63">
                  <a:moveTo>
                    <a:pt x="55" y="163"/>
                  </a:moveTo>
                  <a:lnTo>
                    <a:pt x="81" y="131"/>
                  </a:lnTo>
                  <a:lnTo>
                    <a:pt x="81" y="127"/>
                  </a:lnTo>
                  <a:lnTo>
                    <a:pt x="85" y="127"/>
                  </a:lnTo>
                  <a:lnTo>
                    <a:pt x="87" y="127"/>
                  </a:lnTo>
                  <a:lnTo>
                    <a:pt x="105" y="127"/>
                  </a:lnTo>
                  <a:lnTo>
                    <a:pt x="105" y="77"/>
                  </a:lnTo>
                  <a:lnTo>
                    <a:pt x="81" y="77"/>
                  </a:lnTo>
                  <a:lnTo>
                    <a:pt x="81" y="30"/>
                  </a:lnTo>
                  <a:lnTo>
                    <a:pt x="69" y="30"/>
                  </a:lnTo>
                  <a:lnTo>
                    <a:pt x="69" y="0"/>
                  </a:lnTo>
                  <a:lnTo>
                    <a:pt x="43" y="0"/>
                  </a:lnTo>
                  <a:lnTo>
                    <a:pt x="43" y="30"/>
                  </a:lnTo>
                  <a:lnTo>
                    <a:pt x="32" y="30"/>
                  </a:lnTo>
                  <a:lnTo>
                    <a:pt x="32" y="77"/>
                  </a:lnTo>
                  <a:lnTo>
                    <a:pt x="0" y="77"/>
                  </a:lnTo>
                  <a:lnTo>
                    <a:pt x="0" y="127"/>
                  </a:lnTo>
                  <a:lnTo>
                    <a:pt x="32" y="127"/>
                  </a:lnTo>
                  <a:lnTo>
                    <a:pt x="32" y="139"/>
                  </a:lnTo>
                  <a:lnTo>
                    <a:pt x="55"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6" name="Freeform 105"/>
            <p:cNvSpPr>
              <a:spLocks noEditPoints="1"/>
            </p:cNvSpPr>
            <p:nvPr/>
          </p:nvSpPr>
          <p:spPr bwMode="auto">
            <a:xfrm>
              <a:off x="4755219" y="2445495"/>
              <a:ext cx="289740" cy="354675"/>
            </a:xfrm>
            <a:custGeom>
              <a:avLst/>
              <a:gdLst>
                <a:gd name="T0" fmla="*/ 114 w 143"/>
                <a:gd name="T1" fmla="*/ 147 h 157"/>
                <a:gd name="T2" fmla="*/ 114 w 143"/>
                <a:gd name="T3" fmla="*/ 147 h 157"/>
                <a:gd name="T4" fmla="*/ 114 w 143"/>
                <a:gd name="T5" fmla="*/ 143 h 157"/>
                <a:gd name="T6" fmla="*/ 116 w 143"/>
                <a:gd name="T7" fmla="*/ 139 h 157"/>
                <a:gd name="T8" fmla="*/ 118 w 143"/>
                <a:gd name="T9" fmla="*/ 139 h 157"/>
                <a:gd name="T10" fmla="*/ 143 w 143"/>
                <a:gd name="T11" fmla="*/ 109 h 157"/>
                <a:gd name="T12" fmla="*/ 114 w 143"/>
                <a:gd name="T13" fmla="*/ 79 h 157"/>
                <a:gd name="T14" fmla="*/ 114 w 143"/>
                <a:gd name="T15" fmla="*/ 67 h 157"/>
                <a:gd name="T16" fmla="*/ 143 w 143"/>
                <a:gd name="T17" fmla="*/ 32 h 157"/>
                <a:gd name="T18" fmla="*/ 112 w 143"/>
                <a:gd name="T19" fmla="*/ 0 h 157"/>
                <a:gd name="T20" fmla="*/ 88 w 143"/>
                <a:gd name="T21" fmla="*/ 0 h 157"/>
                <a:gd name="T22" fmla="*/ 112 w 143"/>
                <a:gd name="T23" fmla="*/ 22 h 157"/>
                <a:gd name="T24" fmla="*/ 112 w 143"/>
                <a:gd name="T25" fmla="*/ 22 h 157"/>
                <a:gd name="T26" fmla="*/ 112 w 143"/>
                <a:gd name="T27" fmla="*/ 22 h 157"/>
                <a:gd name="T28" fmla="*/ 112 w 143"/>
                <a:gd name="T29" fmla="*/ 36 h 157"/>
                <a:gd name="T30" fmla="*/ 112 w 143"/>
                <a:gd name="T31" fmla="*/ 38 h 157"/>
                <a:gd name="T32" fmla="*/ 90 w 143"/>
                <a:gd name="T33" fmla="*/ 59 h 157"/>
                <a:gd name="T34" fmla="*/ 54 w 143"/>
                <a:gd name="T35" fmla="*/ 59 h 157"/>
                <a:gd name="T36" fmla="*/ 30 w 143"/>
                <a:gd name="T37" fmla="*/ 38 h 157"/>
                <a:gd name="T38" fmla="*/ 8 w 143"/>
                <a:gd name="T39" fmla="*/ 59 h 157"/>
                <a:gd name="T40" fmla="*/ 20 w 143"/>
                <a:gd name="T41" fmla="*/ 59 h 157"/>
                <a:gd name="T42" fmla="*/ 20 w 143"/>
                <a:gd name="T43" fmla="*/ 145 h 157"/>
                <a:gd name="T44" fmla="*/ 0 w 143"/>
                <a:gd name="T45" fmla="*/ 145 h 157"/>
                <a:gd name="T46" fmla="*/ 0 w 143"/>
                <a:gd name="T47" fmla="*/ 157 h 157"/>
                <a:gd name="T48" fmla="*/ 114 w 143"/>
                <a:gd name="T49" fmla="*/ 157 h 157"/>
                <a:gd name="T50" fmla="*/ 114 w 143"/>
                <a:gd name="T51" fmla="*/ 153 h 157"/>
                <a:gd name="T52" fmla="*/ 114 w 143"/>
                <a:gd name="T53" fmla="*/ 147 h 157"/>
                <a:gd name="T54" fmla="*/ 102 w 143"/>
                <a:gd name="T55" fmla="*/ 71 h 157"/>
                <a:gd name="T56" fmla="*/ 102 w 143"/>
                <a:gd name="T57" fmla="*/ 137 h 157"/>
                <a:gd name="T58" fmla="*/ 34 w 143"/>
                <a:gd name="T59" fmla="*/ 137 h 157"/>
                <a:gd name="T60" fmla="*/ 34 w 143"/>
                <a:gd name="T61" fmla="*/ 71 h 157"/>
                <a:gd name="T62" fmla="*/ 102 w 143"/>
                <a:gd name="T63" fmla="*/ 7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57">
                  <a:moveTo>
                    <a:pt x="114" y="147"/>
                  </a:moveTo>
                  <a:lnTo>
                    <a:pt x="114" y="147"/>
                  </a:lnTo>
                  <a:lnTo>
                    <a:pt x="114" y="143"/>
                  </a:lnTo>
                  <a:lnTo>
                    <a:pt x="116" y="139"/>
                  </a:lnTo>
                  <a:lnTo>
                    <a:pt x="118" y="139"/>
                  </a:lnTo>
                  <a:lnTo>
                    <a:pt x="143" y="109"/>
                  </a:lnTo>
                  <a:lnTo>
                    <a:pt x="114" y="79"/>
                  </a:lnTo>
                  <a:lnTo>
                    <a:pt x="114" y="67"/>
                  </a:lnTo>
                  <a:lnTo>
                    <a:pt x="143" y="32"/>
                  </a:lnTo>
                  <a:lnTo>
                    <a:pt x="112" y="0"/>
                  </a:lnTo>
                  <a:lnTo>
                    <a:pt x="88" y="0"/>
                  </a:lnTo>
                  <a:lnTo>
                    <a:pt x="112" y="22"/>
                  </a:lnTo>
                  <a:lnTo>
                    <a:pt x="112" y="22"/>
                  </a:lnTo>
                  <a:lnTo>
                    <a:pt x="112" y="22"/>
                  </a:lnTo>
                  <a:lnTo>
                    <a:pt x="112" y="36"/>
                  </a:lnTo>
                  <a:lnTo>
                    <a:pt x="112" y="38"/>
                  </a:lnTo>
                  <a:lnTo>
                    <a:pt x="90" y="59"/>
                  </a:lnTo>
                  <a:lnTo>
                    <a:pt x="54" y="59"/>
                  </a:lnTo>
                  <a:lnTo>
                    <a:pt x="30" y="38"/>
                  </a:lnTo>
                  <a:lnTo>
                    <a:pt x="8" y="59"/>
                  </a:lnTo>
                  <a:lnTo>
                    <a:pt x="20" y="59"/>
                  </a:lnTo>
                  <a:lnTo>
                    <a:pt x="20" y="145"/>
                  </a:lnTo>
                  <a:lnTo>
                    <a:pt x="0" y="145"/>
                  </a:lnTo>
                  <a:lnTo>
                    <a:pt x="0" y="157"/>
                  </a:lnTo>
                  <a:lnTo>
                    <a:pt x="114" y="157"/>
                  </a:lnTo>
                  <a:lnTo>
                    <a:pt x="114" y="153"/>
                  </a:lnTo>
                  <a:lnTo>
                    <a:pt x="114" y="147"/>
                  </a:lnTo>
                  <a:close/>
                  <a:moveTo>
                    <a:pt x="102" y="71"/>
                  </a:moveTo>
                  <a:lnTo>
                    <a:pt x="102" y="137"/>
                  </a:lnTo>
                  <a:lnTo>
                    <a:pt x="34" y="137"/>
                  </a:lnTo>
                  <a:lnTo>
                    <a:pt x="34" y="71"/>
                  </a:lnTo>
                  <a:lnTo>
                    <a:pt x="10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7" name="Freeform 106"/>
            <p:cNvSpPr/>
            <p:nvPr/>
          </p:nvSpPr>
          <p:spPr bwMode="auto">
            <a:xfrm>
              <a:off x="5492738" y="2445495"/>
              <a:ext cx="214772" cy="411152"/>
            </a:xfrm>
            <a:custGeom>
              <a:avLst/>
              <a:gdLst>
                <a:gd name="T0" fmla="*/ 106 w 106"/>
                <a:gd name="T1" fmla="*/ 0 h 182"/>
                <a:gd name="T2" fmla="*/ 106 w 106"/>
                <a:gd name="T3" fmla="*/ 0 h 182"/>
                <a:gd name="T4" fmla="*/ 40 w 106"/>
                <a:gd name="T5" fmla="*/ 0 h 182"/>
                <a:gd name="T6" fmla="*/ 36 w 106"/>
                <a:gd name="T7" fmla="*/ 0 h 182"/>
                <a:gd name="T8" fmla="*/ 0 w 106"/>
                <a:gd name="T9" fmla="*/ 30 h 182"/>
                <a:gd name="T10" fmla="*/ 32 w 106"/>
                <a:gd name="T11" fmla="*/ 59 h 182"/>
                <a:gd name="T12" fmla="*/ 40 w 106"/>
                <a:gd name="T13" fmla="*/ 59 h 182"/>
                <a:gd name="T14" fmla="*/ 40 w 106"/>
                <a:gd name="T15" fmla="*/ 95 h 182"/>
                <a:gd name="T16" fmla="*/ 40 w 106"/>
                <a:gd name="T17" fmla="*/ 117 h 182"/>
                <a:gd name="T18" fmla="*/ 40 w 106"/>
                <a:gd name="T19" fmla="*/ 182 h 182"/>
                <a:gd name="T20" fmla="*/ 52 w 106"/>
                <a:gd name="T21" fmla="*/ 182 h 182"/>
                <a:gd name="T22" fmla="*/ 52 w 106"/>
                <a:gd name="T23" fmla="*/ 117 h 182"/>
                <a:gd name="T24" fmla="*/ 58 w 106"/>
                <a:gd name="T25" fmla="*/ 117 h 182"/>
                <a:gd name="T26" fmla="*/ 58 w 106"/>
                <a:gd name="T27" fmla="*/ 182 h 182"/>
                <a:gd name="T28" fmla="*/ 70 w 106"/>
                <a:gd name="T29" fmla="*/ 182 h 182"/>
                <a:gd name="T30" fmla="*/ 70 w 106"/>
                <a:gd name="T31" fmla="*/ 117 h 182"/>
                <a:gd name="T32" fmla="*/ 76 w 106"/>
                <a:gd name="T33" fmla="*/ 117 h 182"/>
                <a:gd name="T34" fmla="*/ 76 w 106"/>
                <a:gd name="T35" fmla="*/ 182 h 182"/>
                <a:gd name="T36" fmla="*/ 88 w 106"/>
                <a:gd name="T37" fmla="*/ 182 h 182"/>
                <a:gd name="T38" fmla="*/ 88 w 106"/>
                <a:gd name="T39" fmla="*/ 117 h 182"/>
                <a:gd name="T40" fmla="*/ 96 w 106"/>
                <a:gd name="T41" fmla="*/ 117 h 182"/>
                <a:gd name="T42" fmla="*/ 96 w 106"/>
                <a:gd name="T43" fmla="*/ 182 h 182"/>
                <a:gd name="T44" fmla="*/ 106 w 106"/>
                <a:gd name="T45" fmla="*/ 182 h 182"/>
                <a:gd name="T46" fmla="*/ 106 w 106"/>
                <a:gd name="T47" fmla="*/ 117 h 182"/>
                <a:gd name="T48" fmla="*/ 106 w 106"/>
                <a:gd name="T49" fmla="*/ 117 h 182"/>
                <a:gd name="T50" fmla="*/ 106 w 106"/>
                <a:gd name="T5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82">
                  <a:moveTo>
                    <a:pt x="106" y="0"/>
                  </a:moveTo>
                  <a:lnTo>
                    <a:pt x="106" y="0"/>
                  </a:lnTo>
                  <a:lnTo>
                    <a:pt x="40" y="0"/>
                  </a:lnTo>
                  <a:lnTo>
                    <a:pt x="36" y="0"/>
                  </a:lnTo>
                  <a:lnTo>
                    <a:pt x="0" y="30"/>
                  </a:lnTo>
                  <a:lnTo>
                    <a:pt x="32" y="59"/>
                  </a:lnTo>
                  <a:lnTo>
                    <a:pt x="40" y="59"/>
                  </a:lnTo>
                  <a:lnTo>
                    <a:pt x="40" y="95"/>
                  </a:lnTo>
                  <a:lnTo>
                    <a:pt x="40" y="117"/>
                  </a:lnTo>
                  <a:lnTo>
                    <a:pt x="40" y="182"/>
                  </a:lnTo>
                  <a:lnTo>
                    <a:pt x="52" y="182"/>
                  </a:lnTo>
                  <a:lnTo>
                    <a:pt x="52" y="117"/>
                  </a:lnTo>
                  <a:lnTo>
                    <a:pt x="58" y="117"/>
                  </a:lnTo>
                  <a:lnTo>
                    <a:pt x="58" y="182"/>
                  </a:lnTo>
                  <a:lnTo>
                    <a:pt x="70" y="182"/>
                  </a:lnTo>
                  <a:lnTo>
                    <a:pt x="70" y="117"/>
                  </a:lnTo>
                  <a:lnTo>
                    <a:pt x="76" y="117"/>
                  </a:lnTo>
                  <a:lnTo>
                    <a:pt x="76" y="182"/>
                  </a:lnTo>
                  <a:lnTo>
                    <a:pt x="88" y="182"/>
                  </a:lnTo>
                  <a:lnTo>
                    <a:pt x="88" y="117"/>
                  </a:lnTo>
                  <a:lnTo>
                    <a:pt x="96" y="117"/>
                  </a:lnTo>
                  <a:lnTo>
                    <a:pt x="96" y="182"/>
                  </a:lnTo>
                  <a:lnTo>
                    <a:pt x="106" y="182"/>
                  </a:lnTo>
                  <a:lnTo>
                    <a:pt x="106" y="117"/>
                  </a:lnTo>
                  <a:lnTo>
                    <a:pt x="106" y="117"/>
                  </a:lnTo>
                  <a:lnTo>
                    <a:pt x="1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8" name="Rectangle 107"/>
            <p:cNvSpPr>
              <a:spLocks noChangeArrowheads="1"/>
            </p:cNvSpPr>
            <p:nvPr/>
          </p:nvSpPr>
          <p:spPr bwMode="auto">
            <a:xfrm>
              <a:off x="8797389"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9" name="Freeform 108"/>
            <p:cNvSpPr/>
            <p:nvPr/>
          </p:nvSpPr>
          <p:spPr bwMode="auto">
            <a:xfrm>
              <a:off x="8621113"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9 w 197"/>
                <a:gd name="T15" fmla="*/ 68 h 175"/>
                <a:gd name="T16" fmla="*/ 16 w 197"/>
                <a:gd name="T17" fmla="*/ 123 h 175"/>
                <a:gd name="T18" fmla="*/ 55 w 197"/>
                <a:gd name="T19" fmla="*/ 123 h 175"/>
                <a:gd name="T20" fmla="*/ 0 w 197"/>
                <a:gd name="T21" fmla="*/ 175 h 175"/>
                <a:gd name="T22" fmla="*/ 87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9" y="68"/>
                  </a:lnTo>
                  <a:lnTo>
                    <a:pt x="16" y="123"/>
                  </a:lnTo>
                  <a:lnTo>
                    <a:pt x="55" y="123"/>
                  </a:lnTo>
                  <a:lnTo>
                    <a:pt x="0" y="175"/>
                  </a:lnTo>
                  <a:lnTo>
                    <a:pt x="87"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0" name="Rectangle 109"/>
            <p:cNvSpPr>
              <a:spLocks noChangeArrowheads="1"/>
            </p:cNvSpPr>
            <p:nvPr/>
          </p:nvSpPr>
          <p:spPr bwMode="auto">
            <a:xfrm>
              <a:off x="9200592"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1" name="Freeform 110"/>
            <p:cNvSpPr/>
            <p:nvPr/>
          </p:nvSpPr>
          <p:spPr bwMode="auto">
            <a:xfrm>
              <a:off x="9024318"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9 w 197"/>
                <a:gd name="T15" fmla="*/ 68 h 175"/>
                <a:gd name="T16" fmla="*/ 16 w 197"/>
                <a:gd name="T17" fmla="*/ 123 h 175"/>
                <a:gd name="T18" fmla="*/ 54 w 197"/>
                <a:gd name="T19" fmla="*/ 123 h 175"/>
                <a:gd name="T20" fmla="*/ 0 w 197"/>
                <a:gd name="T21" fmla="*/ 175 h 175"/>
                <a:gd name="T22" fmla="*/ 87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9" y="68"/>
                  </a:lnTo>
                  <a:lnTo>
                    <a:pt x="16" y="123"/>
                  </a:lnTo>
                  <a:lnTo>
                    <a:pt x="54" y="123"/>
                  </a:lnTo>
                  <a:lnTo>
                    <a:pt x="0" y="175"/>
                  </a:lnTo>
                  <a:lnTo>
                    <a:pt x="87"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2" name="Rectangle 111"/>
            <p:cNvSpPr>
              <a:spLocks noChangeArrowheads="1"/>
            </p:cNvSpPr>
            <p:nvPr/>
          </p:nvSpPr>
          <p:spPr bwMode="auto">
            <a:xfrm>
              <a:off x="9601770" y="4259531"/>
              <a:ext cx="46602"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3" name="Freeform 112"/>
            <p:cNvSpPr/>
            <p:nvPr/>
          </p:nvSpPr>
          <p:spPr bwMode="auto">
            <a:xfrm>
              <a:off x="9427521"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8" y="68"/>
                  </a:lnTo>
                  <a:lnTo>
                    <a:pt x="16" y="123"/>
                  </a:lnTo>
                  <a:lnTo>
                    <a:pt x="54" y="123"/>
                  </a:lnTo>
                  <a:lnTo>
                    <a:pt x="0" y="175"/>
                  </a:lnTo>
                  <a:lnTo>
                    <a:pt x="86"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4" name="Rectangle 113"/>
            <p:cNvSpPr>
              <a:spLocks noChangeArrowheads="1"/>
            </p:cNvSpPr>
            <p:nvPr/>
          </p:nvSpPr>
          <p:spPr bwMode="auto">
            <a:xfrm>
              <a:off x="10004975"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5" name="Freeform 114"/>
            <p:cNvSpPr/>
            <p:nvPr/>
          </p:nvSpPr>
          <p:spPr bwMode="auto">
            <a:xfrm>
              <a:off x="9830726"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6" name="Rectangle 115"/>
            <p:cNvSpPr>
              <a:spLocks noChangeArrowheads="1"/>
            </p:cNvSpPr>
            <p:nvPr/>
          </p:nvSpPr>
          <p:spPr bwMode="auto">
            <a:xfrm>
              <a:off x="10408178"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7" name="Freeform 116"/>
            <p:cNvSpPr/>
            <p:nvPr/>
          </p:nvSpPr>
          <p:spPr bwMode="auto">
            <a:xfrm>
              <a:off x="10233929" y="3864194"/>
              <a:ext cx="399152" cy="395339"/>
            </a:xfrm>
            <a:custGeom>
              <a:avLst/>
              <a:gdLst>
                <a:gd name="T0" fmla="*/ 197 w 197"/>
                <a:gd name="T1" fmla="*/ 175 h 175"/>
                <a:gd name="T2" fmla="*/ 145 w 197"/>
                <a:gd name="T3" fmla="*/ 123 h 175"/>
                <a:gd name="T4" fmla="*/ 183 w 197"/>
                <a:gd name="T5" fmla="*/ 123 h 175"/>
                <a:gd name="T6" fmla="*/ 128 w 197"/>
                <a:gd name="T7" fmla="*/ 68 h 175"/>
                <a:gd name="T8" fmla="*/ 167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8"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8" name="Rectangle 117"/>
            <p:cNvSpPr>
              <a:spLocks noChangeArrowheads="1"/>
            </p:cNvSpPr>
            <p:nvPr/>
          </p:nvSpPr>
          <p:spPr bwMode="auto">
            <a:xfrm>
              <a:off x="10811382"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9" name="Freeform 118"/>
            <p:cNvSpPr/>
            <p:nvPr/>
          </p:nvSpPr>
          <p:spPr bwMode="auto">
            <a:xfrm>
              <a:off x="10637133" y="3864194"/>
              <a:ext cx="399152" cy="395339"/>
            </a:xfrm>
            <a:custGeom>
              <a:avLst/>
              <a:gdLst>
                <a:gd name="T0" fmla="*/ 197 w 197"/>
                <a:gd name="T1" fmla="*/ 175 h 175"/>
                <a:gd name="T2" fmla="*/ 144 w 197"/>
                <a:gd name="T3" fmla="*/ 123 h 175"/>
                <a:gd name="T4" fmla="*/ 183 w 197"/>
                <a:gd name="T5" fmla="*/ 123 h 175"/>
                <a:gd name="T6" fmla="*/ 128 w 197"/>
                <a:gd name="T7" fmla="*/ 68 h 175"/>
                <a:gd name="T8" fmla="*/ 166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4" y="123"/>
                  </a:lnTo>
                  <a:lnTo>
                    <a:pt x="183" y="123"/>
                  </a:lnTo>
                  <a:lnTo>
                    <a:pt x="128" y="68"/>
                  </a:lnTo>
                  <a:lnTo>
                    <a:pt x="166"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3" name="Oval 130"/>
            <p:cNvSpPr>
              <a:spLocks noChangeArrowheads="1"/>
            </p:cNvSpPr>
            <p:nvPr/>
          </p:nvSpPr>
          <p:spPr bwMode="auto">
            <a:xfrm>
              <a:off x="10580150" y="2543840"/>
              <a:ext cx="270933" cy="273051"/>
            </a:xfrm>
            <a:prstGeom prst="ellipse">
              <a:avLst/>
            </a:prstGeom>
            <a:grpFill/>
            <a:ln>
              <a:noFill/>
            </a:ln>
          </p:spPr>
          <p:txBody>
            <a:bodyPr vert="horz" wrap="square" lIns="121920" tIns="60960" rIns="121920" bIns="60960" numCol="1" anchor="t" anchorCtr="0" compatLnSpc="1"/>
            <a:lstStyle/>
            <a:p>
              <a:endParaRPr lang="zh-CN" altLang="en-US" sz="2400"/>
            </a:p>
          </p:txBody>
        </p:sp>
        <p:sp>
          <p:nvSpPr>
            <p:cNvPr id="164" name="Freeform 131"/>
            <p:cNvSpPr/>
            <p:nvPr/>
          </p:nvSpPr>
          <p:spPr bwMode="auto">
            <a:xfrm>
              <a:off x="10656350" y="2380856"/>
              <a:ext cx="95251" cy="224367"/>
            </a:xfrm>
            <a:custGeom>
              <a:avLst/>
              <a:gdLst>
                <a:gd name="T0" fmla="*/ 24 w 45"/>
                <a:gd name="T1" fmla="*/ 106 h 106"/>
                <a:gd name="T2" fmla="*/ 24 w 45"/>
                <a:gd name="T3" fmla="*/ 106 h 106"/>
                <a:gd name="T4" fmla="*/ 0 w 45"/>
                <a:gd name="T5" fmla="*/ 0 h 106"/>
                <a:gd name="T6" fmla="*/ 45 w 45"/>
                <a:gd name="T7" fmla="*/ 0 h 106"/>
                <a:gd name="T8" fmla="*/ 24 w 45"/>
                <a:gd name="T9" fmla="*/ 106 h 106"/>
              </a:gdLst>
              <a:ahLst/>
              <a:cxnLst>
                <a:cxn ang="0">
                  <a:pos x="T0" y="T1"/>
                </a:cxn>
                <a:cxn ang="0">
                  <a:pos x="T2" y="T3"/>
                </a:cxn>
                <a:cxn ang="0">
                  <a:pos x="T4" y="T5"/>
                </a:cxn>
                <a:cxn ang="0">
                  <a:pos x="T6" y="T7"/>
                </a:cxn>
                <a:cxn ang="0">
                  <a:pos x="T8" y="T9"/>
                </a:cxn>
              </a:cxnLst>
              <a:rect l="0" t="0" r="r" b="b"/>
              <a:pathLst>
                <a:path w="45" h="106">
                  <a:moveTo>
                    <a:pt x="24" y="106"/>
                  </a:moveTo>
                  <a:lnTo>
                    <a:pt x="24" y="106"/>
                  </a:lnTo>
                  <a:lnTo>
                    <a:pt x="0" y="0"/>
                  </a:lnTo>
                  <a:lnTo>
                    <a:pt x="45" y="0"/>
                  </a:lnTo>
                  <a:lnTo>
                    <a:pt x="24" y="106"/>
                  </a:lnTo>
                  <a:close/>
                </a:path>
              </a:pathLst>
            </a:custGeom>
            <a:grpFill/>
            <a:ln>
              <a:noFill/>
            </a:ln>
          </p:spPr>
          <p:txBody>
            <a:bodyPr vert="horz" wrap="square" lIns="121920" tIns="60960" rIns="121920" bIns="60960" numCol="1" anchor="t" anchorCtr="0" compatLnSpc="1"/>
            <a:lstStyle/>
            <a:p>
              <a:endParaRPr lang="zh-CN" altLang="en-US" sz="2400"/>
            </a:p>
          </p:txBody>
        </p:sp>
        <p:sp>
          <p:nvSpPr>
            <p:cNvPr id="165" name="Freeform 132"/>
            <p:cNvSpPr/>
            <p:nvPr/>
          </p:nvSpPr>
          <p:spPr bwMode="auto">
            <a:xfrm>
              <a:off x="10465850" y="2427423"/>
              <a:ext cx="179917" cy="207433"/>
            </a:xfrm>
            <a:custGeom>
              <a:avLst/>
              <a:gdLst>
                <a:gd name="T0" fmla="*/ 85 w 85"/>
                <a:gd name="T1" fmla="*/ 98 h 98"/>
                <a:gd name="T2" fmla="*/ 85 w 85"/>
                <a:gd name="T3" fmla="*/ 98 h 98"/>
                <a:gd name="T4" fmla="*/ 0 w 85"/>
                <a:gd name="T5" fmla="*/ 29 h 98"/>
                <a:gd name="T6" fmla="*/ 35 w 85"/>
                <a:gd name="T7" fmla="*/ 0 h 98"/>
                <a:gd name="T8" fmla="*/ 85 w 85"/>
                <a:gd name="T9" fmla="*/ 98 h 98"/>
              </a:gdLst>
              <a:ahLst/>
              <a:cxnLst>
                <a:cxn ang="0">
                  <a:pos x="T0" y="T1"/>
                </a:cxn>
                <a:cxn ang="0">
                  <a:pos x="T2" y="T3"/>
                </a:cxn>
                <a:cxn ang="0">
                  <a:pos x="T4" y="T5"/>
                </a:cxn>
                <a:cxn ang="0">
                  <a:pos x="T6" y="T7"/>
                </a:cxn>
                <a:cxn ang="0">
                  <a:pos x="T8" y="T9"/>
                </a:cxn>
              </a:cxnLst>
              <a:rect l="0" t="0" r="r" b="b"/>
              <a:pathLst>
                <a:path w="85" h="98">
                  <a:moveTo>
                    <a:pt x="85" y="98"/>
                  </a:moveTo>
                  <a:lnTo>
                    <a:pt x="85" y="98"/>
                  </a:lnTo>
                  <a:lnTo>
                    <a:pt x="0" y="29"/>
                  </a:lnTo>
                  <a:lnTo>
                    <a:pt x="35" y="0"/>
                  </a:lnTo>
                  <a:lnTo>
                    <a:pt x="85" y="98"/>
                  </a:lnTo>
                  <a:close/>
                </a:path>
              </a:pathLst>
            </a:custGeom>
            <a:grpFill/>
            <a:ln>
              <a:noFill/>
            </a:ln>
          </p:spPr>
          <p:txBody>
            <a:bodyPr vert="horz" wrap="square" lIns="121920" tIns="60960" rIns="121920" bIns="60960" numCol="1" anchor="t" anchorCtr="0" compatLnSpc="1"/>
            <a:lstStyle/>
            <a:p>
              <a:endParaRPr lang="zh-CN" altLang="en-US" sz="2400"/>
            </a:p>
          </p:txBody>
        </p:sp>
        <p:sp>
          <p:nvSpPr>
            <p:cNvPr id="166" name="Freeform 133"/>
            <p:cNvSpPr/>
            <p:nvPr/>
          </p:nvSpPr>
          <p:spPr bwMode="auto">
            <a:xfrm>
              <a:off x="10404466" y="2598873"/>
              <a:ext cx="226484" cy="91017"/>
            </a:xfrm>
            <a:custGeom>
              <a:avLst/>
              <a:gdLst>
                <a:gd name="T0" fmla="*/ 107 w 107"/>
                <a:gd name="T1" fmla="*/ 41 h 43"/>
                <a:gd name="T2" fmla="*/ 107 w 107"/>
                <a:gd name="T3" fmla="*/ 41 h 43"/>
                <a:gd name="T4" fmla="*/ 0 w 107"/>
                <a:gd name="T5" fmla="*/ 43 h 43"/>
                <a:gd name="T6" fmla="*/ 7 w 107"/>
                <a:gd name="T7" fmla="*/ 0 h 43"/>
                <a:gd name="T8" fmla="*/ 107 w 107"/>
                <a:gd name="T9" fmla="*/ 41 h 43"/>
              </a:gdLst>
              <a:ahLst/>
              <a:cxnLst>
                <a:cxn ang="0">
                  <a:pos x="T0" y="T1"/>
                </a:cxn>
                <a:cxn ang="0">
                  <a:pos x="T2" y="T3"/>
                </a:cxn>
                <a:cxn ang="0">
                  <a:pos x="T4" y="T5"/>
                </a:cxn>
                <a:cxn ang="0">
                  <a:pos x="T6" y="T7"/>
                </a:cxn>
                <a:cxn ang="0">
                  <a:pos x="T8" y="T9"/>
                </a:cxn>
              </a:cxnLst>
              <a:rect l="0" t="0" r="r" b="b"/>
              <a:pathLst>
                <a:path w="107" h="43">
                  <a:moveTo>
                    <a:pt x="107" y="41"/>
                  </a:moveTo>
                  <a:lnTo>
                    <a:pt x="107" y="41"/>
                  </a:lnTo>
                  <a:lnTo>
                    <a:pt x="0" y="43"/>
                  </a:lnTo>
                  <a:lnTo>
                    <a:pt x="7" y="0"/>
                  </a:lnTo>
                  <a:lnTo>
                    <a:pt x="107" y="41"/>
                  </a:lnTo>
                  <a:close/>
                </a:path>
              </a:pathLst>
            </a:custGeom>
            <a:grpFill/>
            <a:ln>
              <a:noFill/>
            </a:ln>
          </p:spPr>
          <p:txBody>
            <a:bodyPr vert="horz" wrap="square" lIns="121920" tIns="60960" rIns="121920" bIns="60960" numCol="1" anchor="t" anchorCtr="0" compatLnSpc="1"/>
            <a:lstStyle/>
            <a:p>
              <a:endParaRPr lang="zh-CN" altLang="en-US" sz="2400"/>
            </a:p>
          </p:txBody>
        </p:sp>
        <p:sp>
          <p:nvSpPr>
            <p:cNvPr id="167" name="Freeform 134"/>
            <p:cNvSpPr/>
            <p:nvPr/>
          </p:nvSpPr>
          <p:spPr bwMode="auto">
            <a:xfrm>
              <a:off x="10436217" y="2736456"/>
              <a:ext cx="213784" cy="156633"/>
            </a:xfrm>
            <a:custGeom>
              <a:avLst/>
              <a:gdLst>
                <a:gd name="T0" fmla="*/ 101 w 101"/>
                <a:gd name="T1" fmla="*/ 0 h 74"/>
                <a:gd name="T2" fmla="*/ 101 w 101"/>
                <a:gd name="T3" fmla="*/ 0 h 74"/>
                <a:gd name="T4" fmla="*/ 21 w 101"/>
                <a:gd name="T5" fmla="*/ 74 h 74"/>
                <a:gd name="T6" fmla="*/ 0 w 101"/>
                <a:gd name="T7" fmla="*/ 36 h 74"/>
                <a:gd name="T8" fmla="*/ 101 w 101"/>
                <a:gd name="T9" fmla="*/ 0 h 74"/>
              </a:gdLst>
              <a:ahLst/>
              <a:cxnLst>
                <a:cxn ang="0">
                  <a:pos x="T0" y="T1"/>
                </a:cxn>
                <a:cxn ang="0">
                  <a:pos x="T2" y="T3"/>
                </a:cxn>
                <a:cxn ang="0">
                  <a:pos x="T4" y="T5"/>
                </a:cxn>
                <a:cxn ang="0">
                  <a:pos x="T6" y="T7"/>
                </a:cxn>
                <a:cxn ang="0">
                  <a:pos x="T8" y="T9"/>
                </a:cxn>
              </a:cxnLst>
              <a:rect l="0" t="0" r="r" b="b"/>
              <a:pathLst>
                <a:path w="101" h="74">
                  <a:moveTo>
                    <a:pt x="101" y="0"/>
                  </a:moveTo>
                  <a:lnTo>
                    <a:pt x="101" y="0"/>
                  </a:lnTo>
                  <a:lnTo>
                    <a:pt x="21" y="74"/>
                  </a:lnTo>
                  <a:lnTo>
                    <a:pt x="0" y="36"/>
                  </a:lnTo>
                  <a:lnTo>
                    <a:pt x="101"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68" name="Freeform 135"/>
            <p:cNvSpPr/>
            <p:nvPr/>
          </p:nvSpPr>
          <p:spPr bwMode="auto">
            <a:xfrm>
              <a:off x="10575917" y="2766089"/>
              <a:ext cx="120651" cy="232833"/>
            </a:xfrm>
            <a:custGeom>
              <a:avLst/>
              <a:gdLst>
                <a:gd name="T0" fmla="*/ 57 w 57"/>
                <a:gd name="T1" fmla="*/ 0 h 110"/>
                <a:gd name="T2" fmla="*/ 57 w 57"/>
                <a:gd name="T3" fmla="*/ 0 h 110"/>
                <a:gd name="T4" fmla="*/ 43 w 57"/>
                <a:gd name="T5" fmla="*/ 110 h 110"/>
                <a:gd name="T6" fmla="*/ 0 w 57"/>
                <a:gd name="T7" fmla="*/ 94 h 110"/>
                <a:gd name="T8" fmla="*/ 57 w 57"/>
                <a:gd name="T9" fmla="*/ 0 h 110"/>
              </a:gdLst>
              <a:ahLst/>
              <a:cxnLst>
                <a:cxn ang="0">
                  <a:pos x="T0" y="T1"/>
                </a:cxn>
                <a:cxn ang="0">
                  <a:pos x="T2" y="T3"/>
                </a:cxn>
                <a:cxn ang="0">
                  <a:pos x="T4" y="T5"/>
                </a:cxn>
                <a:cxn ang="0">
                  <a:pos x="T6" y="T7"/>
                </a:cxn>
                <a:cxn ang="0">
                  <a:pos x="T8" y="T9"/>
                </a:cxn>
              </a:cxnLst>
              <a:rect l="0" t="0" r="r" b="b"/>
              <a:pathLst>
                <a:path w="57" h="110">
                  <a:moveTo>
                    <a:pt x="57" y="0"/>
                  </a:moveTo>
                  <a:lnTo>
                    <a:pt x="57" y="0"/>
                  </a:lnTo>
                  <a:lnTo>
                    <a:pt x="43" y="110"/>
                  </a:lnTo>
                  <a:lnTo>
                    <a:pt x="0" y="94"/>
                  </a:lnTo>
                  <a:lnTo>
                    <a:pt x="57"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69" name="Freeform 136"/>
            <p:cNvSpPr/>
            <p:nvPr/>
          </p:nvSpPr>
          <p:spPr bwMode="auto">
            <a:xfrm>
              <a:off x="10770650" y="2761856"/>
              <a:ext cx="120651" cy="228600"/>
            </a:xfrm>
            <a:custGeom>
              <a:avLst/>
              <a:gdLst>
                <a:gd name="T0" fmla="*/ 0 w 57"/>
                <a:gd name="T1" fmla="*/ 0 h 108"/>
                <a:gd name="T2" fmla="*/ 0 w 57"/>
                <a:gd name="T3" fmla="*/ 0 h 108"/>
                <a:gd name="T4" fmla="*/ 57 w 57"/>
                <a:gd name="T5" fmla="*/ 91 h 108"/>
                <a:gd name="T6" fmla="*/ 15 w 57"/>
                <a:gd name="T7" fmla="*/ 108 h 108"/>
                <a:gd name="T8" fmla="*/ 0 w 57"/>
                <a:gd name="T9" fmla="*/ 0 h 108"/>
              </a:gdLst>
              <a:ahLst/>
              <a:cxnLst>
                <a:cxn ang="0">
                  <a:pos x="T0" y="T1"/>
                </a:cxn>
                <a:cxn ang="0">
                  <a:pos x="T2" y="T3"/>
                </a:cxn>
                <a:cxn ang="0">
                  <a:pos x="T4" y="T5"/>
                </a:cxn>
                <a:cxn ang="0">
                  <a:pos x="T6" y="T7"/>
                </a:cxn>
                <a:cxn ang="0">
                  <a:pos x="T8" y="T9"/>
                </a:cxn>
              </a:cxnLst>
              <a:rect l="0" t="0" r="r" b="b"/>
              <a:pathLst>
                <a:path w="57" h="108">
                  <a:moveTo>
                    <a:pt x="0" y="0"/>
                  </a:moveTo>
                  <a:lnTo>
                    <a:pt x="0" y="0"/>
                  </a:lnTo>
                  <a:lnTo>
                    <a:pt x="57" y="91"/>
                  </a:lnTo>
                  <a:lnTo>
                    <a:pt x="15" y="108"/>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0" name="Freeform 137"/>
            <p:cNvSpPr/>
            <p:nvPr/>
          </p:nvSpPr>
          <p:spPr bwMode="auto">
            <a:xfrm>
              <a:off x="10802400" y="2721640"/>
              <a:ext cx="224367" cy="135467"/>
            </a:xfrm>
            <a:custGeom>
              <a:avLst/>
              <a:gdLst>
                <a:gd name="T0" fmla="*/ 0 w 106"/>
                <a:gd name="T1" fmla="*/ 0 h 64"/>
                <a:gd name="T2" fmla="*/ 0 w 106"/>
                <a:gd name="T3" fmla="*/ 0 h 64"/>
                <a:gd name="T4" fmla="*/ 106 w 106"/>
                <a:gd name="T5" fmla="*/ 26 h 64"/>
                <a:gd name="T6" fmla="*/ 87 w 106"/>
                <a:gd name="T7" fmla="*/ 64 h 64"/>
                <a:gd name="T8" fmla="*/ 0 w 106"/>
                <a:gd name="T9" fmla="*/ 0 h 64"/>
              </a:gdLst>
              <a:ahLst/>
              <a:cxnLst>
                <a:cxn ang="0">
                  <a:pos x="T0" y="T1"/>
                </a:cxn>
                <a:cxn ang="0">
                  <a:pos x="T2" y="T3"/>
                </a:cxn>
                <a:cxn ang="0">
                  <a:pos x="T4" y="T5"/>
                </a:cxn>
                <a:cxn ang="0">
                  <a:pos x="T6" y="T7"/>
                </a:cxn>
                <a:cxn ang="0">
                  <a:pos x="T8" y="T9"/>
                </a:cxn>
              </a:cxnLst>
              <a:rect l="0" t="0" r="r" b="b"/>
              <a:pathLst>
                <a:path w="106" h="64">
                  <a:moveTo>
                    <a:pt x="0" y="0"/>
                  </a:moveTo>
                  <a:lnTo>
                    <a:pt x="0" y="0"/>
                  </a:lnTo>
                  <a:lnTo>
                    <a:pt x="106" y="26"/>
                  </a:lnTo>
                  <a:lnTo>
                    <a:pt x="87" y="64"/>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1" name="Freeform 138"/>
            <p:cNvSpPr/>
            <p:nvPr/>
          </p:nvSpPr>
          <p:spPr bwMode="auto">
            <a:xfrm>
              <a:off x="10806633" y="2569240"/>
              <a:ext cx="226484" cy="91017"/>
            </a:xfrm>
            <a:custGeom>
              <a:avLst/>
              <a:gdLst>
                <a:gd name="T0" fmla="*/ 0 w 107"/>
                <a:gd name="T1" fmla="*/ 38 h 43"/>
                <a:gd name="T2" fmla="*/ 0 w 107"/>
                <a:gd name="T3" fmla="*/ 38 h 43"/>
                <a:gd name="T4" fmla="*/ 100 w 107"/>
                <a:gd name="T5" fmla="*/ 0 h 43"/>
                <a:gd name="T6" fmla="*/ 107 w 107"/>
                <a:gd name="T7" fmla="*/ 43 h 43"/>
                <a:gd name="T8" fmla="*/ 0 w 107"/>
                <a:gd name="T9" fmla="*/ 38 h 43"/>
              </a:gdLst>
              <a:ahLst/>
              <a:cxnLst>
                <a:cxn ang="0">
                  <a:pos x="T0" y="T1"/>
                </a:cxn>
                <a:cxn ang="0">
                  <a:pos x="T2" y="T3"/>
                </a:cxn>
                <a:cxn ang="0">
                  <a:pos x="T4" y="T5"/>
                </a:cxn>
                <a:cxn ang="0">
                  <a:pos x="T6" y="T7"/>
                </a:cxn>
                <a:cxn ang="0">
                  <a:pos x="T8" y="T9"/>
                </a:cxn>
              </a:cxnLst>
              <a:rect l="0" t="0" r="r" b="b"/>
              <a:pathLst>
                <a:path w="107" h="43">
                  <a:moveTo>
                    <a:pt x="0" y="38"/>
                  </a:moveTo>
                  <a:lnTo>
                    <a:pt x="0" y="38"/>
                  </a:lnTo>
                  <a:lnTo>
                    <a:pt x="100" y="0"/>
                  </a:lnTo>
                  <a:lnTo>
                    <a:pt x="107" y="43"/>
                  </a:lnTo>
                  <a:lnTo>
                    <a:pt x="0" y="38"/>
                  </a:lnTo>
                  <a:close/>
                </a:path>
              </a:pathLst>
            </a:custGeom>
            <a:grpFill/>
            <a:ln>
              <a:noFill/>
            </a:ln>
          </p:spPr>
          <p:txBody>
            <a:bodyPr vert="horz" wrap="square" lIns="121920" tIns="60960" rIns="121920" bIns="60960" numCol="1" anchor="t" anchorCtr="0" compatLnSpc="1"/>
            <a:lstStyle/>
            <a:p>
              <a:endParaRPr lang="zh-CN" altLang="en-US" sz="2400"/>
            </a:p>
          </p:txBody>
        </p:sp>
        <p:sp>
          <p:nvSpPr>
            <p:cNvPr id="172" name="Freeform 139"/>
            <p:cNvSpPr/>
            <p:nvPr/>
          </p:nvSpPr>
          <p:spPr bwMode="auto">
            <a:xfrm>
              <a:off x="10766417" y="2406256"/>
              <a:ext cx="179917" cy="203200"/>
            </a:xfrm>
            <a:custGeom>
              <a:avLst/>
              <a:gdLst>
                <a:gd name="T0" fmla="*/ 0 w 85"/>
                <a:gd name="T1" fmla="*/ 96 h 96"/>
                <a:gd name="T2" fmla="*/ 0 w 85"/>
                <a:gd name="T3" fmla="*/ 96 h 96"/>
                <a:gd name="T4" fmla="*/ 52 w 85"/>
                <a:gd name="T5" fmla="*/ 0 h 96"/>
                <a:gd name="T6" fmla="*/ 85 w 85"/>
                <a:gd name="T7" fmla="*/ 29 h 96"/>
                <a:gd name="T8" fmla="*/ 0 w 85"/>
                <a:gd name="T9" fmla="*/ 96 h 96"/>
              </a:gdLst>
              <a:ahLst/>
              <a:cxnLst>
                <a:cxn ang="0">
                  <a:pos x="T0" y="T1"/>
                </a:cxn>
                <a:cxn ang="0">
                  <a:pos x="T2" y="T3"/>
                </a:cxn>
                <a:cxn ang="0">
                  <a:pos x="T4" y="T5"/>
                </a:cxn>
                <a:cxn ang="0">
                  <a:pos x="T6" y="T7"/>
                </a:cxn>
                <a:cxn ang="0">
                  <a:pos x="T8" y="T9"/>
                </a:cxn>
              </a:cxnLst>
              <a:rect l="0" t="0" r="r" b="b"/>
              <a:pathLst>
                <a:path w="85" h="96">
                  <a:moveTo>
                    <a:pt x="0" y="96"/>
                  </a:moveTo>
                  <a:lnTo>
                    <a:pt x="0" y="96"/>
                  </a:lnTo>
                  <a:lnTo>
                    <a:pt x="52" y="0"/>
                  </a:lnTo>
                  <a:lnTo>
                    <a:pt x="85" y="29"/>
                  </a:lnTo>
                  <a:lnTo>
                    <a:pt x="0" y="96"/>
                  </a:lnTo>
                  <a:close/>
                </a:path>
              </a:pathLst>
            </a:custGeom>
            <a:grpFill/>
            <a:ln>
              <a:noFill/>
            </a:ln>
          </p:spPr>
          <p:txBody>
            <a:bodyPr vert="horz" wrap="square" lIns="121920" tIns="60960" rIns="121920" bIns="60960" numCol="1" anchor="t" anchorCtr="0" compatLnSpc="1"/>
            <a:lstStyle/>
            <a:p>
              <a:endParaRPr lang="zh-CN" altLang="en-US" sz="2400"/>
            </a:p>
          </p:txBody>
        </p:sp>
        <p:sp>
          <p:nvSpPr>
            <p:cNvPr id="173" name="Freeform 140"/>
            <p:cNvSpPr/>
            <p:nvPr/>
          </p:nvSpPr>
          <p:spPr bwMode="auto">
            <a:xfrm>
              <a:off x="9928217" y="2598873"/>
              <a:ext cx="973667" cy="558801"/>
            </a:xfrm>
            <a:custGeom>
              <a:avLst/>
              <a:gdLst>
                <a:gd name="T0" fmla="*/ 180 w 194"/>
                <a:gd name="T1" fmla="*/ 110 h 110"/>
                <a:gd name="T2" fmla="*/ 194 w 194"/>
                <a:gd name="T3" fmla="*/ 84 h 110"/>
                <a:gd name="T4" fmla="*/ 142 w 194"/>
                <a:gd name="T5" fmla="*/ 44 h 110"/>
                <a:gd name="T6" fmla="*/ 108 w 194"/>
                <a:gd name="T7" fmla="*/ 9 h 110"/>
                <a:gd name="T8" fmla="*/ 54 w 194"/>
                <a:gd name="T9" fmla="*/ 37 h 110"/>
                <a:gd name="T10" fmla="*/ 23 w 194"/>
                <a:gd name="T11" fmla="*/ 110 h 110"/>
                <a:gd name="T12" fmla="*/ 180 w 19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4" h="110">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4" name="Oval 141"/>
            <p:cNvSpPr>
              <a:spLocks noChangeArrowheads="1"/>
            </p:cNvSpPr>
            <p:nvPr/>
          </p:nvSpPr>
          <p:spPr bwMode="auto">
            <a:xfrm>
              <a:off x="6888684" y="2780907"/>
              <a:ext cx="275167" cy="275167"/>
            </a:xfrm>
            <a:prstGeom prst="ellipse">
              <a:avLst/>
            </a:prstGeom>
            <a:grpFill/>
            <a:ln>
              <a:noFill/>
            </a:ln>
          </p:spPr>
          <p:txBody>
            <a:bodyPr vert="horz" wrap="square" lIns="121920" tIns="60960" rIns="121920" bIns="60960" numCol="1" anchor="t" anchorCtr="0" compatLnSpc="1"/>
            <a:lstStyle/>
            <a:p>
              <a:endParaRPr lang="zh-CN" altLang="en-US" sz="2400"/>
            </a:p>
          </p:txBody>
        </p:sp>
        <p:sp>
          <p:nvSpPr>
            <p:cNvPr id="175" name="Freeform 142"/>
            <p:cNvSpPr/>
            <p:nvPr/>
          </p:nvSpPr>
          <p:spPr bwMode="auto">
            <a:xfrm>
              <a:off x="6969117" y="2620040"/>
              <a:ext cx="88900" cy="222251"/>
            </a:xfrm>
            <a:custGeom>
              <a:avLst/>
              <a:gdLst>
                <a:gd name="T0" fmla="*/ 21 w 42"/>
                <a:gd name="T1" fmla="*/ 105 h 105"/>
                <a:gd name="T2" fmla="*/ 21 w 42"/>
                <a:gd name="T3" fmla="*/ 105 h 105"/>
                <a:gd name="T4" fmla="*/ 0 w 42"/>
                <a:gd name="T5" fmla="*/ 0 h 105"/>
                <a:gd name="T6" fmla="*/ 42 w 42"/>
                <a:gd name="T7" fmla="*/ 0 h 105"/>
                <a:gd name="T8" fmla="*/ 21 w 42"/>
                <a:gd name="T9" fmla="*/ 105 h 105"/>
              </a:gdLst>
              <a:ahLst/>
              <a:cxnLst>
                <a:cxn ang="0">
                  <a:pos x="T0" y="T1"/>
                </a:cxn>
                <a:cxn ang="0">
                  <a:pos x="T2" y="T3"/>
                </a:cxn>
                <a:cxn ang="0">
                  <a:pos x="T4" y="T5"/>
                </a:cxn>
                <a:cxn ang="0">
                  <a:pos x="T6" y="T7"/>
                </a:cxn>
                <a:cxn ang="0">
                  <a:pos x="T8" y="T9"/>
                </a:cxn>
              </a:cxnLst>
              <a:rect l="0" t="0" r="r" b="b"/>
              <a:pathLst>
                <a:path w="42" h="105">
                  <a:moveTo>
                    <a:pt x="21" y="105"/>
                  </a:moveTo>
                  <a:lnTo>
                    <a:pt x="21" y="105"/>
                  </a:lnTo>
                  <a:lnTo>
                    <a:pt x="0" y="0"/>
                  </a:lnTo>
                  <a:lnTo>
                    <a:pt x="42" y="0"/>
                  </a:lnTo>
                  <a:lnTo>
                    <a:pt x="21" y="105"/>
                  </a:lnTo>
                  <a:close/>
                </a:path>
              </a:pathLst>
            </a:custGeom>
            <a:grpFill/>
            <a:ln>
              <a:noFill/>
            </a:ln>
          </p:spPr>
          <p:txBody>
            <a:bodyPr vert="horz" wrap="square" lIns="121920" tIns="60960" rIns="121920" bIns="60960" numCol="1" anchor="t" anchorCtr="0" compatLnSpc="1"/>
            <a:lstStyle/>
            <a:p>
              <a:endParaRPr lang="zh-CN" altLang="en-US" sz="2400"/>
            </a:p>
          </p:txBody>
        </p:sp>
        <p:sp>
          <p:nvSpPr>
            <p:cNvPr id="176" name="Freeform 143"/>
            <p:cNvSpPr/>
            <p:nvPr/>
          </p:nvSpPr>
          <p:spPr bwMode="auto">
            <a:xfrm>
              <a:off x="6778617" y="2664489"/>
              <a:ext cx="179917" cy="209551"/>
            </a:xfrm>
            <a:custGeom>
              <a:avLst/>
              <a:gdLst>
                <a:gd name="T0" fmla="*/ 85 w 85"/>
                <a:gd name="T1" fmla="*/ 99 h 99"/>
                <a:gd name="T2" fmla="*/ 85 w 85"/>
                <a:gd name="T3" fmla="*/ 99 h 99"/>
                <a:gd name="T4" fmla="*/ 0 w 85"/>
                <a:gd name="T5" fmla="*/ 29 h 99"/>
                <a:gd name="T6" fmla="*/ 33 w 85"/>
                <a:gd name="T7" fmla="*/ 0 h 99"/>
                <a:gd name="T8" fmla="*/ 85 w 85"/>
                <a:gd name="T9" fmla="*/ 99 h 99"/>
              </a:gdLst>
              <a:ahLst/>
              <a:cxnLst>
                <a:cxn ang="0">
                  <a:pos x="T0" y="T1"/>
                </a:cxn>
                <a:cxn ang="0">
                  <a:pos x="T2" y="T3"/>
                </a:cxn>
                <a:cxn ang="0">
                  <a:pos x="T4" y="T5"/>
                </a:cxn>
                <a:cxn ang="0">
                  <a:pos x="T6" y="T7"/>
                </a:cxn>
                <a:cxn ang="0">
                  <a:pos x="T8" y="T9"/>
                </a:cxn>
              </a:cxnLst>
              <a:rect l="0" t="0" r="r" b="b"/>
              <a:pathLst>
                <a:path w="85" h="99">
                  <a:moveTo>
                    <a:pt x="85" y="99"/>
                  </a:moveTo>
                  <a:lnTo>
                    <a:pt x="85" y="99"/>
                  </a:lnTo>
                  <a:lnTo>
                    <a:pt x="0" y="29"/>
                  </a:lnTo>
                  <a:lnTo>
                    <a:pt x="33" y="0"/>
                  </a:lnTo>
                  <a:lnTo>
                    <a:pt x="85" y="99"/>
                  </a:lnTo>
                  <a:close/>
                </a:path>
              </a:pathLst>
            </a:custGeom>
            <a:grpFill/>
            <a:ln>
              <a:noFill/>
            </a:ln>
          </p:spPr>
          <p:txBody>
            <a:bodyPr vert="horz" wrap="square" lIns="121920" tIns="60960" rIns="121920" bIns="60960" numCol="1" anchor="t" anchorCtr="0" compatLnSpc="1"/>
            <a:lstStyle/>
            <a:p>
              <a:endParaRPr lang="zh-CN" altLang="en-US" sz="2400"/>
            </a:p>
          </p:txBody>
        </p:sp>
        <p:sp>
          <p:nvSpPr>
            <p:cNvPr id="177" name="Freeform 144"/>
            <p:cNvSpPr/>
            <p:nvPr/>
          </p:nvSpPr>
          <p:spPr bwMode="auto">
            <a:xfrm>
              <a:off x="6713000" y="2838056"/>
              <a:ext cx="230717" cy="91017"/>
            </a:xfrm>
            <a:custGeom>
              <a:avLst/>
              <a:gdLst>
                <a:gd name="T0" fmla="*/ 109 w 109"/>
                <a:gd name="T1" fmla="*/ 40 h 43"/>
                <a:gd name="T2" fmla="*/ 109 w 109"/>
                <a:gd name="T3" fmla="*/ 40 h 43"/>
                <a:gd name="T4" fmla="*/ 0 w 109"/>
                <a:gd name="T5" fmla="*/ 43 h 43"/>
                <a:gd name="T6" fmla="*/ 7 w 109"/>
                <a:gd name="T7" fmla="*/ 0 h 43"/>
                <a:gd name="T8" fmla="*/ 109 w 109"/>
                <a:gd name="T9" fmla="*/ 40 h 43"/>
              </a:gdLst>
              <a:ahLst/>
              <a:cxnLst>
                <a:cxn ang="0">
                  <a:pos x="T0" y="T1"/>
                </a:cxn>
                <a:cxn ang="0">
                  <a:pos x="T2" y="T3"/>
                </a:cxn>
                <a:cxn ang="0">
                  <a:pos x="T4" y="T5"/>
                </a:cxn>
                <a:cxn ang="0">
                  <a:pos x="T6" y="T7"/>
                </a:cxn>
                <a:cxn ang="0">
                  <a:pos x="T8" y="T9"/>
                </a:cxn>
              </a:cxnLst>
              <a:rect l="0" t="0" r="r" b="b"/>
              <a:pathLst>
                <a:path w="109" h="43">
                  <a:moveTo>
                    <a:pt x="109" y="40"/>
                  </a:moveTo>
                  <a:lnTo>
                    <a:pt x="109" y="40"/>
                  </a:lnTo>
                  <a:lnTo>
                    <a:pt x="0" y="43"/>
                  </a:lnTo>
                  <a:lnTo>
                    <a:pt x="7" y="0"/>
                  </a:lnTo>
                  <a:lnTo>
                    <a:pt x="109" y="4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8" name="Freeform 145"/>
            <p:cNvSpPr/>
            <p:nvPr/>
          </p:nvSpPr>
          <p:spPr bwMode="auto">
            <a:xfrm>
              <a:off x="6742633" y="2973524"/>
              <a:ext cx="220133" cy="158751"/>
            </a:xfrm>
            <a:custGeom>
              <a:avLst/>
              <a:gdLst>
                <a:gd name="T0" fmla="*/ 104 w 104"/>
                <a:gd name="T1" fmla="*/ 0 h 75"/>
                <a:gd name="T2" fmla="*/ 104 w 104"/>
                <a:gd name="T3" fmla="*/ 0 h 75"/>
                <a:gd name="T4" fmla="*/ 24 w 104"/>
                <a:gd name="T5" fmla="*/ 75 h 75"/>
                <a:gd name="T6" fmla="*/ 0 w 104"/>
                <a:gd name="T7" fmla="*/ 36 h 75"/>
                <a:gd name="T8" fmla="*/ 104 w 104"/>
                <a:gd name="T9" fmla="*/ 0 h 75"/>
              </a:gdLst>
              <a:ahLst/>
              <a:cxnLst>
                <a:cxn ang="0">
                  <a:pos x="T0" y="T1"/>
                </a:cxn>
                <a:cxn ang="0">
                  <a:pos x="T2" y="T3"/>
                </a:cxn>
                <a:cxn ang="0">
                  <a:pos x="T4" y="T5"/>
                </a:cxn>
                <a:cxn ang="0">
                  <a:pos x="T6" y="T7"/>
                </a:cxn>
                <a:cxn ang="0">
                  <a:pos x="T8" y="T9"/>
                </a:cxn>
              </a:cxnLst>
              <a:rect l="0" t="0" r="r" b="b"/>
              <a:pathLst>
                <a:path w="104" h="75">
                  <a:moveTo>
                    <a:pt x="104" y="0"/>
                  </a:moveTo>
                  <a:lnTo>
                    <a:pt x="104" y="0"/>
                  </a:lnTo>
                  <a:lnTo>
                    <a:pt x="24" y="75"/>
                  </a:lnTo>
                  <a:lnTo>
                    <a:pt x="0" y="36"/>
                  </a:lnTo>
                  <a:lnTo>
                    <a:pt x="104"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9" name="Freeform 146"/>
            <p:cNvSpPr/>
            <p:nvPr/>
          </p:nvSpPr>
          <p:spPr bwMode="auto">
            <a:xfrm>
              <a:off x="6888684" y="3005273"/>
              <a:ext cx="120651" cy="226484"/>
            </a:xfrm>
            <a:custGeom>
              <a:avLst/>
              <a:gdLst>
                <a:gd name="T0" fmla="*/ 57 w 57"/>
                <a:gd name="T1" fmla="*/ 0 h 107"/>
                <a:gd name="T2" fmla="*/ 57 w 57"/>
                <a:gd name="T3" fmla="*/ 0 h 107"/>
                <a:gd name="T4" fmla="*/ 40 w 57"/>
                <a:gd name="T5" fmla="*/ 107 h 107"/>
                <a:gd name="T6" fmla="*/ 0 w 57"/>
                <a:gd name="T7" fmla="*/ 93 h 107"/>
                <a:gd name="T8" fmla="*/ 57 w 57"/>
                <a:gd name="T9" fmla="*/ 0 h 107"/>
              </a:gdLst>
              <a:ahLst/>
              <a:cxnLst>
                <a:cxn ang="0">
                  <a:pos x="T0" y="T1"/>
                </a:cxn>
                <a:cxn ang="0">
                  <a:pos x="T2" y="T3"/>
                </a:cxn>
                <a:cxn ang="0">
                  <a:pos x="T4" y="T5"/>
                </a:cxn>
                <a:cxn ang="0">
                  <a:pos x="T6" y="T7"/>
                </a:cxn>
                <a:cxn ang="0">
                  <a:pos x="T8" y="T9"/>
                </a:cxn>
              </a:cxnLst>
              <a:rect l="0" t="0" r="r" b="b"/>
              <a:pathLst>
                <a:path w="57" h="107">
                  <a:moveTo>
                    <a:pt x="57" y="0"/>
                  </a:moveTo>
                  <a:lnTo>
                    <a:pt x="57" y="0"/>
                  </a:lnTo>
                  <a:lnTo>
                    <a:pt x="40" y="107"/>
                  </a:lnTo>
                  <a:lnTo>
                    <a:pt x="0" y="93"/>
                  </a:lnTo>
                  <a:lnTo>
                    <a:pt x="57"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0" name="Freeform 147"/>
            <p:cNvSpPr/>
            <p:nvPr/>
          </p:nvSpPr>
          <p:spPr bwMode="auto">
            <a:xfrm>
              <a:off x="7079184" y="2998924"/>
              <a:ext cx="120651" cy="228600"/>
            </a:xfrm>
            <a:custGeom>
              <a:avLst/>
              <a:gdLst>
                <a:gd name="T0" fmla="*/ 0 w 57"/>
                <a:gd name="T1" fmla="*/ 0 h 108"/>
                <a:gd name="T2" fmla="*/ 0 w 57"/>
                <a:gd name="T3" fmla="*/ 0 h 108"/>
                <a:gd name="T4" fmla="*/ 57 w 57"/>
                <a:gd name="T5" fmla="*/ 91 h 108"/>
                <a:gd name="T6" fmla="*/ 16 w 57"/>
                <a:gd name="T7" fmla="*/ 108 h 108"/>
                <a:gd name="T8" fmla="*/ 0 w 57"/>
                <a:gd name="T9" fmla="*/ 0 h 108"/>
              </a:gdLst>
              <a:ahLst/>
              <a:cxnLst>
                <a:cxn ang="0">
                  <a:pos x="T0" y="T1"/>
                </a:cxn>
                <a:cxn ang="0">
                  <a:pos x="T2" y="T3"/>
                </a:cxn>
                <a:cxn ang="0">
                  <a:pos x="T4" y="T5"/>
                </a:cxn>
                <a:cxn ang="0">
                  <a:pos x="T6" y="T7"/>
                </a:cxn>
                <a:cxn ang="0">
                  <a:pos x="T8" y="T9"/>
                </a:cxn>
              </a:cxnLst>
              <a:rect l="0" t="0" r="r" b="b"/>
              <a:pathLst>
                <a:path w="57" h="108">
                  <a:moveTo>
                    <a:pt x="0" y="0"/>
                  </a:moveTo>
                  <a:lnTo>
                    <a:pt x="0" y="0"/>
                  </a:lnTo>
                  <a:lnTo>
                    <a:pt x="57" y="91"/>
                  </a:lnTo>
                  <a:lnTo>
                    <a:pt x="16" y="108"/>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1" name="Freeform 148"/>
            <p:cNvSpPr/>
            <p:nvPr/>
          </p:nvSpPr>
          <p:spPr bwMode="auto">
            <a:xfrm>
              <a:off x="7113051" y="2958706"/>
              <a:ext cx="222251" cy="137584"/>
            </a:xfrm>
            <a:custGeom>
              <a:avLst/>
              <a:gdLst>
                <a:gd name="T0" fmla="*/ 0 w 105"/>
                <a:gd name="T1" fmla="*/ 0 h 65"/>
                <a:gd name="T2" fmla="*/ 0 w 105"/>
                <a:gd name="T3" fmla="*/ 0 h 65"/>
                <a:gd name="T4" fmla="*/ 105 w 105"/>
                <a:gd name="T5" fmla="*/ 27 h 65"/>
                <a:gd name="T6" fmla="*/ 86 w 105"/>
                <a:gd name="T7" fmla="*/ 65 h 65"/>
                <a:gd name="T8" fmla="*/ 0 w 105"/>
                <a:gd name="T9" fmla="*/ 0 h 65"/>
              </a:gdLst>
              <a:ahLst/>
              <a:cxnLst>
                <a:cxn ang="0">
                  <a:pos x="T0" y="T1"/>
                </a:cxn>
                <a:cxn ang="0">
                  <a:pos x="T2" y="T3"/>
                </a:cxn>
                <a:cxn ang="0">
                  <a:pos x="T4" y="T5"/>
                </a:cxn>
                <a:cxn ang="0">
                  <a:pos x="T6" y="T7"/>
                </a:cxn>
                <a:cxn ang="0">
                  <a:pos x="T8" y="T9"/>
                </a:cxn>
              </a:cxnLst>
              <a:rect l="0" t="0" r="r" b="b"/>
              <a:pathLst>
                <a:path w="105" h="65">
                  <a:moveTo>
                    <a:pt x="0" y="0"/>
                  </a:moveTo>
                  <a:lnTo>
                    <a:pt x="0" y="0"/>
                  </a:lnTo>
                  <a:lnTo>
                    <a:pt x="105" y="27"/>
                  </a:lnTo>
                  <a:lnTo>
                    <a:pt x="86" y="65"/>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2" name="Freeform 149"/>
            <p:cNvSpPr/>
            <p:nvPr/>
          </p:nvSpPr>
          <p:spPr bwMode="auto">
            <a:xfrm>
              <a:off x="7113051" y="2802073"/>
              <a:ext cx="230717" cy="97367"/>
            </a:xfrm>
            <a:custGeom>
              <a:avLst/>
              <a:gdLst>
                <a:gd name="T0" fmla="*/ 0 w 109"/>
                <a:gd name="T1" fmla="*/ 41 h 46"/>
                <a:gd name="T2" fmla="*/ 0 w 109"/>
                <a:gd name="T3" fmla="*/ 41 h 46"/>
                <a:gd name="T4" fmla="*/ 102 w 109"/>
                <a:gd name="T5" fmla="*/ 0 h 46"/>
                <a:gd name="T6" fmla="*/ 109 w 109"/>
                <a:gd name="T7" fmla="*/ 46 h 46"/>
                <a:gd name="T8" fmla="*/ 0 w 109"/>
                <a:gd name="T9" fmla="*/ 41 h 46"/>
              </a:gdLst>
              <a:ahLst/>
              <a:cxnLst>
                <a:cxn ang="0">
                  <a:pos x="T0" y="T1"/>
                </a:cxn>
                <a:cxn ang="0">
                  <a:pos x="T2" y="T3"/>
                </a:cxn>
                <a:cxn ang="0">
                  <a:pos x="T4" y="T5"/>
                </a:cxn>
                <a:cxn ang="0">
                  <a:pos x="T6" y="T7"/>
                </a:cxn>
                <a:cxn ang="0">
                  <a:pos x="T8" y="T9"/>
                </a:cxn>
              </a:cxnLst>
              <a:rect l="0" t="0" r="r" b="b"/>
              <a:pathLst>
                <a:path w="109" h="46">
                  <a:moveTo>
                    <a:pt x="0" y="41"/>
                  </a:moveTo>
                  <a:lnTo>
                    <a:pt x="0" y="41"/>
                  </a:lnTo>
                  <a:lnTo>
                    <a:pt x="102" y="0"/>
                  </a:lnTo>
                  <a:lnTo>
                    <a:pt x="109" y="46"/>
                  </a:lnTo>
                  <a:lnTo>
                    <a:pt x="0" y="41"/>
                  </a:lnTo>
                  <a:close/>
                </a:path>
              </a:pathLst>
            </a:custGeom>
            <a:grpFill/>
            <a:ln>
              <a:noFill/>
            </a:ln>
          </p:spPr>
          <p:txBody>
            <a:bodyPr vert="horz" wrap="square" lIns="121920" tIns="60960" rIns="121920" bIns="60960" numCol="1" anchor="t" anchorCtr="0" compatLnSpc="1"/>
            <a:lstStyle/>
            <a:p>
              <a:endParaRPr lang="zh-CN" altLang="en-US" sz="2400"/>
            </a:p>
          </p:txBody>
        </p:sp>
        <p:sp>
          <p:nvSpPr>
            <p:cNvPr id="183" name="Freeform 150"/>
            <p:cNvSpPr/>
            <p:nvPr/>
          </p:nvSpPr>
          <p:spPr bwMode="auto">
            <a:xfrm>
              <a:off x="7079184" y="2645440"/>
              <a:ext cx="175684" cy="203200"/>
            </a:xfrm>
            <a:custGeom>
              <a:avLst/>
              <a:gdLst>
                <a:gd name="T0" fmla="*/ 0 w 83"/>
                <a:gd name="T1" fmla="*/ 96 h 96"/>
                <a:gd name="T2" fmla="*/ 0 w 83"/>
                <a:gd name="T3" fmla="*/ 96 h 96"/>
                <a:gd name="T4" fmla="*/ 50 w 83"/>
                <a:gd name="T5" fmla="*/ 0 h 96"/>
                <a:gd name="T6" fmla="*/ 83 w 83"/>
                <a:gd name="T7" fmla="*/ 29 h 96"/>
                <a:gd name="T8" fmla="*/ 0 w 83"/>
                <a:gd name="T9" fmla="*/ 96 h 96"/>
              </a:gdLst>
              <a:ahLst/>
              <a:cxnLst>
                <a:cxn ang="0">
                  <a:pos x="T0" y="T1"/>
                </a:cxn>
                <a:cxn ang="0">
                  <a:pos x="T2" y="T3"/>
                </a:cxn>
                <a:cxn ang="0">
                  <a:pos x="T4" y="T5"/>
                </a:cxn>
                <a:cxn ang="0">
                  <a:pos x="T6" y="T7"/>
                </a:cxn>
                <a:cxn ang="0">
                  <a:pos x="T8" y="T9"/>
                </a:cxn>
              </a:cxnLst>
              <a:rect l="0" t="0" r="r" b="b"/>
              <a:pathLst>
                <a:path w="83" h="96">
                  <a:moveTo>
                    <a:pt x="0" y="96"/>
                  </a:moveTo>
                  <a:lnTo>
                    <a:pt x="0" y="96"/>
                  </a:lnTo>
                  <a:lnTo>
                    <a:pt x="50" y="0"/>
                  </a:lnTo>
                  <a:lnTo>
                    <a:pt x="83" y="29"/>
                  </a:lnTo>
                  <a:lnTo>
                    <a:pt x="0" y="96"/>
                  </a:lnTo>
                  <a:close/>
                </a:path>
              </a:pathLst>
            </a:custGeom>
            <a:grpFill/>
            <a:ln>
              <a:noFill/>
            </a:ln>
          </p:spPr>
          <p:txBody>
            <a:bodyPr vert="horz" wrap="square" lIns="121920" tIns="60960" rIns="121920" bIns="60960" numCol="1" anchor="t" anchorCtr="0" compatLnSpc="1"/>
            <a:lstStyle/>
            <a:p>
              <a:endParaRPr lang="zh-CN" altLang="en-US" sz="2400"/>
            </a:p>
          </p:txBody>
        </p:sp>
        <p:sp>
          <p:nvSpPr>
            <p:cNvPr id="184" name="Freeform 151"/>
            <p:cNvSpPr/>
            <p:nvPr/>
          </p:nvSpPr>
          <p:spPr bwMode="auto">
            <a:xfrm>
              <a:off x="7690900" y="2569240"/>
              <a:ext cx="973667" cy="556684"/>
            </a:xfrm>
            <a:custGeom>
              <a:avLst/>
              <a:gdLst>
                <a:gd name="T0" fmla="*/ 180 w 194"/>
                <a:gd name="T1" fmla="*/ 110 h 110"/>
                <a:gd name="T2" fmla="*/ 194 w 194"/>
                <a:gd name="T3" fmla="*/ 84 h 110"/>
                <a:gd name="T4" fmla="*/ 142 w 194"/>
                <a:gd name="T5" fmla="*/ 44 h 110"/>
                <a:gd name="T6" fmla="*/ 108 w 194"/>
                <a:gd name="T7" fmla="*/ 9 h 110"/>
                <a:gd name="T8" fmla="*/ 54 w 194"/>
                <a:gd name="T9" fmla="*/ 37 h 110"/>
                <a:gd name="T10" fmla="*/ 23 w 194"/>
                <a:gd name="T11" fmla="*/ 110 h 110"/>
                <a:gd name="T12" fmla="*/ 180 w 19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4" h="110">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5" name="Freeform 152"/>
            <p:cNvSpPr/>
            <p:nvPr/>
          </p:nvSpPr>
          <p:spPr bwMode="auto">
            <a:xfrm>
              <a:off x="7870817" y="3212706"/>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6" name="Freeform 153"/>
            <p:cNvSpPr/>
            <p:nvPr/>
          </p:nvSpPr>
          <p:spPr bwMode="auto">
            <a:xfrm>
              <a:off x="8141751" y="3314306"/>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7" name="Freeform 154"/>
            <p:cNvSpPr/>
            <p:nvPr/>
          </p:nvSpPr>
          <p:spPr bwMode="auto">
            <a:xfrm>
              <a:off x="8247584" y="3161906"/>
              <a:ext cx="110067" cy="171451"/>
            </a:xfrm>
            <a:custGeom>
              <a:avLst/>
              <a:gdLst>
                <a:gd name="T0" fmla="*/ 2 w 22"/>
                <a:gd name="T1" fmla="*/ 1 h 34"/>
                <a:gd name="T2" fmla="*/ 19 w 22"/>
                <a:gd name="T3" fmla="*/ 18 h 34"/>
                <a:gd name="T4" fmla="*/ 9 w 22"/>
                <a:gd name="T5" fmla="*/ 29 h 34"/>
                <a:gd name="T6" fmla="*/ 0 w 22"/>
                <a:gd name="T7" fmla="*/ 0 h 34"/>
                <a:gd name="T8" fmla="*/ 2 w 22"/>
                <a:gd name="T9" fmla="*/ 1 h 34"/>
              </a:gdLst>
              <a:ahLst/>
              <a:cxnLst>
                <a:cxn ang="0">
                  <a:pos x="T0" y="T1"/>
                </a:cxn>
                <a:cxn ang="0">
                  <a:pos x="T2" y="T3"/>
                </a:cxn>
                <a:cxn ang="0">
                  <a:pos x="T4" y="T5"/>
                </a:cxn>
                <a:cxn ang="0">
                  <a:pos x="T6" y="T7"/>
                </a:cxn>
                <a:cxn ang="0">
                  <a:pos x="T8" y="T9"/>
                </a:cxn>
              </a:cxnLst>
              <a:rect l="0" t="0" r="r" b="b"/>
              <a:pathLst>
                <a:path w="22" h="34">
                  <a:moveTo>
                    <a:pt x="2" y="1"/>
                  </a:moveTo>
                  <a:cubicBezTo>
                    <a:pt x="8" y="6"/>
                    <a:pt x="16" y="11"/>
                    <a:pt x="19" y="18"/>
                  </a:cubicBezTo>
                  <a:cubicBezTo>
                    <a:pt x="22" y="25"/>
                    <a:pt x="17" y="34"/>
                    <a:pt x="9" y="29"/>
                  </a:cubicBezTo>
                  <a:cubicBezTo>
                    <a:pt x="1" y="25"/>
                    <a:pt x="0" y="8"/>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8" name="Freeform 155"/>
            <p:cNvSpPr/>
            <p:nvPr/>
          </p:nvSpPr>
          <p:spPr bwMode="auto">
            <a:xfrm>
              <a:off x="8533333" y="3299490"/>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9" name="Freeform 156"/>
            <p:cNvSpPr/>
            <p:nvPr/>
          </p:nvSpPr>
          <p:spPr bwMode="auto">
            <a:xfrm>
              <a:off x="8634933" y="3166140"/>
              <a:ext cx="103717" cy="173567"/>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0" name="Freeform 157"/>
            <p:cNvSpPr/>
            <p:nvPr/>
          </p:nvSpPr>
          <p:spPr bwMode="auto">
            <a:xfrm>
              <a:off x="8859300" y="2609456"/>
              <a:ext cx="969433" cy="556684"/>
            </a:xfrm>
            <a:custGeom>
              <a:avLst/>
              <a:gdLst>
                <a:gd name="T0" fmla="*/ 180 w 193"/>
                <a:gd name="T1" fmla="*/ 110 h 110"/>
                <a:gd name="T2" fmla="*/ 193 w 193"/>
                <a:gd name="T3" fmla="*/ 84 h 110"/>
                <a:gd name="T4" fmla="*/ 141 w 193"/>
                <a:gd name="T5" fmla="*/ 44 h 110"/>
                <a:gd name="T6" fmla="*/ 107 w 193"/>
                <a:gd name="T7" fmla="*/ 9 h 110"/>
                <a:gd name="T8" fmla="*/ 53 w 193"/>
                <a:gd name="T9" fmla="*/ 36 h 110"/>
                <a:gd name="T10" fmla="*/ 23 w 193"/>
                <a:gd name="T11" fmla="*/ 110 h 110"/>
                <a:gd name="T12" fmla="*/ 180 w 193"/>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3" h="110">
                  <a:moveTo>
                    <a:pt x="180" y="110"/>
                  </a:moveTo>
                  <a:cubicBezTo>
                    <a:pt x="193" y="100"/>
                    <a:pt x="193" y="84"/>
                    <a:pt x="193" y="84"/>
                  </a:cubicBezTo>
                  <a:cubicBezTo>
                    <a:pt x="186" y="41"/>
                    <a:pt x="141" y="44"/>
                    <a:pt x="141" y="44"/>
                  </a:cubicBezTo>
                  <a:cubicBezTo>
                    <a:pt x="141" y="44"/>
                    <a:pt x="141" y="17"/>
                    <a:pt x="107" y="9"/>
                  </a:cubicBezTo>
                  <a:cubicBezTo>
                    <a:pt x="70" y="0"/>
                    <a:pt x="53" y="36"/>
                    <a:pt x="53" y="36"/>
                  </a:cubicBezTo>
                  <a:cubicBezTo>
                    <a:pt x="0" y="44"/>
                    <a:pt x="14" y="93"/>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1" name="Freeform 158"/>
            <p:cNvSpPr/>
            <p:nvPr/>
          </p:nvSpPr>
          <p:spPr bwMode="auto">
            <a:xfrm>
              <a:off x="9064617" y="2979873"/>
              <a:ext cx="482600" cy="429684"/>
            </a:xfrm>
            <a:custGeom>
              <a:avLst/>
              <a:gdLst>
                <a:gd name="T0" fmla="*/ 0 w 96"/>
                <a:gd name="T1" fmla="*/ 0 h 85"/>
                <a:gd name="T2" fmla="*/ 28 w 96"/>
                <a:gd name="T3" fmla="*/ 51 h 85"/>
                <a:gd name="T4" fmla="*/ 45 w 96"/>
                <a:gd name="T5" fmla="*/ 23 h 85"/>
                <a:gd name="T6" fmla="*/ 96 w 96"/>
                <a:gd name="T7" fmla="*/ 85 h 85"/>
                <a:gd name="T8" fmla="*/ 47 w 96"/>
                <a:gd name="T9" fmla="*/ 0 h 85"/>
                <a:gd name="T10" fmla="*/ 28 w 96"/>
                <a:gd name="T11" fmla="*/ 20 h 85"/>
                <a:gd name="T12" fmla="*/ 0 w 96"/>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96" h="85">
                  <a:moveTo>
                    <a:pt x="0" y="0"/>
                  </a:moveTo>
                  <a:cubicBezTo>
                    <a:pt x="1" y="0"/>
                    <a:pt x="28" y="51"/>
                    <a:pt x="28" y="51"/>
                  </a:cubicBezTo>
                  <a:cubicBezTo>
                    <a:pt x="28" y="51"/>
                    <a:pt x="43" y="22"/>
                    <a:pt x="45" y="23"/>
                  </a:cubicBezTo>
                  <a:cubicBezTo>
                    <a:pt x="47" y="25"/>
                    <a:pt x="96" y="85"/>
                    <a:pt x="96" y="85"/>
                  </a:cubicBezTo>
                  <a:cubicBezTo>
                    <a:pt x="47" y="0"/>
                    <a:pt x="47" y="0"/>
                    <a:pt x="47" y="0"/>
                  </a:cubicBezTo>
                  <a:cubicBezTo>
                    <a:pt x="28" y="20"/>
                    <a:pt x="28" y="20"/>
                    <a:pt x="28" y="2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 name="组合 4"/>
          <p:cNvGrpSpPr/>
          <p:nvPr/>
        </p:nvGrpSpPr>
        <p:grpSpPr>
          <a:xfrm>
            <a:off x="4169759" y="2138686"/>
            <a:ext cx="3488520" cy="3468443"/>
            <a:chOff x="4999716" y="1211018"/>
            <a:chExt cx="1530305" cy="1507165"/>
          </a:xfrm>
          <a:solidFill>
            <a:schemeClr val="tx1"/>
          </a:solidFill>
        </p:grpSpPr>
        <p:sp>
          <p:nvSpPr>
            <p:cNvPr id="193" name="椭圆 192"/>
            <p:cNvSpPr/>
            <p:nvPr/>
          </p:nvSpPr>
          <p:spPr>
            <a:xfrm>
              <a:off x="5047996" y="1212334"/>
              <a:ext cx="1476000" cy="1476000"/>
            </a:xfrm>
            <a:prstGeom prst="ellipse">
              <a:avLst/>
            </a:prstGeom>
            <a:solidFill>
              <a:srgbClr val="559DE2"/>
            </a:solidFill>
            <a:ln w="9525">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bg1"/>
                </a:solidFill>
                <a:latin typeface="华文细黑" panose="02010600040101010101" pitchFamily="2" charset="-122"/>
                <a:ea typeface="华文细黑" panose="02010600040101010101" pitchFamily="2" charset="-122"/>
              </a:endParaRPr>
            </a:p>
          </p:txBody>
        </p:sp>
        <p:sp>
          <p:nvSpPr>
            <p:cNvPr id="194" name="Arc 13"/>
            <p:cNvSpPr/>
            <p:nvPr/>
          </p:nvSpPr>
          <p:spPr>
            <a:xfrm>
              <a:off x="4999716" y="1211018"/>
              <a:ext cx="1530305" cy="1507165"/>
            </a:xfrm>
            <a:prstGeom prst="arc">
              <a:avLst>
                <a:gd name="adj1" fmla="val 16200000"/>
                <a:gd name="adj2" fmla="val 20660999"/>
              </a:avLst>
            </a:prstGeom>
            <a:noFill/>
            <a:ln w="127000" cap="rnd">
              <a:solidFill>
                <a:schemeClr val="tx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bg1"/>
                </a:solidFill>
                <a:latin typeface="华文细黑" panose="02010600040101010101" pitchFamily="2" charset="-122"/>
                <a:ea typeface="华文细黑" panose="02010600040101010101" pitchFamily="2" charset="-122"/>
              </a:endParaRPr>
            </a:p>
          </p:txBody>
        </p:sp>
        <p:sp>
          <p:nvSpPr>
            <p:cNvPr id="195" name="文本框 194"/>
            <p:cNvSpPr txBox="1"/>
            <p:nvPr/>
          </p:nvSpPr>
          <p:spPr>
            <a:xfrm>
              <a:off x="5291811" y="1687022"/>
              <a:ext cx="1209165" cy="521587"/>
            </a:xfrm>
            <a:prstGeom prst="rect">
              <a:avLst/>
            </a:prstGeom>
            <a:noFill/>
          </p:spPr>
          <p:txBody>
            <a:bodyPr wrap="square" lIns="91440" tIns="45720" rIns="91440" bIns="45720" rtlCol="0">
              <a:spAutoFit/>
            </a:bodyPr>
            <a:lstStyle/>
            <a:p>
              <a:r>
                <a:rPr lang="en-US" altLang="zh-CN" sz="7200" dirty="0">
                  <a:solidFill>
                    <a:schemeClr val="bg1"/>
                  </a:solidFill>
                  <a:latin typeface="Impact" panose="020B0806030902050204" pitchFamily="34" charset="0"/>
                  <a:ea typeface="华文细黑" panose="02010600040101010101" pitchFamily="2" charset="-122"/>
                </a:rPr>
                <a:t>19.6%</a:t>
              </a:r>
              <a:endParaRPr lang="zh-CN" altLang="en-US" sz="5400" dirty="0">
                <a:solidFill>
                  <a:schemeClr val="bg1"/>
                </a:solidFill>
                <a:latin typeface="Impact" panose="020B0806030902050204" pitchFamily="34" charset="0"/>
                <a:ea typeface="华文细黑" panose="02010600040101010101" pitchFamily="2" charset="-122"/>
              </a:endParaRPr>
            </a:p>
          </p:txBody>
        </p:sp>
      </p:grpSp>
      <p:grpSp>
        <p:nvGrpSpPr>
          <p:cNvPr id="147" name="组合 146"/>
          <p:cNvGrpSpPr/>
          <p:nvPr/>
        </p:nvGrpSpPr>
        <p:grpSpPr>
          <a:xfrm>
            <a:off x="-483871" y="-795874"/>
            <a:ext cx="4884403" cy="2080299"/>
            <a:chOff x="-483871" y="-795874"/>
            <a:chExt cx="4884403" cy="2080299"/>
          </a:xfrm>
        </p:grpSpPr>
        <p:pic>
          <p:nvPicPr>
            <p:cNvPr id="148" name="图片 147"/>
            <p:cNvPicPr>
              <a:picLocks noChangeAspect="1"/>
            </p:cNvPicPr>
            <p:nvPr/>
          </p:nvPicPr>
          <p:blipFill>
            <a:blip r:embed="rId3">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149" name="文本框 148"/>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363" y="3428999"/>
            <a:ext cx="6126363" cy="3470303"/>
          </a:xfrm>
          <a:prstGeom prst="rect">
            <a:avLst/>
          </a:prstGeom>
          <a:blipFill>
            <a:blip r:embed="rId3"/>
            <a:stretch>
              <a:fillRect l="-6000" t="-10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3311691" y="0"/>
            <a:ext cx="5184576" cy="3429000"/>
          </a:xfrm>
          <a:prstGeom prst="rect">
            <a:avLst/>
          </a:prstGeom>
          <a:blipFill dpi="0" rotWithShape="1">
            <a:blip r:embed="rId4"/>
            <a:srcRect/>
            <a:stretch>
              <a:fillRect l="-10000" t="-1000" r="-6000" b="-2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8496267" y="-27385"/>
            <a:ext cx="3695733" cy="3439324"/>
          </a:xfrm>
          <a:prstGeom prst="rect">
            <a:avLst/>
          </a:prstGeom>
          <a:blipFill dpi="0" rotWithShape="1">
            <a:blip r:embed="rId5"/>
            <a:srcRect/>
            <a:stretch>
              <a:fillRect l="-10000" t="-1000" r="-6000" b="-2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8784299" y="3412226"/>
            <a:ext cx="3407701" cy="3497401"/>
          </a:xfrm>
          <a:prstGeom prst="rect">
            <a:avLst/>
          </a:prstGeom>
          <a:blipFill dpi="0" rotWithShape="1">
            <a:blip r:embed="rId6"/>
            <a:srcRect/>
            <a:stretch>
              <a:fillRect l="-10000" r="-36000" b="-2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5999989" y="3411941"/>
            <a:ext cx="2822384" cy="3518336"/>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p:nvGrpSpPr>
        <p:grpSpPr>
          <a:xfrm>
            <a:off x="6385864" y="3988998"/>
            <a:ext cx="2110403" cy="2659440"/>
            <a:chOff x="1210025" y="4196872"/>
            <a:chExt cx="2110402" cy="2659441"/>
          </a:xfrm>
        </p:grpSpPr>
        <p:sp>
          <p:nvSpPr>
            <p:cNvPr id="9" name="TextBox 32"/>
            <p:cNvSpPr txBox="1"/>
            <p:nvPr/>
          </p:nvSpPr>
          <p:spPr>
            <a:xfrm>
              <a:off x="1210025" y="4547988"/>
              <a:ext cx="2110402" cy="2308325"/>
            </a:xfrm>
            <a:prstGeom prst="rect">
              <a:avLst/>
            </a:prstGeom>
            <a:noFill/>
          </p:spPr>
          <p:txBody>
            <a:bodyPr wrap="square" lIns="91440" tIns="45720" rIns="91440" bIns="45720" rtlCol="0">
              <a:spAutoFit/>
            </a:bodyPr>
            <a:lstStyle/>
            <a:p>
              <a:pPr algn="dist">
                <a:spcBef>
                  <a:spcPct val="0"/>
                </a:spcBef>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lgn="dist">
                <a:lnSpc>
                  <a:spcPct val="100000"/>
                </a:lnSpc>
                <a:spcBef>
                  <a:spcPct val="0"/>
                </a:spcBef>
                <a:buNone/>
              </a:pPr>
              <a:r>
                <a:rPr lang="en-US" altLang="zh-CN" sz="1200" dirty="0">
                  <a:solidFill>
                    <a:schemeClr val="bg1"/>
                  </a:solidFill>
                  <a:latin typeface="华文细黑" panose="02010600040101010101" pitchFamily="2" charset="-122"/>
                  <a:ea typeface="华文细黑" panose="02010600040101010101" pitchFamily="2" charset="-122"/>
                </a:rPr>
                <a:t> </a:t>
              </a:r>
            </a:p>
          </p:txBody>
        </p:sp>
        <p:sp>
          <p:nvSpPr>
            <p:cNvPr id="10" name="矩形 9"/>
            <p:cNvSpPr/>
            <p:nvPr/>
          </p:nvSpPr>
          <p:spPr>
            <a:xfrm>
              <a:off x="1213580" y="4196872"/>
              <a:ext cx="1983551" cy="379656"/>
            </a:xfrm>
            <a:prstGeom prst="rect">
              <a:avLst/>
            </a:prstGeom>
          </p:spPr>
          <p:txBody>
            <a:bodyPr wrap="square">
              <a:spAutoFit/>
            </a:bodyPr>
            <a:lstStyle/>
            <a:p>
              <a:r>
                <a:rPr lang="en-US" altLang="zh-CN" sz="1865" dirty="0">
                  <a:solidFill>
                    <a:schemeClr val="bg1"/>
                  </a:solidFill>
                  <a:latin typeface="方正兰亭粗黑简体" panose="02000000000000000000" pitchFamily="2" charset="-122"/>
                  <a:ea typeface="方正兰亭粗黑简体" panose="02000000000000000000" pitchFamily="2" charset="-122"/>
                </a:rPr>
                <a:t>Title Here</a:t>
              </a:r>
            </a:p>
          </p:txBody>
        </p:sp>
      </p:grpSp>
      <p:sp>
        <p:nvSpPr>
          <p:cNvPr id="11" name="矩形 10"/>
          <p:cNvSpPr/>
          <p:nvPr/>
        </p:nvSpPr>
        <p:spPr>
          <a:xfrm>
            <a:off x="-57936" y="1"/>
            <a:ext cx="3369627" cy="3429000"/>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2" name="组合 11"/>
          <p:cNvGrpSpPr/>
          <p:nvPr/>
        </p:nvGrpSpPr>
        <p:grpSpPr>
          <a:xfrm>
            <a:off x="259499" y="427286"/>
            <a:ext cx="2726084" cy="2179867"/>
            <a:chOff x="1210024" y="4196872"/>
            <a:chExt cx="2726083" cy="2179867"/>
          </a:xfrm>
        </p:grpSpPr>
        <p:sp>
          <p:nvSpPr>
            <p:cNvPr id="13" name="TextBox 32"/>
            <p:cNvSpPr txBox="1"/>
            <p:nvPr/>
          </p:nvSpPr>
          <p:spPr>
            <a:xfrm>
              <a:off x="1210024" y="4622413"/>
              <a:ext cx="2726083" cy="1754326"/>
            </a:xfrm>
            <a:prstGeom prst="rect">
              <a:avLst/>
            </a:prstGeom>
            <a:noFill/>
          </p:spPr>
          <p:txBody>
            <a:bodyPr wrap="square" lIns="91440" tIns="45720" rIns="91440" bIns="45720" rtlCol="0">
              <a:spAutoFit/>
            </a:bodyPr>
            <a:lstStyle/>
            <a:p>
              <a:pPr algn="dist">
                <a:spcBef>
                  <a:spcPct val="0"/>
                </a:spcBef>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lgn="dist">
                <a:lnSpc>
                  <a:spcPct val="100000"/>
                </a:lnSpc>
                <a:spcBef>
                  <a:spcPct val="0"/>
                </a:spcBef>
                <a:buNone/>
              </a:pPr>
              <a:r>
                <a:rPr lang="en-US" altLang="zh-CN" sz="1200" dirty="0">
                  <a:solidFill>
                    <a:schemeClr val="bg1"/>
                  </a:solidFill>
                  <a:latin typeface="华文细黑" panose="02010600040101010101" pitchFamily="2" charset="-122"/>
                  <a:ea typeface="华文细黑" panose="02010600040101010101" pitchFamily="2" charset="-122"/>
                </a:rPr>
                <a:t> </a:t>
              </a:r>
            </a:p>
          </p:txBody>
        </p:sp>
        <p:sp>
          <p:nvSpPr>
            <p:cNvPr id="14" name="矩形 13"/>
            <p:cNvSpPr/>
            <p:nvPr/>
          </p:nvSpPr>
          <p:spPr>
            <a:xfrm>
              <a:off x="1213580" y="4196872"/>
              <a:ext cx="1983551" cy="379656"/>
            </a:xfrm>
            <a:prstGeom prst="rect">
              <a:avLst/>
            </a:prstGeom>
          </p:spPr>
          <p:txBody>
            <a:bodyPr wrap="square">
              <a:spAutoFit/>
            </a:bodyPr>
            <a:lstStyle/>
            <a:p>
              <a:r>
                <a:rPr lang="en-US" altLang="zh-CN" sz="1865" dirty="0">
                  <a:solidFill>
                    <a:schemeClr val="bg1"/>
                  </a:solidFill>
                  <a:latin typeface="方正兰亭粗黑简体" panose="02000000000000000000" pitchFamily="2" charset="-122"/>
                  <a:ea typeface="方正兰亭粗黑简体" panose="02000000000000000000" pitchFamily="2" charset="-122"/>
                </a:rPr>
                <a:t>Title Here</a:t>
              </a:r>
            </a:p>
          </p:txBody>
        </p:sp>
      </p:gr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2430828" y="1730275"/>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8" name="六边形 7"/>
          <p:cNvSpPr/>
          <p:nvPr/>
        </p:nvSpPr>
        <p:spPr>
          <a:xfrm rot="5400000">
            <a:off x="4773184" y="1730275"/>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bg1"/>
              </a:solidFill>
            </a:endParaRPr>
          </a:p>
        </p:txBody>
      </p:sp>
      <p:sp>
        <p:nvSpPr>
          <p:cNvPr id="9" name="六边形 8"/>
          <p:cNvSpPr/>
          <p:nvPr/>
        </p:nvSpPr>
        <p:spPr>
          <a:xfrm rot="5400000">
            <a:off x="7102840" y="1730275"/>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bg1"/>
              </a:solidFill>
            </a:endParaRPr>
          </a:p>
        </p:txBody>
      </p:sp>
      <p:sp>
        <p:nvSpPr>
          <p:cNvPr id="10" name="六边形 9"/>
          <p:cNvSpPr/>
          <p:nvPr/>
        </p:nvSpPr>
        <p:spPr>
          <a:xfrm rot="5400000">
            <a:off x="3599228" y="3715509"/>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六边形 10"/>
          <p:cNvSpPr/>
          <p:nvPr/>
        </p:nvSpPr>
        <p:spPr>
          <a:xfrm rot="5400000">
            <a:off x="5941584" y="3715509"/>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六边形 11"/>
          <p:cNvSpPr/>
          <p:nvPr/>
        </p:nvSpPr>
        <p:spPr>
          <a:xfrm rot="5400000">
            <a:off x="8271240" y="3715509"/>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六边形 12"/>
          <p:cNvSpPr/>
          <p:nvPr/>
        </p:nvSpPr>
        <p:spPr>
          <a:xfrm rot="5400000">
            <a:off x="2375915"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7" name="六边形 12"/>
          <p:cNvSpPr/>
          <p:nvPr/>
        </p:nvSpPr>
        <p:spPr>
          <a:xfrm rot="5400000">
            <a:off x="4728990"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8" name="六边形 12"/>
          <p:cNvSpPr/>
          <p:nvPr/>
        </p:nvSpPr>
        <p:spPr>
          <a:xfrm rot="5400000">
            <a:off x="7061689" y="5690583"/>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5" name="矩形 6"/>
          <p:cNvSpPr>
            <a:spLocks noChangeArrowheads="1"/>
          </p:cNvSpPr>
          <p:nvPr/>
        </p:nvSpPr>
        <p:spPr bwMode="auto">
          <a:xfrm>
            <a:off x="2915600"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2" name="矩形 6"/>
          <p:cNvSpPr>
            <a:spLocks noChangeArrowheads="1"/>
          </p:cNvSpPr>
          <p:nvPr/>
        </p:nvSpPr>
        <p:spPr bwMode="auto">
          <a:xfrm>
            <a:off x="5268079"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3" name="矩形 6"/>
          <p:cNvSpPr>
            <a:spLocks noChangeArrowheads="1"/>
          </p:cNvSpPr>
          <p:nvPr/>
        </p:nvSpPr>
        <p:spPr bwMode="auto">
          <a:xfrm>
            <a:off x="7606863"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4" name="矩形 6"/>
          <p:cNvSpPr>
            <a:spLocks noChangeArrowheads="1"/>
          </p:cNvSpPr>
          <p:nvPr/>
        </p:nvSpPr>
        <p:spPr bwMode="auto">
          <a:xfrm>
            <a:off x="4101400"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5" name="矩形 6"/>
          <p:cNvSpPr>
            <a:spLocks noChangeArrowheads="1"/>
          </p:cNvSpPr>
          <p:nvPr/>
        </p:nvSpPr>
        <p:spPr bwMode="auto">
          <a:xfrm>
            <a:off x="6453879"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6" name="矩形 6"/>
          <p:cNvSpPr>
            <a:spLocks noChangeArrowheads="1"/>
          </p:cNvSpPr>
          <p:nvPr/>
        </p:nvSpPr>
        <p:spPr bwMode="auto">
          <a:xfrm>
            <a:off x="8792663"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7" name="TextBox 36"/>
          <p:cNvSpPr txBox="1"/>
          <p:nvPr/>
        </p:nvSpPr>
        <p:spPr>
          <a:xfrm>
            <a:off x="2965851" y="6009027"/>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sp>
        <p:nvSpPr>
          <p:cNvPr id="38" name="TextBox 37"/>
          <p:cNvSpPr txBox="1"/>
          <p:nvPr/>
        </p:nvSpPr>
        <p:spPr>
          <a:xfrm>
            <a:off x="5310995" y="6017734"/>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sp>
        <p:nvSpPr>
          <p:cNvPr id="39" name="TextBox 38"/>
          <p:cNvSpPr txBox="1"/>
          <p:nvPr/>
        </p:nvSpPr>
        <p:spPr>
          <a:xfrm>
            <a:off x="7657571" y="6017734"/>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grpSp>
        <p:nvGrpSpPr>
          <p:cNvPr id="20" name="组合 19"/>
          <p:cNvGrpSpPr/>
          <p:nvPr/>
        </p:nvGrpSpPr>
        <p:grpSpPr>
          <a:xfrm>
            <a:off x="-483871" y="-795874"/>
            <a:ext cx="4884403" cy="2080299"/>
            <a:chOff x="-483871" y="-795874"/>
            <a:chExt cx="4884403" cy="2080299"/>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22" name="文本框 21"/>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7576" t="62621" r="53171"/>
          <a:stretch>
            <a:fillRect/>
          </a:stretch>
        </p:blipFill>
        <p:spPr>
          <a:xfrm rot="16200000">
            <a:off x="-500744" y="486227"/>
            <a:ext cx="6894288" cy="5892800"/>
          </a:xfrm>
          <a:custGeom>
            <a:avLst/>
            <a:gdLst>
              <a:gd name="connsiteX0" fmla="*/ 0 w 12192000"/>
              <a:gd name="connsiteY0" fmla="*/ 0 h 6088666"/>
              <a:gd name="connsiteX1" fmla="*/ 12192000 w 12192000"/>
              <a:gd name="connsiteY1" fmla="*/ 0 h 6088666"/>
              <a:gd name="connsiteX2" fmla="*/ 12192000 w 12192000"/>
              <a:gd name="connsiteY2" fmla="*/ 6088666 h 6088666"/>
              <a:gd name="connsiteX3" fmla="*/ 0 w 12192000"/>
              <a:gd name="connsiteY3" fmla="*/ 6088666 h 6088666"/>
              <a:gd name="connsiteX4" fmla="*/ 0 w 12192000"/>
              <a:gd name="connsiteY4" fmla="*/ 0 h 608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8666">
                <a:moveTo>
                  <a:pt x="0" y="0"/>
                </a:moveTo>
                <a:lnTo>
                  <a:pt x="12192000" y="0"/>
                </a:lnTo>
                <a:lnTo>
                  <a:pt x="12192000" y="6088666"/>
                </a:lnTo>
                <a:lnTo>
                  <a:pt x="0" y="6088666"/>
                </a:lnTo>
                <a:lnTo>
                  <a:pt x="0" y="0"/>
                </a:lnTo>
                <a:close/>
              </a:path>
            </a:pathLst>
          </a:custGeom>
        </p:spPr>
      </p:pic>
      <p:sp>
        <p:nvSpPr>
          <p:cNvPr id="17" name="文本框 16"/>
          <p:cNvSpPr txBox="1"/>
          <p:nvPr/>
        </p:nvSpPr>
        <p:spPr>
          <a:xfrm>
            <a:off x="1935576" y="4011276"/>
            <a:ext cx="1997796" cy="461665"/>
          </a:xfrm>
          <a:prstGeom prst="rect">
            <a:avLst/>
          </a:prstGeom>
          <a:noFill/>
        </p:spPr>
        <p:txBody>
          <a:bodyPr wrap="square" rtlCol="0">
            <a:spAutoFit/>
          </a:bodyPr>
          <a:lstStyle/>
          <a:p>
            <a:pPr algn="dist"/>
            <a:r>
              <a:rPr lang="en-US" altLang="zh-CN" sz="2400" dirty="0">
                <a:solidFill>
                  <a:srgbClr val="000000"/>
                </a:solidFill>
                <a:latin typeface="造字工房悦黑体验版纤细体" pitchFamily="50" charset="-122"/>
                <a:ea typeface="造字工房悦黑体验版纤细体" pitchFamily="50" charset="-122"/>
              </a:rPr>
              <a:t>CONTENTS</a:t>
            </a:r>
            <a:endParaRPr lang="zh-CN" altLang="en-US" sz="2400" dirty="0">
              <a:solidFill>
                <a:srgbClr val="000000"/>
              </a:solidFill>
              <a:latin typeface="造字工房悦黑体验版纤细体" pitchFamily="50" charset="-122"/>
              <a:ea typeface="造字工房悦黑体验版纤细体" pitchFamily="50" charset="-122"/>
            </a:endParaRPr>
          </a:p>
        </p:txBody>
      </p:sp>
      <p:sp>
        <p:nvSpPr>
          <p:cNvPr id="19" name="文本框 18"/>
          <p:cNvSpPr txBox="1"/>
          <p:nvPr/>
        </p:nvSpPr>
        <p:spPr>
          <a:xfrm>
            <a:off x="1807028" y="2799933"/>
            <a:ext cx="2540000" cy="1323439"/>
          </a:xfrm>
          <a:prstGeom prst="rect">
            <a:avLst/>
          </a:prstGeom>
          <a:noFill/>
        </p:spPr>
        <p:txBody>
          <a:bodyPr wrap="square" rtlCol="0">
            <a:spAutoFit/>
          </a:bodyPr>
          <a:lstStyle/>
          <a:p>
            <a:r>
              <a:rPr lang="zh-CN" altLang="en-US" sz="8000" dirty="0">
                <a:latin typeface="方正兰亭粗黑简体" panose="02000000000000000000" pitchFamily="2" charset="-122"/>
                <a:ea typeface="方正兰亭粗黑简体" panose="02000000000000000000" pitchFamily="2" charset="-122"/>
              </a:rPr>
              <a:t>目录</a:t>
            </a:r>
          </a:p>
        </p:txBody>
      </p:sp>
      <p:sp>
        <p:nvSpPr>
          <p:cNvPr id="20" name="文本框 19"/>
          <p:cNvSpPr txBox="1"/>
          <p:nvPr/>
        </p:nvSpPr>
        <p:spPr>
          <a:xfrm>
            <a:off x="6379710" y="2187428"/>
            <a:ext cx="3969028" cy="584775"/>
          </a:xfrm>
          <a:prstGeom prst="rect">
            <a:avLst/>
          </a:prstGeom>
          <a:noFill/>
        </p:spPr>
        <p:txBody>
          <a:bodyPr wrap="square" rtlCol="0">
            <a:spAutoFit/>
          </a:bodyPr>
          <a:lstStyle/>
          <a:p>
            <a:pPr algn="dist"/>
            <a:r>
              <a:rPr lang="en-US" altLang="zh-CN" sz="3200" dirty="0">
                <a:latin typeface="方正兰亭粗黑简体" panose="02000000000000000000" pitchFamily="2" charset="-122"/>
                <a:ea typeface="方正兰亭粗黑简体" panose="02000000000000000000" pitchFamily="2" charset="-122"/>
              </a:rPr>
              <a:t>1/</a:t>
            </a:r>
            <a:r>
              <a:rPr lang="zh-CN" altLang="en-US" sz="3200" dirty="0">
                <a:latin typeface="方正兰亭粗黑简体" panose="02000000000000000000" pitchFamily="2" charset="-122"/>
                <a:ea typeface="方正兰亭粗黑简体" panose="02000000000000000000" pitchFamily="2" charset="-122"/>
              </a:rPr>
              <a:t>研究背景</a:t>
            </a:r>
            <a:r>
              <a:rPr lang="zh-CN" altLang="en-US" sz="3200" dirty="0">
                <a:latin typeface="造字工房悦黑体验版纤细体" pitchFamily="50" charset="-122"/>
                <a:ea typeface="造字工房悦黑体验版纤细体" pitchFamily="50" charset="-122"/>
              </a:rPr>
              <a:t>简介</a:t>
            </a:r>
          </a:p>
        </p:txBody>
      </p:sp>
      <p:sp>
        <p:nvSpPr>
          <p:cNvPr id="21" name="文本框 20"/>
          <p:cNvSpPr txBox="1"/>
          <p:nvPr/>
        </p:nvSpPr>
        <p:spPr>
          <a:xfrm>
            <a:off x="6371115" y="2963594"/>
            <a:ext cx="3980545" cy="584775"/>
          </a:xfrm>
          <a:prstGeom prst="rect">
            <a:avLst/>
          </a:prstGeom>
          <a:noFill/>
        </p:spPr>
        <p:txBody>
          <a:bodyPr wrap="square" rtlCol="0">
            <a:spAutoFit/>
          </a:bodyPr>
          <a:lstStyle/>
          <a:p>
            <a:pPr algn="dist"/>
            <a:r>
              <a:rPr lang="en-US" altLang="zh-CN" sz="3200" dirty="0">
                <a:latin typeface="方正兰亭粗黑简体" panose="02000000000000000000" pitchFamily="2" charset="-122"/>
                <a:ea typeface="方正兰亭粗黑简体" panose="02000000000000000000" pitchFamily="2" charset="-122"/>
              </a:rPr>
              <a:t>2/</a:t>
            </a:r>
            <a:r>
              <a:rPr lang="zh-CN" altLang="en-US" sz="3200" dirty="0">
                <a:latin typeface="方正兰亭粗黑简体" panose="02000000000000000000" pitchFamily="2" charset="-122"/>
                <a:ea typeface="方正兰亭粗黑简体" panose="02000000000000000000" pitchFamily="2" charset="-122"/>
              </a:rPr>
              <a:t>研究过程</a:t>
            </a:r>
            <a:r>
              <a:rPr lang="zh-CN" altLang="en-US" sz="3200" dirty="0">
                <a:latin typeface="造字工房悦黑体验版纤细体" pitchFamily="50" charset="-122"/>
                <a:ea typeface="造字工房悦黑体验版纤细体" pitchFamily="50" charset="-122"/>
              </a:rPr>
              <a:t>演示</a:t>
            </a:r>
          </a:p>
        </p:txBody>
      </p:sp>
      <p:sp>
        <p:nvSpPr>
          <p:cNvPr id="22" name="文本框 21"/>
          <p:cNvSpPr txBox="1"/>
          <p:nvPr/>
        </p:nvSpPr>
        <p:spPr>
          <a:xfrm>
            <a:off x="6373592" y="3762838"/>
            <a:ext cx="3969028" cy="584775"/>
          </a:xfrm>
          <a:prstGeom prst="rect">
            <a:avLst/>
          </a:prstGeom>
          <a:noFill/>
        </p:spPr>
        <p:txBody>
          <a:bodyPr wrap="square" rtlCol="0">
            <a:spAutoFit/>
          </a:bodyPr>
          <a:lstStyle/>
          <a:p>
            <a:pPr algn="dist"/>
            <a:r>
              <a:rPr lang="en-US" altLang="zh-CN" sz="3200" dirty="0">
                <a:latin typeface="方正兰亭粗黑简体" panose="02000000000000000000" pitchFamily="2" charset="-122"/>
                <a:ea typeface="方正兰亭粗黑简体" panose="02000000000000000000" pitchFamily="2" charset="-122"/>
              </a:rPr>
              <a:t>3/</a:t>
            </a:r>
            <a:r>
              <a:rPr lang="zh-CN" altLang="en-US" sz="3200" dirty="0">
                <a:latin typeface="方正兰亭粗黑简体" panose="02000000000000000000" pitchFamily="2" charset="-122"/>
                <a:ea typeface="方正兰亭粗黑简体" panose="02000000000000000000" pitchFamily="2" charset="-122"/>
              </a:rPr>
              <a:t>遗留问题</a:t>
            </a:r>
            <a:r>
              <a:rPr lang="zh-CN" altLang="en-US" sz="3200" dirty="0">
                <a:latin typeface="造字工房悦黑体验版纤细体" pitchFamily="50" charset="-122"/>
                <a:ea typeface="造字工房悦黑体验版纤细体" pitchFamily="50" charset="-122"/>
              </a:rPr>
              <a:t>探讨</a:t>
            </a:r>
          </a:p>
        </p:txBody>
      </p:sp>
      <p:sp>
        <p:nvSpPr>
          <p:cNvPr id="23" name="文本框 22"/>
          <p:cNvSpPr txBox="1"/>
          <p:nvPr/>
        </p:nvSpPr>
        <p:spPr>
          <a:xfrm>
            <a:off x="6351349" y="4564567"/>
            <a:ext cx="3980545" cy="584775"/>
          </a:xfrm>
          <a:prstGeom prst="rect">
            <a:avLst/>
          </a:prstGeom>
          <a:noFill/>
        </p:spPr>
        <p:txBody>
          <a:bodyPr wrap="square" rtlCol="0">
            <a:spAutoFit/>
          </a:bodyPr>
          <a:lstStyle/>
          <a:p>
            <a:pPr algn="dist"/>
            <a:r>
              <a:rPr lang="en-US" altLang="zh-CN" sz="3200" dirty="0">
                <a:latin typeface="方正兰亭粗黑简体" panose="02000000000000000000" pitchFamily="2" charset="-122"/>
                <a:ea typeface="方正兰亭粗黑简体" panose="02000000000000000000" pitchFamily="2" charset="-122"/>
              </a:rPr>
              <a:t>4/</a:t>
            </a:r>
            <a:r>
              <a:rPr lang="zh-CN" altLang="en-US" sz="3200" dirty="0">
                <a:latin typeface="方正兰亭粗黑简体" panose="02000000000000000000" pitchFamily="2" charset="-122"/>
                <a:ea typeface="方正兰亭粗黑简体" panose="02000000000000000000" pitchFamily="2" charset="-122"/>
              </a:rPr>
              <a:t>论文归纳</a:t>
            </a:r>
            <a:r>
              <a:rPr lang="zh-CN" altLang="en-US" sz="3200" dirty="0">
                <a:latin typeface="造字工房悦黑体验版纤细体" pitchFamily="50" charset="-122"/>
                <a:ea typeface="造字工房悦黑体验版纤细体" pitchFamily="50" charset="-122"/>
              </a:rPr>
              <a:t>总结</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4000821" y="3373743"/>
            <a:ext cx="3908715" cy="830997"/>
          </a:xfrm>
          <a:prstGeom prst="rect">
            <a:avLst/>
          </a:prstGeom>
          <a:noFill/>
        </p:spPr>
        <p:txBody>
          <a:bodyPr wrap="square" rtlCol="0">
            <a:spAutoFit/>
          </a:bodyPr>
          <a:lstStyle/>
          <a:p>
            <a:r>
              <a:rPr lang="zh-CN" altLang="en-US" sz="4800" b="1" dirty="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论文归纳</a:t>
            </a:r>
            <a:r>
              <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总结</a:t>
            </a:r>
          </a:p>
        </p:txBody>
      </p:sp>
      <p:cxnSp>
        <p:nvCxnSpPr>
          <p:cNvPr id="14" name="直接连接符 13"/>
          <p:cNvCxnSpPr/>
          <p:nvPr/>
        </p:nvCxnSpPr>
        <p:spPr>
          <a:xfrm>
            <a:off x="3934887" y="4151425"/>
            <a:ext cx="39442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a:solidFill>
                  <a:srgbClr val="000000"/>
                </a:solidFill>
                <a:latin typeface="方正兰亭粗黑简体" panose="02000000000000000000" pitchFamily="2" charset="-122"/>
                <a:ea typeface="方正兰亭粗黑简体" panose="02000000000000000000" pitchFamily="2" charset="-122"/>
              </a:rPr>
              <a:t>04</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5"/>
          <p:cNvSpPr/>
          <p:nvPr/>
        </p:nvSpPr>
        <p:spPr>
          <a:xfrm>
            <a:off x="1238972" y="1760562"/>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3" name="TextBox 25"/>
          <p:cNvSpPr txBox="1"/>
          <p:nvPr/>
        </p:nvSpPr>
        <p:spPr>
          <a:xfrm>
            <a:off x="1417565" y="2611749"/>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Web Design</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4" name="Folded Corner 28"/>
          <p:cNvSpPr/>
          <p:nvPr/>
        </p:nvSpPr>
        <p:spPr>
          <a:xfrm>
            <a:off x="4587615" y="1760562"/>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华文细黑" panose="02010600040101010101" pitchFamily="2" charset="-122"/>
              <a:ea typeface="华文细黑" panose="02010600040101010101" pitchFamily="2" charset="-122"/>
            </a:endParaRPr>
          </a:p>
        </p:txBody>
      </p:sp>
      <p:sp>
        <p:nvSpPr>
          <p:cNvPr id="5" name="TextBox 33"/>
          <p:cNvSpPr txBox="1"/>
          <p:nvPr/>
        </p:nvSpPr>
        <p:spPr>
          <a:xfrm>
            <a:off x="4739372" y="2611749"/>
            <a:ext cx="2643195" cy="970587"/>
          </a:xfrm>
          <a:prstGeom prst="rect">
            <a:avLst/>
          </a:prstGeom>
          <a:noFill/>
        </p:spPr>
        <p:txBody>
          <a:bodyPr wrap="square" rtlCol="0">
            <a:spAutoFit/>
          </a:bodyPr>
          <a:lstStyle/>
          <a:p>
            <a:pPr algn="ctr"/>
            <a:r>
              <a:rPr lang="en-US" sz="1865" b="1" dirty="0">
                <a:solidFill>
                  <a:schemeClr val="bg1"/>
                </a:solidFill>
                <a:latin typeface="华文细黑" panose="02010600040101010101" pitchFamily="2" charset="-122"/>
                <a:ea typeface="华文细黑" panose="02010600040101010101" pitchFamily="2" charset="-122"/>
              </a:rPr>
              <a:t>Mobile Apps</a:t>
            </a:r>
          </a:p>
          <a:p>
            <a:pPr algn="ctr">
              <a:spcBef>
                <a:spcPct val="20000"/>
              </a:spcBef>
              <a:defRPr/>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schemeClr val="bg1"/>
              </a:solidFill>
              <a:latin typeface="华文细黑" panose="02010600040101010101" pitchFamily="2" charset="-122"/>
              <a:ea typeface="华文细黑" panose="02010600040101010101" pitchFamily="2" charset="-122"/>
            </a:endParaRPr>
          </a:p>
        </p:txBody>
      </p:sp>
      <p:sp>
        <p:nvSpPr>
          <p:cNvPr id="6" name="Folded Corner 34"/>
          <p:cNvSpPr/>
          <p:nvPr/>
        </p:nvSpPr>
        <p:spPr>
          <a:xfrm>
            <a:off x="7936188" y="1760562"/>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7" name="TextBox 38"/>
          <p:cNvSpPr txBox="1"/>
          <p:nvPr/>
        </p:nvSpPr>
        <p:spPr>
          <a:xfrm>
            <a:off x="8087945" y="2611749"/>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Data Analyses</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8" name="Folded Corner 39"/>
          <p:cNvSpPr/>
          <p:nvPr/>
        </p:nvSpPr>
        <p:spPr>
          <a:xfrm>
            <a:off x="1238972" y="3944015"/>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9" name="TextBox 41"/>
          <p:cNvSpPr txBox="1"/>
          <p:nvPr/>
        </p:nvSpPr>
        <p:spPr>
          <a:xfrm>
            <a:off x="1390729" y="4784137"/>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Management</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0" name="Folded Corner 42"/>
          <p:cNvSpPr/>
          <p:nvPr/>
        </p:nvSpPr>
        <p:spPr>
          <a:xfrm>
            <a:off x="4587615" y="3944015"/>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11" name="TextBox 44"/>
          <p:cNvSpPr txBox="1"/>
          <p:nvPr/>
        </p:nvSpPr>
        <p:spPr>
          <a:xfrm>
            <a:off x="4739372" y="4784136"/>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Dedicated Support</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2" name="Folded Corner 45"/>
          <p:cNvSpPr/>
          <p:nvPr/>
        </p:nvSpPr>
        <p:spPr>
          <a:xfrm>
            <a:off x="7936188" y="3944015"/>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13" name="TextBox 47"/>
          <p:cNvSpPr txBox="1"/>
          <p:nvPr/>
        </p:nvSpPr>
        <p:spPr>
          <a:xfrm>
            <a:off x="8087945" y="4741070"/>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Go Globally</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6" name="Freeform 5"/>
          <p:cNvSpPr>
            <a:spLocks noEditPoints="1"/>
          </p:cNvSpPr>
          <p:nvPr/>
        </p:nvSpPr>
        <p:spPr bwMode="auto">
          <a:xfrm>
            <a:off x="9185017" y="4242133"/>
            <a:ext cx="459291" cy="438083"/>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19" name="Freeform 52"/>
          <p:cNvSpPr>
            <a:spLocks noEditPoints="1"/>
          </p:cNvSpPr>
          <p:nvPr/>
        </p:nvSpPr>
        <p:spPr bwMode="auto">
          <a:xfrm>
            <a:off x="2555988" y="4294355"/>
            <a:ext cx="312675" cy="3208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22" name="Freeform 42"/>
          <p:cNvSpPr>
            <a:spLocks noEditPoints="1"/>
          </p:cNvSpPr>
          <p:nvPr/>
        </p:nvSpPr>
        <p:spPr bwMode="auto">
          <a:xfrm>
            <a:off x="2512495" y="2107269"/>
            <a:ext cx="399663" cy="328129"/>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25" name="Freeform 86"/>
          <p:cNvSpPr>
            <a:spLocks noEditPoints="1"/>
          </p:cNvSpPr>
          <p:nvPr/>
        </p:nvSpPr>
        <p:spPr bwMode="auto">
          <a:xfrm>
            <a:off x="5933369" y="2019873"/>
            <a:ext cx="303660" cy="51083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bg1"/>
              </a:solidFill>
              <a:latin typeface="华文细黑" panose="02010600040101010101" pitchFamily="2" charset="-122"/>
              <a:ea typeface="华文细黑" panose="02010600040101010101" pitchFamily="2" charset="-122"/>
            </a:endParaRPr>
          </a:p>
        </p:txBody>
      </p:sp>
      <p:sp>
        <p:nvSpPr>
          <p:cNvPr id="28" name="Freeform 216"/>
          <p:cNvSpPr>
            <a:spLocks noEditPoints="1"/>
          </p:cNvSpPr>
          <p:nvPr/>
        </p:nvSpPr>
        <p:spPr bwMode="auto">
          <a:xfrm>
            <a:off x="5890011" y="4264014"/>
            <a:ext cx="406839" cy="40953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31" name="Freeform 217"/>
          <p:cNvSpPr>
            <a:spLocks noEditPoints="1"/>
          </p:cNvSpPr>
          <p:nvPr/>
        </p:nvSpPr>
        <p:spPr bwMode="auto">
          <a:xfrm>
            <a:off x="9222245" y="2137346"/>
            <a:ext cx="374595" cy="267975"/>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grpSp>
        <p:nvGrpSpPr>
          <p:cNvPr id="20" name="组合 19"/>
          <p:cNvGrpSpPr/>
          <p:nvPr/>
        </p:nvGrpSpPr>
        <p:grpSpPr>
          <a:xfrm>
            <a:off x="-483871" y="-795874"/>
            <a:ext cx="4884403" cy="2080299"/>
            <a:chOff x="-483871" y="-795874"/>
            <a:chExt cx="4884403" cy="2080299"/>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23" name="文本框 22"/>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665676"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6" name="矩形 5"/>
          <p:cNvSpPr/>
          <p:nvPr/>
        </p:nvSpPr>
        <p:spPr>
          <a:xfrm>
            <a:off x="1580415" y="4982049"/>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sp>
        <p:nvSpPr>
          <p:cNvPr id="7" name="矩形 6"/>
          <p:cNvSpPr/>
          <p:nvPr/>
        </p:nvSpPr>
        <p:spPr>
          <a:xfrm>
            <a:off x="1879656" y="3453691"/>
            <a:ext cx="1493819" cy="379656"/>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任意多边形 9"/>
          <p:cNvSpPr/>
          <p:nvPr/>
        </p:nvSpPr>
        <p:spPr>
          <a:xfrm>
            <a:off x="4056858"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12" name="矩形 11"/>
          <p:cNvSpPr/>
          <p:nvPr/>
        </p:nvSpPr>
        <p:spPr>
          <a:xfrm>
            <a:off x="3731168"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4" name="任意多边形 13"/>
          <p:cNvSpPr/>
          <p:nvPr/>
        </p:nvSpPr>
        <p:spPr>
          <a:xfrm>
            <a:off x="6480043"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16" name="矩形 15"/>
          <p:cNvSpPr/>
          <p:nvPr/>
        </p:nvSpPr>
        <p:spPr>
          <a:xfrm>
            <a:off x="6154353"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8" name="任意多边形 17"/>
          <p:cNvSpPr/>
          <p:nvPr/>
        </p:nvSpPr>
        <p:spPr>
          <a:xfrm>
            <a:off x="8839220"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0" name="矩形 19"/>
          <p:cNvSpPr/>
          <p:nvPr/>
        </p:nvSpPr>
        <p:spPr>
          <a:xfrm>
            <a:off x="8513531"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grpSp>
        <p:nvGrpSpPr>
          <p:cNvPr id="17" name="组合 16"/>
          <p:cNvGrpSpPr/>
          <p:nvPr/>
        </p:nvGrpSpPr>
        <p:grpSpPr>
          <a:xfrm>
            <a:off x="4488636" y="2075279"/>
            <a:ext cx="803153" cy="803156"/>
            <a:chOff x="3773191" y="3942522"/>
            <a:chExt cx="285411" cy="285412"/>
          </a:xfrm>
          <a:solidFill>
            <a:schemeClr val="tx1"/>
          </a:solidFill>
        </p:grpSpPr>
        <p:sp>
          <p:nvSpPr>
            <p:cNvPr id="21" name="Freeform 37"/>
            <p:cNvSpPr>
              <a:spLocks noEditPoints="1"/>
            </p:cNvSpPr>
            <p:nvPr/>
          </p:nvSpPr>
          <p:spPr bwMode="auto">
            <a:xfrm>
              <a:off x="3842052" y="3942522"/>
              <a:ext cx="216550" cy="216550"/>
            </a:xfrm>
            <a:custGeom>
              <a:avLst/>
              <a:gdLst>
                <a:gd name="T0" fmla="*/ 56 w 113"/>
                <a:gd name="T1" fmla="*/ 113 h 113"/>
                <a:gd name="T2" fmla="*/ 0 w 113"/>
                <a:gd name="T3" fmla="*/ 56 h 113"/>
                <a:gd name="T4" fmla="*/ 56 w 113"/>
                <a:gd name="T5" fmla="*/ 0 h 113"/>
                <a:gd name="T6" fmla="*/ 113 w 113"/>
                <a:gd name="T7" fmla="*/ 56 h 113"/>
                <a:gd name="T8" fmla="*/ 56 w 113"/>
                <a:gd name="T9" fmla="*/ 113 h 113"/>
                <a:gd name="T10" fmla="*/ 56 w 113"/>
                <a:gd name="T11" fmla="*/ 8 h 113"/>
                <a:gd name="T12" fmla="*/ 8 w 113"/>
                <a:gd name="T13" fmla="*/ 56 h 113"/>
                <a:gd name="T14" fmla="*/ 56 w 113"/>
                <a:gd name="T15" fmla="*/ 105 h 113"/>
                <a:gd name="T16" fmla="*/ 105 w 113"/>
                <a:gd name="T17" fmla="*/ 56 h 113"/>
                <a:gd name="T18" fmla="*/ 56 w 113"/>
                <a:gd name="T19"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3">
                  <a:moveTo>
                    <a:pt x="56" y="113"/>
                  </a:moveTo>
                  <a:cubicBezTo>
                    <a:pt x="25" y="113"/>
                    <a:pt x="0" y="88"/>
                    <a:pt x="0" y="56"/>
                  </a:cubicBezTo>
                  <a:cubicBezTo>
                    <a:pt x="0" y="25"/>
                    <a:pt x="25" y="0"/>
                    <a:pt x="56" y="0"/>
                  </a:cubicBezTo>
                  <a:cubicBezTo>
                    <a:pt x="88" y="0"/>
                    <a:pt x="113" y="25"/>
                    <a:pt x="113" y="56"/>
                  </a:cubicBezTo>
                  <a:cubicBezTo>
                    <a:pt x="113" y="88"/>
                    <a:pt x="88" y="113"/>
                    <a:pt x="56" y="113"/>
                  </a:cubicBezTo>
                  <a:close/>
                  <a:moveTo>
                    <a:pt x="56" y="8"/>
                  </a:moveTo>
                  <a:cubicBezTo>
                    <a:pt x="30" y="8"/>
                    <a:pt x="8" y="30"/>
                    <a:pt x="8" y="56"/>
                  </a:cubicBezTo>
                  <a:cubicBezTo>
                    <a:pt x="8" y="83"/>
                    <a:pt x="30" y="105"/>
                    <a:pt x="56" y="105"/>
                  </a:cubicBezTo>
                  <a:cubicBezTo>
                    <a:pt x="83" y="105"/>
                    <a:pt x="105" y="83"/>
                    <a:pt x="105" y="56"/>
                  </a:cubicBezTo>
                  <a:cubicBezTo>
                    <a:pt x="105" y="30"/>
                    <a:pt x="83" y="8"/>
                    <a:pt x="5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2" name="Freeform 38"/>
            <p:cNvSpPr>
              <a:spLocks noEditPoints="1"/>
            </p:cNvSpPr>
            <p:nvPr/>
          </p:nvSpPr>
          <p:spPr bwMode="auto">
            <a:xfrm>
              <a:off x="3773191" y="4109239"/>
              <a:ext cx="118695" cy="118695"/>
            </a:xfrm>
            <a:custGeom>
              <a:avLst/>
              <a:gdLst>
                <a:gd name="T0" fmla="*/ 23 w 62"/>
                <a:gd name="T1" fmla="*/ 62 h 62"/>
                <a:gd name="T2" fmla="*/ 8 w 62"/>
                <a:gd name="T3" fmla="*/ 54 h 62"/>
                <a:gd name="T4" fmla="*/ 0 w 62"/>
                <a:gd name="T5" fmla="*/ 39 h 62"/>
                <a:gd name="T6" fmla="*/ 0 w 62"/>
                <a:gd name="T7" fmla="*/ 36 h 62"/>
                <a:gd name="T8" fmla="*/ 1 w 62"/>
                <a:gd name="T9" fmla="*/ 34 h 62"/>
                <a:gd name="T10" fmla="*/ 34 w 62"/>
                <a:gd name="T11" fmla="*/ 1 h 62"/>
                <a:gd name="T12" fmla="*/ 37 w 62"/>
                <a:gd name="T13" fmla="*/ 0 h 62"/>
                <a:gd name="T14" fmla="*/ 40 w 62"/>
                <a:gd name="T15" fmla="*/ 2 h 62"/>
                <a:gd name="T16" fmla="*/ 47 w 62"/>
                <a:gd name="T17" fmla="*/ 15 h 62"/>
                <a:gd name="T18" fmla="*/ 60 w 62"/>
                <a:gd name="T19" fmla="*/ 22 h 62"/>
                <a:gd name="T20" fmla="*/ 62 w 62"/>
                <a:gd name="T21" fmla="*/ 25 h 62"/>
                <a:gd name="T22" fmla="*/ 61 w 62"/>
                <a:gd name="T23" fmla="*/ 28 h 62"/>
                <a:gd name="T24" fmla="*/ 28 w 62"/>
                <a:gd name="T25" fmla="*/ 61 h 62"/>
                <a:gd name="T26" fmla="*/ 26 w 62"/>
                <a:gd name="T27" fmla="*/ 62 h 62"/>
                <a:gd name="T28" fmla="*/ 23 w 62"/>
                <a:gd name="T29" fmla="*/ 62 h 62"/>
                <a:gd name="T30" fmla="*/ 23 w 62"/>
                <a:gd name="T31" fmla="*/ 56 h 62"/>
                <a:gd name="T32" fmla="*/ 23 w 62"/>
                <a:gd name="T33" fmla="*/ 58 h 62"/>
                <a:gd name="T34" fmla="*/ 23 w 62"/>
                <a:gd name="T35" fmla="*/ 56 h 62"/>
                <a:gd name="T36" fmla="*/ 8 w 62"/>
                <a:gd name="T37" fmla="*/ 39 h 62"/>
                <a:gd name="T38" fmla="*/ 14 w 62"/>
                <a:gd name="T39" fmla="*/ 48 h 62"/>
                <a:gd name="T40" fmla="*/ 23 w 62"/>
                <a:gd name="T41" fmla="*/ 54 h 62"/>
                <a:gd name="T42" fmla="*/ 23 w 62"/>
                <a:gd name="T43" fmla="*/ 54 h 62"/>
                <a:gd name="T44" fmla="*/ 51 w 62"/>
                <a:gd name="T45" fmla="*/ 26 h 62"/>
                <a:gd name="T46" fmla="*/ 42 w 62"/>
                <a:gd name="T47" fmla="*/ 21 h 62"/>
                <a:gd name="T48" fmla="*/ 41 w 62"/>
                <a:gd name="T49" fmla="*/ 20 h 62"/>
                <a:gd name="T50" fmla="*/ 36 w 62"/>
                <a:gd name="T51" fmla="*/ 11 h 62"/>
                <a:gd name="T52" fmla="*/ 8 w 62"/>
                <a:gd name="T53" fmla="*/ 39 h 62"/>
                <a:gd name="T54" fmla="*/ 8 w 62"/>
                <a:gd name="T5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62">
                  <a:moveTo>
                    <a:pt x="23" y="62"/>
                  </a:moveTo>
                  <a:cubicBezTo>
                    <a:pt x="17" y="62"/>
                    <a:pt x="10" y="56"/>
                    <a:pt x="8" y="54"/>
                  </a:cubicBezTo>
                  <a:cubicBezTo>
                    <a:pt x="6" y="52"/>
                    <a:pt x="0" y="45"/>
                    <a:pt x="0" y="39"/>
                  </a:cubicBezTo>
                  <a:cubicBezTo>
                    <a:pt x="0" y="37"/>
                    <a:pt x="0" y="36"/>
                    <a:pt x="0" y="36"/>
                  </a:cubicBezTo>
                  <a:cubicBezTo>
                    <a:pt x="1" y="35"/>
                    <a:pt x="1" y="34"/>
                    <a:pt x="1" y="34"/>
                  </a:cubicBezTo>
                  <a:cubicBezTo>
                    <a:pt x="34" y="1"/>
                    <a:pt x="34" y="1"/>
                    <a:pt x="34" y="1"/>
                  </a:cubicBezTo>
                  <a:cubicBezTo>
                    <a:pt x="35" y="0"/>
                    <a:pt x="36" y="0"/>
                    <a:pt x="37" y="0"/>
                  </a:cubicBezTo>
                  <a:cubicBezTo>
                    <a:pt x="38" y="0"/>
                    <a:pt x="39" y="1"/>
                    <a:pt x="40" y="2"/>
                  </a:cubicBezTo>
                  <a:cubicBezTo>
                    <a:pt x="47" y="15"/>
                    <a:pt x="47" y="15"/>
                    <a:pt x="47" y="15"/>
                  </a:cubicBezTo>
                  <a:cubicBezTo>
                    <a:pt x="60" y="22"/>
                    <a:pt x="60" y="22"/>
                    <a:pt x="60" y="22"/>
                  </a:cubicBezTo>
                  <a:cubicBezTo>
                    <a:pt x="61" y="22"/>
                    <a:pt x="62" y="24"/>
                    <a:pt x="62" y="25"/>
                  </a:cubicBezTo>
                  <a:cubicBezTo>
                    <a:pt x="62" y="26"/>
                    <a:pt x="62" y="27"/>
                    <a:pt x="61" y="28"/>
                  </a:cubicBezTo>
                  <a:cubicBezTo>
                    <a:pt x="28" y="61"/>
                    <a:pt x="28" y="61"/>
                    <a:pt x="28" y="61"/>
                  </a:cubicBezTo>
                  <a:cubicBezTo>
                    <a:pt x="28" y="61"/>
                    <a:pt x="27" y="62"/>
                    <a:pt x="26" y="62"/>
                  </a:cubicBezTo>
                  <a:cubicBezTo>
                    <a:pt x="26" y="62"/>
                    <a:pt x="25" y="62"/>
                    <a:pt x="23" y="62"/>
                  </a:cubicBezTo>
                  <a:close/>
                  <a:moveTo>
                    <a:pt x="23" y="56"/>
                  </a:moveTo>
                  <a:cubicBezTo>
                    <a:pt x="23" y="58"/>
                    <a:pt x="23" y="58"/>
                    <a:pt x="23" y="58"/>
                  </a:cubicBezTo>
                  <a:lnTo>
                    <a:pt x="23" y="56"/>
                  </a:lnTo>
                  <a:close/>
                  <a:moveTo>
                    <a:pt x="8" y="39"/>
                  </a:moveTo>
                  <a:cubicBezTo>
                    <a:pt x="8" y="40"/>
                    <a:pt x="9" y="44"/>
                    <a:pt x="14" y="48"/>
                  </a:cubicBezTo>
                  <a:cubicBezTo>
                    <a:pt x="18" y="52"/>
                    <a:pt x="22" y="54"/>
                    <a:pt x="23" y="54"/>
                  </a:cubicBezTo>
                  <a:cubicBezTo>
                    <a:pt x="23" y="54"/>
                    <a:pt x="23" y="54"/>
                    <a:pt x="23" y="54"/>
                  </a:cubicBezTo>
                  <a:cubicBezTo>
                    <a:pt x="51" y="26"/>
                    <a:pt x="51" y="26"/>
                    <a:pt x="51" y="26"/>
                  </a:cubicBezTo>
                  <a:cubicBezTo>
                    <a:pt x="42" y="21"/>
                    <a:pt x="42" y="21"/>
                    <a:pt x="42" y="21"/>
                  </a:cubicBezTo>
                  <a:cubicBezTo>
                    <a:pt x="42" y="21"/>
                    <a:pt x="41" y="20"/>
                    <a:pt x="41" y="20"/>
                  </a:cubicBezTo>
                  <a:cubicBezTo>
                    <a:pt x="36" y="11"/>
                    <a:pt x="36" y="11"/>
                    <a:pt x="36" y="11"/>
                  </a:cubicBezTo>
                  <a:cubicBezTo>
                    <a:pt x="8" y="39"/>
                    <a:pt x="8" y="39"/>
                    <a:pt x="8" y="39"/>
                  </a:cubicBezTo>
                  <a:cubicBezTo>
                    <a:pt x="8" y="39"/>
                    <a:pt x="8" y="39"/>
                    <a:pt x="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3" name="Freeform 39"/>
            <p:cNvSpPr/>
            <p:nvPr/>
          </p:nvSpPr>
          <p:spPr bwMode="auto">
            <a:xfrm>
              <a:off x="3910913" y="4045814"/>
              <a:ext cx="78828" cy="8155"/>
            </a:xfrm>
            <a:custGeom>
              <a:avLst/>
              <a:gdLst>
                <a:gd name="T0" fmla="*/ 39 w 41"/>
                <a:gd name="T1" fmla="*/ 4 h 4"/>
                <a:gd name="T2" fmla="*/ 2 w 41"/>
                <a:gd name="T3" fmla="*/ 4 h 4"/>
                <a:gd name="T4" fmla="*/ 0 w 41"/>
                <a:gd name="T5" fmla="*/ 2 h 4"/>
                <a:gd name="T6" fmla="*/ 2 w 41"/>
                <a:gd name="T7" fmla="*/ 0 h 4"/>
                <a:gd name="T8" fmla="*/ 39 w 41"/>
                <a:gd name="T9" fmla="*/ 0 h 4"/>
                <a:gd name="T10" fmla="*/ 41 w 41"/>
                <a:gd name="T11" fmla="*/ 2 h 4"/>
                <a:gd name="T12" fmla="*/ 39 w 4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9" y="4"/>
                  </a:moveTo>
                  <a:cubicBezTo>
                    <a:pt x="2" y="4"/>
                    <a:pt x="2" y="4"/>
                    <a:pt x="2" y="4"/>
                  </a:cubicBezTo>
                  <a:cubicBezTo>
                    <a:pt x="1" y="4"/>
                    <a:pt x="0" y="4"/>
                    <a:pt x="0" y="2"/>
                  </a:cubicBezTo>
                  <a:cubicBezTo>
                    <a:pt x="0" y="1"/>
                    <a:pt x="1" y="0"/>
                    <a:pt x="2" y="0"/>
                  </a:cubicBezTo>
                  <a:cubicBezTo>
                    <a:pt x="39" y="0"/>
                    <a:pt x="39" y="0"/>
                    <a:pt x="39" y="0"/>
                  </a:cubicBezTo>
                  <a:cubicBezTo>
                    <a:pt x="40" y="0"/>
                    <a:pt x="41" y="1"/>
                    <a:pt x="41" y="2"/>
                  </a:cubicBezTo>
                  <a:cubicBezTo>
                    <a:pt x="41" y="4"/>
                    <a:pt x="40" y="4"/>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24" name="组合 23"/>
          <p:cNvGrpSpPr/>
          <p:nvPr/>
        </p:nvGrpSpPr>
        <p:grpSpPr>
          <a:xfrm>
            <a:off x="2135272" y="2052248"/>
            <a:ext cx="727517" cy="768085"/>
            <a:chOff x="2503488" y="3219451"/>
            <a:chExt cx="427037" cy="450850"/>
          </a:xfrm>
          <a:solidFill>
            <a:schemeClr val="tx1"/>
          </a:solidFill>
        </p:grpSpPr>
        <p:sp>
          <p:nvSpPr>
            <p:cNvPr id="25" name="Freeform 49"/>
            <p:cNvSpPr>
              <a:spLocks noEditPoints="1"/>
            </p:cNvSpPr>
            <p:nvPr/>
          </p:nvSpPr>
          <p:spPr bwMode="auto">
            <a:xfrm>
              <a:off x="2649538" y="3219451"/>
              <a:ext cx="134938" cy="134938"/>
            </a:xfrm>
            <a:custGeom>
              <a:avLst/>
              <a:gdLst>
                <a:gd name="T0" fmla="*/ 18 w 36"/>
                <a:gd name="T1" fmla="*/ 36 h 36"/>
                <a:gd name="T2" fmla="*/ 36 w 36"/>
                <a:gd name="T3" fmla="*/ 18 h 36"/>
                <a:gd name="T4" fmla="*/ 18 w 36"/>
                <a:gd name="T5" fmla="*/ 0 h 36"/>
                <a:gd name="T6" fmla="*/ 0 w 36"/>
                <a:gd name="T7" fmla="*/ 18 h 36"/>
                <a:gd name="T8" fmla="*/ 18 w 36"/>
                <a:gd name="T9" fmla="*/ 36 h 36"/>
                <a:gd name="T10" fmla="*/ 18 w 36"/>
                <a:gd name="T11" fmla="*/ 6 h 36"/>
                <a:gd name="T12" fmla="*/ 30 w 36"/>
                <a:gd name="T13" fmla="*/ 18 h 36"/>
                <a:gd name="T14" fmla="*/ 18 w 36"/>
                <a:gd name="T15" fmla="*/ 30 h 36"/>
                <a:gd name="T16" fmla="*/ 6 w 36"/>
                <a:gd name="T17" fmla="*/ 18 h 36"/>
                <a:gd name="T18" fmla="*/ 18 w 36"/>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28" y="36"/>
                    <a:pt x="36" y="28"/>
                    <a:pt x="36" y="18"/>
                  </a:cubicBezTo>
                  <a:cubicBezTo>
                    <a:pt x="36" y="8"/>
                    <a:pt x="28" y="0"/>
                    <a:pt x="18" y="0"/>
                  </a:cubicBezTo>
                  <a:cubicBezTo>
                    <a:pt x="8" y="0"/>
                    <a:pt x="0" y="8"/>
                    <a:pt x="0" y="18"/>
                  </a:cubicBezTo>
                  <a:cubicBezTo>
                    <a:pt x="0" y="28"/>
                    <a:pt x="8" y="36"/>
                    <a:pt x="18" y="36"/>
                  </a:cubicBezTo>
                  <a:close/>
                  <a:moveTo>
                    <a:pt x="18" y="6"/>
                  </a:moveTo>
                  <a:cubicBezTo>
                    <a:pt x="25" y="6"/>
                    <a:pt x="30" y="11"/>
                    <a:pt x="30" y="18"/>
                  </a:cubicBezTo>
                  <a:cubicBezTo>
                    <a:pt x="30" y="25"/>
                    <a:pt x="25" y="30"/>
                    <a:pt x="18" y="30"/>
                  </a:cubicBezTo>
                  <a:cubicBezTo>
                    <a:pt x="11" y="30"/>
                    <a:pt x="6" y="25"/>
                    <a:pt x="6" y="18"/>
                  </a:cubicBezTo>
                  <a:cubicBezTo>
                    <a:pt x="6" y="11"/>
                    <a:pt x="11" y="6"/>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6" name="Freeform 50"/>
            <p:cNvSpPr>
              <a:spLocks noEditPoints="1"/>
            </p:cNvSpPr>
            <p:nvPr/>
          </p:nvSpPr>
          <p:spPr bwMode="auto">
            <a:xfrm>
              <a:off x="2627313" y="3376613"/>
              <a:ext cx="179388" cy="293688"/>
            </a:xfrm>
            <a:custGeom>
              <a:avLst/>
              <a:gdLst>
                <a:gd name="T0" fmla="*/ 36 w 48"/>
                <a:gd name="T1" fmla="*/ 0 h 78"/>
                <a:gd name="T2" fmla="*/ 12 w 48"/>
                <a:gd name="T3" fmla="*/ 0 h 78"/>
                <a:gd name="T4" fmla="*/ 6 w 48"/>
                <a:gd name="T5" fmla="*/ 5 h 78"/>
                <a:gd name="T6" fmla="*/ 0 w 48"/>
                <a:gd name="T7" fmla="*/ 38 h 78"/>
                <a:gd name="T8" fmla="*/ 1 w 48"/>
                <a:gd name="T9" fmla="*/ 43 h 78"/>
                <a:gd name="T10" fmla="*/ 6 w 48"/>
                <a:gd name="T11" fmla="*/ 45 h 78"/>
                <a:gd name="T12" fmla="*/ 10 w 48"/>
                <a:gd name="T13" fmla="*/ 45 h 78"/>
                <a:gd name="T14" fmla="*/ 12 w 48"/>
                <a:gd name="T15" fmla="*/ 72 h 78"/>
                <a:gd name="T16" fmla="*/ 18 w 48"/>
                <a:gd name="T17" fmla="*/ 78 h 78"/>
                <a:gd name="T18" fmla="*/ 30 w 48"/>
                <a:gd name="T19" fmla="*/ 78 h 78"/>
                <a:gd name="T20" fmla="*/ 36 w 48"/>
                <a:gd name="T21" fmla="*/ 72 h 78"/>
                <a:gd name="T22" fmla="*/ 38 w 48"/>
                <a:gd name="T23" fmla="*/ 45 h 78"/>
                <a:gd name="T24" fmla="*/ 42 w 48"/>
                <a:gd name="T25" fmla="*/ 45 h 78"/>
                <a:gd name="T26" fmla="*/ 47 w 48"/>
                <a:gd name="T27" fmla="*/ 43 h 78"/>
                <a:gd name="T28" fmla="*/ 48 w 48"/>
                <a:gd name="T29" fmla="*/ 38 h 78"/>
                <a:gd name="T30" fmla="*/ 42 w 48"/>
                <a:gd name="T31" fmla="*/ 5 h 78"/>
                <a:gd name="T32" fmla="*/ 36 w 48"/>
                <a:gd name="T33" fmla="*/ 0 h 78"/>
                <a:gd name="T34" fmla="*/ 33 w 48"/>
                <a:gd name="T35" fmla="*/ 39 h 78"/>
                <a:gd name="T36" fmla="*/ 30 w 48"/>
                <a:gd name="T37" fmla="*/ 72 h 78"/>
                <a:gd name="T38" fmla="*/ 18 w 48"/>
                <a:gd name="T39" fmla="*/ 72 h 78"/>
                <a:gd name="T40" fmla="*/ 15 w 48"/>
                <a:gd name="T41" fmla="*/ 39 h 78"/>
                <a:gd name="T42" fmla="*/ 6 w 48"/>
                <a:gd name="T43" fmla="*/ 39 h 78"/>
                <a:gd name="T44" fmla="*/ 12 w 48"/>
                <a:gd name="T45" fmla="*/ 6 h 78"/>
                <a:gd name="T46" fmla="*/ 21 w 48"/>
                <a:gd name="T47" fmla="*/ 6 h 78"/>
                <a:gd name="T48" fmla="*/ 21 w 48"/>
                <a:gd name="T49" fmla="*/ 24 h 78"/>
                <a:gd name="T50" fmla="*/ 24 w 48"/>
                <a:gd name="T51" fmla="*/ 27 h 78"/>
                <a:gd name="T52" fmla="*/ 27 w 48"/>
                <a:gd name="T53" fmla="*/ 24 h 78"/>
                <a:gd name="T54" fmla="*/ 27 w 48"/>
                <a:gd name="T55" fmla="*/ 6 h 78"/>
                <a:gd name="T56" fmla="*/ 36 w 48"/>
                <a:gd name="T57" fmla="*/ 6 h 78"/>
                <a:gd name="T58" fmla="*/ 42 w 48"/>
                <a:gd name="T59" fmla="*/ 39 h 78"/>
                <a:gd name="T60" fmla="*/ 33 w 48"/>
                <a:gd name="T6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78">
                  <a:moveTo>
                    <a:pt x="36" y="0"/>
                  </a:moveTo>
                  <a:cubicBezTo>
                    <a:pt x="12" y="0"/>
                    <a:pt x="12" y="0"/>
                    <a:pt x="12" y="0"/>
                  </a:cubicBezTo>
                  <a:cubicBezTo>
                    <a:pt x="9" y="0"/>
                    <a:pt x="7" y="2"/>
                    <a:pt x="6" y="5"/>
                  </a:cubicBezTo>
                  <a:cubicBezTo>
                    <a:pt x="0" y="38"/>
                    <a:pt x="0" y="38"/>
                    <a:pt x="0" y="38"/>
                  </a:cubicBezTo>
                  <a:cubicBezTo>
                    <a:pt x="0" y="40"/>
                    <a:pt x="0" y="41"/>
                    <a:pt x="1" y="43"/>
                  </a:cubicBezTo>
                  <a:cubicBezTo>
                    <a:pt x="3" y="44"/>
                    <a:pt x="4" y="45"/>
                    <a:pt x="6" y="45"/>
                  </a:cubicBezTo>
                  <a:cubicBezTo>
                    <a:pt x="10" y="45"/>
                    <a:pt x="10" y="45"/>
                    <a:pt x="10" y="45"/>
                  </a:cubicBezTo>
                  <a:cubicBezTo>
                    <a:pt x="12" y="72"/>
                    <a:pt x="12" y="72"/>
                    <a:pt x="12" y="72"/>
                  </a:cubicBezTo>
                  <a:cubicBezTo>
                    <a:pt x="12" y="76"/>
                    <a:pt x="15" y="78"/>
                    <a:pt x="18" y="78"/>
                  </a:cubicBezTo>
                  <a:cubicBezTo>
                    <a:pt x="30" y="78"/>
                    <a:pt x="30" y="78"/>
                    <a:pt x="30" y="78"/>
                  </a:cubicBezTo>
                  <a:cubicBezTo>
                    <a:pt x="33" y="78"/>
                    <a:pt x="36" y="76"/>
                    <a:pt x="36" y="72"/>
                  </a:cubicBezTo>
                  <a:cubicBezTo>
                    <a:pt x="38" y="45"/>
                    <a:pt x="38" y="45"/>
                    <a:pt x="38" y="45"/>
                  </a:cubicBezTo>
                  <a:cubicBezTo>
                    <a:pt x="42" y="45"/>
                    <a:pt x="42" y="45"/>
                    <a:pt x="42" y="45"/>
                  </a:cubicBezTo>
                  <a:cubicBezTo>
                    <a:pt x="44" y="45"/>
                    <a:pt x="45" y="44"/>
                    <a:pt x="47" y="43"/>
                  </a:cubicBezTo>
                  <a:cubicBezTo>
                    <a:pt x="48" y="41"/>
                    <a:pt x="48" y="40"/>
                    <a:pt x="48" y="38"/>
                  </a:cubicBezTo>
                  <a:cubicBezTo>
                    <a:pt x="42" y="5"/>
                    <a:pt x="42" y="5"/>
                    <a:pt x="42" y="5"/>
                  </a:cubicBezTo>
                  <a:cubicBezTo>
                    <a:pt x="41" y="2"/>
                    <a:pt x="39" y="0"/>
                    <a:pt x="36" y="0"/>
                  </a:cubicBezTo>
                  <a:close/>
                  <a:moveTo>
                    <a:pt x="33" y="39"/>
                  </a:moveTo>
                  <a:cubicBezTo>
                    <a:pt x="30" y="72"/>
                    <a:pt x="30" y="72"/>
                    <a:pt x="30" y="72"/>
                  </a:cubicBezTo>
                  <a:cubicBezTo>
                    <a:pt x="18" y="72"/>
                    <a:pt x="18" y="72"/>
                    <a:pt x="18" y="72"/>
                  </a:cubicBezTo>
                  <a:cubicBezTo>
                    <a:pt x="15" y="39"/>
                    <a:pt x="15" y="39"/>
                    <a:pt x="15" y="39"/>
                  </a:cubicBezTo>
                  <a:cubicBezTo>
                    <a:pt x="6" y="39"/>
                    <a:pt x="6" y="39"/>
                    <a:pt x="6" y="39"/>
                  </a:cubicBezTo>
                  <a:cubicBezTo>
                    <a:pt x="12" y="6"/>
                    <a:pt x="12" y="6"/>
                    <a:pt x="12" y="6"/>
                  </a:cubicBezTo>
                  <a:cubicBezTo>
                    <a:pt x="21" y="6"/>
                    <a:pt x="21" y="6"/>
                    <a:pt x="21" y="6"/>
                  </a:cubicBezTo>
                  <a:cubicBezTo>
                    <a:pt x="21" y="24"/>
                    <a:pt x="21" y="24"/>
                    <a:pt x="21" y="24"/>
                  </a:cubicBezTo>
                  <a:cubicBezTo>
                    <a:pt x="21" y="26"/>
                    <a:pt x="22" y="27"/>
                    <a:pt x="24" y="27"/>
                  </a:cubicBezTo>
                  <a:cubicBezTo>
                    <a:pt x="26" y="27"/>
                    <a:pt x="27" y="26"/>
                    <a:pt x="27" y="24"/>
                  </a:cubicBezTo>
                  <a:cubicBezTo>
                    <a:pt x="27" y="6"/>
                    <a:pt x="27" y="6"/>
                    <a:pt x="27" y="6"/>
                  </a:cubicBezTo>
                  <a:cubicBezTo>
                    <a:pt x="36" y="6"/>
                    <a:pt x="36" y="6"/>
                    <a:pt x="36" y="6"/>
                  </a:cubicBezTo>
                  <a:cubicBezTo>
                    <a:pt x="42" y="39"/>
                    <a:pt x="42" y="39"/>
                    <a:pt x="42" y="39"/>
                  </a:cubicBezTo>
                  <a:lnTo>
                    <a:pt x="33"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7" name="Freeform 51"/>
            <p:cNvSpPr>
              <a:spLocks noEditPoints="1"/>
            </p:cNvSpPr>
            <p:nvPr/>
          </p:nvSpPr>
          <p:spPr bwMode="auto">
            <a:xfrm>
              <a:off x="2803525" y="3241676"/>
              <a:ext cx="107950" cy="109538"/>
            </a:xfrm>
            <a:custGeom>
              <a:avLst/>
              <a:gdLst>
                <a:gd name="T0" fmla="*/ 14 w 29"/>
                <a:gd name="T1" fmla="*/ 29 h 29"/>
                <a:gd name="T2" fmla="*/ 29 w 29"/>
                <a:gd name="T3" fmla="*/ 14 h 29"/>
                <a:gd name="T4" fmla="*/ 14 w 29"/>
                <a:gd name="T5" fmla="*/ 0 h 29"/>
                <a:gd name="T6" fmla="*/ 0 w 29"/>
                <a:gd name="T7" fmla="*/ 14 h 29"/>
                <a:gd name="T8" fmla="*/ 14 w 29"/>
                <a:gd name="T9" fmla="*/ 29 h 29"/>
                <a:gd name="T10" fmla="*/ 14 w 29"/>
                <a:gd name="T11" fmla="*/ 5 h 29"/>
                <a:gd name="T12" fmla="*/ 24 w 29"/>
                <a:gd name="T13" fmla="*/ 14 h 29"/>
                <a:gd name="T14" fmla="*/ 14 w 29"/>
                <a:gd name="T15" fmla="*/ 24 h 29"/>
                <a:gd name="T16" fmla="*/ 5 w 29"/>
                <a:gd name="T17" fmla="*/ 14 h 29"/>
                <a:gd name="T18" fmla="*/ 14 w 29"/>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29"/>
                  </a:moveTo>
                  <a:cubicBezTo>
                    <a:pt x="22" y="29"/>
                    <a:pt x="29" y="22"/>
                    <a:pt x="29" y="14"/>
                  </a:cubicBezTo>
                  <a:cubicBezTo>
                    <a:pt x="29" y="6"/>
                    <a:pt x="22" y="0"/>
                    <a:pt x="14" y="0"/>
                  </a:cubicBezTo>
                  <a:cubicBezTo>
                    <a:pt x="6" y="0"/>
                    <a:pt x="0" y="6"/>
                    <a:pt x="0" y="14"/>
                  </a:cubicBezTo>
                  <a:cubicBezTo>
                    <a:pt x="0" y="22"/>
                    <a:pt x="6" y="29"/>
                    <a:pt x="14" y="29"/>
                  </a:cubicBezTo>
                  <a:close/>
                  <a:moveTo>
                    <a:pt x="14" y="5"/>
                  </a:moveTo>
                  <a:cubicBezTo>
                    <a:pt x="19" y="5"/>
                    <a:pt x="24" y="9"/>
                    <a:pt x="24" y="14"/>
                  </a:cubicBezTo>
                  <a:cubicBezTo>
                    <a:pt x="24" y="20"/>
                    <a:pt x="19" y="24"/>
                    <a:pt x="14" y="24"/>
                  </a:cubicBezTo>
                  <a:cubicBezTo>
                    <a:pt x="9" y="24"/>
                    <a:pt x="5" y="20"/>
                    <a:pt x="5" y="14"/>
                  </a:cubicBezTo>
                  <a:cubicBezTo>
                    <a:pt x="5" y="9"/>
                    <a:pt x="9"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8" name="Freeform 52"/>
            <p:cNvSpPr/>
            <p:nvPr/>
          </p:nvSpPr>
          <p:spPr bwMode="auto">
            <a:xfrm>
              <a:off x="2803525" y="3368676"/>
              <a:ext cx="127000" cy="233363"/>
            </a:xfrm>
            <a:custGeom>
              <a:avLst/>
              <a:gdLst>
                <a:gd name="T0" fmla="*/ 29 w 34"/>
                <a:gd name="T1" fmla="*/ 4 h 62"/>
                <a:gd name="T2" fmla="*/ 24 w 34"/>
                <a:gd name="T3" fmla="*/ 0 h 62"/>
                <a:gd name="T4" fmla="*/ 5 w 34"/>
                <a:gd name="T5" fmla="*/ 0 h 62"/>
                <a:gd name="T6" fmla="*/ 0 w 34"/>
                <a:gd name="T7" fmla="*/ 3 h 62"/>
                <a:gd name="T8" fmla="*/ 1 w 34"/>
                <a:gd name="T9" fmla="*/ 6 h 62"/>
                <a:gd name="T10" fmla="*/ 3 w 34"/>
                <a:gd name="T11" fmla="*/ 16 h 62"/>
                <a:gd name="T12" fmla="*/ 5 w 34"/>
                <a:gd name="T13" fmla="*/ 4 h 62"/>
                <a:gd name="T14" fmla="*/ 12 w 34"/>
                <a:gd name="T15" fmla="*/ 4 h 62"/>
                <a:gd name="T16" fmla="*/ 12 w 34"/>
                <a:gd name="T17" fmla="*/ 19 h 62"/>
                <a:gd name="T18" fmla="*/ 14 w 34"/>
                <a:gd name="T19" fmla="*/ 21 h 62"/>
                <a:gd name="T20" fmla="*/ 17 w 34"/>
                <a:gd name="T21" fmla="*/ 19 h 62"/>
                <a:gd name="T22" fmla="*/ 17 w 34"/>
                <a:gd name="T23" fmla="*/ 4 h 62"/>
                <a:gd name="T24" fmla="*/ 24 w 34"/>
                <a:gd name="T25" fmla="*/ 4 h 62"/>
                <a:gd name="T26" fmla="*/ 29 w 34"/>
                <a:gd name="T27" fmla="*/ 31 h 62"/>
                <a:gd name="T28" fmla="*/ 21 w 34"/>
                <a:gd name="T29" fmla="*/ 31 h 62"/>
                <a:gd name="T30" fmla="*/ 19 w 34"/>
                <a:gd name="T31" fmla="*/ 57 h 62"/>
                <a:gd name="T32" fmla="*/ 9 w 34"/>
                <a:gd name="T33" fmla="*/ 57 h 62"/>
                <a:gd name="T34" fmla="*/ 7 w 34"/>
                <a:gd name="T35" fmla="*/ 44 h 62"/>
                <a:gd name="T36" fmla="*/ 3 w 34"/>
                <a:gd name="T37" fmla="*/ 50 h 62"/>
                <a:gd name="T38" fmla="*/ 5 w 34"/>
                <a:gd name="T39" fmla="*/ 58 h 62"/>
                <a:gd name="T40" fmla="*/ 9 w 34"/>
                <a:gd name="T41" fmla="*/ 62 h 62"/>
                <a:gd name="T42" fmla="*/ 19 w 34"/>
                <a:gd name="T43" fmla="*/ 62 h 62"/>
                <a:gd name="T44" fmla="*/ 24 w 34"/>
                <a:gd name="T45" fmla="*/ 58 h 62"/>
                <a:gd name="T46" fmla="*/ 26 w 34"/>
                <a:gd name="T47" fmla="*/ 36 h 62"/>
                <a:gd name="T48" fmla="*/ 29 w 34"/>
                <a:gd name="T49" fmla="*/ 36 h 62"/>
                <a:gd name="T50" fmla="*/ 32 w 34"/>
                <a:gd name="T51" fmla="*/ 34 h 62"/>
                <a:gd name="T52" fmla="*/ 33 w 34"/>
                <a:gd name="T53" fmla="*/ 30 h 62"/>
                <a:gd name="T54" fmla="*/ 29 w 34"/>
                <a:gd name="T5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2">
                  <a:moveTo>
                    <a:pt x="29" y="4"/>
                  </a:moveTo>
                  <a:cubicBezTo>
                    <a:pt x="28" y="1"/>
                    <a:pt x="26" y="0"/>
                    <a:pt x="24" y="0"/>
                  </a:cubicBezTo>
                  <a:cubicBezTo>
                    <a:pt x="5" y="0"/>
                    <a:pt x="5" y="0"/>
                    <a:pt x="5" y="0"/>
                  </a:cubicBezTo>
                  <a:cubicBezTo>
                    <a:pt x="2" y="0"/>
                    <a:pt x="1" y="1"/>
                    <a:pt x="0" y="3"/>
                  </a:cubicBezTo>
                  <a:cubicBezTo>
                    <a:pt x="0" y="4"/>
                    <a:pt x="1" y="5"/>
                    <a:pt x="1" y="6"/>
                  </a:cubicBezTo>
                  <a:cubicBezTo>
                    <a:pt x="3" y="16"/>
                    <a:pt x="3" y="16"/>
                    <a:pt x="3" y="16"/>
                  </a:cubicBezTo>
                  <a:cubicBezTo>
                    <a:pt x="5" y="4"/>
                    <a:pt x="5" y="4"/>
                    <a:pt x="5" y="4"/>
                  </a:cubicBezTo>
                  <a:cubicBezTo>
                    <a:pt x="12" y="4"/>
                    <a:pt x="12" y="4"/>
                    <a:pt x="12" y="4"/>
                  </a:cubicBezTo>
                  <a:cubicBezTo>
                    <a:pt x="12" y="19"/>
                    <a:pt x="12" y="19"/>
                    <a:pt x="12" y="19"/>
                  </a:cubicBezTo>
                  <a:cubicBezTo>
                    <a:pt x="12" y="20"/>
                    <a:pt x="13" y="21"/>
                    <a:pt x="14" y="21"/>
                  </a:cubicBezTo>
                  <a:cubicBezTo>
                    <a:pt x="16" y="21"/>
                    <a:pt x="17" y="20"/>
                    <a:pt x="17" y="19"/>
                  </a:cubicBezTo>
                  <a:cubicBezTo>
                    <a:pt x="17" y="4"/>
                    <a:pt x="17" y="4"/>
                    <a:pt x="17" y="4"/>
                  </a:cubicBezTo>
                  <a:cubicBezTo>
                    <a:pt x="24" y="4"/>
                    <a:pt x="24" y="4"/>
                    <a:pt x="24" y="4"/>
                  </a:cubicBezTo>
                  <a:cubicBezTo>
                    <a:pt x="29" y="31"/>
                    <a:pt x="29" y="31"/>
                    <a:pt x="29" y="31"/>
                  </a:cubicBezTo>
                  <a:cubicBezTo>
                    <a:pt x="21" y="31"/>
                    <a:pt x="21" y="31"/>
                    <a:pt x="21" y="31"/>
                  </a:cubicBezTo>
                  <a:cubicBezTo>
                    <a:pt x="19" y="57"/>
                    <a:pt x="19" y="57"/>
                    <a:pt x="19" y="57"/>
                  </a:cubicBezTo>
                  <a:cubicBezTo>
                    <a:pt x="9" y="57"/>
                    <a:pt x="9" y="57"/>
                    <a:pt x="9" y="57"/>
                  </a:cubicBezTo>
                  <a:cubicBezTo>
                    <a:pt x="7" y="44"/>
                    <a:pt x="7" y="44"/>
                    <a:pt x="7" y="44"/>
                  </a:cubicBezTo>
                  <a:cubicBezTo>
                    <a:pt x="3" y="50"/>
                    <a:pt x="3" y="50"/>
                    <a:pt x="3" y="50"/>
                  </a:cubicBezTo>
                  <a:cubicBezTo>
                    <a:pt x="5" y="58"/>
                    <a:pt x="5" y="58"/>
                    <a:pt x="5" y="58"/>
                  </a:cubicBezTo>
                  <a:cubicBezTo>
                    <a:pt x="5" y="60"/>
                    <a:pt x="7" y="62"/>
                    <a:pt x="9" y="62"/>
                  </a:cubicBezTo>
                  <a:cubicBezTo>
                    <a:pt x="19" y="62"/>
                    <a:pt x="19" y="62"/>
                    <a:pt x="19" y="62"/>
                  </a:cubicBezTo>
                  <a:cubicBezTo>
                    <a:pt x="22" y="62"/>
                    <a:pt x="24" y="60"/>
                    <a:pt x="24" y="58"/>
                  </a:cubicBezTo>
                  <a:cubicBezTo>
                    <a:pt x="26" y="36"/>
                    <a:pt x="26" y="36"/>
                    <a:pt x="26" y="36"/>
                  </a:cubicBezTo>
                  <a:cubicBezTo>
                    <a:pt x="29" y="36"/>
                    <a:pt x="29" y="36"/>
                    <a:pt x="29" y="36"/>
                  </a:cubicBezTo>
                  <a:cubicBezTo>
                    <a:pt x="30" y="36"/>
                    <a:pt x="31" y="35"/>
                    <a:pt x="32" y="34"/>
                  </a:cubicBezTo>
                  <a:cubicBezTo>
                    <a:pt x="33" y="33"/>
                    <a:pt x="34" y="31"/>
                    <a:pt x="33" y="30"/>
                  </a:cubicBezTo>
                  <a:lnTo>
                    <a:pt x="29"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9" name="Freeform 53"/>
            <p:cNvSpPr>
              <a:spLocks noEditPoints="1"/>
            </p:cNvSpPr>
            <p:nvPr/>
          </p:nvSpPr>
          <p:spPr bwMode="auto">
            <a:xfrm>
              <a:off x="2522538" y="3241676"/>
              <a:ext cx="107950" cy="109538"/>
            </a:xfrm>
            <a:custGeom>
              <a:avLst/>
              <a:gdLst>
                <a:gd name="T0" fmla="*/ 15 w 29"/>
                <a:gd name="T1" fmla="*/ 29 h 29"/>
                <a:gd name="T2" fmla="*/ 29 w 29"/>
                <a:gd name="T3" fmla="*/ 14 h 29"/>
                <a:gd name="T4" fmla="*/ 15 w 29"/>
                <a:gd name="T5" fmla="*/ 0 h 29"/>
                <a:gd name="T6" fmla="*/ 0 w 29"/>
                <a:gd name="T7" fmla="*/ 14 h 29"/>
                <a:gd name="T8" fmla="*/ 15 w 29"/>
                <a:gd name="T9" fmla="*/ 29 h 29"/>
                <a:gd name="T10" fmla="*/ 15 w 29"/>
                <a:gd name="T11" fmla="*/ 5 h 29"/>
                <a:gd name="T12" fmla="*/ 24 w 29"/>
                <a:gd name="T13" fmla="*/ 14 h 29"/>
                <a:gd name="T14" fmla="*/ 15 w 29"/>
                <a:gd name="T15" fmla="*/ 24 h 29"/>
                <a:gd name="T16" fmla="*/ 5 w 29"/>
                <a:gd name="T17" fmla="*/ 14 h 29"/>
                <a:gd name="T18" fmla="*/ 15 w 29"/>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5" y="29"/>
                  </a:moveTo>
                  <a:cubicBezTo>
                    <a:pt x="23" y="29"/>
                    <a:pt x="29" y="22"/>
                    <a:pt x="29" y="14"/>
                  </a:cubicBezTo>
                  <a:cubicBezTo>
                    <a:pt x="29" y="6"/>
                    <a:pt x="23" y="0"/>
                    <a:pt x="15" y="0"/>
                  </a:cubicBezTo>
                  <a:cubicBezTo>
                    <a:pt x="7" y="0"/>
                    <a:pt x="0" y="6"/>
                    <a:pt x="0" y="14"/>
                  </a:cubicBezTo>
                  <a:cubicBezTo>
                    <a:pt x="0" y="22"/>
                    <a:pt x="7" y="29"/>
                    <a:pt x="15" y="29"/>
                  </a:cubicBezTo>
                  <a:close/>
                  <a:moveTo>
                    <a:pt x="15" y="5"/>
                  </a:moveTo>
                  <a:cubicBezTo>
                    <a:pt x="20" y="5"/>
                    <a:pt x="24" y="9"/>
                    <a:pt x="24" y="14"/>
                  </a:cubicBezTo>
                  <a:cubicBezTo>
                    <a:pt x="24" y="20"/>
                    <a:pt x="20" y="24"/>
                    <a:pt x="15" y="24"/>
                  </a:cubicBezTo>
                  <a:cubicBezTo>
                    <a:pt x="10" y="24"/>
                    <a:pt x="5" y="20"/>
                    <a:pt x="5" y="14"/>
                  </a:cubicBezTo>
                  <a:cubicBezTo>
                    <a:pt x="5" y="9"/>
                    <a:pt x="10"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0" name="Freeform 54"/>
            <p:cNvSpPr/>
            <p:nvPr/>
          </p:nvSpPr>
          <p:spPr bwMode="auto">
            <a:xfrm>
              <a:off x="2503488" y="3368676"/>
              <a:ext cx="127000" cy="233363"/>
            </a:xfrm>
            <a:custGeom>
              <a:avLst/>
              <a:gdLst>
                <a:gd name="T0" fmla="*/ 20 w 34"/>
                <a:gd name="T1" fmla="*/ 21 h 62"/>
                <a:gd name="T2" fmla="*/ 22 w 34"/>
                <a:gd name="T3" fmla="*/ 19 h 62"/>
                <a:gd name="T4" fmla="*/ 22 w 34"/>
                <a:gd name="T5" fmla="*/ 4 h 62"/>
                <a:gd name="T6" fmla="*/ 29 w 34"/>
                <a:gd name="T7" fmla="*/ 4 h 62"/>
                <a:gd name="T8" fmla="*/ 31 w 34"/>
                <a:gd name="T9" fmla="*/ 16 h 62"/>
                <a:gd name="T10" fmla="*/ 33 w 34"/>
                <a:gd name="T11" fmla="*/ 6 h 62"/>
                <a:gd name="T12" fmla="*/ 34 w 34"/>
                <a:gd name="T13" fmla="*/ 3 h 62"/>
                <a:gd name="T14" fmla="*/ 29 w 34"/>
                <a:gd name="T15" fmla="*/ 0 h 62"/>
                <a:gd name="T16" fmla="*/ 10 w 34"/>
                <a:gd name="T17" fmla="*/ 0 h 62"/>
                <a:gd name="T18" fmla="*/ 5 w 34"/>
                <a:gd name="T19" fmla="*/ 4 h 62"/>
                <a:gd name="T20" fmla="*/ 1 w 34"/>
                <a:gd name="T21" fmla="*/ 30 h 62"/>
                <a:gd name="T22" fmla="*/ 2 w 34"/>
                <a:gd name="T23" fmla="*/ 34 h 62"/>
                <a:gd name="T24" fmla="*/ 5 w 34"/>
                <a:gd name="T25" fmla="*/ 36 h 62"/>
                <a:gd name="T26" fmla="*/ 8 w 34"/>
                <a:gd name="T27" fmla="*/ 36 h 62"/>
                <a:gd name="T28" fmla="*/ 10 w 34"/>
                <a:gd name="T29" fmla="*/ 58 h 62"/>
                <a:gd name="T30" fmla="*/ 15 w 34"/>
                <a:gd name="T31" fmla="*/ 62 h 62"/>
                <a:gd name="T32" fmla="*/ 25 w 34"/>
                <a:gd name="T33" fmla="*/ 62 h 62"/>
                <a:gd name="T34" fmla="*/ 29 w 34"/>
                <a:gd name="T35" fmla="*/ 58 h 62"/>
                <a:gd name="T36" fmla="*/ 31 w 34"/>
                <a:gd name="T37" fmla="*/ 50 h 62"/>
                <a:gd name="T38" fmla="*/ 27 w 34"/>
                <a:gd name="T39" fmla="*/ 44 h 62"/>
                <a:gd name="T40" fmla="*/ 25 w 34"/>
                <a:gd name="T41" fmla="*/ 57 h 62"/>
                <a:gd name="T42" fmla="*/ 15 w 34"/>
                <a:gd name="T43" fmla="*/ 57 h 62"/>
                <a:gd name="T44" fmla="*/ 13 w 34"/>
                <a:gd name="T45" fmla="*/ 31 h 62"/>
                <a:gd name="T46" fmla="*/ 5 w 34"/>
                <a:gd name="T47" fmla="*/ 31 h 62"/>
                <a:gd name="T48" fmla="*/ 10 w 34"/>
                <a:gd name="T49" fmla="*/ 4 h 62"/>
                <a:gd name="T50" fmla="*/ 17 w 34"/>
                <a:gd name="T51" fmla="*/ 4 h 62"/>
                <a:gd name="T52" fmla="*/ 17 w 34"/>
                <a:gd name="T53" fmla="*/ 19 h 62"/>
                <a:gd name="T54" fmla="*/ 20 w 34"/>
                <a:gd name="T55"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2">
                  <a:moveTo>
                    <a:pt x="20" y="21"/>
                  </a:moveTo>
                  <a:cubicBezTo>
                    <a:pt x="21" y="21"/>
                    <a:pt x="22" y="20"/>
                    <a:pt x="22" y="19"/>
                  </a:cubicBezTo>
                  <a:cubicBezTo>
                    <a:pt x="22" y="4"/>
                    <a:pt x="22" y="4"/>
                    <a:pt x="22" y="4"/>
                  </a:cubicBezTo>
                  <a:cubicBezTo>
                    <a:pt x="29" y="4"/>
                    <a:pt x="29" y="4"/>
                    <a:pt x="29" y="4"/>
                  </a:cubicBezTo>
                  <a:cubicBezTo>
                    <a:pt x="31" y="16"/>
                    <a:pt x="31" y="16"/>
                    <a:pt x="31" y="16"/>
                  </a:cubicBezTo>
                  <a:cubicBezTo>
                    <a:pt x="33" y="6"/>
                    <a:pt x="33" y="6"/>
                    <a:pt x="33" y="6"/>
                  </a:cubicBezTo>
                  <a:cubicBezTo>
                    <a:pt x="33" y="5"/>
                    <a:pt x="34" y="4"/>
                    <a:pt x="34" y="3"/>
                  </a:cubicBezTo>
                  <a:cubicBezTo>
                    <a:pt x="33" y="1"/>
                    <a:pt x="32" y="0"/>
                    <a:pt x="29" y="0"/>
                  </a:cubicBezTo>
                  <a:cubicBezTo>
                    <a:pt x="10" y="0"/>
                    <a:pt x="10" y="0"/>
                    <a:pt x="10" y="0"/>
                  </a:cubicBezTo>
                  <a:cubicBezTo>
                    <a:pt x="8" y="0"/>
                    <a:pt x="6" y="1"/>
                    <a:pt x="5" y="4"/>
                  </a:cubicBezTo>
                  <a:cubicBezTo>
                    <a:pt x="1" y="30"/>
                    <a:pt x="1" y="30"/>
                    <a:pt x="1" y="30"/>
                  </a:cubicBezTo>
                  <a:cubicBezTo>
                    <a:pt x="0" y="31"/>
                    <a:pt x="1" y="33"/>
                    <a:pt x="2" y="34"/>
                  </a:cubicBezTo>
                  <a:cubicBezTo>
                    <a:pt x="3" y="35"/>
                    <a:pt x="4" y="36"/>
                    <a:pt x="5" y="36"/>
                  </a:cubicBezTo>
                  <a:cubicBezTo>
                    <a:pt x="8" y="36"/>
                    <a:pt x="8" y="36"/>
                    <a:pt x="8" y="36"/>
                  </a:cubicBezTo>
                  <a:cubicBezTo>
                    <a:pt x="10" y="58"/>
                    <a:pt x="10" y="58"/>
                    <a:pt x="10" y="58"/>
                  </a:cubicBezTo>
                  <a:cubicBezTo>
                    <a:pt x="10" y="60"/>
                    <a:pt x="12" y="62"/>
                    <a:pt x="15" y="62"/>
                  </a:cubicBezTo>
                  <a:cubicBezTo>
                    <a:pt x="25" y="62"/>
                    <a:pt x="25" y="62"/>
                    <a:pt x="25" y="62"/>
                  </a:cubicBezTo>
                  <a:cubicBezTo>
                    <a:pt x="27" y="62"/>
                    <a:pt x="29" y="60"/>
                    <a:pt x="29" y="58"/>
                  </a:cubicBezTo>
                  <a:cubicBezTo>
                    <a:pt x="31" y="50"/>
                    <a:pt x="31" y="50"/>
                    <a:pt x="31" y="50"/>
                  </a:cubicBezTo>
                  <a:cubicBezTo>
                    <a:pt x="27" y="44"/>
                    <a:pt x="27" y="44"/>
                    <a:pt x="27" y="44"/>
                  </a:cubicBezTo>
                  <a:cubicBezTo>
                    <a:pt x="25" y="57"/>
                    <a:pt x="25" y="57"/>
                    <a:pt x="25" y="57"/>
                  </a:cubicBezTo>
                  <a:cubicBezTo>
                    <a:pt x="15" y="57"/>
                    <a:pt x="15" y="57"/>
                    <a:pt x="15" y="57"/>
                  </a:cubicBezTo>
                  <a:cubicBezTo>
                    <a:pt x="13" y="31"/>
                    <a:pt x="13" y="31"/>
                    <a:pt x="13" y="31"/>
                  </a:cubicBezTo>
                  <a:cubicBezTo>
                    <a:pt x="5" y="31"/>
                    <a:pt x="5" y="31"/>
                    <a:pt x="5" y="31"/>
                  </a:cubicBezTo>
                  <a:cubicBezTo>
                    <a:pt x="10" y="4"/>
                    <a:pt x="10" y="4"/>
                    <a:pt x="10" y="4"/>
                  </a:cubicBezTo>
                  <a:cubicBezTo>
                    <a:pt x="17" y="4"/>
                    <a:pt x="17" y="4"/>
                    <a:pt x="17" y="4"/>
                  </a:cubicBezTo>
                  <a:cubicBezTo>
                    <a:pt x="17" y="19"/>
                    <a:pt x="17" y="19"/>
                    <a:pt x="17" y="19"/>
                  </a:cubicBezTo>
                  <a:cubicBezTo>
                    <a:pt x="17" y="20"/>
                    <a:pt x="18" y="21"/>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31" name="组合 30"/>
          <p:cNvGrpSpPr/>
          <p:nvPr/>
        </p:nvGrpSpPr>
        <p:grpSpPr>
          <a:xfrm>
            <a:off x="6922593" y="2064418"/>
            <a:ext cx="781609" cy="781609"/>
            <a:chOff x="5194300" y="3211513"/>
            <a:chExt cx="458788" cy="458788"/>
          </a:xfrm>
          <a:solidFill>
            <a:schemeClr val="tx1"/>
          </a:solidFill>
        </p:grpSpPr>
        <p:sp>
          <p:nvSpPr>
            <p:cNvPr id="32" name="Freeform 57"/>
            <p:cNvSpPr>
              <a:spLocks noEditPoints="1"/>
            </p:cNvSpPr>
            <p:nvPr/>
          </p:nvSpPr>
          <p:spPr bwMode="auto">
            <a:xfrm>
              <a:off x="5194300" y="3211513"/>
              <a:ext cx="458788" cy="458788"/>
            </a:xfrm>
            <a:custGeom>
              <a:avLst/>
              <a:gdLst>
                <a:gd name="T0" fmla="*/ 114 w 122"/>
                <a:gd name="T1" fmla="*/ 8 h 122"/>
                <a:gd name="T2" fmla="*/ 84 w 122"/>
                <a:gd name="T3" fmla="*/ 8 h 122"/>
                <a:gd name="T4" fmla="*/ 46 w 122"/>
                <a:gd name="T5" fmla="*/ 47 h 122"/>
                <a:gd name="T6" fmla="*/ 46 w 122"/>
                <a:gd name="T7" fmla="*/ 55 h 122"/>
                <a:gd name="T8" fmla="*/ 12 w 122"/>
                <a:gd name="T9" fmla="*/ 89 h 122"/>
                <a:gd name="T10" fmla="*/ 6 w 122"/>
                <a:gd name="T11" fmla="*/ 112 h 122"/>
                <a:gd name="T12" fmla="*/ 1 w 122"/>
                <a:gd name="T13" fmla="*/ 117 h 122"/>
                <a:gd name="T14" fmla="*/ 1 w 122"/>
                <a:gd name="T15" fmla="*/ 121 h 122"/>
                <a:gd name="T16" fmla="*/ 5 w 122"/>
                <a:gd name="T17" fmla="*/ 121 h 122"/>
                <a:gd name="T18" fmla="*/ 10 w 122"/>
                <a:gd name="T19" fmla="*/ 116 h 122"/>
                <a:gd name="T20" fmla="*/ 33 w 122"/>
                <a:gd name="T21" fmla="*/ 110 h 122"/>
                <a:gd name="T22" fmla="*/ 67 w 122"/>
                <a:gd name="T23" fmla="*/ 76 h 122"/>
                <a:gd name="T24" fmla="*/ 75 w 122"/>
                <a:gd name="T25" fmla="*/ 76 h 122"/>
                <a:gd name="T26" fmla="*/ 114 w 122"/>
                <a:gd name="T27" fmla="*/ 38 h 122"/>
                <a:gd name="T28" fmla="*/ 114 w 122"/>
                <a:gd name="T29" fmla="*/ 8 h 122"/>
                <a:gd name="T30" fmla="*/ 29 w 122"/>
                <a:gd name="T31" fmla="*/ 106 h 122"/>
                <a:gd name="T32" fmla="*/ 12 w 122"/>
                <a:gd name="T33" fmla="*/ 110 h 122"/>
                <a:gd name="T34" fmla="*/ 16 w 122"/>
                <a:gd name="T35" fmla="*/ 93 h 122"/>
                <a:gd name="T36" fmla="*/ 50 w 122"/>
                <a:gd name="T37" fmla="*/ 59 h 122"/>
                <a:gd name="T38" fmla="*/ 63 w 122"/>
                <a:gd name="T39" fmla="*/ 72 h 122"/>
                <a:gd name="T40" fmla="*/ 29 w 122"/>
                <a:gd name="T41" fmla="*/ 106 h 122"/>
                <a:gd name="T42" fmla="*/ 71 w 122"/>
                <a:gd name="T43" fmla="*/ 72 h 122"/>
                <a:gd name="T44" fmla="*/ 50 w 122"/>
                <a:gd name="T45" fmla="*/ 51 h 122"/>
                <a:gd name="T46" fmla="*/ 88 w 122"/>
                <a:gd name="T47" fmla="*/ 12 h 122"/>
                <a:gd name="T48" fmla="*/ 110 w 122"/>
                <a:gd name="T49" fmla="*/ 12 h 122"/>
                <a:gd name="T50" fmla="*/ 110 w 122"/>
                <a:gd name="T51" fmla="*/ 34 h 122"/>
                <a:gd name="T52" fmla="*/ 71 w 122"/>
                <a:gd name="T53" fmla="*/ 7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122">
                  <a:moveTo>
                    <a:pt x="114" y="8"/>
                  </a:moveTo>
                  <a:cubicBezTo>
                    <a:pt x="106" y="0"/>
                    <a:pt x="92" y="0"/>
                    <a:pt x="84" y="8"/>
                  </a:cubicBezTo>
                  <a:cubicBezTo>
                    <a:pt x="46" y="47"/>
                    <a:pt x="46" y="47"/>
                    <a:pt x="46" y="47"/>
                  </a:cubicBezTo>
                  <a:cubicBezTo>
                    <a:pt x="43" y="49"/>
                    <a:pt x="43" y="53"/>
                    <a:pt x="46" y="55"/>
                  </a:cubicBezTo>
                  <a:cubicBezTo>
                    <a:pt x="12" y="89"/>
                    <a:pt x="12" y="89"/>
                    <a:pt x="12" y="89"/>
                  </a:cubicBezTo>
                  <a:cubicBezTo>
                    <a:pt x="6" y="94"/>
                    <a:pt x="2" y="106"/>
                    <a:pt x="6" y="112"/>
                  </a:cubicBezTo>
                  <a:cubicBezTo>
                    <a:pt x="1" y="117"/>
                    <a:pt x="1" y="117"/>
                    <a:pt x="1" y="117"/>
                  </a:cubicBezTo>
                  <a:cubicBezTo>
                    <a:pt x="0" y="118"/>
                    <a:pt x="0" y="120"/>
                    <a:pt x="1" y="121"/>
                  </a:cubicBezTo>
                  <a:cubicBezTo>
                    <a:pt x="2" y="122"/>
                    <a:pt x="4" y="122"/>
                    <a:pt x="5" y="121"/>
                  </a:cubicBezTo>
                  <a:cubicBezTo>
                    <a:pt x="10" y="116"/>
                    <a:pt x="10" y="116"/>
                    <a:pt x="10" y="116"/>
                  </a:cubicBezTo>
                  <a:cubicBezTo>
                    <a:pt x="16" y="120"/>
                    <a:pt x="28" y="116"/>
                    <a:pt x="33" y="110"/>
                  </a:cubicBezTo>
                  <a:cubicBezTo>
                    <a:pt x="67" y="76"/>
                    <a:pt x="67" y="76"/>
                    <a:pt x="67" y="76"/>
                  </a:cubicBezTo>
                  <a:cubicBezTo>
                    <a:pt x="69" y="79"/>
                    <a:pt x="73" y="79"/>
                    <a:pt x="75" y="76"/>
                  </a:cubicBezTo>
                  <a:cubicBezTo>
                    <a:pt x="114" y="38"/>
                    <a:pt x="114" y="38"/>
                    <a:pt x="114" y="38"/>
                  </a:cubicBezTo>
                  <a:cubicBezTo>
                    <a:pt x="122" y="30"/>
                    <a:pt x="122" y="16"/>
                    <a:pt x="114" y="8"/>
                  </a:cubicBezTo>
                  <a:close/>
                  <a:moveTo>
                    <a:pt x="29" y="106"/>
                  </a:moveTo>
                  <a:cubicBezTo>
                    <a:pt x="25" y="110"/>
                    <a:pt x="15" y="114"/>
                    <a:pt x="12" y="110"/>
                  </a:cubicBezTo>
                  <a:cubicBezTo>
                    <a:pt x="8" y="107"/>
                    <a:pt x="12" y="97"/>
                    <a:pt x="16" y="93"/>
                  </a:cubicBezTo>
                  <a:cubicBezTo>
                    <a:pt x="50" y="59"/>
                    <a:pt x="50" y="59"/>
                    <a:pt x="50" y="59"/>
                  </a:cubicBezTo>
                  <a:cubicBezTo>
                    <a:pt x="63" y="72"/>
                    <a:pt x="63" y="72"/>
                    <a:pt x="63" y="72"/>
                  </a:cubicBezTo>
                  <a:lnTo>
                    <a:pt x="29" y="106"/>
                  </a:lnTo>
                  <a:close/>
                  <a:moveTo>
                    <a:pt x="71" y="72"/>
                  </a:moveTo>
                  <a:cubicBezTo>
                    <a:pt x="50" y="51"/>
                    <a:pt x="50" y="51"/>
                    <a:pt x="50" y="51"/>
                  </a:cubicBezTo>
                  <a:cubicBezTo>
                    <a:pt x="88" y="12"/>
                    <a:pt x="88" y="12"/>
                    <a:pt x="88" y="12"/>
                  </a:cubicBezTo>
                  <a:cubicBezTo>
                    <a:pt x="94" y="7"/>
                    <a:pt x="104" y="7"/>
                    <a:pt x="110" y="12"/>
                  </a:cubicBezTo>
                  <a:cubicBezTo>
                    <a:pt x="115" y="18"/>
                    <a:pt x="115" y="28"/>
                    <a:pt x="110" y="34"/>
                  </a:cubicBezTo>
                  <a:lnTo>
                    <a:pt x="71"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3" name="Freeform 58"/>
            <p:cNvSpPr/>
            <p:nvPr/>
          </p:nvSpPr>
          <p:spPr bwMode="auto">
            <a:xfrm>
              <a:off x="5499100" y="3379788"/>
              <a:ext cx="142875" cy="147638"/>
            </a:xfrm>
            <a:custGeom>
              <a:avLst/>
              <a:gdLst>
                <a:gd name="T0" fmla="*/ 37 w 38"/>
                <a:gd name="T1" fmla="*/ 2 h 39"/>
                <a:gd name="T2" fmla="*/ 33 w 38"/>
                <a:gd name="T3" fmla="*/ 2 h 39"/>
                <a:gd name="T4" fmla="*/ 1 w 38"/>
                <a:gd name="T5" fmla="*/ 33 h 39"/>
                <a:gd name="T6" fmla="*/ 1 w 38"/>
                <a:gd name="T7" fmla="*/ 38 h 39"/>
                <a:gd name="T8" fmla="*/ 5 w 38"/>
                <a:gd name="T9" fmla="*/ 38 h 39"/>
                <a:gd name="T10" fmla="*/ 37 w 38"/>
                <a:gd name="T11" fmla="*/ 6 h 39"/>
                <a:gd name="T12" fmla="*/ 37 w 38"/>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8" h="39">
                  <a:moveTo>
                    <a:pt x="37" y="2"/>
                  </a:moveTo>
                  <a:cubicBezTo>
                    <a:pt x="36" y="0"/>
                    <a:pt x="34" y="0"/>
                    <a:pt x="33" y="2"/>
                  </a:cubicBezTo>
                  <a:cubicBezTo>
                    <a:pt x="1" y="33"/>
                    <a:pt x="1" y="33"/>
                    <a:pt x="1" y="33"/>
                  </a:cubicBezTo>
                  <a:cubicBezTo>
                    <a:pt x="0" y="35"/>
                    <a:pt x="0" y="37"/>
                    <a:pt x="1" y="38"/>
                  </a:cubicBezTo>
                  <a:cubicBezTo>
                    <a:pt x="2" y="39"/>
                    <a:pt x="4" y="39"/>
                    <a:pt x="5" y="38"/>
                  </a:cubicBezTo>
                  <a:cubicBezTo>
                    <a:pt x="37" y="6"/>
                    <a:pt x="37" y="6"/>
                    <a:pt x="37" y="6"/>
                  </a:cubicBezTo>
                  <a:cubicBezTo>
                    <a:pt x="38" y="5"/>
                    <a:pt x="38" y="3"/>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34" name="组合 33"/>
          <p:cNvGrpSpPr/>
          <p:nvPr/>
        </p:nvGrpSpPr>
        <p:grpSpPr>
          <a:xfrm>
            <a:off x="9365611" y="2052248"/>
            <a:ext cx="613928" cy="768085"/>
            <a:chOff x="7943850" y="4570413"/>
            <a:chExt cx="360363" cy="450850"/>
          </a:xfrm>
          <a:solidFill>
            <a:schemeClr val="tx1"/>
          </a:solidFill>
        </p:grpSpPr>
        <p:sp>
          <p:nvSpPr>
            <p:cNvPr id="35" name="Freeform 71"/>
            <p:cNvSpPr>
              <a:spLocks noEditPoints="1"/>
            </p:cNvSpPr>
            <p:nvPr/>
          </p:nvSpPr>
          <p:spPr bwMode="auto">
            <a:xfrm>
              <a:off x="7943850" y="4570413"/>
              <a:ext cx="360363" cy="450850"/>
            </a:xfrm>
            <a:custGeom>
              <a:avLst/>
              <a:gdLst>
                <a:gd name="T0" fmla="*/ 90 w 96"/>
                <a:gd name="T1" fmla="*/ 18 h 120"/>
                <a:gd name="T2" fmla="*/ 78 w 96"/>
                <a:gd name="T3" fmla="*/ 18 h 120"/>
                <a:gd name="T4" fmla="*/ 72 w 96"/>
                <a:gd name="T5" fmla="*/ 12 h 120"/>
                <a:gd name="T6" fmla="*/ 66 w 96"/>
                <a:gd name="T7" fmla="*/ 12 h 120"/>
                <a:gd name="T8" fmla="*/ 66 w 96"/>
                <a:gd name="T9" fmla="*/ 6 h 120"/>
                <a:gd name="T10" fmla="*/ 60 w 96"/>
                <a:gd name="T11" fmla="*/ 0 h 120"/>
                <a:gd name="T12" fmla="*/ 36 w 96"/>
                <a:gd name="T13" fmla="*/ 0 h 120"/>
                <a:gd name="T14" fmla="*/ 30 w 96"/>
                <a:gd name="T15" fmla="*/ 6 h 120"/>
                <a:gd name="T16" fmla="*/ 30 w 96"/>
                <a:gd name="T17" fmla="*/ 12 h 120"/>
                <a:gd name="T18" fmla="*/ 24 w 96"/>
                <a:gd name="T19" fmla="*/ 12 h 120"/>
                <a:gd name="T20" fmla="*/ 18 w 96"/>
                <a:gd name="T21" fmla="*/ 18 h 120"/>
                <a:gd name="T22" fmla="*/ 6 w 96"/>
                <a:gd name="T23" fmla="*/ 18 h 120"/>
                <a:gd name="T24" fmla="*/ 0 w 96"/>
                <a:gd name="T25" fmla="*/ 24 h 120"/>
                <a:gd name="T26" fmla="*/ 0 w 96"/>
                <a:gd name="T27" fmla="*/ 114 h 120"/>
                <a:gd name="T28" fmla="*/ 6 w 96"/>
                <a:gd name="T29" fmla="*/ 120 h 120"/>
                <a:gd name="T30" fmla="*/ 90 w 96"/>
                <a:gd name="T31" fmla="*/ 120 h 120"/>
                <a:gd name="T32" fmla="*/ 96 w 96"/>
                <a:gd name="T33" fmla="*/ 114 h 120"/>
                <a:gd name="T34" fmla="*/ 96 w 96"/>
                <a:gd name="T35" fmla="*/ 24 h 120"/>
                <a:gd name="T36" fmla="*/ 90 w 96"/>
                <a:gd name="T37" fmla="*/ 18 h 120"/>
                <a:gd name="T38" fmla="*/ 24 w 96"/>
                <a:gd name="T39" fmla="*/ 18 h 120"/>
                <a:gd name="T40" fmla="*/ 36 w 96"/>
                <a:gd name="T41" fmla="*/ 18 h 120"/>
                <a:gd name="T42" fmla="*/ 36 w 96"/>
                <a:gd name="T43" fmla="*/ 6 h 120"/>
                <a:gd name="T44" fmla="*/ 60 w 96"/>
                <a:gd name="T45" fmla="*/ 6 h 120"/>
                <a:gd name="T46" fmla="*/ 60 w 96"/>
                <a:gd name="T47" fmla="*/ 18 h 120"/>
                <a:gd name="T48" fmla="*/ 72 w 96"/>
                <a:gd name="T49" fmla="*/ 18 h 120"/>
                <a:gd name="T50" fmla="*/ 72 w 96"/>
                <a:gd name="T51" fmla="*/ 24 h 120"/>
                <a:gd name="T52" fmla="*/ 24 w 96"/>
                <a:gd name="T53" fmla="*/ 24 h 120"/>
                <a:gd name="T54" fmla="*/ 24 w 96"/>
                <a:gd name="T55" fmla="*/ 18 h 120"/>
                <a:gd name="T56" fmla="*/ 90 w 96"/>
                <a:gd name="T57" fmla="*/ 114 h 120"/>
                <a:gd name="T58" fmla="*/ 6 w 96"/>
                <a:gd name="T59" fmla="*/ 114 h 120"/>
                <a:gd name="T60" fmla="*/ 6 w 96"/>
                <a:gd name="T61" fmla="*/ 24 h 120"/>
                <a:gd name="T62" fmla="*/ 18 w 96"/>
                <a:gd name="T63" fmla="*/ 24 h 120"/>
                <a:gd name="T64" fmla="*/ 24 w 96"/>
                <a:gd name="T65" fmla="*/ 30 h 120"/>
                <a:gd name="T66" fmla="*/ 72 w 96"/>
                <a:gd name="T67" fmla="*/ 30 h 120"/>
                <a:gd name="T68" fmla="*/ 78 w 96"/>
                <a:gd name="T69" fmla="*/ 24 h 120"/>
                <a:gd name="T70" fmla="*/ 90 w 96"/>
                <a:gd name="T71" fmla="*/ 24 h 120"/>
                <a:gd name="T72" fmla="*/ 90 w 96"/>
                <a:gd name="T7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20">
                  <a:moveTo>
                    <a:pt x="90" y="18"/>
                  </a:moveTo>
                  <a:cubicBezTo>
                    <a:pt x="78" y="18"/>
                    <a:pt x="78" y="18"/>
                    <a:pt x="78" y="18"/>
                  </a:cubicBezTo>
                  <a:cubicBezTo>
                    <a:pt x="78" y="15"/>
                    <a:pt x="75" y="12"/>
                    <a:pt x="72" y="12"/>
                  </a:cubicBezTo>
                  <a:cubicBezTo>
                    <a:pt x="66" y="12"/>
                    <a:pt x="66" y="12"/>
                    <a:pt x="66" y="12"/>
                  </a:cubicBezTo>
                  <a:cubicBezTo>
                    <a:pt x="66" y="6"/>
                    <a:pt x="66" y="6"/>
                    <a:pt x="66" y="6"/>
                  </a:cubicBezTo>
                  <a:cubicBezTo>
                    <a:pt x="66" y="3"/>
                    <a:pt x="63" y="0"/>
                    <a:pt x="60" y="0"/>
                  </a:cubicBezTo>
                  <a:cubicBezTo>
                    <a:pt x="36" y="0"/>
                    <a:pt x="36" y="0"/>
                    <a:pt x="36" y="0"/>
                  </a:cubicBezTo>
                  <a:cubicBezTo>
                    <a:pt x="33" y="0"/>
                    <a:pt x="30" y="3"/>
                    <a:pt x="30" y="6"/>
                  </a:cubicBezTo>
                  <a:cubicBezTo>
                    <a:pt x="30" y="12"/>
                    <a:pt x="30" y="12"/>
                    <a:pt x="30" y="12"/>
                  </a:cubicBezTo>
                  <a:cubicBezTo>
                    <a:pt x="24" y="12"/>
                    <a:pt x="24" y="12"/>
                    <a:pt x="24" y="12"/>
                  </a:cubicBezTo>
                  <a:cubicBezTo>
                    <a:pt x="21" y="12"/>
                    <a:pt x="18" y="15"/>
                    <a:pt x="18" y="18"/>
                  </a:cubicBezTo>
                  <a:cubicBezTo>
                    <a:pt x="6" y="18"/>
                    <a:pt x="6" y="18"/>
                    <a:pt x="6" y="18"/>
                  </a:cubicBezTo>
                  <a:cubicBezTo>
                    <a:pt x="3" y="18"/>
                    <a:pt x="0" y="21"/>
                    <a:pt x="0" y="24"/>
                  </a:cubicBezTo>
                  <a:cubicBezTo>
                    <a:pt x="0" y="114"/>
                    <a:pt x="0" y="114"/>
                    <a:pt x="0" y="114"/>
                  </a:cubicBezTo>
                  <a:cubicBezTo>
                    <a:pt x="0" y="117"/>
                    <a:pt x="3" y="120"/>
                    <a:pt x="6" y="120"/>
                  </a:cubicBezTo>
                  <a:cubicBezTo>
                    <a:pt x="90" y="120"/>
                    <a:pt x="90" y="120"/>
                    <a:pt x="90" y="120"/>
                  </a:cubicBezTo>
                  <a:cubicBezTo>
                    <a:pt x="93" y="120"/>
                    <a:pt x="96" y="117"/>
                    <a:pt x="96" y="114"/>
                  </a:cubicBezTo>
                  <a:cubicBezTo>
                    <a:pt x="96" y="24"/>
                    <a:pt x="96" y="24"/>
                    <a:pt x="96" y="24"/>
                  </a:cubicBezTo>
                  <a:cubicBezTo>
                    <a:pt x="96" y="21"/>
                    <a:pt x="93" y="18"/>
                    <a:pt x="90" y="18"/>
                  </a:cubicBezTo>
                  <a:close/>
                  <a:moveTo>
                    <a:pt x="24" y="18"/>
                  </a:moveTo>
                  <a:cubicBezTo>
                    <a:pt x="36" y="18"/>
                    <a:pt x="36" y="18"/>
                    <a:pt x="36" y="18"/>
                  </a:cubicBezTo>
                  <a:cubicBezTo>
                    <a:pt x="36" y="6"/>
                    <a:pt x="36" y="6"/>
                    <a:pt x="36" y="6"/>
                  </a:cubicBezTo>
                  <a:cubicBezTo>
                    <a:pt x="60" y="6"/>
                    <a:pt x="60" y="6"/>
                    <a:pt x="60" y="6"/>
                  </a:cubicBezTo>
                  <a:cubicBezTo>
                    <a:pt x="60" y="18"/>
                    <a:pt x="60" y="18"/>
                    <a:pt x="60" y="18"/>
                  </a:cubicBezTo>
                  <a:cubicBezTo>
                    <a:pt x="72" y="18"/>
                    <a:pt x="72" y="18"/>
                    <a:pt x="72" y="18"/>
                  </a:cubicBezTo>
                  <a:cubicBezTo>
                    <a:pt x="72" y="24"/>
                    <a:pt x="72" y="24"/>
                    <a:pt x="72" y="24"/>
                  </a:cubicBezTo>
                  <a:cubicBezTo>
                    <a:pt x="24" y="24"/>
                    <a:pt x="24" y="24"/>
                    <a:pt x="24" y="24"/>
                  </a:cubicBezTo>
                  <a:lnTo>
                    <a:pt x="24" y="18"/>
                  </a:lnTo>
                  <a:close/>
                  <a:moveTo>
                    <a:pt x="90" y="114"/>
                  </a:moveTo>
                  <a:cubicBezTo>
                    <a:pt x="6" y="114"/>
                    <a:pt x="6" y="114"/>
                    <a:pt x="6" y="114"/>
                  </a:cubicBezTo>
                  <a:cubicBezTo>
                    <a:pt x="6" y="24"/>
                    <a:pt x="6" y="24"/>
                    <a:pt x="6" y="24"/>
                  </a:cubicBezTo>
                  <a:cubicBezTo>
                    <a:pt x="18" y="24"/>
                    <a:pt x="18" y="24"/>
                    <a:pt x="18" y="24"/>
                  </a:cubicBezTo>
                  <a:cubicBezTo>
                    <a:pt x="18" y="27"/>
                    <a:pt x="21" y="30"/>
                    <a:pt x="24" y="30"/>
                  </a:cubicBezTo>
                  <a:cubicBezTo>
                    <a:pt x="72" y="30"/>
                    <a:pt x="72" y="30"/>
                    <a:pt x="72" y="30"/>
                  </a:cubicBezTo>
                  <a:cubicBezTo>
                    <a:pt x="75" y="30"/>
                    <a:pt x="78" y="27"/>
                    <a:pt x="78" y="24"/>
                  </a:cubicBezTo>
                  <a:cubicBezTo>
                    <a:pt x="90" y="24"/>
                    <a:pt x="90" y="24"/>
                    <a:pt x="90" y="24"/>
                  </a:cubicBezTo>
                  <a:lnTo>
                    <a:pt x="90"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6" name="Rectangle 72"/>
            <p:cNvSpPr>
              <a:spLocks noChangeArrowheads="1"/>
            </p:cNvSpPr>
            <p:nvPr/>
          </p:nvSpPr>
          <p:spPr bwMode="auto">
            <a:xfrm>
              <a:off x="8010525" y="4729163"/>
              <a:ext cx="2254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7" name="Rectangle 73"/>
            <p:cNvSpPr>
              <a:spLocks noChangeArrowheads="1"/>
            </p:cNvSpPr>
            <p:nvPr/>
          </p:nvSpPr>
          <p:spPr bwMode="auto">
            <a:xfrm>
              <a:off x="8010525" y="4795838"/>
              <a:ext cx="2254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sp>
        <p:nvSpPr>
          <p:cNvPr id="38" name="矩形 37"/>
          <p:cNvSpPr/>
          <p:nvPr/>
        </p:nvSpPr>
        <p:spPr>
          <a:xfrm>
            <a:off x="3981152" y="4965173"/>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sp>
        <p:nvSpPr>
          <p:cNvPr id="39" name="矩形 38"/>
          <p:cNvSpPr/>
          <p:nvPr/>
        </p:nvSpPr>
        <p:spPr>
          <a:xfrm>
            <a:off x="6380140" y="4965171"/>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sp>
        <p:nvSpPr>
          <p:cNvPr id="40" name="矩形 39"/>
          <p:cNvSpPr/>
          <p:nvPr/>
        </p:nvSpPr>
        <p:spPr>
          <a:xfrm>
            <a:off x="8817094" y="4977706"/>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grpSp>
        <p:nvGrpSpPr>
          <p:cNvPr id="41" name="组合 40"/>
          <p:cNvGrpSpPr/>
          <p:nvPr/>
        </p:nvGrpSpPr>
        <p:grpSpPr>
          <a:xfrm>
            <a:off x="-483871" y="-795874"/>
            <a:ext cx="4884403" cy="2080299"/>
            <a:chOff x="-483871" y="-795874"/>
            <a:chExt cx="4884403" cy="2080299"/>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43" name="文本框 42"/>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1000"/>
                            </p:stCondLst>
                            <p:childTnLst>
                              <p:par>
                                <p:cTn id="14" presetID="50" presetClass="entr" presetSubtype="0" decel="10000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3"/>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par>
                          <p:cTn id="19" fill="hold">
                            <p:stCondLst>
                              <p:cond delay="29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3400"/>
                            </p:stCondLst>
                            <p:childTnLst>
                              <p:par>
                                <p:cTn id="26" presetID="1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ppt_x</p:attrName>
                                        </p:attrNameLst>
                                      </p:cBhvr>
                                      <p:tavLst>
                                        <p:tav tm="0">
                                          <p:val>
                                            <p:strVal val="#ppt_x-#ppt_w*1.125000"/>
                                          </p:val>
                                        </p:tav>
                                        <p:tav tm="100000">
                                          <p:val>
                                            <p:strVal val="#ppt_x"/>
                                          </p:val>
                                        </p:tav>
                                      </p:tavLst>
                                    </p:anim>
                                    <p:animEffect transition="in" filter="wipe(right)">
                                      <p:cBhvr>
                                        <p:cTn id="29" dur="500"/>
                                        <p:tgtEl>
                                          <p:spTgt spid="10"/>
                                        </p:tgtEl>
                                      </p:cBhvr>
                                    </p:animEffect>
                                  </p:childTnLst>
                                </p:cTn>
                              </p:par>
                            </p:childTnLst>
                          </p:cTn>
                        </p:par>
                        <p:par>
                          <p:cTn id="30" fill="hold">
                            <p:stCondLst>
                              <p:cond delay="39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4400"/>
                            </p:stCondLst>
                            <p:childTnLst>
                              <p:par>
                                <p:cTn id="35" presetID="50" presetClass="entr" presetSubtype="0" decel="10000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3"/>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childTnLst>
                          </p:cTn>
                        </p:par>
                        <p:par>
                          <p:cTn id="40" fill="hold">
                            <p:stCondLst>
                              <p:cond delay="63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par>
                          <p:cTn id="45" fill="hold">
                            <p:stCondLst>
                              <p:cond delay="6800"/>
                            </p:stCondLst>
                            <p:childTnLst>
                              <p:par>
                                <p:cTn id="46" presetID="10"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7300"/>
                            </p:stCondLst>
                            <p:childTnLst>
                              <p:par>
                                <p:cTn id="50" presetID="50" presetClass="entr" presetSubtype="0" decel="100000" fill="hold" grpId="0" nodeType="afterEffect">
                                  <p:stCondLst>
                                    <p:cond delay="0"/>
                                  </p:stCondLst>
                                  <p:iterate type="lt">
                                    <p:tmPct val="10000"/>
                                  </p:iterate>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strVal val="#ppt_w+.3"/>
                                          </p:val>
                                        </p:tav>
                                        <p:tav tm="100000">
                                          <p:val>
                                            <p:strVal val="#ppt_w"/>
                                          </p:val>
                                        </p:tav>
                                      </p:tavLst>
                                    </p:anim>
                                    <p:anim calcmode="lin" valueType="num">
                                      <p:cBhvr>
                                        <p:cTn id="53" dur="1000" fill="hold"/>
                                        <p:tgtEl>
                                          <p:spTgt spid="16"/>
                                        </p:tgtEl>
                                        <p:attrNameLst>
                                          <p:attrName>ppt_h</p:attrName>
                                        </p:attrNameLst>
                                      </p:cBhvr>
                                      <p:tavLst>
                                        <p:tav tm="0">
                                          <p:val>
                                            <p:strVal val="#ppt_h"/>
                                          </p:val>
                                        </p:tav>
                                        <p:tav tm="100000">
                                          <p:val>
                                            <p:strVal val="#ppt_h"/>
                                          </p:val>
                                        </p:tav>
                                      </p:tavLst>
                                    </p:anim>
                                    <p:animEffect transition="in" filter="fade">
                                      <p:cBhvr>
                                        <p:cTn id="54" dur="1000"/>
                                        <p:tgtEl>
                                          <p:spTgt spid="16"/>
                                        </p:tgtEl>
                                      </p:cBhvr>
                                    </p:animEffect>
                                  </p:childTnLst>
                                </p:cTn>
                              </p:par>
                            </p:childTnLst>
                          </p:cTn>
                        </p:par>
                        <p:par>
                          <p:cTn id="55" fill="hold">
                            <p:stCondLst>
                              <p:cond delay="9199"/>
                            </p:stCondLst>
                            <p:childTnLst>
                              <p:par>
                                <p:cTn id="56" presetID="1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p:tgtEl>
                                          <p:spTgt spid="18"/>
                                        </p:tgtEl>
                                        <p:attrNameLst>
                                          <p:attrName>ppt_x</p:attrName>
                                        </p:attrNameLst>
                                      </p:cBhvr>
                                      <p:tavLst>
                                        <p:tav tm="0">
                                          <p:val>
                                            <p:strVal val="#ppt_x-#ppt_w*1.125000"/>
                                          </p:val>
                                        </p:tav>
                                        <p:tav tm="100000">
                                          <p:val>
                                            <p:strVal val="#ppt_x"/>
                                          </p:val>
                                        </p:tav>
                                      </p:tavLst>
                                    </p:anim>
                                    <p:animEffect transition="in" filter="wipe(right)">
                                      <p:cBhvr>
                                        <p:cTn id="59" dur="500"/>
                                        <p:tgtEl>
                                          <p:spTgt spid="18"/>
                                        </p:tgtEl>
                                      </p:cBhvr>
                                    </p:animEffect>
                                  </p:childTnLst>
                                </p:cTn>
                              </p:par>
                            </p:childTnLst>
                          </p:cTn>
                        </p:par>
                        <p:par>
                          <p:cTn id="60" fill="hold">
                            <p:stCondLst>
                              <p:cond delay="9699"/>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10199"/>
                            </p:stCondLst>
                            <p:childTnLst>
                              <p:par>
                                <p:cTn id="65" presetID="50" presetClass="entr" presetSubtype="0" decel="100000" fill="hold" grpId="0" nodeType="afterEffect">
                                  <p:stCondLst>
                                    <p:cond delay="0"/>
                                  </p:stCondLst>
                                  <p:iterate type="lt">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strVal val="#ppt_w+.3"/>
                                          </p:val>
                                        </p:tav>
                                        <p:tav tm="100000">
                                          <p:val>
                                            <p:strVal val="#ppt_w"/>
                                          </p:val>
                                        </p:tav>
                                      </p:tavLst>
                                    </p:anim>
                                    <p:anim calcmode="lin" valueType="num">
                                      <p:cBhvr>
                                        <p:cTn id="68" dur="1000" fill="hold"/>
                                        <p:tgtEl>
                                          <p:spTgt spid="20"/>
                                        </p:tgtEl>
                                        <p:attrNameLst>
                                          <p:attrName>ppt_h</p:attrName>
                                        </p:attrNameLst>
                                      </p:cBhvr>
                                      <p:tavLst>
                                        <p:tav tm="0">
                                          <p:val>
                                            <p:strVal val="#ppt_h"/>
                                          </p:val>
                                        </p:tav>
                                        <p:tav tm="100000">
                                          <p:val>
                                            <p:strVal val="#ppt_h"/>
                                          </p:val>
                                        </p:tav>
                                      </p:tavLst>
                                    </p:anim>
                                    <p:animEffect transition="in" filter="fade">
                                      <p:cBhvr>
                                        <p:cTn id="69" dur="1000"/>
                                        <p:tgtEl>
                                          <p:spTgt spid="20"/>
                                        </p:tgtEl>
                                      </p:cBhvr>
                                    </p:animEffect>
                                  </p:childTnLst>
                                </p:cTn>
                              </p:par>
                            </p:childTnLst>
                          </p:cTn>
                        </p:par>
                        <p:par>
                          <p:cTn id="70" fill="hold">
                            <p:stCondLst>
                              <p:cond delay="12100"/>
                            </p:stCondLst>
                            <p:childTnLst>
                              <p:par>
                                <p:cTn id="71" presetID="42"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126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anim calcmode="lin" valueType="num">
                                      <p:cBhvr>
                                        <p:cTn id="80" dur="500" fill="hold"/>
                                        <p:tgtEl>
                                          <p:spTgt spid="39"/>
                                        </p:tgtEl>
                                        <p:attrNameLst>
                                          <p:attrName>ppt_x</p:attrName>
                                        </p:attrNameLst>
                                      </p:cBhvr>
                                      <p:tavLst>
                                        <p:tav tm="0">
                                          <p:val>
                                            <p:strVal val="#ppt_x"/>
                                          </p:val>
                                        </p:tav>
                                        <p:tav tm="100000">
                                          <p:val>
                                            <p:strVal val="#ppt_x"/>
                                          </p:val>
                                        </p:tav>
                                      </p:tavLst>
                                    </p:anim>
                                    <p:anim calcmode="lin" valueType="num">
                                      <p:cBhvr>
                                        <p:cTn id="81" dur="500" fill="hold"/>
                                        <p:tgtEl>
                                          <p:spTgt spid="39"/>
                                        </p:tgtEl>
                                        <p:attrNameLst>
                                          <p:attrName>ppt_y</p:attrName>
                                        </p:attrNameLst>
                                      </p:cBhvr>
                                      <p:tavLst>
                                        <p:tav tm="0">
                                          <p:val>
                                            <p:strVal val="#ppt_y+.1"/>
                                          </p:val>
                                        </p:tav>
                                        <p:tav tm="100000">
                                          <p:val>
                                            <p:strVal val="#ppt_y"/>
                                          </p:val>
                                        </p:tav>
                                      </p:tavLst>
                                    </p:anim>
                                  </p:childTnLst>
                                </p:cTn>
                              </p:par>
                            </p:childTnLst>
                          </p:cTn>
                        </p:par>
                        <p:par>
                          <p:cTn id="82" fill="hold">
                            <p:stCondLst>
                              <p:cond delay="13100"/>
                            </p:stCondLst>
                            <p:childTnLst>
                              <p:par>
                                <p:cTn id="83" presetID="42"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0" grpId="0" animBg="1"/>
      <p:bldP spid="12" grpId="0"/>
      <p:bldP spid="14" grpId="0" animBg="1"/>
      <p:bldP spid="16" grpId="0"/>
      <p:bldP spid="18" grpId="0" animBg="1"/>
      <p:bldP spid="20"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4" name="Group 632"/>
          <p:cNvGrpSpPr>
            <a:grpSpLocks noChangeAspect="1"/>
          </p:cNvGrpSpPr>
          <p:nvPr/>
        </p:nvGrpSpPr>
        <p:grpSpPr bwMode="auto">
          <a:xfrm>
            <a:off x="8879351" y="2686052"/>
            <a:ext cx="2017183" cy="2135717"/>
            <a:chOff x="4188" y="1269"/>
            <a:chExt cx="953" cy="1009"/>
          </a:xfrm>
        </p:grpSpPr>
        <p:sp>
          <p:nvSpPr>
            <p:cNvPr id="656" name="Freeform 633"/>
            <p:cNvSpPr>
              <a:spLocks noEditPoints="1"/>
            </p:cNvSpPr>
            <p:nvPr/>
          </p:nvSpPr>
          <p:spPr bwMode="auto">
            <a:xfrm>
              <a:off x="4188" y="1319"/>
              <a:ext cx="910" cy="901"/>
            </a:xfrm>
            <a:custGeom>
              <a:avLst/>
              <a:gdLst>
                <a:gd name="T0" fmla="*/ 63 w 126"/>
                <a:gd name="T1" fmla="*/ 0 h 125"/>
                <a:gd name="T2" fmla="*/ 0 w 126"/>
                <a:gd name="T3" fmla="*/ 63 h 125"/>
                <a:gd name="T4" fmla="*/ 63 w 126"/>
                <a:gd name="T5" fmla="*/ 125 h 125"/>
                <a:gd name="T6" fmla="*/ 126 w 126"/>
                <a:gd name="T7" fmla="*/ 63 h 125"/>
                <a:gd name="T8" fmla="*/ 63 w 126"/>
                <a:gd name="T9" fmla="*/ 0 h 125"/>
                <a:gd name="T10" fmla="*/ 63 w 126"/>
                <a:gd name="T11" fmla="*/ 120 h 125"/>
                <a:gd name="T12" fmla="*/ 6 w 126"/>
                <a:gd name="T13" fmla="*/ 63 h 125"/>
                <a:gd name="T14" fmla="*/ 63 w 126"/>
                <a:gd name="T15" fmla="*/ 6 h 125"/>
                <a:gd name="T16" fmla="*/ 120 w 126"/>
                <a:gd name="T17" fmla="*/ 63 h 125"/>
                <a:gd name="T18" fmla="*/ 63 w 126"/>
                <a:gd name="T19" fmla="*/ 1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5">
                  <a:moveTo>
                    <a:pt x="63" y="0"/>
                  </a:moveTo>
                  <a:cubicBezTo>
                    <a:pt x="28" y="0"/>
                    <a:pt x="0" y="28"/>
                    <a:pt x="0" y="63"/>
                  </a:cubicBezTo>
                  <a:cubicBezTo>
                    <a:pt x="0" y="97"/>
                    <a:pt x="28" y="125"/>
                    <a:pt x="63" y="125"/>
                  </a:cubicBezTo>
                  <a:cubicBezTo>
                    <a:pt x="98" y="125"/>
                    <a:pt x="126" y="97"/>
                    <a:pt x="126" y="63"/>
                  </a:cubicBezTo>
                  <a:cubicBezTo>
                    <a:pt x="126" y="28"/>
                    <a:pt x="98" y="0"/>
                    <a:pt x="63" y="0"/>
                  </a:cubicBezTo>
                  <a:close/>
                  <a:moveTo>
                    <a:pt x="63" y="120"/>
                  </a:moveTo>
                  <a:cubicBezTo>
                    <a:pt x="31" y="120"/>
                    <a:pt x="6" y="94"/>
                    <a:pt x="6" y="63"/>
                  </a:cubicBezTo>
                  <a:cubicBezTo>
                    <a:pt x="6" y="31"/>
                    <a:pt x="31" y="6"/>
                    <a:pt x="63" y="6"/>
                  </a:cubicBezTo>
                  <a:cubicBezTo>
                    <a:pt x="94" y="6"/>
                    <a:pt x="120" y="31"/>
                    <a:pt x="120" y="63"/>
                  </a:cubicBezTo>
                  <a:cubicBezTo>
                    <a:pt x="120" y="94"/>
                    <a:pt x="94" y="120"/>
                    <a:pt x="63" y="120"/>
                  </a:cubicBezTo>
                  <a:close/>
                </a:path>
              </a:pathLst>
            </a:custGeom>
            <a:solidFill>
              <a:srgbClr val="2C2C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7" name="Freeform 634"/>
            <p:cNvSpPr/>
            <p:nvPr/>
          </p:nvSpPr>
          <p:spPr bwMode="auto">
            <a:xfrm>
              <a:off x="4311" y="1269"/>
              <a:ext cx="830" cy="1009"/>
            </a:xfrm>
            <a:custGeom>
              <a:avLst/>
              <a:gdLst>
                <a:gd name="T0" fmla="*/ 112 w 115"/>
                <a:gd name="T1" fmla="*/ 48 h 140"/>
                <a:gd name="T2" fmla="*/ 52 w 115"/>
                <a:gd name="T3" fmla="*/ 0 h 140"/>
                <a:gd name="T4" fmla="*/ 45 w 115"/>
                <a:gd name="T5" fmla="*/ 0 h 140"/>
                <a:gd name="T6" fmla="*/ 45 w 115"/>
                <a:gd name="T7" fmla="*/ 0 h 140"/>
                <a:gd name="T8" fmla="*/ 45 w 115"/>
                <a:gd name="T9" fmla="*/ 0 h 140"/>
                <a:gd name="T10" fmla="*/ 45 w 115"/>
                <a:gd name="T11" fmla="*/ 0 h 140"/>
                <a:gd name="T12" fmla="*/ 43 w 115"/>
                <a:gd name="T13" fmla="*/ 0 h 140"/>
                <a:gd name="T14" fmla="*/ 42 w 115"/>
                <a:gd name="T15" fmla="*/ 2 h 140"/>
                <a:gd name="T16" fmla="*/ 42 w 115"/>
                <a:gd name="T17" fmla="*/ 16 h 140"/>
                <a:gd name="T18" fmla="*/ 43 w 115"/>
                <a:gd name="T19" fmla="*/ 17 h 140"/>
                <a:gd name="T20" fmla="*/ 44 w 115"/>
                <a:gd name="T21" fmla="*/ 19 h 140"/>
                <a:gd name="T22" fmla="*/ 45 w 115"/>
                <a:gd name="T23" fmla="*/ 19 h 140"/>
                <a:gd name="T24" fmla="*/ 45 w 115"/>
                <a:gd name="T25" fmla="*/ 19 h 140"/>
                <a:gd name="T26" fmla="*/ 46 w 115"/>
                <a:gd name="T27" fmla="*/ 19 h 140"/>
                <a:gd name="T28" fmla="*/ 96 w 115"/>
                <a:gd name="T29" fmla="*/ 70 h 140"/>
                <a:gd name="T30" fmla="*/ 89 w 115"/>
                <a:gd name="T31" fmla="*/ 94 h 140"/>
                <a:gd name="T32" fmla="*/ 45 w 115"/>
                <a:gd name="T33" fmla="*/ 120 h 140"/>
                <a:gd name="T34" fmla="*/ 44 w 115"/>
                <a:gd name="T35" fmla="*/ 120 h 140"/>
                <a:gd name="T36" fmla="*/ 40 w 115"/>
                <a:gd name="T37" fmla="*/ 120 h 140"/>
                <a:gd name="T38" fmla="*/ 38 w 115"/>
                <a:gd name="T39" fmla="*/ 120 h 140"/>
                <a:gd name="T40" fmla="*/ 36 w 115"/>
                <a:gd name="T41" fmla="*/ 119 h 140"/>
                <a:gd name="T42" fmla="*/ 34 w 115"/>
                <a:gd name="T43" fmla="*/ 119 h 140"/>
                <a:gd name="T44" fmla="*/ 31 w 115"/>
                <a:gd name="T45" fmla="*/ 118 h 140"/>
                <a:gd name="T46" fmla="*/ 29 w 115"/>
                <a:gd name="T47" fmla="*/ 118 h 140"/>
                <a:gd name="T48" fmla="*/ 27 w 115"/>
                <a:gd name="T49" fmla="*/ 117 h 140"/>
                <a:gd name="T50" fmla="*/ 25 w 115"/>
                <a:gd name="T51" fmla="*/ 116 h 140"/>
                <a:gd name="T52" fmla="*/ 23 w 115"/>
                <a:gd name="T53" fmla="*/ 115 h 140"/>
                <a:gd name="T54" fmla="*/ 21 w 115"/>
                <a:gd name="T55" fmla="*/ 114 h 140"/>
                <a:gd name="T56" fmla="*/ 20 w 115"/>
                <a:gd name="T57" fmla="*/ 113 h 140"/>
                <a:gd name="T58" fmla="*/ 17 w 115"/>
                <a:gd name="T59" fmla="*/ 112 h 140"/>
                <a:gd name="T60" fmla="*/ 17 w 115"/>
                <a:gd name="T61" fmla="*/ 112 h 140"/>
                <a:gd name="T62" fmla="*/ 13 w 115"/>
                <a:gd name="T63" fmla="*/ 109 h 140"/>
                <a:gd name="T64" fmla="*/ 10 w 115"/>
                <a:gd name="T65" fmla="*/ 109 h 140"/>
                <a:gd name="T66" fmla="*/ 0 w 115"/>
                <a:gd name="T67" fmla="*/ 120 h 140"/>
                <a:gd name="T68" fmla="*/ 1 w 115"/>
                <a:gd name="T69" fmla="*/ 124 h 140"/>
                <a:gd name="T70" fmla="*/ 1 w 115"/>
                <a:gd name="T71" fmla="*/ 124 h 140"/>
                <a:gd name="T72" fmla="*/ 1 w 115"/>
                <a:gd name="T73" fmla="*/ 124 h 140"/>
                <a:gd name="T74" fmla="*/ 1 w 115"/>
                <a:gd name="T75" fmla="*/ 124 h 140"/>
                <a:gd name="T76" fmla="*/ 1 w 115"/>
                <a:gd name="T77" fmla="*/ 124 h 140"/>
                <a:gd name="T78" fmla="*/ 1 w 115"/>
                <a:gd name="T79" fmla="*/ 124 h 140"/>
                <a:gd name="T80" fmla="*/ 1 w 115"/>
                <a:gd name="T81" fmla="*/ 124 h 140"/>
                <a:gd name="T82" fmla="*/ 27 w 115"/>
                <a:gd name="T83" fmla="*/ 137 h 140"/>
                <a:gd name="T84" fmla="*/ 27 w 115"/>
                <a:gd name="T85" fmla="*/ 137 h 140"/>
                <a:gd name="T86" fmla="*/ 32 w 115"/>
                <a:gd name="T87" fmla="*/ 139 h 140"/>
                <a:gd name="T88" fmla="*/ 33 w 115"/>
                <a:gd name="T89" fmla="*/ 139 h 140"/>
                <a:gd name="T90" fmla="*/ 39 w 115"/>
                <a:gd name="T91" fmla="*/ 139 h 140"/>
                <a:gd name="T92" fmla="*/ 39 w 115"/>
                <a:gd name="T93" fmla="*/ 139 h 140"/>
                <a:gd name="T94" fmla="*/ 45 w 115"/>
                <a:gd name="T95" fmla="*/ 140 h 140"/>
                <a:gd name="T96" fmla="*/ 114 w 115"/>
                <a:gd name="T97" fmla="*/ 80 h 140"/>
                <a:gd name="T98" fmla="*/ 115 w 115"/>
                <a:gd name="T99" fmla="*/ 70 h 140"/>
                <a:gd name="T100" fmla="*/ 112 w 115"/>
                <a:gd name="T101" fmla="*/ 4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140">
                  <a:moveTo>
                    <a:pt x="112" y="48"/>
                  </a:moveTo>
                  <a:cubicBezTo>
                    <a:pt x="103" y="22"/>
                    <a:pt x="80" y="3"/>
                    <a:pt x="52" y="0"/>
                  </a:cubicBezTo>
                  <a:cubicBezTo>
                    <a:pt x="50" y="0"/>
                    <a:pt x="47" y="0"/>
                    <a:pt x="45" y="0"/>
                  </a:cubicBezTo>
                  <a:cubicBezTo>
                    <a:pt x="45" y="0"/>
                    <a:pt x="45" y="0"/>
                    <a:pt x="45" y="0"/>
                  </a:cubicBezTo>
                  <a:cubicBezTo>
                    <a:pt x="45" y="0"/>
                    <a:pt x="45" y="0"/>
                    <a:pt x="45" y="0"/>
                  </a:cubicBezTo>
                  <a:cubicBezTo>
                    <a:pt x="45" y="0"/>
                    <a:pt x="45" y="0"/>
                    <a:pt x="45" y="0"/>
                  </a:cubicBezTo>
                  <a:cubicBezTo>
                    <a:pt x="44" y="0"/>
                    <a:pt x="44" y="0"/>
                    <a:pt x="43" y="0"/>
                  </a:cubicBezTo>
                  <a:cubicBezTo>
                    <a:pt x="43" y="1"/>
                    <a:pt x="42" y="2"/>
                    <a:pt x="42" y="2"/>
                  </a:cubicBezTo>
                  <a:cubicBezTo>
                    <a:pt x="42" y="16"/>
                    <a:pt x="42" y="16"/>
                    <a:pt x="42" y="16"/>
                  </a:cubicBezTo>
                  <a:cubicBezTo>
                    <a:pt x="42" y="17"/>
                    <a:pt x="43" y="17"/>
                    <a:pt x="43" y="17"/>
                  </a:cubicBezTo>
                  <a:cubicBezTo>
                    <a:pt x="43" y="18"/>
                    <a:pt x="43" y="19"/>
                    <a:pt x="44" y="19"/>
                  </a:cubicBezTo>
                  <a:cubicBezTo>
                    <a:pt x="44" y="19"/>
                    <a:pt x="45" y="19"/>
                    <a:pt x="45" y="19"/>
                  </a:cubicBezTo>
                  <a:cubicBezTo>
                    <a:pt x="45" y="19"/>
                    <a:pt x="45" y="19"/>
                    <a:pt x="45" y="19"/>
                  </a:cubicBezTo>
                  <a:cubicBezTo>
                    <a:pt x="45" y="19"/>
                    <a:pt x="45" y="19"/>
                    <a:pt x="46" y="19"/>
                  </a:cubicBezTo>
                  <a:cubicBezTo>
                    <a:pt x="73" y="19"/>
                    <a:pt x="96" y="42"/>
                    <a:pt x="96" y="70"/>
                  </a:cubicBezTo>
                  <a:cubicBezTo>
                    <a:pt x="96" y="79"/>
                    <a:pt x="93" y="87"/>
                    <a:pt x="89" y="94"/>
                  </a:cubicBezTo>
                  <a:cubicBezTo>
                    <a:pt x="81" y="110"/>
                    <a:pt x="64" y="120"/>
                    <a:pt x="45" y="120"/>
                  </a:cubicBezTo>
                  <a:cubicBezTo>
                    <a:pt x="45" y="120"/>
                    <a:pt x="44" y="120"/>
                    <a:pt x="44" y="120"/>
                  </a:cubicBezTo>
                  <a:cubicBezTo>
                    <a:pt x="43" y="120"/>
                    <a:pt x="42" y="120"/>
                    <a:pt x="40" y="120"/>
                  </a:cubicBezTo>
                  <a:cubicBezTo>
                    <a:pt x="40" y="120"/>
                    <a:pt x="39" y="120"/>
                    <a:pt x="38" y="120"/>
                  </a:cubicBezTo>
                  <a:cubicBezTo>
                    <a:pt x="38" y="120"/>
                    <a:pt x="37" y="120"/>
                    <a:pt x="36" y="119"/>
                  </a:cubicBezTo>
                  <a:cubicBezTo>
                    <a:pt x="35" y="119"/>
                    <a:pt x="34" y="119"/>
                    <a:pt x="34" y="119"/>
                  </a:cubicBezTo>
                  <a:cubicBezTo>
                    <a:pt x="33" y="119"/>
                    <a:pt x="32" y="119"/>
                    <a:pt x="31" y="118"/>
                  </a:cubicBezTo>
                  <a:cubicBezTo>
                    <a:pt x="31" y="118"/>
                    <a:pt x="30" y="118"/>
                    <a:pt x="29" y="118"/>
                  </a:cubicBezTo>
                  <a:cubicBezTo>
                    <a:pt x="29" y="118"/>
                    <a:pt x="28" y="117"/>
                    <a:pt x="27" y="117"/>
                  </a:cubicBezTo>
                  <a:cubicBezTo>
                    <a:pt x="26" y="117"/>
                    <a:pt x="26" y="116"/>
                    <a:pt x="25" y="116"/>
                  </a:cubicBezTo>
                  <a:cubicBezTo>
                    <a:pt x="24" y="116"/>
                    <a:pt x="24" y="116"/>
                    <a:pt x="23" y="115"/>
                  </a:cubicBezTo>
                  <a:cubicBezTo>
                    <a:pt x="22" y="115"/>
                    <a:pt x="22" y="115"/>
                    <a:pt x="21" y="114"/>
                  </a:cubicBezTo>
                  <a:cubicBezTo>
                    <a:pt x="20" y="114"/>
                    <a:pt x="20" y="114"/>
                    <a:pt x="20" y="113"/>
                  </a:cubicBezTo>
                  <a:cubicBezTo>
                    <a:pt x="19" y="113"/>
                    <a:pt x="18" y="112"/>
                    <a:pt x="17" y="112"/>
                  </a:cubicBezTo>
                  <a:cubicBezTo>
                    <a:pt x="17" y="112"/>
                    <a:pt x="17" y="112"/>
                    <a:pt x="17" y="112"/>
                  </a:cubicBezTo>
                  <a:cubicBezTo>
                    <a:pt x="15" y="111"/>
                    <a:pt x="14" y="110"/>
                    <a:pt x="13" y="109"/>
                  </a:cubicBezTo>
                  <a:cubicBezTo>
                    <a:pt x="12" y="108"/>
                    <a:pt x="11" y="108"/>
                    <a:pt x="10" y="109"/>
                  </a:cubicBezTo>
                  <a:cubicBezTo>
                    <a:pt x="0" y="120"/>
                    <a:pt x="0" y="120"/>
                    <a:pt x="0" y="120"/>
                  </a:cubicBezTo>
                  <a:cubicBezTo>
                    <a:pt x="0" y="121"/>
                    <a:pt x="0" y="123"/>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8" y="130"/>
                    <a:pt x="17" y="135"/>
                    <a:pt x="27" y="137"/>
                  </a:cubicBezTo>
                  <a:cubicBezTo>
                    <a:pt x="27" y="137"/>
                    <a:pt x="27" y="137"/>
                    <a:pt x="27" y="137"/>
                  </a:cubicBezTo>
                  <a:cubicBezTo>
                    <a:pt x="29" y="138"/>
                    <a:pt x="31" y="138"/>
                    <a:pt x="32" y="139"/>
                  </a:cubicBezTo>
                  <a:cubicBezTo>
                    <a:pt x="33" y="139"/>
                    <a:pt x="33" y="139"/>
                    <a:pt x="33" y="139"/>
                  </a:cubicBezTo>
                  <a:cubicBezTo>
                    <a:pt x="35" y="139"/>
                    <a:pt x="37" y="139"/>
                    <a:pt x="39" y="139"/>
                  </a:cubicBezTo>
                  <a:cubicBezTo>
                    <a:pt x="39" y="139"/>
                    <a:pt x="39" y="139"/>
                    <a:pt x="39" y="139"/>
                  </a:cubicBezTo>
                  <a:cubicBezTo>
                    <a:pt x="41" y="140"/>
                    <a:pt x="43" y="140"/>
                    <a:pt x="45" y="140"/>
                  </a:cubicBezTo>
                  <a:cubicBezTo>
                    <a:pt x="80" y="140"/>
                    <a:pt x="109" y="114"/>
                    <a:pt x="114" y="80"/>
                  </a:cubicBezTo>
                  <a:cubicBezTo>
                    <a:pt x="115" y="77"/>
                    <a:pt x="115" y="73"/>
                    <a:pt x="115" y="70"/>
                  </a:cubicBezTo>
                  <a:cubicBezTo>
                    <a:pt x="115" y="62"/>
                    <a:pt x="114" y="55"/>
                    <a:pt x="112" y="48"/>
                  </a:cubicBezTo>
                  <a:close/>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661" name="Freeform 638"/>
          <p:cNvSpPr/>
          <p:nvPr/>
        </p:nvSpPr>
        <p:spPr bwMode="auto">
          <a:xfrm>
            <a:off x="1675607" y="1411817"/>
            <a:ext cx="6246284" cy="2057400"/>
          </a:xfrm>
          <a:custGeom>
            <a:avLst/>
            <a:gdLst>
              <a:gd name="T0" fmla="*/ 2951 w 2951"/>
              <a:gd name="T1" fmla="*/ 155 h 972"/>
              <a:gd name="T2" fmla="*/ 2256 w 2951"/>
              <a:gd name="T3" fmla="*/ 0 h 972"/>
              <a:gd name="T4" fmla="*/ 2285 w 2951"/>
              <a:gd name="T5" fmla="*/ 131 h 972"/>
              <a:gd name="T6" fmla="*/ 0 w 2951"/>
              <a:gd name="T7" fmla="*/ 972 h 972"/>
              <a:gd name="T8" fmla="*/ 2380 w 2951"/>
              <a:gd name="T9" fmla="*/ 507 h 972"/>
              <a:gd name="T10" fmla="*/ 2409 w 2951"/>
              <a:gd name="T11" fmla="*/ 626 h 972"/>
              <a:gd name="T12" fmla="*/ 2951 w 2951"/>
              <a:gd name="T13" fmla="*/ 155 h 972"/>
            </a:gdLst>
            <a:ahLst/>
            <a:cxnLst>
              <a:cxn ang="0">
                <a:pos x="T0" y="T1"/>
              </a:cxn>
              <a:cxn ang="0">
                <a:pos x="T2" y="T3"/>
              </a:cxn>
              <a:cxn ang="0">
                <a:pos x="T4" y="T5"/>
              </a:cxn>
              <a:cxn ang="0">
                <a:pos x="T6" y="T7"/>
              </a:cxn>
              <a:cxn ang="0">
                <a:pos x="T8" y="T9"/>
              </a:cxn>
              <a:cxn ang="0">
                <a:pos x="T10" y="T11"/>
              </a:cxn>
              <a:cxn ang="0">
                <a:pos x="T12" y="T13"/>
              </a:cxn>
            </a:cxnLst>
            <a:rect l="0" t="0" r="r" b="b"/>
            <a:pathLst>
              <a:path w="2951" h="972">
                <a:moveTo>
                  <a:pt x="2951" y="155"/>
                </a:moveTo>
                <a:lnTo>
                  <a:pt x="2256" y="0"/>
                </a:lnTo>
                <a:lnTo>
                  <a:pt x="2285" y="131"/>
                </a:lnTo>
                <a:lnTo>
                  <a:pt x="0" y="972"/>
                </a:lnTo>
                <a:lnTo>
                  <a:pt x="2380" y="507"/>
                </a:lnTo>
                <a:lnTo>
                  <a:pt x="2409" y="626"/>
                </a:lnTo>
                <a:lnTo>
                  <a:pt x="2951" y="155"/>
                </a:lnTo>
                <a:close/>
              </a:path>
            </a:pathLst>
          </a:custGeom>
          <a:solidFill>
            <a:srgbClr val="559DE2"/>
          </a:solidFill>
          <a:ln>
            <a:noFill/>
          </a:ln>
        </p:spPr>
        <p:txBody>
          <a:bodyPr vert="horz" wrap="square" lIns="121920" tIns="60960" rIns="121920" bIns="60960" numCol="1" anchor="t" anchorCtr="0" compatLnSpc="1"/>
          <a:lstStyle/>
          <a:p>
            <a:endParaRPr lang="zh-CN" altLang="en-US" sz="2400"/>
          </a:p>
        </p:txBody>
      </p:sp>
      <p:sp>
        <p:nvSpPr>
          <p:cNvPr id="662" name="TextBox 29"/>
          <p:cNvSpPr txBox="1"/>
          <p:nvPr/>
        </p:nvSpPr>
        <p:spPr>
          <a:xfrm>
            <a:off x="1007435" y="4814325"/>
            <a:ext cx="1901483" cy="37965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solidFill>
                  <a:schemeClr val="tx1"/>
                </a:solidFill>
                <a:latin typeface="华文细黑" panose="02010600040101010101" pitchFamily="2" charset="-122"/>
                <a:ea typeface="华文细黑" panose="02010600040101010101" pitchFamily="2" charset="-122"/>
              </a:rPr>
              <a:t>ADD TITLE HERE</a:t>
            </a:r>
            <a:endParaRPr lang="zh-CN" altLang="en-US" sz="1865" b="1" dirty="0">
              <a:solidFill>
                <a:schemeClr val="tx1"/>
              </a:solidFill>
              <a:latin typeface="华文细黑" panose="02010600040101010101" pitchFamily="2" charset="-122"/>
              <a:ea typeface="华文细黑" panose="02010600040101010101" pitchFamily="2" charset="-122"/>
            </a:endParaRPr>
          </a:p>
        </p:txBody>
      </p:sp>
      <p:sp>
        <p:nvSpPr>
          <p:cNvPr id="663" name="TextBox 30"/>
          <p:cNvSpPr txBox="1"/>
          <p:nvPr/>
        </p:nvSpPr>
        <p:spPr>
          <a:xfrm>
            <a:off x="1013878" y="5157193"/>
            <a:ext cx="10074677" cy="132305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 </a:t>
            </a:r>
            <a:endParaRPr lang="zh-CN" altLang="en-US" sz="1335" dirty="0">
              <a:latin typeface="华文细黑" panose="02010600040101010101" pitchFamily="2" charset="-122"/>
              <a:ea typeface="华文细黑" panose="02010600040101010101" pitchFamily="2" charset="-122"/>
            </a:endParaRPr>
          </a:p>
          <a:p>
            <a:endParaRPr lang="zh-CN" altLang="en-US" sz="1335" dirty="0">
              <a:latin typeface="华文细黑" panose="02010600040101010101" pitchFamily="2" charset="-122"/>
              <a:ea typeface="华文细黑" panose="02010600040101010101" pitchFamily="2" charset="-122"/>
            </a:endParaRPr>
          </a:p>
          <a:p>
            <a:endParaRPr lang="zh-CN" altLang="en-US" sz="1335" dirty="0">
              <a:latin typeface="华文细黑" panose="02010600040101010101" pitchFamily="2" charset="-122"/>
              <a:ea typeface="华文细黑" panose="02010600040101010101" pitchFamily="2" charset="-122"/>
            </a:endParaRPr>
          </a:p>
          <a:p>
            <a:endParaRPr lang="zh-CN" altLang="en-US" sz="1335" dirty="0">
              <a:latin typeface="华文细黑" panose="02010600040101010101" pitchFamily="2" charset="-122"/>
              <a:ea typeface="华文细黑" panose="02010600040101010101" pitchFamily="2" charset="-122"/>
            </a:endParaRPr>
          </a:p>
        </p:txBody>
      </p:sp>
      <p:sp>
        <p:nvSpPr>
          <p:cNvPr id="664" name="矩形 663"/>
          <p:cNvSpPr/>
          <p:nvPr/>
        </p:nvSpPr>
        <p:spPr>
          <a:xfrm>
            <a:off x="9355975" y="3485522"/>
            <a:ext cx="958917" cy="584775"/>
          </a:xfrm>
          <a:prstGeom prst="rect">
            <a:avLst/>
          </a:prstGeom>
        </p:spPr>
        <p:txBody>
          <a:bodyPr wrap="none">
            <a:spAutoFit/>
          </a:bodyPr>
          <a:lstStyle/>
          <a:p>
            <a:r>
              <a:rPr lang="en-US" altLang="zh-CN" sz="3200" b="1" dirty="0">
                <a:latin typeface="华文细黑" panose="02010600040101010101" pitchFamily="2" charset="-122"/>
                <a:ea typeface="华文细黑" panose="02010600040101010101" pitchFamily="2" charset="-122"/>
              </a:rPr>
              <a:t>80%</a:t>
            </a:r>
            <a:endParaRPr lang="zh-CN" altLang="en-US" sz="3200" b="1" dirty="0">
              <a:latin typeface="华文细黑" panose="02010600040101010101" pitchFamily="2" charset="-122"/>
              <a:ea typeface="华文细黑" panose="02010600040101010101" pitchFamily="2" charset="-122"/>
            </a:endParaRPr>
          </a:p>
        </p:txBody>
      </p:sp>
      <p:grpSp>
        <p:nvGrpSpPr>
          <p:cNvPr id="2" name="Group 4"/>
          <p:cNvGrpSpPr>
            <a:grpSpLocks noChangeAspect="1"/>
          </p:cNvGrpSpPr>
          <p:nvPr/>
        </p:nvGrpSpPr>
        <p:grpSpPr bwMode="auto">
          <a:xfrm>
            <a:off x="1198563" y="2773363"/>
            <a:ext cx="7215188" cy="1974850"/>
            <a:chOff x="755" y="1747"/>
            <a:chExt cx="4545" cy="1244"/>
          </a:xfrm>
          <a:solidFill>
            <a:srgbClr val="559DE2"/>
          </a:solidFill>
        </p:grpSpPr>
        <p:sp>
          <p:nvSpPr>
            <p:cNvPr id="4" name="Oval 5"/>
            <p:cNvSpPr>
              <a:spLocks noChangeArrowheads="1"/>
            </p:cNvSpPr>
            <p:nvPr/>
          </p:nvSpPr>
          <p:spPr bwMode="auto">
            <a:xfrm>
              <a:off x="819" y="2542"/>
              <a:ext cx="92" cy="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930" y="2636"/>
              <a:ext cx="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755" y="2636"/>
              <a:ext cx="230" cy="355"/>
            </a:xfrm>
            <a:custGeom>
              <a:avLst/>
              <a:gdLst>
                <a:gd name="T0" fmla="*/ 11 w 25"/>
                <a:gd name="T1" fmla="*/ 23 h 38"/>
                <a:gd name="T2" fmla="*/ 11 w 25"/>
                <a:gd name="T3" fmla="*/ 23 h 38"/>
                <a:gd name="T4" fmla="*/ 11 w 25"/>
                <a:gd name="T5" fmla="*/ 23 h 38"/>
                <a:gd name="T6" fmla="*/ 12 w 25"/>
                <a:gd name="T7" fmla="*/ 22 h 38"/>
                <a:gd name="T8" fmla="*/ 14 w 25"/>
                <a:gd name="T9" fmla="*/ 23 h 38"/>
                <a:gd name="T10" fmla="*/ 14 w 25"/>
                <a:gd name="T11" fmla="*/ 23 h 38"/>
                <a:gd name="T12" fmla="*/ 14 w 25"/>
                <a:gd name="T13" fmla="*/ 23 h 38"/>
                <a:gd name="T14" fmla="*/ 14 w 25"/>
                <a:gd name="T15" fmla="*/ 38 h 38"/>
                <a:gd name="T16" fmla="*/ 20 w 25"/>
                <a:gd name="T17" fmla="*/ 38 h 38"/>
                <a:gd name="T18" fmla="*/ 20 w 25"/>
                <a:gd name="T19" fmla="*/ 23 h 38"/>
                <a:gd name="T20" fmla="*/ 20 w 25"/>
                <a:gd name="T21" fmla="*/ 23 h 38"/>
                <a:gd name="T22" fmla="*/ 20 w 25"/>
                <a:gd name="T23" fmla="*/ 23 h 38"/>
                <a:gd name="T24" fmla="*/ 20 w 25"/>
                <a:gd name="T25" fmla="*/ 5 h 38"/>
                <a:gd name="T26" fmla="*/ 20 w 25"/>
                <a:gd name="T27" fmla="*/ 5 h 38"/>
                <a:gd name="T28" fmla="*/ 20 w 25"/>
                <a:gd name="T29" fmla="*/ 19 h 38"/>
                <a:gd name="T30" fmla="*/ 22 w 25"/>
                <a:gd name="T31" fmla="*/ 21 h 38"/>
                <a:gd name="T32" fmla="*/ 25 w 25"/>
                <a:gd name="T33" fmla="*/ 19 h 38"/>
                <a:gd name="T34" fmla="*/ 25 w 25"/>
                <a:gd name="T35" fmla="*/ 4 h 38"/>
                <a:gd name="T36" fmla="*/ 24 w 25"/>
                <a:gd name="T37" fmla="*/ 2 h 38"/>
                <a:gd name="T38" fmla="*/ 22 w 25"/>
                <a:gd name="T39" fmla="*/ 0 h 38"/>
                <a:gd name="T40" fmla="*/ 20 w 25"/>
                <a:gd name="T41" fmla="*/ 0 h 38"/>
                <a:gd name="T42" fmla="*/ 20 w 25"/>
                <a:gd name="T43" fmla="*/ 0 h 38"/>
                <a:gd name="T44" fmla="*/ 19 w 25"/>
                <a:gd name="T45" fmla="*/ 0 h 38"/>
                <a:gd name="T46" fmla="*/ 18 w 25"/>
                <a:gd name="T47" fmla="*/ 0 h 38"/>
                <a:gd name="T48" fmla="*/ 5 w 25"/>
                <a:gd name="T49" fmla="*/ 0 h 38"/>
                <a:gd name="T50" fmla="*/ 5 w 25"/>
                <a:gd name="T51" fmla="*/ 0 h 38"/>
                <a:gd name="T52" fmla="*/ 5 w 25"/>
                <a:gd name="T53" fmla="*/ 0 h 38"/>
                <a:gd name="T54" fmla="*/ 5 w 25"/>
                <a:gd name="T55" fmla="*/ 0 h 38"/>
                <a:gd name="T56" fmla="*/ 3 w 25"/>
                <a:gd name="T57" fmla="*/ 0 h 38"/>
                <a:gd name="T58" fmla="*/ 0 w 25"/>
                <a:gd name="T59" fmla="*/ 4 h 38"/>
                <a:gd name="T60" fmla="*/ 0 w 25"/>
                <a:gd name="T61" fmla="*/ 4 h 38"/>
                <a:gd name="T62" fmla="*/ 0 w 25"/>
                <a:gd name="T63" fmla="*/ 4 h 38"/>
                <a:gd name="T64" fmla="*/ 0 w 25"/>
                <a:gd name="T65" fmla="*/ 19 h 38"/>
                <a:gd name="T66" fmla="*/ 2 w 25"/>
                <a:gd name="T67" fmla="*/ 21 h 38"/>
                <a:gd name="T68" fmla="*/ 5 w 25"/>
                <a:gd name="T69" fmla="*/ 19 h 38"/>
                <a:gd name="T70" fmla="*/ 5 w 25"/>
                <a:gd name="T71" fmla="*/ 5 h 38"/>
                <a:gd name="T72" fmla="*/ 5 w 25"/>
                <a:gd name="T73" fmla="*/ 5 h 38"/>
                <a:gd name="T74" fmla="*/ 5 w 25"/>
                <a:gd name="T75" fmla="*/ 23 h 38"/>
                <a:gd name="T76" fmla="*/ 5 w 25"/>
                <a:gd name="T77" fmla="*/ 23 h 38"/>
                <a:gd name="T78" fmla="*/ 5 w 25"/>
                <a:gd name="T79" fmla="*/ 23 h 38"/>
                <a:gd name="T80" fmla="*/ 5 w 25"/>
                <a:gd name="T81" fmla="*/ 38 h 38"/>
                <a:gd name="T82" fmla="*/ 11 w 25"/>
                <a:gd name="T83" fmla="*/ 38 h 38"/>
                <a:gd name="T84" fmla="*/ 11 w 25"/>
                <a:gd name="T8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38">
                  <a:moveTo>
                    <a:pt x="11" y="23"/>
                  </a:moveTo>
                  <a:cubicBezTo>
                    <a:pt x="11" y="23"/>
                    <a:pt x="11" y="23"/>
                    <a:pt x="11" y="23"/>
                  </a:cubicBezTo>
                  <a:cubicBezTo>
                    <a:pt x="11" y="23"/>
                    <a:pt x="11" y="23"/>
                    <a:pt x="11" y="23"/>
                  </a:cubicBezTo>
                  <a:cubicBezTo>
                    <a:pt x="11" y="22"/>
                    <a:pt x="11" y="22"/>
                    <a:pt x="12" y="22"/>
                  </a:cubicBezTo>
                  <a:cubicBezTo>
                    <a:pt x="13" y="22"/>
                    <a:pt x="14" y="22"/>
                    <a:pt x="14" y="23"/>
                  </a:cubicBezTo>
                  <a:cubicBezTo>
                    <a:pt x="14" y="23"/>
                    <a:pt x="14" y="23"/>
                    <a:pt x="14" y="23"/>
                  </a:cubicBezTo>
                  <a:cubicBezTo>
                    <a:pt x="14" y="23"/>
                    <a:pt x="14" y="23"/>
                    <a:pt x="14" y="23"/>
                  </a:cubicBezTo>
                  <a:cubicBezTo>
                    <a:pt x="14" y="38"/>
                    <a:pt x="14" y="38"/>
                    <a:pt x="14" y="38"/>
                  </a:cubicBezTo>
                  <a:cubicBezTo>
                    <a:pt x="20" y="38"/>
                    <a:pt x="20" y="38"/>
                    <a:pt x="20" y="38"/>
                  </a:cubicBezTo>
                  <a:cubicBezTo>
                    <a:pt x="20" y="23"/>
                    <a:pt x="20" y="23"/>
                    <a:pt x="20" y="23"/>
                  </a:cubicBezTo>
                  <a:cubicBezTo>
                    <a:pt x="20" y="23"/>
                    <a:pt x="20" y="23"/>
                    <a:pt x="20" y="23"/>
                  </a:cubicBezTo>
                  <a:cubicBezTo>
                    <a:pt x="20" y="23"/>
                    <a:pt x="20" y="23"/>
                    <a:pt x="20" y="23"/>
                  </a:cubicBezTo>
                  <a:cubicBezTo>
                    <a:pt x="20" y="5"/>
                    <a:pt x="20" y="5"/>
                    <a:pt x="20" y="5"/>
                  </a:cubicBezTo>
                  <a:cubicBezTo>
                    <a:pt x="20" y="5"/>
                    <a:pt x="20" y="5"/>
                    <a:pt x="20" y="5"/>
                  </a:cubicBezTo>
                  <a:cubicBezTo>
                    <a:pt x="20" y="19"/>
                    <a:pt x="20" y="19"/>
                    <a:pt x="20" y="19"/>
                  </a:cubicBezTo>
                  <a:cubicBezTo>
                    <a:pt x="20" y="20"/>
                    <a:pt x="21" y="21"/>
                    <a:pt x="22" y="21"/>
                  </a:cubicBezTo>
                  <a:cubicBezTo>
                    <a:pt x="24" y="21"/>
                    <a:pt x="25" y="20"/>
                    <a:pt x="25" y="19"/>
                  </a:cubicBezTo>
                  <a:cubicBezTo>
                    <a:pt x="25" y="4"/>
                    <a:pt x="25" y="4"/>
                    <a:pt x="25" y="4"/>
                  </a:cubicBezTo>
                  <a:cubicBezTo>
                    <a:pt x="25" y="3"/>
                    <a:pt x="24" y="3"/>
                    <a:pt x="24" y="2"/>
                  </a:cubicBezTo>
                  <a:cubicBezTo>
                    <a:pt x="24" y="1"/>
                    <a:pt x="22" y="1"/>
                    <a:pt x="22" y="0"/>
                  </a:cubicBezTo>
                  <a:cubicBezTo>
                    <a:pt x="21" y="0"/>
                    <a:pt x="21" y="0"/>
                    <a:pt x="20" y="0"/>
                  </a:cubicBezTo>
                  <a:cubicBezTo>
                    <a:pt x="20" y="0"/>
                    <a:pt x="20" y="0"/>
                    <a:pt x="20" y="0"/>
                  </a:cubicBezTo>
                  <a:cubicBezTo>
                    <a:pt x="19" y="0"/>
                    <a:pt x="19" y="0"/>
                    <a:pt x="19" y="0"/>
                  </a:cubicBezTo>
                  <a:cubicBezTo>
                    <a:pt x="18" y="0"/>
                    <a:pt x="18" y="0"/>
                    <a:pt x="18" y="0"/>
                  </a:cubicBezTo>
                  <a:cubicBezTo>
                    <a:pt x="5" y="0"/>
                    <a:pt x="5" y="0"/>
                    <a:pt x="5" y="0"/>
                  </a:cubicBezTo>
                  <a:cubicBezTo>
                    <a:pt x="5" y="0"/>
                    <a:pt x="5" y="0"/>
                    <a:pt x="5" y="0"/>
                  </a:cubicBezTo>
                  <a:cubicBezTo>
                    <a:pt x="5" y="0"/>
                    <a:pt x="5" y="0"/>
                    <a:pt x="5" y="0"/>
                  </a:cubicBezTo>
                  <a:cubicBezTo>
                    <a:pt x="5" y="0"/>
                    <a:pt x="5" y="0"/>
                    <a:pt x="5" y="0"/>
                  </a:cubicBezTo>
                  <a:cubicBezTo>
                    <a:pt x="5" y="0"/>
                    <a:pt x="4" y="0"/>
                    <a:pt x="3" y="0"/>
                  </a:cubicBezTo>
                  <a:cubicBezTo>
                    <a:pt x="2" y="1"/>
                    <a:pt x="0" y="2"/>
                    <a:pt x="0" y="4"/>
                  </a:cubicBezTo>
                  <a:cubicBezTo>
                    <a:pt x="0" y="4"/>
                    <a:pt x="0" y="4"/>
                    <a:pt x="0" y="4"/>
                  </a:cubicBezTo>
                  <a:cubicBezTo>
                    <a:pt x="0" y="4"/>
                    <a:pt x="0" y="4"/>
                    <a:pt x="0" y="4"/>
                  </a:cubicBezTo>
                  <a:cubicBezTo>
                    <a:pt x="0" y="19"/>
                    <a:pt x="0" y="19"/>
                    <a:pt x="0" y="19"/>
                  </a:cubicBezTo>
                  <a:cubicBezTo>
                    <a:pt x="0" y="20"/>
                    <a:pt x="1" y="21"/>
                    <a:pt x="2" y="21"/>
                  </a:cubicBezTo>
                  <a:cubicBezTo>
                    <a:pt x="4" y="21"/>
                    <a:pt x="5" y="20"/>
                    <a:pt x="5" y="19"/>
                  </a:cubicBezTo>
                  <a:cubicBezTo>
                    <a:pt x="5" y="5"/>
                    <a:pt x="5" y="5"/>
                    <a:pt x="5" y="5"/>
                  </a:cubicBezTo>
                  <a:cubicBezTo>
                    <a:pt x="5" y="5"/>
                    <a:pt x="5" y="5"/>
                    <a:pt x="5" y="5"/>
                  </a:cubicBezTo>
                  <a:cubicBezTo>
                    <a:pt x="5" y="23"/>
                    <a:pt x="5" y="23"/>
                    <a:pt x="5" y="23"/>
                  </a:cubicBezTo>
                  <a:cubicBezTo>
                    <a:pt x="5" y="23"/>
                    <a:pt x="5" y="23"/>
                    <a:pt x="5" y="23"/>
                  </a:cubicBezTo>
                  <a:cubicBezTo>
                    <a:pt x="5" y="23"/>
                    <a:pt x="5" y="23"/>
                    <a:pt x="5" y="23"/>
                  </a:cubicBezTo>
                  <a:cubicBezTo>
                    <a:pt x="5" y="38"/>
                    <a:pt x="5" y="38"/>
                    <a:pt x="5" y="38"/>
                  </a:cubicBezTo>
                  <a:cubicBezTo>
                    <a:pt x="11" y="38"/>
                    <a:pt x="11" y="38"/>
                    <a:pt x="11" y="38"/>
                  </a:cubicBezTo>
                  <a:lnTo>
                    <a:pt x="1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Oval 8"/>
            <p:cNvSpPr>
              <a:spLocks noChangeArrowheads="1"/>
            </p:cNvSpPr>
            <p:nvPr/>
          </p:nvSpPr>
          <p:spPr bwMode="auto">
            <a:xfrm>
              <a:off x="1123" y="2439"/>
              <a:ext cx="111"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1252" y="2561"/>
              <a:ext cx="19"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p:nvPr/>
          </p:nvSpPr>
          <p:spPr bwMode="auto">
            <a:xfrm>
              <a:off x="1050" y="2561"/>
              <a:ext cx="267" cy="430"/>
            </a:xfrm>
            <a:custGeom>
              <a:avLst/>
              <a:gdLst>
                <a:gd name="T0" fmla="*/ 12 w 29"/>
                <a:gd name="T1" fmla="*/ 27 h 46"/>
                <a:gd name="T2" fmla="*/ 12 w 29"/>
                <a:gd name="T3" fmla="*/ 27 h 46"/>
                <a:gd name="T4" fmla="*/ 12 w 29"/>
                <a:gd name="T5" fmla="*/ 27 h 46"/>
                <a:gd name="T6" fmla="*/ 14 w 29"/>
                <a:gd name="T7" fmla="*/ 25 h 46"/>
                <a:gd name="T8" fmla="*/ 16 w 29"/>
                <a:gd name="T9" fmla="*/ 27 h 46"/>
                <a:gd name="T10" fmla="*/ 16 w 29"/>
                <a:gd name="T11" fmla="*/ 27 h 46"/>
                <a:gd name="T12" fmla="*/ 16 w 29"/>
                <a:gd name="T13" fmla="*/ 27 h 46"/>
                <a:gd name="T14" fmla="*/ 16 w 29"/>
                <a:gd name="T15" fmla="*/ 46 h 46"/>
                <a:gd name="T16" fmla="*/ 23 w 29"/>
                <a:gd name="T17" fmla="*/ 46 h 46"/>
                <a:gd name="T18" fmla="*/ 23 w 29"/>
                <a:gd name="T19" fmla="*/ 27 h 46"/>
                <a:gd name="T20" fmla="*/ 23 w 29"/>
                <a:gd name="T21" fmla="*/ 27 h 46"/>
                <a:gd name="T22" fmla="*/ 23 w 29"/>
                <a:gd name="T23" fmla="*/ 27 h 46"/>
                <a:gd name="T24" fmla="*/ 23 w 29"/>
                <a:gd name="T25" fmla="*/ 5 h 46"/>
                <a:gd name="T26" fmla="*/ 23 w 29"/>
                <a:gd name="T27" fmla="*/ 5 h 46"/>
                <a:gd name="T28" fmla="*/ 23 w 29"/>
                <a:gd name="T29" fmla="*/ 22 h 46"/>
                <a:gd name="T30" fmla="*/ 26 w 29"/>
                <a:gd name="T31" fmla="*/ 24 h 46"/>
                <a:gd name="T32" fmla="*/ 29 w 29"/>
                <a:gd name="T33" fmla="*/ 22 h 46"/>
                <a:gd name="T34" fmla="*/ 29 w 29"/>
                <a:gd name="T35" fmla="*/ 4 h 46"/>
                <a:gd name="T36" fmla="*/ 28 w 29"/>
                <a:gd name="T37" fmla="*/ 2 h 46"/>
                <a:gd name="T38" fmla="*/ 25 w 29"/>
                <a:gd name="T39" fmla="*/ 0 h 46"/>
                <a:gd name="T40" fmla="*/ 24 w 29"/>
                <a:gd name="T41" fmla="*/ 0 h 46"/>
                <a:gd name="T42" fmla="*/ 23 w 29"/>
                <a:gd name="T43" fmla="*/ 0 h 46"/>
                <a:gd name="T44" fmla="*/ 22 w 29"/>
                <a:gd name="T45" fmla="*/ 0 h 46"/>
                <a:gd name="T46" fmla="*/ 21 w 29"/>
                <a:gd name="T47" fmla="*/ 0 h 46"/>
                <a:gd name="T48" fmla="*/ 6 w 29"/>
                <a:gd name="T49" fmla="*/ 0 h 46"/>
                <a:gd name="T50" fmla="*/ 6 w 29"/>
                <a:gd name="T51" fmla="*/ 0 h 46"/>
                <a:gd name="T52" fmla="*/ 6 w 29"/>
                <a:gd name="T53" fmla="*/ 0 h 46"/>
                <a:gd name="T54" fmla="*/ 6 w 29"/>
                <a:gd name="T55" fmla="*/ 0 h 46"/>
                <a:gd name="T56" fmla="*/ 3 w 29"/>
                <a:gd name="T57" fmla="*/ 0 h 46"/>
                <a:gd name="T58" fmla="*/ 0 w 29"/>
                <a:gd name="T59" fmla="*/ 4 h 46"/>
                <a:gd name="T60" fmla="*/ 0 w 29"/>
                <a:gd name="T61" fmla="*/ 4 h 46"/>
                <a:gd name="T62" fmla="*/ 0 w 29"/>
                <a:gd name="T63" fmla="*/ 4 h 46"/>
                <a:gd name="T64" fmla="*/ 0 w 29"/>
                <a:gd name="T65" fmla="*/ 22 h 46"/>
                <a:gd name="T66" fmla="*/ 2 w 29"/>
                <a:gd name="T67" fmla="*/ 24 h 46"/>
                <a:gd name="T68" fmla="*/ 5 w 29"/>
                <a:gd name="T69" fmla="*/ 22 h 46"/>
                <a:gd name="T70" fmla="*/ 5 w 29"/>
                <a:gd name="T71" fmla="*/ 5 h 46"/>
                <a:gd name="T72" fmla="*/ 6 w 29"/>
                <a:gd name="T73" fmla="*/ 5 h 46"/>
                <a:gd name="T74" fmla="*/ 6 w 29"/>
                <a:gd name="T75" fmla="*/ 27 h 46"/>
                <a:gd name="T76" fmla="*/ 6 w 29"/>
                <a:gd name="T77" fmla="*/ 27 h 46"/>
                <a:gd name="T78" fmla="*/ 6 w 29"/>
                <a:gd name="T79" fmla="*/ 27 h 46"/>
                <a:gd name="T80" fmla="*/ 6 w 29"/>
                <a:gd name="T81" fmla="*/ 46 h 46"/>
                <a:gd name="T82" fmla="*/ 12 w 29"/>
                <a:gd name="T83" fmla="*/ 46 h 46"/>
                <a:gd name="T84" fmla="*/ 12 w 29"/>
                <a:gd name="T85"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6">
                  <a:moveTo>
                    <a:pt x="12" y="27"/>
                  </a:moveTo>
                  <a:cubicBezTo>
                    <a:pt x="12" y="27"/>
                    <a:pt x="12" y="27"/>
                    <a:pt x="12" y="27"/>
                  </a:cubicBezTo>
                  <a:cubicBezTo>
                    <a:pt x="12" y="27"/>
                    <a:pt x="12" y="27"/>
                    <a:pt x="12" y="27"/>
                  </a:cubicBezTo>
                  <a:cubicBezTo>
                    <a:pt x="12" y="26"/>
                    <a:pt x="13" y="25"/>
                    <a:pt x="14" y="25"/>
                  </a:cubicBezTo>
                  <a:cubicBezTo>
                    <a:pt x="15" y="25"/>
                    <a:pt x="16" y="26"/>
                    <a:pt x="16" y="27"/>
                  </a:cubicBezTo>
                  <a:cubicBezTo>
                    <a:pt x="16" y="27"/>
                    <a:pt x="16" y="27"/>
                    <a:pt x="16" y="27"/>
                  </a:cubicBezTo>
                  <a:cubicBezTo>
                    <a:pt x="16" y="27"/>
                    <a:pt x="16" y="27"/>
                    <a:pt x="16" y="27"/>
                  </a:cubicBezTo>
                  <a:cubicBezTo>
                    <a:pt x="16" y="46"/>
                    <a:pt x="16" y="46"/>
                    <a:pt x="16" y="46"/>
                  </a:cubicBezTo>
                  <a:cubicBezTo>
                    <a:pt x="23" y="46"/>
                    <a:pt x="23" y="46"/>
                    <a:pt x="23" y="46"/>
                  </a:cubicBezTo>
                  <a:cubicBezTo>
                    <a:pt x="23" y="27"/>
                    <a:pt x="23" y="27"/>
                    <a:pt x="23" y="27"/>
                  </a:cubicBezTo>
                  <a:cubicBezTo>
                    <a:pt x="23" y="27"/>
                    <a:pt x="23" y="27"/>
                    <a:pt x="23" y="27"/>
                  </a:cubicBezTo>
                  <a:cubicBezTo>
                    <a:pt x="23" y="27"/>
                    <a:pt x="23" y="27"/>
                    <a:pt x="23" y="27"/>
                  </a:cubicBezTo>
                  <a:cubicBezTo>
                    <a:pt x="23" y="5"/>
                    <a:pt x="23" y="5"/>
                    <a:pt x="23" y="5"/>
                  </a:cubicBezTo>
                  <a:cubicBezTo>
                    <a:pt x="23" y="5"/>
                    <a:pt x="23" y="5"/>
                    <a:pt x="23" y="5"/>
                  </a:cubicBezTo>
                  <a:cubicBezTo>
                    <a:pt x="23" y="22"/>
                    <a:pt x="23" y="22"/>
                    <a:pt x="23" y="22"/>
                  </a:cubicBezTo>
                  <a:cubicBezTo>
                    <a:pt x="23" y="23"/>
                    <a:pt x="25" y="24"/>
                    <a:pt x="26" y="24"/>
                  </a:cubicBezTo>
                  <a:cubicBezTo>
                    <a:pt x="28" y="24"/>
                    <a:pt x="29" y="23"/>
                    <a:pt x="29" y="22"/>
                  </a:cubicBezTo>
                  <a:cubicBezTo>
                    <a:pt x="29" y="4"/>
                    <a:pt x="29" y="4"/>
                    <a:pt x="29" y="4"/>
                  </a:cubicBezTo>
                  <a:cubicBezTo>
                    <a:pt x="29" y="3"/>
                    <a:pt x="29" y="2"/>
                    <a:pt x="28" y="2"/>
                  </a:cubicBezTo>
                  <a:cubicBezTo>
                    <a:pt x="28" y="1"/>
                    <a:pt x="26" y="0"/>
                    <a:pt x="25" y="0"/>
                  </a:cubicBezTo>
                  <a:cubicBezTo>
                    <a:pt x="25" y="0"/>
                    <a:pt x="24" y="0"/>
                    <a:pt x="24" y="0"/>
                  </a:cubicBezTo>
                  <a:cubicBezTo>
                    <a:pt x="23" y="0"/>
                    <a:pt x="23" y="0"/>
                    <a:pt x="23" y="0"/>
                  </a:cubicBezTo>
                  <a:cubicBezTo>
                    <a:pt x="22" y="0"/>
                    <a:pt x="22" y="0"/>
                    <a:pt x="22" y="0"/>
                  </a:cubicBezTo>
                  <a:cubicBezTo>
                    <a:pt x="21" y="0"/>
                    <a:pt x="21" y="0"/>
                    <a:pt x="21" y="0"/>
                  </a:cubicBezTo>
                  <a:cubicBezTo>
                    <a:pt x="6" y="0"/>
                    <a:pt x="6" y="0"/>
                    <a:pt x="6" y="0"/>
                  </a:cubicBezTo>
                  <a:cubicBezTo>
                    <a:pt x="6" y="0"/>
                    <a:pt x="6" y="0"/>
                    <a:pt x="6" y="0"/>
                  </a:cubicBezTo>
                  <a:cubicBezTo>
                    <a:pt x="6" y="0"/>
                    <a:pt x="6" y="0"/>
                    <a:pt x="6" y="0"/>
                  </a:cubicBezTo>
                  <a:cubicBezTo>
                    <a:pt x="6" y="0"/>
                    <a:pt x="6" y="0"/>
                    <a:pt x="6" y="0"/>
                  </a:cubicBezTo>
                  <a:cubicBezTo>
                    <a:pt x="5" y="0"/>
                    <a:pt x="4" y="0"/>
                    <a:pt x="3" y="0"/>
                  </a:cubicBezTo>
                  <a:cubicBezTo>
                    <a:pt x="2" y="0"/>
                    <a:pt x="0" y="1"/>
                    <a:pt x="0" y="4"/>
                  </a:cubicBezTo>
                  <a:cubicBezTo>
                    <a:pt x="0" y="4"/>
                    <a:pt x="0" y="4"/>
                    <a:pt x="0" y="4"/>
                  </a:cubicBezTo>
                  <a:cubicBezTo>
                    <a:pt x="0" y="4"/>
                    <a:pt x="0" y="4"/>
                    <a:pt x="0" y="4"/>
                  </a:cubicBezTo>
                  <a:cubicBezTo>
                    <a:pt x="0" y="22"/>
                    <a:pt x="0" y="22"/>
                    <a:pt x="0" y="22"/>
                  </a:cubicBezTo>
                  <a:cubicBezTo>
                    <a:pt x="0" y="23"/>
                    <a:pt x="1" y="24"/>
                    <a:pt x="2" y="24"/>
                  </a:cubicBezTo>
                  <a:cubicBezTo>
                    <a:pt x="4" y="24"/>
                    <a:pt x="5" y="23"/>
                    <a:pt x="5" y="22"/>
                  </a:cubicBezTo>
                  <a:cubicBezTo>
                    <a:pt x="5" y="5"/>
                    <a:pt x="5" y="5"/>
                    <a:pt x="5" y="5"/>
                  </a:cubicBezTo>
                  <a:cubicBezTo>
                    <a:pt x="6" y="5"/>
                    <a:pt x="6" y="5"/>
                    <a:pt x="6" y="5"/>
                  </a:cubicBezTo>
                  <a:cubicBezTo>
                    <a:pt x="6" y="27"/>
                    <a:pt x="6" y="27"/>
                    <a:pt x="6" y="27"/>
                  </a:cubicBezTo>
                  <a:cubicBezTo>
                    <a:pt x="6" y="27"/>
                    <a:pt x="6" y="27"/>
                    <a:pt x="6" y="27"/>
                  </a:cubicBezTo>
                  <a:cubicBezTo>
                    <a:pt x="6" y="27"/>
                    <a:pt x="6" y="27"/>
                    <a:pt x="6" y="27"/>
                  </a:cubicBezTo>
                  <a:cubicBezTo>
                    <a:pt x="6" y="46"/>
                    <a:pt x="6" y="46"/>
                    <a:pt x="6" y="46"/>
                  </a:cubicBezTo>
                  <a:cubicBezTo>
                    <a:pt x="12" y="46"/>
                    <a:pt x="12" y="46"/>
                    <a:pt x="12" y="46"/>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11"/>
            <p:cNvSpPr>
              <a:spLocks noChangeArrowheads="1"/>
            </p:cNvSpPr>
            <p:nvPr/>
          </p:nvSpPr>
          <p:spPr bwMode="auto">
            <a:xfrm>
              <a:off x="1474" y="2364"/>
              <a:ext cx="120" cy="12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a:off x="1612" y="2495"/>
              <a:ext cx="18"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1382" y="2495"/>
              <a:ext cx="295" cy="496"/>
            </a:xfrm>
            <a:custGeom>
              <a:avLst/>
              <a:gdLst>
                <a:gd name="T0" fmla="*/ 14 w 32"/>
                <a:gd name="T1" fmla="*/ 31 h 53"/>
                <a:gd name="T2" fmla="*/ 14 w 32"/>
                <a:gd name="T3" fmla="*/ 31 h 53"/>
                <a:gd name="T4" fmla="*/ 14 w 32"/>
                <a:gd name="T5" fmla="*/ 31 h 53"/>
                <a:gd name="T6" fmla="*/ 16 w 32"/>
                <a:gd name="T7" fmla="*/ 29 h 53"/>
                <a:gd name="T8" fmla="*/ 18 w 32"/>
                <a:gd name="T9" fmla="*/ 31 h 53"/>
                <a:gd name="T10" fmla="*/ 18 w 32"/>
                <a:gd name="T11" fmla="*/ 31 h 53"/>
                <a:gd name="T12" fmla="*/ 18 w 32"/>
                <a:gd name="T13" fmla="*/ 31 h 53"/>
                <a:gd name="T14" fmla="*/ 18 w 32"/>
                <a:gd name="T15" fmla="*/ 53 h 53"/>
                <a:gd name="T16" fmla="*/ 26 w 32"/>
                <a:gd name="T17" fmla="*/ 53 h 53"/>
                <a:gd name="T18" fmla="*/ 26 w 32"/>
                <a:gd name="T19" fmla="*/ 31 h 53"/>
                <a:gd name="T20" fmla="*/ 26 w 32"/>
                <a:gd name="T21" fmla="*/ 31 h 53"/>
                <a:gd name="T22" fmla="*/ 26 w 32"/>
                <a:gd name="T23" fmla="*/ 31 h 53"/>
                <a:gd name="T24" fmla="*/ 26 w 32"/>
                <a:gd name="T25" fmla="*/ 6 h 53"/>
                <a:gd name="T26" fmla="*/ 26 w 32"/>
                <a:gd name="T27" fmla="*/ 6 h 53"/>
                <a:gd name="T28" fmla="*/ 26 w 32"/>
                <a:gd name="T29" fmla="*/ 25 h 53"/>
                <a:gd name="T30" fmla="*/ 29 w 32"/>
                <a:gd name="T31" fmla="*/ 28 h 53"/>
                <a:gd name="T32" fmla="*/ 32 w 32"/>
                <a:gd name="T33" fmla="*/ 25 h 53"/>
                <a:gd name="T34" fmla="*/ 32 w 32"/>
                <a:gd name="T35" fmla="*/ 5 h 53"/>
                <a:gd name="T36" fmla="*/ 32 w 32"/>
                <a:gd name="T37" fmla="*/ 3 h 53"/>
                <a:gd name="T38" fmla="*/ 28 w 32"/>
                <a:gd name="T39" fmla="*/ 0 h 53"/>
                <a:gd name="T40" fmla="*/ 27 w 32"/>
                <a:gd name="T41" fmla="*/ 0 h 53"/>
                <a:gd name="T42" fmla="*/ 26 w 32"/>
                <a:gd name="T43" fmla="*/ 0 h 53"/>
                <a:gd name="T44" fmla="*/ 25 w 32"/>
                <a:gd name="T45" fmla="*/ 0 h 53"/>
                <a:gd name="T46" fmla="*/ 24 w 32"/>
                <a:gd name="T47" fmla="*/ 0 h 53"/>
                <a:gd name="T48" fmla="*/ 7 w 32"/>
                <a:gd name="T49" fmla="*/ 0 h 53"/>
                <a:gd name="T50" fmla="*/ 6 w 32"/>
                <a:gd name="T51" fmla="*/ 0 h 53"/>
                <a:gd name="T52" fmla="*/ 6 w 32"/>
                <a:gd name="T53" fmla="*/ 0 h 53"/>
                <a:gd name="T54" fmla="*/ 6 w 32"/>
                <a:gd name="T55" fmla="*/ 0 h 53"/>
                <a:gd name="T56" fmla="*/ 6 w 32"/>
                <a:gd name="T57" fmla="*/ 0 h 53"/>
                <a:gd name="T58" fmla="*/ 6 w 32"/>
                <a:gd name="T59" fmla="*/ 0 h 53"/>
                <a:gd name="T60" fmla="*/ 4 w 32"/>
                <a:gd name="T61" fmla="*/ 0 h 53"/>
                <a:gd name="T62" fmla="*/ 0 w 32"/>
                <a:gd name="T63" fmla="*/ 5 h 53"/>
                <a:gd name="T64" fmla="*/ 0 w 32"/>
                <a:gd name="T65" fmla="*/ 5 h 53"/>
                <a:gd name="T66" fmla="*/ 0 w 32"/>
                <a:gd name="T67" fmla="*/ 5 h 53"/>
                <a:gd name="T68" fmla="*/ 0 w 32"/>
                <a:gd name="T69" fmla="*/ 25 h 53"/>
                <a:gd name="T70" fmla="*/ 3 w 32"/>
                <a:gd name="T71" fmla="*/ 28 h 53"/>
                <a:gd name="T72" fmla="*/ 6 w 32"/>
                <a:gd name="T73" fmla="*/ 25 h 53"/>
                <a:gd name="T74" fmla="*/ 6 w 32"/>
                <a:gd name="T75" fmla="*/ 6 h 53"/>
                <a:gd name="T76" fmla="*/ 7 w 32"/>
                <a:gd name="T77" fmla="*/ 6 h 53"/>
                <a:gd name="T78" fmla="*/ 7 w 32"/>
                <a:gd name="T79" fmla="*/ 31 h 53"/>
                <a:gd name="T80" fmla="*/ 7 w 32"/>
                <a:gd name="T81" fmla="*/ 31 h 53"/>
                <a:gd name="T82" fmla="*/ 7 w 32"/>
                <a:gd name="T83" fmla="*/ 31 h 53"/>
                <a:gd name="T84" fmla="*/ 7 w 32"/>
                <a:gd name="T85" fmla="*/ 53 h 53"/>
                <a:gd name="T86" fmla="*/ 14 w 32"/>
                <a:gd name="T87" fmla="*/ 53 h 53"/>
                <a:gd name="T88" fmla="*/ 14 w 32"/>
                <a:gd name="T89"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53">
                  <a:moveTo>
                    <a:pt x="14" y="31"/>
                  </a:moveTo>
                  <a:cubicBezTo>
                    <a:pt x="14" y="31"/>
                    <a:pt x="14" y="31"/>
                    <a:pt x="14" y="31"/>
                  </a:cubicBezTo>
                  <a:cubicBezTo>
                    <a:pt x="14" y="31"/>
                    <a:pt x="14" y="31"/>
                    <a:pt x="14" y="31"/>
                  </a:cubicBezTo>
                  <a:cubicBezTo>
                    <a:pt x="14" y="29"/>
                    <a:pt x="15" y="29"/>
                    <a:pt x="16" y="29"/>
                  </a:cubicBezTo>
                  <a:cubicBezTo>
                    <a:pt x="17" y="29"/>
                    <a:pt x="18" y="29"/>
                    <a:pt x="18" y="31"/>
                  </a:cubicBezTo>
                  <a:cubicBezTo>
                    <a:pt x="18" y="31"/>
                    <a:pt x="18" y="31"/>
                    <a:pt x="18" y="31"/>
                  </a:cubicBezTo>
                  <a:cubicBezTo>
                    <a:pt x="18" y="31"/>
                    <a:pt x="18" y="31"/>
                    <a:pt x="18" y="31"/>
                  </a:cubicBezTo>
                  <a:cubicBezTo>
                    <a:pt x="18" y="53"/>
                    <a:pt x="18" y="53"/>
                    <a:pt x="18" y="53"/>
                  </a:cubicBezTo>
                  <a:cubicBezTo>
                    <a:pt x="26" y="53"/>
                    <a:pt x="26" y="53"/>
                    <a:pt x="26" y="53"/>
                  </a:cubicBezTo>
                  <a:cubicBezTo>
                    <a:pt x="26" y="31"/>
                    <a:pt x="26" y="31"/>
                    <a:pt x="26" y="31"/>
                  </a:cubicBezTo>
                  <a:cubicBezTo>
                    <a:pt x="26" y="31"/>
                    <a:pt x="26" y="31"/>
                    <a:pt x="26" y="31"/>
                  </a:cubicBezTo>
                  <a:cubicBezTo>
                    <a:pt x="26" y="31"/>
                    <a:pt x="26" y="31"/>
                    <a:pt x="26" y="31"/>
                  </a:cubicBezTo>
                  <a:cubicBezTo>
                    <a:pt x="26" y="6"/>
                    <a:pt x="26" y="6"/>
                    <a:pt x="26" y="6"/>
                  </a:cubicBezTo>
                  <a:cubicBezTo>
                    <a:pt x="26" y="6"/>
                    <a:pt x="26" y="6"/>
                    <a:pt x="26" y="6"/>
                  </a:cubicBezTo>
                  <a:cubicBezTo>
                    <a:pt x="26" y="25"/>
                    <a:pt x="26" y="25"/>
                    <a:pt x="26" y="25"/>
                  </a:cubicBezTo>
                  <a:cubicBezTo>
                    <a:pt x="26" y="27"/>
                    <a:pt x="28" y="28"/>
                    <a:pt x="29" y="28"/>
                  </a:cubicBezTo>
                  <a:cubicBezTo>
                    <a:pt x="31" y="28"/>
                    <a:pt x="32" y="27"/>
                    <a:pt x="32" y="25"/>
                  </a:cubicBezTo>
                  <a:cubicBezTo>
                    <a:pt x="32" y="5"/>
                    <a:pt x="32" y="5"/>
                    <a:pt x="32" y="5"/>
                  </a:cubicBezTo>
                  <a:cubicBezTo>
                    <a:pt x="32" y="4"/>
                    <a:pt x="32" y="3"/>
                    <a:pt x="32" y="3"/>
                  </a:cubicBezTo>
                  <a:cubicBezTo>
                    <a:pt x="31" y="1"/>
                    <a:pt x="30" y="1"/>
                    <a:pt x="28" y="0"/>
                  </a:cubicBezTo>
                  <a:cubicBezTo>
                    <a:pt x="28" y="0"/>
                    <a:pt x="27" y="0"/>
                    <a:pt x="27" y="0"/>
                  </a:cubicBezTo>
                  <a:cubicBezTo>
                    <a:pt x="26" y="0"/>
                    <a:pt x="26" y="0"/>
                    <a:pt x="26" y="0"/>
                  </a:cubicBezTo>
                  <a:cubicBezTo>
                    <a:pt x="25" y="0"/>
                    <a:pt x="25" y="0"/>
                    <a:pt x="25" y="0"/>
                  </a:cubicBezTo>
                  <a:cubicBezTo>
                    <a:pt x="24" y="0"/>
                    <a:pt x="24" y="0"/>
                    <a:pt x="24" y="0"/>
                  </a:cubicBezTo>
                  <a:cubicBezTo>
                    <a:pt x="7" y="0"/>
                    <a:pt x="7" y="0"/>
                    <a:pt x="7"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5" y="0"/>
                    <a:pt x="4" y="0"/>
                  </a:cubicBezTo>
                  <a:cubicBezTo>
                    <a:pt x="2" y="1"/>
                    <a:pt x="0" y="2"/>
                    <a:pt x="0" y="5"/>
                  </a:cubicBezTo>
                  <a:cubicBezTo>
                    <a:pt x="0" y="5"/>
                    <a:pt x="0" y="5"/>
                    <a:pt x="0" y="5"/>
                  </a:cubicBezTo>
                  <a:cubicBezTo>
                    <a:pt x="0" y="5"/>
                    <a:pt x="0" y="5"/>
                    <a:pt x="0" y="5"/>
                  </a:cubicBezTo>
                  <a:cubicBezTo>
                    <a:pt x="0" y="25"/>
                    <a:pt x="0" y="25"/>
                    <a:pt x="0" y="25"/>
                  </a:cubicBezTo>
                  <a:cubicBezTo>
                    <a:pt x="0" y="26"/>
                    <a:pt x="1" y="28"/>
                    <a:pt x="3" y="28"/>
                  </a:cubicBezTo>
                  <a:cubicBezTo>
                    <a:pt x="5" y="28"/>
                    <a:pt x="6" y="26"/>
                    <a:pt x="6" y="25"/>
                  </a:cubicBezTo>
                  <a:cubicBezTo>
                    <a:pt x="6" y="6"/>
                    <a:pt x="6" y="6"/>
                    <a:pt x="6" y="6"/>
                  </a:cubicBezTo>
                  <a:cubicBezTo>
                    <a:pt x="7" y="6"/>
                    <a:pt x="7" y="6"/>
                    <a:pt x="7" y="6"/>
                  </a:cubicBezTo>
                  <a:cubicBezTo>
                    <a:pt x="7" y="31"/>
                    <a:pt x="7" y="31"/>
                    <a:pt x="7" y="31"/>
                  </a:cubicBezTo>
                  <a:cubicBezTo>
                    <a:pt x="7" y="31"/>
                    <a:pt x="7" y="31"/>
                    <a:pt x="7" y="31"/>
                  </a:cubicBezTo>
                  <a:cubicBezTo>
                    <a:pt x="7" y="31"/>
                    <a:pt x="7" y="31"/>
                    <a:pt x="7" y="31"/>
                  </a:cubicBezTo>
                  <a:cubicBezTo>
                    <a:pt x="7" y="53"/>
                    <a:pt x="7" y="53"/>
                    <a:pt x="7" y="53"/>
                  </a:cubicBezTo>
                  <a:cubicBezTo>
                    <a:pt x="14" y="53"/>
                    <a:pt x="14" y="53"/>
                    <a:pt x="14" y="53"/>
                  </a:cubicBezTo>
                  <a:lnTo>
                    <a:pt x="14"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a:off x="1437" y="24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5"/>
            <p:cNvSpPr>
              <a:spLocks noChangeArrowheads="1"/>
            </p:cNvSpPr>
            <p:nvPr/>
          </p:nvSpPr>
          <p:spPr bwMode="auto">
            <a:xfrm>
              <a:off x="1852" y="2271"/>
              <a:ext cx="138" cy="14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a:off x="2008" y="2421"/>
              <a:ext cx="19"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1750" y="2421"/>
              <a:ext cx="332" cy="570"/>
            </a:xfrm>
            <a:custGeom>
              <a:avLst/>
              <a:gdLst>
                <a:gd name="T0" fmla="*/ 16 w 36"/>
                <a:gd name="T1" fmla="*/ 35 h 61"/>
                <a:gd name="T2" fmla="*/ 16 w 36"/>
                <a:gd name="T3" fmla="*/ 35 h 61"/>
                <a:gd name="T4" fmla="*/ 16 w 36"/>
                <a:gd name="T5" fmla="*/ 35 h 61"/>
                <a:gd name="T6" fmla="*/ 18 w 36"/>
                <a:gd name="T7" fmla="*/ 32 h 61"/>
                <a:gd name="T8" fmla="*/ 20 w 36"/>
                <a:gd name="T9" fmla="*/ 35 h 61"/>
                <a:gd name="T10" fmla="*/ 20 w 36"/>
                <a:gd name="T11" fmla="*/ 35 h 61"/>
                <a:gd name="T12" fmla="*/ 20 w 36"/>
                <a:gd name="T13" fmla="*/ 35 h 61"/>
                <a:gd name="T14" fmla="*/ 20 w 36"/>
                <a:gd name="T15" fmla="*/ 61 h 61"/>
                <a:gd name="T16" fmla="*/ 29 w 36"/>
                <a:gd name="T17" fmla="*/ 61 h 61"/>
                <a:gd name="T18" fmla="*/ 29 w 36"/>
                <a:gd name="T19" fmla="*/ 35 h 61"/>
                <a:gd name="T20" fmla="*/ 29 w 36"/>
                <a:gd name="T21" fmla="*/ 35 h 61"/>
                <a:gd name="T22" fmla="*/ 29 w 36"/>
                <a:gd name="T23" fmla="*/ 35 h 61"/>
                <a:gd name="T24" fmla="*/ 29 w 36"/>
                <a:gd name="T25" fmla="*/ 7 h 61"/>
                <a:gd name="T26" fmla="*/ 30 w 36"/>
                <a:gd name="T27" fmla="*/ 7 h 61"/>
                <a:gd name="T28" fmla="*/ 30 w 36"/>
                <a:gd name="T29" fmla="*/ 28 h 61"/>
                <a:gd name="T30" fmla="*/ 33 w 36"/>
                <a:gd name="T31" fmla="*/ 31 h 61"/>
                <a:gd name="T32" fmla="*/ 36 w 36"/>
                <a:gd name="T33" fmla="*/ 28 h 61"/>
                <a:gd name="T34" fmla="*/ 36 w 36"/>
                <a:gd name="T35" fmla="*/ 5 h 61"/>
                <a:gd name="T36" fmla="*/ 36 w 36"/>
                <a:gd name="T37" fmla="*/ 3 h 61"/>
                <a:gd name="T38" fmla="*/ 32 w 36"/>
                <a:gd name="T39" fmla="*/ 0 h 61"/>
                <a:gd name="T40" fmla="*/ 30 w 36"/>
                <a:gd name="T41" fmla="*/ 0 h 61"/>
                <a:gd name="T42" fmla="*/ 29 w 36"/>
                <a:gd name="T43" fmla="*/ 0 h 61"/>
                <a:gd name="T44" fmla="*/ 28 w 36"/>
                <a:gd name="T45" fmla="*/ 0 h 61"/>
                <a:gd name="T46" fmla="*/ 27 w 36"/>
                <a:gd name="T47" fmla="*/ 0 h 61"/>
                <a:gd name="T48" fmla="*/ 7 w 36"/>
                <a:gd name="T49" fmla="*/ 0 h 61"/>
                <a:gd name="T50" fmla="*/ 7 w 36"/>
                <a:gd name="T51" fmla="*/ 0 h 61"/>
                <a:gd name="T52" fmla="*/ 7 w 36"/>
                <a:gd name="T53" fmla="*/ 0 h 61"/>
                <a:gd name="T54" fmla="*/ 7 w 36"/>
                <a:gd name="T55" fmla="*/ 0 h 61"/>
                <a:gd name="T56" fmla="*/ 7 w 36"/>
                <a:gd name="T57" fmla="*/ 0 h 61"/>
                <a:gd name="T58" fmla="*/ 7 w 36"/>
                <a:gd name="T59" fmla="*/ 0 h 61"/>
                <a:gd name="T60" fmla="*/ 4 w 36"/>
                <a:gd name="T61" fmla="*/ 0 h 61"/>
                <a:gd name="T62" fmla="*/ 0 w 36"/>
                <a:gd name="T63" fmla="*/ 5 h 61"/>
                <a:gd name="T64" fmla="*/ 0 w 36"/>
                <a:gd name="T65" fmla="*/ 5 h 61"/>
                <a:gd name="T66" fmla="*/ 0 w 36"/>
                <a:gd name="T67" fmla="*/ 5 h 61"/>
                <a:gd name="T68" fmla="*/ 0 w 36"/>
                <a:gd name="T69" fmla="*/ 28 h 61"/>
                <a:gd name="T70" fmla="*/ 3 w 36"/>
                <a:gd name="T71" fmla="*/ 31 h 61"/>
                <a:gd name="T72" fmla="*/ 6 w 36"/>
                <a:gd name="T73" fmla="*/ 28 h 61"/>
                <a:gd name="T74" fmla="*/ 6 w 36"/>
                <a:gd name="T75" fmla="*/ 7 h 61"/>
                <a:gd name="T76" fmla="*/ 7 w 36"/>
                <a:gd name="T77" fmla="*/ 7 h 61"/>
                <a:gd name="T78" fmla="*/ 7 w 36"/>
                <a:gd name="T79" fmla="*/ 35 h 61"/>
                <a:gd name="T80" fmla="*/ 7 w 36"/>
                <a:gd name="T81" fmla="*/ 35 h 61"/>
                <a:gd name="T82" fmla="*/ 7 w 36"/>
                <a:gd name="T83" fmla="*/ 35 h 61"/>
                <a:gd name="T84" fmla="*/ 7 w 36"/>
                <a:gd name="T85" fmla="*/ 61 h 61"/>
                <a:gd name="T86" fmla="*/ 16 w 36"/>
                <a:gd name="T87" fmla="*/ 61 h 61"/>
                <a:gd name="T88" fmla="*/ 16 w 36"/>
                <a:gd name="T89"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61">
                  <a:moveTo>
                    <a:pt x="16" y="35"/>
                  </a:moveTo>
                  <a:cubicBezTo>
                    <a:pt x="16" y="35"/>
                    <a:pt x="16" y="35"/>
                    <a:pt x="16" y="35"/>
                  </a:cubicBezTo>
                  <a:cubicBezTo>
                    <a:pt x="16" y="35"/>
                    <a:pt x="16" y="35"/>
                    <a:pt x="16" y="35"/>
                  </a:cubicBezTo>
                  <a:cubicBezTo>
                    <a:pt x="16" y="33"/>
                    <a:pt x="17" y="32"/>
                    <a:pt x="18" y="32"/>
                  </a:cubicBezTo>
                  <a:cubicBezTo>
                    <a:pt x="19" y="32"/>
                    <a:pt x="20" y="33"/>
                    <a:pt x="20" y="35"/>
                  </a:cubicBezTo>
                  <a:cubicBezTo>
                    <a:pt x="20" y="35"/>
                    <a:pt x="20" y="35"/>
                    <a:pt x="20" y="35"/>
                  </a:cubicBezTo>
                  <a:cubicBezTo>
                    <a:pt x="20" y="35"/>
                    <a:pt x="20" y="35"/>
                    <a:pt x="20" y="35"/>
                  </a:cubicBezTo>
                  <a:cubicBezTo>
                    <a:pt x="20" y="61"/>
                    <a:pt x="20" y="61"/>
                    <a:pt x="20" y="61"/>
                  </a:cubicBezTo>
                  <a:cubicBezTo>
                    <a:pt x="29" y="61"/>
                    <a:pt x="29" y="61"/>
                    <a:pt x="29" y="61"/>
                  </a:cubicBezTo>
                  <a:cubicBezTo>
                    <a:pt x="29" y="35"/>
                    <a:pt x="29" y="35"/>
                    <a:pt x="29" y="35"/>
                  </a:cubicBezTo>
                  <a:cubicBezTo>
                    <a:pt x="29" y="35"/>
                    <a:pt x="29" y="35"/>
                    <a:pt x="29" y="35"/>
                  </a:cubicBezTo>
                  <a:cubicBezTo>
                    <a:pt x="29" y="35"/>
                    <a:pt x="29" y="35"/>
                    <a:pt x="29" y="35"/>
                  </a:cubicBezTo>
                  <a:cubicBezTo>
                    <a:pt x="29" y="7"/>
                    <a:pt x="29" y="7"/>
                    <a:pt x="29" y="7"/>
                  </a:cubicBezTo>
                  <a:cubicBezTo>
                    <a:pt x="30" y="7"/>
                    <a:pt x="30" y="7"/>
                    <a:pt x="30" y="7"/>
                  </a:cubicBezTo>
                  <a:cubicBezTo>
                    <a:pt x="30" y="28"/>
                    <a:pt x="30" y="28"/>
                    <a:pt x="30" y="28"/>
                  </a:cubicBezTo>
                  <a:cubicBezTo>
                    <a:pt x="30" y="30"/>
                    <a:pt x="31" y="31"/>
                    <a:pt x="33" y="31"/>
                  </a:cubicBezTo>
                  <a:cubicBezTo>
                    <a:pt x="35" y="31"/>
                    <a:pt x="36" y="30"/>
                    <a:pt x="36" y="28"/>
                  </a:cubicBezTo>
                  <a:cubicBezTo>
                    <a:pt x="36" y="5"/>
                    <a:pt x="36" y="5"/>
                    <a:pt x="36" y="5"/>
                  </a:cubicBezTo>
                  <a:cubicBezTo>
                    <a:pt x="36" y="4"/>
                    <a:pt x="36" y="3"/>
                    <a:pt x="36" y="3"/>
                  </a:cubicBezTo>
                  <a:cubicBezTo>
                    <a:pt x="35" y="1"/>
                    <a:pt x="33" y="1"/>
                    <a:pt x="32" y="0"/>
                  </a:cubicBezTo>
                  <a:cubicBezTo>
                    <a:pt x="31" y="0"/>
                    <a:pt x="31" y="0"/>
                    <a:pt x="30" y="0"/>
                  </a:cubicBezTo>
                  <a:cubicBezTo>
                    <a:pt x="29" y="0"/>
                    <a:pt x="29" y="0"/>
                    <a:pt x="29" y="0"/>
                  </a:cubicBezTo>
                  <a:cubicBezTo>
                    <a:pt x="28" y="0"/>
                    <a:pt x="28" y="0"/>
                    <a:pt x="28" y="0"/>
                  </a:cubicBezTo>
                  <a:cubicBezTo>
                    <a:pt x="27" y="0"/>
                    <a:pt x="27" y="0"/>
                    <a:pt x="27" y="0"/>
                  </a:cubicBezTo>
                  <a:cubicBezTo>
                    <a:pt x="7" y="0"/>
                    <a:pt x="7" y="0"/>
                    <a:pt x="7" y="0"/>
                  </a:cubicBezTo>
                  <a:cubicBezTo>
                    <a:pt x="7" y="0"/>
                    <a:pt x="7" y="0"/>
                    <a:pt x="7" y="0"/>
                  </a:cubicBezTo>
                  <a:cubicBezTo>
                    <a:pt x="7" y="0"/>
                    <a:pt x="7" y="0"/>
                    <a:pt x="7"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8"/>
                    <a:pt x="0" y="28"/>
                    <a:pt x="0" y="28"/>
                  </a:cubicBezTo>
                  <a:cubicBezTo>
                    <a:pt x="0" y="30"/>
                    <a:pt x="1" y="31"/>
                    <a:pt x="3" y="31"/>
                  </a:cubicBezTo>
                  <a:cubicBezTo>
                    <a:pt x="5" y="31"/>
                    <a:pt x="6" y="30"/>
                    <a:pt x="6" y="28"/>
                  </a:cubicBezTo>
                  <a:cubicBezTo>
                    <a:pt x="6" y="7"/>
                    <a:pt x="6" y="7"/>
                    <a:pt x="6" y="7"/>
                  </a:cubicBezTo>
                  <a:cubicBezTo>
                    <a:pt x="7" y="7"/>
                    <a:pt x="7" y="7"/>
                    <a:pt x="7" y="7"/>
                  </a:cubicBezTo>
                  <a:cubicBezTo>
                    <a:pt x="7" y="35"/>
                    <a:pt x="7" y="35"/>
                    <a:pt x="7" y="35"/>
                  </a:cubicBezTo>
                  <a:cubicBezTo>
                    <a:pt x="7" y="35"/>
                    <a:pt x="7" y="35"/>
                    <a:pt x="7" y="35"/>
                  </a:cubicBezTo>
                  <a:cubicBezTo>
                    <a:pt x="7" y="35"/>
                    <a:pt x="7" y="35"/>
                    <a:pt x="7" y="35"/>
                  </a:cubicBezTo>
                  <a:cubicBezTo>
                    <a:pt x="7" y="61"/>
                    <a:pt x="7" y="61"/>
                    <a:pt x="7" y="61"/>
                  </a:cubicBezTo>
                  <a:cubicBezTo>
                    <a:pt x="16" y="61"/>
                    <a:pt x="16" y="61"/>
                    <a:pt x="16" y="61"/>
                  </a:cubicBezTo>
                  <a:lnTo>
                    <a:pt x="1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p:nvPr/>
          </p:nvSpPr>
          <p:spPr bwMode="auto">
            <a:xfrm>
              <a:off x="1815" y="242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19"/>
            <p:cNvSpPr>
              <a:spLocks noChangeArrowheads="1"/>
            </p:cNvSpPr>
            <p:nvPr/>
          </p:nvSpPr>
          <p:spPr bwMode="auto">
            <a:xfrm>
              <a:off x="2267" y="2177"/>
              <a:ext cx="156" cy="1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p:nvPr/>
          </p:nvSpPr>
          <p:spPr bwMode="auto">
            <a:xfrm>
              <a:off x="2451" y="2346"/>
              <a:ext cx="18"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cubicBezTo>
                    <a:pt x="1" y="0"/>
                    <a:pt x="0" y="0"/>
                    <a:pt x="0"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p:nvPr/>
          </p:nvSpPr>
          <p:spPr bwMode="auto">
            <a:xfrm>
              <a:off x="2156" y="2346"/>
              <a:ext cx="378" cy="645"/>
            </a:xfrm>
            <a:custGeom>
              <a:avLst/>
              <a:gdLst>
                <a:gd name="T0" fmla="*/ 18 w 41"/>
                <a:gd name="T1" fmla="*/ 39 h 69"/>
                <a:gd name="T2" fmla="*/ 18 w 41"/>
                <a:gd name="T3" fmla="*/ 39 h 69"/>
                <a:gd name="T4" fmla="*/ 18 w 41"/>
                <a:gd name="T5" fmla="*/ 39 h 69"/>
                <a:gd name="T6" fmla="*/ 20 w 41"/>
                <a:gd name="T7" fmla="*/ 36 h 69"/>
                <a:gd name="T8" fmla="*/ 23 w 41"/>
                <a:gd name="T9" fmla="*/ 39 h 69"/>
                <a:gd name="T10" fmla="*/ 23 w 41"/>
                <a:gd name="T11" fmla="*/ 39 h 69"/>
                <a:gd name="T12" fmla="*/ 23 w 41"/>
                <a:gd name="T13" fmla="*/ 39 h 69"/>
                <a:gd name="T14" fmla="*/ 23 w 41"/>
                <a:gd name="T15" fmla="*/ 69 h 69"/>
                <a:gd name="T16" fmla="*/ 32 w 41"/>
                <a:gd name="T17" fmla="*/ 69 h 69"/>
                <a:gd name="T18" fmla="*/ 32 w 41"/>
                <a:gd name="T19" fmla="*/ 39 h 69"/>
                <a:gd name="T20" fmla="*/ 32 w 41"/>
                <a:gd name="T21" fmla="*/ 39 h 69"/>
                <a:gd name="T22" fmla="*/ 32 w 41"/>
                <a:gd name="T23" fmla="*/ 39 h 69"/>
                <a:gd name="T24" fmla="*/ 32 w 41"/>
                <a:gd name="T25" fmla="*/ 8 h 69"/>
                <a:gd name="T26" fmla="*/ 33 w 41"/>
                <a:gd name="T27" fmla="*/ 8 h 69"/>
                <a:gd name="T28" fmla="*/ 33 w 41"/>
                <a:gd name="T29" fmla="*/ 31 h 69"/>
                <a:gd name="T30" fmla="*/ 37 w 41"/>
                <a:gd name="T31" fmla="*/ 35 h 69"/>
                <a:gd name="T32" fmla="*/ 41 w 41"/>
                <a:gd name="T33" fmla="*/ 31 h 69"/>
                <a:gd name="T34" fmla="*/ 41 w 41"/>
                <a:gd name="T35" fmla="*/ 6 h 69"/>
                <a:gd name="T36" fmla="*/ 40 w 41"/>
                <a:gd name="T37" fmla="*/ 3 h 69"/>
                <a:gd name="T38" fmla="*/ 36 w 41"/>
                <a:gd name="T39" fmla="*/ 0 h 69"/>
                <a:gd name="T40" fmla="*/ 34 w 41"/>
                <a:gd name="T41" fmla="*/ 0 h 69"/>
                <a:gd name="T42" fmla="*/ 32 w 41"/>
                <a:gd name="T43" fmla="*/ 0 h 69"/>
                <a:gd name="T44" fmla="*/ 32 w 41"/>
                <a:gd name="T45" fmla="*/ 0 h 69"/>
                <a:gd name="T46" fmla="*/ 30 w 41"/>
                <a:gd name="T47" fmla="*/ 0 h 69"/>
                <a:gd name="T48" fmla="*/ 8 w 41"/>
                <a:gd name="T49" fmla="*/ 0 h 69"/>
                <a:gd name="T50" fmla="*/ 8 w 41"/>
                <a:gd name="T51" fmla="*/ 0 h 69"/>
                <a:gd name="T52" fmla="*/ 8 w 41"/>
                <a:gd name="T53" fmla="*/ 0 h 69"/>
                <a:gd name="T54" fmla="*/ 8 w 41"/>
                <a:gd name="T55" fmla="*/ 0 h 69"/>
                <a:gd name="T56" fmla="*/ 8 w 41"/>
                <a:gd name="T57" fmla="*/ 0 h 69"/>
                <a:gd name="T58" fmla="*/ 8 w 41"/>
                <a:gd name="T59" fmla="*/ 0 h 69"/>
                <a:gd name="T60" fmla="*/ 5 w 41"/>
                <a:gd name="T61" fmla="*/ 0 h 69"/>
                <a:gd name="T62" fmla="*/ 0 w 41"/>
                <a:gd name="T63" fmla="*/ 6 h 69"/>
                <a:gd name="T64" fmla="*/ 0 w 41"/>
                <a:gd name="T65" fmla="*/ 6 h 69"/>
                <a:gd name="T66" fmla="*/ 0 w 41"/>
                <a:gd name="T67" fmla="*/ 6 h 69"/>
                <a:gd name="T68" fmla="*/ 0 w 41"/>
                <a:gd name="T69" fmla="*/ 31 h 69"/>
                <a:gd name="T70" fmla="*/ 3 w 41"/>
                <a:gd name="T71" fmla="*/ 35 h 69"/>
                <a:gd name="T72" fmla="*/ 7 w 41"/>
                <a:gd name="T73" fmla="*/ 31 h 69"/>
                <a:gd name="T74" fmla="*/ 7 w 41"/>
                <a:gd name="T75" fmla="*/ 8 h 69"/>
                <a:gd name="T76" fmla="*/ 8 w 41"/>
                <a:gd name="T77" fmla="*/ 8 h 69"/>
                <a:gd name="T78" fmla="*/ 8 w 41"/>
                <a:gd name="T79" fmla="*/ 39 h 69"/>
                <a:gd name="T80" fmla="*/ 8 w 41"/>
                <a:gd name="T81" fmla="*/ 39 h 69"/>
                <a:gd name="T82" fmla="*/ 8 w 41"/>
                <a:gd name="T83" fmla="*/ 39 h 69"/>
                <a:gd name="T84" fmla="*/ 8 w 41"/>
                <a:gd name="T85" fmla="*/ 69 h 69"/>
                <a:gd name="T86" fmla="*/ 18 w 41"/>
                <a:gd name="T87" fmla="*/ 69 h 69"/>
                <a:gd name="T88" fmla="*/ 18 w 41"/>
                <a:gd name="T8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69">
                  <a:moveTo>
                    <a:pt x="18" y="39"/>
                  </a:moveTo>
                  <a:cubicBezTo>
                    <a:pt x="18" y="39"/>
                    <a:pt x="18" y="39"/>
                    <a:pt x="18" y="39"/>
                  </a:cubicBezTo>
                  <a:cubicBezTo>
                    <a:pt x="18" y="39"/>
                    <a:pt x="18" y="39"/>
                    <a:pt x="18" y="39"/>
                  </a:cubicBezTo>
                  <a:cubicBezTo>
                    <a:pt x="18" y="37"/>
                    <a:pt x="19" y="36"/>
                    <a:pt x="20" y="36"/>
                  </a:cubicBezTo>
                  <a:cubicBezTo>
                    <a:pt x="22" y="36"/>
                    <a:pt x="23" y="37"/>
                    <a:pt x="23" y="39"/>
                  </a:cubicBezTo>
                  <a:cubicBezTo>
                    <a:pt x="23" y="39"/>
                    <a:pt x="23" y="39"/>
                    <a:pt x="23" y="39"/>
                  </a:cubicBezTo>
                  <a:cubicBezTo>
                    <a:pt x="23" y="39"/>
                    <a:pt x="23" y="39"/>
                    <a:pt x="23" y="39"/>
                  </a:cubicBezTo>
                  <a:cubicBezTo>
                    <a:pt x="23" y="69"/>
                    <a:pt x="23" y="69"/>
                    <a:pt x="23" y="69"/>
                  </a:cubicBezTo>
                  <a:cubicBezTo>
                    <a:pt x="32" y="69"/>
                    <a:pt x="32" y="69"/>
                    <a:pt x="32" y="69"/>
                  </a:cubicBezTo>
                  <a:cubicBezTo>
                    <a:pt x="32" y="39"/>
                    <a:pt x="32" y="39"/>
                    <a:pt x="32" y="39"/>
                  </a:cubicBezTo>
                  <a:cubicBezTo>
                    <a:pt x="32" y="39"/>
                    <a:pt x="32" y="39"/>
                    <a:pt x="32" y="39"/>
                  </a:cubicBezTo>
                  <a:cubicBezTo>
                    <a:pt x="32" y="39"/>
                    <a:pt x="32" y="39"/>
                    <a:pt x="32" y="39"/>
                  </a:cubicBezTo>
                  <a:cubicBezTo>
                    <a:pt x="32" y="8"/>
                    <a:pt x="32" y="8"/>
                    <a:pt x="32" y="8"/>
                  </a:cubicBezTo>
                  <a:cubicBezTo>
                    <a:pt x="33" y="8"/>
                    <a:pt x="33" y="8"/>
                    <a:pt x="33" y="8"/>
                  </a:cubicBezTo>
                  <a:cubicBezTo>
                    <a:pt x="33" y="31"/>
                    <a:pt x="33" y="31"/>
                    <a:pt x="33" y="31"/>
                  </a:cubicBezTo>
                  <a:cubicBezTo>
                    <a:pt x="33" y="33"/>
                    <a:pt x="35" y="35"/>
                    <a:pt x="37" y="35"/>
                  </a:cubicBezTo>
                  <a:cubicBezTo>
                    <a:pt x="39" y="35"/>
                    <a:pt x="41" y="33"/>
                    <a:pt x="41" y="31"/>
                  </a:cubicBezTo>
                  <a:cubicBezTo>
                    <a:pt x="41" y="6"/>
                    <a:pt x="41" y="6"/>
                    <a:pt x="41" y="6"/>
                  </a:cubicBezTo>
                  <a:cubicBezTo>
                    <a:pt x="41" y="5"/>
                    <a:pt x="40" y="4"/>
                    <a:pt x="40" y="3"/>
                  </a:cubicBezTo>
                  <a:cubicBezTo>
                    <a:pt x="39" y="2"/>
                    <a:pt x="37" y="1"/>
                    <a:pt x="36" y="0"/>
                  </a:cubicBezTo>
                  <a:cubicBezTo>
                    <a:pt x="35" y="0"/>
                    <a:pt x="34" y="0"/>
                    <a:pt x="34" y="0"/>
                  </a:cubicBezTo>
                  <a:cubicBezTo>
                    <a:pt x="32" y="0"/>
                    <a:pt x="32" y="0"/>
                    <a:pt x="32" y="0"/>
                  </a:cubicBezTo>
                  <a:cubicBezTo>
                    <a:pt x="32" y="0"/>
                    <a:pt x="32" y="0"/>
                    <a:pt x="32" y="0"/>
                  </a:cubicBezTo>
                  <a:cubicBezTo>
                    <a:pt x="30" y="0"/>
                    <a:pt x="30" y="0"/>
                    <a:pt x="30"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7" y="0"/>
                    <a:pt x="6" y="0"/>
                    <a:pt x="5" y="0"/>
                  </a:cubicBezTo>
                  <a:cubicBezTo>
                    <a:pt x="2" y="1"/>
                    <a:pt x="0" y="2"/>
                    <a:pt x="0" y="6"/>
                  </a:cubicBezTo>
                  <a:cubicBezTo>
                    <a:pt x="0" y="6"/>
                    <a:pt x="0" y="6"/>
                    <a:pt x="0" y="6"/>
                  </a:cubicBezTo>
                  <a:cubicBezTo>
                    <a:pt x="0" y="6"/>
                    <a:pt x="0" y="6"/>
                    <a:pt x="0" y="6"/>
                  </a:cubicBezTo>
                  <a:cubicBezTo>
                    <a:pt x="0" y="31"/>
                    <a:pt x="0" y="31"/>
                    <a:pt x="0" y="31"/>
                  </a:cubicBezTo>
                  <a:cubicBezTo>
                    <a:pt x="0" y="33"/>
                    <a:pt x="1" y="35"/>
                    <a:pt x="3" y="35"/>
                  </a:cubicBezTo>
                  <a:cubicBezTo>
                    <a:pt x="5" y="35"/>
                    <a:pt x="7" y="33"/>
                    <a:pt x="7" y="31"/>
                  </a:cubicBezTo>
                  <a:cubicBezTo>
                    <a:pt x="7" y="8"/>
                    <a:pt x="7" y="8"/>
                    <a:pt x="7" y="8"/>
                  </a:cubicBezTo>
                  <a:cubicBezTo>
                    <a:pt x="8" y="8"/>
                    <a:pt x="8" y="8"/>
                    <a:pt x="8" y="8"/>
                  </a:cubicBezTo>
                  <a:cubicBezTo>
                    <a:pt x="8" y="39"/>
                    <a:pt x="8" y="39"/>
                    <a:pt x="8" y="39"/>
                  </a:cubicBezTo>
                  <a:cubicBezTo>
                    <a:pt x="8" y="39"/>
                    <a:pt x="8" y="39"/>
                    <a:pt x="8" y="39"/>
                  </a:cubicBezTo>
                  <a:cubicBezTo>
                    <a:pt x="8" y="39"/>
                    <a:pt x="8" y="39"/>
                    <a:pt x="8" y="39"/>
                  </a:cubicBezTo>
                  <a:cubicBezTo>
                    <a:pt x="8" y="69"/>
                    <a:pt x="8" y="69"/>
                    <a:pt x="8" y="69"/>
                  </a:cubicBezTo>
                  <a:cubicBezTo>
                    <a:pt x="18" y="69"/>
                    <a:pt x="18" y="69"/>
                    <a:pt x="18" y="69"/>
                  </a:cubicBezTo>
                  <a:lnTo>
                    <a:pt x="18"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2230" y="234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23"/>
            <p:cNvSpPr>
              <a:spLocks noChangeArrowheads="1"/>
            </p:cNvSpPr>
            <p:nvPr/>
          </p:nvSpPr>
          <p:spPr bwMode="auto">
            <a:xfrm>
              <a:off x="2718" y="2112"/>
              <a:ext cx="166" cy="16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p:nvPr/>
          </p:nvSpPr>
          <p:spPr bwMode="auto">
            <a:xfrm>
              <a:off x="2912" y="2290"/>
              <a:ext cx="18"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p:nvPr/>
          </p:nvSpPr>
          <p:spPr bwMode="auto">
            <a:xfrm>
              <a:off x="2681" y="22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6"/>
            <p:cNvSpPr/>
            <p:nvPr/>
          </p:nvSpPr>
          <p:spPr bwMode="auto">
            <a:xfrm>
              <a:off x="2598" y="2290"/>
              <a:ext cx="406" cy="701"/>
            </a:xfrm>
            <a:custGeom>
              <a:avLst/>
              <a:gdLst>
                <a:gd name="T0" fmla="*/ 19 w 44"/>
                <a:gd name="T1" fmla="*/ 42 h 75"/>
                <a:gd name="T2" fmla="*/ 19 w 44"/>
                <a:gd name="T3" fmla="*/ 42 h 75"/>
                <a:gd name="T4" fmla="*/ 19 w 44"/>
                <a:gd name="T5" fmla="*/ 42 h 75"/>
                <a:gd name="T6" fmla="*/ 22 w 44"/>
                <a:gd name="T7" fmla="*/ 39 h 75"/>
                <a:gd name="T8" fmla="*/ 25 w 44"/>
                <a:gd name="T9" fmla="*/ 42 h 75"/>
                <a:gd name="T10" fmla="*/ 25 w 44"/>
                <a:gd name="T11" fmla="*/ 42 h 75"/>
                <a:gd name="T12" fmla="*/ 25 w 44"/>
                <a:gd name="T13" fmla="*/ 42 h 75"/>
                <a:gd name="T14" fmla="*/ 25 w 44"/>
                <a:gd name="T15" fmla="*/ 75 h 75"/>
                <a:gd name="T16" fmla="*/ 35 w 44"/>
                <a:gd name="T17" fmla="*/ 75 h 75"/>
                <a:gd name="T18" fmla="*/ 35 w 44"/>
                <a:gd name="T19" fmla="*/ 42 h 75"/>
                <a:gd name="T20" fmla="*/ 35 w 44"/>
                <a:gd name="T21" fmla="*/ 42 h 75"/>
                <a:gd name="T22" fmla="*/ 35 w 44"/>
                <a:gd name="T23" fmla="*/ 42 h 75"/>
                <a:gd name="T24" fmla="*/ 35 w 44"/>
                <a:gd name="T25" fmla="*/ 8 h 75"/>
                <a:gd name="T26" fmla="*/ 36 w 44"/>
                <a:gd name="T27" fmla="*/ 8 h 75"/>
                <a:gd name="T28" fmla="*/ 36 w 44"/>
                <a:gd name="T29" fmla="*/ 34 h 75"/>
                <a:gd name="T30" fmla="*/ 40 w 44"/>
                <a:gd name="T31" fmla="*/ 38 h 75"/>
                <a:gd name="T32" fmla="*/ 44 w 44"/>
                <a:gd name="T33" fmla="*/ 34 h 75"/>
                <a:gd name="T34" fmla="*/ 44 w 44"/>
                <a:gd name="T35" fmla="*/ 7 h 75"/>
                <a:gd name="T36" fmla="*/ 43 w 44"/>
                <a:gd name="T37" fmla="*/ 4 h 75"/>
                <a:gd name="T38" fmla="*/ 39 w 44"/>
                <a:gd name="T39" fmla="*/ 1 h 75"/>
                <a:gd name="T40" fmla="*/ 36 w 44"/>
                <a:gd name="T41" fmla="*/ 0 h 75"/>
                <a:gd name="T42" fmla="*/ 35 w 44"/>
                <a:gd name="T43" fmla="*/ 0 h 75"/>
                <a:gd name="T44" fmla="*/ 34 w 44"/>
                <a:gd name="T45" fmla="*/ 0 h 75"/>
                <a:gd name="T46" fmla="*/ 33 w 44"/>
                <a:gd name="T47" fmla="*/ 0 h 75"/>
                <a:gd name="T48" fmla="*/ 9 w 44"/>
                <a:gd name="T49" fmla="*/ 0 h 75"/>
                <a:gd name="T50" fmla="*/ 9 w 44"/>
                <a:gd name="T51" fmla="*/ 0 h 75"/>
                <a:gd name="T52" fmla="*/ 9 w 44"/>
                <a:gd name="T53" fmla="*/ 0 h 75"/>
                <a:gd name="T54" fmla="*/ 9 w 44"/>
                <a:gd name="T55" fmla="*/ 0 h 75"/>
                <a:gd name="T56" fmla="*/ 9 w 44"/>
                <a:gd name="T57" fmla="*/ 0 h 75"/>
                <a:gd name="T58" fmla="*/ 9 w 44"/>
                <a:gd name="T59" fmla="*/ 0 h 75"/>
                <a:gd name="T60" fmla="*/ 5 w 44"/>
                <a:gd name="T61" fmla="*/ 1 h 75"/>
                <a:gd name="T62" fmla="*/ 0 w 44"/>
                <a:gd name="T63" fmla="*/ 7 h 75"/>
                <a:gd name="T64" fmla="*/ 0 w 44"/>
                <a:gd name="T65" fmla="*/ 7 h 75"/>
                <a:gd name="T66" fmla="*/ 0 w 44"/>
                <a:gd name="T67" fmla="*/ 7 h 75"/>
                <a:gd name="T68" fmla="*/ 0 w 44"/>
                <a:gd name="T69" fmla="*/ 34 h 75"/>
                <a:gd name="T70" fmla="*/ 4 w 44"/>
                <a:gd name="T71" fmla="*/ 38 h 75"/>
                <a:gd name="T72" fmla="*/ 8 w 44"/>
                <a:gd name="T73" fmla="*/ 34 h 75"/>
                <a:gd name="T74" fmla="*/ 8 w 44"/>
                <a:gd name="T75" fmla="*/ 8 h 75"/>
                <a:gd name="T76" fmla="*/ 9 w 44"/>
                <a:gd name="T77" fmla="*/ 8 h 75"/>
                <a:gd name="T78" fmla="*/ 9 w 44"/>
                <a:gd name="T79" fmla="*/ 42 h 75"/>
                <a:gd name="T80" fmla="*/ 9 w 44"/>
                <a:gd name="T81" fmla="*/ 42 h 75"/>
                <a:gd name="T82" fmla="*/ 9 w 44"/>
                <a:gd name="T83" fmla="*/ 42 h 75"/>
                <a:gd name="T84" fmla="*/ 9 w 44"/>
                <a:gd name="T85" fmla="*/ 75 h 75"/>
                <a:gd name="T86" fmla="*/ 19 w 44"/>
                <a:gd name="T87" fmla="*/ 75 h 75"/>
                <a:gd name="T88" fmla="*/ 19 w 44"/>
                <a:gd name="T89"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75">
                  <a:moveTo>
                    <a:pt x="19" y="42"/>
                  </a:moveTo>
                  <a:cubicBezTo>
                    <a:pt x="19" y="42"/>
                    <a:pt x="19" y="42"/>
                    <a:pt x="19" y="42"/>
                  </a:cubicBezTo>
                  <a:cubicBezTo>
                    <a:pt x="19" y="42"/>
                    <a:pt x="19" y="42"/>
                    <a:pt x="19" y="42"/>
                  </a:cubicBezTo>
                  <a:cubicBezTo>
                    <a:pt x="19" y="40"/>
                    <a:pt x="20" y="39"/>
                    <a:pt x="22" y="39"/>
                  </a:cubicBezTo>
                  <a:cubicBezTo>
                    <a:pt x="24" y="39"/>
                    <a:pt x="25" y="40"/>
                    <a:pt x="25" y="42"/>
                  </a:cubicBezTo>
                  <a:cubicBezTo>
                    <a:pt x="25" y="42"/>
                    <a:pt x="25" y="42"/>
                    <a:pt x="25" y="42"/>
                  </a:cubicBezTo>
                  <a:cubicBezTo>
                    <a:pt x="25" y="42"/>
                    <a:pt x="25" y="42"/>
                    <a:pt x="25" y="42"/>
                  </a:cubicBezTo>
                  <a:cubicBezTo>
                    <a:pt x="25" y="75"/>
                    <a:pt x="25" y="75"/>
                    <a:pt x="25" y="75"/>
                  </a:cubicBezTo>
                  <a:cubicBezTo>
                    <a:pt x="35" y="75"/>
                    <a:pt x="35" y="75"/>
                    <a:pt x="35" y="75"/>
                  </a:cubicBezTo>
                  <a:cubicBezTo>
                    <a:pt x="35" y="42"/>
                    <a:pt x="35" y="42"/>
                    <a:pt x="35" y="42"/>
                  </a:cubicBezTo>
                  <a:cubicBezTo>
                    <a:pt x="35" y="42"/>
                    <a:pt x="35" y="42"/>
                    <a:pt x="35" y="42"/>
                  </a:cubicBezTo>
                  <a:cubicBezTo>
                    <a:pt x="35" y="42"/>
                    <a:pt x="35" y="42"/>
                    <a:pt x="35" y="42"/>
                  </a:cubicBezTo>
                  <a:cubicBezTo>
                    <a:pt x="35" y="8"/>
                    <a:pt x="35" y="8"/>
                    <a:pt x="35" y="8"/>
                  </a:cubicBezTo>
                  <a:cubicBezTo>
                    <a:pt x="36" y="8"/>
                    <a:pt x="36" y="8"/>
                    <a:pt x="36" y="8"/>
                  </a:cubicBezTo>
                  <a:cubicBezTo>
                    <a:pt x="36" y="34"/>
                    <a:pt x="36" y="34"/>
                    <a:pt x="36" y="34"/>
                  </a:cubicBezTo>
                  <a:cubicBezTo>
                    <a:pt x="36" y="36"/>
                    <a:pt x="38" y="38"/>
                    <a:pt x="40" y="38"/>
                  </a:cubicBezTo>
                  <a:cubicBezTo>
                    <a:pt x="42" y="38"/>
                    <a:pt x="44" y="36"/>
                    <a:pt x="44" y="34"/>
                  </a:cubicBezTo>
                  <a:cubicBezTo>
                    <a:pt x="44" y="7"/>
                    <a:pt x="44" y="7"/>
                    <a:pt x="44" y="7"/>
                  </a:cubicBezTo>
                  <a:cubicBezTo>
                    <a:pt x="44" y="6"/>
                    <a:pt x="44" y="4"/>
                    <a:pt x="43" y="4"/>
                  </a:cubicBezTo>
                  <a:cubicBezTo>
                    <a:pt x="42" y="2"/>
                    <a:pt x="40" y="1"/>
                    <a:pt x="39" y="1"/>
                  </a:cubicBezTo>
                  <a:cubicBezTo>
                    <a:pt x="38" y="0"/>
                    <a:pt x="37" y="0"/>
                    <a:pt x="36" y="0"/>
                  </a:cubicBezTo>
                  <a:cubicBezTo>
                    <a:pt x="35" y="0"/>
                    <a:pt x="35" y="0"/>
                    <a:pt x="35" y="0"/>
                  </a:cubicBezTo>
                  <a:cubicBezTo>
                    <a:pt x="34" y="0"/>
                    <a:pt x="34" y="0"/>
                    <a:pt x="34" y="0"/>
                  </a:cubicBezTo>
                  <a:cubicBezTo>
                    <a:pt x="33" y="0"/>
                    <a:pt x="33" y="0"/>
                    <a:pt x="33"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8" y="0"/>
                    <a:pt x="7" y="0"/>
                    <a:pt x="5" y="1"/>
                  </a:cubicBezTo>
                  <a:cubicBezTo>
                    <a:pt x="3" y="1"/>
                    <a:pt x="0" y="3"/>
                    <a:pt x="0" y="7"/>
                  </a:cubicBezTo>
                  <a:cubicBezTo>
                    <a:pt x="0" y="7"/>
                    <a:pt x="0" y="7"/>
                    <a:pt x="0" y="7"/>
                  </a:cubicBezTo>
                  <a:cubicBezTo>
                    <a:pt x="0" y="7"/>
                    <a:pt x="0" y="7"/>
                    <a:pt x="0" y="7"/>
                  </a:cubicBezTo>
                  <a:cubicBezTo>
                    <a:pt x="0" y="34"/>
                    <a:pt x="0" y="34"/>
                    <a:pt x="0" y="34"/>
                  </a:cubicBezTo>
                  <a:cubicBezTo>
                    <a:pt x="0" y="36"/>
                    <a:pt x="2" y="38"/>
                    <a:pt x="4" y="38"/>
                  </a:cubicBezTo>
                  <a:cubicBezTo>
                    <a:pt x="6" y="38"/>
                    <a:pt x="8" y="36"/>
                    <a:pt x="8" y="34"/>
                  </a:cubicBezTo>
                  <a:cubicBezTo>
                    <a:pt x="8" y="8"/>
                    <a:pt x="8" y="8"/>
                    <a:pt x="8" y="8"/>
                  </a:cubicBezTo>
                  <a:cubicBezTo>
                    <a:pt x="9" y="8"/>
                    <a:pt x="9" y="8"/>
                    <a:pt x="9" y="8"/>
                  </a:cubicBezTo>
                  <a:cubicBezTo>
                    <a:pt x="9" y="42"/>
                    <a:pt x="9" y="42"/>
                    <a:pt x="9" y="42"/>
                  </a:cubicBezTo>
                  <a:cubicBezTo>
                    <a:pt x="9" y="42"/>
                    <a:pt x="9" y="42"/>
                    <a:pt x="9" y="42"/>
                  </a:cubicBezTo>
                  <a:cubicBezTo>
                    <a:pt x="9" y="42"/>
                    <a:pt x="9" y="42"/>
                    <a:pt x="9" y="42"/>
                  </a:cubicBezTo>
                  <a:cubicBezTo>
                    <a:pt x="9" y="75"/>
                    <a:pt x="9" y="75"/>
                    <a:pt x="9" y="75"/>
                  </a:cubicBezTo>
                  <a:cubicBezTo>
                    <a:pt x="19" y="75"/>
                    <a:pt x="19" y="75"/>
                    <a:pt x="19" y="75"/>
                  </a:cubicBezTo>
                  <a:lnTo>
                    <a:pt x="1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27"/>
            <p:cNvSpPr>
              <a:spLocks noChangeArrowheads="1"/>
            </p:cNvSpPr>
            <p:nvPr/>
          </p:nvSpPr>
          <p:spPr bwMode="auto">
            <a:xfrm>
              <a:off x="3207" y="2009"/>
              <a:ext cx="184" cy="1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8"/>
            <p:cNvSpPr/>
            <p:nvPr/>
          </p:nvSpPr>
          <p:spPr bwMode="auto">
            <a:xfrm>
              <a:off x="3428" y="2205"/>
              <a:ext cx="19"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cubicBezTo>
                    <a:pt x="1" y="0"/>
                    <a:pt x="0" y="0"/>
                    <a:pt x="0"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9"/>
            <p:cNvSpPr/>
            <p:nvPr/>
          </p:nvSpPr>
          <p:spPr bwMode="auto">
            <a:xfrm>
              <a:off x="3161" y="221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0"/>
            <p:cNvSpPr/>
            <p:nvPr/>
          </p:nvSpPr>
          <p:spPr bwMode="auto">
            <a:xfrm>
              <a:off x="3069" y="2205"/>
              <a:ext cx="451" cy="786"/>
            </a:xfrm>
            <a:custGeom>
              <a:avLst/>
              <a:gdLst>
                <a:gd name="T0" fmla="*/ 22 w 49"/>
                <a:gd name="T1" fmla="*/ 47 h 84"/>
                <a:gd name="T2" fmla="*/ 21 w 49"/>
                <a:gd name="T3" fmla="*/ 46 h 84"/>
                <a:gd name="T4" fmla="*/ 22 w 49"/>
                <a:gd name="T5" fmla="*/ 46 h 84"/>
                <a:gd name="T6" fmla="*/ 25 w 49"/>
                <a:gd name="T7" fmla="*/ 43 h 84"/>
                <a:gd name="T8" fmla="*/ 28 w 49"/>
                <a:gd name="T9" fmla="*/ 46 h 84"/>
                <a:gd name="T10" fmla="*/ 28 w 49"/>
                <a:gd name="T11" fmla="*/ 46 h 84"/>
                <a:gd name="T12" fmla="*/ 28 w 49"/>
                <a:gd name="T13" fmla="*/ 47 h 84"/>
                <a:gd name="T14" fmla="*/ 28 w 49"/>
                <a:gd name="T15" fmla="*/ 84 h 84"/>
                <a:gd name="T16" fmla="*/ 39 w 49"/>
                <a:gd name="T17" fmla="*/ 84 h 84"/>
                <a:gd name="T18" fmla="*/ 39 w 49"/>
                <a:gd name="T19" fmla="*/ 47 h 84"/>
                <a:gd name="T20" fmla="*/ 39 w 49"/>
                <a:gd name="T21" fmla="*/ 46 h 84"/>
                <a:gd name="T22" fmla="*/ 39 w 49"/>
                <a:gd name="T23" fmla="*/ 46 h 84"/>
                <a:gd name="T24" fmla="*/ 39 w 49"/>
                <a:gd name="T25" fmla="*/ 9 h 84"/>
                <a:gd name="T26" fmla="*/ 40 w 49"/>
                <a:gd name="T27" fmla="*/ 9 h 84"/>
                <a:gd name="T28" fmla="*/ 40 w 49"/>
                <a:gd name="T29" fmla="*/ 38 h 84"/>
                <a:gd name="T30" fmla="*/ 45 w 49"/>
                <a:gd name="T31" fmla="*/ 42 h 84"/>
                <a:gd name="T32" fmla="*/ 49 w 49"/>
                <a:gd name="T33" fmla="*/ 38 h 84"/>
                <a:gd name="T34" fmla="*/ 49 w 49"/>
                <a:gd name="T35" fmla="*/ 8 h 84"/>
                <a:gd name="T36" fmla="*/ 48 w 49"/>
                <a:gd name="T37" fmla="*/ 4 h 84"/>
                <a:gd name="T38" fmla="*/ 43 w 49"/>
                <a:gd name="T39" fmla="*/ 1 h 84"/>
                <a:gd name="T40" fmla="*/ 41 w 49"/>
                <a:gd name="T41" fmla="*/ 0 h 84"/>
                <a:gd name="T42" fmla="*/ 39 w 49"/>
                <a:gd name="T43" fmla="*/ 0 h 84"/>
                <a:gd name="T44" fmla="*/ 39 w 49"/>
                <a:gd name="T45" fmla="*/ 0 h 84"/>
                <a:gd name="T46" fmla="*/ 36 w 49"/>
                <a:gd name="T47" fmla="*/ 0 h 84"/>
                <a:gd name="T48" fmla="*/ 10 w 49"/>
                <a:gd name="T49" fmla="*/ 0 h 84"/>
                <a:gd name="T50" fmla="*/ 10 w 49"/>
                <a:gd name="T51" fmla="*/ 0 h 84"/>
                <a:gd name="T52" fmla="*/ 10 w 49"/>
                <a:gd name="T53" fmla="*/ 1 h 84"/>
                <a:gd name="T54" fmla="*/ 10 w 49"/>
                <a:gd name="T55" fmla="*/ 1 h 84"/>
                <a:gd name="T56" fmla="*/ 10 w 49"/>
                <a:gd name="T57" fmla="*/ 1 h 84"/>
                <a:gd name="T58" fmla="*/ 10 w 49"/>
                <a:gd name="T59" fmla="*/ 1 h 84"/>
                <a:gd name="T60" fmla="*/ 6 w 49"/>
                <a:gd name="T61" fmla="*/ 1 h 84"/>
                <a:gd name="T62" fmla="*/ 0 w 49"/>
                <a:gd name="T63" fmla="*/ 8 h 84"/>
                <a:gd name="T64" fmla="*/ 0 w 49"/>
                <a:gd name="T65" fmla="*/ 8 h 84"/>
                <a:gd name="T66" fmla="*/ 0 w 49"/>
                <a:gd name="T67" fmla="*/ 8 h 84"/>
                <a:gd name="T68" fmla="*/ 0 w 49"/>
                <a:gd name="T69" fmla="*/ 38 h 84"/>
                <a:gd name="T70" fmla="*/ 5 w 49"/>
                <a:gd name="T71" fmla="*/ 42 h 84"/>
                <a:gd name="T72" fmla="*/ 9 w 49"/>
                <a:gd name="T73" fmla="*/ 38 h 84"/>
                <a:gd name="T74" fmla="*/ 9 w 49"/>
                <a:gd name="T75" fmla="*/ 9 h 84"/>
                <a:gd name="T76" fmla="*/ 10 w 49"/>
                <a:gd name="T77" fmla="*/ 9 h 84"/>
                <a:gd name="T78" fmla="*/ 10 w 49"/>
                <a:gd name="T79" fmla="*/ 46 h 84"/>
                <a:gd name="T80" fmla="*/ 10 w 49"/>
                <a:gd name="T81" fmla="*/ 46 h 84"/>
                <a:gd name="T82" fmla="*/ 10 w 49"/>
                <a:gd name="T83" fmla="*/ 47 h 84"/>
                <a:gd name="T84" fmla="*/ 10 w 49"/>
                <a:gd name="T85" fmla="*/ 84 h 84"/>
                <a:gd name="T86" fmla="*/ 22 w 49"/>
                <a:gd name="T87" fmla="*/ 84 h 84"/>
                <a:gd name="T88" fmla="*/ 22 w 49"/>
                <a:gd name="T89"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84">
                  <a:moveTo>
                    <a:pt x="22" y="47"/>
                  </a:moveTo>
                  <a:cubicBezTo>
                    <a:pt x="22" y="47"/>
                    <a:pt x="22" y="47"/>
                    <a:pt x="21" y="46"/>
                  </a:cubicBezTo>
                  <a:cubicBezTo>
                    <a:pt x="22" y="46"/>
                    <a:pt x="22" y="46"/>
                    <a:pt x="22" y="46"/>
                  </a:cubicBezTo>
                  <a:cubicBezTo>
                    <a:pt x="22" y="45"/>
                    <a:pt x="23" y="43"/>
                    <a:pt x="25" y="43"/>
                  </a:cubicBezTo>
                  <a:cubicBezTo>
                    <a:pt x="26" y="43"/>
                    <a:pt x="28" y="45"/>
                    <a:pt x="28" y="46"/>
                  </a:cubicBezTo>
                  <a:cubicBezTo>
                    <a:pt x="28" y="46"/>
                    <a:pt x="28" y="46"/>
                    <a:pt x="28" y="46"/>
                  </a:cubicBezTo>
                  <a:cubicBezTo>
                    <a:pt x="28" y="47"/>
                    <a:pt x="28" y="47"/>
                    <a:pt x="28" y="47"/>
                  </a:cubicBezTo>
                  <a:cubicBezTo>
                    <a:pt x="28" y="84"/>
                    <a:pt x="28" y="84"/>
                    <a:pt x="28" y="84"/>
                  </a:cubicBezTo>
                  <a:cubicBezTo>
                    <a:pt x="39" y="84"/>
                    <a:pt x="39" y="84"/>
                    <a:pt x="39" y="84"/>
                  </a:cubicBezTo>
                  <a:cubicBezTo>
                    <a:pt x="39" y="47"/>
                    <a:pt x="39" y="47"/>
                    <a:pt x="39" y="47"/>
                  </a:cubicBezTo>
                  <a:cubicBezTo>
                    <a:pt x="39" y="47"/>
                    <a:pt x="39" y="47"/>
                    <a:pt x="39" y="46"/>
                  </a:cubicBezTo>
                  <a:cubicBezTo>
                    <a:pt x="39" y="46"/>
                    <a:pt x="39" y="46"/>
                    <a:pt x="39" y="46"/>
                  </a:cubicBezTo>
                  <a:cubicBezTo>
                    <a:pt x="39" y="9"/>
                    <a:pt x="39" y="9"/>
                    <a:pt x="39" y="9"/>
                  </a:cubicBezTo>
                  <a:cubicBezTo>
                    <a:pt x="40" y="9"/>
                    <a:pt x="40" y="9"/>
                    <a:pt x="40" y="9"/>
                  </a:cubicBezTo>
                  <a:cubicBezTo>
                    <a:pt x="40" y="38"/>
                    <a:pt x="40" y="38"/>
                    <a:pt x="40" y="38"/>
                  </a:cubicBezTo>
                  <a:cubicBezTo>
                    <a:pt x="40" y="40"/>
                    <a:pt x="42" y="42"/>
                    <a:pt x="45" y="42"/>
                  </a:cubicBezTo>
                  <a:cubicBezTo>
                    <a:pt x="47" y="42"/>
                    <a:pt x="49" y="40"/>
                    <a:pt x="49" y="38"/>
                  </a:cubicBezTo>
                  <a:cubicBezTo>
                    <a:pt x="49" y="8"/>
                    <a:pt x="49" y="8"/>
                    <a:pt x="49" y="8"/>
                  </a:cubicBezTo>
                  <a:cubicBezTo>
                    <a:pt x="49" y="6"/>
                    <a:pt x="49" y="5"/>
                    <a:pt x="48" y="4"/>
                  </a:cubicBezTo>
                  <a:cubicBezTo>
                    <a:pt x="47" y="2"/>
                    <a:pt x="45" y="1"/>
                    <a:pt x="43" y="1"/>
                  </a:cubicBezTo>
                  <a:cubicBezTo>
                    <a:pt x="42" y="1"/>
                    <a:pt x="41" y="1"/>
                    <a:pt x="41" y="0"/>
                  </a:cubicBezTo>
                  <a:cubicBezTo>
                    <a:pt x="39" y="0"/>
                    <a:pt x="39" y="0"/>
                    <a:pt x="39" y="0"/>
                  </a:cubicBezTo>
                  <a:cubicBezTo>
                    <a:pt x="39" y="0"/>
                    <a:pt x="39" y="0"/>
                    <a:pt x="39" y="0"/>
                  </a:cubicBezTo>
                  <a:cubicBezTo>
                    <a:pt x="36" y="0"/>
                    <a:pt x="36" y="0"/>
                    <a:pt x="36" y="0"/>
                  </a:cubicBezTo>
                  <a:cubicBezTo>
                    <a:pt x="10" y="0"/>
                    <a:pt x="10" y="0"/>
                    <a:pt x="10" y="0"/>
                  </a:cubicBezTo>
                  <a:cubicBezTo>
                    <a:pt x="10" y="0"/>
                    <a:pt x="10" y="0"/>
                    <a:pt x="10" y="0"/>
                  </a:cubicBezTo>
                  <a:cubicBezTo>
                    <a:pt x="10" y="1"/>
                    <a:pt x="10" y="1"/>
                    <a:pt x="10" y="1"/>
                  </a:cubicBezTo>
                  <a:cubicBezTo>
                    <a:pt x="10" y="1"/>
                    <a:pt x="10" y="1"/>
                    <a:pt x="10" y="1"/>
                  </a:cubicBezTo>
                  <a:cubicBezTo>
                    <a:pt x="10" y="1"/>
                    <a:pt x="10" y="1"/>
                    <a:pt x="10" y="1"/>
                  </a:cubicBezTo>
                  <a:cubicBezTo>
                    <a:pt x="10" y="1"/>
                    <a:pt x="10" y="1"/>
                    <a:pt x="10" y="1"/>
                  </a:cubicBezTo>
                  <a:cubicBezTo>
                    <a:pt x="9" y="0"/>
                    <a:pt x="8" y="1"/>
                    <a:pt x="6" y="1"/>
                  </a:cubicBezTo>
                  <a:cubicBezTo>
                    <a:pt x="3" y="1"/>
                    <a:pt x="0" y="3"/>
                    <a:pt x="0" y="8"/>
                  </a:cubicBezTo>
                  <a:cubicBezTo>
                    <a:pt x="0" y="8"/>
                    <a:pt x="0" y="8"/>
                    <a:pt x="0" y="8"/>
                  </a:cubicBezTo>
                  <a:cubicBezTo>
                    <a:pt x="0" y="8"/>
                    <a:pt x="0" y="8"/>
                    <a:pt x="0" y="8"/>
                  </a:cubicBezTo>
                  <a:cubicBezTo>
                    <a:pt x="0" y="38"/>
                    <a:pt x="0" y="38"/>
                    <a:pt x="0" y="38"/>
                  </a:cubicBezTo>
                  <a:cubicBezTo>
                    <a:pt x="0" y="40"/>
                    <a:pt x="2" y="42"/>
                    <a:pt x="5" y="42"/>
                  </a:cubicBezTo>
                  <a:cubicBezTo>
                    <a:pt x="7" y="42"/>
                    <a:pt x="9" y="40"/>
                    <a:pt x="9" y="38"/>
                  </a:cubicBezTo>
                  <a:cubicBezTo>
                    <a:pt x="9" y="9"/>
                    <a:pt x="9" y="9"/>
                    <a:pt x="9" y="9"/>
                  </a:cubicBezTo>
                  <a:cubicBezTo>
                    <a:pt x="10" y="9"/>
                    <a:pt x="10" y="9"/>
                    <a:pt x="10" y="9"/>
                  </a:cubicBezTo>
                  <a:cubicBezTo>
                    <a:pt x="10" y="46"/>
                    <a:pt x="10" y="46"/>
                    <a:pt x="10" y="46"/>
                  </a:cubicBezTo>
                  <a:cubicBezTo>
                    <a:pt x="10" y="46"/>
                    <a:pt x="10" y="46"/>
                    <a:pt x="10" y="46"/>
                  </a:cubicBezTo>
                  <a:cubicBezTo>
                    <a:pt x="10" y="47"/>
                    <a:pt x="10" y="47"/>
                    <a:pt x="10" y="47"/>
                  </a:cubicBezTo>
                  <a:cubicBezTo>
                    <a:pt x="10" y="84"/>
                    <a:pt x="10" y="84"/>
                    <a:pt x="10" y="84"/>
                  </a:cubicBezTo>
                  <a:cubicBezTo>
                    <a:pt x="22" y="84"/>
                    <a:pt x="22" y="84"/>
                    <a:pt x="22" y="84"/>
                  </a:cubicBezTo>
                  <a:lnTo>
                    <a:pt x="22"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31"/>
            <p:cNvSpPr>
              <a:spLocks noChangeArrowheads="1"/>
            </p:cNvSpPr>
            <p:nvPr/>
          </p:nvSpPr>
          <p:spPr bwMode="auto">
            <a:xfrm>
              <a:off x="3732" y="1906"/>
              <a:ext cx="203" cy="2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2"/>
            <p:cNvSpPr/>
            <p:nvPr/>
          </p:nvSpPr>
          <p:spPr bwMode="auto">
            <a:xfrm>
              <a:off x="3972" y="2130"/>
              <a:ext cx="28" cy="0"/>
            </a:xfrm>
            <a:custGeom>
              <a:avLst/>
              <a:gdLst>
                <a:gd name="T0" fmla="*/ 3 w 3"/>
                <a:gd name="T1" fmla="*/ 0 w 3"/>
                <a:gd name="T2" fmla="*/ 1 w 3"/>
                <a:gd name="T3" fmla="*/ 3 w 3"/>
              </a:gdLst>
              <a:ahLst/>
              <a:cxnLst>
                <a:cxn ang="0">
                  <a:pos x="T0" y="0"/>
                </a:cxn>
                <a:cxn ang="0">
                  <a:pos x="T1" y="0"/>
                </a:cxn>
                <a:cxn ang="0">
                  <a:pos x="T2" y="0"/>
                </a:cxn>
                <a:cxn ang="0">
                  <a:pos x="T3" y="0"/>
                </a:cxn>
              </a:cxnLst>
              <a:rect l="0" t="0" r="r" b="b"/>
              <a:pathLst>
                <a:path w="3">
                  <a:moveTo>
                    <a:pt x="3" y="0"/>
                  </a:moveTo>
                  <a:cubicBezTo>
                    <a:pt x="1" y="0"/>
                    <a:pt x="0" y="0"/>
                    <a:pt x="0" y="0"/>
                  </a:cubicBezTo>
                  <a:cubicBezTo>
                    <a:pt x="1" y="0"/>
                    <a:pt x="1" y="0"/>
                    <a:pt x="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3"/>
            <p:cNvSpPr/>
            <p:nvPr/>
          </p:nvSpPr>
          <p:spPr bwMode="auto">
            <a:xfrm>
              <a:off x="3585" y="2130"/>
              <a:ext cx="498" cy="861"/>
            </a:xfrm>
            <a:custGeom>
              <a:avLst/>
              <a:gdLst>
                <a:gd name="T0" fmla="*/ 24 w 54"/>
                <a:gd name="T1" fmla="*/ 51 h 92"/>
                <a:gd name="T2" fmla="*/ 24 w 54"/>
                <a:gd name="T3" fmla="*/ 50 h 92"/>
                <a:gd name="T4" fmla="*/ 24 w 54"/>
                <a:gd name="T5" fmla="*/ 50 h 92"/>
                <a:gd name="T6" fmla="*/ 27 w 54"/>
                <a:gd name="T7" fmla="*/ 47 h 92"/>
                <a:gd name="T8" fmla="*/ 31 w 54"/>
                <a:gd name="T9" fmla="*/ 50 h 92"/>
                <a:gd name="T10" fmla="*/ 31 w 54"/>
                <a:gd name="T11" fmla="*/ 50 h 92"/>
                <a:gd name="T12" fmla="*/ 31 w 54"/>
                <a:gd name="T13" fmla="*/ 51 h 92"/>
                <a:gd name="T14" fmla="*/ 31 w 54"/>
                <a:gd name="T15" fmla="*/ 92 h 92"/>
                <a:gd name="T16" fmla="*/ 43 w 54"/>
                <a:gd name="T17" fmla="*/ 92 h 92"/>
                <a:gd name="T18" fmla="*/ 43 w 54"/>
                <a:gd name="T19" fmla="*/ 51 h 92"/>
                <a:gd name="T20" fmla="*/ 43 w 54"/>
                <a:gd name="T21" fmla="*/ 50 h 92"/>
                <a:gd name="T22" fmla="*/ 43 w 54"/>
                <a:gd name="T23" fmla="*/ 50 h 92"/>
                <a:gd name="T24" fmla="*/ 43 w 54"/>
                <a:gd name="T25" fmla="*/ 10 h 92"/>
                <a:gd name="T26" fmla="*/ 44 w 54"/>
                <a:gd name="T27" fmla="*/ 10 h 92"/>
                <a:gd name="T28" fmla="*/ 44 w 54"/>
                <a:gd name="T29" fmla="*/ 40 h 92"/>
                <a:gd name="T30" fmla="*/ 49 w 54"/>
                <a:gd name="T31" fmla="*/ 45 h 92"/>
                <a:gd name="T32" fmla="*/ 54 w 54"/>
                <a:gd name="T33" fmla="*/ 40 h 92"/>
                <a:gd name="T34" fmla="*/ 54 w 54"/>
                <a:gd name="T35" fmla="*/ 8 h 92"/>
                <a:gd name="T36" fmla="*/ 53 w 54"/>
                <a:gd name="T37" fmla="*/ 4 h 92"/>
                <a:gd name="T38" fmla="*/ 47 w 54"/>
                <a:gd name="T39" fmla="*/ 0 h 92"/>
                <a:gd name="T40" fmla="*/ 45 w 54"/>
                <a:gd name="T41" fmla="*/ 0 h 92"/>
                <a:gd name="T42" fmla="*/ 43 w 54"/>
                <a:gd name="T43" fmla="*/ 0 h 92"/>
                <a:gd name="T44" fmla="*/ 42 w 54"/>
                <a:gd name="T45" fmla="*/ 0 h 92"/>
                <a:gd name="T46" fmla="*/ 40 w 54"/>
                <a:gd name="T47" fmla="*/ 0 h 92"/>
                <a:gd name="T48" fmla="*/ 11 w 54"/>
                <a:gd name="T49" fmla="*/ 0 h 92"/>
                <a:gd name="T50" fmla="*/ 11 w 54"/>
                <a:gd name="T51" fmla="*/ 0 h 92"/>
                <a:gd name="T52" fmla="*/ 11 w 54"/>
                <a:gd name="T53" fmla="*/ 0 h 92"/>
                <a:gd name="T54" fmla="*/ 11 w 54"/>
                <a:gd name="T55" fmla="*/ 0 h 92"/>
                <a:gd name="T56" fmla="*/ 11 w 54"/>
                <a:gd name="T57" fmla="*/ 0 h 92"/>
                <a:gd name="T58" fmla="*/ 11 w 54"/>
                <a:gd name="T59" fmla="*/ 0 h 92"/>
                <a:gd name="T60" fmla="*/ 7 w 54"/>
                <a:gd name="T61" fmla="*/ 0 h 92"/>
                <a:gd name="T62" fmla="*/ 0 w 54"/>
                <a:gd name="T63" fmla="*/ 8 h 92"/>
                <a:gd name="T64" fmla="*/ 0 w 54"/>
                <a:gd name="T65" fmla="*/ 8 h 92"/>
                <a:gd name="T66" fmla="*/ 0 w 54"/>
                <a:gd name="T67" fmla="*/ 8 h 92"/>
                <a:gd name="T68" fmla="*/ 0 w 54"/>
                <a:gd name="T69" fmla="*/ 40 h 92"/>
                <a:gd name="T70" fmla="*/ 5 w 54"/>
                <a:gd name="T71" fmla="*/ 45 h 92"/>
                <a:gd name="T72" fmla="*/ 10 w 54"/>
                <a:gd name="T73" fmla="*/ 40 h 92"/>
                <a:gd name="T74" fmla="*/ 10 w 54"/>
                <a:gd name="T75" fmla="*/ 10 h 92"/>
                <a:gd name="T76" fmla="*/ 11 w 54"/>
                <a:gd name="T77" fmla="*/ 10 h 92"/>
                <a:gd name="T78" fmla="*/ 11 w 54"/>
                <a:gd name="T79" fmla="*/ 50 h 92"/>
                <a:gd name="T80" fmla="*/ 11 w 54"/>
                <a:gd name="T81" fmla="*/ 50 h 92"/>
                <a:gd name="T82" fmla="*/ 11 w 54"/>
                <a:gd name="T83" fmla="*/ 51 h 92"/>
                <a:gd name="T84" fmla="*/ 11 w 54"/>
                <a:gd name="T85" fmla="*/ 92 h 92"/>
                <a:gd name="T86" fmla="*/ 24 w 54"/>
                <a:gd name="T87" fmla="*/ 92 h 92"/>
                <a:gd name="T88" fmla="*/ 24 w 54"/>
                <a:gd name="T89" fmla="*/ 5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92">
                  <a:moveTo>
                    <a:pt x="24" y="51"/>
                  </a:moveTo>
                  <a:cubicBezTo>
                    <a:pt x="24" y="50"/>
                    <a:pt x="24" y="50"/>
                    <a:pt x="24" y="50"/>
                  </a:cubicBezTo>
                  <a:cubicBezTo>
                    <a:pt x="24" y="50"/>
                    <a:pt x="24" y="50"/>
                    <a:pt x="24" y="50"/>
                  </a:cubicBezTo>
                  <a:cubicBezTo>
                    <a:pt x="24" y="48"/>
                    <a:pt x="25" y="47"/>
                    <a:pt x="27" y="47"/>
                  </a:cubicBezTo>
                  <a:cubicBezTo>
                    <a:pt x="29" y="47"/>
                    <a:pt x="31" y="48"/>
                    <a:pt x="31" y="50"/>
                  </a:cubicBezTo>
                  <a:cubicBezTo>
                    <a:pt x="31" y="50"/>
                    <a:pt x="31" y="50"/>
                    <a:pt x="31" y="50"/>
                  </a:cubicBezTo>
                  <a:cubicBezTo>
                    <a:pt x="31" y="50"/>
                    <a:pt x="31" y="50"/>
                    <a:pt x="31" y="51"/>
                  </a:cubicBezTo>
                  <a:cubicBezTo>
                    <a:pt x="31" y="92"/>
                    <a:pt x="31" y="92"/>
                    <a:pt x="31" y="92"/>
                  </a:cubicBezTo>
                  <a:cubicBezTo>
                    <a:pt x="43" y="92"/>
                    <a:pt x="43" y="92"/>
                    <a:pt x="43" y="92"/>
                  </a:cubicBezTo>
                  <a:cubicBezTo>
                    <a:pt x="43" y="51"/>
                    <a:pt x="43" y="51"/>
                    <a:pt x="43" y="51"/>
                  </a:cubicBezTo>
                  <a:cubicBezTo>
                    <a:pt x="43" y="50"/>
                    <a:pt x="43" y="50"/>
                    <a:pt x="43" y="50"/>
                  </a:cubicBezTo>
                  <a:cubicBezTo>
                    <a:pt x="43" y="50"/>
                    <a:pt x="43" y="50"/>
                    <a:pt x="43" y="50"/>
                  </a:cubicBezTo>
                  <a:cubicBezTo>
                    <a:pt x="43" y="10"/>
                    <a:pt x="43" y="10"/>
                    <a:pt x="43" y="10"/>
                  </a:cubicBezTo>
                  <a:cubicBezTo>
                    <a:pt x="44" y="10"/>
                    <a:pt x="44" y="10"/>
                    <a:pt x="44" y="10"/>
                  </a:cubicBezTo>
                  <a:cubicBezTo>
                    <a:pt x="44" y="40"/>
                    <a:pt x="44" y="40"/>
                    <a:pt x="44" y="40"/>
                  </a:cubicBezTo>
                  <a:cubicBezTo>
                    <a:pt x="44" y="43"/>
                    <a:pt x="46" y="45"/>
                    <a:pt x="49" y="45"/>
                  </a:cubicBezTo>
                  <a:cubicBezTo>
                    <a:pt x="52" y="45"/>
                    <a:pt x="54" y="43"/>
                    <a:pt x="54" y="40"/>
                  </a:cubicBezTo>
                  <a:cubicBezTo>
                    <a:pt x="54" y="8"/>
                    <a:pt x="54" y="8"/>
                    <a:pt x="54" y="8"/>
                  </a:cubicBezTo>
                  <a:cubicBezTo>
                    <a:pt x="54" y="6"/>
                    <a:pt x="53" y="5"/>
                    <a:pt x="53" y="4"/>
                  </a:cubicBezTo>
                  <a:cubicBezTo>
                    <a:pt x="52" y="2"/>
                    <a:pt x="49" y="1"/>
                    <a:pt x="47" y="0"/>
                  </a:cubicBezTo>
                  <a:cubicBezTo>
                    <a:pt x="46" y="0"/>
                    <a:pt x="45" y="0"/>
                    <a:pt x="45" y="0"/>
                  </a:cubicBezTo>
                  <a:cubicBezTo>
                    <a:pt x="43" y="0"/>
                    <a:pt x="43" y="0"/>
                    <a:pt x="43" y="0"/>
                  </a:cubicBezTo>
                  <a:cubicBezTo>
                    <a:pt x="42" y="0"/>
                    <a:pt x="42" y="0"/>
                    <a:pt x="42" y="0"/>
                  </a:cubicBezTo>
                  <a:cubicBezTo>
                    <a:pt x="40" y="0"/>
                    <a:pt x="40" y="0"/>
                    <a:pt x="40" y="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0" y="0"/>
                    <a:pt x="9" y="0"/>
                    <a:pt x="7" y="0"/>
                  </a:cubicBezTo>
                  <a:cubicBezTo>
                    <a:pt x="4" y="1"/>
                    <a:pt x="0" y="3"/>
                    <a:pt x="0" y="8"/>
                  </a:cubicBezTo>
                  <a:cubicBezTo>
                    <a:pt x="0" y="8"/>
                    <a:pt x="0" y="8"/>
                    <a:pt x="0" y="8"/>
                  </a:cubicBezTo>
                  <a:cubicBezTo>
                    <a:pt x="0" y="8"/>
                    <a:pt x="0" y="8"/>
                    <a:pt x="0" y="8"/>
                  </a:cubicBezTo>
                  <a:cubicBezTo>
                    <a:pt x="0" y="40"/>
                    <a:pt x="0" y="40"/>
                    <a:pt x="0" y="40"/>
                  </a:cubicBezTo>
                  <a:cubicBezTo>
                    <a:pt x="0" y="43"/>
                    <a:pt x="2" y="45"/>
                    <a:pt x="5" y="45"/>
                  </a:cubicBezTo>
                  <a:cubicBezTo>
                    <a:pt x="8" y="45"/>
                    <a:pt x="10" y="43"/>
                    <a:pt x="10" y="40"/>
                  </a:cubicBezTo>
                  <a:cubicBezTo>
                    <a:pt x="10" y="10"/>
                    <a:pt x="10" y="10"/>
                    <a:pt x="10" y="10"/>
                  </a:cubicBezTo>
                  <a:cubicBezTo>
                    <a:pt x="11" y="10"/>
                    <a:pt x="11" y="10"/>
                    <a:pt x="11" y="10"/>
                  </a:cubicBezTo>
                  <a:cubicBezTo>
                    <a:pt x="11" y="50"/>
                    <a:pt x="11" y="50"/>
                    <a:pt x="11" y="50"/>
                  </a:cubicBezTo>
                  <a:cubicBezTo>
                    <a:pt x="11" y="50"/>
                    <a:pt x="11" y="50"/>
                    <a:pt x="11" y="50"/>
                  </a:cubicBezTo>
                  <a:cubicBezTo>
                    <a:pt x="11" y="50"/>
                    <a:pt x="11" y="50"/>
                    <a:pt x="11" y="51"/>
                  </a:cubicBezTo>
                  <a:cubicBezTo>
                    <a:pt x="11" y="92"/>
                    <a:pt x="11" y="92"/>
                    <a:pt x="11" y="92"/>
                  </a:cubicBezTo>
                  <a:cubicBezTo>
                    <a:pt x="24" y="92"/>
                    <a:pt x="24" y="92"/>
                    <a:pt x="24" y="92"/>
                  </a:cubicBezTo>
                  <a:lnTo>
                    <a:pt x="24"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
            <p:cNvSpPr/>
            <p:nvPr/>
          </p:nvSpPr>
          <p:spPr bwMode="auto">
            <a:xfrm>
              <a:off x="3686" y="213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35"/>
            <p:cNvSpPr>
              <a:spLocks noChangeArrowheads="1"/>
            </p:cNvSpPr>
            <p:nvPr/>
          </p:nvSpPr>
          <p:spPr bwMode="auto">
            <a:xfrm>
              <a:off x="4304" y="1831"/>
              <a:ext cx="212" cy="2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6"/>
            <p:cNvSpPr/>
            <p:nvPr/>
          </p:nvSpPr>
          <p:spPr bwMode="auto">
            <a:xfrm>
              <a:off x="4562" y="2065"/>
              <a:ext cx="19"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cubicBezTo>
                    <a:pt x="1" y="0"/>
                    <a:pt x="0" y="0"/>
                    <a:pt x="0"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
            <p:cNvSpPr/>
            <p:nvPr/>
          </p:nvSpPr>
          <p:spPr bwMode="auto">
            <a:xfrm>
              <a:off x="4249" y="20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
            <p:cNvSpPr/>
            <p:nvPr/>
          </p:nvSpPr>
          <p:spPr bwMode="auto">
            <a:xfrm>
              <a:off x="4147" y="2065"/>
              <a:ext cx="526" cy="926"/>
            </a:xfrm>
            <a:custGeom>
              <a:avLst/>
              <a:gdLst>
                <a:gd name="T0" fmla="*/ 25 w 57"/>
                <a:gd name="T1" fmla="*/ 54 h 99"/>
                <a:gd name="T2" fmla="*/ 25 w 57"/>
                <a:gd name="T3" fmla="*/ 54 h 99"/>
                <a:gd name="T4" fmla="*/ 25 w 57"/>
                <a:gd name="T5" fmla="*/ 54 h 99"/>
                <a:gd name="T6" fmla="*/ 29 w 57"/>
                <a:gd name="T7" fmla="*/ 50 h 99"/>
                <a:gd name="T8" fmla="*/ 32 w 57"/>
                <a:gd name="T9" fmla="*/ 54 h 99"/>
                <a:gd name="T10" fmla="*/ 32 w 57"/>
                <a:gd name="T11" fmla="*/ 54 h 99"/>
                <a:gd name="T12" fmla="*/ 32 w 57"/>
                <a:gd name="T13" fmla="*/ 54 h 99"/>
                <a:gd name="T14" fmla="*/ 32 w 57"/>
                <a:gd name="T15" fmla="*/ 99 h 99"/>
                <a:gd name="T16" fmla="*/ 45 w 57"/>
                <a:gd name="T17" fmla="*/ 99 h 99"/>
                <a:gd name="T18" fmla="*/ 45 w 57"/>
                <a:gd name="T19" fmla="*/ 54 h 99"/>
                <a:gd name="T20" fmla="*/ 45 w 57"/>
                <a:gd name="T21" fmla="*/ 54 h 99"/>
                <a:gd name="T22" fmla="*/ 45 w 57"/>
                <a:gd name="T23" fmla="*/ 54 h 99"/>
                <a:gd name="T24" fmla="*/ 45 w 57"/>
                <a:gd name="T25" fmla="*/ 11 h 99"/>
                <a:gd name="T26" fmla="*/ 47 w 57"/>
                <a:gd name="T27" fmla="*/ 11 h 99"/>
                <a:gd name="T28" fmla="*/ 47 w 57"/>
                <a:gd name="T29" fmla="*/ 43 h 99"/>
                <a:gd name="T30" fmla="*/ 52 w 57"/>
                <a:gd name="T31" fmla="*/ 49 h 99"/>
                <a:gd name="T32" fmla="*/ 57 w 57"/>
                <a:gd name="T33" fmla="*/ 43 h 99"/>
                <a:gd name="T34" fmla="*/ 57 w 57"/>
                <a:gd name="T35" fmla="*/ 9 h 99"/>
                <a:gd name="T36" fmla="*/ 56 w 57"/>
                <a:gd name="T37" fmla="*/ 4 h 99"/>
                <a:gd name="T38" fmla="*/ 50 w 57"/>
                <a:gd name="T39" fmla="*/ 1 h 99"/>
                <a:gd name="T40" fmla="*/ 47 w 57"/>
                <a:gd name="T41" fmla="*/ 0 h 99"/>
                <a:gd name="T42" fmla="*/ 45 w 57"/>
                <a:gd name="T43" fmla="*/ 0 h 99"/>
                <a:gd name="T44" fmla="*/ 45 w 57"/>
                <a:gd name="T45" fmla="*/ 0 h 99"/>
                <a:gd name="T46" fmla="*/ 42 w 57"/>
                <a:gd name="T47" fmla="*/ 0 h 99"/>
                <a:gd name="T48" fmla="*/ 12 w 57"/>
                <a:gd name="T49" fmla="*/ 0 h 99"/>
                <a:gd name="T50" fmla="*/ 11 w 57"/>
                <a:gd name="T51" fmla="*/ 0 h 99"/>
                <a:gd name="T52" fmla="*/ 11 w 57"/>
                <a:gd name="T53" fmla="*/ 0 h 99"/>
                <a:gd name="T54" fmla="*/ 11 w 57"/>
                <a:gd name="T55" fmla="*/ 0 h 99"/>
                <a:gd name="T56" fmla="*/ 11 w 57"/>
                <a:gd name="T57" fmla="*/ 0 h 99"/>
                <a:gd name="T58" fmla="*/ 11 w 57"/>
                <a:gd name="T59" fmla="*/ 0 h 99"/>
                <a:gd name="T60" fmla="*/ 7 w 57"/>
                <a:gd name="T61" fmla="*/ 1 h 99"/>
                <a:gd name="T62" fmla="*/ 0 w 57"/>
                <a:gd name="T63" fmla="*/ 8 h 99"/>
                <a:gd name="T64" fmla="*/ 0 w 57"/>
                <a:gd name="T65" fmla="*/ 8 h 99"/>
                <a:gd name="T66" fmla="*/ 0 w 57"/>
                <a:gd name="T67" fmla="*/ 9 h 99"/>
                <a:gd name="T68" fmla="*/ 0 w 57"/>
                <a:gd name="T69" fmla="*/ 43 h 99"/>
                <a:gd name="T70" fmla="*/ 5 w 57"/>
                <a:gd name="T71" fmla="*/ 49 h 99"/>
                <a:gd name="T72" fmla="*/ 10 w 57"/>
                <a:gd name="T73" fmla="*/ 43 h 99"/>
                <a:gd name="T74" fmla="*/ 10 w 57"/>
                <a:gd name="T75" fmla="*/ 11 h 99"/>
                <a:gd name="T76" fmla="*/ 12 w 57"/>
                <a:gd name="T77" fmla="*/ 11 h 99"/>
                <a:gd name="T78" fmla="*/ 12 w 57"/>
                <a:gd name="T79" fmla="*/ 54 h 99"/>
                <a:gd name="T80" fmla="*/ 12 w 57"/>
                <a:gd name="T81" fmla="*/ 54 h 99"/>
                <a:gd name="T82" fmla="*/ 12 w 57"/>
                <a:gd name="T83" fmla="*/ 54 h 99"/>
                <a:gd name="T84" fmla="*/ 12 w 57"/>
                <a:gd name="T85" fmla="*/ 99 h 99"/>
                <a:gd name="T86" fmla="*/ 25 w 57"/>
                <a:gd name="T87" fmla="*/ 99 h 99"/>
                <a:gd name="T88" fmla="*/ 25 w 57"/>
                <a:gd name="T89"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99">
                  <a:moveTo>
                    <a:pt x="25" y="54"/>
                  </a:moveTo>
                  <a:cubicBezTo>
                    <a:pt x="25" y="54"/>
                    <a:pt x="25" y="54"/>
                    <a:pt x="25" y="54"/>
                  </a:cubicBezTo>
                  <a:cubicBezTo>
                    <a:pt x="25" y="54"/>
                    <a:pt x="25" y="54"/>
                    <a:pt x="25" y="54"/>
                  </a:cubicBezTo>
                  <a:cubicBezTo>
                    <a:pt x="25" y="52"/>
                    <a:pt x="27" y="50"/>
                    <a:pt x="29" y="50"/>
                  </a:cubicBezTo>
                  <a:cubicBezTo>
                    <a:pt x="31" y="50"/>
                    <a:pt x="32" y="52"/>
                    <a:pt x="32" y="54"/>
                  </a:cubicBezTo>
                  <a:cubicBezTo>
                    <a:pt x="32" y="54"/>
                    <a:pt x="32" y="54"/>
                    <a:pt x="32" y="54"/>
                  </a:cubicBezTo>
                  <a:cubicBezTo>
                    <a:pt x="32" y="54"/>
                    <a:pt x="32" y="54"/>
                    <a:pt x="32" y="54"/>
                  </a:cubicBezTo>
                  <a:cubicBezTo>
                    <a:pt x="32" y="99"/>
                    <a:pt x="32" y="99"/>
                    <a:pt x="32" y="99"/>
                  </a:cubicBezTo>
                  <a:cubicBezTo>
                    <a:pt x="45" y="99"/>
                    <a:pt x="45" y="99"/>
                    <a:pt x="45" y="99"/>
                  </a:cubicBezTo>
                  <a:cubicBezTo>
                    <a:pt x="45" y="54"/>
                    <a:pt x="45" y="54"/>
                    <a:pt x="45" y="54"/>
                  </a:cubicBezTo>
                  <a:cubicBezTo>
                    <a:pt x="45" y="54"/>
                    <a:pt x="45" y="54"/>
                    <a:pt x="45" y="54"/>
                  </a:cubicBezTo>
                  <a:cubicBezTo>
                    <a:pt x="45" y="54"/>
                    <a:pt x="45" y="54"/>
                    <a:pt x="45" y="54"/>
                  </a:cubicBezTo>
                  <a:cubicBezTo>
                    <a:pt x="45" y="11"/>
                    <a:pt x="45" y="11"/>
                    <a:pt x="45" y="11"/>
                  </a:cubicBezTo>
                  <a:cubicBezTo>
                    <a:pt x="47" y="11"/>
                    <a:pt x="47" y="11"/>
                    <a:pt x="47" y="11"/>
                  </a:cubicBezTo>
                  <a:cubicBezTo>
                    <a:pt x="47" y="43"/>
                    <a:pt x="47" y="43"/>
                    <a:pt x="47" y="43"/>
                  </a:cubicBezTo>
                  <a:cubicBezTo>
                    <a:pt x="47" y="46"/>
                    <a:pt x="49" y="49"/>
                    <a:pt x="52" y="49"/>
                  </a:cubicBezTo>
                  <a:cubicBezTo>
                    <a:pt x="55" y="49"/>
                    <a:pt x="57" y="46"/>
                    <a:pt x="57" y="43"/>
                  </a:cubicBezTo>
                  <a:cubicBezTo>
                    <a:pt x="57" y="9"/>
                    <a:pt x="57" y="9"/>
                    <a:pt x="57" y="9"/>
                  </a:cubicBezTo>
                  <a:cubicBezTo>
                    <a:pt x="57" y="7"/>
                    <a:pt x="57" y="5"/>
                    <a:pt x="56" y="4"/>
                  </a:cubicBezTo>
                  <a:cubicBezTo>
                    <a:pt x="55" y="2"/>
                    <a:pt x="52" y="1"/>
                    <a:pt x="50" y="1"/>
                  </a:cubicBezTo>
                  <a:cubicBezTo>
                    <a:pt x="49" y="0"/>
                    <a:pt x="48" y="0"/>
                    <a:pt x="47" y="0"/>
                  </a:cubicBezTo>
                  <a:cubicBezTo>
                    <a:pt x="45" y="0"/>
                    <a:pt x="45" y="0"/>
                    <a:pt x="45" y="0"/>
                  </a:cubicBezTo>
                  <a:cubicBezTo>
                    <a:pt x="45" y="0"/>
                    <a:pt x="45" y="0"/>
                    <a:pt x="45" y="0"/>
                  </a:cubicBezTo>
                  <a:cubicBezTo>
                    <a:pt x="42" y="0"/>
                    <a:pt x="42" y="0"/>
                    <a:pt x="42" y="0"/>
                  </a:cubicBezTo>
                  <a:cubicBezTo>
                    <a:pt x="12" y="0"/>
                    <a:pt x="12" y="0"/>
                    <a:pt x="12" y="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0" y="0"/>
                    <a:pt x="9" y="0"/>
                    <a:pt x="7" y="1"/>
                  </a:cubicBezTo>
                  <a:cubicBezTo>
                    <a:pt x="4" y="1"/>
                    <a:pt x="0" y="3"/>
                    <a:pt x="0" y="8"/>
                  </a:cubicBezTo>
                  <a:cubicBezTo>
                    <a:pt x="0" y="8"/>
                    <a:pt x="0" y="8"/>
                    <a:pt x="0" y="8"/>
                  </a:cubicBezTo>
                  <a:cubicBezTo>
                    <a:pt x="0" y="9"/>
                    <a:pt x="0" y="9"/>
                    <a:pt x="0" y="9"/>
                  </a:cubicBezTo>
                  <a:cubicBezTo>
                    <a:pt x="0" y="43"/>
                    <a:pt x="0" y="43"/>
                    <a:pt x="0" y="43"/>
                  </a:cubicBezTo>
                  <a:cubicBezTo>
                    <a:pt x="0" y="46"/>
                    <a:pt x="2" y="49"/>
                    <a:pt x="5" y="49"/>
                  </a:cubicBezTo>
                  <a:cubicBezTo>
                    <a:pt x="8" y="49"/>
                    <a:pt x="10" y="46"/>
                    <a:pt x="10" y="43"/>
                  </a:cubicBezTo>
                  <a:cubicBezTo>
                    <a:pt x="10" y="11"/>
                    <a:pt x="10" y="11"/>
                    <a:pt x="10" y="11"/>
                  </a:cubicBezTo>
                  <a:cubicBezTo>
                    <a:pt x="12" y="11"/>
                    <a:pt x="12" y="11"/>
                    <a:pt x="12" y="11"/>
                  </a:cubicBezTo>
                  <a:cubicBezTo>
                    <a:pt x="12" y="54"/>
                    <a:pt x="12" y="54"/>
                    <a:pt x="12" y="54"/>
                  </a:cubicBezTo>
                  <a:cubicBezTo>
                    <a:pt x="12" y="54"/>
                    <a:pt x="12" y="54"/>
                    <a:pt x="12" y="54"/>
                  </a:cubicBezTo>
                  <a:cubicBezTo>
                    <a:pt x="12" y="54"/>
                    <a:pt x="12" y="54"/>
                    <a:pt x="12" y="54"/>
                  </a:cubicBezTo>
                  <a:cubicBezTo>
                    <a:pt x="12" y="99"/>
                    <a:pt x="12" y="99"/>
                    <a:pt x="12" y="99"/>
                  </a:cubicBezTo>
                  <a:cubicBezTo>
                    <a:pt x="25" y="99"/>
                    <a:pt x="25" y="99"/>
                    <a:pt x="25" y="99"/>
                  </a:cubicBezTo>
                  <a:lnTo>
                    <a:pt x="2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9"/>
            <p:cNvSpPr>
              <a:spLocks noChangeArrowheads="1"/>
            </p:cNvSpPr>
            <p:nvPr/>
          </p:nvSpPr>
          <p:spPr bwMode="auto">
            <a:xfrm>
              <a:off x="4903" y="1747"/>
              <a:ext cx="231" cy="2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0"/>
            <p:cNvSpPr/>
            <p:nvPr/>
          </p:nvSpPr>
          <p:spPr bwMode="auto">
            <a:xfrm>
              <a:off x="5180" y="1999"/>
              <a:ext cx="28" cy="0"/>
            </a:xfrm>
            <a:custGeom>
              <a:avLst/>
              <a:gdLst>
                <a:gd name="T0" fmla="*/ 3 w 3"/>
                <a:gd name="T1" fmla="*/ 0 w 3"/>
                <a:gd name="T2" fmla="*/ 1 w 3"/>
                <a:gd name="T3" fmla="*/ 3 w 3"/>
              </a:gdLst>
              <a:ahLst/>
              <a:cxnLst>
                <a:cxn ang="0">
                  <a:pos x="T0" y="0"/>
                </a:cxn>
                <a:cxn ang="0">
                  <a:pos x="T1" y="0"/>
                </a:cxn>
                <a:cxn ang="0">
                  <a:pos x="T2" y="0"/>
                </a:cxn>
                <a:cxn ang="0">
                  <a:pos x="T3" y="0"/>
                </a:cxn>
              </a:cxnLst>
              <a:rect l="0" t="0" r="r" b="b"/>
              <a:pathLst>
                <a:path w="3">
                  <a:moveTo>
                    <a:pt x="3" y="0"/>
                  </a:moveTo>
                  <a:cubicBezTo>
                    <a:pt x="1" y="0"/>
                    <a:pt x="0" y="0"/>
                    <a:pt x="0" y="0"/>
                  </a:cubicBezTo>
                  <a:cubicBezTo>
                    <a:pt x="1" y="0"/>
                    <a:pt x="1" y="0"/>
                    <a:pt x="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1"/>
            <p:cNvSpPr/>
            <p:nvPr/>
          </p:nvSpPr>
          <p:spPr bwMode="auto">
            <a:xfrm>
              <a:off x="4848" y="1999"/>
              <a:ext cx="9"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2"/>
            <p:cNvSpPr/>
            <p:nvPr/>
          </p:nvSpPr>
          <p:spPr bwMode="auto">
            <a:xfrm>
              <a:off x="4737" y="1999"/>
              <a:ext cx="563" cy="992"/>
            </a:xfrm>
            <a:custGeom>
              <a:avLst/>
              <a:gdLst>
                <a:gd name="T0" fmla="*/ 27 w 61"/>
                <a:gd name="T1" fmla="*/ 58 h 106"/>
                <a:gd name="T2" fmla="*/ 27 w 61"/>
                <a:gd name="T3" fmla="*/ 57 h 106"/>
                <a:gd name="T4" fmla="*/ 27 w 61"/>
                <a:gd name="T5" fmla="*/ 57 h 106"/>
                <a:gd name="T6" fmla="*/ 31 w 61"/>
                <a:gd name="T7" fmla="*/ 53 h 106"/>
                <a:gd name="T8" fmla="*/ 35 w 61"/>
                <a:gd name="T9" fmla="*/ 57 h 106"/>
                <a:gd name="T10" fmla="*/ 35 w 61"/>
                <a:gd name="T11" fmla="*/ 57 h 106"/>
                <a:gd name="T12" fmla="*/ 35 w 61"/>
                <a:gd name="T13" fmla="*/ 58 h 106"/>
                <a:gd name="T14" fmla="*/ 35 w 61"/>
                <a:gd name="T15" fmla="*/ 106 h 106"/>
                <a:gd name="T16" fmla="*/ 49 w 61"/>
                <a:gd name="T17" fmla="*/ 106 h 106"/>
                <a:gd name="T18" fmla="*/ 49 w 61"/>
                <a:gd name="T19" fmla="*/ 58 h 106"/>
                <a:gd name="T20" fmla="*/ 49 w 61"/>
                <a:gd name="T21" fmla="*/ 57 h 106"/>
                <a:gd name="T22" fmla="*/ 49 w 61"/>
                <a:gd name="T23" fmla="*/ 57 h 106"/>
                <a:gd name="T24" fmla="*/ 49 w 61"/>
                <a:gd name="T25" fmla="*/ 11 h 106"/>
                <a:gd name="T26" fmla="*/ 50 w 61"/>
                <a:gd name="T27" fmla="*/ 11 h 106"/>
                <a:gd name="T28" fmla="*/ 50 w 61"/>
                <a:gd name="T29" fmla="*/ 46 h 106"/>
                <a:gd name="T30" fmla="*/ 56 w 61"/>
                <a:gd name="T31" fmla="*/ 52 h 106"/>
                <a:gd name="T32" fmla="*/ 61 w 61"/>
                <a:gd name="T33" fmla="*/ 46 h 106"/>
                <a:gd name="T34" fmla="*/ 61 w 61"/>
                <a:gd name="T35" fmla="*/ 9 h 106"/>
                <a:gd name="T36" fmla="*/ 60 w 61"/>
                <a:gd name="T37" fmla="*/ 4 h 106"/>
                <a:gd name="T38" fmla="*/ 54 w 61"/>
                <a:gd name="T39" fmla="*/ 0 h 106"/>
                <a:gd name="T40" fmla="*/ 51 w 61"/>
                <a:gd name="T41" fmla="*/ 0 h 106"/>
                <a:gd name="T42" fmla="*/ 49 w 61"/>
                <a:gd name="T43" fmla="*/ 0 h 106"/>
                <a:gd name="T44" fmla="*/ 48 w 61"/>
                <a:gd name="T45" fmla="*/ 0 h 106"/>
                <a:gd name="T46" fmla="*/ 46 w 61"/>
                <a:gd name="T47" fmla="*/ 0 h 106"/>
                <a:gd name="T48" fmla="*/ 13 w 61"/>
                <a:gd name="T49" fmla="*/ 0 h 106"/>
                <a:gd name="T50" fmla="*/ 12 w 61"/>
                <a:gd name="T51" fmla="*/ 0 h 106"/>
                <a:gd name="T52" fmla="*/ 12 w 61"/>
                <a:gd name="T53" fmla="*/ 0 h 106"/>
                <a:gd name="T54" fmla="*/ 13 w 61"/>
                <a:gd name="T55" fmla="*/ 0 h 106"/>
                <a:gd name="T56" fmla="*/ 12 w 61"/>
                <a:gd name="T57" fmla="*/ 0 h 106"/>
                <a:gd name="T58" fmla="*/ 12 w 61"/>
                <a:gd name="T59" fmla="*/ 0 h 106"/>
                <a:gd name="T60" fmla="*/ 8 w 61"/>
                <a:gd name="T61" fmla="*/ 0 h 106"/>
                <a:gd name="T62" fmla="*/ 0 w 61"/>
                <a:gd name="T63" fmla="*/ 8 h 106"/>
                <a:gd name="T64" fmla="*/ 0 w 61"/>
                <a:gd name="T65" fmla="*/ 8 h 106"/>
                <a:gd name="T66" fmla="*/ 0 w 61"/>
                <a:gd name="T67" fmla="*/ 9 h 106"/>
                <a:gd name="T68" fmla="*/ 0 w 61"/>
                <a:gd name="T69" fmla="*/ 46 h 106"/>
                <a:gd name="T70" fmla="*/ 6 w 61"/>
                <a:gd name="T71" fmla="*/ 52 h 106"/>
                <a:gd name="T72" fmla="*/ 11 w 61"/>
                <a:gd name="T73" fmla="*/ 46 h 106"/>
                <a:gd name="T74" fmla="*/ 11 w 61"/>
                <a:gd name="T75" fmla="*/ 11 h 106"/>
                <a:gd name="T76" fmla="*/ 13 w 61"/>
                <a:gd name="T77" fmla="*/ 11 h 106"/>
                <a:gd name="T78" fmla="*/ 13 w 61"/>
                <a:gd name="T79" fmla="*/ 57 h 106"/>
                <a:gd name="T80" fmla="*/ 13 w 61"/>
                <a:gd name="T81" fmla="*/ 57 h 106"/>
                <a:gd name="T82" fmla="*/ 13 w 61"/>
                <a:gd name="T83" fmla="*/ 58 h 106"/>
                <a:gd name="T84" fmla="*/ 13 w 61"/>
                <a:gd name="T85" fmla="*/ 106 h 106"/>
                <a:gd name="T86" fmla="*/ 27 w 61"/>
                <a:gd name="T87" fmla="*/ 106 h 106"/>
                <a:gd name="T88" fmla="*/ 27 w 61"/>
                <a:gd name="T89" fmla="*/ 5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106">
                  <a:moveTo>
                    <a:pt x="27" y="58"/>
                  </a:moveTo>
                  <a:cubicBezTo>
                    <a:pt x="27" y="57"/>
                    <a:pt x="27" y="57"/>
                    <a:pt x="27" y="57"/>
                  </a:cubicBezTo>
                  <a:cubicBezTo>
                    <a:pt x="27" y="57"/>
                    <a:pt x="27" y="57"/>
                    <a:pt x="27" y="57"/>
                  </a:cubicBezTo>
                  <a:cubicBezTo>
                    <a:pt x="27" y="55"/>
                    <a:pt x="29" y="53"/>
                    <a:pt x="31" y="53"/>
                  </a:cubicBezTo>
                  <a:cubicBezTo>
                    <a:pt x="33" y="53"/>
                    <a:pt x="35" y="55"/>
                    <a:pt x="35" y="57"/>
                  </a:cubicBezTo>
                  <a:cubicBezTo>
                    <a:pt x="35" y="57"/>
                    <a:pt x="35" y="57"/>
                    <a:pt x="35" y="57"/>
                  </a:cubicBezTo>
                  <a:cubicBezTo>
                    <a:pt x="35" y="57"/>
                    <a:pt x="35" y="57"/>
                    <a:pt x="35" y="58"/>
                  </a:cubicBezTo>
                  <a:cubicBezTo>
                    <a:pt x="35" y="106"/>
                    <a:pt x="35" y="106"/>
                    <a:pt x="35" y="106"/>
                  </a:cubicBezTo>
                  <a:cubicBezTo>
                    <a:pt x="49" y="106"/>
                    <a:pt x="49" y="106"/>
                    <a:pt x="49" y="106"/>
                  </a:cubicBezTo>
                  <a:cubicBezTo>
                    <a:pt x="49" y="58"/>
                    <a:pt x="49" y="58"/>
                    <a:pt x="49" y="58"/>
                  </a:cubicBezTo>
                  <a:cubicBezTo>
                    <a:pt x="49" y="57"/>
                    <a:pt x="49" y="57"/>
                    <a:pt x="49" y="57"/>
                  </a:cubicBezTo>
                  <a:cubicBezTo>
                    <a:pt x="49" y="57"/>
                    <a:pt x="49" y="57"/>
                    <a:pt x="49" y="57"/>
                  </a:cubicBezTo>
                  <a:cubicBezTo>
                    <a:pt x="49" y="11"/>
                    <a:pt x="49" y="11"/>
                    <a:pt x="49" y="11"/>
                  </a:cubicBezTo>
                  <a:cubicBezTo>
                    <a:pt x="50" y="11"/>
                    <a:pt x="50" y="11"/>
                    <a:pt x="50" y="11"/>
                  </a:cubicBezTo>
                  <a:cubicBezTo>
                    <a:pt x="50" y="46"/>
                    <a:pt x="50" y="46"/>
                    <a:pt x="50" y="46"/>
                  </a:cubicBezTo>
                  <a:cubicBezTo>
                    <a:pt x="50" y="49"/>
                    <a:pt x="53" y="52"/>
                    <a:pt x="56" y="52"/>
                  </a:cubicBezTo>
                  <a:cubicBezTo>
                    <a:pt x="59" y="52"/>
                    <a:pt x="61" y="49"/>
                    <a:pt x="61" y="46"/>
                  </a:cubicBezTo>
                  <a:cubicBezTo>
                    <a:pt x="61" y="9"/>
                    <a:pt x="61" y="9"/>
                    <a:pt x="61" y="9"/>
                  </a:cubicBezTo>
                  <a:cubicBezTo>
                    <a:pt x="61" y="7"/>
                    <a:pt x="61" y="5"/>
                    <a:pt x="60" y="4"/>
                  </a:cubicBezTo>
                  <a:cubicBezTo>
                    <a:pt x="59" y="2"/>
                    <a:pt x="56" y="1"/>
                    <a:pt x="54" y="0"/>
                  </a:cubicBezTo>
                  <a:cubicBezTo>
                    <a:pt x="53" y="0"/>
                    <a:pt x="52" y="0"/>
                    <a:pt x="51" y="0"/>
                  </a:cubicBezTo>
                  <a:cubicBezTo>
                    <a:pt x="49" y="0"/>
                    <a:pt x="49" y="0"/>
                    <a:pt x="49" y="0"/>
                  </a:cubicBezTo>
                  <a:cubicBezTo>
                    <a:pt x="48" y="0"/>
                    <a:pt x="48" y="0"/>
                    <a:pt x="48" y="0"/>
                  </a:cubicBezTo>
                  <a:cubicBezTo>
                    <a:pt x="46" y="0"/>
                    <a:pt x="46" y="0"/>
                    <a:pt x="46" y="0"/>
                  </a:cubicBezTo>
                  <a:cubicBezTo>
                    <a:pt x="13" y="0"/>
                    <a:pt x="13" y="0"/>
                    <a:pt x="13" y="0"/>
                  </a:cubicBezTo>
                  <a:cubicBezTo>
                    <a:pt x="12" y="0"/>
                    <a:pt x="12" y="0"/>
                    <a:pt x="12" y="0"/>
                  </a:cubicBezTo>
                  <a:cubicBezTo>
                    <a:pt x="12" y="0"/>
                    <a:pt x="12" y="0"/>
                    <a:pt x="12" y="0"/>
                  </a:cubicBezTo>
                  <a:cubicBezTo>
                    <a:pt x="12" y="0"/>
                    <a:pt x="13" y="0"/>
                    <a:pt x="13" y="0"/>
                  </a:cubicBezTo>
                  <a:cubicBezTo>
                    <a:pt x="13" y="0"/>
                    <a:pt x="13" y="0"/>
                    <a:pt x="12" y="0"/>
                  </a:cubicBezTo>
                  <a:cubicBezTo>
                    <a:pt x="12" y="0"/>
                    <a:pt x="12" y="0"/>
                    <a:pt x="12" y="0"/>
                  </a:cubicBezTo>
                  <a:cubicBezTo>
                    <a:pt x="11" y="0"/>
                    <a:pt x="10" y="0"/>
                    <a:pt x="8" y="0"/>
                  </a:cubicBezTo>
                  <a:cubicBezTo>
                    <a:pt x="4" y="1"/>
                    <a:pt x="0" y="3"/>
                    <a:pt x="0" y="8"/>
                  </a:cubicBezTo>
                  <a:cubicBezTo>
                    <a:pt x="0" y="8"/>
                    <a:pt x="0" y="8"/>
                    <a:pt x="0" y="8"/>
                  </a:cubicBezTo>
                  <a:cubicBezTo>
                    <a:pt x="0" y="9"/>
                    <a:pt x="0" y="9"/>
                    <a:pt x="0" y="9"/>
                  </a:cubicBezTo>
                  <a:cubicBezTo>
                    <a:pt x="0" y="46"/>
                    <a:pt x="0" y="46"/>
                    <a:pt x="0" y="46"/>
                  </a:cubicBezTo>
                  <a:cubicBezTo>
                    <a:pt x="0" y="49"/>
                    <a:pt x="3" y="52"/>
                    <a:pt x="6" y="52"/>
                  </a:cubicBezTo>
                  <a:cubicBezTo>
                    <a:pt x="9" y="52"/>
                    <a:pt x="11" y="49"/>
                    <a:pt x="11" y="46"/>
                  </a:cubicBezTo>
                  <a:cubicBezTo>
                    <a:pt x="11" y="11"/>
                    <a:pt x="11" y="11"/>
                    <a:pt x="11" y="11"/>
                  </a:cubicBezTo>
                  <a:cubicBezTo>
                    <a:pt x="13" y="11"/>
                    <a:pt x="13" y="11"/>
                    <a:pt x="13" y="11"/>
                  </a:cubicBezTo>
                  <a:cubicBezTo>
                    <a:pt x="13" y="57"/>
                    <a:pt x="13" y="57"/>
                    <a:pt x="13" y="57"/>
                  </a:cubicBezTo>
                  <a:cubicBezTo>
                    <a:pt x="13" y="57"/>
                    <a:pt x="13" y="57"/>
                    <a:pt x="13" y="57"/>
                  </a:cubicBezTo>
                  <a:cubicBezTo>
                    <a:pt x="13" y="57"/>
                    <a:pt x="13" y="57"/>
                    <a:pt x="13" y="58"/>
                  </a:cubicBezTo>
                  <a:cubicBezTo>
                    <a:pt x="13" y="106"/>
                    <a:pt x="13" y="106"/>
                    <a:pt x="13" y="106"/>
                  </a:cubicBezTo>
                  <a:cubicBezTo>
                    <a:pt x="27" y="106"/>
                    <a:pt x="27" y="106"/>
                    <a:pt x="27" y="106"/>
                  </a:cubicBezTo>
                  <a:lnTo>
                    <a:pt x="27"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483871" y="-795874"/>
            <a:ext cx="4884403" cy="2080299"/>
            <a:chOff x="-483871" y="-795874"/>
            <a:chExt cx="4884403" cy="2080299"/>
          </a:xfrm>
        </p:grpSpPr>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52" name="文本框 51"/>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01165" y="2668993"/>
            <a:ext cx="2071155" cy="2074841"/>
            <a:chOff x="6933063" y="1392072"/>
            <a:chExt cx="1980000" cy="1980000"/>
          </a:xfrm>
        </p:grpSpPr>
        <p:sp>
          <p:nvSpPr>
            <p:cNvPr id="3" name="椭圆 2"/>
            <p:cNvSpPr/>
            <p:nvPr/>
          </p:nvSpPr>
          <p:spPr>
            <a:xfrm>
              <a:off x="6933063" y="1392072"/>
              <a:ext cx="1980000" cy="1980000"/>
            </a:xfrm>
            <a:prstGeom prst="ellipse">
              <a:avLst/>
            </a:prstGeom>
            <a:noFill/>
            <a:ln w="28575">
              <a:solidFill>
                <a:srgbClr val="559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7329384" y="2156917"/>
              <a:ext cx="1187356" cy="558045"/>
            </a:xfrm>
            <a:prstGeom prst="rect">
              <a:avLst/>
            </a:prstGeom>
            <a:noFill/>
            <a:ln>
              <a:noFill/>
            </a:ln>
          </p:spPr>
          <p:txBody>
            <a:bodyPr wrap="square" rtlCol="0">
              <a:spAutoFit/>
            </a:bodyPr>
            <a:lstStyle/>
            <a:p>
              <a:pPr algn="dist"/>
              <a:r>
                <a:rPr lang="en-US" altLang="zh-CN" sz="3200" dirty="0">
                  <a:solidFill>
                    <a:srgbClr val="000000"/>
                  </a:solidFill>
                </a:rPr>
                <a:t>TEXT</a:t>
              </a:r>
              <a:endParaRPr lang="zh-CN" altLang="en-US" sz="3200" dirty="0">
                <a:solidFill>
                  <a:srgbClr val="000000"/>
                </a:solidFill>
              </a:endParaRPr>
            </a:p>
          </p:txBody>
        </p:sp>
      </p:grpSp>
      <p:sp>
        <p:nvSpPr>
          <p:cNvPr id="2" name="椭圆 1"/>
          <p:cNvSpPr/>
          <p:nvPr/>
        </p:nvSpPr>
        <p:spPr>
          <a:xfrm>
            <a:off x="3192388" y="1683341"/>
            <a:ext cx="2880000" cy="2880000"/>
          </a:xfrm>
          <a:prstGeom prst="ellipse">
            <a:avLst/>
          </a:prstGeom>
          <a:blipFill dpi="0" rotWithShape="1">
            <a:blip r:embed="rId2"/>
            <a:srcRect/>
            <a:stretch>
              <a:fillRect l="-21000" t="1000" r="-19000" b="-2000"/>
            </a:stretch>
          </a:blipFill>
          <a:ln w="1524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3084388" y="4206508"/>
            <a:ext cx="1548000" cy="1548000"/>
          </a:xfrm>
          <a:prstGeom prst="ellipse">
            <a:avLst/>
          </a:prstGeom>
          <a:solidFill>
            <a:srgbClr val="559DE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 name="组合 16"/>
          <p:cNvGrpSpPr/>
          <p:nvPr/>
        </p:nvGrpSpPr>
        <p:grpSpPr>
          <a:xfrm>
            <a:off x="5238073" y="4743832"/>
            <a:ext cx="946099" cy="790093"/>
            <a:chOff x="5278205" y="4581140"/>
            <a:chExt cx="1657101" cy="1485789"/>
          </a:xfrm>
          <a:solidFill>
            <a:srgbClr val="559DE2"/>
          </a:solidFill>
        </p:grpSpPr>
        <p:sp>
          <p:nvSpPr>
            <p:cNvPr id="16" name="任意多边形 15"/>
            <p:cNvSpPr/>
            <p:nvPr/>
          </p:nvSpPr>
          <p:spPr>
            <a:xfrm>
              <a:off x="5278205" y="4581140"/>
              <a:ext cx="700732" cy="1485789"/>
            </a:xfrm>
            <a:custGeom>
              <a:avLst/>
              <a:gdLst/>
              <a:ahLst/>
              <a:cxnLst/>
              <a:rect l="l" t="t" r="r" b="b"/>
              <a:pathLst>
                <a:path w="700732" h="1485789">
                  <a:moveTo>
                    <a:pt x="0" y="0"/>
                  </a:moveTo>
                  <a:lnTo>
                    <a:pt x="700199" y="0"/>
                  </a:lnTo>
                  <a:lnTo>
                    <a:pt x="700199" y="563575"/>
                  </a:lnTo>
                  <a:cubicBezTo>
                    <a:pt x="711584" y="984833"/>
                    <a:pt x="540804" y="1292238"/>
                    <a:pt x="187858" y="1485789"/>
                  </a:cubicBezTo>
                  <a:lnTo>
                    <a:pt x="17078" y="1315008"/>
                  </a:lnTo>
                  <a:cubicBezTo>
                    <a:pt x="244785" y="1155613"/>
                    <a:pt x="358638" y="956370"/>
                    <a:pt x="358638" y="717277"/>
                  </a:cubicBezTo>
                  <a:cubicBezTo>
                    <a:pt x="210629" y="717277"/>
                    <a:pt x="91082"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6234574" y="4581140"/>
              <a:ext cx="700732" cy="1485789"/>
            </a:xfrm>
            <a:custGeom>
              <a:avLst/>
              <a:gdLst/>
              <a:ahLst/>
              <a:cxnLst/>
              <a:rect l="l" t="t" r="r" b="b"/>
              <a:pathLst>
                <a:path w="700732" h="1485789">
                  <a:moveTo>
                    <a:pt x="0" y="0"/>
                  </a:moveTo>
                  <a:lnTo>
                    <a:pt x="700199" y="0"/>
                  </a:lnTo>
                  <a:lnTo>
                    <a:pt x="700199" y="563575"/>
                  </a:lnTo>
                  <a:cubicBezTo>
                    <a:pt x="711585" y="984833"/>
                    <a:pt x="540804" y="1292238"/>
                    <a:pt x="187859" y="1485789"/>
                  </a:cubicBezTo>
                  <a:lnTo>
                    <a:pt x="0" y="1315008"/>
                  </a:lnTo>
                  <a:cubicBezTo>
                    <a:pt x="216322" y="1166999"/>
                    <a:pt x="335868" y="967755"/>
                    <a:pt x="358639" y="717277"/>
                  </a:cubicBezTo>
                  <a:cubicBezTo>
                    <a:pt x="210629" y="717277"/>
                    <a:pt x="91083"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8" name="文本框 17"/>
          <p:cNvSpPr txBox="1"/>
          <p:nvPr/>
        </p:nvSpPr>
        <p:spPr>
          <a:xfrm>
            <a:off x="6072388" y="2061587"/>
            <a:ext cx="4271749" cy="1569660"/>
          </a:xfrm>
          <a:prstGeom prst="rect">
            <a:avLst/>
          </a:prstGeom>
          <a:noFill/>
        </p:spPr>
        <p:txBody>
          <a:bodyPr wrap="square" rtlCol="0">
            <a:spAutoFit/>
          </a:bodyPr>
          <a:lstStyle/>
          <a:p>
            <a:pPr algn="r"/>
            <a:r>
              <a:rPr lang="en-US" altLang="zh-CN" sz="4800" b="1" dirty="0">
                <a:solidFill>
                  <a:srgbClr val="000000"/>
                </a:solidFill>
                <a:latin typeface="方正兰亭粗黑简体" panose="02000000000000000000" pitchFamily="2" charset="-122"/>
                <a:ea typeface="方正兰亭粗黑简体" panose="02000000000000000000" pitchFamily="2" charset="-122"/>
              </a:rPr>
              <a:t> Navigate </a:t>
            </a:r>
          </a:p>
          <a:p>
            <a:pPr algn="r"/>
            <a:r>
              <a:rPr lang="en-US" altLang="zh-CN" sz="4800" b="1" dirty="0">
                <a:solidFill>
                  <a:srgbClr val="000000"/>
                </a:solidFill>
                <a:latin typeface="方正兰亭粗黑简体" panose="02000000000000000000" pitchFamily="2" charset="-122"/>
                <a:ea typeface="方正兰亭粗黑简体" panose="02000000000000000000" pitchFamily="2" charset="-122"/>
              </a:rPr>
              <a:t> the Future</a:t>
            </a:r>
            <a:endParaRPr lang="zh-CN" altLang="en-US" sz="48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9" name="TextBox 29"/>
          <p:cNvSpPr txBox="1"/>
          <p:nvPr/>
        </p:nvSpPr>
        <p:spPr>
          <a:xfrm>
            <a:off x="7032457" y="3586839"/>
            <a:ext cx="3332593" cy="1169551"/>
          </a:xfrm>
          <a:prstGeom prst="rect">
            <a:avLst/>
          </a:prstGeom>
          <a:noFill/>
        </p:spPr>
        <p:txBody>
          <a:bodyPr wrap="square" rtlCol="0">
            <a:spAutoFit/>
          </a:bodyPr>
          <a:lstStyle/>
          <a:p>
            <a:pPr algn="r"/>
            <a:r>
              <a:rPr lang="en-US" altLang="zh-CN" sz="14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a:t>
            </a:r>
            <a:endParaRPr lang="zh-CN" altLang="en-US" sz="1400" dirty="0">
              <a:solidFill>
                <a:srgbClr val="000000"/>
              </a:solidFill>
              <a:latin typeface="华文细黑" panose="02010600040101010101" pitchFamily="2" charset="-122"/>
              <a:ea typeface="华文细黑" panose="02010600040101010101" pitchFamily="2" charset="-122"/>
            </a:endParaRPr>
          </a:p>
        </p:txBody>
      </p:sp>
      <p:sp>
        <p:nvSpPr>
          <p:cNvPr id="20" name="TextBox 29"/>
          <p:cNvSpPr txBox="1"/>
          <p:nvPr/>
        </p:nvSpPr>
        <p:spPr>
          <a:xfrm>
            <a:off x="7079785" y="4756390"/>
            <a:ext cx="3332593" cy="523220"/>
          </a:xfrm>
          <a:prstGeom prst="rect">
            <a:avLst/>
          </a:prstGeom>
          <a:noFill/>
        </p:spPr>
        <p:txBody>
          <a:bodyPr wrap="square" rtlCol="0">
            <a:spAutoFit/>
          </a:bodyPr>
          <a:lstStyle/>
          <a:p>
            <a:pPr algn="r"/>
            <a:r>
              <a:rPr lang="en-US" altLang="zh-CN" sz="14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400" dirty="0">
              <a:solidFill>
                <a:srgbClr val="000000"/>
              </a:solidFill>
              <a:latin typeface="华文细黑" panose="02010600040101010101" pitchFamily="2" charset="-122"/>
              <a:ea typeface="华文细黑" panose="02010600040101010101" pitchFamily="2" charset="-122"/>
            </a:endParaRPr>
          </a:p>
        </p:txBody>
      </p:sp>
      <p:grpSp>
        <p:nvGrpSpPr>
          <p:cNvPr id="21" name="组合 20"/>
          <p:cNvGrpSpPr/>
          <p:nvPr/>
        </p:nvGrpSpPr>
        <p:grpSpPr>
          <a:xfrm>
            <a:off x="3373420" y="4672525"/>
            <a:ext cx="986475" cy="765512"/>
            <a:chOff x="1326496" y="4283251"/>
            <a:chExt cx="1129493" cy="796573"/>
          </a:xfrm>
        </p:grpSpPr>
        <p:cxnSp>
          <p:nvCxnSpPr>
            <p:cNvPr id="22" name="直接连接符 21"/>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83871" y="-795874"/>
            <a:ext cx="4884403" cy="2080299"/>
            <a:chOff x="-483871" y="-795874"/>
            <a:chExt cx="4884403" cy="2080299"/>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40" name="文本框 39"/>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30232" t="62621" r="26693" b="10296"/>
          <a:stretch>
            <a:fillRect/>
          </a:stretch>
        </p:blipFill>
        <p:spPr>
          <a:xfrm rot="10800000">
            <a:off x="-4" y="-8192"/>
            <a:ext cx="12192003" cy="6880705"/>
          </a:xfrm>
          <a:custGeom>
            <a:avLst/>
            <a:gdLst>
              <a:gd name="connsiteX0" fmla="*/ 0 w 12192000"/>
              <a:gd name="connsiteY0" fmla="*/ 0 h 6088666"/>
              <a:gd name="connsiteX1" fmla="*/ 12192000 w 12192000"/>
              <a:gd name="connsiteY1" fmla="*/ 0 h 6088666"/>
              <a:gd name="connsiteX2" fmla="*/ 12192000 w 12192000"/>
              <a:gd name="connsiteY2" fmla="*/ 6088666 h 6088666"/>
              <a:gd name="connsiteX3" fmla="*/ 0 w 12192000"/>
              <a:gd name="connsiteY3" fmla="*/ 6088666 h 6088666"/>
              <a:gd name="connsiteX4" fmla="*/ 0 w 12192000"/>
              <a:gd name="connsiteY4" fmla="*/ 0 h 608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8666">
                <a:moveTo>
                  <a:pt x="0" y="0"/>
                </a:moveTo>
                <a:lnTo>
                  <a:pt x="12192000" y="0"/>
                </a:lnTo>
                <a:lnTo>
                  <a:pt x="12192000" y="6088666"/>
                </a:lnTo>
                <a:lnTo>
                  <a:pt x="0" y="6088666"/>
                </a:lnTo>
                <a:lnTo>
                  <a:pt x="0" y="0"/>
                </a:lnTo>
                <a:close/>
              </a:path>
            </a:pathLst>
          </a:custGeom>
        </p:spPr>
      </p:pic>
      <p:sp>
        <p:nvSpPr>
          <p:cNvPr id="7" name="文本框 6"/>
          <p:cNvSpPr txBox="1"/>
          <p:nvPr/>
        </p:nvSpPr>
        <p:spPr>
          <a:xfrm>
            <a:off x="4742924" y="1825847"/>
            <a:ext cx="2496277" cy="1323439"/>
          </a:xfrm>
          <a:prstGeom prst="rect">
            <a:avLst/>
          </a:prstGeom>
          <a:noFill/>
        </p:spPr>
        <p:txBody>
          <a:bodyPr wrap="square" rtlCol="0">
            <a:spAutoFit/>
          </a:bodyPr>
          <a:lstStyle/>
          <a:p>
            <a:pPr algn="dist"/>
            <a:r>
              <a:rPr lang="zh-CN" altLang="en-US" sz="8000" dirty="0">
                <a:solidFill>
                  <a:schemeClr val="bg1"/>
                </a:solidFill>
                <a:latin typeface="方正兰亭粗黑简体" panose="02000000000000000000" pitchFamily="2" charset="-122"/>
                <a:ea typeface="方正兰亭粗黑简体" panose="02000000000000000000" pitchFamily="2" charset="-122"/>
              </a:rPr>
              <a:t>致谢</a:t>
            </a:r>
          </a:p>
        </p:txBody>
      </p:sp>
      <p:cxnSp>
        <p:nvCxnSpPr>
          <p:cNvPr id="8" name="直接连接符 7"/>
          <p:cNvCxnSpPr/>
          <p:nvPr/>
        </p:nvCxnSpPr>
        <p:spPr>
          <a:xfrm>
            <a:off x="7335212" y="2501017"/>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878828" y="2501017"/>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150636" y="3325624"/>
            <a:ext cx="7680853" cy="1732915"/>
          </a:xfrm>
          <a:prstGeom prst="rect">
            <a:avLst/>
          </a:prstGeom>
          <a:noFill/>
        </p:spPr>
        <p:txBody>
          <a:bodyPr wrap="square" rtlCol="0">
            <a:spAutoFit/>
          </a:bodyPr>
          <a:lstStyle/>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感谢母校提供的学习与实践的机会</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感谢导师团队，特别感谢某某老师给与的耐心指导</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感谢同学以及舍友的帮助</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感谢答辩评审！</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3913736" y="3373743"/>
            <a:ext cx="4050148" cy="830997"/>
          </a:xfrm>
          <a:prstGeom prst="rect">
            <a:avLst/>
          </a:prstGeom>
          <a:noFill/>
        </p:spPr>
        <p:txBody>
          <a:bodyPr wrap="square" rtlCol="0">
            <a:spAutoFit/>
          </a:bodyPr>
          <a:lstStyle/>
          <a:p>
            <a:r>
              <a:rPr lang="zh-CN" altLang="en-US" sz="4800" b="1" dirty="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论文背景</a:t>
            </a:r>
            <a:r>
              <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简介</a:t>
            </a:r>
          </a:p>
        </p:txBody>
      </p: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a:solidFill>
                  <a:srgbClr val="000000"/>
                </a:solidFill>
                <a:latin typeface="方正兰亭粗黑简体" panose="02000000000000000000" pitchFamily="2" charset="-122"/>
                <a:ea typeface="方正兰亭粗黑简体" panose="02000000000000000000" pitchFamily="2" charset="-122"/>
              </a:rPr>
              <a:t>01</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5" name="文本框 3"/>
          <p:cNvSpPr>
            <a:spLocks noChangeArrowheads="1"/>
          </p:cNvSpPr>
          <p:nvPr/>
        </p:nvSpPr>
        <p:spPr bwMode="auto">
          <a:xfrm>
            <a:off x="1208536" y="2506159"/>
            <a:ext cx="3104156" cy="646331"/>
          </a:xfrm>
          <a:prstGeom prst="rect">
            <a:avLst/>
          </a:prstGeom>
          <a:solidFill>
            <a:srgbClr val="559DE2"/>
          </a:solidFill>
          <a:ln w="9525">
            <a:noFill/>
            <a:miter lim="800000"/>
          </a:ln>
        </p:spPr>
        <p:txBody>
          <a:bodyPr wrap="square" lIns="91440" tIns="45720" rIns="91440" bIns="45720">
            <a:spAutoFit/>
          </a:bodyPr>
          <a:lstStyle/>
          <a:p>
            <a:pPr algn="dist"/>
            <a:r>
              <a:rPr lang="zh-CN" altLang="en-US" sz="3600" dirty="0">
                <a:solidFill>
                  <a:schemeClr val="bg1"/>
                </a:solidFill>
                <a:latin typeface="方正兰亭粗黑简体" panose="02000000000000000000" pitchFamily="2" charset="-122"/>
                <a:ea typeface="方正兰亭粗黑简体" panose="02000000000000000000" pitchFamily="2" charset="-122"/>
                <a:sym typeface="Segoe UI" panose="020B0502040204020203" pitchFamily="34" charset="0"/>
              </a:rPr>
              <a:t>论文背景研究</a:t>
            </a:r>
          </a:p>
        </p:txBody>
      </p:sp>
      <p:sp>
        <p:nvSpPr>
          <p:cNvPr id="23596" name="矩形 4"/>
          <p:cNvSpPr>
            <a:spLocks noChangeArrowheads="1"/>
          </p:cNvSpPr>
          <p:nvPr/>
        </p:nvSpPr>
        <p:spPr bwMode="auto">
          <a:xfrm>
            <a:off x="1126648" y="3307687"/>
            <a:ext cx="5238787" cy="2336537"/>
          </a:xfrm>
          <a:prstGeom prst="rect">
            <a:avLst/>
          </a:prstGeom>
          <a:noFill/>
          <a:ln w="9525">
            <a:noFill/>
            <a:miter lim="800000"/>
          </a:ln>
        </p:spPr>
        <p:txBody>
          <a:bodyPr wrap="square" lIns="91440" tIns="45720" rIns="91440" bIns="45720">
            <a:spAutoFit/>
          </a:bodyPr>
          <a:lstStyle/>
          <a:p>
            <a:pPr>
              <a:lnSpc>
                <a:spcPts val="2500"/>
              </a:lnSpc>
            </a:pPr>
            <a:r>
              <a:rPr lang="en-US" altLang="zh-CN" sz="16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If it is not real text. If it is not real text. A designer can use default text to simulate what text would look like. If it is not real text. If it is not real text. A designer can use default text to simulate what text would look like. If it is not real text. If it is not real text. </a:t>
            </a:r>
          </a:p>
        </p:txBody>
      </p:sp>
      <p:grpSp>
        <p:nvGrpSpPr>
          <p:cNvPr id="113" name="组合 112"/>
          <p:cNvGrpSpPr/>
          <p:nvPr/>
        </p:nvGrpSpPr>
        <p:grpSpPr>
          <a:xfrm>
            <a:off x="6074313" y="1483406"/>
            <a:ext cx="5348655" cy="4285728"/>
            <a:chOff x="1904439" y="-355318"/>
            <a:chExt cx="5664201" cy="4060831"/>
          </a:xfrm>
        </p:grpSpPr>
        <p:sp>
          <p:nvSpPr>
            <p:cNvPr id="114" name="Rectangle 5"/>
            <p:cNvSpPr>
              <a:spLocks noChangeArrowheads="1"/>
            </p:cNvSpPr>
            <p:nvPr/>
          </p:nvSpPr>
          <p:spPr bwMode="auto">
            <a:xfrm>
              <a:off x="3501464" y="790859"/>
              <a:ext cx="31750" cy="479426"/>
            </a:xfrm>
            <a:prstGeom prst="rect">
              <a:avLst/>
            </a:prstGeom>
            <a:solidFill>
              <a:srgbClr val="2914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5" name="Freeform 6"/>
            <p:cNvSpPr/>
            <p:nvPr/>
          </p:nvSpPr>
          <p:spPr bwMode="auto">
            <a:xfrm>
              <a:off x="3531627" y="790859"/>
              <a:ext cx="339725" cy="177800"/>
            </a:xfrm>
            <a:custGeom>
              <a:avLst/>
              <a:gdLst>
                <a:gd name="T0" fmla="*/ 214 w 214"/>
                <a:gd name="T1" fmla="*/ 112 h 112"/>
                <a:gd name="T2" fmla="*/ 0 w 214"/>
                <a:gd name="T3" fmla="*/ 112 h 112"/>
                <a:gd name="T4" fmla="*/ 0 w 214"/>
                <a:gd name="T5" fmla="*/ 0 h 112"/>
                <a:gd name="T6" fmla="*/ 214 w 214"/>
                <a:gd name="T7" fmla="*/ 0 h 112"/>
                <a:gd name="T8" fmla="*/ 131 w 214"/>
                <a:gd name="T9" fmla="*/ 56 h 112"/>
                <a:gd name="T10" fmla="*/ 214 w 214"/>
                <a:gd name="T11" fmla="*/ 112 h 112"/>
              </a:gdLst>
              <a:ahLst/>
              <a:cxnLst>
                <a:cxn ang="0">
                  <a:pos x="T0" y="T1"/>
                </a:cxn>
                <a:cxn ang="0">
                  <a:pos x="T2" y="T3"/>
                </a:cxn>
                <a:cxn ang="0">
                  <a:pos x="T4" y="T5"/>
                </a:cxn>
                <a:cxn ang="0">
                  <a:pos x="T6" y="T7"/>
                </a:cxn>
                <a:cxn ang="0">
                  <a:pos x="T8" y="T9"/>
                </a:cxn>
                <a:cxn ang="0">
                  <a:pos x="T10" y="T11"/>
                </a:cxn>
              </a:cxnLst>
              <a:rect l="0" t="0" r="r" b="b"/>
              <a:pathLst>
                <a:path w="214" h="112">
                  <a:moveTo>
                    <a:pt x="214" y="112"/>
                  </a:moveTo>
                  <a:lnTo>
                    <a:pt x="0" y="112"/>
                  </a:lnTo>
                  <a:lnTo>
                    <a:pt x="0" y="0"/>
                  </a:lnTo>
                  <a:lnTo>
                    <a:pt x="214" y="0"/>
                  </a:lnTo>
                  <a:lnTo>
                    <a:pt x="131" y="56"/>
                  </a:lnTo>
                  <a:lnTo>
                    <a:pt x="214" y="112"/>
                  </a:lnTo>
                  <a:close/>
                </a:path>
              </a:pathLst>
            </a:custGeom>
            <a:solidFill>
              <a:srgbClr val="E44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6" name="Freeform 7"/>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6" h="1265">
                  <a:moveTo>
                    <a:pt x="561" y="0"/>
                  </a:moveTo>
                  <a:lnTo>
                    <a:pt x="0" y="1265"/>
                  </a:lnTo>
                  <a:lnTo>
                    <a:pt x="946" y="1265"/>
                  </a:lnTo>
                  <a:lnTo>
                    <a:pt x="946" y="0"/>
                  </a:lnTo>
                  <a:lnTo>
                    <a:pt x="561" y="0"/>
                  </a:lnTo>
                  <a:close/>
                </a:path>
              </a:pathLst>
            </a:custGeom>
            <a:solidFill>
              <a:srgbClr val="36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7" name="Freeform 8"/>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6" h="1265">
                  <a:moveTo>
                    <a:pt x="561" y="0"/>
                  </a:moveTo>
                  <a:lnTo>
                    <a:pt x="0" y="1265"/>
                  </a:lnTo>
                  <a:lnTo>
                    <a:pt x="946" y="1265"/>
                  </a:lnTo>
                  <a:lnTo>
                    <a:pt x="946"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8" name="Freeform 9"/>
            <p:cNvSpPr/>
            <p:nvPr/>
          </p:nvSpPr>
          <p:spPr bwMode="auto">
            <a:xfrm>
              <a:off x="4909577" y="1013109"/>
              <a:ext cx="1492250" cy="2008190"/>
            </a:xfrm>
            <a:custGeom>
              <a:avLst/>
              <a:gdLst>
                <a:gd name="T0" fmla="*/ 379 w 940"/>
                <a:gd name="T1" fmla="*/ 0 h 1265"/>
                <a:gd name="T2" fmla="*/ 0 w 940"/>
                <a:gd name="T3" fmla="*/ 0 h 1265"/>
                <a:gd name="T4" fmla="*/ 0 w 940"/>
                <a:gd name="T5" fmla="*/ 1265 h 1265"/>
                <a:gd name="T6" fmla="*/ 940 w 940"/>
                <a:gd name="T7" fmla="*/ 1265 h 1265"/>
                <a:gd name="T8" fmla="*/ 379 w 940"/>
                <a:gd name="T9" fmla="*/ 0 h 1265"/>
              </a:gdLst>
              <a:ahLst/>
              <a:cxnLst>
                <a:cxn ang="0">
                  <a:pos x="T0" y="T1"/>
                </a:cxn>
                <a:cxn ang="0">
                  <a:pos x="T2" y="T3"/>
                </a:cxn>
                <a:cxn ang="0">
                  <a:pos x="T4" y="T5"/>
                </a:cxn>
                <a:cxn ang="0">
                  <a:pos x="T6" y="T7"/>
                </a:cxn>
                <a:cxn ang="0">
                  <a:pos x="T8" y="T9"/>
                </a:cxn>
              </a:cxnLst>
              <a:rect l="0" t="0" r="r" b="b"/>
              <a:pathLst>
                <a:path w="940" h="1265">
                  <a:moveTo>
                    <a:pt x="379" y="0"/>
                  </a:moveTo>
                  <a:lnTo>
                    <a:pt x="0" y="0"/>
                  </a:lnTo>
                  <a:lnTo>
                    <a:pt x="0" y="1265"/>
                  </a:lnTo>
                  <a:lnTo>
                    <a:pt x="940" y="1265"/>
                  </a:lnTo>
                  <a:lnTo>
                    <a:pt x="379" y="0"/>
                  </a:lnTo>
                  <a:close/>
                </a:path>
              </a:pathLst>
            </a:custGeom>
            <a:solidFill>
              <a:srgbClr val="2F3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9" name="Freeform 10"/>
            <p:cNvSpPr/>
            <p:nvPr/>
          </p:nvSpPr>
          <p:spPr bwMode="auto">
            <a:xfrm>
              <a:off x="4225364" y="-352143"/>
              <a:ext cx="692150" cy="1614490"/>
            </a:xfrm>
            <a:custGeom>
              <a:avLst/>
              <a:gdLst>
                <a:gd name="T0" fmla="*/ 0 w 348"/>
                <a:gd name="T1" fmla="*/ 780 h 812"/>
                <a:gd name="T2" fmla="*/ 215 w 348"/>
                <a:gd name="T3" fmla="*/ 700 h 812"/>
                <a:gd name="T4" fmla="*/ 348 w 348"/>
                <a:gd name="T5" fmla="*/ 783 h 812"/>
                <a:gd name="T6" fmla="*/ 344 w 348"/>
                <a:gd name="T7" fmla="*/ 0 h 812"/>
                <a:gd name="T8" fmla="*/ 0 w 348"/>
                <a:gd name="T9" fmla="*/ 780 h 812"/>
              </a:gdLst>
              <a:ahLst/>
              <a:cxnLst>
                <a:cxn ang="0">
                  <a:pos x="T0" y="T1"/>
                </a:cxn>
                <a:cxn ang="0">
                  <a:pos x="T2" y="T3"/>
                </a:cxn>
                <a:cxn ang="0">
                  <a:pos x="T4" y="T5"/>
                </a:cxn>
                <a:cxn ang="0">
                  <a:pos x="T6" y="T7"/>
                </a:cxn>
                <a:cxn ang="0">
                  <a:pos x="T8" y="T9"/>
                </a:cxn>
              </a:cxnLst>
              <a:rect l="0" t="0" r="r" b="b"/>
              <a:pathLst>
                <a:path w="348" h="812">
                  <a:moveTo>
                    <a:pt x="0" y="780"/>
                  </a:moveTo>
                  <a:cubicBezTo>
                    <a:pt x="133" y="812"/>
                    <a:pt x="215" y="700"/>
                    <a:pt x="215" y="700"/>
                  </a:cubicBezTo>
                  <a:cubicBezTo>
                    <a:pt x="215" y="700"/>
                    <a:pt x="242" y="780"/>
                    <a:pt x="348" y="783"/>
                  </a:cubicBezTo>
                  <a:cubicBezTo>
                    <a:pt x="344" y="0"/>
                    <a:pt x="344" y="0"/>
                    <a:pt x="344" y="0"/>
                  </a:cubicBezTo>
                  <a:lnTo>
                    <a:pt x="0" y="78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0" name="Freeform 11"/>
            <p:cNvSpPr/>
            <p:nvPr/>
          </p:nvSpPr>
          <p:spPr bwMode="auto">
            <a:xfrm>
              <a:off x="4909577" y="-355318"/>
              <a:ext cx="681038" cy="1612902"/>
            </a:xfrm>
            <a:custGeom>
              <a:avLst/>
              <a:gdLst>
                <a:gd name="T0" fmla="*/ 0 w 343"/>
                <a:gd name="T1" fmla="*/ 0 h 811"/>
                <a:gd name="T2" fmla="*/ 0 w 343"/>
                <a:gd name="T3" fmla="*/ 1 h 811"/>
                <a:gd name="T4" fmla="*/ 0 w 343"/>
                <a:gd name="T5" fmla="*/ 784 h 811"/>
                <a:gd name="T6" fmla="*/ 7 w 343"/>
                <a:gd name="T7" fmla="*/ 785 h 811"/>
                <a:gd name="T8" fmla="*/ 141 w 343"/>
                <a:gd name="T9" fmla="*/ 708 h 811"/>
                <a:gd name="T10" fmla="*/ 343 w 343"/>
                <a:gd name="T11" fmla="*/ 777 h 811"/>
                <a:gd name="T12" fmla="*/ 0 w 343"/>
                <a:gd name="T13" fmla="*/ 0 h 811"/>
              </a:gdLst>
              <a:ahLst/>
              <a:cxnLst>
                <a:cxn ang="0">
                  <a:pos x="T0" y="T1"/>
                </a:cxn>
                <a:cxn ang="0">
                  <a:pos x="T2" y="T3"/>
                </a:cxn>
                <a:cxn ang="0">
                  <a:pos x="T4" y="T5"/>
                </a:cxn>
                <a:cxn ang="0">
                  <a:pos x="T6" y="T7"/>
                </a:cxn>
                <a:cxn ang="0">
                  <a:pos x="T8" y="T9"/>
                </a:cxn>
                <a:cxn ang="0">
                  <a:pos x="T10" y="T11"/>
                </a:cxn>
                <a:cxn ang="0">
                  <a:pos x="T12" y="T13"/>
                </a:cxn>
              </a:cxnLst>
              <a:rect l="0" t="0" r="r" b="b"/>
              <a:pathLst>
                <a:path w="343" h="811">
                  <a:moveTo>
                    <a:pt x="0" y="0"/>
                  </a:moveTo>
                  <a:cubicBezTo>
                    <a:pt x="0" y="1"/>
                    <a:pt x="0" y="1"/>
                    <a:pt x="0" y="1"/>
                  </a:cubicBezTo>
                  <a:cubicBezTo>
                    <a:pt x="0" y="784"/>
                    <a:pt x="0" y="784"/>
                    <a:pt x="0" y="784"/>
                  </a:cubicBezTo>
                  <a:cubicBezTo>
                    <a:pt x="2" y="785"/>
                    <a:pt x="4" y="785"/>
                    <a:pt x="7" y="785"/>
                  </a:cubicBezTo>
                  <a:cubicBezTo>
                    <a:pt x="118" y="785"/>
                    <a:pt x="141" y="708"/>
                    <a:pt x="141" y="708"/>
                  </a:cubicBezTo>
                  <a:cubicBezTo>
                    <a:pt x="141" y="708"/>
                    <a:pt x="199" y="811"/>
                    <a:pt x="343" y="777"/>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1" name="Freeform 12"/>
            <p:cNvSpPr/>
            <p:nvPr/>
          </p:nvSpPr>
          <p:spPr bwMode="auto">
            <a:xfrm>
              <a:off x="5046102" y="1889410"/>
              <a:ext cx="1198563" cy="1603377"/>
            </a:xfrm>
            <a:custGeom>
              <a:avLst/>
              <a:gdLst>
                <a:gd name="T0" fmla="*/ 447 w 755"/>
                <a:gd name="T1" fmla="*/ 0 h 1010"/>
                <a:gd name="T2" fmla="*/ 0 w 755"/>
                <a:gd name="T3" fmla="*/ 1010 h 1010"/>
                <a:gd name="T4" fmla="*/ 750 w 755"/>
                <a:gd name="T5" fmla="*/ 1010 h 1010"/>
                <a:gd name="T6" fmla="*/ 755 w 755"/>
                <a:gd name="T7" fmla="*/ 0 h 1010"/>
                <a:gd name="T8" fmla="*/ 447 w 755"/>
                <a:gd name="T9" fmla="*/ 0 h 1010"/>
              </a:gdLst>
              <a:ahLst/>
              <a:cxnLst>
                <a:cxn ang="0">
                  <a:pos x="T0" y="T1"/>
                </a:cxn>
                <a:cxn ang="0">
                  <a:pos x="T2" y="T3"/>
                </a:cxn>
                <a:cxn ang="0">
                  <a:pos x="T4" y="T5"/>
                </a:cxn>
                <a:cxn ang="0">
                  <a:pos x="T6" y="T7"/>
                </a:cxn>
                <a:cxn ang="0">
                  <a:pos x="T8" y="T9"/>
                </a:cxn>
              </a:cxnLst>
              <a:rect l="0" t="0" r="r" b="b"/>
              <a:pathLst>
                <a:path w="755" h="1010">
                  <a:moveTo>
                    <a:pt x="447" y="0"/>
                  </a:moveTo>
                  <a:lnTo>
                    <a:pt x="0" y="1010"/>
                  </a:lnTo>
                  <a:lnTo>
                    <a:pt x="750" y="1010"/>
                  </a:lnTo>
                  <a:lnTo>
                    <a:pt x="755" y="0"/>
                  </a:lnTo>
                  <a:lnTo>
                    <a:pt x="447" y="0"/>
                  </a:lnTo>
                  <a:close/>
                </a:path>
              </a:pathLst>
            </a:custGeom>
            <a:solidFill>
              <a:srgbClr val="41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2" name="Freeform 13"/>
            <p:cNvSpPr/>
            <p:nvPr/>
          </p:nvSpPr>
          <p:spPr bwMode="auto">
            <a:xfrm>
              <a:off x="6236727" y="1889410"/>
              <a:ext cx="1193800" cy="1603377"/>
            </a:xfrm>
            <a:custGeom>
              <a:avLst/>
              <a:gdLst>
                <a:gd name="T0" fmla="*/ 305 w 752"/>
                <a:gd name="T1" fmla="*/ 0 h 1010"/>
                <a:gd name="T2" fmla="*/ 0 w 752"/>
                <a:gd name="T3" fmla="*/ 0 h 1010"/>
                <a:gd name="T4" fmla="*/ 0 w 752"/>
                <a:gd name="T5" fmla="*/ 1010 h 1010"/>
                <a:gd name="T6" fmla="*/ 752 w 752"/>
                <a:gd name="T7" fmla="*/ 1010 h 1010"/>
                <a:gd name="T8" fmla="*/ 305 w 752"/>
                <a:gd name="T9" fmla="*/ 0 h 1010"/>
              </a:gdLst>
              <a:ahLst/>
              <a:cxnLst>
                <a:cxn ang="0">
                  <a:pos x="T0" y="T1"/>
                </a:cxn>
                <a:cxn ang="0">
                  <a:pos x="T2" y="T3"/>
                </a:cxn>
                <a:cxn ang="0">
                  <a:pos x="T4" y="T5"/>
                </a:cxn>
                <a:cxn ang="0">
                  <a:pos x="T6" y="T7"/>
                </a:cxn>
                <a:cxn ang="0">
                  <a:pos x="T8" y="T9"/>
                </a:cxn>
              </a:cxnLst>
              <a:rect l="0" t="0" r="r" b="b"/>
              <a:pathLst>
                <a:path w="752" h="1010">
                  <a:moveTo>
                    <a:pt x="305" y="0"/>
                  </a:moveTo>
                  <a:lnTo>
                    <a:pt x="0" y="0"/>
                  </a:lnTo>
                  <a:lnTo>
                    <a:pt x="0" y="1010"/>
                  </a:lnTo>
                  <a:lnTo>
                    <a:pt x="752" y="1010"/>
                  </a:lnTo>
                  <a:lnTo>
                    <a:pt x="305"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3" name="Freeform 14"/>
            <p:cNvSpPr/>
            <p:nvPr/>
          </p:nvSpPr>
          <p:spPr bwMode="auto">
            <a:xfrm>
              <a:off x="5692214" y="798796"/>
              <a:ext cx="552450" cy="1287464"/>
            </a:xfrm>
            <a:custGeom>
              <a:avLst/>
              <a:gdLst>
                <a:gd name="T0" fmla="*/ 0 w 278"/>
                <a:gd name="T1" fmla="*/ 623 h 648"/>
                <a:gd name="T2" fmla="*/ 172 w 278"/>
                <a:gd name="T3" fmla="*/ 559 h 648"/>
                <a:gd name="T4" fmla="*/ 278 w 278"/>
                <a:gd name="T5" fmla="*/ 626 h 648"/>
                <a:gd name="T6" fmla="*/ 274 w 278"/>
                <a:gd name="T7" fmla="*/ 0 h 648"/>
                <a:gd name="T8" fmla="*/ 0 w 278"/>
                <a:gd name="T9" fmla="*/ 623 h 648"/>
              </a:gdLst>
              <a:ahLst/>
              <a:cxnLst>
                <a:cxn ang="0">
                  <a:pos x="T0" y="T1"/>
                </a:cxn>
                <a:cxn ang="0">
                  <a:pos x="T2" y="T3"/>
                </a:cxn>
                <a:cxn ang="0">
                  <a:pos x="T4" y="T5"/>
                </a:cxn>
                <a:cxn ang="0">
                  <a:pos x="T6" y="T7"/>
                </a:cxn>
                <a:cxn ang="0">
                  <a:pos x="T8" y="T9"/>
                </a:cxn>
              </a:cxnLst>
              <a:rect l="0" t="0" r="r" b="b"/>
              <a:pathLst>
                <a:path w="278" h="648">
                  <a:moveTo>
                    <a:pt x="0" y="623"/>
                  </a:moveTo>
                  <a:cubicBezTo>
                    <a:pt x="106" y="648"/>
                    <a:pt x="172" y="559"/>
                    <a:pt x="172" y="559"/>
                  </a:cubicBezTo>
                  <a:cubicBezTo>
                    <a:pt x="172" y="559"/>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4" name="Freeform 15"/>
            <p:cNvSpPr/>
            <p:nvPr/>
          </p:nvSpPr>
          <p:spPr bwMode="auto">
            <a:xfrm>
              <a:off x="6236727" y="795621"/>
              <a:ext cx="546100" cy="1289052"/>
            </a:xfrm>
            <a:custGeom>
              <a:avLst/>
              <a:gdLst>
                <a:gd name="T0" fmla="*/ 0 w 274"/>
                <a:gd name="T1" fmla="*/ 0 h 648"/>
                <a:gd name="T2" fmla="*/ 0 w 274"/>
                <a:gd name="T3" fmla="*/ 1 h 648"/>
                <a:gd name="T4" fmla="*/ 0 w 274"/>
                <a:gd name="T5" fmla="*/ 627 h 648"/>
                <a:gd name="T6" fmla="*/ 6 w 274"/>
                <a:gd name="T7" fmla="*/ 627 h 648"/>
                <a:gd name="T8" fmla="*/ 113 w 274"/>
                <a:gd name="T9" fmla="*/ 566 h 648"/>
                <a:gd name="T10" fmla="*/ 274 w 274"/>
                <a:gd name="T11" fmla="*/ 621 h 648"/>
                <a:gd name="T12" fmla="*/ 0 w 274"/>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274" h="648">
                  <a:moveTo>
                    <a:pt x="0" y="0"/>
                  </a:moveTo>
                  <a:cubicBezTo>
                    <a:pt x="0" y="1"/>
                    <a:pt x="0" y="1"/>
                    <a:pt x="0" y="1"/>
                  </a:cubicBezTo>
                  <a:cubicBezTo>
                    <a:pt x="0" y="627"/>
                    <a:pt x="0" y="627"/>
                    <a:pt x="0" y="627"/>
                  </a:cubicBezTo>
                  <a:cubicBezTo>
                    <a:pt x="2" y="627"/>
                    <a:pt x="4" y="627"/>
                    <a:pt x="6" y="627"/>
                  </a:cubicBezTo>
                  <a:cubicBezTo>
                    <a:pt x="95" y="627"/>
                    <a:pt x="113" y="566"/>
                    <a:pt x="113" y="566"/>
                  </a:cubicBezTo>
                  <a:cubicBezTo>
                    <a:pt x="113" y="566"/>
                    <a:pt x="159" y="648"/>
                    <a:pt x="274" y="621"/>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5" name="Freeform 16"/>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close/>
                </a:path>
              </a:pathLst>
            </a:custGeom>
            <a:solidFill>
              <a:srgbClr val="41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6" name="Freeform 17"/>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7" name="Freeform 18"/>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8" name="Freeform 19"/>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9" name="Freeform 20"/>
            <p:cNvSpPr/>
            <p:nvPr/>
          </p:nvSpPr>
          <p:spPr bwMode="auto">
            <a:xfrm>
              <a:off x="2826777" y="830546"/>
              <a:ext cx="554038" cy="1290639"/>
            </a:xfrm>
            <a:custGeom>
              <a:avLst/>
              <a:gdLst>
                <a:gd name="T0" fmla="*/ 0 w 278"/>
                <a:gd name="T1" fmla="*/ 623 h 649"/>
                <a:gd name="T2" fmla="*/ 172 w 278"/>
                <a:gd name="T3" fmla="*/ 560 h 649"/>
                <a:gd name="T4" fmla="*/ 278 w 278"/>
                <a:gd name="T5" fmla="*/ 626 h 649"/>
                <a:gd name="T6" fmla="*/ 274 w 278"/>
                <a:gd name="T7" fmla="*/ 0 h 649"/>
                <a:gd name="T8" fmla="*/ 0 w 278"/>
                <a:gd name="T9" fmla="*/ 623 h 649"/>
              </a:gdLst>
              <a:ahLst/>
              <a:cxnLst>
                <a:cxn ang="0">
                  <a:pos x="T0" y="T1"/>
                </a:cxn>
                <a:cxn ang="0">
                  <a:pos x="T2" y="T3"/>
                </a:cxn>
                <a:cxn ang="0">
                  <a:pos x="T4" y="T5"/>
                </a:cxn>
                <a:cxn ang="0">
                  <a:pos x="T6" y="T7"/>
                </a:cxn>
                <a:cxn ang="0">
                  <a:pos x="T8" y="T9"/>
                </a:cxn>
              </a:cxnLst>
              <a:rect l="0" t="0" r="r" b="b"/>
              <a:pathLst>
                <a:path w="278" h="649">
                  <a:moveTo>
                    <a:pt x="0" y="623"/>
                  </a:moveTo>
                  <a:cubicBezTo>
                    <a:pt x="106" y="649"/>
                    <a:pt x="172" y="560"/>
                    <a:pt x="172" y="560"/>
                  </a:cubicBezTo>
                  <a:cubicBezTo>
                    <a:pt x="172" y="560"/>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0" name="Freeform 21"/>
            <p:cNvSpPr/>
            <p:nvPr/>
          </p:nvSpPr>
          <p:spPr bwMode="auto">
            <a:xfrm>
              <a:off x="3372877" y="830546"/>
              <a:ext cx="544513" cy="1285877"/>
            </a:xfrm>
            <a:custGeom>
              <a:avLst/>
              <a:gdLst>
                <a:gd name="T0" fmla="*/ 0 w 274"/>
                <a:gd name="T1" fmla="*/ 0 h 647"/>
                <a:gd name="T2" fmla="*/ 0 w 274"/>
                <a:gd name="T3" fmla="*/ 0 h 647"/>
                <a:gd name="T4" fmla="*/ 0 w 274"/>
                <a:gd name="T5" fmla="*/ 626 h 647"/>
                <a:gd name="T6" fmla="*/ 2 w 274"/>
                <a:gd name="T7" fmla="*/ 626 h 647"/>
                <a:gd name="T8" fmla="*/ 113 w 274"/>
                <a:gd name="T9" fmla="*/ 565 h 647"/>
                <a:gd name="T10" fmla="*/ 274 w 274"/>
                <a:gd name="T11" fmla="*/ 620 h 647"/>
                <a:gd name="T12" fmla="*/ 0 w 274"/>
                <a:gd name="T13" fmla="*/ 0 h 647"/>
              </a:gdLst>
              <a:ahLst/>
              <a:cxnLst>
                <a:cxn ang="0">
                  <a:pos x="T0" y="T1"/>
                </a:cxn>
                <a:cxn ang="0">
                  <a:pos x="T2" y="T3"/>
                </a:cxn>
                <a:cxn ang="0">
                  <a:pos x="T4" y="T5"/>
                </a:cxn>
                <a:cxn ang="0">
                  <a:pos x="T6" y="T7"/>
                </a:cxn>
                <a:cxn ang="0">
                  <a:pos x="T8" y="T9"/>
                </a:cxn>
                <a:cxn ang="0">
                  <a:pos x="T10" y="T11"/>
                </a:cxn>
                <a:cxn ang="0">
                  <a:pos x="T12" y="T13"/>
                </a:cxn>
              </a:cxnLst>
              <a:rect l="0" t="0" r="r" b="b"/>
              <a:pathLst>
                <a:path w="274" h="647">
                  <a:moveTo>
                    <a:pt x="0" y="0"/>
                  </a:moveTo>
                  <a:cubicBezTo>
                    <a:pt x="0" y="0"/>
                    <a:pt x="0" y="0"/>
                    <a:pt x="0" y="0"/>
                  </a:cubicBezTo>
                  <a:cubicBezTo>
                    <a:pt x="0" y="626"/>
                    <a:pt x="0" y="626"/>
                    <a:pt x="0" y="626"/>
                  </a:cubicBezTo>
                  <a:cubicBezTo>
                    <a:pt x="2" y="626"/>
                    <a:pt x="0" y="626"/>
                    <a:pt x="2" y="626"/>
                  </a:cubicBezTo>
                  <a:cubicBezTo>
                    <a:pt x="91" y="626"/>
                    <a:pt x="113" y="565"/>
                    <a:pt x="113" y="565"/>
                  </a:cubicBezTo>
                  <a:cubicBezTo>
                    <a:pt x="113" y="565"/>
                    <a:pt x="159" y="647"/>
                    <a:pt x="274" y="620"/>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1" name="Freeform 22"/>
            <p:cNvSpPr/>
            <p:nvPr/>
          </p:nvSpPr>
          <p:spPr bwMode="auto">
            <a:xfrm>
              <a:off x="3252227" y="2502186"/>
              <a:ext cx="4316413" cy="1106489"/>
            </a:xfrm>
            <a:custGeom>
              <a:avLst/>
              <a:gdLst>
                <a:gd name="T0" fmla="*/ 2171 w 2171"/>
                <a:gd name="T1" fmla="*/ 556 h 556"/>
                <a:gd name="T2" fmla="*/ 0 w 2171"/>
                <a:gd name="T3" fmla="*/ 556 h 556"/>
                <a:gd name="T4" fmla="*/ 1113 w 2171"/>
                <a:gd name="T5" fmla="*/ 0 h 556"/>
                <a:gd name="T6" fmla="*/ 2171 w 2171"/>
                <a:gd name="T7" fmla="*/ 556 h 556"/>
              </a:gdLst>
              <a:ahLst/>
              <a:cxnLst>
                <a:cxn ang="0">
                  <a:pos x="T0" y="T1"/>
                </a:cxn>
                <a:cxn ang="0">
                  <a:pos x="T2" y="T3"/>
                </a:cxn>
                <a:cxn ang="0">
                  <a:pos x="T4" y="T5"/>
                </a:cxn>
                <a:cxn ang="0">
                  <a:pos x="T6" y="T7"/>
                </a:cxn>
              </a:cxnLst>
              <a:rect l="0" t="0" r="r" b="b"/>
              <a:pathLst>
                <a:path w="2171" h="556">
                  <a:moveTo>
                    <a:pt x="2171" y="556"/>
                  </a:moveTo>
                  <a:cubicBezTo>
                    <a:pt x="0" y="556"/>
                    <a:pt x="0" y="556"/>
                    <a:pt x="0" y="556"/>
                  </a:cubicBezTo>
                  <a:cubicBezTo>
                    <a:pt x="0" y="556"/>
                    <a:pt x="514" y="0"/>
                    <a:pt x="1113" y="0"/>
                  </a:cubicBezTo>
                  <a:cubicBezTo>
                    <a:pt x="1712" y="0"/>
                    <a:pt x="2171" y="556"/>
                    <a:pt x="2171" y="556"/>
                  </a:cubicBezTo>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2" name="Freeform 23"/>
            <p:cNvSpPr/>
            <p:nvPr/>
          </p:nvSpPr>
          <p:spPr bwMode="auto">
            <a:xfrm>
              <a:off x="4226952" y="2075148"/>
              <a:ext cx="171450" cy="738189"/>
            </a:xfrm>
            <a:custGeom>
              <a:avLst/>
              <a:gdLst>
                <a:gd name="T0" fmla="*/ 107 w 108"/>
                <a:gd name="T1" fmla="*/ 0 h 465"/>
                <a:gd name="T2" fmla="*/ 0 w 108"/>
                <a:gd name="T3" fmla="*/ 465 h 465"/>
                <a:gd name="T4" fmla="*/ 108 w 108"/>
                <a:gd name="T5" fmla="*/ 465 h 465"/>
                <a:gd name="T6" fmla="*/ 108 w 108"/>
                <a:gd name="T7" fmla="*/ 1 h 465"/>
                <a:gd name="T8" fmla="*/ 107 w 108"/>
                <a:gd name="T9" fmla="*/ 0 h 465"/>
              </a:gdLst>
              <a:ahLst/>
              <a:cxnLst>
                <a:cxn ang="0">
                  <a:pos x="T0" y="T1"/>
                </a:cxn>
                <a:cxn ang="0">
                  <a:pos x="T2" y="T3"/>
                </a:cxn>
                <a:cxn ang="0">
                  <a:pos x="T4" y="T5"/>
                </a:cxn>
                <a:cxn ang="0">
                  <a:pos x="T6" y="T7"/>
                </a:cxn>
                <a:cxn ang="0">
                  <a:pos x="T8" y="T9"/>
                </a:cxn>
              </a:cxnLst>
              <a:rect l="0" t="0" r="r" b="b"/>
              <a:pathLst>
                <a:path w="108" h="465">
                  <a:moveTo>
                    <a:pt x="107" y="0"/>
                  </a:moveTo>
                  <a:lnTo>
                    <a:pt x="0" y="465"/>
                  </a:lnTo>
                  <a:lnTo>
                    <a:pt x="108" y="465"/>
                  </a:lnTo>
                  <a:lnTo>
                    <a:pt x="108" y="1"/>
                  </a:lnTo>
                  <a:lnTo>
                    <a:pt x="10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3" name="Freeform 24"/>
            <p:cNvSpPr/>
            <p:nvPr/>
          </p:nvSpPr>
          <p:spPr bwMode="auto">
            <a:xfrm>
              <a:off x="4398402" y="2076736"/>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6" h="464">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4" name="Freeform 25"/>
            <p:cNvSpPr/>
            <p:nvPr/>
          </p:nvSpPr>
          <p:spPr bwMode="auto">
            <a:xfrm>
              <a:off x="4287277" y="2325973"/>
              <a:ext cx="111125" cy="625476"/>
            </a:xfrm>
            <a:custGeom>
              <a:avLst/>
              <a:gdLst>
                <a:gd name="T0" fmla="*/ 69 w 70"/>
                <a:gd name="T1" fmla="*/ 0 h 394"/>
                <a:gd name="T2" fmla="*/ 65 w 70"/>
                <a:gd name="T3" fmla="*/ 109 h 394"/>
                <a:gd name="T4" fmla="*/ 32 w 70"/>
                <a:gd name="T5" fmla="*/ 77 h 394"/>
                <a:gd name="T6" fmla="*/ 65 w 70"/>
                <a:gd name="T7" fmla="*/ 122 h 394"/>
                <a:gd name="T8" fmla="*/ 64 w 70"/>
                <a:gd name="T9" fmla="*/ 170 h 394"/>
                <a:gd name="T10" fmla="*/ 12 w 70"/>
                <a:gd name="T11" fmla="*/ 121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2" y="77"/>
                  </a:lnTo>
                  <a:lnTo>
                    <a:pt x="65" y="122"/>
                  </a:lnTo>
                  <a:lnTo>
                    <a:pt x="64" y="170"/>
                  </a:lnTo>
                  <a:lnTo>
                    <a:pt x="12" y="121"/>
                  </a:lnTo>
                  <a:lnTo>
                    <a:pt x="64" y="188"/>
                  </a:lnTo>
                  <a:lnTo>
                    <a:pt x="61" y="239"/>
                  </a:lnTo>
                  <a:lnTo>
                    <a:pt x="0" y="179"/>
                  </a:lnTo>
                  <a:lnTo>
                    <a:pt x="61" y="256"/>
                  </a:lnTo>
                  <a:lnTo>
                    <a:pt x="56" y="394"/>
                  </a:lnTo>
                  <a:lnTo>
                    <a:pt x="70" y="394"/>
                  </a:lnTo>
                  <a:lnTo>
                    <a:pt x="70" y="23"/>
                  </a:lnTo>
                  <a:lnTo>
                    <a:pt x="6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5" name="Freeform 26"/>
            <p:cNvSpPr/>
            <p:nvPr/>
          </p:nvSpPr>
          <p:spPr bwMode="auto">
            <a:xfrm>
              <a:off x="4398402" y="2362486"/>
              <a:ext cx="109538" cy="588963"/>
            </a:xfrm>
            <a:custGeom>
              <a:avLst/>
              <a:gdLst>
                <a:gd name="T0" fmla="*/ 6 w 69"/>
                <a:gd name="T1" fmla="*/ 235 h 371"/>
                <a:gd name="T2" fmla="*/ 69 w 69"/>
                <a:gd name="T3" fmla="*/ 156 h 371"/>
                <a:gd name="T4" fmla="*/ 6 w 69"/>
                <a:gd name="T5" fmla="*/ 217 h 371"/>
                <a:gd name="T6" fmla="*/ 4 w 69"/>
                <a:gd name="T7" fmla="*/ 167 h 371"/>
                <a:gd name="T8" fmla="*/ 56 w 69"/>
                <a:gd name="T9" fmla="*/ 98 h 371"/>
                <a:gd name="T10" fmla="*/ 4 w 69"/>
                <a:gd name="T11" fmla="*/ 148 h 371"/>
                <a:gd name="T12" fmla="*/ 2 w 69"/>
                <a:gd name="T13" fmla="*/ 98 h 371"/>
                <a:gd name="T14" fmla="*/ 34 w 69"/>
                <a:gd name="T15" fmla="*/ 52 h 371"/>
                <a:gd name="T16" fmla="*/ 2 w 69"/>
                <a:gd name="T17" fmla="*/ 87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7"/>
                  </a:lnTo>
                  <a:lnTo>
                    <a:pt x="56" y="98"/>
                  </a:lnTo>
                  <a:lnTo>
                    <a:pt x="4" y="148"/>
                  </a:lnTo>
                  <a:lnTo>
                    <a:pt x="2" y="98"/>
                  </a:lnTo>
                  <a:lnTo>
                    <a:pt x="34" y="52"/>
                  </a:lnTo>
                  <a:lnTo>
                    <a:pt x="2" y="87"/>
                  </a:lnTo>
                  <a:lnTo>
                    <a:pt x="0" y="0"/>
                  </a:lnTo>
                  <a:lnTo>
                    <a:pt x="0" y="371"/>
                  </a:lnTo>
                  <a:lnTo>
                    <a:pt x="11" y="371"/>
                  </a:lnTo>
                  <a:lnTo>
                    <a:pt x="6" y="235"/>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6" name="Freeform 27"/>
            <p:cNvSpPr/>
            <p:nvPr/>
          </p:nvSpPr>
          <p:spPr bwMode="auto">
            <a:xfrm>
              <a:off x="4738127" y="1959260"/>
              <a:ext cx="171450" cy="736601"/>
            </a:xfrm>
            <a:custGeom>
              <a:avLst/>
              <a:gdLst>
                <a:gd name="T0" fmla="*/ 108 w 108"/>
                <a:gd name="T1" fmla="*/ 0 h 464"/>
                <a:gd name="T2" fmla="*/ 0 w 108"/>
                <a:gd name="T3" fmla="*/ 464 h 464"/>
                <a:gd name="T4" fmla="*/ 108 w 108"/>
                <a:gd name="T5" fmla="*/ 464 h 464"/>
                <a:gd name="T6" fmla="*/ 108 w 108"/>
                <a:gd name="T7" fmla="*/ 0 h 464"/>
                <a:gd name="T8" fmla="*/ 108 w 108"/>
                <a:gd name="T9" fmla="*/ 0 h 464"/>
              </a:gdLst>
              <a:ahLst/>
              <a:cxnLst>
                <a:cxn ang="0">
                  <a:pos x="T0" y="T1"/>
                </a:cxn>
                <a:cxn ang="0">
                  <a:pos x="T2" y="T3"/>
                </a:cxn>
                <a:cxn ang="0">
                  <a:pos x="T4" y="T5"/>
                </a:cxn>
                <a:cxn ang="0">
                  <a:pos x="T6" y="T7"/>
                </a:cxn>
                <a:cxn ang="0">
                  <a:pos x="T8" y="T9"/>
                </a:cxn>
              </a:cxnLst>
              <a:rect l="0" t="0" r="r" b="b"/>
              <a:pathLst>
                <a:path w="108" h="464">
                  <a:moveTo>
                    <a:pt x="108" y="0"/>
                  </a:moveTo>
                  <a:lnTo>
                    <a:pt x="0" y="464"/>
                  </a:lnTo>
                  <a:lnTo>
                    <a:pt x="108" y="464"/>
                  </a:lnTo>
                  <a:lnTo>
                    <a:pt x="108" y="0"/>
                  </a:lnTo>
                  <a:lnTo>
                    <a:pt x="108"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7" name="Freeform 28"/>
            <p:cNvSpPr/>
            <p:nvPr/>
          </p:nvSpPr>
          <p:spPr bwMode="auto">
            <a:xfrm>
              <a:off x="4909577" y="1959260"/>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6" h="464">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8" name="Freeform 29"/>
            <p:cNvSpPr/>
            <p:nvPr/>
          </p:nvSpPr>
          <p:spPr bwMode="auto">
            <a:xfrm>
              <a:off x="4798452" y="2210086"/>
              <a:ext cx="111125" cy="623888"/>
            </a:xfrm>
            <a:custGeom>
              <a:avLst/>
              <a:gdLst>
                <a:gd name="T0" fmla="*/ 68 w 70"/>
                <a:gd name="T1" fmla="*/ 0 h 393"/>
                <a:gd name="T2" fmla="*/ 66 w 70"/>
                <a:gd name="T3" fmla="*/ 108 h 393"/>
                <a:gd name="T4" fmla="*/ 32 w 70"/>
                <a:gd name="T5" fmla="*/ 76 h 393"/>
                <a:gd name="T6" fmla="*/ 65 w 70"/>
                <a:gd name="T7" fmla="*/ 122 h 393"/>
                <a:gd name="T8" fmla="*/ 63 w 70"/>
                <a:gd name="T9" fmla="*/ 169 h 393"/>
                <a:gd name="T10" fmla="*/ 12 w 70"/>
                <a:gd name="T11" fmla="*/ 120 h 393"/>
                <a:gd name="T12" fmla="*/ 63 w 70"/>
                <a:gd name="T13" fmla="*/ 188 h 393"/>
                <a:gd name="T14" fmla="*/ 61 w 70"/>
                <a:gd name="T15" fmla="*/ 239 h 393"/>
                <a:gd name="T16" fmla="*/ 0 w 70"/>
                <a:gd name="T17" fmla="*/ 179 h 393"/>
                <a:gd name="T18" fmla="*/ 61 w 70"/>
                <a:gd name="T19" fmla="*/ 256 h 393"/>
                <a:gd name="T20" fmla="*/ 56 w 70"/>
                <a:gd name="T21" fmla="*/ 393 h 393"/>
                <a:gd name="T22" fmla="*/ 70 w 70"/>
                <a:gd name="T23" fmla="*/ 393 h 393"/>
                <a:gd name="T24" fmla="*/ 70 w 70"/>
                <a:gd name="T25" fmla="*/ 24 h 393"/>
                <a:gd name="T26" fmla="*/ 68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8" y="0"/>
                  </a:moveTo>
                  <a:lnTo>
                    <a:pt x="66" y="108"/>
                  </a:lnTo>
                  <a:lnTo>
                    <a:pt x="32" y="76"/>
                  </a:lnTo>
                  <a:lnTo>
                    <a:pt x="65" y="122"/>
                  </a:lnTo>
                  <a:lnTo>
                    <a:pt x="63" y="169"/>
                  </a:lnTo>
                  <a:lnTo>
                    <a:pt x="12" y="120"/>
                  </a:lnTo>
                  <a:lnTo>
                    <a:pt x="63" y="188"/>
                  </a:lnTo>
                  <a:lnTo>
                    <a:pt x="61" y="239"/>
                  </a:lnTo>
                  <a:lnTo>
                    <a:pt x="0" y="179"/>
                  </a:lnTo>
                  <a:lnTo>
                    <a:pt x="61" y="256"/>
                  </a:lnTo>
                  <a:lnTo>
                    <a:pt x="56" y="393"/>
                  </a:lnTo>
                  <a:lnTo>
                    <a:pt x="70" y="393"/>
                  </a:lnTo>
                  <a:lnTo>
                    <a:pt x="70" y="24"/>
                  </a:lnTo>
                  <a:lnTo>
                    <a:pt x="68"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9" name="Freeform 30"/>
            <p:cNvSpPr/>
            <p:nvPr/>
          </p:nvSpPr>
          <p:spPr bwMode="auto">
            <a:xfrm>
              <a:off x="4909577" y="2248186"/>
              <a:ext cx="109538" cy="585788"/>
            </a:xfrm>
            <a:custGeom>
              <a:avLst/>
              <a:gdLst>
                <a:gd name="T0" fmla="*/ 6 w 69"/>
                <a:gd name="T1" fmla="*/ 234 h 369"/>
                <a:gd name="T2" fmla="*/ 69 w 69"/>
                <a:gd name="T3" fmla="*/ 155 h 369"/>
                <a:gd name="T4" fmla="*/ 6 w 69"/>
                <a:gd name="T5" fmla="*/ 215 h 369"/>
                <a:gd name="T6" fmla="*/ 5 w 69"/>
                <a:gd name="T7" fmla="*/ 165 h 369"/>
                <a:gd name="T8" fmla="*/ 56 w 69"/>
                <a:gd name="T9" fmla="*/ 96 h 369"/>
                <a:gd name="T10" fmla="*/ 3 w 69"/>
                <a:gd name="T11" fmla="*/ 146 h 369"/>
                <a:gd name="T12" fmla="*/ 2 w 69"/>
                <a:gd name="T13" fmla="*/ 96 h 369"/>
                <a:gd name="T14" fmla="*/ 35 w 69"/>
                <a:gd name="T15" fmla="*/ 51 h 369"/>
                <a:gd name="T16" fmla="*/ 2 w 69"/>
                <a:gd name="T17" fmla="*/ 85 h 369"/>
                <a:gd name="T18" fmla="*/ 0 w 69"/>
                <a:gd name="T19" fmla="*/ 0 h 369"/>
                <a:gd name="T20" fmla="*/ 0 w 69"/>
                <a:gd name="T21" fmla="*/ 369 h 369"/>
                <a:gd name="T22" fmla="*/ 11 w 69"/>
                <a:gd name="T23" fmla="*/ 369 h 369"/>
                <a:gd name="T24" fmla="*/ 6 w 69"/>
                <a:gd name="T25" fmla="*/ 23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9">
                  <a:moveTo>
                    <a:pt x="6" y="234"/>
                  </a:moveTo>
                  <a:lnTo>
                    <a:pt x="69" y="155"/>
                  </a:lnTo>
                  <a:lnTo>
                    <a:pt x="6" y="215"/>
                  </a:lnTo>
                  <a:lnTo>
                    <a:pt x="5" y="165"/>
                  </a:lnTo>
                  <a:lnTo>
                    <a:pt x="56" y="96"/>
                  </a:lnTo>
                  <a:lnTo>
                    <a:pt x="3" y="146"/>
                  </a:lnTo>
                  <a:lnTo>
                    <a:pt x="2" y="96"/>
                  </a:lnTo>
                  <a:lnTo>
                    <a:pt x="35" y="51"/>
                  </a:lnTo>
                  <a:lnTo>
                    <a:pt x="2" y="85"/>
                  </a:lnTo>
                  <a:lnTo>
                    <a:pt x="0" y="0"/>
                  </a:lnTo>
                  <a:lnTo>
                    <a:pt x="0" y="369"/>
                  </a:lnTo>
                  <a:lnTo>
                    <a:pt x="11" y="369"/>
                  </a:lnTo>
                  <a:lnTo>
                    <a:pt x="6" y="23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0" name="Freeform 31"/>
            <p:cNvSpPr/>
            <p:nvPr/>
          </p:nvSpPr>
          <p:spPr bwMode="auto">
            <a:xfrm>
              <a:off x="5147702" y="1983073"/>
              <a:ext cx="150813" cy="657226"/>
            </a:xfrm>
            <a:custGeom>
              <a:avLst/>
              <a:gdLst>
                <a:gd name="T0" fmla="*/ 95 w 95"/>
                <a:gd name="T1" fmla="*/ 0 h 414"/>
                <a:gd name="T2" fmla="*/ 0 w 95"/>
                <a:gd name="T3" fmla="*/ 414 h 414"/>
                <a:gd name="T4" fmla="*/ 95 w 95"/>
                <a:gd name="T5" fmla="*/ 414 h 414"/>
                <a:gd name="T6" fmla="*/ 95 w 95"/>
                <a:gd name="T7" fmla="*/ 0 h 414"/>
                <a:gd name="T8" fmla="*/ 95 w 95"/>
                <a:gd name="T9" fmla="*/ 0 h 414"/>
              </a:gdLst>
              <a:ahLst/>
              <a:cxnLst>
                <a:cxn ang="0">
                  <a:pos x="T0" y="T1"/>
                </a:cxn>
                <a:cxn ang="0">
                  <a:pos x="T2" y="T3"/>
                </a:cxn>
                <a:cxn ang="0">
                  <a:pos x="T4" y="T5"/>
                </a:cxn>
                <a:cxn ang="0">
                  <a:pos x="T6" y="T7"/>
                </a:cxn>
                <a:cxn ang="0">
                  <a:pos x="T8" y="T9"/>
                </a:cxn>
              </a:cxnLst>
              <a:rect l="0" t="0" r="r" b="b"/>
              <a:pathLst>
                <a:path w="95" h="414">
                  <a:moveTo>
                    <a:pt x="95" y="0"/>
                  </a:moveTo>
                  <a:lnTo>
                    <a:pt x="0" y="414"/>
                  </a:lnTo>
                  <a:lnTo>
                    <a:pt x="95" y="414"/>
                  </a:lnTo>
                  <a:lnTo>
                    <a:pt x="95" y="0"/>
                  </a:lnTo>
                  <a:lnTo>
                    <a:pt x="95"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1" name="Freeform 32"/>
            <p:cNvSpPr/>
            <p:nvPr/>
          </p:nvSpPr>
          <p:spPr bwMode="auto">
            <a:xfrm>
              <a:off x="5298514" y="1983073"/>
              <a:ext cx="150813" cy="657226"/>
            </a:xfrm>
            <a:custGeom>
              <a:avLst/>
              <a:gdLst>
                <a:gd name="T0" fmla="*/ 0 w 95"/>
                <a:gd name="T1" fmla="*/ 0 h 414"/>
                <a:gd name="T2" fmla="*/ 0 w 95"/>
                <a:gd name="T3" fmla="*/ 414 h 414"/>
                <a:gd name="T4" fmla="*/ 95 w 95"/>
                <a:gd name="T5" fmla="*/ 414 h 414"/>
                <a:gd name="T6" fmla="*/ 0 w 95"/>
                <a:gd name="T7" fmla="*/ 0 h 414"/>
              </a:gdLst>
              <a:ahLst/>
              <a:cxnLst>
                <a:cxn ang="0">
                  <a:pos x="T0" y="T1"/>
                </a:cxn>
                <a:cxn ang="0">
                  <a:pos x="T2" y="T3"/>
                </a:cxn>
                <a:cxn ang="0">
                  <a:pos x="T4" y="T5"/>
                </a:cxn>
                <a:cxn ang="0">
                  <a:pos x="T6" y="T7"/>
                </a:cxn>
              </a:cxnLst>
              <a:rect l="0" t="0" r="r" b="b"/>
              <a:pathLst>
                <a:path w="95" h="414">
                  <a:moveTo>
                    <a:pt x="0" y="0"/>
                  </a:moveTo>
                  <a:lnTo>
                    <a:pt x="0" y="414"/>
                  </a:lnTo>
                  <a:lnTo>
                    <a:pt x="95" y="41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2" name="Freeform 33"/>
            <p:cNvSpPr/>
            <p:nvPr/>
          </p:nvSpPr>
          <p:spPr bwMode="auto">
            <a:xfrm>
              <a:off x="5200089" y="2206911"/>
              <a:ext cx="98425" cy="557213"/>
            </a:xfrm>
            <a:custGeom>
              <a:avLst/>
              <a:gdLst>
                <a:gd name="T0" fmla="*/ 61 w 62"/>
                <a:gd name="T1" fmla="*/ 0 h 351"/>
                <a:gd name="T2" fmla="*/ 58 w 62"/>
                <a:gd name="T3" fmla="*/ 97 h 351"/>
                <a:gd name="T4" fmla="*/ 28 w 62"/>
                <a:gd name="T5" fmla="*/ 68 h 351"/>
                <a:gd name="T6" fmla="*/ 58 w 62"/>
                <a:gd name="T7" fmla="*/ 109 h 351"/>
                <a:gd name="T8" fmla="*/ 57 w 62"/>
                <a:gd name="T9" fmla="*/ 151 h 351"/>
                <a:gd name="T10" fmla="*/ 11 w 62"/>
                <a:gd name="T11" fmla="*/ 107 h 351"/>
                <a:gd name="T12" fmla="*/ 56 w 62"/>
                <a:gd name="T13" fmla="*/ 167 h 351"/>
                <a:gd name="T14" fmla="*/ 55 w 62"/>
                <a:gd name="T15" fmla="*/ 212 h 351"/>
                <a:gd name="T16" fmla="*/ 0 w 62"/>
                <a:gd name="T17" fmla="*/ 160 h 351"/>
                <a:gd name="T18" fmla="*/ 55 w 62"/>
                <a:gd name="T19" fmla="*/ 229 h 351"/>
                <a:gd name="T20" fmla="*/ 50 w 62"/>
                <a:gd name="T21" fmla="*/ 351 h 351"/>
                <a:gd name="T22" fmla="*/ 62 w 62"/>
                <a:gd name="T23" fmla="*/ 351 h 351"/>
                <a:gd name="T24" fmla="*/ 62 w 62"/>
                <a:gd name="T25" fmla="*/ 21 h 351"/>
                <a:gd name="T26" fmla="*/ 61 w 62"/>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51">
                  <a:moveTo>
                    <a:pt x="61" y="0"/>
                  </a:moveTo>
                  <a:lnTo>
                    <a:pt x="58" y="97"/>
                  </a:lnTo>
                  <a:lnTo>
                    <a:pt x="28" y="68"/>
                  </a:lnTo>
                  <a:lnTo>
                    <a:pt x="58" y="109"/>
                  </a:lnTo>
                  <a:lnTo>
                    <a:pt x="57" y="151"/>
                  </a:lnTo>
                  <a:lnTo>
                    <a:pt x="11" y="107"/>
                  </a:lnTo>
                  <a:lnTo>
                    <a:pt x="56" y="167"/>
                  </a:lnTo>
                  <a:lnTo>
                    <a:pt x="55" y="212"/>
                  </a:lnTo>
                  <a:lnTo>
                    <a:pt x="0" y="160"/>
                  </a:lnTo>
                  <a:lnTo>
                    <a:pt x="55" y="229"/>
                  </a:lnTo>
                  <a:lnTo>
                    <a:pt x="50" y="351"/>
                  </a:lnTo>
                  <a:lnTo>
                    <a:pt x="62" y="351"/>
                  </a:lnTo>
                  <a:lnTo>
                    <a:pt x="62" y="21"/>
                  </a:lnTo>
                  <a:lnTo>
                    <a:pt x="61"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3" name="Freeform 34"/>
            <p:cNvSpPr/>
            <p:nvPr/>
          </p:nvSpPr>
          <p:spPr bwMode="auto">
            <a:xfrm>
              <a:off x="5298514" y="2240248"/>
              <a:ext cx="98425" cy="523876"/>
            </a:xfrm>
            <a:custGeom>
              <a:avLst/>
              <a:gdLst>
                <a:gd name="T0" fmla="*/ 6 w 62"/>
                <a:gd name="T1" fmla="*/ 209 h 330"/>
                <a:gd name="T2" fmla="*/ 62 w 62"/>
                <a:gd name="T3" fmla="*/ 139 h 330"/>
                <a:gd name="T4" fmla="*/ 5 w 62"/>
                <a:gd name="T5" fmla="*/ 193 h 330"/>
                <a:gd name="T6" fmla="*/ 4 w 62"/>
                <a:gd name="T7" fmla="*/ 148 h 330"/>
                <a:gd name="T8" fmla="*/ 50 w 62"/>
                <a:gd name="T9" fmla="*/ 86 h 330"/>
                <a:gd name="T10" fmla="*/ 4 w 62"/>
                <a:gd name="T11" fmla="*/ 131 h 330"/>
                <a:gd name="T12" fmla="*/ 3 w 62"/>
                <a:gd name="T13" fmla="*/ 86 h 330"/>
                <a:gd name="T14" fmla="*/ 32 w 62"/>
                <a:gd name="T15" fmla="*/ 46 h 330"/>
                <a:gd name="T16" fmla="*/ 3 w 62"/>
                <a:gd name="T17" fmla="*/ 76 h 330"/>
                <a:gd name="T18" fmla="*/ 0 w 62"/>
                <a:gd name="T19" fmla="*/ 0 h 330"/>
                <a:gd name="T20" fmla="*/ 0 w 62"/>
                <a:gd name="T21" fmla="*/ 330 h 330"/>
                <a:gd name="T22" fmla="*/ 10 w 62"/>
                <a:gd name="T23" fmla="*/ 330 h 330"/>
                <a:gd name="T24" fmla="*/ 6 w 62"/>
                <a:gd name="T25" fmla="*/ 20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30">
                  <a:moveTo>
                    <a:pt x="6" y="209"/>
                  </a:moveTo>
                  <a:lnTo>
                    <a:pt x="62" y="139"/>
                  </a:lnTo>
                  <a:lnTo>
                    <a:pt x="5" y="193"/>
                  </a:lnTo>
                  <a:lnTo>
                    <a:pt x="4" y="148"/>
                  </a:lnTo>
                  <a:lnTo>
                    <a:pt x="50" y="86"/>
                  </a:lnTo>
                  <a:lnTo>
                    <a:pt x="4" y="131"/>
                  </a:lnTo>
                  <a:lnTo>
                    <a:pt x="3" y="86"/>
                  </a:lnTo>
                  <a:lnTo>
                    <a:pt x="32" y="46"/>
                  </a:lnTo>
                  <a:lnTo>
                    <a:pt x="3" y="76"/>
                  </a:lnTo>
                  <a:lnTo>
                    <a:pt x="0" y="0"/>
                  </a:lnTo>
                  <a:lnTo>
                    <a:pt x="0" y="330"/>
                  </a:lnTo>
                  <a:lnTo>
                    <a:pt x="10" y="330"/>
                  </a:lnTo>
                  <a:lnTo>
                    <a:pt x="6" y="20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4" name="Freeform 35"/>
            <p:cNvSpPr/>
            <p:nvPr/>
          </p:nvSpPr>
          <p:spPr bwMode="auto">
            <a:xfrm>
              <a:off x="5971614" y="2094198"/>
              <a:ext cx="144463" cy="630238"/>
            </a:xfrm>
            <a:custGeom>
              <a:avLst/>
              <a:gdLst>
                <a:gd name="T0" fmla="*/ 91 w 91"/>
                <a:gd name="T1" fmla="*/ 0 h 397"/>
                <a:gd name="T2" fmla="*/ 0 w 91"/>
                <a:gd name="T3" fmla="*/ 397 h 397"/>
                <a:gd name="T4" fmla="*/ 91 w 91"/>
                <a:gd name="T5" fmla="*/ 397 h 397"/>
                <a:gd name="T6" fmla="*/ 91 w 91"/>
                <a:gd name="T7" fmla="*/ 2 h 397"/>
                <a:gd name="T8" fmla="*/ 91 w 91"/>
                <a:gd name="T9" fmla="*/ 0 h 397"/>
              </a:gdLst>
              <a:ahLst/>
              <a:cxnLst>
                <a:cxn ang="0">
                  <a:pos x="T0" y="T1"/>
                </a:cxn>
                <a:cxn ang="0">
                  <a:pos x="T2" y="T3"/>
                </a:cxn>
                <a:cxn ang="0">
                  <a:pos x="T4" y="T5"/>
                </a:cxn>
                <a:cxn ang="0">
                  <a:pos x="T6" y="T7"/>
                </a:cxn>
                <a:cxn ang="0">
                  <a:pos x="T8" y="T9"/>
                </a:cxn>
              </a:cxnLst>
              <a:rect l="0" t="0" r="r" b="b"/>
              <a:pathLst>
                <a:path w="91" h="397">
                  <a:moveTo>
                    <a:pt x="91" y="0"/>
                  </a:moveTo>
                  <a:lnTo>
                    <a:pt x="0" y="397"/>
                  </a:lnTo>
                  <a:lnTo>
                    <a:pt x="91" y="397"/>
                  </a:lnTo>
                  <a:lnTo>
                    <a:pt x="91" y="2"/>
                  </a:lnTo>
                  <a:lnTo>
                    <a:pt x="91"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5" name="Freeform 36"/>
            <p:cNvSpPr/>
            <p:nvPr/>
          </p:nvSpPr>
          <p:spPr bwMode="auto">
            <a:xfrm>
              <a:off x="6116077" y="2097373"/>
              <a:ext cx="147638" cy="627063"/>
            </a:xfrm>
            <a:custGeom>
              <a:avLst/>
              <a:gdLst>
                <a:gd name="T0" fmla="*/ 0 w 93"/>
                <a:gd name="T1" fmla="*/ 0 h 395"/>
                <a:gd name="T2" fmla="*/ 0 w 93"/>
                <a:gd name="T3" fmla="*/ 395 h 395"/>
                <a:gd name="T4" fmla="*/ 93 w 93"/>
                <a:gd name="T5" fmla="*/ 395 h 395"/>
                <a:gd name="T6" fmla="*/ 0 w 93"/>
                <a:gd name="T7" fmla="*/ 0 h 395"/>
              </a:gdLst>
              <a:ahLst/>
              <a:cxnLst>
                <a:cxn ang="0">
                  <a:pos x="T0" y="T1"/>
                </a:cxn>
                <a:cxn ang="0">
                  <a:pos x="T2" y="T3"/>
                </a:cxn>
                <a:cxn ang="0">
                  <a:pos x="T4" y="T5"/>
                </a:cxn>
                <a:cxn ang="0">
                  <a:pos x="T6" y="T7"/>
                </a:cxn>
              </a:cxnLst>
              <a:rect l="0" t="0" r="r" b="b"/>
              <a:pathLst>
                <a:path w="93" h="395">
                  <a:moveTo>
                    <a:pt x="0" y="0"/>
                  </a:moveTo>
                  <a:lnTo>
                    <a:pt x="0" y="395"/>
                  </a:lnTo>
                  <a:lnTo>
                    <a:pt x="93" y="395"/>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6" name="Freeform 37"/>
            <p:cNvSpPr/>
            <p:nvPr/>
          </p:nvSpPr>
          <p:spPr bwMode="auto">
            <a:xfrm>
              <a:off x="6022414" y="2310098"/>
              <a:ext cx="93663" cy="536576"/>
            </a:xfrm>
            <a:custGeom>
              <a:avLst/>
              <a:gdLst>
                <a:gd name="T0" fmla="*/ 59 w 59"/>
                <a:gd name="T1" fmla="*/ 0 h 338"/>
                <a:gd name="T2" fmla="*/ 56 w 59"/>
                <a:gd name="T3" fmla="*/ 92 h 338"/>
                <a:gd name="T4" fmla="*/ 28 w 59"/>
                <a:gd name="T5" fmla="*/ 66 h 338"/>
                <a:gd name="T6" fmla="*/ 55 w 59"/>
                <a:gd name="T7" fmla="*/ 104 h 338"/>
                <a:gd name="T8" fmla="*/ 55 w 59"/>
                <a:gd name="T9" fmla="*/ 145 h 338"/>
                <a:gd name="T10" fmla="*/ 11 w 59"/>
                <a:gd name="T11" fmla="*/ 104 h 338"/>
                <a:gd name="T12" fmla="*/ 54 w 59"/>
                <a:gd name="T13" fmla="*/ 161 h 338"/>
                <a:gd name="T14" fmla="*/ 53 w 59"/>
                <a:gd name="T15" fmla="*/ 205 h 338"/>
                <a:gd name="T16" fmla="*/ 0 w 59"/>
                <a:gd name="T17" fmla="*/ 154 h 338"/>
                <a:gd name="T18" fmla="*/ 53 w 59"/>
                <a:gd name="T19" fmla="*/ 219 h 338"/>
                <a:gd name="T20" fmla="*/ 48 w 59"/>
                <a:gd name="T21" fmla="*/ 338 h 338"/>
                <a:gd name="T22" fmla="*/ 59 w 59"/>
                <a:gd name="T23" fmla="*/ 338 h 338"/>
                <a:gd name="T24" fmla="*/ 59 w 59"/>
                <a:gd name="T25" fmla="*/ 21 h 338"/>
                <a:gd name="T26" fmla="*/ 59 w 59"/>
                <a:gd name="T2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8">
                  <a:moveTo>
                    <a:pt x="59" y="0"/>
                  </a:moveTo>
                  <a:lnTo>
                    <a:pt x="56" y="92"/>
                  </a:lnTo>
                  <a:lnTo>
                    <a:pt x="28" y="66"/>
                  </a:lnTo>
                  <a:lnTo>
                    <a:pt x="55" y="104"/>
                  </a:lnTo>
                  <a:lnTo>
                    <a:pt x="55" y="145"/>
                  </a:lnTo>
                  <a:lnTo>
                    <a:pt x="11" y="104"/>
                  </a:lnTo>
                  <a:lnTo>
                    <a:pt x="54" y="161"/>
                  </a:lnTo>
                  <a:lnTo>
                    <a:pt x="53" y="205"/>
                  </a:lnTo>
                  <a:lnTo>
                    <a:pt x="0" y="154"/>
                  </a:lnTo>
                  <a:lnTo>
                    <a:pt x="53" y="219"/>
                  </a:lnTo>
                  <a:lnTo>
                    <a:pt x="48" y="338"/>
                  </a:lnTo>
                  <a:lnTo>
                    <a:pt x="59" y="338"/>
                  </a:lnTo>
                  <a:lnTo>
                    <a:pt x="59" y="21"/>
                  </a:lnTo>
                  <a:lnTo>
                    <a:pt x="5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7" name="Freeform 38"/>
            <p:cNvSpPr/>
            <p:nvPr/>
          </p:nvSpPr>
          <p:spPr bwMode="auto">
            <a:xfrm>
              <a:off x="6116077" y="2343436"/>
              <a:ext cx="95250" cy="503238"/>
            </a:xfrm>
            <a:custGeom>
              <a:avLst/>
              <a:gdLst>
                <a:gd name="T0" fmla="*/ 6 w 60"/>
                <a:gd name="T1" fmla="*/ 199 h 317"/>
                <a:gd name="T2" fmla="*/ 60 w 60"/>
                <a:gd name="T3" fmla="*/ 133 h 317"/>
                <a:gd name="T4" fmla="*/ 6 w 60"/>
                <a:gd name="T5" fmla="*/ 184 h 317"/>
                <a:gd name="T6" fmla="*/ 5 w 60"/>
                <a:gd name="T7" fmla="*/ 141 h 317"/>
                <a:gd name="T8" fmla="*/ 49 w 60"/>
                <a:gd name="T9" fmla="*/ 83 h 317"/>
                <a:gd name="T10" fmla="*/ 4 w 60"/>
                <a:gd name="T11" fmla="*/ 125 h 317"/>
                <a:gd name="T12" fmla="*/ 2 w 60"/>
                <a:gd name="T13" fmla="*/ 83 h 317"/>
                <a:gd name="T14" fmla="*/ 30 w 60"/>
                <a:gd name="T15" fmla="*/ 43 h 317"/>
                <a:gd name="T16" fmla="*/ 2 w 60"/>
                <a:gd name="T17" fmla="*/ 73 h 317"/>
                <a:gd name="T18" fmla="*/ 0 w 60"/>
                <a:gd name="T19" fmla="*/ 0 h 317"/>
                <a:gd name="T20" fmla="*/ 0 w 60"/>
                <a:gd name="T21" fmla="*/ 317 h 317"/>
                <a:gd name="T22" fmla="*/ 11 w 60"/>
                <a:gd name="T23" fmla="*/ 317 h 317"/>
                <a:gd name="T24" fmla="*/ 6 w 60"/>
                <a:gd name="T25" fmla="*/ 19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17">
                  <a:moveTo>
                    <a:pt x="6" y="199"/>
                  </a:moveTo>
                  <a:lnTo>
                    <a:pt x="60" y="133"/>
                  </a:lnTo>
                  <a:lnTo>
                    <a:pt x="6" y="184"/>
                  </a:lnTo>
                  <a:lnTo>
                    <a:pt x="5" y="141"/>
                  </a:lnTo>
                  <a:lnTo>
                    <a:pt x="49" y="83"/>
                  </a:lnTo>
                  <a:lnTo>
                    <a:pt x="4" y="125"/>
                  </a:lnTo>
                  <a:lnTo>
                    <a:pt x="2" y="83"/>
                  </a:lnTo>
                  <a:lnTo>
                    <a:pt x="30" y="43"/>
                  </a:lnTo>
                  <a:lnTo>
                    <a:pt x="2" y="73"/>
                  </a:lnTo>
                  <a:lnTo>
                    <a:pt x="0" y="0"/>
                  </a:lnTo>
                  <a:lnTo>
                    <a:pt x="0" y="317"/>
                  </a:lnTo>
                  <a:lnTo>
                    <a:pt x="11" y="317"/>
                  </a:lnTo>
                  <a:lnTo>
                    <a:pt x="6" y="19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8" name="Freeform 39"/>
            <p:cNvSpPr/>
            <p:nvPr/>
          </p:nvSpPr>
          <p:spPr bwMode="auto">
            <a:xfrm>
              <a:off x="5555689" y="2230723"/>
              <a:ext cx="141288" cy="609601"/>
            </a:xfrm>
            <a:custGeom>
              <a:avLst/>
              <a:gdLst>
                <a:gd name="T0" fmla="*/ 87 w 89"/>
                <a:gd name="T1" fmla="*/ 0 h 384"/>
                <a:gd name="T2" fmla="*/ 0 w 89"/>
                <a:gd name="T3" fmla="*/ 384 h 384"/>
                <a:gd name="T4" fmla="*/ 89 w 89"/>
                <a:gd name="T5" fmla="*/ 384 h 384"/>
                <a:gd name="T6" fmla="*/ 89 w 89"/>
                <a:gd name="T7" fmla="*/ 0 h 384"/>
                <a:gd name="T8" fmla="*/ 87 w 89"/>
                <a:gd name="T9" fmla="*/ 0 h 384"/>
              </a:gdLst>
              <a:ahLst/>
              <a:cxnLst>
                <a:cxn ang="0">
                  <a:pos x="T0" y="T1"/>
                </a:cxn>
                <a:cxn ang="0">
                  <a:pos x="T2" y="T3"/>
                </a:cxn>
                <a:cxn ang="0">
                  <a:pos x="T4" y="T5"/>
                </a:cxn>
                <a:cxn ang="0">
                  <a:pos x="T6" y="T7"/>
                </a:cxn>
                <a:cxn ang="0">
                  <a:pos x="T8" y="T9"/>
                </a:cxn>
              </a:cxnLst>
              <a:rect l="0" t="0" r="r" b="b"/>
              <a:pathLst>
                <a:path w="89" h="384">
                  <a:moveTo>
                    <a:pt x="87" y="0"/>
                  </a:moveTo>
                  <a:lnTo>
                    <a:pt x="0" y="384"/>
                  </a:lnTo>
                  <a:lnTo>
                    <a:pt x="89" y="384"/>
                  </a:lnTo>
                  <a:lnTo>
                    <a:pt x="89" y="0"/>
                  </a:lnTo>
                  <a:lnTo>
                    <a:pt x="8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9" name="Freeform 40"/>
            <p:cNvSpPr/>
            <p:nvPr/>
          </p:nvSpPr>
          <p:spPr bwMode="auto">
            <a:xfrm>
              <a:off x="5696977" y="2230723"/>
              <a:ext cx="138113" cy="609601"/>
            </a:xfrm>
            <a:custGeom>
              <a:avLst/>
              <a:gdLst>
                <a:gd name="T0" fmla="*/ 0 w 87"/>
                <a:gd name="T1" fmla="*/ 0 h 384"/>
                <a:gd name="T2" fmla="*/ 0 w 87"/>
                <a:gd name="T3" fmla="*/ 384 h 384"/>
                <a:gd name="T4" fmla="*/ 87 w 87"/>
                <a:gd name="T5" fmla="*/ 384 h 384"/>
                <a:gd name="T6" fmla="*/ 0 w 87"/>
                <a:gd name="T7" fmla="*/ 0 h 384"/>
              </a:gdLst>
              <a:ahLst/>
              <a:cxnLst>
                <a:cxn ang="0">
                  <a:pos x="T0" y="T1"/>
                </a:cxn>
                <a:cxn ang="0">
                  <a:pos x="T2" y="T3"/>
                </a:cxn>
                <a:cxn ang="0">
                  <a:pos x="T4" y="T5"/>
                </a:cxn>
                <a:cxn ang="0">
                  <a:pos x="T6" y="T7"/>
                </a:cxn>
              </a:cxnLst>
              <a:rect l="0" t="0" r="r" b="b"/>
              <a:pathLst>
                <a:path w="87" h="384">
                  <a:moveTo>
                    <a:pt x="0" y="0"/>
                  </a:moveTo>
                  <a:lnTo>
                    <a:pt x="0" y="384"/>
                  </a:lnTo>
                  <a:lnTo>
                    <a:pt x="87" y="38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0" name="Freeform 41"/>
            <p:cNvSpPr/>
            <p:nvPr/>
          </p:nvSpPr>
          <p:spPr bwMode="auto">
            <a:xfrm>
              <a:off x="5604902" y="2438686"/>
              <a:ext cx="92075" cy="519113"/>
            </a:xfrm>
            <a:custGeom>
              <a:avLst/>
              <a:gdLst>
                <a:gd name="T0" fmla="*/ 56 w 58"/>
                <a:gd name="T1" fmla="*/ 0 h 327"/>
                <a:gd name="T2" fmla="*/ 54 w 58"/>
                <a:gd name="T3" fmla="*/ 90 h 327"/>
                <a:gd name="T4" fmla="*/ 26 w 58"/>
                <a:gd name="T5" fmla="*/ 64 h 327"/>
                <a:gd name="T6" fmla="*/ 54 w 58"/>
                <a:gd name="T7" fmla="*/ 100 h 327"/>
                <a:gd name="T8" fmla="*/ 53 w 58"/>
                <a:gd name="T9" fmla="*/ 140 h 327"/>
                <a:gd name="T10" fmla="*/ 10 w 58"/>
                <a:gd name="T11" fmla="*/ 100 h 327"/>
                <a:gd name="T12" fmla="*/ 51 w 58"/>
                <a:gd name="T13" fmla="*/ 155 h 327"/>
                <a:gd name="T14" fmla="*/ 50 w 58"/>
                <a:gd name="T15" fmla="*/ 198 h 327"/>
                <a:gd name="T16" fmla="*/ 0 w 58"/>
                <a:gd name="T17" fmla="*/ 148 h 327"/>
                <a:gd name="T18" fmla="*/ 50 w 58"/>
                <a:gd name="T19" fmla="*/ 213 h 327"/>
                <a:gd name="T20" fmla="*/ 46 w 58"/>
                <a:gd name="T21" fmla="*/ 327 h 327"/>
                <a:gd name="T22" fmla="*/ 58 w 58"/>
                <a:gd name="T23" fmla="*/ 327 h 327"/>
                <a:gd name="T24" fmla="*/ 58 w 58"/>
                <a:gd name="T25" fmla="*/ 20 h 327"/>
                <a:gd name="T26" fmla="*/ 56 w 58"/>
                <a:gd name="T2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327">
                  <a:moveTo>
                    <a:pt x="56" y="0"/>
                  </a:moveTo>
                  <a:lnTo>
                    <a:pt x="54" y="90"/>
                  </a:lnTo>
                  <a:lnTo>
                    <a:pt x="26" y="64"/>
                  </a:lnTo>
                  <a:lnTo>
                    <a:pt x="54" y="100"/>
                  </a:lnTo>
                  <a:lnTo>
                    <a:pt x="53" y="140"/>
                  </a:lnTo>
                  <a:lnTo>
                    <a:pt x="10" y="100"/>
                  </a:lnTo>
                  <a:lnTo>
                    <a:pt x="51" y="155"/>
                  </a:lnTo>
                  <a:lnTo>
                    <a:pt x="50" y="198"/>
                  </a:lnTo>
                  <a:lnTo>
                    <a:pt x="0" y="148"/>
                  </a:lnTo>
                  <a:lnTo>
                    <a:pt x="50" y="213"/>
                  </a:lnTo>
                  <a:lnTo>
                    <a:pt x="46" y="327"/>
                  </a:lnTo>
                  <a:lnTo>
                    <a:pt x="58" y="327"/>
                  </a:lnTo>
                  <a:lnTo>
                    <a:pt x="58" y="20"/>
                  </a:lnTo>
                  <a:lnTo>
                    <a:pt x="56"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1" name="Freeform 42"/>
            <p:cNvSpPr/>
            <p:nvPr/>
          </p:nvSpPr>
          <p:spPr bwMode="auto">
            <a:xfrm>
              <a:off x="5696977" y="2470436"/>
              <a:ext cx="88900" cy="487363"/>
            </a:xfrm>
            <a:custGeom>
              <a:avLst/>
              <a:gdLst>
                <a:gd name="T0" fmla="*/ 5 w 56"/>
                <a:gd name="T1" fmla="*/ 194 h 307"/>
                <a:gd name="T2" fmla="*/ 56 w 56"/>
                <a:gd name="T3" fmla="*/ 128 h 307"/>
                <a:gd name="T4" fmla="*/ 5 w 56"/>
                <a:gd name="T5" fmla="*/ 179 h 307"/>
                <a:gd name="T6" fmla="*/ 3 w 56"/>
                <a:gd name="T7" fmla="*/ 137 h 307"/>
                <a:gd name="T8" fmla="*/ 46 w 56"/>
                <a:gd name="T9" fmla="*/ 80 h 307"/>
                <a:gd name="T10" fmla="*/ 2 w 56"/>
                <a:gd name="T11" fmla="*/ 122 h 307"/>
                <a:gd name="T12" fmla="*/ 1 w 56"/>
                <a:gd name="T13" fmla="*/ 80 h 307"/>
                <a:gd name="T14" fmla="*/ 28 w 56"/>
                <a:gd name="T15" fmla="*/ 41 h 307"/>
                <a:gd name="T16" fmla="*/ 1 w 56"/>
                <a:gd name="T17" fmla="*/ 70 h 307"/>
                <a:gd name="T18" fmla="*/ 0 w 56"/>
                <a:gd name="T19" fmla="*/ 0 h 307"/>
                <a:gd name="T20" fmla="*/ 0 w 56"/>
                <a:gd name="T21" fmla="*/ 307 h 307"/>
                <a:gd name="T22" fmla="*/ 10 w 56"/>
                <a:gd name="T23" fmla="*/ 307 h 307"/>
                <a:gd name="T24" fmla="*/ 5 w 56"/>
                <a:gd name="T25" fmla="*/ 1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07">
                  <a:moveTo>
                    <a:pt x="5" y="194"/>
                  </a:moveTo>
                  <a:lnTo>
                    <a:pt x="56" y="128"/>
                  </a:lnTo>
                  <a:lnTo>
                    <a:pt x="5" y="179"/>
                  </a:lnTo>
                  <a:lnTo>
                    <a:pt x="3" y="137"/>
                  </a:lnTo>
                  <a:lnTo>
                    <a:pt x="46" y="80"/>
                  </a:lnTo>
                  <a:lnTo>
                    <a:pt x="2" y="122"/>
                  </a:lnTo>
                  <a:lnTo>
                    <a:pt x="1" y="80"/>
                  </a:lnTo>
                  <a:lnTo>
                    <a:pt x="28" y="41"/>
                  </a:lnTo>
                  <a:lnTo>
                    <a:pt x="1" y="70"/>
                  </a:lnTo>
                  <a:lnTo>
                    <a:pt x="0" y="0"/>
                  </a:lnTo>
                  <a:lnTo>
                    <a:pt x="0" y="307"/>
                  </a:lnTo>
                  <a:lnTo>
                    <a:pt x="10" y="307"/>
                  </a:lnTo>
                  <a:lnTo>
                    <a:pt x="5" y="19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2" name="Freeform 43"/>
            <p:cNvSpPr/>
            <p:nvPr/>
          </p:nvSpPr>
          <p:spPr bwMode="auto">
            <a:xfrm>
              <a:off x="5268352" y="2649824"/>
              <a:ext cx="171450" cy="735014"/>
            </a:xfrm>
            <a:custGeom>
              <a:avLst/>
              <a:gdLst>
                <a:gd name="T0" fmla="*/ 107 w 108"/>
                <a:gd name="T1" fmla="*/ 0 h 463"/>
                <a:gd name="T2" fmla="*/ 0 w 108"/>
                <a:gd name="T3" fmla="*/ 463 h 463"/>
                <a:gd name="T4" fmla="*/ 108 w 108"/>
                <a:gd name="T5" fmla="*/ 463 h 463"/>
                <a:gd name="T6" fmla="*/ 108 w 108"/>
                <a:gd name="T7" fmla="*/ 0 h 463"/>
                <a:gd name="T8" fmla="*/ 107 w 108"/>
                <a:gd name="T9" fmla="*/ 0 h 463"/>
              </a:gdLst>
              <a:ahLst/>
              <a:cxnLst>
                <a:cxn ang="0">
                  <a:pos x="T0" y="T1"/>
                </a:cxn>
                <a:cxn ang="0">
                  <a:pos x="T2" y="T3"/>
                </a:cxn>
                <a:cxn ang="0">
                  <a:pos x="T4" y="T5"/>
                </a:cxn>
                <a:cxn ang="0">
                  <a:pos x="T6" y="T7"/>
                </a:cxn>
                <a:cxn ang="0">
                  <a:pos x="T8" y="T9"/>
                </a:cxn>
              </a:cxnLst>
              <a:rect l="0" t="0" r="r" b="b"/>
              <a:pathLst>
                <a:path w="108" h="463">
                  <a:moveTo>
                    <a:pt x="107" y="0"/>
                  </a:moveTo>
                  <a:lnTo>
                    <a:pt x="0" y="463"/>
                  </a:lnTo>
                  <a:lnTo>
                    <a:pt x="108" y="463"/>
                  </a:lnTo>
                  <a:lnTo>
                    <a:pt x="108" y="0"/>
                  </a:lnTo>
                  <a:lnTo>
                    <a:pt x="107"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3" name="Freeform 44"/>
            <p:cNvSpPr/>
            <p:nvPr/>
          </p:nvSpPr>
          <p:spPr bwMode="auto">
            <a:xfrm>
              <a:off x="5439802" y="2649824"/>
              <a:ext cx="169863" cy="735014"/>
            </a:xfrm>
            <a:custGeom>
              <a:avLst/>
              <a:gdLst>
                <a:gd name="T0" fmla="*/ 0 w 107"/>
                <a:gd name="T1" fmla="*/ 0 h 463"/>
                <a:gd name="T2" fmla="*/ 0 w 107"/>
                <a:gd name="T3" fmla="*/ 463 h 463"/>
                <a:gd name="T4" fmla="*/ 107 w 107"/>
                <a:gd name="T5" fmla="*/ 463 h 463"/>
                <a:gd name="T6" fmla="*/ 0 w 107"/>
                <a:gd name="T7" fmla="*/ 0 h 463"/>
              </a:gdLst>
              <a:ahLst/>
              <a:cxnLst>
                <a:cxn ang="0">
                  <a:pos x="T0" y="T1"/>
                </a:cxn>
                <a:cxn ang="0">
                  <a:pos x="T2" y="T3"/>
                </a:cxn>
                <a:cxn ang="0">
                  <a:pos x="T4" y="T5"/>
                </a:cxn>
                <a:cxn ang="0">
                  <a:pos x="T6" y="T7"/>
                </a:cxn>
              </a:cxnLst>
              <a:rect l="0" t="0" r="r" b="b"/>
              <a:pathLst>
                <a:path w="107" h="463">
                  <a:moveTo>
                    <a:pt x="0" y="0"/>
                  </a:moveTo>
                  <a:lnTo>
                    <a:pt x="0" y="463"/>
                  </a:lnTo>
                  <a:lnTo>
                    <a:pt x="107"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4" name="Freeform 45"/>
            <p:cNvSpPr/>
            <p:nvPr/>
          </p:nvSpPr>
          <p:spPr bwMode="auto">
            <a:xfrm>
              <a:off x="5328677" y="2900649"/>
              <a:ext cx="111125" cy="625476"/>
            </a:xfrm>
            <a:custGeom>
              <a:avLst/>
              <a:gdLst>
                <a:gd name="T0" fmla="*/ 69 w 70"/>
                <a:gd name="T1" fmla="*/ 0 h 394"/>
                <a:gd name="T2" fmla="*/ 65 w 70"/>
                <a:gd name="T3" fmla="*/ 109 h 394"/>
                <a:gd name="T4" fmla="*/ 33 w 70"/>
                <a:gd name="T5" fmla="*/ 76 h 394"/>
                <a:gd name="T6" fmla="*/ 65 w 70"/>
                <a:gd name="T7" fmla="*/ 121 h 394"/>
                <a:gd name="T8" fmla="*/ 64 w 70"/>
                <a:gd name="T9" fmla="*/ 170 h 394"/>
                <a:gd name="T10" fmla="*/ 13 w 70"/>
                <a:gd name="T11" fmla="*/ 120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3" y="76"/>
                  </a:lnTo>
                  <a:lnTo>
                    <a:pt x="65" y="121"/>
                  </a:lnTo>
                  <a:lnTo>
                    <a:pt x="64" y="170"/>
                  </a:lnTo>
                  <a:lnTo>
                    <a:pt x="13" y="120"/>
                  </a:lnTo>
                  <a:lnTo>
                    <a:pt x="64" y="188"/>
                  </a:lnTo>
                  <a:lnTo>
                    <a:pt x="61" y="239"/>
                  </a:lnTo>
                  <a:lnTo>
                    <a:pt x="0" y="179"/>
                  </a:lnTo>
                  <a:lnTo>
                    <a:pt x="61" y="256"/>
                  </a:lnTo>
                  <a:lnTo>
                    <a:pt x="56" y="394"/>
                  </a:lnTo>
                  <a:lnTo>
                    <a:pt x="70" y="394"/>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5" name="Freeform 46"/>
            <p:cNvSpPr/>
            <p:nvPr/>
          </p:nvSpPr>
          <p:spPr bwMode="auto">
            <a:xfrm>
              <a:off x="5439802" y="2937162"/>
              <a:ext cx="109538" cy="588963"/>
            </a:xfrm>
            <a:custGeom>
              <a:avLst/>
              <a:gdLst>
                <a:gd name="T0" fmla="*/ 6 w 69"/>
                <a:gd name="T1" fmla="*/ 235 h 371"/>
                <a:gd name="T2" fmla="*/ 69 w 69"/>
                <a:gd name="T3" fmla="*/ 156 h 371"/>
                <a:gd name="T4" fmla="*/ 6 w 69"/>
                <a:gd name="T5" fmla="*/ 217 h 371"/>
                <a:gd name="T6" fmla="*/ 4 w 69"/>
                <a:gd name="T7" fmla="*/ 166 h 371"/>
                <a:gd name="T8" fmla="*/ 56 w 69"/>
                <a:gd name="T9" fmla="*/ 97 h 371"/>
                <a:gd name="T10" fmla="*/ 4 w 69"/>
                <a:gd name="T11" fmla="*/ 148 h 371"/>
                <a:gd name="T12" fmla="*/ 3 w 69"/>
                <a:gd name="T13" fmla="*/ 97 h 371"/>
                <a:gd name="T14" fmla="*/ 34 w 69"/>
                <a:gd name="T15" fmla="*/ 52 h 371"/>
                <a:gd name="T16" fmla="*/ 3 w 69"/>
                <a:gd name="T17" fmla="*/ 86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6"/>
                  </a:lnTo>
                  <a:lnTo>
                    <a:pt x="56" y="97"/>
                  </a:lnTo>
                  <a:lnTo>
                    <a:pt x="4" y="148"/>
                  </a:lnTo>
                  <a:lnTo>
                    <a:pt x="3" y="97"/>
                  </a:lnTo>
                  <a:lnTo>
                    <a:pt x="34" y="52"/>
                  </a:lnTo>
                  <a:lnTo>
                    <a:pt x="3" y="86"/>
                  </a:lnTo>
                  <a:lnTo>
                    <a:pt x="0" y="0"/>
                  </a:lnTo>
                  <a:lnTo>
                    <a:pt x="0" y="371"/>
                  </a:lnTo>
                  <a:lnTo>
                    <a:pt x="11" y="371"/>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6" name="Freeform 47"/>
            <p:cNvSpPr/>
            <p:nvPr/>
          </p:nvSpPr>
          <p:spPr bwMode="auto">
            <a:xfrm>
              <a:off x="5816039" y="2667286"/>
              <a:ext cx="134938" cy="587376"/>
            </a:xfrm>
            <a:custGeom>
              <a:avLst/>
              <a:gdLst>
                <a:gd name="T0" fmla="*/ 85 w 85"/>
                <a:gd name="T1" fmla="*/ 0 h 370"/>
                <a:gd name="T2" fmla="*/ 0 w 85"/>
                <a:gd name="T3" fmla="*/ 370 h 370"/>
                <a:gd name="T4" fmla="*/ 85 w 85"/>
                <a:gd name="T5" fmla="*/ 370 h 370"/>
                <a:gd name="T6" fmla="*/ 85 w 85"/>
                <a:gd name="T7" fmla="*/ 1 h 370"/>
                <a:gd name="T8" fmla="*/ 85 w 85"/>
                <a:gd name="T9" fmla="*/ 0 h 370"/>
              </a:gdLst>
              <a:ahLst/>
              <a:cxnLst>
                <a:cxn ang="0">
                  <a:pos x="T0" y="T1"/>
                </a:cxn>
                <a:cxn ang="0">
                  <a:pos x="T2" y="T3"/>
                </a:cxn>
                <a:cxn ang="0">
                  <a:pos x="T4" y="T5"/>
                </a:cxn>
                <a:cxn ang="0">
                  <a:pos x="T6" y="T7"/>
                </a:cxn>
                <a:cxn ang="0">
                  <a:pos x="T8" y="T9"/>
                </a:cxn>
              </a:cxnLst>
              <a:rect l="0" t="0" r="r" b="b"/>
              <a:pathLst>
                <a:path w="85" h="370">
                  <a:moveTo>
                    <a:pt x="85" y="0"/>
                  </a:moveTo>
                  <a:lnTo>
                    <a:pt x="0" y="370"/>
                  </a:lnTo>
                  <a:lnTo>
                    <a:pt x="85" y="370"/>
                  </a:lnTo>
                  <a:lnTo>
                    <a:pt x="85" y="1"/>
                  </a:lnTo>
                  <a:lnTo>
                    <a:pt x="85"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7" name="Freeform 48"/>
            <p:cNvSpPr/>
            <p:nvPr/>
          </p:nvSpPr>
          <p:spPr bwMode="auto">
            <a:xfrm>
              <a:off x="5950977" y="2668874"/>
              <a:ext cx="134938" cy="585788"/>
            </a:xfrm>
            <a:custGeom>
              <a:avLst/>
              <a:gdLst>
                <a:gd name="T0" fmla="*/ 0 w 85"/>
                <a:gd name="T1" fmla="*/ 0 h 369"/>
                <a:gd name="T2" fmla="*/ 0 w 85"/>
                <a:gd name="T3" fmla="*/ 369 h 369"/>
                <a:gd name="T4" fmla="*/ 85 w 85"/>
                <a:gd name="T5" fmla="*/ 369 h 369"/>
                <a:gd name="T6" fmla="*/ 0 w 85"/>
                <a:gd name="T7" fmla="*/ 0 h 369"/>
              </a:gdLst>
              <a:ahLst/>
              <a:cxnLst>
                <a:cxn ang="0">
                  <a:pos x="T0" y="T1"/>
                </a:cxn>
                <a:cxn ang="0">
                  <a:pos x="T2" y="T3"/>
                </a:cxn>
                <a:cxn ang="0">
                  <a:pos x="T4" y="T5"/>
                </a:cxn>
                <a:cxn ang="0">
                  <a:pos x="T6" y="T7"/>
                </a:cxn>
              </a:cxnLst>
              <a:rect l="0" t="0" r="r" b="b"/>
              <a:pathLst>
                <a:path w="85" h="369">
                  <a:moveTo>
                    <a:pt x="0" y="0"/>
                  </a:moveTo>
                  <a:lnTo>
                    <a:pt x="0" y="369"/>
                  </a:lnTo>
                  <a:lnTo>
                    <a:pt x="85" y="369"/>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8" name="Freeform 49"/>
            <p:cNvSpPr/>
            <p:nvPr/>
          </p:nvSpPr>
          <p:spPr bwMode="auto">
            <a:xfrm>
              <a:off x="5863664" y="2868899"/>
              <a:ext cx="87313" cy="498476"/>
            </a:xfrm>
            <a:custGeom>
              <a:avLst/>
              <a:gdLst>
                <a:gd name="T0" fmla="*/ 55 w 55"/>
                <a:gd name="T1" fmla="*/ 0 h 314"/>
                <a:gd name="T2" fmla="*/ 52 w 55"/>
                <a:gd name="T3" fmla="*/ 86 h 314"/>
                <a:gd name="T4" fmla="*/ 25 w 55"/>
                <a:gd name="T5" fmla="*/ 61 h 314"/>
                <a:gd name="T6" fmla="*/ 51 w 55"/>
                <a:gd name="T7" fmla="*/ 96 h 314"/>
                <a:gd name="T8" fmla="*/ 50 w 55"/>
                <a:gd name="T9" fmla="*/ 135 h 314"/>
                <a:gd name="T10" fmla="*/ 10 w 55"/>
                <a:gd name="T11" fmla="*/ 96 h 314"/>
                <a:gd name="T12" fmla="*/ 50 w 55"/>
                <a:gd name="T13" fmla="*/ 149 h 314"/>
                <a:gd name="T14" fmla="*/ 49 w 55"/>
                <a:gd name="T15" fmla="*/ 190 h 314"/>
                <a:gd name="T16" fmla="*/ 0 w 55"/>
                <a:gd name="T17" fmla="*/ 142 h 314"/>
                <a:gd name="T18" fmla="*/ 49 w 55"/>
                <a:gd name="T19" fmla="*/ 204 h 314"/>
                <a:gd name="T20" fmla="*/ 44 w 55"/>
                <a:gd name="T21" fmla="*/ 314 h 314"/>
                <a:gd name="T22" fmla="*/ 55 w 55"/>
                <a:gd name="T23" fmla="*/ 314 h 314"/>
                <a:gd name="T24" fmla="*/ 55 w 55"/>
                <a:gd name="T25" fmla="*/ 18 h 314"/>
                <a:gd name="T26" fmla="*/ 55 w 55"/>
                <a:gd name="T2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4">
                  <a:moveTo>
                    <a:pt x="55" y="0"/>
                  </a:moveTo>
                  <a:lnTo>
                    <a:pt x="52" y="86"/>
                  </a:lnTo>
                  <a:lnTo>
                    <a:pt x="25" y="61"/>
                  </a:lnTo>
                  <a:lnTo>
                    <a:pt x="51" y="96"/>
                  </a:lnTo>
                  <a:lnTo>
                    <a:pt x="50" y="135"/>
                  </a:lnTo>
                  <a:lnTo>
                    <a:pt x="10" y="96"/>
                  </a:lnTo>
                  <a:lnTo>
                    <a:pt x="50" y="149"/>
                  </a:lnTo>
                  <a:lnTo>
                    <a:pt x="49" y="190"/>
                  </a:lnTo>
                  <a:lnTo>
                    <a:pt x="0" y="142"/>
                  </a:lnTo>
                  <a:lnTo>
                    <a:pt x="49" y="204"/>
                  </a:lnTo>
                  <a:lnTo>
                    <a:pt x="44" y="314"/>
                  </a:lnTo>
                  <a:lnTo>
                    <a:pt x="55" y="314"/>
                  </a:lnTo>
                  <a:lnTo>
                    <a:pt x="55" y="18"/>
                  </a:lnTo>
                  <a:lnTo>
                    <a:pt x="55"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9" name="Freeform 50"/>
            <p:cNvSpPr/>
            <p:nvPr/>
          </p:nvSpPr>
          <p:spPr bwMode="auto">
            <a:xfrm>
              <a:off x="5950977" y="2897474"/>
              <a:ext cx="87313" cy="469901"/>
            </a:xfrm>
            <a:custGeom>
              <a:avLst/>
              <a:gdLst>
                <a:gd name="T0" fmla="*/ 5 w 55"/>
                <a:gd name="T1" fmla="*/ 187 h 296"/>
                <a:gd name="T2" fmla="*/ 55 w 55"/>
                <a:gd name="T3" fmla="*/ 124 h 296"/>
                <a:gd name="T4" fmla="*/ 5 w 55"/>
                <a:gd name="T5" fmla="*/ 173 h 296"/>
                <a:gd name="T6" fmla="*/ 4 w 55"/>
                <a:gd name="T7" fmla="*/ 132 h 296"/>
                <a:gd name="T8" fmla="*/ 45 w 55"/>
                <a:gd name="T9" fmla="*/ 78 h 296"/>
                <a:gd name="T10" fmla="*/ 4 w 55"/>
                <a:gd name="T11" fmla="*/ 118 h 296"/>
                <a:gd name="T12" fmla="*/ 2 w 55"/>
                <a:gd name="T13" fmla="*/ 78 h 296"/>
                <a:gd name="T14" fmla="*/ 28 w 55"/>
                <a:gd name="T15" fmla="*/ 42 h 296"/>
                <a:gd name="T16" fmla="*/ 2 w 55"/>
                <a:gd name="T17" fmla="*/ 69 h 296"/>
                <a:gd name="T18" fmla="*/ 0 w 55"/>
                <a:gd name="T19" fmla="*/ 0 h 296"/>
                <a:gd name="T20" fmla="*/ 0 w 55"/>
                <a:gd name="T21" fmla="*/ 296 h 296"/>
                <a:gd name="T22" fmla="*/ 10 w 55"/>
                <a:gd name="T23" fmla="*/ 296 h 296"/>
                <a:gd name="T24" fmla="*/ 5 w 55"/>
                <a:gd name="T25" fmla="*/ 1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6">
                  <a:moveTo>
                    <a:pt x="5" y="187"/>
                  </a:moveTo>
                  <a:lnTo>
                    <a:pt x="55" y="124"/>
                  </a:lnTo>
                  <a:lnTo>
                    <a:pt x="5" y="173"/>
                  </a:lnTo>
                  <a:lnTo>
                    <a:pt x="4" y="132"/>
                  </a:lnTo>
                  <a:lnTo>
                    <a:pt x="45" y="78"/>
                  </a:lnTo>
                  <a:lnTo>
                    <a:pt x="4" y="118"/>
                  </a:lnTo>
                  <a:lnTo>
                    <a:pt x="2" y="78"/>
                  </a:lnTo>
                  <a:lnTo>
                    <a:pt x="28" y="42"/>
                  </a:lnTo>
                  <a:lnTo>
                    <a:pt x="2" y="69"/>
                  </a:lnTo>
                  <a:lnTo>
                    <a:pt x="0" y="0"/>
                  </a:lnTo>
                  <a:lnTo>
                    <a:pt x="0" y="296"/>
                  </a:lnTo>
                  <a:lnTo>
                    <a:pt x="10" y="296"/>
                  </a:lnTo>
                  <a:lnTo>
                    <a:pt x="5" y="187"/>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0" name="Freeform 51"/>
            <p:cNvSpPr/>
            <p:nvPr/>
          </p:nvSpPr>
          <p:spPr bwMode="auto">
            <a:xfrm>
              <a:off x="4971489" y="2333911"/>
              <a:ext cx="168275" cy="735014"/>
            </a:xfrm>
            <a:custGeom>
              <a:avLst/>
              <a:gdLst>
                <a:gd name="T0" fmla="*/ 106 w 106"/>
                <a:gd name="T1" fmla="*/ 0 h 463"/>
                <a:gd name="T2" fmla="*/ 0 w 106"/>
                <a:gd name="T3" fmla="*/ 463 h 463"/>
                <a:gd name="T4" fmla="*/ 106 w 106"/>
                <a:gd name="T5" fmla="*/ 463 h 463"/>
                <a:gd name="T6" fmla="*/ 106 w 106"/>
                <a:gd name="T7" fmla="*/ 0 h 463"/>
                <a:gd name="T8" fmla="*/ 106 w 106"/>
                <a:gd name="T9" fmla="*/ 0 h 463"/>
              </a:gdLst>
              <a:ahLst/>
              <a:cxnLst>
                <a:cxn ang="0">
                  <a:pos x="T0" y="T1"/>
                </a:cxn>
                <a:cxn ang="0">
                  <a:pos x="T2" y="T3"/>
                </a:cxn>
                <a:cxn ang="0">
                  <a:pos x="T4" y="T5"/>
                </a:cxn>
                <a:cxn ang="0">
                  <a:pos x="T6" y="T7"/>
                </a:cxn>
                <a:cxn ang="0">
                  <a:pos x="T8" y="T9"/>
                </a:cxn>
              </a:cxnLst>
              <a:rect l="0" t="0" r="r" b="b"/>
              <a:pathLst>
                <a:path w="106" h="463">
                  <a:moveTo>
                    <a:pt x="106" y="0"/>
                  </a:moveTo>
                  <a:lnTo>
                    <a:pt x="0" y="463"/>
                  </a:lnTo>
                  <a:lnTo>
                    <a:pt x="106" y="463"/>
                  </a:lnTo>
                  <a:lnTo>
                    <a:pt x="106" y="0"/>
                  </a:lnTo>
                  <a:lnTo>
                    <a:pt x="106"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1" name="Freeform 52"/>
            <p:cNvSpPr/>
            <p:nvPr/>
          </p:nvSpPr>
          <p:spPr bwMode="auto">
            <a:xfrm>
              <a:off x="5139764" y="2333911"/>
              <a:ext cx="171450" cy="735014"/>
            </a:xfrm>
            <a:custGeom>
              <a:avLst/>
              <a:gdLst>
                <a:gd name="T0" fmla="*/ 0 w 108"/>
                <a:gd name="T1" fmla="*/ 0 h 463"/>
                <a:gd name="T2" fmla="*/ 0 w 108"/>
                <a:gd name="T3" fmla="*/ 463 h 463"/>
                <a:gd name="T4" fmla="*/ 108 w 108"/>
                <a:gd name="T5" fmla="*/ 463 h 463"/>
                <a:gd name="T6" fmla="*/ 0 w 108"/>
                <a:gd name="T7" fmla="*/ 0 h 463"/>
              </a:gdLst>
              <a:ahLst/>
              <a:cxnLst>
                <a:cxn ang="0">
                  <a:pos x="T0" y="T1"/>
                </a:cxn>
                <a:cxn ang="0">
                  <a:pos x="T2" y="T3"/>
                </a:cxn>
                <a:cxn ang="0">
                  <a:pos x="T4" y="T5"/>
                </a:cxn>
                <a:cxn ang="0">
                  <a:pos x="T6" y="T7"/>
                </a:cxn>
              </a:cxnLst>
              <a:rect l="0" t="0" r="r" b="b"/>
              <a:pathLst>
                <a:path w="108" h="463">
                  <a:moveTo>
                    <a:pt x="0" y="0"/>
                  </a:moveTo>
                  <a:lnTo>
                    <a:pt x="0" y="463"/>
                  </a:lnTo>
                  <a:lnTo>
                    <a:pt x="108"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2" name="Freeform 53"/>
            <p:cNvSpPr/>
            <p:nvPr/>
          </p:nvSpPr>
          <p:spPr bwMode="auto">
            <a:xfrm>
              <a:off x="5030227" y="2584736"/>
              <a:ext cx="109538" cy="625476"/>
            </a:xfrm>
            <a:custGeom>
              <a:avLst/>
              <a:gdLst>
                <a:gd name="T0" fmla="*/ 69 w 69"/>
                <a:gd name="T1" fmla="*/ 0 h 394"/>
                <a:gd name="T2" fmla="*/ 65 w 69"/>
                <a:gd name="T3" fmla="*/ 108 h 394"/>
                <a:gd name="T4" fmla="*/ 33 w 69"/>
                <a:gd name="T5" fmla="*/ 76 h 394"/>
                <a:gd name="T6" fmla="*/ 65 w 69"/>
                <a:gd name="T7" fmla="*/ 121 h 394"/>
                <a:gd name="T8" fmla="*/ 64 w 69"/>
                <a:gd name="T9" fmla="*/ 170 h 394"/>
                <a:gd name="T10" fmla="*/ 13 w 69"/>
                <a:gd name="T11" fmla="*/ 120 h 394"/>
                <a:gd name="T12" fmla="*/ 63 w 69"/>
                <a:gd name="T13" fmla="*/ 187 h 394"/>
                <a:gd name="T14" fmla="*/ 61 w 69"/>
                <a:gd name="T15" fmla="*/ 239 h 394"/>
                <a:gd name="T16" fmla="*/ 0 w 69"/>
                <a:gd name="T17" fmla="*/ 179 h 394"/>
                <a:gd name="T18" fmla="*/ 61 w 69"/>
                <a:gd name="T19" fmla="*/ 256 h 394"/>
                <a:gd name="T20" fmla="*/ 56 w 69"/>
                <a:gd name="T21" fmla="*/ 394 h 394"/>
                <a:gd name="T22" fmla="*/ 69 w 69"/>
                <a:gd name="T23" fmla="*/ 394 h 394"/>
                <a:gd name="T24" fmla="*/ 69 w 69"/>
                <a:gd name="T25" fmla="*/ 23 h 394"/>
                <a:gd name="T26" fmla="*/ 69 w 69"/>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394">
                  <a:moveTo>
                    <a:pt x="69" y="0"/>
                  </a:moveTo>
                  <a:lnTo>
                    <a:pt x="65" y="108"/>
                  </a:lnTo>
                  <a:lnTo>
                    <a:pt x="33" y="76"/>
                  </a:lnTo>
                  <a:lnTo>
                    <a:pt x="65" y="121"/>
                  </a:lnTo>
                  <a:lnTo>
                    <a:pt x="64" y="170"/>
                  </a:lnTo>
                  <a:lnTo>
                    <a:pt x="13" y="120"/>
                  </a:lnTo>
                  <a:lnTo>
                    <a:pt x="63" y="187"/>
                  </a:lnTo>
                  <a:lnTo>
                    <a:pt x="61" y="239"/>
                  </a:lnTo>
                  <a:lnTo>
                    <a:pt x="0" y="179"/>
                  </a:lnTo>
                  <a:lnTo>
                    <a:pt x="61" y="256"/>
                  </a:lnTo>
                  <a:lnTo>
                    <a:pt x="56" y="394"/>
                  </a:lnTo>
                  <a:lnTo>
                    <a:pt x="69" y="394"/>
                  </a:lnTo>
                  <a:lnTo>
                    <a:pt x="69"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3" name="Freeform 54"/>
            <p:cNvSpPr/>
            <p:nvPr/>
          </p:nvSpPr>
          <p:spPr bwMode="auto">
            <a:xfrm>
              <a:off x="5139764" y="2621249"/>
              <a:ext cx="111125" cy="588963"/>
            </a:xfrm>
            <a:custGeom>
              <a:avLst/>
              <a:gdLst>
                <a:gd name="T0" fmla="*/ 8 w 70"/>
                <a:gd name="T1" fmla="*/ 235 h 371"/>
                <a:gd name="T2" fmla="*/ 70 w 70"/>
                <a:gd name="T3" fmla="*/ 156 h 371"/>
                <a:gd name="T4" fmla="*/ 6 w 70"/>
                <a:gd name="T5" fmla="*/ 217 h 371"/>
                <a:gd name="T6" fmla="*/ 5 w 70"/>
                <a:gd name="T7" fmla="*/ 166 h 371"/>
                <a:gd name="T8" fmla="*/ 58 w 70"/>
                <a:gd name="T9" fmla="*/ 97 h 371"/>
                <a:gd name="T10" fmla="*/ 5 w 70"/>
                <a:gd name="T11" fmla="*/ 148 h 371"/>
                <a:gd name="T12" fmla="*/ 4 w 70"/>
                <a:gd name="T13" fmla="*/ 97 h 371"/>
                <a:gd name="T14" fmla="*/ 35 w 70"/>
                <a:gd name="T15" fmla="*/ 52 h 371"/>
                <a:gd name="T16" fmla="*/ 3 w 70"/>
                <a:gd name="T17" fmla="*/ 87 h 371"/>
                <a:gd name="T18" fmla="*/ 0 w 70"/>
                <a:gd name="T19" fmla="*/ 0 h 371"/>
                <a:gd name="T20" fmla="*/ 0 w 70"/>
                <a:gd name="T21" fmla="*/ 371 h 371"/>
                <a:gd name="T22" fmla="*/ 13 w 70"/>
                <a:gd name="T23" fmla="*/ 371 h 371"/>
                <a:gd name="T24" fmla="*/ 8 w 70"/>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71">
                  <a:moveTo>
                    <a:pt x="8" y="235"/>
                  </a:moveTo>
                  <a:lnTo>
                    <a:pt x="70" y="156"/>
                  </a:lnTo>
                  <a:lnTo>
                    <a:pt x="6" y="217"/>
                  </a:lnTo>
                  <a:lnTo>
                    <a:pt x="5" y="166"/>
                  </a:lnTo>
                  <a:lnTo>
                    <a:pt x="58" y="97"/>
                  </a:lnTo>
                  <a:lnTo>
                    <a:pt x="5" y="148"/>
                  </a:lnTo>
                  <a:lnTo>
                    <a:pt x="4" y="97"/>
                  </a:lnTo>
                  <a:lnTo>
                    <a:pt x="35" y="52"/>
                  </a:lnTo>
                  <a:lnTo>
                    <a:pt x="3" y="87"/>
                  </a:lnTo>
                  <a:lnTo>
                    <a:pt x="0" y="0"/>
                  </a:lnTo>
                  <a:lnTo>
                    <a:pt x="0" y="371"/>
                  </a:lnTo>
                  <a:lnTo>
                    <a:pt x="13" y="371"/>
                  </a:lnTo>
                  <a:lnTo>
                    <a:pt x="8"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4" name="Freeform 55"/>
            <p:cNvSpPr/>
            <p:nvPr/>
          </p:nvSpPr>
          <p:spPr bwMode="auto">
            <a:xfrm>
              <a:off x="4511114" y="2264061"/>
              <a:ext cx="171450" cy="735014"/>
            </a:xfrm>
            <a:custGeom>
              <a:avLst/>
              <a:gdLst>
                <a:gd name="T0" fmla="*/ 108 w 108"/>
                <a:gd name="T1" fmla="*/ 0 h 463"/>
                <a:gd name="T2" fmla="*/ 0 w 108"/>
                <a:gd name="T3" fmla="*/ 463 h 463"/>
                <a:gd name="T4" fmla="*/ 108 w 108"/>
                <a:gd name="T5" fmla="*/ 463 h 463"/>
                <a:gd name="T6" fmla="*/ 108 w 108"/>
                <a:gd name="T7" fmla="*/ 0 h 463"/>
                <a:gd name="T8" fmla="*/ 108 w 108"/>
                <a:gd name="T9" fmla="*/ 0 h 463"/>
              </a:gdLst>
              <a:ahLst/>
              <a:cxnLst>
                <a:cxn ang="0">
                  <a:pos x="T0" y="T1"/>
                </a:cxn>
                <a:cxn ang="0">
                  <a:pos x="T2" y="T3"/>
                </a:cxn>
                <a:cxn ang="0">
                  <a:pos x="T4" y="T5"/>
                </a:cxn>
                <a:cxn ang="0">
                  <a:pos x="T6" y="T7"/>
                </a:cxn>
                <a:cxn ang="0">
                  <a:pos x="T8" y="T9"/>
                </a:cxn>
              </a:cxnLst>
              <a:rect l="0" t="0" r="r" b="b"/>
              <a:pathLst>
                <a:path w="108" h="463">
                  <a:moveTo>
                    <a:pt x="108" y="0"/>
                  </a:moveTo>
                  <a:lnTo>
                    <a:pt x="0" y="463"/>
                  </a:lnTo>
                  <a:lnTo>
                    <a:pt x="108" y="463"/>
                  </a:lnTo>
                  <a:lnTo>
                    <a:pt x="108" y="0"/>
                  </a:lnTo>
                  <a:lnTo>
                    <a:pt x="108"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5" name="Freeform 56"/>
            <p:cNvSpPr/>
            <p:nvPr/>
          </p:nvSpPr>
          <p:spPr bwMode="auto">
            <a:xfrm>
              <a:off x="4682564" y="2264061"/>
              <a:ext cx="168275" cy="735014"/>
            </a:xfrm>
            <a:custGeom>
              <a:avLst/>
              <a:gdLst>
                <a:gd name="T0" fmla="*/ 0 w 106"/>
                <a:gd name="T1" fmla="*/ 0 h 463"/>
                <a:gd name="T2" fmla="*/ 0 w 106"/>
                <a:gd name="T3" fmla="*/ 463 h 463"/>
                <a:gd name="T4" fmla="*/ 106 w 106"/>
                <a:gd name="T5" fmla="*/ 463 h 463"/>
                <a:gd name="T6" fmla="*/ 0 w 106"/>
                <a:gd name="T7" fmla="*/ 0 h 463"/>
              </a:gdLst>
              <a:ahLst/>
              <a:cxnLst>
                <a:cxn ang="0">
                  <a:pos x="T0" y="T1"/>
                </a:cxn>
                <a:cxn ang="0">
                  <a:pos x="T2" y="T3"/>
                </a:cxn>
                <a:cxn ang="0">
                  <a:pos x="T4" y="T5"/>
                </a:cxn>
                <a:cxn ang="0">
                  <a:pos x="T6" y="T7"/>
                </a:cxn>
              </a:cxnLst>
              <a:rect l="0" t="0" r="r" b="b"/>
              <a:pathLst>
                <a:path w="106" h="463">
                  <a:moveTo>
                    <a:pt x="0" y="0"/>
                  </a:moveTo>
                  <a:lnTo>
                    <a:pt x="0" y="463"/>
                  </a:lnTo>
                  <a:lnTo>
                    <a:pt x="106"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6" name="Freeform 57"/>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7" name="Freeform 58"/>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8" name="Freeform 59"/>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9" name="Freeform 60"/>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0" name="Freeform 61"/>
            <p:cNvSpPr/>
            <p:nvPr/>
          </p:nvSpPr>
          <p:spPr bwMode="auto">
            <a:xfrm>
              <a:off x="6050989" y="2903824"/>
              <a:ext cx="758825" cy="706439"/>
            </a:xfrm>
            <a:custGeom>
              <a:avLst/>
              <a:gdLst>
                <a:gd name="T0" fmla="*/ 349 w 382"/>
                <a:gd name="T1" fmla="*/ 0 h 355"/>
                <a:gd name="T2" fmla="*/ 0 w 382"/>
                <a:gd name="T3" fmla="*/ 354 h 355"/>
                <a:gd name="T4" fmla="*/ 141 w 382"/>
                <a:gd name="T5" fmla="*/ 355 h 355"/>
                <a:gd name="T6" fmla="*/ 382 w 382"/>
                <a:gd name="T7" fmla="*/ 22 h 355"/>
                <a:gd name="T8" fmla="*/ 349 w 382"/>
                <a:gd name="T9" fmla="*/ 0 h 355"/>
              </a:gdLst>
              <a:ahLst/>
              <a:cxnLst>
                <a:cxn ang="0">
                  <a:pos x="T0" y="T1"/>
                </a:cxn>
                <a:cxn ang="0">
                  <a:pos x="T2" y="T3"/>
                </a:cxn>
                <a:cxn ang="0">
                  <a:pos x="T4" y="T5"/>
                </a:cxn>
                <a:cxn ang="0">
                  <a:pos x="T6" y="T7"/>
                </a:cxn>
                <a:cxn ang="0">
                  <a:pos x="T8" y="T9"/>
                </a:cxn>
              </a:cxnLst>
              <a:rect l="0" t="0" r="r" b="b"/>
              <a:pathLst>
                <a:path w="382" h="355">
                  <a:moveTo>
                    <a:pt x="349" y="0"/>
                  </a:moveTo>
                  <a:cubicBezTo>
                    <a:pt x="215" y="26"/>
                    <a:pt x="57" y="193"/>
                    <a:pt x="0" y="354"/>
                  </a:cubicBezTo>
                  <a:cubicBezTo>
                    <a:pt x="141" y="355"/>
                    <a:pt x="141" y="355"/>
                    <a:pt x="141" y="355"/>
                  </a:cubicBezTo>
                  <a:cubicBezTo>
                    <a:pt x="189" y="220"/>
                    <a:pt x="260" y="100"/>
                    <a:pt x="382" y="22"/>
                  </a:cubicBezTo>
                  <a:cubicBezTo>
                    <a:pt x="365" y="11"/>
                    <a:pt x="367" y="12"/>
                    <a:pt x="349" y="0"/>
                  </a:cubicBezTo>
                  <a:close/>
                </a:path>
              </a:pathLst>
            </a:custGeom>
            <a:solidFill>
              <a:srgbClr val="318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1" name="Freeform 62"/>
            <p:cNvSpPr/>
            <p:nvPr/>
          </p:nvSpPr>
          <p:spPr bwMode="auto">
            <a:xfrm>
              <a:off x="1904439" y="2935574"/>
              <a:ext cx="3789363" cy="769939"/>
            </a:xfrm>
            <a:custGeom>
              <a:avLst/>
              <a:gdLst>
                <a:gd name="T0" fmla="*/ 1906 w 1906"/>
                <a:gd name="T1" fmla="*/ 387 h 387"/>
                <a:gd name="T2" fmla="*/ 0 w 1906"/>
                <a:gd name="T3" fmla="*/ 387 h 387"/>
                <a:gd name="T4" fmla="*/ 953 w 1906"/>
                <a:gd name="T5" fmla="*/ 0 h 387"/>
                <a:gd name="T6" fmla="*/ 1906 w 1906"/>
                <a:gd name="T7" fmla="*/ 387 h 387"/>
              </a:gdLst>
              <a:ahLst/>
              <a:cxnLst>
                <a:cxn ang="0">
                  <a:pos x="T0" y="T1"/>
                </a:cxn>
                <a:cxn ang="0">
                  <a:pos x="T2" y="T3"/>
                </a:cxn>
                <a:cxn ang="0">
                  <a:pos x="T4" y="T5"/>
                </a:cxn>
                <a:cxn ang="0">
                  <a:pos x="T6" y="T7"/>
                </a:cxn>
              </a:cxnLst>
              <a:rect l="0" t="0" r="r" b="b"/>
              <a:pathLst>
                <a:path w="1906" h="387">
                  <a:moveTo>
                    <a:pt x="1906" y="387"/>
                  </a:moveTo>
                  <a:cubicBezTo>
                    <a:pt x="0" y="387"/>
                    <a:pt x="0" y="387"/>
                    <a:pt x="0" y="387"/>
                  </a:cubicBezTo>
                  <a:cubicBezTo>
                    <a:pt x="0" y="387"/>
                    <a:pt x="427" y="0"/>
                    <a:pt x="953" y="0"/>
                  </a:cubicBezTo>
                  <a:cubicBezTo>
                    <a:pt x="1480" y="0"/>
                    <a:pt x="1906" y="387"/>
                    <a:pt x="1906" y="387"/>
                  </a:cubicBezTo>
                </a:path>
              </a:pathLst>
            </a:custGeom>
            <a:solidFill>
              <a:srgbClr val="C7C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2" name="Freeform 63"/>
            <p:cNvSpPr/>
            <p:nvPr/>
          </p:nvSpPr>
          <p:spPr bwMode="auto">
            <a:xfrm>
              <a:off x="1904439" y="2937162"/>
              <a:ext cx="1811338" cy="768351"/>
            </a:xfrm>
            <a:custGeom>
              <a:avLst/>
              <a:gdLst>
                <a:gd name="T0" fmla="*/ 911 w 911"/>
                <a:gd name="T1" fmla="*/ 0 h 386"/>
                <a:gd name="T2" fmla="*/ 0 w 911"/>
                <a:gd name="T3" fmla="*/ 386 h 386"/>
                <a:gd name="T4" fmla="*/ 598 w 911"/>
                <a:gd name="T5" fmla="*/ 386 h 386"/>
                <a:gd name="T6" fmla="*/ 688 w 911"/>
                <a:gd name="T7" fmla="*/ 223 h 386"/>
                <a:gd name="T8" fmla="*/ 911 w 911"/>
                <a:gd name="T9" fmla="*/ 0 h 386"/>
              </a:gdLst>
              <a:ahLst/>
              <a:cxnLst>
                <a:cxn ang="0">
                  <a:pos x="T0" y="T1"/>
                </a:cxn>
                <a:cxn ang="0">
                  <a:pos x="T2" y="T3"/>
                </a:cxn>
                <a:cxn ang="0">
                  <a:pos x="T4" y="T5"/>
                </a:cxn>
                <a:cxn ang="0">
                  <a:pos x="T6" y="T7"/>
                </a:cxn>
                <a:cxn ang="0">
                  <a:pos x="T8" y="T9"/>
                </a:cxn>
              </a:cxnLst>
              <a:rect l="0" t="0" r="r" b="b"/>
              <a:pathLst>
                <a:path w="911" h="386">
                  <a:moveTo>
                    <a:pt x="911" y="0"/>
                  </a:moveTo>
                  <a:cubicBezTo>
                    <a:pt x="404" y="19"/>
                    <a:pt x="0" y="386"/>
                    <a:pt x="0" y="386"/>
                  </a:cubicBezTo>
                  <a:cubicBezTo>
                    <a:pt x="598" y="386"/>
                    <a:pt x="598" y="386"/>
                    <a:pt x="598" y="386"/>
                  </a:cubicBezTo>
                  <a:cubicBezTo>
                    <a:pt x="623" y="330"/>
                    <a:pt x="653" y="276"/>
                    <a:pt x="688" y="223"/>
                  </a:cubicBezTo>
                  <a:cubicBezTo>
                    <a:pt x="750" y="133"/>
                    <a:pt x="825" y="60"/>
                    <a:pt x="911" y="0"/>
                  </a:cubicBezTo>
                  <a:close/>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3" name="Freeform 64"/>
            <p:cNvSpPr/>
            <p:nvPr/>
          </p:nvSpPr>
          <p:spPr bwMode="auto">
            <a:xfrm>
              <a:off x="3093477" y="2935574"/>
              <a:ext cx="1911350" cy="769939"/>
            </a:xfrm>
            <a:custGeom>
              <a:avLst/>
              <a:gdLst>
                <a:gd name="T0" fmla="*/ 961 w 961"/>
                <a:gd name="T1" fmla="*/ 157 h 387"/>
                <a:gd name="T2" fmla="*/ 355 w 961"/>
                <a:gd name="T3" fmla="*/ 0 h 387"/>
                <a:gd name="T4" fmla="*/ 313 w 961"/>
                <a:gd name="T5" fmla="*/ 1 h 387"/>
                <a:gd name="T6" fmla="*/ 90 w 961"/>
                <a:gd name="T7" fmla="*/ 224 h 387"/>
                <a:gd name="T8" fmla="*/ 0 w 961"/>
                <a:gd name="T9" fmla="*/ 387 h 387"/>
                <a:gd name="T10" fmla="*/ 805 w 961"/>
                <a:gd name="T11" fmla="*/ 387 h 387"/>
                <a:gd name="T12" fmla="*/ 961 w 961"/>
                <a:gd name="T13" fmla="*/ 157 h 387"/>
              </a:gdLst>
              <a:ahLst/>
              <a:cxnLst>
                <a:cxn ang="0">
                  <a:pos x="T0" y="T1"/>
                </a:cxn>
                <a:cxn ang="0">
                  <a:pos x="T2" y="T3"/>
                </a:cxn>
                <a:cxn ang="0">
                  <a:pos x="T4" y="T5"/>
                </a:cxn>
                <a:cxn ang="0">
                  <a:pos x="T6" y="T7"/>
                </a:cxn>
                <a:cxn ang="0">
                  <a:pos x="T8" y="T9"/>
                </a:cxn>
                <a:cxn ang="0">
                  <a:pos x="T10" y="T11"/>
                </a:cxn>
                <a:cxn ang="0">
                  <a:pos x="T12" y="T13"/>
                </a:cxn>
              </a:cxnLst>
              <a:rect l="0" t="0" r="r" b="b"/>
              <a:pathLst>
                <a:path w="961" h="387">
                  <a:moveTo>
                    <a:pt x="961" y="157"/>
                  </a:moveTo>
                  <a:cubicBezTo>
                    <a:pt x="796" y="73"/>
                    <a:pt x="585" y="0"/>
                    <a:pt x="355" y="0"/>
                  </a:cubicBezTo>
                  <a:cubicBezTo>
                    <a:pt x="341" y="0"/>
                    <a:pt x="327" y="0"/>
                    <a:pt x="313" y="1"/>
                  </a:cubicBezTo>
                  <a:cubicBezTo>
                    <a:pt x="227" y="61"/>
                    <a:pt x="152" y="134"/>
                    <a:pt x="90" y="224"/>
                  </a:cubicBezTo>
                  <a:cubicBezTo>
                    <a:pt x="55" y="277"/>
                    <a:pt x="25" y="331"/>
                    <a:pt x="0" y="387"/>
                  </a:cubicBezTo>
                  <a:cubicBezTo>
                    <a:pt x="805" y="387"/>
                    <a:pt x="805" y="387"/>
                    <a:pt x="805" y="387"/>
                  </a:cubicBezTo>
                  <a:cubicBezTo>
                    <a:pt x="838" y="296"/>
                    <a:pt x="880" y="209"/>
                    <a:pt x="961" y="157"/>
                  </a:cubicBezTo>
                </a:path>
              </a:pathLst>
            </a:custGeom>
            <a:solidFill>
              <a:srgbClr val="754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4" name="Freeform 65"/>
            <p:cNvSpPr/>
            <p:nvPr/>
          </p:nvSpPr>
          <p:spPr bwMode="auto">
            <a:xfrm>
              <a:off x="4693677" y="3248312"/>
              <a:ext cx="1000125" cy="457201"/>
            </a:xfrm>
            <a:custGeom>
              <a:avLst/>
              <a:gdLst>
                <a:gd name="T0" fmla="*/ 156 w 503"/>
                <a:gd name="T1" fmla="*/ 0 h 230"/>
                <a:gd name="T2" fmla="*/ 0 w 503"/>
                <a:gd name="T3" fmla="*/ 230 h 230"/>
                <a:gd name="T4" fmla="*/ 503 w 503"/>
                <a:gd name="T5" fmla="*/ 230 h 230"/>
                <a:gd name="T6" fmla="*/ 156 w 503"/>
                <a:gd name="T7" fmla="*/ 0 h 230"/>
              </a:gdLst>
              <a:ahLst/>
              <a:cxnLst>
                <a:cxn ang="0">
                  <a:pos x="T0" y="T1"/>
                </a:cxn>
                <a:cxn ang="0">
                  <a:pos x="T2" y="T3"/>
                </a:cxn>
                <a:cxn ang="0">
                  <a:pos x="T4" y="T5"/>
                </a:cxn>
                <a:cxn ang="0">
                  <a:pos x="T6" y="T7"/>
                </a:cxn>
              </a:cxnLst>
              <a:rect l="0" t="0" r="r" b="b"/>
              <a:pathLst>
                <a:path w="503" h="230">
                  <a:moveTo>
                    <a:pt x="156" y="0"/>
                  </a:moveTo>
                  <a:cubicBezTo>
                    <a:pt x="75" y="52"/>
                    <a:pt x="33" y="139"/>
                    <a:pt x="0" y="230"/>
                  </a:cubicBezTo>
                  <a:cubicBezTo>
                    <a:pt x="503" y="230"/>
                    <a:pt x="503" y="230"/>
                    <a:pt x="503" y="230"/>
                  </a:cubicBezTo>
                  <a:cubicBezTo>
                    <a:pt x="503" y="230"/>
                    <a:pt x="368" y="107"/>
                    <a:pt x="156" y="0"/>
                  </a:cubicBezTo>
                  <a:close/>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5" name="Freeform 66"/>
            <p:cNvSpPr/>
            <p:nvPr/>
          </p:nvSpPr>
          <p:spPr bwMode="auto">
            <a:xfrm>
              <a:off x="4476189" y="3191162"/>
              <a:ext cx="420688" cy="514351"/>
            </a:xfrm>
            <a:custGeom>
              <a:avLst/>
              <a:gdLst>
                <a:gd name="T0" fmla="*/ 206 w 212"/>
                <a:gd name="T1" fmla="*/ 0 h 259"/>
                <a:gd name="T2" fmla="*/ 192 w 212"/>
                <a:gd name="T3" fmla="*/ 6 h 259"/>
                <a:gd name="T4" fmla="*/ 172 w 212"/>
                <a:gd name="T5" fmla="*/ 17 h 259"/>
                <a:gd name="T6" fmla="*/ 147 w 212"/>
                <a:gd name="T7" fmla="*/ 33 h 259"/>
                <a:gd name="T8" fmla="*/ 120 w 212"/>
                <a:gd name="T9" fmla="*/ 55 h 259"/>
                <a:gd name="T10" fmla="*/ 92 w 212"/>
                <a:gd name="T11" fmla="*/ 83 h 259"/>
                <a:gd name="T12" fmla="*/ 85 w 212"/>
                <a:gd name="T13" fmla="*/ 91 h 259"/>
                <a:gd name="T14" fmla="*/ 78 w 212"/>
                <a:gd name="T15" fmla="*/ 99 h 259"/>
                <a:gd name="T16" fmla="*/ 65 w 212"/>
                <a:gd name="T17" fmla="*/ 117 h 259"/>
                <a:gd name="T18" fmla="*/ 53 w 212"/>
                <a:gd name="T19" fmla="*/ 135 h 259"/>
                <a:gd name="T20" fmla="*/ 42 w 212"/>
                <a:gd name="T21" fmla="*/ 154 h 259"/>
                <a:gd name="T22" fmla="*/ 32 w 212"/>
                <a:gd name="T23" fmla="*/ 173 h 259"/>
                <a:gd name="T24" fmla="*/ 22 w 212"/>
                <a:gd name="T25" fmla="*/ 193 h 259"/>
                <a:gd name="T26" fmla="*/ 13 w 212"/>
                <a:gd name="T27" fmla="*/ 213 h 259"/>
                <a:gd name="T28" fmla="*/ 6 w 212"/>
                <a:gd name="T29" fmla="*/ 233 h 259"/>
                <a:gd name="T30" fmla="*/ 1 w 212"/>
                <a:gd name="T31" fmla="*/ 252 h 259"/>
                <a:gd name="T32" fmla="*/ 0 w 212"/>
                <a:gd name="T33" fmla="*/ 259 h 259"/>
                <a:gd name="T34" fmla="*/ 46 w 212"/>
                <a:gd name="T35" fmla="*/ 259 h 259"/>
                <a:gd name="T36" fmla="*/ 50 w 212"/>
                <a:gd name="T37" fmla="*/ 246 h 259"/>
                <a:gd name="T38" fmla="*/ 55 w 212"/>
                <a:gd name="T39" fmla="*/ 227 h 259"/>
                <a:gd name="T40" fmla="*/ 60 w 212"/>
                <a:gd name="T41" fmla="*/ 208 h 259"/>
                <a:gd name="T42" fmla="*/ 74 w 212"/>
                <a:gd name="T43" fmla="*/ 170 h 259"/>
                <a:gd name="T44" fmla="*/ 82 w 212"/>
                <a:gd name="T45" fmla="*/ 151 h 259"/>
                <a:gd name="T46" fmla="*/ 92 w 212"/>
                <a:gd name="T47" fmla="*/ 133 h 259"/>
                <a:gd name="T48" fmla="*/ 102 w 212"/>
                <a:gd name="T49" fmla="*/ 116 h 259"/>
                <a:gd name="T50" fmla="*/ 107 w 212"/>
                <a:gd name="T51" fmla="*/ 107 h 259"/>
                <a:gd name="T52" fmla="*/ 112 w 212"/>
                <a:gd name="T53" fmla="*/ 99 h 259"/>
                <a:gd name="T54" fmla="*/ 123 w 212"/>
                <a:gd name="T55" fmla="*/ 84 h 259"/>
                <a:gd name="T56" fmla="*/ 135 w 212"/>
                <a:gd name="T57" fmla="*/ 70 h 259"/>
                <a:gd name="T58" fmla="*/ 157 w 212"/>
                <a:gd name="T59" fmla="*/ 45 h 259"/>
                <a:gd name="T60" fmla="*/ 178 w 212"/>
                <a:gd name="T61" fmla="*/ 26 h 259"/>
                <a:gd name="T62" fmla="*/ 196 w 212"/>
                <a:gd name="T63" fmla="*/ 13 h 259"/>
                <a:gd name="T64" fmla="*/ 212 w 212"/>
                <a:gd name="T65" fmla="*/ 3 h 259"/>
                <a:gd name="T66" fmla="*/ 212 w 212"/>
                <a:gd name="T67" fmla="*/ 3 h 259"/>
                <a:gd name="T68" fmla="*/ 206 w 212"/>
                <a:gd name="T6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59">
                  <a:moveTo>
                    <a:pt x="206" y="0"/>
                  </a:moveTo>
                  <a:cubicBezTo>
                    <a:pt x="203" y="1"/>
                    <a:pt x="198" y="3"/>
                    <a:pt x="192" y="6"/>
                  </a:cubicBezTo>
                  <a:cubicBezTo>
                    <a:pt x="186" y="9"/>
                    <a:pt x="179" y="12"/>
                    <a:pt x="172" y="17"/>
                  </a:cubicBezTo>
                  <a:cubicBezTo>
                    <a:pt x="164" y="21"/>
                    <a:pt x="156" y="27"/>
                    <a:pt x="147" y="33"/>
                  </a:cubicBezTo>
                  <a:cubicBezTo>
                    <a:pt x="138" y="40"/>
                    <a:pt x="129" y="47"/>
                    <a:pt x="120" y="55"/>
                  </a:cubicBezTo>
                  <a:cubicBezTo>
                    <a:pt x="110" y="64"/>
                    <a:pt x="101" y="73"/>
                    <a:pt x="92" y="83"/>
                  </a:cubicBezTo>
                  <a:cubicBezTo>
                    <a:pt x="90" y="86"/>
                    <a:pt x="87" y="89"/>
                    <a:pt x="85" y="91"/>
                  </a:cubicBezTo>
                  <a:cubicBezTo>
                    <a:pt x="83" y="94"/>
                    <a:pt x="81" y="97"/>
                    <a:pt x="78" y="99"/>
                  </a:cubicBezTo>
                  <a:cubicBezTo>
                    <a:pt x="74" y="105"/>
                    <a:pt x="70" y="111"/>
                    <a:pt x="65" y="117"/>
                  </a:cubicBezTo>
                  <a:cubicBezTo>
                    <a:pt x="61" y="123"/>
                    <a:pt x="57" y="129"/>
                    <a:pt x="53" y="135"/>
                  </a:cubicBezTo>
                  <a:cubicBezTo>
                    <a:pt x="50" y="141"/>
                    <a:pt x="46" y="147"/>
                    <a:pt x="42" y="154"/>
                  </a:cubicBezTo>
                  <a:cubicBezTo>
                    <a:pt x="39" y="160"/>
                    <a:pt x="35" y="167"/>
                    <a:pt x="32" y="173"/>
                  </a:cubicBezTo>
                  <a:cubicBezTo>
                    <a:pt x="28" y="180"/>
                    <a:pt x="25" y="186"/>
                    <a:pt x="22" y="193"/>
                  </a:cubicBezTo>
                  <a:cubicBezTo>
                    <a:pt x="19" y="200"/>
                    <a:pt x="16" y="206"/>
                    <a:pt x="13" y="213"/>
                  </a:cubicBezTo>
                  <a:cubicBezTo>
                    <a:pt x="10" y="219"/>
                    <a:pt x="8" y="226"/>
                    <a:pt x="6" y="233"/>
                  </a:cubicBezTo>
                  <a:cubicBezTo>
                    <a:pt x="4" y="239"/>
                    <a:pt x="2" y="246"/>
                    <a:pt x="1" y="252"/>
                  </a:cubicBezTo>
                  <a:cubicBezTo>
                    <a:pt x="1" y="255"/>
                    <a:pt x="0" y="257"/>
                    <a:pt x="0" y="259"/>
                  </a:cubicBezTo>
                  <a:cubicBezTo>
                    <a:pt x="46" y="259"/>
                    <a:pt x="46" y="259"/>
                    <a:pt x="46" y="259"/>
                  </a:cubicBezTo>
                  <a:cubicBezTo>
                    <a:pt x="47" y="254"/>
                    <a:pt x="49" y="250"/>
                    <a:pt x="50" y="246"/>
                  </a:cubicBezTo>
                  <a:cubicBezTo>
                    <a:pt x="52" y="239"/>
                    <a:pt x="54" y="233"/>
                    <a:pt x="55" y="227"/>
                  </a:cubicBezTo>
                  <a:cubicBezTo>
                    <a:pt x="57" y="221"/>
                    <a:pt x="58" y="214"/>
                    <a:pt x="60" y="208"/>
                  </a:cubicBezTo>
                  <a:cubicBezTo>
                    <a:pt x="64" y="195"/>
                    <a:pt x="68" y="182"/>
                    <a:pt x="74" y="170"/>
                  </a:cubicBezTo>
                  <a:cubicBezTo>
                    <a:pt x="76" y="163"/>
                    <a:pt x="79" y="157"/>
                    <a:pt x="82" y="151"/>
                  </a:cubicBezTo>
                  <a:cubicBezTo>
                    <a:pt x="85" y="145"/>
                    <a:pt x="88" y="139"/>
                    <a:pt x="92" y="133"/>
                  </a:cubicBezTo>
                  <a:cubicBezTo>
                    <a:pt x="95" y="127"/>
                    <a:pt x="98" y="121"/>
                    <a:pt x="102" y="116"/>
                  </a:cubicBezTo>
                  <a:cubicBezTo>
                    <a:pt x="103" y="113"/>
                    <a:pt x="105" y="110"/>
                    <a:pt x="107" y="107"/>
                  </a:cubicBezTo>
                  <a:cubicBezTo>
                    <a:pt x="109" y="105"/>
                    <a:pt x="110" y="102"/>
                    <a:pt x="112" y="99"/>
                  </a:cubicBezTo>
                  <a:cubicBezTo>
                    <a:pt x="116" y="94"/>
                    <a:pt x="120" y="89"/>
                    <a:pt x="123" y="84"/>
                  </a:cubicBezTo>
                  <a:cubicBezTo>
                    <a:pt x="127" y="79"/>
                    <a:pt x="131" y="74"/>
                    <a:pt x="135" y="70"/>
                  </a:cubicBezTo>
                  <a:cubicBezTo>
                    <a:pt x="142" y="61"/>
                    <a:pt x="150" y="53"/>
                    <a:pt x="157" y="45"/>
                  </a:cubicBezTo>
                  <a:cubicBezTo>
                    <a:pt x="165" y="38"/>
                    <a:pt x="172" y="32"/>
                    <a:pt x="178" y="26"/>
                  </a:cubicBezTo>
                  <a:cubicBezTo>
                    <a:pt x="185" y="21"/>
                    <a:pt x="191" y="16"/>
                    <a:pt x="196" y="13"/>
                  </a:cubicBezTo>
                  <a:cubicBezTo>
                    <a:pt x="206" y="6"/>
                    <a:pt x="212" y="3"/>
                    <a:pt x="212" y="3"/>
                  </a:cubicBezTo>
                  <a:cubicBezTo>
                    <a:pt x="212" y="3"/>
                    <a:pt x="212" y="3"/>
                    <a:pt x="212" y="3"/>
                  </a:cubicBezTo>
                  <a:cubicBezTo>
                    <a:pt x="210" y="2"/>
                    <a:pt x="208" y="1"/>
                    <a:pt x="20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6" name="Freeform 67"/>
            <p:cNvSpPr/>
            <p:nvPr/>
          </p:nvSpPr>
          <p:spPr bwMode="auto">
            <a:xfrm>
              <a:off x="4265052" y="3108612"/>
              <a:ext cx="436563" cy="596901"/>
            </a:xfrm>
            <a:custGeom>
              <a:avLst/>
              <a:gdLst>
                <a:gd name="T0" fmla="*/ 215 w 220"/>
                <a:gd name="T1" fmla="*/ 0 h 300"/>
                <a:gd name="T2" fmla="*/ 200 w 220"/>
                <a:gd name="T3" fmla="*/ 10 h 300"/>
                <a:gd name="T4" fmla="*/ 180 w 220"/>
                <a:gd name="T5" fmla="*/ 25 h 300"/>
                <a:gd name="T6" fmla="*/ 155 w 220"/>
                <a:gd name="T7" fmla="*/ 46 h 300"/>
                <a:gd name="T8" fmla="*/ 128 w 220"/>
                <a:gd name="T9" fmla="*/ 73 h 300"/>
                <a:gd name="T10" fmla="*/ 99 w 220"/>
                <a:gd name="T11" fmla="*/ 106 h 300"/>
                <a:gd name="T12" fmla="*/ 85 w 220"/>
                <a:gd name="T13" fmla="*/ 125 h 300"/>
                <a:gd name="T14" fmla="*/ 72 w 220"/>
                <a:gd name="T15" fmla="*/ 144 h 300"/>
                <a:gd name="T16" fmla="*/ 59 w 220"/>
                <a:gd name="T17" fmla="*/ 164 h 300"/>
                <a:gd name="T18" fmla="*/ 53 w 220"/>
                <a:gd name="T19" fmla="*/ 175 h 300"/>
                <a:gd name="T20" fmla="*/ 47 w 220"/>
                <a:gd name="T21" fmla="*/ 185 h 300"/>
                <a:gd name="T22" fmla="*/ 25 w 220"/>
                <a:gd name="T23" fmla="*/ 228 h 300"/>
                <a:gd name="T24" fmla="*/ 15 w 220"/>
                <a:gd name="T25" fmla="*/ 250 h 300"/>
                <a:gd name="T26" fmla="*/ 7 w 220"/>
                <a:gd name="T27" fmla="*/ 272 h 300"/>
                <a:gd name="T28" fmla="*/ 0 w 220"/>
                <a:gd name="T29" fmla="*/ 300 h 300"/>
                <a:gd name="T30" fmla="*/ 47 w 220"/>
                <a:gd name="T31" fmla="*/ 300 h 300"/>
                <a:gd name="T32" fmla="*/ 51 w 220"/>
                <a:gd name="T33" fmla="*/ 285 h 300"/>
                <a:gd name="T34" fmla="*/ 63 w 220"/>
                <a:gd name="T35" fmla="*/ 243 h 300"/>
                <a:gd name="T36" fmla="*/ 79 w 220"/>
                <a:gd name="T37" fmla="*/ 201 h 300"/>
                <a:gd name="T38" fmla="*/ 83 w 220"/>
                <a:gd name="T39" fmla="*/ 190 h 300"/>
                <a:gd name="T40" fmla="*/ 88 w 220"/>
                <a:gd name="T41" fmla="*/ 180 h 300"/>
                <a:gd name="T42" fmla="*/ 98 w 220"/>
                <a:gd name="T43" fmla="*/ 160 h 300"/>
                <a:gd name="T44" fmla="*/ 109 w 220"/>
                <a:gd name="T45" fmla="*/ 140 h 300"/>
                <a:gd name="T46" fmla="*/ 120 w 220"/>
                <a:gd name="T47" fmla="*/ 121 h 300"/>
                <a:gd name="T48" fmla="*/ 144 w 220"/>
                <a:gd name="T49" fmla="*/ 87 h 300"/>
                <a:gd name="T50" fmla="*/ 167 w 220"/>
                <a:gd name="T51" fmla="*/ 57 h 300"/>
                <a:gd name="T52" fmla="*/ 188 w 220"/>
                <a:gd name="T53" fmla="*/ 33 h 300"/>
                <a:gd name="T54" fmla="*/ 205 w 220"/>
                <a:gd name="T55" fmla="*/ 16 h 300"/>
                <a:gd name="T56" fmla="*/ 220 w 220"/>
                <a:gd name="T57" fmla="*/ 2 h 300"/>
                <a:gd name="T58" fmla="*/ 215 w 220"/>
                <a:gd name="T5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300">
                  <a:moveTo>
                    <a:pt x="215" y="0"/>
                  </a:moveTo>
                  <a:cubicBezTo>
                    <a:pt x="212" y="2"/>
                    <a:pt x="207" y="5"/>
                    <a:pt x="200" y="10"/>
                  </a:cubicBezTo>
                  <a:cubicBezTo>
                    <a:pt x="195" y="14"/>
                    <a:pt x="188" y="19"/>
                    <a:pt x="180" y="25"/>
                  </a:cubicBezTo>
                  <a:cubicBezTo>
                    <a:pt x="173" y="31"/>
                    <a:pt x="164" y="38"/>
                    <a:pt x="155" y="46"/>
                  </a:cubicBezTo>
                  <a:cubicBezTo>
                    <a:pt x="146" y="54"/>
                    <a:pt x="137" y="63"/>
                    <a:pt x="128" y="73"/>
                  </a:cubicBezTo>
                  <a:cubicBezTo>
                    <a:pt x="118" y="83"/>
                    <a:pt x="109" y="94"/>
                    <a:pt x="99" y="106"/>
                  </a:cubicBezTo>
                  <a:cubicBezTo>
                    <a:pt x="95" y="112"/>
                    <a:pt x="90" y="118"/>
                    <a:pt x="85" y="125"/>
                  </a:cubicBezTo>
                  <a:cubicBezTo>
                    <a:pt x="81" y="131"/>
                    <a:pt x="76" y="137"/>
                    <a:pt x="72" y="144"/>
                  </a:cubicBezTo>
                  <a:cubicBezTo>
                    <a:pt x="68" y="151"/>
                    <a:pt x="63" y="157"/>
                    <a:pt x="59" y="164"/>
                  </a:cubicBezTo>
                  <a:cubicBezTo>
                    <a:pt x="53" y="175"/>
                    <a:pt x="53" y="175"/>
                    <a:pt x="53" y="175"/>
                  </a:cubicBezTo>
                  <a:cubicBezTo>
                    <a:pt x="47" y="185"/>
                    <a:pt x="47" y="185"/>
                    <a:pt x="47" y="185"/>
                  </a:cubicBezTo>
                  <a:cubicBezTo>
                    <a:pt x="39" y="199"/>
                    <a:pt x="32" y="214"/>
                    <a:pt x="25" y="228"/>
                  </a:cubicBezTo>
                  <a:cubicBezTo>
                    <a:pt x="21" y="236"/>
                    <a:pt x="18" y="243"/>
                    <a:pt x="15" y="250"/>
                  </a:cubicBezTo>
                  <a:cubicBezTo>
                    <a:pt x="12" y="257"/>
                    <a:pt x="10" y="265"/>
                    <a:pt x="7" y="272"/>
                  </a:cubicBezTo>
                  <a:cubicBezTo>
                    <a:pt x="4" y="281"/>
                    <a:pt x="2" y="291"/>
                    <a:pt x="0" y="300"/>
                  </a:cubicBezTo>
                  <a:cubicBezTo>
                    <a:pt x="47" y="300"/>
                    <a:pt x="47" y="300"/>
                    <a:pt x="47" y="300"/>
                  </a:cubicBezTo>
                  <a:cubicBezTo>
                    <a:pt x="48" y="295"/>
                    <a:pt x="50" y="290"/>
                    <a:pt x="51" y="285"/>
                  </a:cubicBezTo>
                  <a:cubicBezTo>
                    <a:pt x="55" y="272"/>
                    <a:pt x="59" y="258"/>
                    <a:pt x="63" y="243"/>
                  </a:cubicBezTo>
                  <a:cubicBezTo>
                    <a:pt x="68" y="229"/>
                    <a:pt x="73" y="215"/>
                    <a:pt x="79" y="201"/>
                  </a:cubicBezTo>
                  <a:cubicBezTo>
                    <a:pt x="83" y="190"/>
                    <a:pt x="83" y="190"/>
                    <a:pt x="83" y="190"/>
                  </a:cubicBezTo>
                  <a:cubicBezTo>
                    <a:pt x="88" y="180"/>
                    <a:pt x="88" y="180"/>
                    <a:pt x="88" y="180"/>
                  </a:cubicBezTo>
                  <a:cubicBezTo>
                    <a:pt x="91" y="173"/>
                    <a:pt x="95" y="166"/>
                    <a:pt x="98" y="160"/>
                  </a:cubicBezTo>
                  <a:cubicBezTo>
                    <a:pt x="102" y="153"/>
                    <a:pt x="106" y="147"/>
                    <a:pt x="109" y="140"/>
                  </a:cubicBezTo>
                  <a:cubicBezTo>
                    <a:pt x="113" y="134"/>
                    <a:pt x="117" y="127"/>
                    <a:pt x="120" y="121"/>
                  </a:cubicBezTo>
                  <a:cubicBezTo>
                    <a:pt x="128" y="109"/>
                    <a:pt x="136" y="98"/>
                    <a:pt x="144" y="87"/>
                  </a:cubicBezTo>
                  <a:cubicBezTo>
                    <a:pt x="152" y="76"/>
                    <a:pt x="159" y="66"/>
                    <a:pt x="167" y="57"/>
                  </a:cubicBezTo>
                  <a:cubicBezTo>
                    <a:pt x="174" y="48"/>
                    <a:pt x="181" y="40"/>
                    <a:pt x="188" y="33"/>
                  </a:cubicBezTo>
                  <a:cubicBezTo>
                    <a:pt x="194" y="27"/>
                    <a:pt x="200" y="21"/>
                    <a:pt x="205" y="16"/>
                  </a:cubicBezTo>
                  <a:cubicBezTo>
                    <a:pt x="213" y="9"/>
                    <a:pt x="219" y="4"/>
                    <a:pt x="220" y="2"/>
                  </a:cubicBezTo>
                  <a:cubicBezTo>
                    <a:pt x="219" y="2"/>
                    <a:pt x="217" y="1"/>
                    <a:pt x="215"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7" name="Freeform 68"/>
            <p:cNvSpPr/>
            <p:nvPr/>
          </p:nvSpPr>
          <p:spPr bwMode="auto">
            <a:xfrm>
              <a:off x="4028514" y="3051462"/>
              <a:ext cx="496888" cy="654051"/>
            </a:xfrm>
            <a:custGeom>
              <a:avLst/>
              <a:gdLst>
                <a:gd name="T0" fmla="*/ 249 w 250"/>
                <a:gd name="T1" fmla="*/ 0 h 329"/>
                <a:gd name="T2" fmla="*/ 226 w 250"/>
                <a:gd name="T3" fmla="*/ 7 h 329"/>
                <a:gd name="T4" fmla="*/ 201 w 250"/>
                <a:gd name="T5" fmla="*/ 20 h 329"/>
                <a:gd name="T6" fmla="*/ 172 w 250"/>
                <a:gd name="T7" fmla="*/ 40 h 329"/>
                <a:gd name="T8" fmla="*/ 140 w 250"/>
                <a:gd name="T9" fmla="*/ 69 h 329"/>
                <a:gd name="T10" fmla="*/ 124 w 250"/>
                <a:gd name="T11" fmla="*/ 86 h 329"/>
                <a:gd name="T12" fmla="*/ 116 w 250"/>
                <a:gd name="T13" fmla="*/ 96 h 329"/>
                <a:gd name="T14" fmla="*/ 109 w 250"/>
                <a:gd name="T15" fmla="*/ 105 h 329"/>
                <a:gd name="T16" fmla="*/ 93 w 250"/>
                <a:gd name="T17" fmla="*/ 126 h 329"/>
                <a:gd name="T18" fmla="*/ 79 w 250"/>
                <a:gd name="T19" fmla="*/ 147 h 329"/>
                <a:gd name="T20" fmla="*/ 53 w 250"/>
                <a:gd name="T21" fmla="*/ 193 h 329"/>
                <a:gd name="T22" fmla="*/ 41 w 250"/>
                <a:gd name="T23" fmla="*/ 217 h 329"/>
                <a:gd name="T24" fmla="*/ 30 w 250"/>
                <a:gd name="T25" fmla="*/ 240 h 329"/>
                <a:gd name="T26" fmla="*/ 11 w 250"/>
                <a:gd name="T27" fmla="*/ 288 h 329"/>
                <a:gd name="T28" fmla="*/ 0 w 250"/>
                <a:gd name="T29" fmla="*/ 329 h 329"/>
                <a:gd name="T30" fmla="*/ 45 w 250"/>
                <a:gd name="T31" fmla="*/ 329 h 329"/>
                <a:gd name="T32" fmla="*/ 54 w 250"/>
                <a:gd name="T33" fmla="*/ 302 h 329"/>
                <a:gd name="T34" fmla="*/ 61 w 250"/>
                <a:gd name="T35" fmla="*/ 279 h 329"/>
                <a:gd name="T36" fmla="*/ 68 w 250"/>
                <a:gd name="T37" fmla="*/ 255 h 329"/>
                <a:gd name="T38" fmla="*/ 76 w 250"/>
                <a:gd name="T39" fmla="*/ 231 h 329"/>
                <a:gd name="T40" fmla="*/ 85 w 250"/>
                <a:gd name="T41" fmla="*/ 208 h 329"/>
                <a:gd name="T42" fmla="*/ 106 w 250"/>
                <a:gd name="T43" fmla="*/ 162 h 329"/>
                <a:gd name="T44" fmla="*/ 118 w 250"/>
                <a:gd name="T45" fmla="*/ 141 h 329"/>
                <a:gd name="T46" fmla="*/ 130 w 250"/>
                <a:gd name="T47" fmla="*/ 120 h 329"/>
                <a:gd name="T48" fmla="*/ 156 w 250"/>
                <a:gd name="T49" fmla="*/ 83 h 329"/>
                <a:gd name="T50" fmla="*/ 182 w 250"/>
                <a:gd name="T51" fmla="*/ 52 h 329"/>
                <a:gd name="T52" fmla="*/ 208 w 250"/>
                <a:gd name="T53" fmla="*/ 29 h 329"/>
                <a:gd name="T54" fmla="*/ 230 w 250"/>
                <a:gd name="T55" fmla="*/ 14 h 329"/>
                <a:gd name="T56" fmla="*/ 245 w 250"/>
                <a:gd name="T57" fmla="*/ 6 h 329"/>
                <a:gd name="T58" fmla="*/ 249 w 250"/>
                <a:gd name="T59" fmla="*/ 4 h 329"/>
                <a:gd name="T60" fmla="*/ 250 w 250"/>
                <a:gd name="T61" fmla="*/ 4 h 329"/>
                <a:gd name="T62" fmla="*/ 249 w 250"/>
                <a:gd name="T63" fmla="*/ 0 h 329"/>
                <a:gd name="T64" fmla="*/ 249 w 250"/>
                <a:gd name="T6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29">
                  <a:moveTo>
                    <a:pt x="249" y="0"/>
                  </a:moveTo>
                  <a:cubicBezTo>
                    <a:pt x="246" y="0"/>
                    <a:pt x="238" y="2"/>
                    <a:pt x="226" y="7"/>
                  </a:cubicBezTo>
                  <a:cubicBezTo>
                    <a:pt x="219" y="10"/>
                    <a:pt x="211" y="14"/>
                    <a:pt x="201" y="20"/>
                  </a:cubicBezTo>
                  <a:cubicBezTo>
                    <a:pt x="192" y="25"/>
                    <a:pt x="182" y="32"/>
                    <a:pt x="172" y="40"/>
                  </a:cubicBezTo>
                  <a:cubicBezTo>
                    <a:pt x="161" y="49"/>
                    <a:pt x="151" y="58"/>
                    <a:pt x="140" y="69"/>
                  </a:cubicBezTo>
                  <a:cubicBezTo>
                    <a:pt x="135" y="75"/>
                    <a:pt x="129" y="80"/>
                    <a:pt x="124" y="86"/>
                  </a:cubicBezTo>
                  <a:cubicBezTo>
                    <a:pt x="121" y="89"/>
                    <a:pt x="119" y="92"/>
                    <a:pt x="116" y="96"/>
                  </a:cubicBezTo>
                  <a:cubicBezTo>
                    <a:pt x="114" y="99"/>
                    <a:pt x="111" y="102"/>
                    <a:pt x="109" y="105"/>
                  </a:cubicBezTo>
                  <a:cubicBezTo>
                    <a:pt x="103" y="112"/>
                    <a:pt x="99" y="119"/>
                    <a:pt x="93" y="126"/>
                  </a:cubicBezTo>
                  <a:cubicBezTo>
                    <a:pt x="89" y="133"/>
                    <a:pt x="84" y="140"/>
                    <a:pt x="79" y="147"/>
                  </a:cubicBezTo>
                  <a:cubicBezTo>
                    <a:pt x="70" y="162"/>
                    <a:pt x="61" y="177"/>
                    <a:pt x="53" y="193"/>
                  </a:cubicBezTo>
                  <a:cubicBezTo>
                    <a:pt x="49" y="201"/>
                    <a:pt x="45" y="209"/>
                    <a:pt x="41" y="217"/>
                  </a:cubicBezTo>
                  <a:cubicBezTo>
                    <a:pt x="37" y="225"/>
                    <a:pt x="33" y="232"/>
                    <a:pt x="30" y="240"/>
                  </a:cubicBezTo>
                  <a:cubicBezTo>
                    <a:pt x="22" y="256"/>
                    <a:pt x="16" y="272"/>
                    <a:pt x="11" y="288"/>
                  </a:cubicBezTo>
                  <a:cubicBezTo>
                    <a:pt x="6" y="302"/>
                    <a:pt x="2" y="315"/>
                    <a:pt x="0" y="329"/>
                  </a:cubicBezTo>
                  <a:cubicBezTo>
                    <a:pt x="45" y="329"/>
                    <a:pt x="45" y="329"/>
                    <a:pt x="45" y="329"/>
                  </a:cubicBezTo>
                  <a:cubicBezTo>
                    <a:pt x="48" y="320"/>
                    <a:pt x="52" y="311"/>
                    <a:pt x="54" y="302"/>
                  </a:cubicBezTo>
                  <a:cubicBezTo>
                    <a:pt x="57" y="294"/>
                    <a:pt x="59" y="287"/>
                    <a:pt x="61" y="279"/>
                  </a:cubicBezTo>
                  <a:cubicBezTo>
                    <a:pt x="64" y="271"/>
                    <a:pt x="66" y="263"/>
                    <a:pt x="68" y="255"/>
                  </a:cubicBezTo>
                  <a:cubicBezTo>
                    <a:pt x="71" y="247"/>
                    <a:pt x="73" y="239"/>
                    <a:pt x="76" y="231"/>
                  </a:cubicBezTo>
                  <a:cubicBezTo>
                    <a:pt x="79" y="223"/>
                    <a:pt x="82" y="216"/>
                    <a:pt x="85" y="208"/>
                  </a:cubicBezTo>
                  <a:cubicBezTo>
                    <a:pt x="91" y="192"/>
                    <a:pt x="99" y="177"/>
                    <a:pt x="106" y="162"/>
                  </a:cubicBezTo>
                  <a:cubicBezTo>
                    <a:pt x="110" y="155"/>
                    <a:pt x="114" y="148"/>
                    <a:pt x="118" y="141"/>
                  </a:cubicBezTo>
                  <a:cubicBezTo>
                    <a:pt x="122" y="134"/>
                    <a:pt x="125" y="127"/>
                    <a:pt x="130" y="120"/>
                  </a:cubicBezTo>
                  <a:cubicBezTo>
                    <a:pt x="138" y="107"/>
                    <a:pt x="147" y="94"/>
                    <a:pt x="156" y="83"/>
                  </a:cubicBezTo>
                  <a:cubicBezTo>
                    <a:pt x="164" y="72"/>
                    <a:pt x="173" y="61"/>
                    <a:pt x="182" y="52"/>
                  </a:cubicBezTo>
                  <a:cubicBezTo>
                    <a:pt x="191" y="43"/>
                    <a:pt x="200" y="36"/>
                    <a:pt x="208" y="29"/>
                  </a:cubicBezTo>
                  <a:cubicBezTo>
                    <a:pt x="216" y="23"/>
                    <a:pt x="223" y="18"/>
                    <a:pt x="230" y="14"/>
                  </a:cubicBezTo>
                  <a:cubicBezTo>
                    <a:pt x="236" y="10"/>
                    <a:pt x="241" y="8"/>
                    <a:pt x="245" y="6"/>
                  </a:cubicBezTo>
                  <a:cubicBezTo>
                    <a:pt x="247" y="5"/>
                    <a:pt x="248" y="5"/>
                    <a:pt x="249" y="4"/>
                  </a:cubicBezTo>
                  <a:cubicBezTo>
                    <a:pt x="250" y="4"/>
                    <a:pt x="250" y="4"/>
                    <a:pt x="250" y="4"/>
                  </a:cubicBezTo>
                  <a:cubicBezTo>
                    <a:pt x="249" y="0"/>
                    <a:pt x="249" y="0"/>
                    <a:pt x="249" y="0"/>
                  </a:cubicBezTo>
                  <a:cubicBezTo>
                    <a:pt x="249" y="0"/>
                    <a:pt x="249" y="0"/>
                    <a:pt x="249"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8" name="Freeform 69"/>
            <p:cNvSpPr/>
            <p:nvPr/>
          </p:nvSpPr>
          <p:spPr bwMode="auto">
            <a:xfrm>
              <a:off x="3785627" y="2994312"/>
              <a:ext cx="533400" cy="711201"/>
            </a:xfrm>
            <a:custGeom>
              <a:avLst/>
              <a:gdLst>
                <a:gd name="T0" fmla="*/ 262 w 268"/>
                <a:gd name="T1" fmla="*/ 0 h 358"/>
                <a:gd name="T2" fmla="*/ 241 w 268"/>
                <a:gd name="T3" fmla="*/ 7 h 358"/>
                <a:gd name="T4" fmla="*/ 214 w 268"/>
                <a:gd name="T5" fmla="*/ 22 h 358"/>
                <a:gd name="T6" fmla="*/ 181 w 268"/>
                <a:gd name="T7" fmla="*/ 45 h 358"/>
                <a:gd name="T8" fmla="*/ 146 w 268"/>
                <a:gd name="T9" fmla="*/ 78 h 358"/>
                <a:gd name="T10" fmla="*/ 129 w 268"/>
                <a:gd name="T11" fmla="*/ 97 h 358"/>
                <a:gd name="T12" fmla="*/ 120 w 268"/>
                <a:gd name="T13" fmla="*/ 108 h 358"/>
                <a:gd name="T14" fmla="*/ 112 w 268"/>
                <a:gd name="T15" fmla="*/ 119 h 358"/>
                <a:gd name="T16" fmla="*/ 108 w 268"/>
                <a:gd name="T17" fmla="*/ 124 h 358"/>
                <a:gd name="T18" fmla="*/ 104 w 268"/>
                <a:gd name="T19" fmla="*/ 130 h 358"/>
                <a:gd name="T20" fmla="*/ 96 w 268"/>
                <a:gd name="T21" fmla="*/ 142 h 358"/>
                <a:gd name="T22" fmla="*/ 80 w 268"/>
                <a:gd name="T23" fmla="*/ 166 h 358"/>
                <a:gd name="T24" fmla="*/ 53 w 268"/>
                <a:gd name="T25" fmla="*/ 218 h 358"/>
                <a:gd name="T26" fmla="*/ 40 w 268"/>
                <a:gd name="T27" fmla="*/ 245 h 358"/>
                <a:gd name="T28" fmla="*/ 28 w 268"/>
                <a:gd name="T29" fmla="*/ 272 h 358"/>
                <a:gd name="T30" fmla="*/ 23 w 268"/>
                <a:gd name="T31" fmla="*/ 285 h 358"/>
                <a:gd name="T32" fmla="*/ 18 w 268"/>
                <a:gd name="T33" fmla="*/ 298 h 358"/>
                <a:gd name="T34" fmla="*/ 8 w 268"/>
                <a:gd name="T35" fmla="*/ 325 h 358"/>
                <a:gd name="T36" fmla="*/ 0 w 268"/>
                <a:gd name="T37" fmla="*/ 358 h 358"/>
                <a:gd name="T38" fmla="*/ 47 w 268"/>
                <a:gd name="T39" fmla="*/ 358 h 358"/>
                <a:gd name="T40" fmla="*/ 52 w 268"/>
                <a:gd name="T41" fmla="*/ 338 h 358"/>
                <a:gd name="T42" fmla="*/ 67 w 268"/>
                <a:gd name="T43" fmla="*/ 286 h 358"/>
                <a:gd name="T44" fmla="*/ 75 w 268"/>
                <a:gd name="T45" fmla="*/ 259 h 358"/>
                <a:gd name="T46" fmla="*/ 85 w 268"/>
                <a:gd name="T47" fmla="*/ 232 h 358"/>
                <a:gd name="T48" fmla="*/ 108 w 268"/>
                <a:gd name="T49" fmla="*/ 181 h 358"/>
                <a:gd name="T50" fmla="*/ 120 w 268"/>
                <a:gd name="T51" fmla="*/ 157 h 358"/>
                <a:gd name="T52" fmla="*/ 127 w 268"/>
                <a:gd name="T53" fmla="*/ 145 h 358"/>
                <a:gd name="T54" fmla="*/ 130 w 268"/>
                <a:gd name="T55" fmla="*/ 139 h 358"/>
                <a:gd name="T56" fmla="*/ 133 w 268"/>
                <a:gd name="T57" fmla="*/ 133 h 358"/>
                <a:gd name="T58" fmla="*/ 162 w 268"/>
                <a:gd name="T59" fmla="*/ 91 h 358"/>
                <a:gd name="T60" fmla="*/ 192 w 268"/>
                <a:gd name="T61" fmla="*/ 57 h 358"/>
                <a:gd name="T62" fmla="*/ 220 w 268"/>
                <a:gd name="T63" fmla="*/ 31 h 358"/>
                <a:gd name="T64" fmla="*/ 245 w 268"/>
                <a:gd name="T65" fmla="*/ 14 h 358"/>
                <a:gd name="T66" fmla="*/ 262 w 268"/>
                <a:gd name="T67" fmla="*/ 5 h 358"/>
                <a:gd name="T68" fmla="*/ 266 w 268"/>
                <a:gd name="T69" fmla="*/ 3 h 358"/>
                <a:gd name="T70" fmla="*/ 268 w 268"/>
                <a:gd name="T71" fmla="*/ 3 h 358"/>
                <a:gd name="T72" fmla="*/ 267 w 268"/>
                <a:gd name="T73" fmla="*/ 1 h 358"/>
                <a:gd name="T74" fmla="*/ 262 w 268"/>
                <a:gd name="T7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8" h="358">
                  <a:moveTo>
                    <a:pt x="262" y="0"/>
                  </a:moveTo>
                  <a:cubicBezTo>
                    <a:pt x="257" y="1"/>
                    <a:pt x="250" y="3"/>
                    <a:pt x="241" y="7"/>
                  </a:cubicBezTo>
                  <a:cubicBezTo>
                    <a:pt x="233" y="11"/>
                    <a:pt x="224" y="15"/>
                    <a:pt x="214" y="22"/>
                  </a:cubicBezTo>
                  <a:cubicBezTo>
                    <a:pt x="204" y="28"/>
                    <a:pt x="193" y="36"/>
                    <a:pt x="181" y="45"/>
                  </a:cubicBezTo>
                  <a:cubicBezTo>
                    <a:pt x="170" y="55"/>
                    <a:pt x="158" y="66"/>
                    <a:pt x="146" y="78"/>
                  </a:cubicBezTo>
                  <a:cubicBezTo>
                    <a:pt x="140" y="84"/>
                    <a:pt x="134" y="90"/>
                    <a:pt x="129" y="97"/>
                  </a:cubicBezTo>
                  <a:cubicBezTo>
                    <a:pt x="126" y="101"/>
                    <a:pt x="123" y="104"/>
                    <a:pt x="120" y="108"/>
                  </a:cubicBezTo>
                  <a:cubicBezTo>
                    <a:pt x="118" y="111"/>
                    <a:pt x="115" y="115"/>
                    <a:pt x="112" y="119"/>
                  </a:cubicBezTo>
                  <a:cubicBezTo>
                    <a:pt x="111" y="121"/>
                    <a:pt x="109" y="123"/>
                    <a:pt x="108" y="124"/>
                  </a:cubicBezTo>
                  <a:cubicBezTo>
                    <a:pt x="107" y="126"/>
                    <a:pt x="105" y="128"/>
                    <a:pt x="104" y="130"/>
                  </a:cubicBezTo>
                  <a:cubicBezTo>
                    <a:pt x="101" y="134"/>
                    <a:pt x="98" y="138"/>
                    <a:pt x="96" y="142"/>
                  </a:cubicBezTo>
                  <a:cubicBezTo>
                    <a:pt x="91" y="150"/>
                    <a:pt x="85" y="158"/>
                    <a:pt x="80" y="166"/>
                  </a:cubicBezTo>
                  <a:cubicBezTo>
                    <a:pt x="71" y="183"/>
                    <a:pt x="61" y="200"/>
                    <a:pt x="53" y="218"/>
                  </a:cubicBezTo>
                  <a:cubicBezTo>
                    <a:pt x="49" y="227"/>
                    <a:pt x="44" y="236"/>
                    <a:pt x="40" y="245"/>
                  </a:cubicBezTo>
                  <a:cubicBezTo>
                    <a:pt x="36" y="254"/>
                    <a:pt x="32" y="263"/>
                    <a:pt x="28" y="272"/>
                  </a:cubicBezTo>
                  <a:cubicBezTo>
                    <a:pt x="27" y="276"/>
                    <a:pt x="25" y="281"/>
                    <a:pt x="23" y="285"/>
                  </a:cubicBezTo>
                  <a:cubicBezTo>
                    <a:pt x="21" y="289"/>
                    <a:pt x="19" y="294"/>
                    <a:pt x="18" y="298"/>
                  </a:cubicBezTo>
                  <a:cubicBezTo>
                    <a:pt x="14" y="307"/>
                    <a:pt x="11" y="316"/>
                    <a:pt x="8" y="325"/>
                  </a:cubicBezTo>
                  <a:cubicBezTo>
                    <a:pt x="5" y="336"/>
                    <a:pt x="2" y="347"/>
                    <a:pt x="0" y="358"/>
                  </a:cubicBezTo>
                  <a:cubicBezTo>
                    <a:pt x="47" y="358"/>
                    <a:pt x="47" y="358"/>
                    <a:pt x="47" y="358"/>
                  </a:cubicBezTo>
                  <a:cubicBezTo>
                    <a:pt x="49" y="351"/>
                    <a:pt x="51" y="345"/>
                    <a:pt x="52" y="338"/>
                  </a:cubicBezTo>
                  <a:cubicBezTo>
                    <a:pt x="57" y="321"/>
                    <a:pt x="62" y="303"/>
                    <a:pt x="67" y="286"/>
                  </a:cubicBezTo>
                  <a:cubicBezTo>
                    <a:pt x="70" y="277"/>
                    <a:pt x="73" y="268"/>
                    <a:pt x="75" y="259"/>
                  </a:cubicBezTo>
                  <a:cubicBezTo>
                    <a:pt x="78" y="250"/>
                    <a:pt x="82" y="241"/>
                    <a:pt x="85" y="232"/>
                  </a:cubicBezTo>
                  <a:cubicBezTo>
                    <a:pt x="92" y="215"/>
                    <a:pt x="100" y="198"/>
                    <a:pt x="108" y="181"/>
                  </a:cubicBezTo>
                  <a:cubicBezTo>
                    <a:pt x="112" y="173"/>
                    <a:pt x="116" y="165"/>
                    <a:pt x="120" y="157"/>
                  </a:cubicBezTo>
                  <a:cubicBezTo>
                    <a:pt x="122" y="153"/>
                    <a:pt x="125" y="149"/>
                    <a:pt x="127" y="145"/>
                  </a:cubicBezTo>
                  <a:cubicBezTo>
                    <a:pt x="128" y="143"/>
                    <a:pt x="129" y="141"/>
                    <a:pt x="130" y="139"/>
                  </a:cubicBezTo>
                  <a:cubicBezTo>
                    <a:pt x="131" y="137"/>
                    <a:pt x="132" y="135"/>
                    <a:pt x="133" y="133"/>
                  </a:cubicBezTo>
                  <a:cubicBezTo>
                    <a:pt x="142" y="118"/>
                    <a:pt x="152" y="104"/>
                    <a:pt x="162" y="91"/>
                  </a:cubicBezTo>
                  <a:cubicBezTo>
                    <a:pt x="172" y="79"/>
                    <a:pt x="182" y="67"/>
                    <a:pt x="192" y="57"/>
                  </a:cubicBezTo>
                  <a:cubicBezTo>
                    <a:pt x="202" y="47"/>
                    <a:pt x="211" y="38"/>
                    <a:pt x="220" y="31"/>
                  </a:cubicBezTo>
                  <a:cubicBezTo>
                    <a:pt x="229" y="24"/>
                    <a:pt x="238" y="18"/>
                    <a:pt x="245" y="14"/>
                  </a:cubicBezTo>
                  <a:cubicBezTo>
                    <a:pt x="252" y="10"/>
                    <a:pt x="258" y="7"/>
                    <a:pt x="262" y="5"/>
                  </a:cubicBezTo>
                  <a:cubicBezTo>
                    <a:pt x="264" y="4"/>
                    <a:pt x="265" y="4"/>
                    <a:pt x="266" y="3"/>
                  </a:cubicBezTo>
                  <a:cubicBezTo>
                    <a:pt x="267" y="3"/>
                    <a:pt x="268" y="3"/>
                    <a:pt x="268" y="3"/>
                  </a:cubicBezTo>
                  <a:cubicBezTo>
                    <a:pt x="267" y="1"/>
                    <a:pt x="267" y="1"/>
                    <a:pt x="267" y="1"/>
                  </a:cubicBezTo>
                  <a:cubicBezTo>
                    <a:pt x="265" y="0"/>
                    <a:pt x="264" y="0"/>
                    <a:pt x="262"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9" name="Freeform 70"/>
            <p:cNvSpPr/>
            <p:nvPr/>
          </p:nvSpPr>
          <p:spPr bwMode="auto">
            <a:xfrm>
              <a:off x="3534802" y="2953037"/>
              <a:ext cx="573088" cy="752476"/>
            </a:xfrm>
            <a:custGeom>
              <a:avLst/>
              <a:gdLst>
                <a:gd name="T0" fmla="*/ 276 w 288"/>
                <a:gd name="T1" fmla="*/ 0 h 378"/>
                <a:gd name="T2" fmla="*/ 261 w 288"/>
                <a:gd name="T3" fmla="*/ 6 h 378"/>
                <a:gd name="T4" fmla="*/ 232 w 288"/>
                <a:gd name="T5" fmla="*/ 21 h 378"/>
                <a:gd name="T6" fmla="*/ 198 w 288"/>
                <a:gd name="T7" fmla="*/ 46 h 378"/>
                <a:gd name="T8" fmla="*/ 161 w 288"/>
                <a:gd name="T9" fmla="*/ 81 h 378"/>
                <a:gd name="T10" fmla="*/ 152 w 288"/>
                <a:gd name="T11" fmla="*/ 91 h 378"/>
                <a:gd name="T12" fmla="*/ 143 w 288"/>
                <a:gd name="T13" fmla="*/ 101 h 378"/>
                <a:gd name="T14" fmla="*/ 125 w 288"/>
                <a:gd name="T15" fmla="*/ 123 h 378"/>
                <a:gd name="T16" fmla="*/ 108 w 288"/>
                <a:gd name="T17" fmla="*/ 147 h 378"/>
                <a:gd name="T18" fmla="*/ 92 w 288"/>
                <a:gd name="T19" fmla="*/ 173 h 378"/>
                <a:gd name="T20" fmla="*/ 84 w 288"/>
                <a:gd name="T21" fmla="*/ 186 h 378"/>
                <a:gd name="T22" fmla="*/ 76 w 288"/>
                <a:gd name="T23" fmla="*/ 199 h 378"/>
                <a:gd name="T24" fmla="*/ 69 w 288"/>
                <a:gd name="T25" fmla="*/ 213 h 378"/>
                <a:gd name="T26" fmla="*/ 62 w 288"/>
                <a:gd name="T27" fmla="*/ 226 h 378"/>
                <a:gd name="T28" fmla="*/ 55 w 288"/>
                <a:gd name="T29" fmla="*/ 240 h 378"/>
                <a:gd name="T30" fmla="*/ 48 w 288"/>
                <a:gd name="T31" fmla="*/ 254 h 378"/>
                <a:gd name="T32" fmla="*/ 41 w 288"/>
                <a:gd name="T33" fmla="*/ 268 h 378"/>
                <a:gd name="T34" fmla="*/ 35 w 288"/>
                <a:gd name="T35" fmla="*/ 282 h 378"/>
                <a:gd name="T36" fmla="*/ 12 w 288"/>
                <a:gd name="T37" fmla="*/ 337 h 378"/>
                <a:gd name="T38" fmla="*/ 3 w 288"/>
                <a:gd name="T39" fmla="*/ 364 h 378"/>
                <a:gd name="T40" fmla="*/ 0 w 288"/>
                <a:gd name="T41" fmla="*/ 378 h 378"/>
                <a:gd name="T42" fmla="*/ 46 w 288"/>
                <a:gd name="T43" fmla="*/ 378 h 378"/>
                <a:gd name="T44" fmla="*/ 46 w 288"/>
                <a:gd name="T45" fmla="*/ 377 h 378"/>
                <a:gd name="T46" fmla="*/ 55 w 288"/>
                <a:gd name="T47" fmla="*/ 351 h 378"/>
                <a:gd name="T48" fmla="*/ 64 w 288"/>
                <a:gd name="T49" fmla="*/ 325 h 378"/>
                <a:gd name="T50" fmla="*/ 73 w 288"/>
                <a:gd name="T51" fmla="*/ 297 h 378"/>
                <a:gd name="T52" fmla="*/ 78 w 288"/>
                <a:gd name="T53" fmla="*/ 283 h 378"/>
                <a:gd name="T54" fmla="*/ 83 w 288"/>
                <a:gd name="T55" fmla="*/ 269 h 378"/>
                <a:gd name="T56" fmla="*/ 88 w 288"/>
                <a:gd name="T57" fmla="*/ 255 h 378"/>
                <a:gd name="T58" fmla="*/ 94 w 288"/>
                <a:gd name="T59" fmla="*/ 241 h 378"/>
                <a:gd name="T60" fmla="*/ 99 w 288"/>
                <a:gd name="T61" fmla="*/ 228 h 378"/>
                <a:gd name="T62" fmla="*/ 106 w 288"/>
                <a:gd name="T63" fmla="*/ 214 h 378"/>
                <a:gd name="T64" fmla="*/ 112 w 288"/>
                <a:gd name="T65" fmla="*/ 201 h 378"/>
                <a:gd name="T66" fmla="*/ 119 w 288"/>
                <a:gd name="T67" fmla="*/ 188 h 378"/>
                <a:gd name="T68" fmla="*/ 147 w 288"/>
                <a:gd name="T69" fmla="*/ 138 h 378"/>
                <a:gd name="T70" fmla="*/ 177 w 288"/>
                <a:gd name="T71" fmla="*/ 94 h 378"/>
                <a:gd name="T72" fmla="*/ 208 w 288"/>
                <a:gd name="T73" fmla="*/ 58 h 378"/>
                <a:gd name="T74" fmla="*/ 238 w 288"/>
                <a:gd name="T75" fmla="*/ 31 h 378"/>
                <a:gd name="T76" fmla="*/ 264 w 288"/>
                <a:gd name="T77" fmla="*/ 13 h 378"/>
                <a:gd name="T78" fmla="*/ 282 w 288"/>
                <a:gd name="T79" fmla="*/ 4 h 378"/>
                <a:gd name="T80" fmla="*/ 287 w 288"/>
                <a:gd name="T81" fmla="*/ 2 h 378"/>
                <a:gd name="T82" fmla="*/ 288 w 288"/>
                <a:gd name="T83" fmla="*/ 1 h 378"/>
                <a:gd name="T84" fmla="*/ 276 w 288"/>
                <a:gd name="T8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378">
                  <a:moveTo>
                    <a:pt x="276" y="0"/>
                  </a:moveTo>
                  <a:cubicBezTo>
                    <a:pt x="272" y="1"/>
                    <a:pt x="267" y="3"/>
                    <a:pt x="261" y="6"/>
                  </a:cubicBezTo>
                  <a:cubicBezTo>
                    <a:pt x="252" y="10"/>
                    <a:pt x="243" y="15"/>
                    <a:pt x="232" y="21"/>
                  </a:cubicBezTo>
                  <a:cubicBezTo>
                    <a:pt x="221" y="28"/>
                    <a:pt x="210" y="36"/>
                    <a:pt x="198" y="46"/>
                  </a:cubicBezTo>
                  <a:cubicBezTo>
                    <a:pt x="186" y="56"/>
                    <a:pt x="174" y="68"/>
                    <a:pt x="161" y="81"/>
                  </a:cubicBezTo>
                  <a:cubicBezTo>
                    <a:pt x="158" y="84"/>
                    <a:pt x="155" y="87"/>
                    <a:pt x="152" y="91"/>
                  </a:cubicBezTo>
                  <a:cubicBezTo>
                    <a:pt x="149" y="94"/>
                    <a:pt x="146" y="98"/>
                    <a:pt x="143" y="101"/>
                  </a:cubicBezTo>
                  <a:cubicBezTo>
                    <a:pt x="137" y="108"/>
                    <a:pt x="131" y="116"/>
                    <a:pt x="125" y="123"/>
                  </a:cubicBezTo>
                  <a:cubicBezTo>
                    <a:pt x="120" y="131"/>
                    <a:pt x="114" y="139"/>
                    <a:pt x="108" y="147"/>
                  </a:cubicBezTo>
                  <a:cubicBezTo>
                    <a:pt x="103" y="156"/>
                    <a:pt x="97" y="164"/>
                    <a:pt x="92" y="173"/>
                  </a:cubicBezTo>
                  <a:cubicBezTo>
                    <a:pt x="89" y="177"/>
                    <a:pt x="87" y="181"/>
                    <a:pt x="84" y="186"/>
                  </a:cubicBezTo>
                  <a:cubicBezTo>
                    <a:pt x="81" y="190"/>
                    <a:pt x="79" y="195"/>
                    <a:pt x="76" y="199"/>
                  </a:cubicBezTo>
                  <a:cubicBezTo>
                    <a:pt x="74" y="204"/>
                    <a:pt x="71" y="208"/>
                    <a:pt x="69" y="213"/>
                  </a:cubicBezTo>
                  <a:cubicBezTo>
                    <a:pt x="62" y="226"/>
                    <a:pt x="62" y="226"/>
                    <a:pt x="62" y="226"/>
                  </a:cubicBezTo>
                  <a:cubicBezTo>
                    <a:pt x="55" y="240"/>
                    <a:pt x="55" y="240"/>
                    <a:pt x="55" y="240"/>
                  </a:cubicBezTo>
                  <a:cubicBezTo>
                    <a:pt x="52" y="245"/>
                    <a:pt x="50" y="249"/>
                    <a:pt x="48" y="254"/>
                  </a:cubicBezTo>
                  <a:cubicBezTo>
                    <a:pt x="46" y="259"/>
                    <a:pt x="43" y="263"/>
                    <a:pt x="41" y="268"/>
                  </a:cubicBezTo>
                  <a:cubicBezTo>
                    <a:pt x="39" y="272"/>
                    <a:pt x="37" y="277"/>
                    <a:pt x="35" y="282"/>
                  </a:cubicBezTo>
                  <a:cubicBezTo>
                    <a:pt x="26" y="300"/>
                    <a:pt x="18" y="319"/>
                    <a:pt x="12" y="337"/>
                  </a:cubicBezTo>
                  <a:cubicBezTo>
                    <a:pt x="9" y="346"/>
                    <a:pt x="6" y="355"/>
                    <a:pt x="3" y="364"/>
                  </a:cubicBezTo>
                  <a:cubicBezTo>
                    <a:pt x="2" y="368"/>
                    <a:pt x="1" y="373"/>
                    <a:pt x="0" y="378"/>
                  </a:cubicBezTo>
                  <a:cubicBezTo>
                    <a:pt x="46" y="378"/>
                    <a:pt x="46" y="378"/>
                    <a:pt x="46" y="378"/>
                  </a:cubicBezTo>
                  <a:cubicBezTo>
                    <a:pt x="46" y="378"/>
                    <a:pt x="46" y="378"/>
                    <a:pt x="46" y="377"/>
                  </a:cubicBezTo>
                  <a:cubicBezTo>
                    <a:pt x="49" y="369"/>
                    <a:pt x="52" y="360"/>
                    <a:pt x="55" y="351"/>
                  </a:cubicBezTo>
                  <a:cubicBezTo>
                    <a:pt x="58" y="343"/>
                    <a:pt x="61" y="334"/>
                    <a:pt x="64" y="325"/>
                  </a:cubicBezTo>
                  <a:cubicBezTo>
                    <a:pt x="67" y="315"/>
                    <a:pt x="70" y="306"/>
                    <a:pt x="73" y="297"/>
                  </a:cubicBezTo>
                  <a:cubicBezTo>
                    <a:pt x="74" y="292"/>
                    <a:pt x="76" y="288"/>
                    <a:pt x="78" y="283"/>
                  </a:cubicBezTo>
                  <a:cubicBezTo>
                    <a:pt x="79" y="278"/>
                    <a:pt x="81" y="274"/>
                    <a:pt x="83" y="269"/>
                  </a:cubicBezTo>
                  <a:cubicBezTo>
                    <a:pt x="84" y="264"/>
                    <a:pt x="86" y="260"/>
                    <a:pt x="88" y="255"/>
                  </a:cubicBezTo>
                  <a:cubicBezTo>
                    <a:pt x="94" y="241"/>
                    <a:pt x="94" y="241"/>
                    <a:pt x="94" y="241"/>
                  </a:cubicBezTo>
                  <a:cubicBezTo>
                    <a:pt x="99" y="228"/>
                    <a:pt x="99" y="228"/>
                    <a:pt x="99" y="228"/>
                  </a:cubicBezTo>
                  <a:cubicBezTo>
                    <a:pt x="102" y="223"/>
                    <a:pt x="104" y="219"/>
                    <a:pt x="106" y="214"/>
                  </a:cubicBezTo>
                  <a:cubicBezTo>
                    <a:pt x="108" y="210"/>
                    <a:pt x="110" y="205"/>
                    <a:pt x="112" y="201"/>
                  </a:cubicBezTo>
                  <a:cubicBezTo>
                    <a:pt x="114" y="197"/>
                    <a:pt x="116" y="192"/>
                    <a:pt x="119" y="188"/>
                  </a:cubicBezTo>
                  <a:cubicBezTo>
                    <a:pt x="128" y="171"/>
                    <a:pt x="137" y="154"/>
                    <a:pt x="147" y="138"/>
                  </a:cubicBezTo>
                  <a:cubicBezTo>
                    <a:pt x="157" y="122"/>
                    <a:pt x="167" y="108"/>
                    <a:pt x="177" y="94"/>
                  </a:cubicBezTo>
                  <a:cubicBezTo>
                    <a:pt x="188" y="81"/>
                    <a:pt x="198" y="68"/>
                    <a:pt x="208" y="58"/>
                  </a:cubicBezTo>
                  <a:cubicBezTo>
                    <a:pt x="219" y="47"/>
                    <a:pt x="229" y="38"/>
                    <a:pt x="238" y="31"/>
                  </a:cubicBezTo>
                  <a:cubicBezTo>
                    <a:pt x="248" y="23"/>
                    <a:pt x="257" y="17"/>
                    <a:pt x="264" y="13"/>
                  </a:cubicBezTo>
                  <a:cubicBezTo>
                    <a:pt x="272" y="8"/>
                    <a:pt x="278" y="5"/>
                    <a:pt x="282" y="4"/>
                  </a:cubicBezTo>
                  <a:cubicBezTo>
                    <a:pt x="284" y="3"/>
                    <a:pt x="286" y="2"/>
                    <a:pt x="287" y="2"/>
                  </a:cubicBezTo>
                  <a:cubicBezTo>
                    <a:pt x="287" y="2"/>
                    <a:pt x="287" y="2"/>
                    <a:pt x="288" y="1"/>
                  </a:cubicBezTo>
                  <a:cubicBezTo>
                    <a:pt x="284" y="1"/>
                    <a:pt x="280" y="0"/>
                    <a:pt x="27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80" name="Freeform 71"/>
            <p:cNvSpPr/>
            <p:nvPr/>
          </p:nvSpPr>
          <p:spPr bwMode="auto">
            <a:xfrm>
              <a:off x="3268102" y="2935574"/>
              <a:ext cx="619125" cy="769939"/>
            </a:xfrm>
            <a:custGeom>
              <a:avLst/>
              <a:gdLst>
                <a:gd name="T0" fmla="*/ 298 w 311"/>
                <a:gd name="T1" fmla="*/ 0 h 387"/>
                <a:gd name="T2" fmla="*/ 294 w 311"/>
                <a:gd name="T3" fmla="*/ 2 h 387"/>
                <a:gd name="T4" fmla="*/ 267 w 311"/>
                <a:gd name="T5" fmla="*/ 19 h 387"/>
                <a:gd name="T6" fmla="*/ 233 w 311"/>
                <a:gd name="T7" fmla="*/ 43 h 387"/>
                <a:gd name="T8" fmla="*/ 195 w 311"/>
                <a:gd name="T9" fmla="*/ 76 h 387"/>
                <a:gd name="T10" fmla="*/ 175 w 311"/>
                <a:gd name="T11" fmla="*/ 95 h 387"/>
                <a:gd name="T12" fmla="*/ 166 w 311"/>
                <a:gd name="T13" fmla="*/ 105 h 387"/>
                <a:gd name="T14" fmla="*/ 156 w 311"/>
                <a:gd name="T15" fmla="*/ 116 h 387"/>
                <a:gd name="T16" fmla="*/ 137 w 311"/>
                <a:gd name="T17" fmla="*/ 138 h 387"/>
                <a:gd name="T18" fmla="*/ 118 w 311"/>
                <a:gd name="T19" fmla="*/ 162 h 387"/>
                <a:gd name="T20" fmla="*/ 100 w 311"/>
                <a:gd name="T21" fmla="*/ 187 h 387"/>
                <a:gd name="T22" fmla="*/ 92 w 311"/>
                <a:gd name="T23" fmla="*/ 200 h 387"/>
                <a:gd name="T24" fmla="*/ 83 w 311"/>
                <a:gd name="T25" fmla="*/ 213 h 387"/>
                <a:gd name="T26" fmla="*/ 75 w 311"/>
                <a:gd name="T27" fmla="*/ 226 h 387"/>
                <a:gd name="T28" fmla="*/ 67 w 311"/>
                <a:gd name="T29" fmla="*/ 239 h 387"/>
                <a:gd name="T30" fmla="*/ 51 w 311"/>
                <a:gd name="T31" fmla="*/ 265 h 387"/>
                <a:gd name="T32" fmla="*/ 37 w 311"/>
                <a:gd name="T33" fmla="*/ 292 h 387"/>
                <a:gd name="T34" fmla="*/ 30 w 311"/>
                <a:gd name="T35" fmla="*/ 305 h 387"/>
                <a:gd name="T36" fmla="*/ 24 w 311"/>
                <a:gd name="T37" fmla="*/ 319 h 387"/>
                <a:gd name="T38" fmla="*/ 5 w 311"/>
                <a:gd name="T39" fmla="*/ 371 h 387"/>
                <a:gd name="T40" fmla="*/ 0 w 311"/>
                <a:gd name="T41" fmla="*/ 387 h 387"/>
                <a:gd name="T42" fmla="*/ 45 w 311"/>
                <a:gd name="T43" fmla="*/ 387 h 387"/>
                <a:gd name="T44" fmla="*/ 45 w 311"/>
                <a:gd name="T45" fmla="*/ 386 h 387"/>
                <a:gd name="T46" fmla="*/ 66 w 311"/>
                <a:gd name="T47" fmla="*/ 337 h 387"/>
                <a:gd name="T48" fmla="*/ 72 w 311"/>
                <a:gd name="T49" fmla="*/ 324 h 387"/>
                <a:gd name="T50" fmla="*/ 77 w 311"/>
                <a:gd name="T51" fmla="*/ 311 h 387"/>
                <a:gd name="T52" fmla="*/ 83 w 311"/>
                <a:gd name="T53" fmla="*/ 297 h 387"/>
                <a:gd name="T54" fmla="*/ 88 w 311"/>
                <a:gd name="T55" fmla="*/ 284 h 387"/>
                <a:gd name="T56" fmla="*/ 94 w 311"/>
                <a:gd name="T57" fmla="*/ 270 h 387"/>
                <a:gd name="T58" fmla="*/ 100 w 311"/>
                <a:gd name="T59" fmla="*/ 257 h 387"/>
                <a:gd name="T60" fmla="*/ 107 w 311"/>
                <a:gd name="T61" fmla="*/ 244 h 387"/>
                <a:gd name="T62" fmla="*/ 114 w 311"/>
                <a:gd name="T63" fmla="*/ 230 h 387"/>
                <a:gd name="T64" fmla="*/ 121 w 311"/>
                <a:gd name="T65" fmla="*/ 217 h 387"/>
                <a:gd name="T66" fmla="*/ 128 w 311"/>
                <a:gd name="T67" fmla="*/ 205 h 387"/>
                <a:gd name="T68" fmla="*/ 144 w 311"/>
                <a:gd name="T69" fmla="*/ 179 h 387"/>
                <a:gd name="T70" fmla="*/ 160 w 311"/>
                <a:gd name="T71" fmla="*/ 155 h 387"/>
                <a:gd name="T72" fmla="*/ 176 w 311"/>
                <a:gd name="T73" fmla="*/ 132 h 387"/>
                <a:gd name="T74" fmla="*/ 210 w 311"/>
                <a:gd name="T75" fmla="*/ 90 h 387"/>
                <a:gd name="T76" fmla="*/ 243 w 311"/>
                <a:gd name="T77" fmla="*/ 55 h 387"/>
                <a:gd name="T78" fmla="*/ 273 w 311"/>
                <a:gd name="T79" fmla="*/ 28 h 387"/>
                <a:gd name="T80" fmla="*/ 298 w 311"/>
                <a:gd name="T81" fmla="*/ 9 h 387"/>
                <a:gd name="T82" fmla="*/ 311 w 311"/>
                <a:gd name="T83" fmla="*/ 1 h 387"/>
                <a:gd name="T84" fmla="*/ 298 w 311"/>
                <a:gd name="T85"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1" h="387">
                  <a:moveTo>
                    <a:pt x="298" y="0"/>
                  </a:moveTo>
                  <a:cubicBezTo>
                    <a:pt x="297" y="1"/>
                    <a:pt x="296" y="1"/>
                    <a:pt x="294" y="2"/>
                  </a:cubicBezTo>
                  <a:cubicBezTo>
                    <a:pt x="286" y="6"/>
                    <a:pt x="277" y="12"/>
                    <a:pt x="267" y="19"/>
                  </a:cubicBezTo>
                  <a:cubicBezTo>
                    <a:pt x="256" y="26"/>
                    <a:pt x="245" y="34"/>
                    <a:pt x="233" y="43"/>
                  </a:cubicBezTo>
                  <a:cubicBezTo>
                    <a:pt x="220" y="53"/>
                    <a:pt x="208" y="64"/>
                    <a:pt x="195" y="76"/>
                  </a:cubicBezTo>
                  <a:cubicBezTo>
                    <a:pt x="188" y="82"/>
                    <a:pt x="182" y="88"/>
                    <a:pt x="175" y="95"/>
                  </a:cubicBezTo>
                  <a:cubicBezTo>
                    <a:pt x="172" y="98"/>
                    <a:pt x="169" y="102"/>
                    <a:pt x="166" y="105"/>
                  </a:cubicBezTo>
                  <a:cubicBezTo>
                    <a:pt x="162" y="109"/>
                    <a:pt x="159" y="112"/>
                    <a:pt x="156" y="116"/>
                  </a:cubicBezTo>
                  <a:cubicBezTo>
                    <a:pt x="149" y="123"/>
                    <a:pt x="143" y="130"/>
                    <a:pt x="137" y="138"/>
                  </a:cubicBezTo>
                  <a:cubicBezTo>
                    <a:pt x="131" y="146"/>
                    <a:pt x="124" y="154"/>
                    <a:pt x="118" y="162"/>
                  </a:cubicBezTo>
                  <a:cubicBezTo>
                    <a:pt x="112" y="170"/>
                    <a:pt x="106" y="178"/>
                    <a:pt x="100" y="187"/>
                  </a:cubicBezTo>
                  <a:cubicBezTo>
                    <a:pt x="98" y="191"/>
                    <a:pt x="95" y="195"/>
                    <a:pt x="92" y="200"/>
                  </a:cubicBezTo>
                  <a:cubicBezTo>
                    <a:pt x="89" y="204"/>
                    <a:pt x="86" y="208"/>
                    <a:pt x="83" y="213"/>
                  </a:cubicBezTo>
                  <a:cubicBezTo>
                    <a:pt x="75" y="226"/>
                    <a:pt x="75" y="226"/>
                    <a:pt x="75" y="226"/>
                  </a:cubicBezTo>
                  <a:cubicBezTo>
                    <a:pt x="72" y="230"/>
                    <a:pt x="70" y="234"/>
                    <a:pt x="67" y="239"/>
                  </a:cubicBezTo>
                  <a:cubicBezTo>
                    <a:pt x="62" y="248"/>
                    <a:pt x="56" y="256"/>
                    <a:pt x="51" y="265"/>
                  </a:cubicBezTo>
                  <a:cubicBezTo>
                    <a:pt x="46" y="274"/>
                    <a:pt x="41" y="283"/>
                    <a:pt x="37" y="292"/>
                  </a:cubicBezTo>
                  <a:cubicBezTo>
                    <a:pt x="35" y="296"/>
                    <a:pt x="32" y="301"/>
                    <a:pt x="30" y="305"/>
                  </a:cubicBezTo>
                  <a:cubicBezTo>
                    <a:pt x="28" y="310"/>
                    <a:pt x="26" y="314"/>
                    <a:pt x="24" y="319"/>
                  </a:cubicBezTo>
                  <a:cubicBezTo>
                    <a:pt x="16" y="336"/>
                    <a:pt x="10" y="354"/>
                    <a:pt x="5" y="371"/>
                  </a:cubicBezTo>
                  <a:cubicBezTo>
                    <a:pt x="3" y="376"/>
                    <a:pt x="2" y="382"/>
                    <a:pt x="0" y="387"/>
                  </a:cubicBezTo>
                  <a:cubicBezTo>
                    <a:pt x="45" y="387"/>
                    <a:pt x="45" y="387"/>
                    <a:pt x="45" y="387"/>
                  </a:cubicBezTo>
                  <a:cubicBezTo>
                    <a:pt x="45" y="386"/>
                    <a:pt x="45" y="386"/>
                    <a:pt x="45" y="386"/>
                  </a:cubicBezTo>
                  <a:cubicBezTo>
                    <a:pt x="52" y="370"/>
                    <a:pt x="59" y="354"/>
                    <a:pt x="66" y="337"/>
                  </a:cubicBezTo>
                  <a:cubicBezTo>
                    <a:pt x="68" y="332"/>
                    <a:pt x="70" y="328"/>
                    <a:pt x="72" y="324"/>
                  </a:cubicBezTo>
                  <a:cubicBezTo>
                    <a:pt x="74" y="319"/>
                    <a:pt x="75" y="315"/>
                    <a:pt x="77" y="311"/>
                  </a:cubicBezTo>
                  <a:cubicBezTo>
                    <a:pt x="79" y="306"/>
                    <a:pt x="81" y="302"/>
                    <a:pt x="83" y="297"/>
                  </a:cubicBezTo>
                  <a:cubicBezTo>
                    <a:pt x="84" y="293"/>
                    <a:pt x="86" y="288"/>
                    <a:pt x="88" y="284"/>
                  </a:cubicBezTo>
                  <a:cubicBezTo>
                    <a:pt x="90" y="279"/>
                    <a:pt x="92" y="275"/>
                    <a:pt x="94" y="270"/>
                  </a:cubicBezTo>
                  <a:cubicBezTo>
                    <a:pt x="96" y="266"/>
                    <a:pt x="98" y="261"/>
                    <a:pt x="100" y="257"/>
                  </a:cubicBezTo>
                  <a:cubicBezTo>
                    <a:pt x="102" y="252"/>
                    <a:pt x="105" y="248"/>
                    <a:pt x="107" y="244"/>
                  </a:cubicBezTo>
                  <a:cubicBezTo>
                    <a:pt x="114" y="230"/>
                    <a:pt x="114" y="230"/>
                    <a:pt x="114" y="230"/>
                  </a:cubicBezTo>
                  <a:cubicBezTo>
                    <a:pt x="116" y="226"/>
                    <a:pt x="118" y="222"/>
                    <a:pt x="121" y="217"/>
                  </a:cubicBezTo>
                  <a:cubicBezTo>
                    <a:pt x="123" y="213"/>
                    <a:pt x="126" y="209"/>
                    <a:pt x="128" y="205"/>
                  </a:cubicBezTo>
                  <a:cubicBezTo>
                    <a:pt x="133" y="196"/>
                    <a:pt x="138" y="188"/>
                    <a:pt x="144" y="179"/>
                  </a:cubicBezTo>
                  <a:cubicBezTo>
                    <a:pt x="149" y="171"/>
                    <a:pt x="154" y="163"/>
                    <a:pt x="160" y="155"/>
                  </a:cubicBezTo>
                  <a:cubicBezTo>
                    <a:pt x="165" y="147"/>
                    <a:pt x="170" y="139"/>
                    <a:pt x="176" y="132"/>
                  </a:cubicBezTo>
                  <a:cubicBezTo>
                    <a:pt x="187" y="117"/>
                    <a:pt x="199" y="103"/>
                    <a:pt x="210" y="90"/>
                  </a:cubicBezTo>
                  <a:cubicBezTo>
                    <a:pt x="221" y="77"/>
                    <a:pt x="232" y="66"/>
                    <a:pt x="243" y="55"/>
                  </a:cubicBezTo>
                  <a:cubicBezTo>
                    <a:pt x="254" y="45"/>
                    <a:pt x="264" y="36"/>
                    <a:pt x="273" y="28"/>
                  </a:cubicBezTo>
                  <a:cubicBezTo>
                    <a:pt x="283" y="20"/>
                    <a:pt x="291" y="14"/>
                    <a:pt x="298" y="9"/>
                  </a:cubicBezTo>
                  <a:cubicBezTo>
                    <a:pt x="303" y="5"/>
                    <a:pt x="307" y="3"/>
                    <a:pt x="311" y="1"/>
                  </a:cubicBezTo>
                  <a:cubicBezTo>
                    <a:pt x="306" y="0"/>
                    <a:pt x="302" y="0"/>
                    <a:pt x="298"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grpSp>
      <p:grpSp>
        <p:nvGrpSpPr>
          <p:cNvPr id="4" name="组合 3"/>
          <p:cNvGrpSpPr/>
          <p:nvPr/>
        </p:nvGrpSpPr>
        <p:grpSpPr>
          <a:xfrm>
            <a:off x="-483871" y="-795874"/>
            <a:ext cx="4884403" cy="2080299"/>
            <a:chOff x="-483871" y="-795874"/>
            <a:chExt cx="4884403" cy="2080299"/>
          </a:xfrm>
        </p:grpSpPr>
        <p:pic>
          <p:nvPicPr>
            <p:cNvPr id="76" name="图片 75"/>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 name="文本框 2"/>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07563" y="2256584"/>
            <a:ext cx="1344000" cy="1344000"/>
            <a:chOff x="1673133" y="888723"/>
            <a:chExt cx="720000" cy="720000"/>
          </a:xfrm>
        </p:grpSpPr>
        <p:grpSp>
          <p:nvGrpSpPr>
            <p:cNvPr id="114" name="组合 113"/>
            <p:cNvGrpSpPr/>
            <p:nvPr/>
          </p:nvGrpSpPr>
          <p:grpSpPr>
            <a:xfrm>
              <a:off x="1771197" y="988752"/>
              <a:ext cx="523875" cy="523875"/>
              <a:chOff x="1162498" y="2336853"/>
              <a:chExt cx="523875" cy="523875"/>
            </a:xfrm>
          </p:grpSpPr>
          <p:sp>
            <p:nvSpPr>
              <p:cNvPr id="115" name="椭圆 114"/>
              <p:cNvSpPr/>
              <p:nvPr/>
            </p:nvSpPr>
            <p:spPr>
              <a:xfrm>
                <a:off x="1162498" y="2336853"/>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16" name="组合 115"/>
              <p:cNvGrpSpPr/>
              <p:nvPr/>
            </p:nvGrpSpPr>
            <p:grpSpPr>
              <a:xfrm>
                <a:off x="1334360" y="2460255"/>
                <a:ext cx="180149" cy="341052"/>
                <a:chOff x="5130721" y="-266700"/>
                <a:chExt cx="990600" cy="1875362"/>
              </a:xfrm>
            </p:grpSpPr>
            <p:sp>
              <p:nvSpPr>
                <p:cNvPr id="117"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8" name="弧形 117"/>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119" name="直接连接符 118"/>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20" name="弧形 119"/>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21" name="弧形 120"/>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2" name="椭圆 1"/>
            <p:cNvSpPr/>
            <p:nvPr/>
          </p:nvSpPr>
          <p:spPr>
            <a:xfrm>
              <a:off x="1673133" y="888723"/>
              <a:ext cx="720000" cy="72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p:nvGrpSpPr>
        <p:grpSpPr>
          <a:xfrm>
            <a:off x="9168192" y="3345647"/>
            <a:ext cx="1344000" cy="1344000"/>
            <a:chOff x="7260924" y="2136651"/>
            <a:chExt cx="900000" cy="900000"/>
          </a:xfrm>
        </p:grpSpPr>
        <p:grpSp>
          <p:nvGrpSpPr>
            <p:cNvPr id="87" name="组合 86"/>
            <p:cNvGrpSpPr/>
            <p:nvPr/>
          </p:nvGrpSpPr>
          <p:grpSpPr>
            <a:xfrm>
              <a:off x="7374613" y="2262651"/>
              <a:ext cx="648000" cy="648000"/>
              <a:chOff x="6390532" y="1254781"/>
              <a:chExt cx="523875" cy="523875"/>
            </a:xfrm>
          </p:grpSpPr>
          <p:sp>
            <p:nvSpPr>
              <p:cNvPr id="88" name="椭圆 87"/>
              <p:cNvSpPr/>
              <p:nvPr/>
            </p:nvSpPr>
            <p:spPr>
              <a:xfrm>
                <a:off x="6390532" y="1254781"/>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89" name="组合 88"/>
              <p:cNvGrpSpPr/>
              <p:nvPr/>
            </p:nvGrpSpPr>
            <p:grpSpPr>
              <a:xfrm>
                <a:off x="6530567" y="1406023"/>
                <a:ext cx="263712" cy="260414"/>
                <a:chOff x="9071432" y="2401956"/>
                <a:chExt cx="1073666" cy="1060237"/>
              </a:xfrm>
            </p:grpSpPr>
            <p:sp>
              <p:nvSpPr>
                <p:cNvPr id="90" name="任意多边形 89"/>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弧形 90"/>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3" name="椭圆 122"/>
            <p:cNvSpPr/>
            <p:nvPr/>
          </p:nvSpPr>
          <p:spPr>
            <a:xfrm>
              <a:off x="7260924" y="2136651"/>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 name="组合 5"/>
          <p:cNvGrpSpPr/>
          <p:nvPr/>
        </p:nvGrpSpPr>
        <p:grpSpPr>
          <a:xfrm>
            <a:off x="5996128" y="3717917"/>
            <a:ext cx="1344000" cy="1344000"/>
            <a:chOff x="5687693" y="1392449"/>
            <a:chExt cx="900000" cy="900000"/>
          </a:xfrm>
        </p:grpSpPr>
        <p:grpSp>
          <p:nvGrpSpPr>
            <p:cNvPr id="92" name="组合 91"/>
            <p:cNvGrpSpPr/>
            <p:nvPr/>
          </p:nvGrpSpPr>
          <p:grpSpPr>
            <a:xfrm>
              <a:off x="5813693" y="1512627"/>
              <a:ext cx="648000" cy="648000"/>
              <a:chOff x="6247656" y="3293941"/>
              <a:chExt cx="523875" cy="523875"/>
            </a:xfrm>
          </p:grpSpPr>
          <p:sp>
            <p:nvSpPr>
              <p:cNvPr id="93" name="椭圆 92"/>
              <p:cNvSpPr/>
              <p:nvPr/>
            </p:nvSpPr>
            <p:spPr>
              <a:xfrm>
                <a:off x="6247656" y="3293941"/>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94" name="组合 93"/>
              <p:cNvGrpSpPr/>
              <p:nvPr/>
            </p:nvGrpSpPr>
            <p:grpSpPr>
              <a:xfrm>
                <a:off x="6377468" y="3441862"/>
                <a:ext cx="236901" cy="235171"/>
                <a:chOff x="3914408" y="1848112"/>
                <a:chExt cx="805721" cy="799838"/>
              </a:xfrm>
            </p:grpSpPr>
            <p:cxnSp>
              <p:nvCxnSpPr>
                <p:cNvPr id="95" name="直接连接符 94"/>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4" name="椭圆 123"/>
            <p:cNvSpPr/>
            <p:nvPr/>
          </p:nvSpPr>
          <p:spPr>
            <a:xfrm>
              <a:off x="5687693" y="1392449"/>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2447859" y="3525896"/>
            <a:ext cx="1344000" cy="1344000"/>
            <a:chOff x="4123814" y="2079192"/>
            <a:chExt cx="900000" cy="900000"/>
          </a:xfrm>
        </p:grpSpPr>
        <p:grpSp>
          <p:nvGrpSpPr>
            <p:cNvPr id="109" name="组合 108"/>
            <p:cNvGrpSpPr/>
            <p:nvPr/>
          </p:nvGrpSpPr>
          <p:grpSpPr>
            <a:xfrm>
              <a:off x="4247045" y="2205192"/>
              <a:ext cx="648000" cy="648000"/>
              <a:chOff x="7393286" y="2370038"/>
              <a:chExt cx="523875" cy="523875"/>
            </a:xfrm>
          </p:grpSpPr>
          <p:sp>
            <p:nvSpPr>
              <p:cNvPr id="110" name="椭圆 109"/>
              <p:cNvSpPr/>
              <p:nvPr/>
            </p:nvSpPr>
            <p:spPr>
              <a:xfrm>
                <a:off x="7393286" y="2370038"/>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11" name="组合 110"/>
              <p:cNvGrpSpPr/>
              <p:nvPr/>
            </p:nvGrpSpPr>
            <p:grpSpPr>
              <a:xfrm>
                <a:off x="7531982" y="2495071"/>
                <a:ext cx="258725" cy="261143"/>
                <a:chOff x="-445562" y="2906128"/>
                <a:chExt cx="355785" cy="359110"/>
              </a:xfrm>
            </p:grpSpPr>
            <p:sp>
              <p:nvSpPr>
                <p:cNvPr id="112" name="椭圆 104"/>
                <p:cNvSpPr/>
                <p:nvPr/>
              </p:nvSpPr>
              <p:spPr>
                <a:xfrm>
                  <a:off x="-445562" y="2906128"/>
                  <a:ext cx="355785" cy="359110"/>
                </a:xfrm>
                <a:custGeom>
                  <a:avLst/>
                  <a:gdLst/>
                  <a:ahLst/>
                  <a:cxnLst/>
                  <a:rect l="l" t="t" r="r" b="b"/>
                  <a:pathLst>
                    <a:path w="355785" h="359110">
                      <a:moveTo>
                        <a:pt x="252707" y="0"/>
                      </a:moveTo>
                      <a:cubicBezTo>
                        <a:pt x="309635" y="0"/>
                        <a:pt x="355785" y="46150"/>
                        <a:pt x="355785" y="103078"/>
                      </a:cubicBezTo>
                      <a:cubicBezTo>
                        <a:pt x="355785" y="160006"/>
                        <a:pt x="309635" y="206156"/>
                        <a:pt x="252707" y="206156"/>
                      </a:cubicBezTo>
                      <a:lnTo>
                        <a:pt x="213975" y="198336"/>
                      </a:lnTo>
                      <a:lnTo>
                        <a:pt x="179555" y="232757"/>
                      </a:lnTo>
                      <a:lnTo>
                        <a:pt x="172905" y="282633"/>
                      </a:lnTo>
                      <a:lnTo>
                        <a:pt x="129678" y="279308"/>
                      </a:lnTo>
                      <a:lnTo>
                        <a:pt x="119703" y="329184"/>
                      </a:lnTo>
                      <a:lnTo>
                        <a:pt x="83127" y="329184"/>
                      </a:lnTo>
                      <a:lnTo>
                        <a:pt x="46551" y="359110"/>
                      </a:lnTo>
                      <a:lnTo>
                        <a:pt x="0" y="349135"/>
                      </a:lnTo>
                      <a:lnTo>
                        <a:pt x="0" y="299259"/>
                      </a:lnTo>
                      <a:lnTo>
                        <a:pt x="156279" y="142979"/>
                      </a:lnTo>
                      <a:lnTo>
                        <a:pt x="158337" y="144102"/>
                      </a:lnTo>
                      <a:cubicBezTo>
                        <a:pt x="152669" y="131590"/>
                        <a:pt x="149629" y="117689"/>
                        <a:pt x="149629" y="103078"/>
                      </a:cubicBezTo>
                      <a:cubicBezTo>
                        <a:pt x="149629" y="46150"/>
                        <a:pt x="195779" y="0"/>
                        <a:pt x="252707" y="0"/>
                      </a:cubicBez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13" name="圆角矩形 112"/>
                <p:cNvSpPr/>
                <p:nvPr/>
              </p:nvSpPr>
              <p:spPr>
                <a:xfrm rot="3230190">
                  <a:off x="-203817" y="2964703"/>
                  <a:ext cx="67501" cy="45719"/>
                </a:xfrm>
                <a:prstGeom prst="roundRect">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5" name="椭圆 124"/>
            <p:cNvSpPr/>
            <p:nvPr/>
          </p:nvSpPr>
          <p:spPr>
            <a:xfrm>
              <a:off x="4123814" y="2079192"/>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3"/>
          <p:cNvGrpSpPr/>
          <p:nvPr/>
        </p:nvGrpSpPr>
        <p:grpSpPr>
          <a:xfrm>
            <a:off x="7824192" y="1508787"/>
            <a:ext cx="1344000" cy="1344000"/>
            <a:chOff x="2554870" y="2468116"/>
            <a:chExt cx="900000" cy="900000"/>
          </a:xfrm>
        </p:grpSpPr>
        <p:grpSp>
          <p:nvGrpSpPr>
            <p:cNvPr id="103" name="组合 102"/>
            <p:cNvGrpSpPr/>
            <p:nvPr/>
          </p:nvGrpSpPr>
          <p:grpSpPr>
            <a:xfrm>
              <a:off x="2680870" y="2594116"/>
              <a:ext cx="648000" cy="648000"/>
              <a:chOff x="2179763" y="3345581"/>
              <a:chExt cx="523875" cy="523875"/>
            </a:xfrm>
          </p:grpSpPr>
          <p:sp>
            <p:nvSpPr>
              <p:cNvPr id="104" name="椭圆 103"/>
              <p:cNvSpPr/>
              <p:nvPr/>
            </p:nvSpPr>
            <p:spPr>
              <a:xfrm>
                <a:off x="2179763" y="3345581"/>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05" name="组合 104"/>
              <p:cNvGrpSpPr/>
              <p:nvPr/>
            </p:nvGrpSpPr>
            <p:grpSpPr>
              <a:xfrm>
                <a:off x="2378583" y="3456276"/>
                <a:ext cx="149898" cy="292438"/>
                <a:chOff x="-367646" y="2940431"/>
                <a:chExt cx="217031" cy="423407"/>
              </a:xfrm>
            </p:grpSpPr>
            <p:sp>
              <p:nvSpPr>
                <p:cNvPr id="106" name="圆角矩形 105"/>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7" name="圆角矩形 106"/>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8" name="弧形 107"/>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7" name="椭圆 126"/>
            <p:cNvSpPr/>
            <p:nvPr/>
          </p:nvSpPr>
          <p:spPr>
            <a:xfrm>
              <a:off x="2554870" y="2468116"/>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9"/>
          <p:cNvGrpSpPr/>
          <p:nvPr/>
        </p:nvGrpSpPr>
        <p:grpSpPr>
          <a:xfrm>
            <a:off x="4172107" y="3237716"/>
            <a:ext cx="1632000" cy="1632001"/>
            <a:chOff x="990000" y="2079681"/>
            <a:chExt cx="1080000" cy="1080000"/>
          </a:xfrm>
        </p:grpSpPr>
        <p:sp>
          <p:nvSpPr>
            <p:cNvPr id="69" name="椭圆 68"/>
            <p:cNvSpPr/>
            <p:nvPr/>
          </p:nvSpPr>
          <p:spPr>
            <a:xfrm>
              <a:off x="1141200" y="2230294"/>
              <a:ext cx="777600" cy="777600"/>
            </a:xfrm>
            <a:prstGeom prst="ellipse">
              <a:avLst/>
            </a:prstGeom>
            <a:solidFill>
              <a:srgbClr val="BC3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8" name="椭圆 127"/>
            <p:cNvSpPr/>
            <p:nvPr/>
          </p:nvSpPr>
          <p:spPr>
            <a:xfrm>
              <a:off x="990000" y="2079681"/>
              <a:ext cx="1080000" cy="108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文本框 8"/>
            <p:cNvSpPr txBox="1"/>
            <p:nvPr/>
          </p:nvSpPr>
          <p:spPr>
            <a:xfrm>
              <a:off x="1213750" y="2333340"/>
              <a:ext cx="731733" cy="495654"/>
            </a:xfrm>
            <a:prstGeom prst="rect">
              <a:avLst/>
            </a:prstGeom>
            <a:noFill/>
          </p:spPr>
          <p:txBody>
            <a:bodyPr wrap="square" rtlCol="0">
              <a:spAutoFit/>
            </a:bodyPr>
            <a:lstStyle/>
            <a:p>
              <a:r>
                <a:rPr lang="en-US" altLang="zh-CN" sz="4265" dirty="0">
                  <a:solidFill>
                    <a:schemeClr val="bg1"/>
                  </a:solidFill>
                  <a:latin typeface="方正兰亭粗黑简体" panose="02000000000000000000" pitchFamily="2" charset="-122"/>
                  <a:ea typeface="方正兰亭粗黑简体" panose="02000000000000000000" pitchFamily="2" charset="-122"/>
                </a:rPr>
                <a:t>on</a:t>
              </a:r>
              <a:endParaRPr lang="zh-CN" altLang="en-US" sz="4265" dirty="0">
                <a:solidFill>
                  <a:schemeClr val="bg1"/>
                </a:solidFill>
                <a:latin typeface="方正兰亭粗黑简体" panose="02000000000000000000" pitchFamily="2" charset="-122"/>
                <a:ea typeface="方正兰亭粗黑简体" panose="02000000000000000000" pitchFamily="2" charset="-122"/>
              </a:endParaRPr>
            </a:p>
          </p:txBody>
        </p:sp>
      </p:grpSp>
      <p:cxnSp>
        <p:nvCxnSpPr>
          <p:cNvPr id="12" name="直接箭头连接符 11"/>
          <p:cNvCxnSpPr>
            <a:stCxn id="2" idx="5"/>
            <a:endCxn id="125" idx="1"/>
          </p:cNvCxnSpPr>
          <p:nvPr/>
        </p:nvCxnSpPr>
        <p:spPr>
          <a:xfrm>
            <a:off x="2054739" y="3403760"/>
            <a:ext cx="589944" cy="318960"/>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25" idx="6"/>
            <a:endCxn id="128" idx="2"/>
          </p:cNvCxnSpPr>
          <p:nvPr/>
        </p:nvCxnSpPr>
        <p:spPr>
          <a:xfrm flipV="1">
            <a:off x="3791859" y="4053715"/>
            <a:ext cx="380248" cy="144181"/>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28" idx="6"/>
            <a:endCxn id="124" idx="2"/>
          </p:cNvCxnSpPr>
          <p:nvPr/>
        </p:nvCxnSpPr>
        <p:spPr>
          <a:xfrm>
            <a:off x="5804107" y="4053715"/>
            <a:ext cx="192021" cy="336203"/>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24" idx="7"/>
            <a:endCxn id="127" idx="3"/>
          </p:cNvCxnSpPr>
          <p:nvPr/>
        </p:nvCxnSpPr>
        <p:spPr>
          <a:xfrm flipV="1">
            <a:off x="7143304" y="2655963"/>
            <a:ext cx="877712" cy="1258779"/>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27" idx="5"/>
            <a:endCxn id="123" idx="1"/>
          </p:cNvCxnSpPr>
          <p:nvPr/>
        </p:nvCxnSpPr>
        <p:spPr>
          <a:xfrm>
            <a:off x="8971368" y="2655963"/>
            <a:ext cx="393648" cy="886508"/>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5" name="组合 194"/>
          <p:cNvGrpSpPr/>
          <p:nvPr/>
        </p:nvGrpSpPr>
        <p:grpSpPr>
          <a:xfrm>
            <a:off x="715541" y="3752290"/>
            <a:ext cx="1672242" cy="1155472"/>
            <a:chOff x="744386" y="670692"/>
            <a:chExt cx="1254182" cy="866604"/>
          </a:xfrm>
        </p:grpSpPr>
        <p:sp>
          <p:nvSpPr>
            <p:cNvPr id="196"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197"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198" name="组合 197"/>
          <p:cNvGrpSpPr/>
          <p:nvPr/>
        </p:nvGrpSpPr>
        <p:grpSpPr>
          <a:xfrm>
            <a:off x="2473557" y="2130153"/>
            <a:ext cx="1672242" cy="1155472"/>
            <a:chOff x="744386" y="670692"/>
            <a:chExt cx="1254182" cy="866604"/>
          </a:xfrm>
        </p:grpSpPr>
        <p:sp>
          <p:nvSpPr>
            <p:cNvPr id="199"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0"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1" name="组合 200"/>
          <p:cNvGrpSpPr/>
          <p:nvPr/>
        </p:nvGrpSpPr>
        <p:grpSpPr>
          <a:xfrm>
            <a:off x="7256118" y="4703290"/>
            <a:ext cx="1672242" cy="1155472"/>
            <a:chOff x="744386" y="670692"/>
            <a:chExt cx="1254182" cy="866604"/>
          </a:xfrm>
        </p:grpSpPr>
        <p:sp>
          <p:nvSpPr>
            <p:cNvPr id="202"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3"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4" name="组合 203"/>
          <p:cNvGrpSpPr/>
          <p:nvPr/>
        </p:nvGrpSpPr>
        <p:grpSpPr>
          <a:xfrm>
            <a:off x="5963789" y="1257057"/>
            <a:ext cx="1672242" cy="1155472"/>
            <a:chOff x="744386" y="670692"/>
            <a:chExt cx="1254182" cy="866604"/>
          </a:xfrm>
        </p:grpSpPr>
        <p:sp>
          <p:nvSpPr>
            <p:cNvPr id="205"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6"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7" name="组合 206"/>
          <p:cNvGrpSpPr/>
          <p:nvPr/>
        </p:nvGrpSpPr>
        <p:grpSpPr>
          <a:xfrm>
            <a:off x="9930384" y="2177013"/>
            <a:ext cx="1672242" cy="1155472"/>
            <a:chOff x="744386" y="670692"/>
            <a:chExt cx="1254182" cy="866604"/>
          </a:xfrm>
        </p:grpSpPr>
        <p:sp>
          <p:nvSpPr>
            <p:cNvPr id="208"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9"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35" name="Group 4"/>
          <p:cNvGrpSpPr>
            <a:grpSpLocks noChangeAspect="1"/>
          </p:cNvGrpSpPr>
          <p:nvPr/>
        </p:nvGrpSpPr>
        <p:grpSpPr bwMode="auto">
          <a:xfrm>
            <a:off x="4821413" y="4101075"/>
            <a:ext cx="2321892" cy="3856053"/>
            <a:chOff x="2438" y="-77"/>
            <a:chExt cx="1101" cy="2049"/>
          </a:xfrm>
        </p:grpSpPr>
        <p:sp>
          <p:nvSpPr>
            <p:cNvPr id="37" name="Freeform 5"/>
            <p:cNvSpPr/>
            <p:nvPr/>
          </p:nvSpPr>
          <p:spPr bwMode="auto">
            <a:xfrm>
              <a:off x="2444" y="-59"/>
              <a:ext cx="1095" cy="2030"/>
            </a:xfrm>
            <a:custGeom>
              <a:avLst/>
              <a:gdLst>
                <a:gd name="T0" fmla="*/ 925 w 1589"/>
                <a:gd name="T1" fmla="*/ 2675 h 2946"/>
                <a:gd name="T2" fmla="*/ 623 w 1589"/>
                <a:gd name="T3" fmla="*/ 1942 h 2946"/>
                <a:gd name="T4" fmla="*/ 483 w 1589"/>
                <a:gd name="T5" fmla="*/ 1695 h 2946"/>
                <a:gd name="T6" fmla="*/ 380 w 1589"/>
                <a:gd name="T7" fmla="*/ 1603 h 2946"/>
                <a:gd name="T8" fmla="*/ 233 w 1589"/>
                <a:gd name="T9" fmla="*/ 1401 h 2946"/>
                <a:gd name="T10" fmla="*/ 162 w 1589"/>
                <a:gd name="T11" fmla="*/ 1316 h 2946"/>
                <a:gd name="T12" fmla="*/ 122 w 1589"/>
                <a:gd name="T13" fmla="*/ 1178 h 2946"/>
                <a:gd name="T14" fmla="*/ 27 w 1589"/>
                <a:gd name="T15" fmla="*/ 967 h 2946"/>
                <a:gd name="T16" fmla="*/ 65 w 1589"/>
                <a:gd name="T17" fmla="*/ 833 h 2946"/>
                <a:gd name="T18" fmla="*/ 52 w 1589"/>
                <a:gd name="T19" fmla="*/ 697 h 2946"/>
                <a:gd name="T20" fmla="*/ 149 w 1589"/>
                <a:gd name="T21" fmla="*/ 667 h 2946"/>
                <a:gd name="T22" fmla="*/ 206 w 1589"/>
                <a:gd name="T23" fmla="*/ 767 h 2946"/>
                <a:gd name="T24" fmla="*/ 153 w 1589"/>
                <a:gd name="T25" fmla="*/ 610 h 2946"/>
                <a:gd name="T26" fmla="*/ 74 w 1589"/>
                <a:gd name="T27" fmla="*/ 397 h 2946"/>
                <a:gd name="T28" fmla="*/ 32 w 1589"/>
                <a:gd name="T29" fmla="*/ 234 h 2946"/>
                <a:gd name="T30" fmla="*/ 73 w 1589"/>
                <a:gd name="T31" fmla="*/ 24 h 2946"/>
                <a:gd name="T32" fmla="*/ 199 w 1589"/>
                <a:gd name="T33" fmla="*/ 132 h 2946"/>
                <a:gd name="T34" fmla="*/ 266 w 1589"/>
                <a:gd name="T35" fmla="*/ 345 h 2946"/>
                <a:gd name="T36" fmla="*/ 355 w 1589"/>
                <a:gd name="T37" fmla="*/ 575 h 2946"/>
                <a:gd name="T38" fmla="*/ 475 w 1589"/>
                <a:gd name="T39" fmla="*/ 711 h 2946"/>
                <a:gd name="T40" fmla="*/ 586 w 1589"/>
                <a:gd name="T41" fmla="*/ 661 h 2946"/>
                <a:gd name="T42" fmla="*/ 721 w 1589"/>
                <a:gd name="T43" fmla="*/ 729 h 2946"/>
                <a:gd name="T44" fmla="*/ 813 w 1589"/>
                <a:gd name="T45" fmla="*/ 710 h 2946"/>
                <a:gd name="T46" fmla="*/ 924 w 1589"/>
                <a:gd name="T47" fmla="*/ 769 h 2946"/>
                <a:gd name="T48" fmla="*/ 1042 w 1589"/>
                <a:gd name="T49" fmla="*/ 779 h 2946"/>
                <a:gd name="T50" fmla="*/ 1149 w 1589"/>
                <a:gd name="T51" fmla="*/ 1017 h 2946"/>
                <a:gd name="T52" fmla="*/ 1164 w 1589"/>
                <a:gd name="T53" fmla="*/ 1379 h 2946"/>
                <a:gd name="T54" fmla="*/ 1208 w 1589"/>
                <a:gd name="T55" fmla="*/ 1604 h 2946"/>
                <a:gd name="T56" fmla="*/ 1463 w 1589"/>
                <a:gd name="T57" fmla="*/ 2142 h 2946"/>
                <a:gd name="T58" fmla="*/ 1589 w 1589"/>
                <a:gd name="T59" fmla="*/ 2356 h 2946"/>
                <a:gd name="T60" fmla="*/ 1020 w 1589"/>
                <a:gd name="T61" fmla="*/ 2946 h 2946"/>
                <a:gd name="T62" fmla="*/ 925 w 1589"/>
                <a:gd name="T63" fmla="*/ 2675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9" h="2946">
                  <a:moveTo>
                    <a:pt x="925" y="2675"/>
                  </a:moveTo>
                  <a:cubicBezTo>
                    <a:pt x="925" y="2675"/>
                    <a:pt x="672" y="2066"/>
                    <a:pt x="623" y="1942"/>
                  </a:cubicBezTo>
                  <a:cubicBezTo>
                    <a:pt x="573" y="1818"/>
                    <a:pt x="513" y="1720"/>
                    <a:pt x="483" y="1695"/>
                  </a:cubicBezTo>
                  <a:cubicBezTo>
                    <a:pt x="452" y="1670"/>
                    <a:pt x="404" y="1647"/>
                    <a:pt x="380" y="1603"/>
                  </a:cubicBezTo>
                  <a:cubicBezTo>
                    <a:pt x="355" y="1558"/>
                    <a:pt x="253" y="1433"/>
                    <a:pt x="233" y="1401"/>
                  </a:cubicBezTo>
                  <a:cubicBezTo>
                    <a:pt x="213" y="1369"/>
                    <a:pt x="184" y="1337"/>
                    <a:pt x="162" y="1316"/>
                  </a:cubicBezTo>
                  <a:cubicBezTo>
                    <a:pt x="140" y="1295"/>
                    <a:pt x="127" y="1200"/>
                    <a:pt x="122" y="1178"/>
                  </a:cubicBezTo>
                  <a:cubicBezTo>
                    <a:pt x="118" y="1157"/>
                    <a:pt x="31" y="1025"/>
                    <a:pt x="27" y="967"/>
                  </a:cubicBezTo>
                  <a:cubicBezTo>
                    <a:pt x="24" y="927"/>
                    <a:pt x="63" y="865"/>
                    <a:pt x="65" y="833"/>
                  </a:cubicBezTo>
                  <a:cubicBezTo>
                    <a:pt x="66" y="800"/>
                    <a:pt x="38" y="733"/>
                    <a:pt x="52" y="697"/>
                  </a:cubicBezTo>
                  <a:cubicBezTo>
                    <a:pt x="72" y="645"/>
                    <a:pt x="119" y="642"/>
                    <a:pt x="149" y="667"/>
                  </a:cubicBezTo>
                  <a:cubicBezTo>
                    <a:pt x="180" y="692"/>
                    <a:pt x="197" y="744"/>
                    <a:pt x="206" y="767"/>
                  </a:cubicBezTo>
                  <a:cubicBezTo>
                    <a:pt x="195" y="717"/>
                    <a:pt x="168" y="646"/>
                    <a:pt x="153" y="610"/>
                  </a:cubicBezTo>
                  <a:cubicBezTo>
                    <a:pt x="126" y="543"/>
                    <a:pt x="93" y="474"/>
                    <a:pt x="74" y="397"/>
                  </a:cubicBezTo>
                  <a:cubicBezTo>
                    <a:pt x="55" y="319"/>
                    <a:pt x="41" y="286"/>
                    <a:pt x="32" y="234"/>
                  </a:cubicBezTo>
                  <a:cubicBezTo>
                    <a:pt x="11" y="113"/>
                    <a:pt x="0" y="60"/>
                    <a:pt x="73" y="24"/>
                  </a:cubicBezTo>
                  <a:cubicBezTo>
                    <a:pt x="121" y="0"/>
                    <a:pt x="168" y="40"/>
                    <a:pt x="199" y="132"/>
                  </a:cubicBezTo>
                  <a:cubicBezTo>
                    <a:pt x="223" y="206"/>
                    <a:pt x="231" y="253"/>
                    <a:pt x="266" y="345"/>
                  </a:cubicBezTo>
                  <a:cubicBezTo>
                    <a:pt x="301" y="436"/>
                    <a:pt x="331" y="493"/>
                    <a:pt x="355" y="575"/>
                  </a:cubicBezTo>
                  <a:cubicBezTo>
                    <a:pt x="371" y="630"/>
                    <a:pt x="425" y="697"/>
                    <a:pt x="475" y="711"/>
                  </a:cubicBezTo>
                  <a:cubicBezTo>
                    <a:pt x="525" y="725"/>
                    <a:pt x="552" y="660"/>
                    <a:pt x="586" y="661"/>
                  </a:cubicBezTo>
                  <a:cubicBezTo>
                    <a:pt x="668" y="663"/>
                    <a:pt x="669" y="717"/>
                    <a:pt x="721" y="729"/>
                  </a:cubicBezTo>
                  <a:cubicBezTo>
                    <a:pt x="773" y="741"/>
                    <a:pt x="764" y="700"/>
                    <a:pt x="813" y="710"/>
                  </a:cubicBezTo>
                  <a:cubicBezTo>
                    <a:pt x="861" y="720"/>
                    <a:pt x="869" y="746"/>
                    <a:pt x="924" y="769"/>
                  </a:cubicBezTo>
                  <a:cubicBezTo>
                    <a:pt x="961" y="784"/>
                    <a:pt x="970" y="735"/>
                    <a:pt x="1042" y="779"/>
                  </a:cubicBezTo>
                  <a:cubicBezTo>
                    <a:pt x="1114" y="823"/>
                    <a:pt x="1151" y="918"/>
                    <a:pt x="1149" y="1017"/>
                  </a:cubicBezTo>
                  <a:cubicBezTo>
                    <a:pt x="1146" y="1116"/>
                    <a:pt x="1205" y="1252"/>
                    <a:pt x="1164" y="1379"/>
                  </a:cubicBezTo>
                  <a:cubicBezTo>
                    <a:pt x="1141" y="1452"/>
                    <a:pt x="1182" y="1503"/>
                    <a:pt x="1208" y="1604"/>
                  </a:cubicBezTo>
                  <a:cubicBezTo>
                    <a:pt x="1249" y="1768"/>
                    <a:pt x="1413" y="2066"/>
                    <a:pt x="1463" y="2142"/>
                  </a:cubicBezTo>
                  <a:cubicBezTo>
                    <a:pt x="1512" y="2218"/>
                    <a:pt x="1546" y="2280"/>
                    <a:pt x="1589" y="2356"/>
                  </a:cubicBezTo>
                  <a:cubicBezTo>
                    <a:pt x="1536" y="2409"/>
                    <a:pt x="1087" y="2892"/>
                    <a:pt x="1020" y="2946"/>
                  </a:cubicBezTo>
                  <a:cubicBezTo>
                    <a:pt x="997" y="2884"/>
                    <a:pt x="963" y="2766"/>
                    <a:pt x="925" y="2675"/>
                  </a:cubicBezTo>
                  <a:close/>
                </a:path>
              </a:pathLst>
            </a:custGeom>
            <a:solidFill>
              <a:srgbClr val="FFD3B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6"/>
            <p:cNvSpPr/>
            <p:nvPr/>
          </p:nvSpPr>
          <p:spPr bwMode="auto">
            <a:xfrm>
              <a:off x="2438" y="-59"/>
              <a:ext cx="850" cy="2030"/>
            </a:xfrm>
            <a:custGeom>
              <a:avLst/>
              <a:gdLst>
                <a:gd name="T0" fmla="*/ 384 w 1233"/>
                <a:gd name="T1" fmla="*/ 1416 h 2946"/>
                <a:gd name="T2" fmla="*/ 132 w 1233"/>
                <a:gd name="T3" fmla="*/ 1097 h 2946"/>
                <a:gd name="T4" fmla="*/ 85 w 1233"/>
                <a:gd name="T5" fmla="*/ 868 h 2946"/>
                <a:gd name="T6" fmla="*/ 125 w 1233"/>
                <a:gd name="T7" fmla="*/ 686 h 2946"/>
                <a:gd name="T8" fmla="*/ 186 w 1233"/>
                <a:gd name="T9" fmla="*/ 786 h 2946"/>
                <a:gd name="T10" fmla="*/ 201 w 1233"/>
                <a:gd name="T11" fmla="*/ 869 h 2946"/>
                <a:gd name="T12" fmla="*/ 174 w 1233"/>
                <a:gd name="T13" fmla="*/ 899 h 2946"/>
                <a:gd name="T14" fmla="*/ 225 w 1233"/>
                <a:gd name="T15" fmla="*/ 950 h 2946"/>
                <a:gd name="T16" fmla="*/ 210 w 1233"/>
                <a:gd name="T17" fmla="*/ 1037 h 2946"/>
                <a:gd name="T18" fmla="*/ 240 w 1233"/>
                <a:gd name="T19" fmla="*/ 1188 h 2946"/>
                <a:gd name="T20" fmla="*/ 251 w 1233"/>
                <a:gd name="T21" fmla="*/ 1229 h 2946"/>
                <a:gd name="T22" fmla="*/ 295 w 1233"/>
                <a:gd name="T23" fmla="*/ 1010 h 2946"/>
                <a:gd name="T24" fmla="*/ 254 w 1233"/>
                <a:gd name="T25" fmla="*/ 788 h 2946"/>
                <a:gd name="T26" fmla="*/ 169 w 1233"/>
                <a:gd name="T27" fmla="*/ 550 h 2946"/>
                <a:gd name="T28" fmla="*/ 72 w 1233"/>
                <a:gd name="T29" fmla="*/ 302 h 2946"/>
                <a:gd name="T30" fmla="*/ 83 w 1233"/>
                <a:gd name="T31" fmla="*/ 46 h 2946"/>
                <a:gd name="T32" fmla="*/ 231 w 1233"/>
                <a:gd name="T33" fmla="*/ 246 h 2946"/>
                <a:gd name="T34" fmla="*/ 321 w 1233"/>
                <a:gd name="T35" fmla="*/ 458 h 2946"/>
                <a:gd name="T36" fmla="*/ 207 w 1233"/>
                <a:gd name="T37" fmla="*/ 132 h 2946"/>
                <a:gd name="T38" fmla="*/ 81 w 1233"/>
                <a:gd name="T39" fmla="*/ 24 h 2946"/>
                <a:gd name="T40" fmla="*/ 40 w 1233"/>
                <a:gd name="T41" fmla="*/ 234 h 2946"/>
                <a:gd name="T42" fmla="*/ 82 w 1233"/>
                <a:gd name="T43" fmla="*/ 397 h 2946"/>
                <a:gd name="T44" fmla="*/ 161 w 1233"/>
                <a:gd name="T45" fmla="*/ 610 h 2946"/>
                <a:gd name="T46" fmla="*/ 216 w 1233"/>
                <a:gd name="T47" fmla="*/ 784 h 2946"/>
                <a:gd name="T48" fmla="*/ 157 w 1233"/>
                <a:gd name="T49" fmla="*/ 667 h 2946"/>
                <a:gd name="T50" fmla="*/ 60 w 1233"/>
                <a:gd name="T51" fmla="*/ 697 h 2946"/>
                <a:gd name="T52" fmla="*/ 73 w 1233"/>
                <a:gd name="T53" fmla="*/ 833 h 2946"/>
                <a:gd name="T54" fmla="*/ 35 w 1233"/>
                <a:gd name="T55" fmla="*/ 967 h 2946"/>
                <a:gd name="T56" fmla="*/ 130 w 1233"/>
                <a:gd name="T57" fmla="*/ 1178 h 2946"/>
                <a:gd name="T58" fmla="*/ 170 w 1233"/>
                <a:gd name="T59" fmla="*/ 1316 h 2946"/>
                <a:gd name="T60" fmla="*/ 241 w 1233"/>
                <a:gd name="T61" fmla="*/ 1401 h 2946"/>
                <a:gd name="T62" fmla="*/ 388 w 1233"/>
                <a:gd name="T63" fmla="*/ 1603 h 2946"/>
                <a:gd name="T64" fmla="*/ 491 w 1233"/>
                <a:gd name="T65" fmla="*/ 1695 h 2946"/>
                <a:gd name="T66" fmla="*/ 631 w 1233"/>
                <a:gd name="T67" fmla="*/ 1942 h 2946"/>
                <a:gd name="T68" fmla="*/ 933 w 1233"/>
                <a:gd name="T69" fmla="*/ 2675 h 2946"/>
                <a:gd name="T70" fmla="*/ 1028 w 1233"/>
                <a:gd name="T71" fmla="*/ 2946 h 2946"/>
                <a:gd name="T72" fmla="*/ 1233 w 1233"/>
                <a:gd name="T73" fmla="*/ 2741 h 2946"/>
                <a:gd name="T74" fmla="*/ 734 w 1233"/>
                <a:gd name="T75" fmla="*/ 1984 h 2946"/>
                <a:gd name="T76" fmla="*/ 384 w 1233"/>
                <a:gd name="T77" fmla="*/ 1416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3" h="2946">
                  <a:moveTo>
                    <a:pt x="384" y="1416"/>
                  </a:moveTo>
                  <a:cubicBezTo>
                    <a:pt x="262" y="1320"/>
                    <a:pt x="183" y="1253"/>
                    <a:pt x="132" y="1097"/>
                  </a:cubicBezTo>
                  <a:cubicBezTo>
                    <a:pt x="107" y="1022"/>
                    <a:pt x="76" y="946"/>
                    <a:pt x="85" y="868"/>
                  </a:cubicBezTo>
                  <a:cubicBezTo>
                    <a:pt x="87" y="849"/>
                    <a:pt x="156" y="763"/>
                    <a:pt x="125" y="686"/>
                  </a:cubicBezTo>
                  <a:cubicBezTo>
                    <a:pt x="144" y="696"/>
                    <a:pt x="180" y="767"/>
                    <a:pt x="186" y="786"/>
                  </a:cubicBezTo>
                  <a:cubicBezTo>
                    <a:pt x="189" y="799"/>
                    <a:pt x="207" y="846"/>
                    <a:pt x="201" y="869"/>
                  </a:cubicBezTo>
                  <a:cubicBezTo>
                    <a:pt x="196" y="887"/>
                    <a:pt x="173" y="887"/>
                    <a:pt x="174" y="899"/>
                  </a:cubicBezTo>
                  <a:cubicBezTo>
                    <a:pt x="175" y="921"/>
                    <a:pt x="222" y="931"/>
                    <a:pt x="225" y="950"/>
                  </a:cubicBezTo>
                  <a:cubicBezTo>
                    <a:pt x="230" y="979"/>
                    <a:pt x="200" y="1008"/>
                    <a:pt x="210" y="1037"/>
                  </a:cubicBezTo>
                  <a:cubicBezTo>
                    <a:pt x="228" y="1086"/>
                    <a:pt x="229" y="1140"/>
                    <a:pt x="240" y="1188"/>
                  </a:cubicBezTo>
                  <a:cubicBezTo>
                    <a:pt x="244" y="1202"/>
                    <a:pt x="247" y="1215"/>
                    <a:pt x="251" y="1229"/>
                  </a:cubicBezTo>
                  <a:cubicBezTo>
                    <a:pt x="272" y="1158"/>
                    <a:pt x="291" y="1085"/>
                    <a:pt x="295" y="1010"/>
                  </a:cubicBezTo>
                  <a:cubicBezTo>
                    <a:pt x="299" y="932"/>
                    <a:pt x="279" y="862"/>
                    <a:pt x="254" y="788"/>
                  </a:cubicBezTo>
                  <a:cubicBezTo>
                    <a:pt x="228" y="711"/>
                    <a:pt x="205" y="623"/>
                    <a:pt x="169" y="550"/>
                  </a:cubicBezTo>
                  <a:cubicBezTo>
                    <a:pt x="133" y="475"/>
                    <a:pt x="107" y="388"/>
                    <a:pt x="72" y="302"/>
                  </a:cubicBezTo>
                  <a:cubicBezTo>
                    <a:pt x="50" y="250"/>
                    <a:pt x="0" y="75"/>
                    <a:pt x="83" y="46"/>
                  </a:cubicBezTo>
                  <a:cubicBezTo>
                    <a:pt x="179" y="12"/>
                    <a:pt x="215" y="200"/>
                    <a:pt x="231" y="246"/>
                  </a:cubicBezTo>
                  <a:cubicBezTo>
                    <a:pt x="241" y="276"/>
                    <a:pt x="294" y="410"/>
                    <a:pt x="321" y="458"/>
                  </a:cubicBezTo>
                  <a:cubicBezTo>
                    <a:pt x="294" y="389"/>
                    <a:pt x="228" y="196"/>
                    <a:pt x="207" y="132"/>
                  </a:cubicBezTo>
                  <a:cubicBezTo>
                    <a:pt x="176" y="40"/>
                    <a:pt x="129" y="0"/>
                    <a:pt x="81" y="24"/>
                  </a:cubicBezTo>
                  <a:cubicBezTo>
                    <a:pt x="8" y="60"/>
                    <a:pt x="19" y="113"/>
                    <a:pt x="40" y="234"/>
                  </a:cubicBezTo>
                  <a:cubicBezTo>
                    <a:pt x="49" y="286"/>
                    <a:pt x="63" y="319"/>
                    <a:pt x="82" y="397"/>
                  </a:cubicBezTo>
                  <a:cubicBezTo>
                    <a:pt x="101" y="474"/>
                    <a:pt x="134" y="543"/>
                    <a:pt x="161" y="610"/>
                  </a:cubicBezTo>
                  <a:cubicBezTo>
                    <a:pt x="176" y="646"/>
                    <a:pt x="216" y="735"/>
                    <a:pt x="216" y="784"/>
                  </a:cubicBezTo>
                  <a:cubicBezTo>
                    <a:pt x="204" y="762"/>
                    <a:pt x="188" y="692"/>
                    <a:pt x="157" y="667"/>
                  </a:cubicBezTo>
                  <a:cubicBezTo>
                    <a:pt x="127" y="642"/>
                    <a:pt x="80" y="645"/>
                    <a:pt x="60" y="697"/>
                  </a:cubicBezTo>
                  <a:cubicBezTo>
                    <a:pt x="46" y="733"/>
                    <a:pt x="74" y="800"/>
                    <a:pt x="73" y="833"/>
                  </a:cubicBezTo>
                  <a:cubicBezTo>
                    <a:pt x="71" y="865"/>
                    <a:pt x="32" y="927"/>
                    <a:pt x="35" y="967"/>
                  </a:cubicBezTo>
                  <a:cubicBezTo>
                    <a:pt x="39" y="1025"/>
                    <a:pt x="126" y="1157"/>
                    <a:pt x="130" y="1178"/>
                  </a:cubicBezTo>
                  <a:cubicBezTo>
                    <a:pt x="135" y="1200"/>
                    <a:pt x="148" y="1295"/>
                    <a:pt x="170" y="1316"/>
                  </a:cubicBezTo>
                  <a:cubicBezTo>
                    <a:pt x="192" y="1337"/>
                    <a:pt x="221" y="1369"/>
                    <a:pt x="241" y="1401"/>
                  </a:cubicBezTo>
                  <a:cubicBezTo>
                    <a:pt x="261" y="1433"/>
                    <a:pt x="363" y="1558"/>
                    <a:pt x="388" y="1603"/>
                  </a:cubicBezTo>
                  <a:cubicBezTo>
                    <a:pt x="412" y="1647"/>
                    <a:pt x="460" y="1670"/>
                    <a:pt x="491" y="1695"/>
                  </a:cubicBezTo>
                  <a:cubicBezTo>
                    <a:pt x="521" y="1720"/>
                    <a:pt x="581" y="1818"/>
                    <a:pt x="631" y="1942"/>
                  </a:cubicBezTo>
                  <a:cubicBezTo>
                    <a:pt x="680" y="2066"/>
                    <a:pt x="933" y="2675"/>
                    <a:pt x="933" y="2675"/>
                  </a:cubicBezTo>
                  <a:cubicBezTo>
                    <a:pt x="971" y="2766"/>
                    <a:pt x="1005" y="2884"/>
                    <a:pt x="1028" y="2946"/>
                  </a:cubicBezTo>
                  <a:cubicBezTo>
                    <a:pt x="1054" y="2926"/>
                    <a:pt x="1137" y="2840"/>
                    <a:pt x="1233" y="2741"/>
                  </a:cubicBezTo>
                  <a:cubicBezTo>
                    <a:pt x="1052" y="2498"/>
                    <a:pt x="869" y="2256"/>
                    <a:pt x="734" y="1984"/>
                  </a:cubicBezTo>
                  <a:cubicBezTo>
                    <a:pt x="640" y="1797"/>
                    <a:pt x="590" y="1577"/>
                    <a:pt x="384" y="1416"/>
                  </a:cubicBezTo>
                  <a:close/>
                </a:path>
              </a:pathLst>
            </a:custGeom>
            <a:solidFill>
              <a:srgbClr val="FBC6A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7"/>
            <p:cNvSpPr/>
            <p:nvPr/>
          </p:nvSpPr>
          <p:spPr bwMode="auto">
            <a:xfrm>
              <a:off x="2645" y="227"/>
              <a:ext cx="894" cy="1407"/>
            </a:xfrm>
            <a:custGeom>
              <a:avLst/>
              <a:gdLst>
                <a:gd name="T0" fmla="*/ 632 w 1297"/>
                <a:gd name="T1" fmla="*/ 355 h 2043"/>
                <a:gd name="T2" fmla="*/ 521 w 1297"/>
                <a:gd name="T3" fmla="*/ 296 h 2043"/>
                <a:gd name="T4" fmla="*/ 429 w 1297"/>
                <a:gd name="T5" fmla="*/ 315 h 2043"/>
                <a:gd name="T6" fmla="*/ 294 w 1297"/>
                <a:gd name="T7" fmla="*/ 247 h 2043"/>
                <a:gd name="T8" fmla="*/ 183 w 1297"/>
                <a:gd name="T9" fmla="*/ 297 h 2043"/>
                <a:gd name="T10" fmla="*/ 63 w 1297"/>
                <a:gd name="T11" fmla="*/ 161 h 2043"/>
                <a:gd name="T12" fmla="*/ 0 w 1297"/>
                <a:gd name="T13" fmla="*/ 0 h 2043"/>
                <a:gd name="T14" fmla="*/ 117 w 1297"/>
                <a:gd name="T15" fmla="*/ 300 h 2043"/>
                <a:gd name="T16" fmla="*/ 209 w 1297"/>
                <a:gd name="T17" fmla="*/ 335 h 2043"/>
                <a:gd name="T18" fmla="*/ 420 w 1297"/>
                <a:gd name="T19" fmla="*/ 364 h 2043"/>
                <a:gd name="T20" fmla="*/ 461 w 1297"/>
                <a:gd name="T21" fmla="*/ 405 h 2043"/>
                <a:gd name="T22" fmla="*/ 514 w 1297"/>
                <a:gd name="T23" fmla="*/ 356 h 2043"/>
                <a:gd name="T24" fmla="*/ 592 w 1297"/>
                <a:gd name="T25" fmla="*/ 394 h 2043"/>
                <a:gd name="T26" fmla="*/ 776 w 1297"/>
                <a:gd name="T27" fmla="*/ 464 h 2043"/>
                <a:gd name="T28" fmla="*/ 829 w 1297"/>
                <a:gd name="T29" fmla="*/ 685 h 2043"/>
                <a:gd name="T30" fmla="*/ 861 w 1297"/>
                <a:gd name="T31" fmla="*/ 907 h 2043"/>
                <a:gd name="T32" fmla="*/ 810 w 1297"/>
                <a:gd name="T33" fmla="*/ 1106 h 2043"/>
                <a:gd name="T34" fmla="*/ 860 w 1297"/>
                <a:gd name="T35" fmla="*/ 1297 h 2043"/>
                <a:gd name="T36" fmla="*/ 889 w 1297"/>
                <a:gd name="T37" fmla="*/ 1536 h 2043"/>
                <a:gd name="T38" fmla="*/ 973 w 1297"/>
                <a:gd name="T39" fmla="*/ 1651 h 2043"/>
                <a:gd name="T40" fmla="*/ 1113 w 1297"/>
                <a:gd name="T41" fmla="*/ 1854 h 2043"/>
                <a:gd name="T42" fmla="*/ 1201 w 1297"/>
                <a:gd name="T43" fmla="*/ 2043 h 2043"/>
                <a:gd name="T44" fmla="*/ 1297 w 1297"/>
                <a:gd name="T45" fmla="*/ 1942 h 2043"/>
                <a:gd name="T46" fmla="*/ 1171 w 1297"/>
                <a:gd name="T47" fmla="*/ 1728 h 2043"/>
                <a:gd name="T48" fmla="*/ 916 w 1297"/>
                <a:gd name="T49" fmla="*/ 1190 h 2043"/>
                <a:gd name="T50" fmla="*/ 872 w 1297"/>
                <a:gd name="T51" fmla="*/ 965 h 2043"/>
                <a:gd name="T52" fmla="*/ 857 w 1297"/>
                <a:gd name="T53" fmla="*/ 603 h 2043"/>
                <a:gd name="T54" fmla="*/ 750 w 1297"/>
                <a:gd name="T55" fmla="*/ 365 h 2043"/>
                <a:gd name="T56" fmla="*/ 632 w 1297"/>
                <a:gd name="T57" fmla="*/ 355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7" h="2043">
                  <a:moveTo>
                    <a:pt x="632" y="355"/>
                  </a:moveTo>
                  <a:cubicBezTo>
                    <a:pt x="577" y="332"/>
                    <a:pt x="569" y="306"/>
                    <a:pt x="521" y="296"/>
                  </a:cubicBezTo>
                  <a:cubicBezTo>
                    <a:pt x="472" y="286"/>
                    <a:pt x="481" y="327"/>
                    <a:pt x="429" y="315"/>
                  </a:cubicBezTo>
                  <a:cubicBezTo>
                    <a:pt x="377" y="303"/>
                    <a:pt x="376" y="249"/>
                    <a:pt x="294" y="247"/>
                  </a:cubicBezTo>
                  <a:cubicBezTo>
                    <a:pt x="260" y="246"/>
                    <a:pt x="233" y="311"/>
                    <a:pt x="183" y="297"/>
                  </a:cubicBezTo>
                  <a:cubicBezTo>
                    <a:pt x="133" y="283"/>
                    <a:pt x="79" y="216"/>
                    <a:pt x="63" y="161"/>
                  </a:cubicBezTo>
                  <a:cubicBezTo>
                    <a:pt x="45" y="99"/>
                    <a:pt x="27" y="55"/>
                    <a:pt x="0" y="0"/>
                  </a:cubicBezTo>
                  <a:cubicBezTo>
                    <a:pt x="43" y="110"/>
                    <a:pt x="52" y="212"/>
                    <a:pt x="117" y="300"/>
                  </a:cubicBezTo>
                  <a:cubicBezTo>
                    <a:pt x="147" y="342"/>
                    <a:pt x="187" y="349"/>
                    <a:pt x="209" y="335"/>
                  </a:cubicBezTo>
                  <a:cubicBezTo>
                    <a:pt x="286" y="286"/>
                    <a:pt x="324" y="229"/>
                    <a:pt x="420" y="364"/>
                  </a:cubicBezTo>
                  <a:cubicBezTo>
                    <a:pt x="431" y="380"/>
                    <a:pt x="448" y="391"/>
                    <a:pt x="461" y="405"/>
                  </a:cubicBezTo>
                  <a:cubicBezTo>
                    <a:pt x="473" y="383"/>
                    <a:pt x="487" y="359"/>
                    <a:pt x="514" y="356"/>
                  </a:cubicBezTo>
                  <a:cubicBezTo>
                    <a:pt x="543" y="351"/>
                    <a:pt x="574" y="372"/>
                    <a:pt x="592" y="394"/>
                  </a:cubicBezTo>
                  <a:cubicBezTo>
                    <a:pt x="637" y="451"/>
                    <a:pt x="720" y="351"/>
                    <a:pt x="776" y="464"/>
                  </a:cubicBezTo>
                  <a:cubicBezTo>
                    <a:pt x="809" y="533"/>
                    <a:pt x="819" y="614"/>
                    <a:pt x="829" y="685"/>
                  </a:cubicBezTo>
                  <a:cubicBezTo>
                    <a:pt x="839" y="759"/>
                    <a:pt x="863" y="832"/>
                    <a:pt x="861" y="907"/>
                  </a:cubicBezTo>
                  <a:cubicBezTo>
                    <a:pt x="858" y="978"/>
                    <a:pt x="819" y="1037"/>
                    <a:pt x="810" y="1106"/>
                  </a:cubicBezTo>
                  <a:cubicBezTo>
                    <a:pt x="801" y="1178"/>
                    <a:pt x="838" y="1232"/>
                    <a:pt x="860" y="1297"/>
                  </a:cubicBezTo>
                  <a:cubicBezTo>
                    <a:pt x="886" y="1375"/>
                    <a:pt x="862" y="1460"/>
                    <a:pt x="889" y="1536"/>
                  </a:cubicBezTo>
                  <a:cubicBezTo>
                    <a:pt x="905" y="1581"/>
                    <a:pt x="942" y="1615"/>
                    <a:pt x="973" y="1651"/>
                  </a:cubicBezTo>
                  <a:cubicBezTo>
                    <a:pt x="1028" y="1713"/>
                    <a:pt x="1074" y="1781"/>
                    <a:pt x="1113" y="1854"/>
                  </a:cubicBezTo>
                  <a:cubicBezTo>
                    <a:pt x="1145" y="1915"/>
                    <a:pt x="1170" y="1981"/>
                    <a:pt x="1201" y="2043"/>
                  </a:cubicBezTo>
                  <a:cubicBezTo>
                    <a:pt x="1249" y="1992"/>
                    <a:pt x="1285" y="1955"/>
                    <a:pt x="1297" y="1942"/>
                  </a:cubicBezTo>
                  <a:cubicBezTo>
                    <a:pt x="1254" y="1866"/>
                    <a:pt x="1220" y="1804"/>
                    <a:pt x="1171" y="1728"/>
                  </a:cubicBezTo>
                  <a:cubicBezTo>
                    <a:pt x="1121" y="1652"/>
                    <a:pt x="957" y="1354"/>
                    <a:pt x="916" y="1190"/>
                  </a:cubicBezTo>
                  <a:cubicBezTo>
                    <a:pt x="890" y="1089"/>
                    <a:pt x="849" y="1038"/>
                    <a:pt x="872" y="965"/>
                  </a:cubicBezTo>
                  <a:cubicBezTo>
                    <a:pt x="913" y="838"/>
                    <a:pt x="854" y="702"/>
                    <a:pt x="857" y="603"/>
                  </a:cubicBezTo>
                  <a:cubicBezTo>
                    <a:pt x="859" y="504"/>
                    <a:pt x="822" y="409"/>
                    <a:pt x="750" y="365"/>
                  </a:cubicBezTo>
                  <a:cubicBezTo>
                    <a:pt x="678" y="321"/>
                    <a:pt x="669" y="370"/>
                    <a:pt x="632" y="355"/>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8"/>
            <p:cNvSpPr/>
            <p:nvPr/>
          </p:nvSpPr>
          <p:spPr bwMode="auto">
            <a:xfrm>
              <a:off x="2444" y="-46"/>
              <a:ext cx="758" cy="2017"/>
            </a:xfrm>
            <a:custGeom>
              <a:avLst/>
              <a:gdLst>
                <a:gd name="T0" fmla="*/ 65 w 1100"/>
                <a:gd name="T1" fmla="*/ 253 h 2928"/>
                <a:gd name="T2" fmla="*/ 34 w 1100"/>
                <a:gd name="T3" fmla="*/ 123 h 2928"/>
                <a:gd name="T4" fmla="*/ 90 w 1100"/>
                <a:gd name="T5" fmla="*/ 0 h 2928"/>
                <a:gd name="T6" fmla="*/ 73 w 1100"/>
                <a:gd name="T7" fmla="*/ 6 h 2928"/>
                <a:gd name="T8" fmla="*/ 32 w 1100"/>
                <a:gd name="T9" fmla="*/ 216 h 2928"/>
                <a:gd name="T10" fmla="*/ 74 w 1100"/>
                <a:gd name="T11" fmla="*/ 379 h 2928"/>
                <a:gd name="T12" fmla="*/ 153 w 1100"/>
                <a:gd name="T13" fmla="*/ 592 h 2928"/>
                <a:gd name="T14" fmla="*/ 210 w 1100"/>
                <a:gd name="T15" fmla="*/ 773 h 2928"/>
                <a:gd name="T16" fmla="*/ 149 w 1100"/>
                <a:gd name="T17" fmla="*/ 649 h 2928"/>
                <a:gd name="T18" fmla="*/ 52 w 1100"/>
                <a:gd name="T19" fmla="*/ 679 h 2928"/>
                <a:gd name="T20" fmla="*/ 65 w 1100"/>
                <a:gd name="T21" fmla="*/ 815 h 2928"/>
                <a:gd name="T22" fmla="*/ 27 w 1100"/>
                <a:gd name="T23" fmla="*/ 949 h 2928"/>
                <a:gd name="T24" fmla="*/ 122 w 1100"/>
                <a:gd name="T25" fmla="*/ 1160 h 2928"/>
                <a:gd name="T26" fmla="*/ 162 w 1100"/>
                <a:gd name="T27" fmla="*/ 1298 h 2928"/>
                <a:gd name="T28" fmla="*/ 227 w 1100"/>
                <a:gd name="T29" fmla="*/ 1387 h 2928"/>
                <a:gd name="T30" fmla="*/ 372 w 1100"/>
                <a:gd name="T31" fmla="*/ 1579 h 2928"/>
                <a:gd name="T32" fmla="*/ 483 w 1100"/>
                <a:gd name="T33" fmla="*/ 1677 h 2928"/>
                <a:gd name="T34" fmla="*/ 623 w 1100"/>
                <a:gd name="T35" fmla="*/ 1924 h 2928"/>
                <a:gd name="T36" fmla="*/ 925 w 1100"/>
                <a:gd name="T37" fmla="*/ 2657 h 2928"/>
                <a:gd name="T38" fmla="*/ 1020 w 1100"/>
                <a:gd name="T39" fmla="*/ 2928 h 2928"/>
                <a:gd name="T40" fmla="*/ 1100 w 1100"/>
                <a:gd name="T41" fmla="*/ 2852 h 2928"/>
                <a:gd name="T42" fmla="*/ 1076 w 1100"/>
                <a:gd name="T43" fmla="*/ 2777 h 2928"/>
                <a:gd name="T44" fmla="*/ 974 w 1100"/>
                <a:gd name="T45" fmla="*/ 2577 h 2928"/>
                <a:gd name="T46" fmla="*/ 818 w 1100"/>
                <a:gd name="T47" fmla="*/ 2217 h 2928"/>
                <a:gd name="T48" fmla="*/ 666 w 1100"/>
                <a:gd name="T49" fmla="*/ 1931 h 2928"/>
                <a:gd name="T50" fmla="*/ 525 w 1100"/>
                <a:gd name="T51" fmla="*/ 1664 h 2928"/>
                <a:gd name="T52" fmla="*/ 237 w 1100"/>
                <a:gd name="T53" fmla="*/ 1353 h 2928"/>
                <a:gd name="T54" fmla="*/ 111 w 1100"/>
                <a:gd name="T55" fmla="*/ 1096 h 2928"/>
                <a:gd name="T56" fmla="*/ 64 w 1100"/>
                <a:gd name="T57" fmla="*/ 880 h 2928"/>
                <a:gd name="T58" fmla="*/ 103 w 1100"/>
                <a:gd name="T59" fmla="*/ 648 h 2928"/>
                <a:gd name="T60" fmla="*/ 220 w 1100"/>
                <a:gd name="T61" fmla="*/ 896 h 2928"/>
                <a:gd name="T62" fmla="*/ 170 w 1100"/>
                <a:gd name="T63" fmla="*/ 882 h 2928"/>
                <a:gd name="T64" fmla="*/ 223 w 1100"/>
                <a:gd name="T65" fmla="*/ 930 h 2928"/>
                <a:gd name="T66" fmla="*/ 231 w 1100"/>
                <a:gd name="T67" fmla="*/ 1025 h 2928"/>
                <a:gd name="T68" fmla="*/ 231 w 1100"/>
                <a:gd name="T69" fmla="*/ 1080 h 2928"/>
                <a:gd name="T70" fmla="*/ 231 w 1100"/>
                <a:gd name="T71" fmla="*/ 1144 h 2928"/>
                <a:gd name="T72" fmla="*/ 243 w 1100"/>
                <a:gd name="T73" fmla="*/ 1211 h 2928"/>
                <a:gd name="T74" fmla="*/ 249 w 1100"/>
                <a:gd name="T75" fmla="*/ 1089 h 2928"/>
                <a:gd name="T76" fmla="*/ 257 w 1100"/>
                <a:gd name="T77" fmla="*/ 962 h 2928"/>
                <a:gd name="T78" fmla="*/ 234 w 1100"/>
                <a:gd name="T79" fmla="*/ 861 h 2928"/>
                <a:gd name="T80" fmla="*/ 192 w 1100"/>
                <a:gd name="T81" fmla="*/ 670 h 2928"/>
                <a:gd name="T82" fmla="*/ 92 w 1100"/>
                <a:gd name="T83" fmla="*/ 391 h 2928"/>
                <a:gd name="T84" fmla="*/ 65 w 1100"/>
                <a:gd name="T85" fmla="*/ 253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0" h="2928">
                  <a:moveTo>
                    <a:pt x="65" y="253"/>
                  </a:moveTo>
                  <a:cubicBezTo>
                    <a:pt x="55" y="210"/>
                    <a:pt x="38" y="167"/>
                    <a:pt x="34" y="123"/>
                  </a:cubicBezTo>
                  <a:cubicBezTo>
                    <a:pt x="29" y="70"/>
                    <a:pt x="53" y="26"/>
                    <a:pt x="90" y="0"/>
                  </a:cubicBezTo>
                  <a:cubicBezTo>
                    <a:pt x="85" y="1"/>
                    <a:pt x="79" y="3"/>
                    <a:pt x="73" y="6"/>
                  </a:cubicBezTo>
                  <a:cubicBezTo>
                    <a:pt x="0" y="42"/>
                    <a:pt x="11" y="95"/>
                    <a:pt x="32" y="216"/>
                  </a:cubicBezTo>
                  <a:cubicBezTo>
                    <a:pt x="41" y="268"/>
                    <a:pt x="55" y="301"/>
                    <a:pt x="74" y="379"/>
                  </a:cubicBezTo>
                  <a:cubicBezTo>
                    <a:pt x="93" y="456"/>
                    <a:pt x="126" y="525"/>
                    <a:pt x="153" y="592"/>
                  </a:cubicBezTo>
                  <a:cubicBezTo>
                    <a:pt x="168" y="628"/>
                    <a:pt x="210" y="722"/>
                    <a:pt x="210" y="773"/>
                  </a:cubicBezTo>
                  <a:cubicBezTo>
                    <a:pt x="207" y="743"/>
                    <a:pt x="180" y="674"/>
                    <a:pt x="149" y="649"/>
                  </a:cubicBezTo>
                  <a:cubicBezTo>
                    <a:pt x="119" y="624"/>
                    <a:pt x="72" y="627"/>
                    <a:pt x="52" y="679"/>
                  </a:cubicBezTo>
                  <a:cubicBezTo>
                    <a:pt x="38" y="715"/>
                    <a:pt x="66" y="782"/>
                    <a:pt x="65" y="815"/>
                  </a:cubicBezTo>
                  <a:cubicBezTo>
                    <a:pt x="63" y="847"/>
                    <a:pt x="24" y="909"/>
                    <a:pt x="27" y="949"/>
                  </a:cubicBezTo>
                  <a:cubicBezTo>
                    <a:pt x="31" y="1007"/>
                    <a:pt x="118" y="1139"/>
                    <a:pt x="122" y="1160"/>
                  </a:cubicBezTo>
                  <a:cubicBezTo>
                    <a:pt x="127" y="1182"/>
                    <a:pt x="142" y="1275"/>
                    <a:pt x="162" y="1298"/>
                  </a:cubicBezTo>
                  <a:cubicBezTo>
                    <a:pt x="186" y="1325"/>
                    <a:pt x="207" y="1355"/>
                    <a:pt x="227" y="1387"/>
                  </a:cubicBezTo>
                  <a:cubicBezTo>
                    <a:pt x="247" y="1419"/>
                    <a:pt x="332" y="1534"/>
                    <a:pt x="372" y="1579"/>
                  </a:cubicBezTo>
                  <a:cubicBezTo>
                    <a:pt x="406" y="1616"/>
                    <a:pt x="452" y="1652"/>
                    <a:pt x="483" y="1677"/>
                  </a:cubicBezTo>
                  <a:cubicBezTo>
                    <a:pt x="513" y="1702"/>
                    <a:pt x="573" y="1800"/>
                    <a:pt x="623" y="1924"/>
                  </a:cubicBezTo>
                  <a:cubicBezTo>
                    <a:pt x="672" y="2048"/>
                    <a:pt x="925" y="2657"/>
                    <a:pt x="925" y="2657"/>
                  </a:cubicBezTo>
                  <a:cubicBezTo>
                    <a:pt x="963" y="2748"/>
                    <a:pt x="997" y="2866"/>
                    <a:pt x="1020" y="2928"/>
                  </a:cubicBezTo>
                  <a:cubicBezTo>
                    <a:pt x="1034" y="2918"/>
                    <a:pt x="1062" y="2890"/>
                    <a:pt x="1100" y="2852"/>
                  </a:cubicBezTo>
                  <a:cubicBezTo>
                    <a:pt x="1093" y="2841"/>
                    <a:pt x="1083" y="2788"/>
                    <a:pt x="1076" y="2777"/>
                  </a:cubicBezTo>
                  <a:cubicBezTo>
                    <a:pt x="1030" y="2699"/>
                    <a:pt x="1019" y="2656"/>
                    <a:pt x="974" y="2577"/>
                  </a:cubicBezTo>
                  <a:cubicBezTo>
                    <a:pt x="907" y="2461"/>
                    <a:pt x="882" y="2388"/>
                    <a:pt x="818" y="2217"/>
                  </a:cubicBezTo>
                  <a:cubicBezTo>
                    <a:pt x="781" y="2117"/>
                    <a:pt x="714" y="2029"/>
                    <a:pt x="666" y="1931"/>
                  </a:cubicBezTo>
                  <a:cubicBezTo>
                    <a:pt x="617" y="1831"/>
                    <a:pt x="596" y="1717"/>
                    <a:pt x="525" y="1664"/>
                  </a:cubicBezTo>
                  <a:cubicBezTo>
                    <a:pt x="392" y="1565"/>
                    <a:pt x="353" y="1465"/>
                    <a:pt x="237" y="1353"/>
                  </a:cubicBezTo>
                  <a:cubicBezTo>
                    <a:pt x="177" y="1295"/>
                    <a:pt x="138" y="1174"/>
                    <a:pt x="111" y="1096"/>
                  </a:cubicBezTo>
                  <a:cubicBezTo>
                    <a:pt x="87" y="1024"/>
                    <a:pt x="34" y="981"/>
                    <a:pt x="64" y="880"/>
                  </a:cubicBezTo>
                  <a:cubicBezTo>
                    <a:pt x="99" y="762"/>
                    <a:pt x="9" y="667"/>
                    <a:pt x="103" y="648"/>
                  </a:cubicBezTo>
                  <a:cubicBezTo>
                    <a:pt x="171" y="634"/>
                    <a:pt x="203" y="852"/>
                    <a:pt x="220" y="896"/>
                  </a:cubicBezTo>
                  <a:cubicBezTo>
                    <a:pt x="200" y="874"/>
                    <a:pt x="166" y="870"/>
                    <a:pt x="170" y="882"/>
                  </a:cubicBezTo>
                  <a:cubicBezTo>
                    <a:pt x="177" y="898"/>
                    <a:pt x="219" y="910"/>
                    <a:pt x="223" y="930"/>
                  </a:cubicBezTo>
                  <a:cubicBezTo>
                    <a:pt x="229" y="963"/>
                    <a:pt x="238" y="993"/>
                    <a:pt x="231" y="1025"/>
                  </a:cubicBezTo>
                  <a:cubicBezTo>
                    <a:pt x="227" y="1043"/>
                    <a:pt x="235" y="1053"/>
                    <a:pt x="231" y="1080"/>
                  </a:cubicBezTo>
                  <a:cubicBezTo>
                    <a:pt x="227" y="1098"/>
                    <a:pt x="229" y="1126"/>
                    <a:pt x="231" y="1144"/>
                  </a:cubicBezTo>
                  <a:cubicBezTo>
                    <a:pt x="232" y="1158"/>
                    <a:pt x="243" y="1195"/>
                    <a:pt x="243" y="1211"/>
                  </a:cubicBezTo>
                  <a:cubicBezTo>
                    <a:pt x="243" y="1202"/>
                    <a:pt x="244" y="1131"/>
                    <a:pt x="249" y="1089"/>
                  </a:cubicBezTo>
                  <a:cubicBezTo>
                    <a:pt x="255" y="1038"/>
                    <a:pt x="253" y="1000"/>
                    <a:pt x="257" y="962"/>
                  </a:cubicBezTo>
                  <a:cubicBezTo>
                    <a:pt x="261" y="927"/>
                    <a:pt x="239" y="891"/>
                    <a:pt x="234" y="861"/>
                  </a:cubicBezTo>
                  <a:cubicBezTo>
                    <a:pt x="222" y="790"/>
                    <a:pt x="213" y="732"/>
                    <a:pt x="192" y="670"/>
                  </a:cubicBezTo>
                  <a:cubicBezTo>
                    <a:pt x="160" y="576"/>
                    <a:pt x="116" y="488"/>
                    <a:pt x="92" y="391"/>
                  </a:cubicBezTo>
                  <a:cubicBezTo>
                    <a:pt x="81" y="346"/>
                    <a:pt x="76" y="299"/>
                    <a:pt x="65" y="253"/>
                  </a:cubicBezTo>
                  <a:close/>
                </a:path>
              </a:pathLst>
            </a:custGeom>
            <a:solidFill>
              <a:srgbClr val="F0B8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9"/>
            <p:cNvSpPr/>
            <p:nvPr/>
          </p:nvSpPr>
          <p:spPr bwMode="auto">
            <a:xfrm>
              <a:off x="2611" y="788"/>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EAB19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10"/>
            <p:cNvSpPr/>
            <p:nvPr/>
          </p:nvSpPr>
          <p:spPr bwMode="auto">
            <a:xfrm>
              <a:off x="2498" y="116"/>
              <a:ext cx="54" cy="27"/>
            </a:xfrm>
            <a:custGeom>
              <a:avLst/>
              <a:gdLst>
                <a:gd name="T0" fmla="*/ 77 w 78"/>
                <a:gd name="T1" fmla="*/ 1 h 38"/>
                <a:gd name="T2" fmla="*/ 37 w 78"/>
                <a:gd name="T3" fmla="*/ 15 h 38"/>
                <a:gd name="T4" fmla="*/ 11 w 78"/>
                <a:gd name="T5" fmla="*/ 30 h 38"/>
                <a:gd name="T6" fmla="*/ 1 w 78"/>
                <a:gd name="T7" fmla="*/ 38 h 38"/>
                <a:gd name="T8" fmla="*/ 9 w 78"/>
                <a:gd name="T9" fmla="*/ 29 h 38"/>
                <a:gd name="T10" fmla="*/ 35 w 78"/>
                <a:gd name="T11" fmla="*/ 12 h 38"/>
                <a:gd name="T12" fmla="*/ 77 w 78"/>
                <a:gd name="T13" fmla="*/ 1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77" y="1"/>
                  </a:moveTo>
                  <a:cubicBezTo>
                    <a:pt x="78" y="2"/>
                    <a:pt x="58" y="5"/>
                    <a:pt x="37" y="15"/>
                  </a:cubicBezTo>
                  <a:cubicBezTo>
                    <a:pt x="26" y="20"/>
                    <a:pt x="17" y="26"/>
                    <a:pt x="11" y="30"/>
                  </a:cubicBezTo>
                  <a:cubicBezTo>
                    <a:pt x="4" y="35"/>
                    <a:pt x="1" y="38"/>
                    <a:pt x="1" y="38"/>
                  </a:cubicBezTo>
                  <a:cubicBezTo>
                    <a:pt x="0" y="38"/>
                    <a:pt x="3" y="34"/>
                    <a:pt x="9" y="29"/>
                  </a:cubicBezTo>
                  <a:cubicBezTo>
                    <a:pt x="15" y="23"/>
                    <a:pt x="24" y="17"/>
                    <a:pt x="35" y="12"/>
                  </a:cubicBezTo>
                  <a:cubicBezTo>
                    <a:pt x="58" y="2"/>
                    <a:pt x="77" y="0"/>
                    <a:pt x="77"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11"/>
            <p:cNvSpPr/>
            <p:nvPr/>
          </p:nvSpPr>
          <p:spPr bwMode="auto">
            <a:xfrm>
              <a:off x="2528" y="114"/>
              <a:ext cx="45" cy="16"/>
            </a:xfrm>
            <a:custGeom>
              <a:avLst/>
              <a:gdLst>
                <a:gd name="T0" fmla="*/ 65 w 65"/>
                <a:gd name="T1" fmla="*/ 1 h 22"/>
                <a:gd name="T2" fmla="*/ 34 w 65"/>
                <a:gd name="T3" fmla="*/ 15 h 22"/>
                <a:gd name="T4" fmla="*/ 10 w 65"/>
                <a:gd name="T5" fmla="*/ 20 h 22"/>
                <a:gd name="T6" fmla="*/ 0 w 65"/>
                <a:gd name="T7" fmla="*/ 21 h 22"/>
                <a:gd name="T8" fmla="*/ 10 w 65"/>
                <a:gd name="T9" fmla="*/ 19 h 22"/>
                <a:gd name="T10" fmla="*/ 33 w 65"/>
                <a:gd name="T11" fmla="*/ 13 h 22"/>
                <a:gd name="T12" fmla="*/ 65 w 65"/>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65" h="22">
                  <a:moveTo>
                    <a:pt x="65" y="1"/>
                  </a:moveTo>
                  <a:cubicBezTo>
                    <a:pt x="65" y="1"/>
                    <a:pt x="52" y="10"/>
                    <a:pt x="34" y="15"/>
                  </a:cubicBezTo>
                  <a:cubicBezTo>
                    <a:pt x="25" y="18"/>
                    <a:pt x="16" y="20"/>
                    <a:pt x="10" y="20"/>
                  </a:cubicBezTo>
                  <a:cubicBezTo>
                    <a:pt x="4" y="21"/>
                    <a:pt x="0" y="22"/>
                    <a:pt x="0" y="21"/>
                  </a:cubicBezTo>
                  <a:cubicBezTo>
                    <a:pt x="0" y="21"/>
                    <a:pt x="4" y="20"/>
                    <a:pt x="10" y="19"/>
                  </a:cubicBezTo>
                  <a:cubicBezTo>
                    <a:pt x="16" y="18"/>
                    <a:pt x="24" y="16"/>
                    <a:pt x="33" y="13"/>
                  </a:cubicBezTo>
                  <a:cubicBezTo>
                    <a:pt x="51" y="8"/>
                    <a:pt x="65" y="0"/>
                    <a:pt x="65"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12"/>
            <p:cNvSpPr/>
            <p:nvPr/>
          </p:nvSpPr>
          <p:spPr bwMode="auto">
            <a:xfrm>
              <a:off x="2524" y="202"/>
              <a:ext cx="123" cy="42"/>
            </a:xfrm>
            <a:custGeom>
              <a:avLst/>
              <a:gdLst>
                <a:gd name="T0" fmla="*/ 178 w 178"/>
                <a:gd name="T1" fmla="*/ 60 h 61"/>
                <a:gd name="T2" fmla="*/ 160 w 178"/>
                <a:gd name="T3" fmla="*/ 36 h 61"/>
                <a:gd name="T4" fmla="*/ 134 w 178"/>
                <a:gd name="T5" fmla="*/ 16 h 61"/>
                <a:gd name="T6" fmla="*/ 96 w 178"/>
                <a:gd name="T7" fmla="*/ 5 h 61"/>
                <a:gd name="T8" fmla="*/ 56 w 178"/>
                <a:gd name="T9" fmla="*/ 10 h 61"/>
                <a:gd name="T10" fmla="*/ 26 w 178"/>
                <a:gd name="T11" fmla="*/ 23 h 61"/>
                <a:gd name="T12" fmla="*/ 0 w 178"/>
                <a:gd name="T13" fmla="*/ 40 h 61"/>
                <a:gd name="T14" fmla="*/ 25 w 178"/>
                <a:gd name="T15" fmla="*/ 21 h 61"/>
                <a:gd name="T16" fmla="*/ 55 w 178"/>
                <a:gd name="T17" fmla="*/ 7 h 61"/>
                <a:gd name="T18" fmla="*/ 96 w 178"/>
                <a:gd name="T19" fmla="*/ 2 h 61"/>
                <a:gd name="T20" fmla="*/ 135 w 178"/>
                <a:gd name="T21" fmla="*/ 14 h 61"/>
                <a:gd name="T22" fmla="*/ 162 w 178"/>
                <a:gd name="T23" fmla="*/ 34 h 61"/>
                <a:gd name="T24" fmla="*/ 178 w 178"/>
                <a:gd name="T25"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61">
                  <a:moveTo>
                    <a:pt x="178" y="60"/>
                  </a:moveTo>
                  <a:cubicBezTo>
                    <a:pt x="178" y="61"/>
                    <a:pt x="173" y="49"/>
                    <a:pt x="160" y="36"/>
                  </a:cubicBezTo>
                  <a:cubicBezTo>
                    <a:pt x="154" y="29"/>
                    <a:pt x="145" y="22"/>
                    <a:pt x="134" y="16"/>
                  </a:cubicBezTo>
                  <a:cubicBezTo>
                    <a:pt x="123" y="10"/>
                    <a:pt x="110" y="6"/>
                    <a:pt x="96" y="5"/>
                  </a:cubicBezTo>
                  <a:cubicBezTo>
                    <a:pt x="81" y="3"/>
                    <a:pt x="68" y="6"/>
                    <a:pt x="56" y="10"/>
                  </a:cubicBezTo>
                  <a:cubicBezTo>
                    <a:pt x="44" y="14"/>
                    <a:pt x="34" y="18"/>
                    <a:pt x="26" y="23"/>
                  </a:cubicBezTo>
                  <a:cubicBezTo>
                    <a:pt x="9" y="31"/>
                    <a:pt x="1" y="40"/>
                    <a:pt x="0" y="40"/>
                  </a:cubicBezTo>
                  <a:cubicBezTo>
                    <a:pt x="0" y="39"/>
                    <a:pt x="8" y="30"/>
                    <a:pt x="25" y="21"/>
                  </a:cubicBezTo>
                  <a:cubicBezTo>
                    <a:pt x="33" y="16"/>
                    <a:pt x="43" y="11"/>
                    <a:pt x="55" y="7"/>
                  </a:cubicBezTo>
                  <a:cubicBezTo>
                    <a:pt x="67" y="3"/>
                    <a:pt x="81" y="0"/>
                    <a:pt x="96" y="2"/>
                  </a:cubicBezTo>
                  <a:cubicBezTo>
                    <a:pt x="111" y="3"/>
                    <a:pt x="124" y="8"/>
                    <a:pt x="135" y="14"/>
                  </a:cubicBezTo>
                  <a:cubicBezTo>
                    <a:pt x="146" y="20"/>
                    <a:pt x="155" y="27"/>
                    <a:pt x="162" y="34"/>
                  </a:cubicBezTo>
                  <a:cubicBezTo>
                    <a:pt x="175" y="49"/>
                    <a:pt x="178" y="60"/>
                    <a:pt x="178" y="6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13"/>
            <p:cNvSpPr/>
            <p:nvPr/>
          </p:nvSpPr>
          <p:spPr bwMode="auto">
            <a:xfrm>
              <a:off x="2563" y="245"/>
              <a:ext cx="47" cy="13"/>
            </a:xfrm>
            <a:custGeom>
              <a:avLst/>
              <a:gdLst>
                <a:gd name="T0" fmla="*/ 68 w 68"/>
                <a:gd name="T1" fmla="*/ 0 h 19"/>
                <a:gd name="T2" fmla="*/ 34 w 68"/>
                <a:gd name="T3" fmla="*/ 7 h 19"/>
                <a:gd name="T4" fmla="*/ 0 w 68"/>
                <a:gd name="T5" fmla="*/ 19 h 19"/>
                <a:gd name="T6" fmla="*/ 33 w 68"/>
                <a:gd name="T7" fmla="*/ 6 h 19"/>
                <a:gd name="T8" fmla="*/ 68 w 68"/>
                <a:gd name="T9" fmla="*/ 0 h 19"/>
              </a:gdLst>
              <a:ahLst/>
              <a:cxnLst>
                <a:cxn ang="0">
                  <a:pos x="T0" y="T1"/>
                </a:cxn>
                <a:cxn ang="0">
                  <a:pos x="T2" y="T3"/>
                </a:cxn>
                <a:cxn ang="0">
                  <a:pos x="T4" y="T5"/>
                </a:cxn>
                <a:cxn ang="0">
                  <a:pos x="T6" y="T7"/>
                </a:cxn>
                <a:cxn ang="0">
                  <a:pos x="T8" y="T9"/>
                </a:cxn>
              </a:cxnLst>
              <a:rect l="0" t="0" r="r" b="b"/>
              <a:pathLst>
                <a:path w="68" h="19">
                  <a:moveTo>
                    <a:pt x="68" y="0"/>
                  </a:moveTo>
                  <a:cubicBezTo>
                    <a:pt x="68" y="1"/>
                    <a:pt x="53" y="3"/>
                    <a:pt x="34" y="7"/>
                  </a:cubicBezTo>
                  <a:cubicBezTo>
                    <a:pt x="14" y="12"/>
                    <a:pt x="0" y="19"/>
                    <a:pt x="0" y="19"/>
                  </a:cubicBezTo>
                  <a:cubicBezTo>
                    <a:pt x="0" y="18"/>
                    <a:pt x="14" y="10"/>
                    <a:pt x="33" y="6"/>
                  </a:cubicBezTo>
                  <a:cubicBezTo>
                    <a:pt x="52" y="1"/>
                    <a:pt x="68" y="0"/>
                    <a:pt x="68" y="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14"/>
            <p:cNvSpPr/>
            <p:nvPr/>
          </p:nvSpPr>
          <p:spPr bwMode="auto">
            <a:xfrm>
              <a:off x="2588" y="269"/>
              <a:ext cx="44" cy="13"/>
            </a:xfrm>
            <a:custGeom>
              <a:avLst/>
              <a:gdLst>
                <a:gd name="T0" fmla="*/ 64 w 64"/>
                <a:gd name="T1" fmla="*/ 1 h 18"/>
                <a:gd name="T2" fmla="*/ 31 w 64"/>
                <a:gd name="T3" fmla="*/ 6 h 18"/>
                <a:gd name="T4" fmla="*/ 9 w 64"/>
                <a:gd name="T5" fmla="*/ 13 h 18"/>
                <a:gd name="T6" fmla="*/ 0 w 64"/>
                <a:gd name="T7" fmla="*/ 18 h 18"/>
                <a:gd name="T8" fmla="*/ 8 w 64"/>
                <a:gd name="T9" fmla="*/ 12 h 18"/>
                <a:gd name="T10" fmla="*/ 31 w 64"/>
                <a:gd name="T11" fmla="*/ 5 h 18"/>
                <a:gd name="T12" fmla="*/ 64 w 64"/>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64" h="18">
                  <a:moveTo>
                    <a:pt x="64" y="1"/>
                  </a:moveTo>
                  <a:cubicBezTo>
                    <a:pt x="64" y="1"/>
                    <a:pt x="49" y="3"/>
                    <a:pt x="31" y="6"/>
                  </a:cubicBezTo>
                  <a:cubicBezTo>
                    <a:pt x="22" y="8"/>
                    <a:pt x="14" y="10"/>
                    <a:pt x="9" y="13"/>
                  </a:cubicBezTo>
                  <a:cubicBezTo>
                    <a:pt x="3" y="15"/>
                    <a:pt x="0" y="18"/>
                    <a:pt x="0" y="18"/>
                  </a:cubicBezTo>
                  <a:cubicBezTo>
                    <a:pt x="0" y="17"/>
                    <a:pt x="3" y="14"/>
                    <a:pt x="8" y="12"/>
                  </a:cubicBezTo>
                  <a:cubicBezTo>
                    <a:pt x="14" y="9"/>
                    <a:pt x="22" y="7"/>
                    <a:pt x="31" y="5"/>
                  </a:cubicBezTo>
                  <a:cubicBezTo>
                    <a:pt x="49" y="1"/>
                    <a:pt x="64" y="0"/>
                    <a:pt x="64"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15"/>
            <p:cNvSpPr/>
            <p:nvPr/>
          </p:nvSpPr>
          <p:spPr bwMode="auto">
            <a:xfrm>
              <a:off x="2528" y="237"/>
              <a:ext cx="43" cy="21"/>
            </a:xfrm>
            <a:custGeom>
              <a:avLst/>
              <a:gdLst>
                <a:gd name="T0" fmla="*/ 62 w 62"/>
                <a:gd name="T1" fmla="*/ 0 h 31"/>
                <a:gd name="T2" fmla="*/ 52 w 62"/>
                <a:gd name="T3" fmla="*/ 2 h 31"/>
                <a:gd name="T4" fmla="*/ 28 w 62"/>
                <a:gd name="T5" fmla="*/ 9 h 31"/>
                <a:gd name="T6" fmla="*/ 8 w 62"/>
                <a:gd name="T7" fmla="*/ 24 h 31"/>
                <a:gd name="T8" fmla="*/ 0 w 62"/>
                <a:gd name="T9" fmla="*/ 31 h 31"/>
                <a:gd name="T10" fmla="*/ 7 w 62"/>
                <a:gd name="T11" fmla="*/ 23 h 31"/>
                <a:gd name="T12" fmla="*/ 27 w 62"/>
                <a:gd name="T13" fmla="*/ 7 h 31"/>
                <a:gd name="T14" fmla="*/ 52 w 62"/>
                <a:gd name="T15" fmla="*/ 0 h 31"/>
                <a:gd name="T16" fmla="*/ 62 w 6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1">
                  <a:moveTo>
                    <a:pt x="62" y="0"/>
                  </a:moveTo>
                  <a:cubicBezTo>
                    <a:pt x="62" y="0"/>
                    <a:pt x="59" y="1"/>
                    <a:pt x="52" y="2"/>
                  </a:cubicBezTo>
                  <a:cubicBezTo>
                    <a:pt x="46" y="3"/>
                    <a:pt x="37" y="5"/>
                    <a:pt x="28" y="9"/>
                  </a:cubicBezTo>
                  <a:cubicBezTo>
                    <a:pt x="20" y="14"/>
                    <a:pt x="13" y="20"/>
                    <a:pt x="8" y="24"/>
                  </a:cubicBezTo>
                  <a:cubicBezTo>
                    <a:pt x="3" y="28"/>
                    <a:pt x="0" y="31"/>
                    <a:pt x="0" y="31"/>
                  </a:cubicBezTo>
                  <a:cubicBezTo>
                    <a:pt x="0" y="30"/>
                    <a:pt x="2" y="27"/>
                    <a:pt x="7" y="23"/>
                  </a:cubicBezTo>
                  <a:cubicBezTo>
                    <a:pt x="12" y="18"/>
                    <a:pt x="18" y="12"/>
                    <a:pt x="27" y="7"/>
                  </a:cubicBezTo>
                  <a:cubicBezTo>
                    <a:pt x="36" y="3"/>
                    <a:pt x="45" y="1"/>
                    <a:pt x="52" y="0"/>
                  </a:cubicBezTo>
                  <a:cubicBezTo>
                    <a:pt x="58" y="0"/>
                    <a:pt x="62" y="0"/>
                    <a:pt x="62" y="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16"/>
            <p:cNvSpPr/>
            <p:nvPr/>
          </p:nvSpPr>
          <p:spPr bwMode="auto">
            <a:xfrm>
              <a:off x="2464" y="597"/>
              <a:ext cx="7" cy="17"/>
            </a:xfrm>
            <a:custGeom>
              <a:avLst/>
              <a:gdLst>
                <a:gd name="T0" fmla="*/ 10 w 11"/>
                <a:gd name="T1" fmla="*/ 0 h 25"/>
                <a:gd name="T2" fmla="*/ 6 w 11"/>
                <a:gd name="T3" fmla="*/ 13 h 25"/>
                <a:gd name="T4" fmla="*/ 1 w 11"/>
                <a:gd name="T5" fmla="*/ 25 h 25"/>
                <a:gd name="T6" fmla="*/ 3 w 11"/>
                <a:gd name="T7" fmla="*/ 12 h 25"/>
                <a:gd name="T8" fmla="*/ 10 w 11"/>
                <a:gd name="T9" fmla="*/ 0 h 25"/>
              </a:gdLst>
              <a:ahLst/>
              <a:cxnLst>
                <a:cxn ang="0">
                  <a:pos x="T0" y="T1"/>
                </a:cxn>
                <a:cxn ang="0">
                  <a:pos x="T2" y="T3"/>
                </a:cxn>
                <a:cxn ang="0">
                  <a:pos x="T4" y="T5"/>
                </a:cxn>
                <a:cxn ang="0">
                  <a:pos x="T6" y="T7"/>
                </a:cxn>
                <a:cxn ang="0">
                  <a:pos x="T8" y="T9"/>
                </a:cxn>
              </a:cxnLst>
              <a:rect l="0" t="0" r="r" b="b"/>
              <a:pathLst>
                <a:path w="11" h="25">
                  <a:moveTo>
                    <a:pt x="10" y="0"/>
                  </a:moveTo>
                  <a:cubicBezTo>
                    <a:pt x="11" y="1"/>
                    <a:pt x="8" y="6"/>
                    <a:pt x="6" y="13"/>
                  </a:cubicBezTo>
                  <a:cubicBezTo>
                    <a:pt x="3" y="19"/>
                    <a:pt x="1" y="25"/>
                    <a:pt x="1" y="25"/>
                  </a:cubicBezTo>
                  <a:cubicBezTo>
                    <a:pt x="0" y="25"/>
                    <a:pt x="0" y="19"/>
                    <a:pt x="3" y="12"/>
                  </a:cubicBezTo>
                  <a:cubicBezTo>
                    <a:pt x="6" y="4"/>
                    <a:pt x="10" y="0"/>
                    <a:pt x="10" y="0"/>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17"/>
            <p:cNvSpPr/>
            <p:nvPr/>
          </p:nvSpPr>
          <p:spPr bwMode="auto">
            <a:xfrm>
              <a:off x="2637" y="894"/>
              <a:ext cx="189" cy="193"/>
            </a:xfrm>
            <a:custGeom>
              <a:avLst/>
              <a:gdLst>
                <a:gd name="T0" fmla="*/ 0 w 273"/>
                <a:gd name="T1" fmla="*/ 0 h 281"/>
                <a:gd name="T2" fmla="*/ 250 w 273"/>
                <a:gd name="T3" fmla="*/ 281 h 281"/>
                <a:gd name="T4" fmla="*/ 213 w 273"/>
                <a:gd name="T5" fmla="*/ 174 h 281"/>
                <a:gd name="T6" fmla="*/ 0 w 273"/>
                <a:gd name="T7" fmla="*/ 0 h 281"/>
              </a:gdLst>
              <a:ahLst/>
              <a:cxnLst>
                <a:cxn ang="0">
                  <a:pos x="T0" y="T1"/>
                </a:cxn>
                <a:cxn ang="0">
                  <a:pos x="T2" y="T3"/>
                </a:cxn>
                <a:cxn ang="0">
                  <a:pos x="T4" y="T5"/>
                </a:cxn>
                <a:cxn ang="0">
                  <a:pos x="T6" y="T7"/>
                </a:cxn>
              </a:cxnLst>
              <a:rect l="0" t="0" r="r" b="b"/>
              <a:pathLst>
                <a:path w="273" h="281">
                  <a:moveTo>
                    <a:pt x="0" y="0"/>
                  </a:moveTo>
                  <a:cubicBezTo>
                    <a:pt x="49" y="48"/>
                    <a:pt x="229" y="265"/>
                    <a:pt x="250" y="281"/>
                  </a:cubicBezTo>
                  <a:cubicBezTo>
                    <a:pt x="273" y="265"/>
                    <a:pt x="228" y="189"/>
                    <a:pt x="213" y="174"/>
                  </a:cubicBezTo>
                  <a:cubicBezTo>
                    <a:pt x="116" y="78"/>
                    <a:pt x="0" y="0"/>
                    <a:pt x="0" y="0"/>
                  </a:cubicBezTo>
                  <a:close/>
                </a:path>
              </a:pathLst>
            </a:custGeom>
            <a:solidFill>
              <a:srgbClr val="F5BFA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18"/>
            <p:cNvSpPr/>
            <p:nvPr/>
          </p:nvSpPr>
          <p:spPr bwMode="auto">
            <a:xfrm>
              <a:off x="2637" y="894"/>
              <a:ext cx="189" cy="193"/>
            </a:xfrm>
            <a:custGeom>
              <a:avLst/>
              <a:gdLst>
                <a:gd name="T0" fmla="*/ 0 w 273"/>
                <a:gd name="T1" fmla="*/ 0 h 281"/>
                <a:gd name="T2" fmla="*/ 250 w 273"/>
                <a:gd name="T3" fmla="*/ 281 h 281"/>
                <a:gd name="T4" fmla="*/ 213 w 273"/>
                <a:gd name="T5" fmla="*/ 174 h 281"/>
                <a:gd name="T6" fmla="*/ 0 w 273"/>
                <a:gd name="T7" fmla="*/ 0 h 281"/>
              </a:gdLst>
              <a:ahLst/>
              <a:cxnLst>
                <a:cxn ang="0">
                  <a:pos x="T0" y="T1"/>
                </a:cxn>
                <a:cxn ang="0">
                  <a:pos x="T2" y="T3"/>
                </a:cxn>
                <a:cxn ang="0">
                  <a:pos x="T4" y="T5"/>
                </a:cxn>
                <a:cxn ang="0">
                  <a:pos x="T6" y="T7"/>
                </a:cxn>
              </a:cxnLst>
              <a:rect l="0" t="0" r="r" b="b"/>
              <a:pathLst>
                <a:path w="273" h="281">
                  <a:moveTo>
                    <a:pt x="0" y="0"/>
                  </a:moveTo>
                  <a:cubicBezTo>
                    <a:pt x="49" y="48"/>
                    <a:pt x="221" y="188"/>
                    <a:pt x="250" y="281"/>
                  </a:cubicBezTo>
                  <a:cubicBezTo>
                    <a:pt x="273" y="265"/>
                    <a:pt x="228" y="189"/>
                    <a:pt x="213" y="174"/>
                  </a:cubicBezTo>
                  <a:cubicBezTo>
                    <a:pt x="116" y="78"/>
                    <a:pt x="0" y="0"/>
                    <a:pt x="0" y="0"/>
                  </a:cubicBezTo>
                  <a:close/>
                </a:path>
              </a:pathLst>
            </a:custGeom>
            <a:solidFill>
              <a:srgbClr val="F5BC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9"/>
            <p:cNvSpPr/>
            <p:nvPr/>
          </p:nvSpPr>
          <p:spPr bwMode="auto">
            <a:xfrm>
              <a:off x="2712" y="383"/>
              <a:ext cx="827" cy="1206"/>
            </a:xfrm>
            <a:custGeom>
              <a:avLst/>
              <a:gdLst>
                <a:gd name="T0" fmla="*/ 760 w 1200"/>
                <a:gd name="T1" fmla="*/ 376 h 1751"/>
                <a:gd name="T2" fmla="*/ 653 w 1200"/>
                <a:gd name="T3" fmla="*/ 138 h 1751"/>
                <a:gd name="T4" fmla="*/ 535 w 1200"/>
                <a:gd name="T5" fmla="*/ 128 h 1751"/>
                <a:gd name="T6" fmla="*/ 424 w 1200"/>
                <a:gd name="T7" fmla="*/ 69 h 1751"/>
                <a:gd name="T8" fmla="*/ 332 w 1200"/>
                <a:gd name="T9" fmla="*/ 88 h 1751"/>
                <a:gd name="T10" fmla="*/ 197 w 1200"/>
                <a:gd name="T11" fmla="*/ 20 h 1751"/>
                <a:gd name="T12" fmla="*/ 86 w 1200"/>
                <a:gd name="T13" fmla="*/ 70 h 1751"/>
                <a:gd name="T14" fmla="*/ 0 w 1200"/>
                <a:gd name="T15" fmla="*/ 0 h 1751"/>
                <a:gd name="T16" fmla="*/ 2 w 1200"/>
                <a:gd name="T17" fmla="*/ 4 h 1751"/>
                <a:gd name="T18" fmla="*/ 61 w 1200"/>
                <a:gd name="T19" fmla="*/ 84 h 1751"/>
                <a:gd name="T20" fmla="*/ 159 w 1200"/>
                <a:gd name="T21" fmla="*/ 50 h 1751"/>
                <a:gd name="T22" fmla="*/ 251 w 1200"/>
                <a:gd name="T23" fmla="*/ 56 h 1751"/>
                <a:gd name="T24" fmla="*/ 353 w 1200"/>
                <a:gd name="T25" fmla="*/ 142 h 1751"/>
                <a:gd name="T26" fmla="*/ 481 w 1200"/>
                <a:gd name="T27" fmla="*/ 113 h 1751"/>
                <a:gd name="T28" fmla="*/ 543 w 1200"/>
                <a:gd name="T29" fmla="*/ 164 h 1751"/>
                <a:gd name="T30" fmla="*/ 596 w 1200"/>
                <a:gd name="T31" fmla="*/ 142 h 1751"/>
                <a:gd name="T32" fmla="*/ 728 w 1200"/>
                <a:gd name="T33" fmla="*/ 269 h 1751"/>
                <a:gd name="T34" fmla="*/ 747 w 1200"/>
                <a:gd name="T35" fmla="*/ 413 h 1751"/>
                <a:gd name="T36" fmla="*/ 773 w 1200"/>
                <a:gd name="T37" fmla="*/ 684 h 1751"/>
                <a:gd name="T38" fmla="*/ 746 w 1200"/>
                <a:gd name="T39" fmla="*/ 846 h 1751"/>
                <a:gd name="T40" fmla="*/ 785 w 1200"/>
                <a:gd name="T41" fmla="*/ 921 h 1751"/>
                <a:gd name="T42" fmla="*/ 830 w 1200"/>
                <a:gd name="T43" fmla="*/ 1089 h 1751"/>
                <a:gd name="T44" fmla="*/ 856 w 1200"/>
                <a:gd name="T45" fmla="*/ 1174 h 1751"/>
                <a:gd name="T46" fmla="*/ 894 w 1200"/>
                <a:gd name="T47" fmla="*/ 1262 h 1751"/>
                <a:gd name="T48" fmla="*/ 954 w 1200"/>
                <a:gd name="T49" fmla="*/ 1351 h 1751"/>
                <a:gd name="T50" fmla="*/ 951 w 1200"/>
                <a:gd name="T51" fmla="*/ 1403 h 1751"/>
                <a:gd name="T52" fmla="*/ 1019 w 1200"/>
                <a:gd name="T53" fmla="*/ 1503 h 1751"/>
                <a:gd name="T54" fmla="*/ 1025 w 1200"/>
                <a:gd name="T55" fmla="*/ 1554 h 1751"/>
                <a:gd name="T56" fmla="*/ 1070 w 1200"/>
                <a:gd name="T57" fmla="*/ 1608 h 1751"/>
                <a:gd name="T58" fmla="*/ 1141 w 1200"/>
                <a:gd name="T59" fmla="*/ 1697 h 1751"/>
                <a:gd name="T60" fmla="*/ 1165 w 1200"/>
                <a:gd name="T61" fmla="*/ 1751 h 1751"/>
                <a:gd name="T62" fmla="*/ 1200 w 1200"/>
                <a:gd name="T63" fmla="*/ 1715 h 1751"/>
                <a:gd name="T64" fmla="*/ 1074 w 1200"/>
                <a:gd name="T65" fmla="*/ 1501 h 1751"/>
                <a:gd name="T66" fmla="*/ 819 w 1200"/>
                <a:gd name="T67" fmla="*/ 963 h 1751"/>
                <a:gd name="T68" fmla="*/ 775 w 1200"/>
                <a:gd name="T69" fmla="*/ 738 h 1751"/>
                <a:gd name="T70" fmla="*/ 760 w 1200"/>
                <a:gd name="T71" fmla="*/ 376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0" h="1751">
                  <a:moveTo>
                    <a:pt x="760" y="376"/>
                  </a:moveTo>
                  <a:cubicBezTo>
                    <a:pt x="762" y="277"/>
                    <a:pt x="725" y="182"/>
                    <a:pt x="653" y="138"/>
                  </a:cubicBezTo>
                  <a:cubicBezTo>
                    <a:pt x="581" y="94"/>
                    <a:pt x="572" y="143"/>
                    <a:pt x="535" y="128"/>
                  </a:cubicBezTo>
                  <a:cubicBezTo>
                    <a:pt x="480" y="105"/>
                    <a:pt x="472" y="79"/>
                    <a:pt x="424" y="69"/>
                  </a:cubicBezTo>
                  <a:cubicBezTo>
                    <a:pt x="375" y="59"/>
                    <a:pt x="384" y="100"/>
                    <a:pt x="332" y="88"/>
                  </a:cubicBezTo>
                  <a:cubicBezTo>
                    <a:pt x="280" y="76"/>
                    <a:pt x="279" y="22"/>
                    <a:pt x="197" y="20"/>
                  </a:cubicBezTo>
                  <a:cubicBezTo>
                    <a:pt x="163" y="19"/>
                    <a:pt x="136" y="84"/>
                    <a:pt x="86" y="70"/>
                  </a:cubicBezTo>
                  <a:cubicBezTo>
                    <a:pt x="55" y="61"/>
                    <a:pt x="24" y="33"/>
                    <a:pt x="0" y="0"/>
                  </a:cubicBezTo>
                  <a:cubicBezTo>
                    <a:pt x="0" y="1"/>
                    <a:pt x="1" y="3"/>
                    <a:pt x="2" y="4"/>
                  </a:cubicBezTo>
                  <a:cubicBezTo>
                    <a:pt x="15" y="32"/>
                    <a:pt x="28" y="76"/>
                    <a:pt x="61" y="84"/>
                  </a:cubicBezTo>
                  <a:cubicBezTo>
                    <a:pt x="93" y="92"/>
                    <a:pt x="132" y="64"/>
                    <a:pt x="159" y="50"/>
                  </a:cubicBezTo>
                  <a:cubicBezTo>
                    <a:pt x="199" y="31"/>
                    <a:pt x="215" y="35"/>
                    <a:pt x="251" y="56"/>
                  </a:cubicBezTo>
                  <a:cubicBezTo>
                    <a:pt x="288" y="76"/>
                    <a:pt x="325" y="103"/>
                    <a:pt x="353" y="142"/>
                  </a:cubicBezTo>
                  <a:cubicBezTo>
                    <a:pt x="386" y="81"/>
                    <a:pt x="433" y="65"/>
                    <a:pt x="481" y="113"/>
                  </a:cubicBezTo>
                  <a:cubicBezTo>
                    <a:pt x="495" y="128"/>
                    <a:pt x="520" y="160"/>
                    <a:pt x="543" y="164"/>
                  </a:cubicBezTo>
                  <a:cubicBezTo>
                    <a:pt x="565" y="168"/>
                    <a:pt x="576" y="146"/>
                    <a:pt x="596" y="142"/>
                  </a:cubicBezTo>
                  <a:cubicBezTo>
                    <a:pt x="649" y="129"/>
                    <a:pt x="706" y="230"/>
                    <a:pt x="728" y="269"/>
                  </a:cubicBezTo>
                  <a:cubicBezTo>
                    <a:pt x="755" y="318"/>
                    <a:pt x="747" y="360"/>
                    <a:pt x="747" y="413"/>
                  </a:cubicBezTo>
                  <a:cubicBezTo>
                    <a:pt x="745" y="527"/>
                    <a:pt x="777" y="537"/>
                    <a:pt x="773" y="684"/>
                  </a:cubicBezTo>
                  <a:cubicBezTo>
                    <a:pt x="772" y="712"/>
                    <a:pt x="745" y="817"/>
                    <a:pt x="746" y="846"/>
                  </a:cubicBezTo>
                  <a:cubicBezTo>
                    <a:pt x="747" y="877"/>
                    <a:pt x="776" y="892"/>
                    <a:pt x="785" y="921"/>
                  </a:cubicBezTo>
                  <a:cubicBezTo>
                    <a:pt x="803" y="977"/>
                    <a:pt x="815" y="1032"/>
                    <a:pt x="830" y="1089"/>
                  </a:cubicBezTo>
                  <a:cubicBezTo>
                    <a:pt x="838" y="1118"/>
                    <a:pt x="843" y="1146"/>
                    <a:pt x="856" y="1174"/>
                  </a:cubicBezTo>
                  <a:cubicBezTo>
                    <a:pt x="871" y="1203"/>
                    <a:pt x="883" y="1231"/>
                    <a:pt x="894" y="1262"/>
                  </a:cubicBezTo>
                  <a:cubicBezTo>
                    <a:pt x="906" y="1299"/>
                    <a:pt x="929" y="1323"/>
                    <a:pt x="954" y="1351"/>
                  </a:cubicBezTo>
                  <a:cubicBezTo>
                    <a:pt x="971" y="1372"/>
                    <a:pt x="988" y="1396"/>
                    <a:pt x="951" y="1403"/>
                  </a:cubicBezTo>
                  <a:cubicBezTo>
                    <a:pt x="955" y="1455"/>
                    <a:pt x="995" y="1463"/>
                    <a:pt x="1019" y="1503"/>
                  </a:cubicBezTo>
                  <a:cubicBezTo>
                    <a:pt x="1029" y="1520"/>
                    <a:pt x="1018" y="1537"/>
                    <a:pt x="1025" y="1554"/>
                  </a:cubicBezTo>
                  <a:cubicBezTo>
                    <a:pt x="1034" y="1575"/>
                    <a:pt x="1053" y="1592"/>
                    <a:pt x="1070" y="1608"/>
                  </a:cubicBezTo>
                  <a:cubicBezTo>
                    <a:pt x="1094" y="1631"/>
                    <a:pt x="1130" y="1665"/>
                    <a:pt x="1141" y="1697"/>
                  </a:cubicBezTo>
                  <a:cubicBezTo>
                    <a:pt x="1149" y="1719"/>
                    <a:pt x="1152" y="1733"/>
                    <a:pt x="1165" y="1751"/>
                  </a:cubicBezTo>
                  <a:cubicBezTo>
                    <a:pt x="1182" y="1734"/>
                    <a:pt x="1194" y="1721"/>
                    <a:pt x="1200" y="1715"/>
                  </a:cubicBezTo>
                  <a:cubicBezTo>
                    <a:pt x="1157" y="1639"/>
                    <a:pt x="1123" y="1577"/>
                    <a:pt x="1074" y="1501"/>
                  </a:cubicBezTo>
                  <a:cubicBezTo>
                    <a:pt x="1024" y="1425"/>
                    <a:pt x="860" y="1127"/>
                    <a:pt x="819" y="963"/>
                  </a:cubicBezTo>
                  <a:cubicBezTo>
                    <a:pt x="793" y="862"/>
                    <a:pt x="752" y="811"/>
                    <a:pt x="775" y="738"/>
                  </a:cubicBezTo>
                  <a:cubicBezTo>
                    <a:pt x="816" y="611"/>
                    <a:pt x="757" y="475"/>
                    <a:pt x="760" y="376"/>
                  </a:cubicBezTo>
                  <a:close/>
                </a:path>
              </a:pathLst>
            </a:custGeom>
            <a:solidFill>
              <a:srgbClr val="F0B8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2" name="Freeform 20"/>
            <p:cNvSpPr/>
            <p:nvPr/>
          </p:nvSpPr>
          <p:spPr bwMode="auto">
            <a:xfrm>
              <a:off x="3230" y="860"/>
              <a:ext cx="309" cy="718"/>
            </a:xfrm>
            <a:custGeom>
              <a:avLst/>
              <a:gdLst>
                <a:gd name="T0" fmla="*/ 31 w 448"/>
                <a:gd name="T1" fmla="*/ 9 h 1042"/>
                <a:gd name="T2" fmla="*/ 7 w 448"/>
                <a:gd name="T3" fmla="*/ 84 h 1042"/>
                <a:gd name="T4" fmla="*/ 60 w 448"/>
                <a:gd name="T5" fmla="*/ 257 h 1042"/>
                <a:gd name="T6" fmla="*/ 78 w 448"/>
                <a:gd name="T7" fmla="*/ 326 h 1042"/>
                <a:gd name="T8" fmla="*/ 109 w 448"/>
                <a:gd name="T9" fmla="*/ 424 h 1042"/>
                <a:gd name="T10" fmla="*/ 203 w 448"/>
                <a:gd name="T11" fmla="*/ 611 h 1042"/>
                <a:gd name="T12" fmla="*/ 315 w 448"/>
                <a:gd name="T13" fmla="*/ 810 h 1042"/>
                <a:gd name="T14" fmla="*/ 354 w 448"/>
                <a:gd name="T15" fmla="*/ 896 h 1042"/>
                <a:gd name="T16" fmla="*/ 387 w 448"/>
                <a:gd name="T17" fmla="*/ 982 h 1042"/>
                <a:gd name="T18" fmla="*/ 428 w 448"/>
                <a:gd name="T19" fmla="*/ 1042 h 1042"/>
                <a:gd name="T20" fmla="*/ 448 w 448"/>
                <a:gd name="T21" fmla="*/ 1022 h 1042"/>
                <a:gd name="T22" fmla="*/ 322 w 448"/>
                <a:gd name="T23" fmla="*/ 808 h 1042"/>
                <a:gd name="T24" fmla="*/ 67 w 448"/>
                <a:gd name="T25" fmla="*/ 270 h 1042"/>
                <a:gd name="T26" fmla="*/ 23 w 448"/>
                <a:gd name="T27" fmla="*/ 45 h 1042"/>
                <a:gd name="T28" fmla="*/ 34 w 448"/>
                <a:gd name="T29" fmla="*/ 0 h 1042"/>
                <a:gd name="T30" fmla="*/ 31 w 448"/>
                <a:gd name="T31" fmla="*/ 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1042">
                  <a:moveTo>
                    <a:pt x="31" y="9"/>
                  </a:moveTo>
                  <a:cubicBezTo>
                    <a:pt x="23" y="34"/>
                    <a:pt x="11" y="58"/>
                    <a:pt x="7" y="84"/>
                  </a:cubicBezTo>
                  <a:cubicBezTo>
                    <a:pt x="0" y="148"/>
                    <a:pt x="38" y="200"/>
                    <a:pt x="60" y="257"/>
                  </a:cubicBezTo>
                  <a:cubicBezTo>
                    <a:pt x="69" y="279"/>
                    <a:pt x="73" y="303"/>
                    <a:pt x="78" y="326"/>
                  </a:cubicBezTo>
                  <a:cubicBezTo>
                    <a:pt x="85" y="360"/>
                    <a:pt x="95" y="392"/>
                    <a:pt x="109" y="424"/>
                  </a:cubicBezTo>
                  <a:cubicBezTo>
                    <a:pt x="137" y="487"/>
                    <a:pt x="175" y="546"/>
                    <a:pt x="203" y="611"/>
                  </a:cubicBezTo>
                  <a:cubicBezTo>
                    <a:pt x="233" y="682"/>
                    <a:pt x="275" y="744"/>
                    <a:pt x="315" y="810"/>
                  </a:cubicBezTo>
                  <a:cubicBezTo>
                    <a:pt x="331" y="837"/>
                    <a:pt x="345" y="865"/>
                    <a:pt x="354" y="896"/>
                  </a:cubicBezTo>
                  <a:cubicBezTo>
                    <a:pt x="362" y="926"/>
                    <a:pt x="371" y="955"/>
                    <a:pt x="387" y="982"/>
                  </a:cubicBezTo>
                  <a:cubicBezTo>
                    <a:pt x="398" y="1003"/>
                    <a:pt x="412" y="1024"/>
                    <a:pt x="428" y="1042"/>
                  </a:cubicBezTo>
                  <a:cubicBezTo>
                    <a:pt x="437" y="1033"/>
                    <a:pt x="444" y="1026"/>
                    <a:pt x="448" y="1022"/>
                  </a:cubicBezTo>
                  <a:cubicBezTo>
                    <a:pt x="405" y="946"/>
                    <a:pt x="371" y="884"/>
                    <a:pt x="322" y="808"/>
                  </a:cubicBezTo>
                  <a:cubicBezTo>
                    <a:pt x="272" y="732"/>
                    <a:pt x="108" y="434"/>
                    <a:pt x="67" y="270"/>
                  </a:cubicBezTo>
                  <a:cubicBezTo>
                    <a:pt x="41" y="169"/>
                    <a:pt x="0" y="118"/>
                    <a:pt x="23" y="45"/>
                  </a:cubicBezTo>
                  <a:cubicBezTo>
                    <a:pt x="28" y="30"/>
                    <a:pt x="31" y="15"/>
                    <a:pt x="34" y="0"/>
                  </a:cubicBezTo>
                  <a:cubicBezTo>
                    <a:pt x="33" y="3"/>
                    <a:pt x="32" y="6"/>
                    <a:pt x="31" y="9"/>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3" name="Freeform 21"/>
            <p:cNvSpPr/>
            <p:nvPr/>
          </p:nvSpPr>
          <p:spPr bwMode="auto">
            <a:xfrm>
              <a:off x="2656" y="554"/>
              <a:ext cx="132" cy="213"/>
            </a:xfrm>
            <a:custGeom>
              <a:avLst/>
              <a:gdLst>
                <a:gd name="T0" fmla="*/ 65 w 191"/>
                <a:gd name="T1" fmla="*/ 105 h 310"/>
                <a:gd name="T2" fmla="*/ 27 w 191"/>
                <a:gd name="T3" fmla="*/ 17 h 310"/>
                <a:gd name="T4" fmla="*/ 105 w 191"/>
                <a:gd name="T5" fmla="*/ 59 h 310"/>
                <a:gd name="T6" fmla="*/ 180 w 191"/>
                <a:gd name="T7" fmla="*/ 227 h 310"/>
                <a:gd name="T8" fmla="*/ 191 w 191"/>
                <a:gd name="T9" fmla="*/ 268 h 310"/>
                <a:gd name="T10" fmla="*/ 155 w 191"/>
                <a:gd name="T11" fmla="*/ 241 h 310"/>
                <a:gd name="T12" fmla="*/ 65 w 191"/>
                <a:gd name="T13" fmla="*/ 105 h 310"/>
              </a:gdLst>
              <a:ahLst/>
              <a:cxnLst>
                <a:cxn ang="0">
                  <a:pos x="T0" y="T1"/>
                </a:cxn>
                <a:cxn ang="0">
                  <a:pos x="T2" y="T3"/>
                </a:cxn>
                <a:cxn ang="0">
                  <a:pos x="T4" y="T5"/>
                </a:cxn>
                <a:cxn ang="0">
                  <a:pos x="T6" y="T7"/>
                </a:cxn>
                <a:cxn ang="0">
                  <a:pos x="T8" y="T9"/>
                </a:cxn>
                <a:cxn ang="0">
                  <a:pos x="T10" y="T11"/>
                </a:cxn>
                <a:cxn ang="0">
                  <a:pos x="T12" y="T13"/>
                </a:cxn>
              </a:cxnLst>
              <a:rect l="0" t="0" r="r" b="b"/>
              <a:pathLst>
                <a:path w="191" h="310">
                  <a:moveTo>
                    <a:pt x="65" y="105"/>
                  </a:moveTo>
                  <a:cubicBezTo>
                    <a:pt x="52" y="89"/>
                    <a:pt x="0" y="40"/>
                    <a:pt x="27" y="17"/>
                  </a:cubicBezTo>
                  <a:cubicBezTo>
                    <a:pt x="48" y="0"/>
                    <a:pt x="91" y="45"/>
                    <a:pt x="105" y="59"/>
                  </a:cubicBezTo>
                  <a:cubicBezTo>
                    <a:pt x="128" y="81"/>
                    <a:pt x="178" y="209"/>
                    <a:pt x="180" y="227"/>
                  </a:cubicBezTo>
                  <a:cubicBezTo>
                    <a:pt x="182" y="240"/>
                    <a:pt x="191" y="255"/>
                    <a:pt x="191" y="268"/>
                  </a:cubicBezTo>
                  <a:cubicBezTo>
                    <a:pt x="189" y="310"/>
                    <a:pt x="184" y="295"/>
                    <a:pt x="155" y="241"/>
                  </a:cubicBezTo>
                  <a:cubicBezTo>
                    <a:pt x="145" y="222"/>
                    <a:pt x="86" y="129"/>
                    <a:pt x="65" y="105"/>
                  </a:cubicBezTo>
                  <a:close/>
                </a:path>
              </a:pathLst>
            </a:custGeom>
            <a:solidFill>
              <a:srgbClr val="FFD1B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22"/>
            <p:cNvSpPr/>
            <p:nvPr/>
          </p:nvSpPr>
          <p:spPr bwMode="auto">
            <a:xfrm>
              <a:off x="2920" y="558"/>
              <a:ext cx="88" cy="168"/>
            </a:xfrm>
            <a:custGeom>
              <a:avLst/>
              <a:gdLst>
                <a:gd name="T0" fmla="*/ 109 w 128"/>
                <a:gd name="T1" fmla="*/ 218 h 244"/>
                <a:gd name="T2" fmla="*/ 82 w 128"/>
                <a:gd name="T3" fmla="*/ 168 h 244"/>
                <a:gd name="T4" fmla="*/ 50 w 128"/>
                <a:gd name="T5" fmla="*/ 104 h 244"/>
                <a:gd name="T6" fmla="*/ 34 w 128"/>
                <a:gd name="T7" fmla="*/ 0 h 244"/>
                <a:gd name="T8" fmla="*/ 58 w 128"/>
                <a:gd name="T9" fmla="*/ 21 h 244"/>
                <a:gd name="T10" fmla="*/ 75 w 128"/>
                <a:gd name="T11" fmla="*/ 50 h 244"/>
                <a:gd name="T12" fmla="*/ 97 w 128"/>
                <a:gd name="T13" fmla="*/ 125 h 244"/>
                <a:gd name="T14" fmla="*/ 111 w 128"/>
                <a:gd name="T15" fmla="*/ 183 h 244"/>
                <a:gd name="T16" fmla="*/ 123 w 128"/>
                <a:gd name="T17" fmla="*/ 244 h 244"/>
                <a:gd name="T18" fmla="*/ 109 w 128"/>
                <a:gd name="T19" fmla="*/ 2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44">
                  <a:moveTo>
                    <a:pt x="109" y="218"/>
                  </a:moveTo>
                  <a:cubicBezTo>
                    <a:pt x="98" y="208"/>
                    <a:pt x="89" y="181"/>
                    <a:pt x="82" y="168"/>
                  </a:cubicBezTo>
                  <a:cubicBezTo>
                    <a:pt x="70" y="147"/>
                    <a:pt x="60" y="126"/>
                    <a:pt x="50" y="104"/>
                  </a:cubicBezTo>
                  <a:cubicBezTo>
                    <a:pt x="40" y="81"/>
                    <a:pt x="0" y="21"/>
                    <a:pt x="34" y="0"/>
                  </a:cubicBezTo>
                  <a:cubicBezTo>
                    <a:pt x="43" y="9"/>
                    <a:pt x="50" y="12"/>
                    <a:pt x="58" y="21"/>
                  </a:cubicBezTo>
                  <a:cubicBezTo>
                    <a:pt x="66" y="31"/>
                    <a:pt x="70" y="37"/>
                    <a:pt x="75" y="50"/>
                  </a:cubicBezTo>
                  <a:cubicBezTo>
                    <a:pt x="84" y="74"/>
                    <a:pt x="88" y="100"/>
                    <a:pt x="97" y="125"/>
                  </a:cubicBezTo>
                  <a:cubicBezTo>
                    <a:pt x="104" y="145"/>
                    <a:pt x="109" y="162"/>
                    <a:pt x="111" y="183"/>
                  </a:cubicBezTo>
                  <a:cubicBezTo>
                    <a:pt x="112" y="198"/>
                    <a:pt x="128" y="233"/>
                    <a:pt x="123" y="244"/>
                  </a:cubicBezTo>
                  <a:lnTo>
                    <a:pt x="109" y="218"/>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23"/>
            <p:cNvSpPr/>
            <p:nvPr/>
          </p:nvSpPr>
          <p:spPr bwMode="auto">
            <a:xfrm>
              <a:off x="3057" y="515"/>
              <a:ext cx="41" cy="251"/>
            </a:xfrm>
            <a:custGeom>
              <a:avLst/>
              <a:gdLst>
                <a:gd name="T0" fmla="*/ 48 w 60"/>
                <a:gd name="T1" fmla="*/ 324 h 365"/>
                <a:gd name="T2" fmla="*/ 49 w 60"/>
                <a:gd name="T3" fmla="*/ 324 h 365"/>
                <a:gd name="T4" fmla="*/ 2 w 60"/>
                <a:gd name="T5" fmla="*/ 72 h 365"/>
                <a:gd name="T6" fmla="*/ 48 w 60"/>
                <a:gd name="T7" fmla="*/ 104 h 365"/>
                <a:gd name="T8" fmla="*/ 58 w 60"/>
                <a:gd name="T9" fmla="*/ 265 h 365"/>
                <a:gd name="T10" fmla="*/ 59 w 60"/>
                <a:gd name="T11" fmla="*/ 365 h 365"/>
                <a:gd name="T12" fmla="*/ 55 w 60"/>
                <a:gd name="T13" fmla="*/ 349 h 365"/>
                <a:gd name="T14" fmla="*/ 48 w 60"/>
                <a:gd name="T15" fmla="*/ 324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5">
                  <a:moveTo>
                    <a:pt x="48" y="324"/>
                  </a:moveTo>
                  <a:cubicBezTo>
                    <a:pt x="50" y="327"/>
                    <a:pt x="51" y="327"/>
                    <a:pt x="49" y="324"/>
                  </a:cubicBezTo>
                  <a:cubicBezTo>
                    <a:pt x="23" y="245"/>
                    <a:pt x="0" y="156"/>
                    <a:pt x="2" y="72"/>
                  </a:cubicBezTo>
                  <a:cubicBezTo>
                    <a:pt x="3" y="0"/>
                    <a:pt x="42" y="77"/>
                    <a:pt x="48" y="104"/>
                  </a:cubicBezTo>
                  <a:cubicBezTo>
                    <a:pt x="60" y="157"/>
                    <a:pt x="55" y="212"/>
                    <a:pt x="58" y="265"/>
                  </a:cubicBezTo>
                  <a:cubicBezTo>
                    <a:pt x="59" y="298"/>
                    <a:pt x="60" y="331"/>
                    <a:pt x="59" y="365"/>
                  </a:cubicBezTo>
                  <a:cubicBezTo>
                    <a:pt x="53" y="360"/>
                    <a:pt x="54" y="355"/>
                    <a:pt x="55" y="349"/>
                  </a:cubicBezTo>
                  <a:lnTo>
                    <a:pt x="48" y="324"/>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24"/>
            <p:cNvSpPr/>
            <p:nvPr/>
          </p:nvSpPr>
          <p:spPr bwMode="auto">
            <a:xfrm>
              <a:off x="2477" y="445"/>
              <a:ext cx="129" cy="346"/>
            </a:xfrm>
            <a:custGeom>
              <a:avLst/>
              <a:gdLst>
                <a:gd name="T0" fmla="*/ 88 w 188"/>
                <a:gd name="T1" fmla="*/ 404 h 502"/>
                <a:gd name="T2" fmla="*/ 35 w 188"/>
                <a:gd name="T3" fmla="*/ 287 h 502"/>
                <a:gd name="T4" fmla="*/ 40 w 188"/>
                <a:gd name="T5" fmla="*/ 121 h 502"/>
                <a:gd name="T6" fmla="*/ 84 w 188"/>
                <a:gd name="T7" fmla="*/ 1 h 502"/>
                <a:gd name="T8" fmla="*/ 137 w 188"/>
                <a:gd name="T9" fmla="*/ 131 h 502"/>
                <a:gd name="T10" fmla="*/ 107 w 188"/>
                <a:gd name="T11" fmla="*/ 180 h 502"/>
                <a:gd name="T12" fmla="*/ 163 w 188"/>
                <a:gd name="T13" fmla="*/ 225 h 502"/>
                <a:gd name="T14" fmla="*/ 102 w 188"/>
                <a:gd name="T15" fmla="*/ 245 h 502"/>
                <a:gd name="T16" fmla="*/ 129 w 188"/>
                <a:gd name="T17" fmla="*/ 271 h 502"/>
                <a:gd name="T18" fmla="*/ 129 w 188"/>
                <a:gd name="T19" fmla="*/ 303 h 502"/>
                <a:gd name="T20" fmla="*/ 155 w 188"/>
                <a:gd name="T21" fmla="*/ 346 h 502"/>
                <a:gd name="T22" fmla="*/ 150 w 188"/>
                <a:gd name="T23" fmla="*/ 397 h 502"/>
                <a:gd name="T24" fmla="*/ 175 w 188"/>
                <a:gd name="T25" fmla="*/ 414 h 502"/>
                <a:gd name="T26" fmla="*/ 188 w 188"/>
                <a:gd name="T27" fmla="*/ 472 h 502"/>
                <a:gd name="T28" fmla="*/ 88 w 188"/>
                <a:gd name="T29" fmla="*/ 40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502">
                  <a:moveTo>
                    <a:pt x="88" y="404"/>
                  </a:moveTo>
                  <a:cubicBezTo>
                    <a:pt x="71" y="364"/>
                    <a:pt x="64" y="320"/>
                    <a:pt x="35" y="287"/>
                  </a:cubicBezTo>
                  <a:cubicBezTo>
                    <a:pt x="0" y="246"/>
                    <a:pt x="25" y="159"/>
                    <a:pt x="40" y="121"/>
                  </a:cubicBezTo>
                  <a:cubicBezTo>
                    <a:pt x="72" y="103"/>
                    <a:pt x="85" y="53"/>
                    <a:pt x="84" y="1"/>
                  </a:cubicBezTo>
                  <a:cubicBezTo>
                    <a:pt x="102" y="0"/>
                    <a:pt x="138" y="69"/>
                    <a:pt x="137" y="131"/>
                  </a:cubicBezTo>
                  <a:cubicBezTo>
                    <a:pt x="137" y="148"/>
                    <a:pt x="98" y="166"/>
                    <a:pt x="107" y="180"/>
                  </a:cubicBezTo>
                  <a:cubicBezTo>
                    <a:pt x="129" y="184"/>
                    <a:pt x="162" y="208"/>
                    <a:pt x="163" y="225"/>
                  </a:cubicBezTo>
                  <a:cubicBezTo>
                    <a:pt x="164" y="236"/>
                    <a:pt x="92" y="230"/>
                    <a:pt x="102" y="245"/>
                  </a:cubicBezTo>
                  <a:cubicBezTo>
                    <a:pt x="109" y="255"/>
                    <a:pt x="124" y="261"/>
                    <a:pt x="129" y="271"/>
                  </a:cubicBezTo>
                  <a:cubicBezTo>
                    <a:pt x="134" y="280"/>
                    <a:pt x="130" y="293"/>
                    <a:pt x="129" y="303"/>
                  </a:cubicBezTo>
                  <a:cubicBezTo>
                    <a:pt x="128" y="326"/>
                    <a:pt x="146" y="325"/>
                    <a:pt x="155" y="346"/>
                  </a:cubicBezTo>
                  <a:cubicBezTo>
                    <a:pt x="159" y="357"/>
                    <a:pt x="143" y="374"/>
                    <a:pt x="150" y="397"/>
                  </a:cubicBezTo>
                  <a:cubicBezTo>
                    <a:pt x="152" y="405"/>
                    <a:pt x="178" y="405"/>
                    <a:pt x="175" y="414"/>
                  </a:cubicBezTo>
                  <a:cubicBezTo>
                    <a:pt x="167" y="439"/>
                    <a:pt x="184" y="457"/>
                    <a:pt x="188" y="472"/>
                  </a:cubicBezTo>
                  <a:cubicBezTo>
                    <a:pt x="174" y="502"/>
                    <a:pt x="104" y="442"/>
                    <a:pt x="88" y="404"/>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25"/>
            <p:cNvSpPr/>
            <p:nvPr/>
          </p:nvSpPr>
          <p:spPr bwMode="auto">
            <a:xfrm>
              <a:off x="2648" y="596"/>
              <a:ext cx="83" cy="199"/>
            </a:xfrm>
            <a:custGeom>
              <a:avLst/>
              <a:gdLst>
                <a:gd name="T0" fmla="*/ 23 w 120"/>
                <a:gd name="T1" fmla="*/ 127 h 289"/>
                <a:gd name="T2" fmla="*/ 32 w 120"/>
                <a:gd name="T3" fmla="*/ 165 h 289"/>
                <a:gd name="T4" fmla="*/ 69 w 120"/>
                <a:gd name="T5" fmla="*/ 164 h 289"/>
                <a:gd name="T6" fmla="*/ 62 w 120"/>
                <a:gd name="T7" fmla="*/ 228 h 289"/>
                <a:gd name="T8" fmla="*/ 83 w 120"/>
                <a:gd name="T9" fmla="*/ 260 h 289"/>
                <a:gd name="T10" fmla="*/ 108 w 120"/>
                <a:gd name="T11" fmla="*/ 289 h 289"/>
                <a:gd name="T12" fmla="*/ 106 w 120"/>
                <a:gd name="T13" fmla="*/ 206 h 289"/>
                <a:gd name="T14" fmla="*/ 105 w 120"/>
                <a:gd name="T15" fmla="*/ 136 h 289"/>
                <a:gd name="T16" fmla="*/ 52 w 120"/>
                <a:gd name="T17" fmla="*/ 36 h 289"/>
                <a:gd name="T18" fmla="*/ 23 w 120"/>
                <a:gd name="T19" fmla="*/ 12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289">
                  <a:moveTo>
                    <a:pt x="23" y="127"/>
                  </a:moveTo>
                  <a:cubicBezTo>
                    <a:pt x="24" y="135"/>
                    <a:pt x="26" y="160"/>
                    <a:pt x="32" y="165"/>
                  </a:cubicBezTo>
                  <a:cubicBezTo>
                    <a:pt x="45" y="178"/>
                    <a:pt x="54" y="156"/>
                    <a:pt x="69" y="164"/>
                  </a:cubicBezTo>
                  <a:cubicBezTo>
                    <a:pt x="49" y="185"/>
                    <a:pt x="49" y="204"/>
                    <a:pt x="62" y="228"/>
                  </a:cubicBezTo>
                  <a:cubicBezTo>
                    <a:pt x="68" y="240"/>
                    <a:pt x="74" y="250"/>
                    <a:pt x="83" y="260"/>
                  </a:cubicBezTo>
                  <a:cubicBezTo>
                    <a:pt x="90" y="268"/>
                    <a:pt x="99" y="285"/>
                    <a:pt x="108" y="289"/>
                  </a:cubicBezTo>
                  <a:cubicBezTo>
                    <a:pt x="120" y="267"/>
                    <a:pt x="106" y="231"/>
                    <a:pt x="106" y="206"/>
                  </a:cubicBezTo>
                  <a:cubicBezTo>
                    <a:pt x="107" y="181"/>
                    <a:pt x="111" y="160"/>
                    <a:pt x="105" y="136"/>
                  </a:cubicBezTo>
                  <a:cubicBezTo>
                    <a:pt x="98" y="102"/>
                    <a:pt x="81" y="56"/>
                    <a:pt x="52" y="36"/>
                  </a:cubicBezTo>
                  <a:cubicBezTo>
                    <a:pt x="0" y="0"/>
                    <a:pt x="20" y="104"/>
                    <a:pt x="23" y="127"/>
                  </a:cubicBezTo>
                  <a:close/>
                </a:path>
              </a:pathLst>
            </a:custGeom>
            <a:solidFill>
              <a:srgbClr val="FFD6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26"/>
            <p:cNvSpPr/>
            <p:nvPr/>
          </p:nvSpPr>
          <p:spPr bwMode="auto">
            <a:xfrm>
              <a:off x="2637" y="460"/>
              <a:ext cx="136" cy="177"/>
            </a:xfrm>
            <a:custGeom>
              <a:avLst/>
              <a:gdLst>
                <a:gd name="T0" fmla="*/ 77 w 198"/>
                <a:gd name="T1" fmla="*/ 122 h 257"/>
                <a:gd name="T2" fmla="*/ 75 w 198"/>
                <a:gd name="T3" fmla="*/ 231 h 257"/>
                <a:gd name="T4" fmla="*/ 10 w 198"/>
                <a:gd name="T5" fmla="*/ 157 h 257"/>
                <a:gd name="T6" fmla="*/ 20 w 198"/>
                <a:gd name="T7" fmla="*/ 48 h 257"/>
                <a:gd name="T8" fmla="*/ 100 w 198"/>
                <a:gd name="T9" fmla="*/ 3 h 257"/>
                <a:gd name="T10" fmla="*/ 184 w 198"/>
                <a:gd name="T11" fmla="*/ 97 h 257"/>
                <a:gd name="T12" fmla="*/ 182 w 198"/>
                <a:gd name="T13" fmla="*/ 257 h 257"/>
                <a:gd name="T14" fmla="*/ 77 w 198"/>
                <a:gd name="T15" fmla="*/ 122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7">
                  <a:moveTo>
                    <a:pt x="77" y="122"/>
                  </a:moveTo>
                  <a:cubicBezTo>
                    <a:pt x="8" y="130"/>
                    <a:pt x="37" y="199"/>
                    <a:pt x="75" y="231"/>
                  </a:cubicBezTo>
                  <a:cubicBezTo>
                    <a:pt x="39" y="211"/>
                    <a:pt x="17" y="200"/>
                    <a:pt x="10" y="157"/>
                  </a:cubicBezTo>
                  <a:cubicBezTo>
                    <a:pt x="0" y="94"/>
                    <a:pt x="0" y="83"/>
                    <a:pt x="20" y="48"/>
                  </a:cubicBezTo>
                  <a:cubicBezTo>
                    <a:pt x="37" y="16"/>
                    <a:pt x="66" y="0"/>
                    <a:pt x="100" y="3"/>
                  </a:cubicBezTo>
                  <a:cubicBezTo>
                    <a:pt x="144" y="7"/>
                    <a:pt x="173" y="55"/>
                    <a:pt x="184" y="97"/>
                  </a:cubicBezTo>
                  <a:cubicBezTo>
                    <a:pt x="198" y="148"/>
                    <a:pt x="185" y="205"/>
                    <a:pt x="182" y="257"/>
                  </a:cubicBezTo>
                  <a:cubicBezTo>
                    <a:pt x="182" y="257"/>
                    <a:pt x="150" y="114"/>
                    <a:pt x="77" y="122"/>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27"/>
            <p:cNvSpPr/>
            <p:nvPr/>
          </p:nvSpPr>
          <p:spPr bwMode="auto">
            <a:xfrm>
              <a:off x="2628" y="461"/>
              <a:ext cx="122" cy="134"/>
            </a:xfrm>
            <a:custGeom>
              <a:avLst/>
              <a:gdLst>
                <a:gd name="T0" fmla="*/ 91 w 177"/>
                <a:gd name="T1" fmla="*/ 99 h 194"/>
                <a:gd name="T2" fmla="*/ 23 w 177"/>
                <a:gd name="T3" fmla="*/ 155 h 194"/>
                <a:gd name="T4" fmla="*/ 164 w 177"/>
                <a:gd name="T5" fmla="*/ 96 h 194"/>
                <a:gd name="T6" fmla="*/ 91 w 177"/>
                <a:gd name="T7" fmla="*/ 99 h 194"/>
              </a:gdLst>
              <a:ahLst/>
              <a:cxnLst>
                <a:cxn ang="0">
                  <a:pos x="T0" y="T1"/>
                </a:cxn>
                <a:cxn ang="0">
                  <a:pos x="T2" y="T3"/>
                </a:cxn>
                <a:cxn ang="0">
                  <a:pos x="T4" y="T5"/>
                </a:cxn>
                <a:cxn ang="0">
                  <a:pos x="T6" y="T7"/>
                </a:cxn>
              </a:cxnLst>
              <a:rect l="0" t="0" r="r" b="b"/>
              <a:pathLst>
                <a:path w="177" h="194">
                  <a:moveTo>
                    <a:pt x="91" y="99"/>
                  </a:moveTo>
                  <a:cubicBezTo>
                    <a:pt x="22" y="107"/>
                    <a:pt x="44" y="194"/>
                    <a:pt x="23" y="155"/>
                  </a:cubicBezTo>
                  <a:cubicBezTo>
                    <a:pt x="0" y="112"/>
                    <a:pt x="134" y="0"/>
                    <a:pt x="164" y="96"/>
                  </a:cubicBezTo>
                  <a:cubicBezTo>
                    <a:pt x="177" y="137"/>
                    <a:pt x="164" y="91"/>
                    <a:pt x="91" y="99"/>
                  </a:cubicBezTo>
                  <a:close/>
                </a:path>
              </a:pathLst>
            </a:custGeom>
            <a:solidFill>
              <a:srgbClr val="FFE0C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28"/>
            <p:cNvSpPr/>
            <p:nvPr/>
          </p:nvSpPr>
          <p:spPr bwMode="auto">
            <a:xfrm>
              <a:off x="2803" y="426"/>
              <a:ext cx="172" cy="168"/>
            </a:xfrm>
            <a:custGeom>
              <a:avLst/>
              <a:gdLst>
                <a:gd name="T0" fmla="*/ 91 w 249"/>
                <a:gd name="T1" fmla="*/ 3 h 243"/>
                <a:gd name="T2" fmla="*/ 154 w 249"/>
                <a:gd name="T3" fmla="*/ 47 h 243"/>
                <a:gd name="T4" fmla="*/ 213 w 249"/>
                <a:gd name="T5" fmla="*/ 173 h 243"/>
                <a:gd name="T6" fmla="*/ 172 w 249"/>
                <a:gd name="T7" fmla="*/ 134 h 243"/>
                <a:gd name="T8" fmla="*/ 152 w 249"/>
                <a:gd name="T9" fmla="*/ 237 h 243"/>
                <a:gd name="T10" fmla="*/ 61 w 249"/>
                <a:gd name="T11" fmla="*/ 141 h 243"/>
                <a:gd name="T12" fmla="*/ 91 w 249"/>
                <a:gd name="T13" fmla="*/ 3 h 243"/>
              </a:gdLst>
              <a:ahLst/>
              <a:cxnLst>
                <a:cxn ang="0">
                  <a:pos x="T0" y="T1"/>
                </a:cxn>
                <a:cxn ang="0">
                  <a:pos x="T2" y="T3"/>
                </a:cxn>
                <a:cxn ang="0">
                  <a:pos x="T4" y="T5"/>
                </a:cxn>
                <a:cxn ang="0">
                  <a:pos x="T6" y="T7"/>
                </a:cxn>
                <a:cxn ang="0">
                  <a:pos x="T8" y="T9"/>
                </a:cxn>
                <a:cxn ang="0">
                  <a:pos x="T10" y="T11"/>
                </a:cxn>
                <a:cxn ang="0">
                  <a:pos x="T12" y="T13"/>
                </a:cxn>
              </a:cxnLst>
              <a:rect l="0" t="0" r="r" b="b"/>
              <a:pathLst>
                <a:path w="249" h="243">
                  <a:moveTo>
                    <a:pt x="91" y="3"/>
                  </a:moveTo>
                  <a:cubicBezTo>
                    <a:pt x="110" y="0"/>
                    <a:pt x="140" y="35"/>
                    <a:pt x="154" y="47"/>
                  </a:cubicBezTo>
                  <a:cubicBezTo>
                    <a:pt x="181" y="70"/>
                    <a:pt x="249" y="139"/>
                    <a:pt x="213" y="173"/>
                  </a:cubicBezTo>
                  <a:cubicBezTo>
                    <a:pt x="198" y="162"/>
                    <a:pt x="187" y="146"/>
                    <a:pt x="172" y="134"/>
                  </a:cubicBezTo>
                  <a:cubicBezTo>
                    <a:pt x="159" y="124"/>
                    <a:pt x="168" y="234"/>
                    <a:pt x="152" y="237"/>
                  </a:cubicBezTo>
                  <a:cubicBezTo>
                    <a:pt x="118" y="243"/>
                    <a:pt x="96" y="189"/>
                    <a:pt x="61" y="141"/>
                  </a:cubicBezTo>
                  <a:cubicBezTo>
                    <a:pt x="0" y="55"/>
                    <a:pt x="34" y="11"/>
                    <a:pt x="91" y="3"/>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29"/>
            <p:cNvSpPr/>
            <p:nvPr/>
          </p:nvSpPr>
          <p:spPr bwMode="auto">
            <a:xfrm>
              <a:off x="2852" y="433"/>
              <a:ext cx="88" cy="78"/>
            </a:xfrm>
            <a:custGeom>
              <a:avLst/>
              <a:gdLst>
                <a:gd name="T0" fmla="*/ 29 w 128"/>
                <a:gd name="T1" fmla="*/ 2 h 113"/>
                <a:gd name="T2" fmla="*/ 68 w 128"/>
                <a:gd name="T3" fmla="*/ 30 h 113"/>
                <a:gd name="T4" fmla="*/ 128 w 128"/>
                <a:gd name="T5" fmla="*/ 113 h 113"/>
                <a:gd name="T6" fmla="*/ 52 w 128"/>
                <a:gd name="T7" fmla="*/ 75 h 113"/>
                <a:gd name="T8" fmla="*/ 23 w 128"/>
                <a:gd name="T9" fmla="*/ 58 h 113"/>
                <a:gd name="T10" fmla="*/ 29 w 128"/>
                <a:gd name="T11" fmla="*/ 2 h 113"/>
              </a:gdLst>
              <a:ahLst/>
              <a:cxnLst>
                <a:cxn ang="0">
                  <a:pos x="T0" y="T1"/>
                </a:cxn>
                <a:cxn ang="0">
                  <a:pos x="T2" y="T3"/>
                </a:cxn>
                <a:cxn ang="0">
                  <a:pos x="T4" y="T5"/>
                </a:cxn>
                <a:cxn ang="0">
                  <a:pos x="T6" y="T7"/>
                </a:cxn>
                <a:cxn ang="0">
                  <a:pos x="T8" y="T9"/>
                </a:cxn>
                <a:cxn ang="0">
                  <a:pos x="T10" y="T11"/>
                </a:cxn>
              </a:cxnLst>
              <a:rect l="0" t="0" r="r" b="b"/>
              <a:pathLst>
                <a:path w="128" h="113">
                  <a:moveTo>
                    <a:pt x="29" y="2"/>
                  </a:moveTo>
                  <a:cubicBezTo>
                    <a:pt x="41" y="3"/>
                    <a:pt x="59" y="22"/>
                    <a:pt x="68" y="30"/>
                  </a:cubicBezTo>
                  <a:cubicBezTo>
                    <a:pt x="85" y="44"/>
                    <a:pt x="119" y="76"/>
                    <a:pt x="128" y="113"/>
                  </a:cubicBezTo>
                  <a:cubicBezTo>
                    <a:pt x="118" y="106"/>
                    <a:pt x="80" y="77"/>
                    <a:pt x="52" y="75"/>
                  </a:cubicBezTo>
                  <a:cubicBezTo>
                    <a:pt x="40" y="74"/>
                    <a:pt x="31" y="68"/>
                    <a:pt x="23" y="58"/>
                  </a:cubicBezTo>
                  <a:cubicBezTo>
                    <a:pt x="15" y="49"/>
                    <a:pt x="0" y="0"/>
                    <a:pt x="29" y="2"/>
                  </a:cubicBezTo>
                  <a:close/>
                </a:path>
              </a:pathLst>
            </a:custGeom>
            <a:solidFill>
              <a:srgbClr val="FFE5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30"/>
            <p:cNvSpPr/>
            <p:nvPr/>
          </p:nvSpPr>
          <p:spPr bwMode="auto">
            <a:xfrm>
              <a:off x="2972" y="437"/>
              <a:ext cx="87" cy="82"/>
            </a:xfrm>
            <a:custGeom>
              <a:avLst/>
              <a:gdLst>
                <a:gd name="T0" fmla="*/ 14 w 127"/>
                <a:gd name="T1" fmla="*/ 24 h 120"/>
                <a:gd name="T2" fmla="*/ 88 w 127"/>
                <a:gd name="T3" fmla="*/ 34 h 120"/>
                <a:gd name="T4" fmla="*/ 119 w 127"/>
                <a:gd name="T5" fmla="*/ 81 h 120"/>
                <a:gd name="T6" fmla="*/ 98 w 127"/>
                <a:gd name="T7" fmla="*/ 109 h 120"/>
                <a:gd name="T8" fmla="*/ 65 w 127"/>
                <a:gd name="T9" fmla="*/ 90 h 120"/>
                <a:gd name="T10" fmla="*/ 12 w 127"/>
                <a:gd name="T11" fmla="*/ 87 h 120"/>
                <a:gd name="T12" fmla="*/ 14 w 127"/>
                <a:gd name="T13" fmla="*/ 24 h 120"/>
              </a:gdLst>
              <a:ahLst/>
              <a:cxnLst>
                <a:cxn ang="0">
                  <a:pos x="T0" y="T1"/>
                </a:cxn>
                <a:cxn ang="0">
                  <a:pos x="T2" y="T3"/>
                </a:cxn>
                <a:cxn ang="0">
                  <a:pos x="T4" y="T5"/>
                </a:cxn>
                <a:cxn ang="0">
                  <a:pos x="T6" y="T7"/>
                </a:cxn>
                <a:cxn ang="0">
                  <a:pos x="T8" y="T9"/>
                </a:cxn>
                <a:cxn ang="0">
                  <a:pos x="T10" y="T11"/>
                </a:cxn>
                <a:cxn ang="0">
                  <a:pos x="T12" y="T13"/>
                </a:cxn>
              </a:cxnLst>
              <a:rect l="0" t="0" r="r" b="b"/>
              <a:pathLst>
                <a:path w="127" h="120">
                  <a:moveTo>
                    <a:pt x="14" y="24"/>
                  </a:moveTo>
                  <a:cubicBezTo>
                    <a:pt x="36" y="0"/>
                    <a:pt x="75" y="23"/>
                    <a:pt x="88" y="34"/>
                  </a:cubicBezTo>
                  <a:cubicBezTo>
                    <a:pt x="97" y="42"/>
                    <a:pt x="114" y="71"/>
                    <a:pt x="119" y="81"/>
                  </a:cubicBezTo>
                  <a:cubicBezTo>
                    <a:pt x="127" y="98"/>
                    <a:pt x="116" y="112"/>
                    <a:pt x="98" y="109"/>
                  </a:cubicBezTo>
                  <a:cubicBezTo>
                    <a:pt x="84" y="108"/>
                    <a:pt x="77" y="91"/>
                    <a:pt x="65" y="90"/>
                  </a:cubicBezTo>
                  <a:cubicBezTo>
                    <a:pt x="40" y="87"/>
                    <a:pt x="29" y="120"/>
                    <a:pt x="12" y="87"/>
                  </a:cubicBezTo>
                  <a:cubicBezTo>
                    <a:pt x="4" y="72"/>
                    <a:pt x="0" y="39"/>
                    <a:pt x="14" y="24"/>
                  </a:cubicBezTo>
                  <a:close/>
                </a:path>
              </a:pathLst>
            </a:custGeom>
            <a:solidFill>
              <a:srgbClr val="FFDDC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31"/>
            <p:cNvSpPr/>
            <p:nvPr/>
          </p:nvSpPr>
          <p:spPr bwMode="auto">
            <a:xfrm>
              <a:off x="2990" y="452"/>
              <a:ext cx="62" cy="49"/>
            </a:xfrm>
            <a:custGeom>
              <a:avLst/>
              <a:gdLst>
                <a:gd name="T0" fmla="*/ 20 w 90"/>
                <a:gd name="T1" fmla="*/ 1 h 71"/>
                <a:gd name="T2" fmla="*/ 47 w 90"/>
                <a:gd name="T3" fmla="*/ 10 h 71"/>
                <a:gd name="T4" fmla="*/ 90 w 90"/>
                <a:gd name="T5" fmla="*/ 71 h 71"/>
                <a:gd name="T6" fmla="*/ 35 w 90"/>
                <a:gd name="T7" fmla="*/ 43 h 71"/>
                <a:gd name="T8" fmla="*/ 14 w 90"/>
                <a:gd name="T9" fmla="*/ 31 h 71"/>
                <a:gd name="T10" fmla="*/ 20 w 90"/>
                <a:gd name="T11" fmla="*/ 1 h 71"/>
              </a:gdLst>
              <a:ahLst/>
              <a:cxnLst>
                <a:cxn ang="0">
                  <a:pos x="T0" y="T1"/>
                </a:cxn>
                <a:cxn ang="0">
                  <a:pos x="T2" y="T3"/>
                </a:cxn>
                <a:cxn ang="0">
                  <a:pos x="T4" y="T5"/>
                </a:cxn>
                <a:cxn ang="0">
                  <a:pos x="T6" y="T7"/>
                </a:cxn>
                <a:cxn ang="0">
                  <a:pos x="T8" y="T9"/>
                </a:cxn>
                <a:cxn ang="0">
                  <a:pos x="T10" y="T11"/>
                </a:cxn>
              </a:cxnLst>
              <a:rect l="0" t="0" r="r" b="b"/>
              <a:pathLst>
                <a:path w="90" h="71">
                  <a:moveTo>
                    <a:pt x="20" y="1"/>
                  </a:moveTo>
                  <a:cubicBezTo>
                    <a:pt x="29" y="2"/>
                    <a:pt x="40" y="4"/>
                    <a:pt x="47" y="10"/>
                  </a:cubicBezTo>
                  <a:cubicBezTo>
                    <a:pt x="59" y="20"/>
                    <a:pt x="84" y="44"/>
                    <a:pt x="90" y="71"/>
                  </a:cubicBezTo>
                  <a:cubicBezTo>
                    <a:pt x="83" y="66"/>
                    <a:pt x="55" y="44"/>
                    <a:pt x="35" y="43"/>
                  </a:cubicBezTo>
                  <a:cubicBezTo>
                    <a:pt x="26" y="42"/>
                    <a:pt x="20" y="37"/>
                    <a:pt x="14" y="31"/>
                  </a:cubicBezTo>
                  <a:cubicBezTo>
                    <a:pt x="8" y="24"/>
                    <a:pt x="0" y="0"/>
                    <a:pt x="20" y="1"/>
                  </a:cubicBezTo>
                  <a:close/>
                </a:path>
              </a:pathLst>
            </a:custGeom>
            <a:solidFill>
              <a:srgbClr val="FFE5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6" name="Freeform 32"/>
            <p:cNvSpPr/>
            <p:nvPr/>
          </p:nvSpPr>
          <p:spPr bwMode="auto">
            <a:xfrm>
              <a:off x="3095" y="491"/>
              <a:ext cx="164" cy="461"/>
            </a:xfrm>
            <a:custGeom>
              <a:avLst/>
              <a:gdLst>
                <a:gd name="T0" fmla="*/ 59 w 239"/>
                <a:gd name="T1" fmla="*/ 1 h 669"/>
                <a:gd name="T2" fmla="*/ 149 w 239"/>
                <a:gd name="T3" fmla="*/ 107 h 669"/>
                <a:gd name="T4" fmla="*/ 162 w 239"/>
                <a:gd name="T5" fmla="*/ 263 h 669"/>
                <a:gd name="T6" fmla="*/ 144 w 239"/>
                <a:gd name="T7" fmla="*/ 669 h 669"/>
                <a:gd name="T8" fmla="*/ 88 w 239"/>
                <a:gd name="T9" fmla="*/ 278 h 669"/>
                <a:gd name="T10" fmla="*/ 17 w 239"/>
                <a:gd name="T11" fmla="*/ 108 h 669"/>
                <a:gd name="T12" fmla="*/ 59 w 239"/>
                <a:gd name="T13" fmla="*/ 1 h 669"/>
              </a:gdLst>
              <a:ahLst/>
              <a:cxnLst>
                <a:cxn ang="0">
                  <a:pos x="T0" y="T1"/>
                </a:cxn>
                <a:cxn ang="0">
                  <a:pos x="T2" y="T3"/>
                </a:cxn>
                <a:cxn ang="0">
                  <a:pos x="T4" y="T5"/>
                </a:cxn>
                <a:cxn ang="0">
                  <a:pos x="T6" y="T7"/>
                </a:cxn>
                <a:cxn ang="0">
                  <a:pos x="T8" y="T9"/>
                </a:cxn>
                <a:cxn ang="0">
                  <a:pos x="T10" y="T11"/>
                </a:cxn>
                <a:cxn ang="0">
                  <a:pos x="T12" y="T13"/>
                </a:cxn>
              </a:cxnLst>
              <a:rect l="0" t="0" r="r" b="b"/>
              <a:pathLst>
                <a:path w="239" h="669">
                  <a:moveTo>
                    <a:pt x="59" y="1"/>
                  </a:moveTo>
                  <a:cubicBezTo>
                    <a:pt x="107" y="3"/>
                    <a:pt x="138" y="68"/>
                    <a:pt x="149" y="107"/>
                  </a:cubicBezTo>
                  <a:cubicBezTo>
                    <a:pt x="162" y="155"/>
                    <a:pt x="160" y="214"/>
                    <a:pt x="162" y="263"/>
                  </a:cubicBezTo>
                  <a:cubicBezTo>
                    <a:pt x="166" y="333"/>
                    <a:pt x="239" y="499"/>
                    <a:pt x="144" y="669"/>
                  </a:cubicBezTo>
                  <a:cubicBezTo>
                    <a:pt x="173" y="484"/>
                    <a:pt x="96" y="354"/>
                    <a:pt x="88" y="278"/>
                  </a:cubicBezTo>
                  <a:cubicBezTo>
                    <a:pt x="86" y="251"/>
                    <a:pt x="65" y="70"/>
                    <a:pt x="17" y="108"/>
                  </a:cubicBezTo>
                  <a:cubicBezTo>
                    <a:pt x="17" y="108"/>
                    <a:pt x="0" y="0"/>
                    <a:pt x="59" y="1"/>
                  </a:cubicBezTo>
                  <a:close/>
                </a:path>
              </a:pathLst>
            </a:custGeom>
            <a:solidFill>
              <a:srgbClr val="FFDDC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7" name="Freeform 33"/>
            <p:cNvSpPr/>
            <p:nvPr/>
          </p:nvSpPr>
          <p:spPr bwMode="auto">
            <a:xfrm>
              <a:off x="3117" y="493"/>
              <a:ext cx="80" cy="108"/>
            </a:xfrm>
            <a:custGeom>
              <a:avLst/>
              <a:gdLst>
                <a:gd name="T0" fmla="*/ 18 w 116"/>
                <a:gd name="T1" fmla="*/ 11 h 157"/>
                <a:gd name="T2" fmla="*/ 69 w 116"/>
                <a:gd name="T3" fmla="*/ 30 h 157"/>
                <a:gd name="T4" fmla="*/ 113 w 116"/>
                <a:gd name="T5" fmla="*/ 157 h 157"/>
                <a:gd name="T6" fmla="*/ 64 w 116"/>
                <a:gd name="T7" fmla="*/ 58 h 157"/>
                <a:gd name="T8" fmla="*/ 18 w 116"/>
                <a:gd name="T9" fmla="*/ 11 h 157"/>
              </a:gdLst>
              <a:ahLst/>
              <a:cxnLst>
                <a:cxn ang="0">
                  <a:pos x="T0" y="T1"/>
                </a:cxn>
                <a:cxn ang="0">
                  <a:pos x="T2" y="T3"/>
                </a:cxn>
                <a:cxn ang="0">
                  <a:pos x="T4" y="T5"/>
                </a:cxn>
                <a:cxn ang="0">
                  <a:pos x="T6" y="T7"/>
                </a:cxn>
                <a:cxn ang="0">
                  <a:pos x="T8" y="T9"/>
                </a:cxn>
              </a:cxnLst>
              <a:rect l="0" t="0" r="r" b="b"/>
              <a:pathLst>
                <a:path w="116" h="157">
                  <a:moveTo>
                    <a:pt x="18" y="11"/>
                  </a:moveTo>
                  <a:cubicBezTo>
                    <a:pt x="38" y="0"/>
                    <a:pt x="63" y="25"/>
                    <a:pt x="69" y="30"/>
                  </a:cubicBezTo>
                  <a:cubicBezTo>
                    <a:pt x="82" y="41"/>
                    <a:pt x="116" y="104"/>
                    <a:pt x="113" y="157"/>
                  </a:cubicBezTo>
                  <a:cubicBezTo>
                    <a:pt x="107" y="152"/>
                    <a:pt x="81" y="69"/>
                    <a:pt x="64" y="58"/>
                  </a:cubicBezTo>
                  <a:cubicBezTo>
                    <a:pt x="29" y="36"/>
                    <a:pt x="0" y="20"/>
                    <a:pt x="18" y="11"/>
                  </a:cubicBezTo>
                  <a:close/>
                </a:path>
              </a:pathLst>
            </a:custGeom>
            <a:solidFill>
              <a:srgbClr val="FFE5D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8" name="Freeform 34"/>
            <p:cNvSpPr/>
            <p:nvPr/>
          </p:nvSpPr>
          <p:spPr bwMode="auto">
            <a:xfrm>
              <a:off x="2769" y="622"/>
              <a:ext cx="109" cy="215"/>
            </a:xfrm>
            <a:custGeom>
              <a:avLst/>
              <a:gdLst>
                <a:gd name="T0" fmla="*/ 35 w 158"/>
                <a:gd name="T1" fmla="*/ 2 h 312"/>
                <a:gd name="T2" fmla="*/ 105 w 158"/>
                <a:gd name="T3" fmla="*/ 142 h 312"/>
                <a:gd name="T4" fmla="*/ 132 w 158"/>
                <a:gd name="T5" fmla="*/ 235 h 312"/>
                <a:gd name="T6" fmla="*/ 141 w 158"/>
                <a:gd name="T7" fmla="*/ 312 h 312"/>
                <a:gd name="T8" fmla="*/ 100 w 158"/>
                <a:gd name="T9" fmla="*/ 250 h 312"/>
                <a:gd name="T10" fmla="*/ 64 w 158"/>
                <a:gd name="T11" fmla="*/ 171 h 312"/>
                <a:gd name="T12" fmla="*/ 43 w 158"/>
                <a:gd name="T13" fmla="*/ 117 h 312"/>
                <a:gd name="T14" fmla="*/ 14 w 158"/>
                <a:gd name="T15" fmla="*/ 65 h 312"/>
                <a:gd name="T16" fmla="*/ 35 w 158"/>
                <a:gd name="T17"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312">
                  <a:moveTo>
                    <a:pt x="35" y="2"/>
                  </a:moveTo>
                  <a:cubicBezTo>
                    <a:pt x="88" y="8"/>
                    <a:pt x="91" y="95"/>
                    <a:pt x="105" y="142"/>
                  </a:cubicBezTo>
                  <a:cubicBezTo>
                    <a:pt x="115" y="173"/>
                    <a:pt x="125" y="203"/>
                    <a:pt x="132" y="235"/>
                  </a:cubicBezTo>
                  <a:cubicBezTo>
                    <a:pt x="135" y="248"/>
                    <a:pt x="158" y="302"/>
                    <a:pt x="141" y="312"/>
                  </a:cubicBezTo>
                  <a:cubicBezTo>
                    <a:pt x="123" y="302"/>
                    <a:pt x="110" y="267"/>
                    <a:pt x="100" y="250"/>
                  </a:cubicBezTo>
                  <a:cubicBezTo>
                    <a:pt x="86" y="225"/>
                    <a:pt x="75" y="197"/>
                    <a:pt x="64" y="171"/>
                  </a:cubicBezTo>
                  <a:cubicBezTo>
                    <a:pt x="57" y="153"/>
                    <a:pt x="52" y="134"/>
                    <a:pt x="43" y="117"/>
                  </a:cubicBezTo>
                  <a:cubicBezTo>
                    <a:pt x="34" y="99"/>
                    <a:pt x="21" y="82"/>
                    <a:pt x="14" y="65"/>
                  </a:cubicBezTo>
                  <a:cubicBezTo>
                    <a:pt x="0" y="34"/>
                    <a:pt x="18" y="0"/>
                    <a:pt x="35" y="2"/>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9" name="Freeform 35"/>
            <p:cNvSpPr/>
            <p:nvPr/>
          </p:nvSpPr>
          <p:spPr bwMode="auto">
            <a:xfrm>
              <a:off x="2838" y="834"/>
              <a:ext cx="235" cy="255"/>
            </a:xfrm>
            <a:custGeom>
              <a:avLst/>
              <a:gdLst>
                <a:gd name="T0" fmla="*/ 70 w 341"/>
                <a:gd name="T1" fmla="*/ 357 h 370"/>
                <a:gd name="T2" fmla="*/ 54 w 341"/>
                <a:gd name="T3" fmla="*/ 328 h 370"/>
                <a:gd name="T4" fmla="*/ 21 w 341"/>
                <a:gd name="T5" fmla="*/ 264 h 370"/>
                <a:gd name="T6" fmla="*/ 0 w 341"/>
                <a:gd name="T7" fmla="*/ 174 h 370"/>
                <a:gd name="T8" fmla="*/ 63 w 341"/>
                <a:gd name="T9" fmla="*/ 180 h 370"/>
                <a:gd name="T10" fmla="*/ 86 w 341"/>
                <a:gd name="T11" fmla="*/ 106 h 370"/>
                <a:gd name="T12" fmla="*/ 121 w 341"/>
                <a:gd name="T13" fmla="*/ 109 h 370"/>
                <a:gd name="T14" fmla="*/ 166 w 341"/>
                <a:gd name="T15" fmla="*/ 69 h 370"/>
                <a:gd name="T16" fmla="*/ 278 w 341"/>
                <a:gd name="T17" fmla="*/ 1 h 370"/>
                <a:gd name="T18" fmla="*/ 334 w 341"/>
                <a:gd name="T19" fmla="*/ 36 h 370"/>
                <a:gd name="T20" fmla="*/ 323 w 341"/>
                <a:gd name="T21" fmla="*/ 144 h 370"/>
                <a:gd name="T22" fmla="*/ 283 w 341"/>
                <a:gd name="T23" fmla="*/ 230 h 370"/>
                <a:gd name="T24" fmla="*/ 206 w 341"/>
                <a:gd name="T25" fmla="*/ 276 h 370"/>
                <a:gd name="T26" fmla="*/ 131 w 341"/>
                <a:gd name="T27" fmla="*/ 314 h 370"/>
                <a:gd name="T28" fmla="*/ 64 w 341"/>
                <a:gd name="T29" fmla="*/ 370 h 370"/>
                <a:gd name="T30" fmla="*/ 70 w 341"/>
                <a:gd name="T31" fmla="*/ 3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370">
                  <a:moveTo>
                    <a:pt x="70" y="357"/>
                  </a:moveTo>
                  <a:cubicBezTo>
                    <a:pt x="59" y="348"/>
                    <a:pt x="59" y="341"/>
                    <a:pt x="54" y="328"/>
                  </a:cubicBezTo>
                  <a:cubicBezTo>
                    <a:pt x="45" y="306"/>
                    <a:pt x="31" y="286"/>
                    <a:pt x="21" y="264"/>
                  </a:cubicBezTo>
                  <a:cubicBezTo>
                    <a:pt x="8" y="235"/>
                    <a:pt x="4" y="204"/>
                    <a:pt x="0" y="174"/>
                  </a:cubicBezTo>
                  <a:cubicBezTo>
                    <a:pt x="19" y="183"/>
                    <a:pt x="49" y="205"/>
                    <a:pt x="63" y="180"/>
                  </a:cubicBezTo>
                  <a:cubicBezTo>
                    <a:pt x="74" y="160"/>
                    <a:pt x="58" y="112"/>
                    <a:pt x="86" y="106"/>
                  </a:cubicBezTo>
                  <a:cubicBezTo>
                    <a:pt x="97" y="103"/>
                    <a:pt x="109" y="112"/>
                    <a:pt x="121" y="109"/>
                  </a:cubicBezTo>
                  <a:cubicBezTo>
                    <a:pt x="141" y="105"/>
                    <a:pt x="154" y="84"/>
                    <a:pt x="166" y="69"/>
                  </a:cubicBezTo>
                  <a:cubicBezTo>
                    <a:pt x="196" y="30"/>
                    <a:pt x="226" y="1"/>
                    <a:pt x="278" y="1"/>
                  </a:cubicBezTo>
                  <a:cubicBezTo>
                    <a:pt x="307" y="0"/>
                    <a:pt x="328" y="4"/>
                    <a:pt x="334" y="36"/>
                  </a:cubicBezTo>
                  <a:cubicBezTo>
                    <a:pt x="341" y="72"/>
                    <a:pt x="334" y="110"/>
                    <a:pt x="323" y="144"/>
                  </a:cubicBezTo>
                  <a:cubicBezTo>
                    <a:pt x="314" y="172"/>
                    <a:pt x="304" y="208"/>
                    <a:pt x="283" y="230"/>
                  </a:cubicBezTo>
                  <a:cubicBezTo>
                    <a:pt x="263" y="251"/>
                    <a:pt x="230" y="260"/>
                    <a:pt x="206" y="276"/>
                  </a:cubicBezTo>
                  <a:cubicBezTo>
                    <a:pt x="182" y="291"/>
                    <a:pt x="154" y="299"/>
                    <a:pt x="131" y="314"/>
                  </a:cubicBezTo>
                  <a:cubicBezTo>
                    <a:pt x="106" y="330"/>
                    <a:pt x="89" y="355"/>
                    <a:pt x="64" y="370"/>
                  </a:cubicBezTo>
                  <a:lnTo>
                    <a:pt x="70" y="357"/>
                  </a:ln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0" name="Freeform 36"/>
            <p:cNvSpPr/>
            <p:nvPr/>
          </p:nvSpPr>
          <p:spPr bwMode="auto">
            <a:xfrm>
              <a:off x="3093" y="993"/>
              <a:ext cx="135" cy="275"/>
            </a:xfrm>
            <a:custGeom>
              <a:avLst/>
              <a:gdLst>
                <a:gd name="T0" fmla="*/ 146 w 196"/>
                <a:gd name="T1" fmla="*/ 284 h 400"/>
                <a:gd name="T2" fmla="*/ 14 w 196"/>
                <a:gd name="T3" fmla="*/ 78 h 400"/>
                <a:gd name="T4" fmla="*/ 131 w 196"/>
                <a:gd name="T5" fmla="*/ 79 h 400"/>
                <a:gd name="T6" fmla="*/ 190 w 196"/>
                <a:gd name="T7" fmla="*/ 201 h 400"/>
                <a:gd name="T8" fmla="*/ 174 w 196"/>
                <a:gd name="T9" fmla="*/ 400 h 400"/>
                <a:gd name="T10" fmla="*/ 146 w 196"/>
                <a:gd name="T11" fmla="*/ 284 h 400"/>
              </a:gdLst>
              <a:ahLst/>
              <a:cxnLst>
                <a:cxn ang="0">
                  <a:pos x="T0" y="T1"/>
                </a:cxn>
                <a:cxn ang="0">
                  <a:pos x="T2" y="T3"/>
                </a:cxn>
                <a:cxn ang="0">
                  <a:pos x="T4" y="T5"/>
                </a:cxn>
                <a:cxn ang="0">
                  <a:pos x="T6" y="T7"/>
                </a:cxn>
                <a:cxn ang="0">
                  <a:pos x="T8" y="T9"/>
                </a:cxn>
                <a:cxn ang="0">
                  <a:pos x="T10" y="T11"/>
                </a:cxn>
              </a:cxnLst>
              <a:rect l="0" t="0" r="r" b="b"/>
              <a:pathLst>
                <a:path w="196" h="400">
                  <a:moveTo>
                    <a:pt x="146" y="284"/>
                  </a:moveTo>
                  <a:cubicBezTo>
                    <a:pt x="135" y="222"/>
                    <a:pt x="30" y="138"/>
                    <a:pt x="14" y="78"/>
                  </a:cubicBezTo>
                  <a:cubicBezTo>
                    <a:pt x="0" y="26"/>
                    <a:pt x="71" y="0"/>
                    <a:pt x="131" y="79"/>
                  </a:cubicBezTo>
                  <a:cubicBezTo>
                    <a:pt x="157" y="113"/>
                    <a:pt x="182" y="159"/>
                    <a:pt x="190" y="201"/>
                  </a:cubicBezTo>
                  <a:cubicBezTo>
                    <a:pt x="196" y="227"/>
                    <a:pt x="189" y="375"/>
                    <a:pt x="174" y="400"/>
                  </a:cubicBezTo>
                  <a:lnTo>
                    <a:pt x="146" y="284"/>
                  </a:lnTo>
                  <a:close/>
                </a:path>
              </a:pathLst>
            </a:custGeom>
            <a:solidFill>
              <a:srgbClr val="FFD6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1" name="Freeform 37"/>
            <p:cNvSpPr/>
            <p:nvPr/>
          </p:nvSpPr>
          <p:spPr bwMode="auto">
            <a:xfrm>
              <a:off x="2879" y="1035"/>
              <a:ext cx="489" cy="696"/>
            </a:xfrm>
            <a:custGeom>
              <a:avLst/>
              <a:gdLst>
                <a:gd name="T0" fmla="*/ 432 w 710"/>
                <a:gd name="T1" fmla="*/ 749 h 1009"/>
                <a:gd name="T2" fmla="*/ 610 w 710"/>
                <a:gd name="T3" fmla="*/ 989 h 1009"/>
                <a:gd name="T4" fmla="*/ 675 w 710"/>
                <a:gd name="T5" fmla="*/ 968 h 1009"/>
                <a:gd name="T6" fmla="*/ 675 w 710"/>
                <a:gd name="T7" fmla="*/ 835 h 1009"/>
                <a:gd name="T8" fmla="*/ 522 w 710"/>
                <a:gd name="T9" fmla="*/ 524 h 1009"/>
                <a:gd name="T10" fmla="*/ 337 w 710"/>
                <a:gd name="T11" fmla="*/ 274 h 1009"/>
                <a:gd name="T12" fmla="*/ 155 w 710"/>
                <a:gd name="T13" fmla="*/ 10 h 1009"/>
                <a:gd name="T14" fmla="*/ 7 w 710"/>
                <a:gd name="T15" fmla="*/ 100 h 1009"/>
                <a:gd name="T16" fmla="*/ 46 w 710"/>
                <a:gd name="T17" fmla="*/ 180 h 1009"/>
                <a:gd name="T18" fmla="*/ 432 w 710"/>
                <a:gd name="T19" fmla="*/ 74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1009">
                  <a:moveTo>
                    <a:pt x="432" y="749"/>
                  </a:moveTo>
                  <a:cubicBezTo>
                    <a:pt x="478" y="818"/>
                    <a:pt x="536" y="947"/>
                    <a:pt x="610" y="989"/>
                  </a:cubicBezTo>
                  <a:cubicBezTo>
                    <a:pt x="644" y="1009"/>
                    <a:pt x="645" y="998"/>
                    <a:pt x="675" y="968"/>
                  </a:cubicBezTo>
                  <a:cubicBezTo>
                    <a:pt x="710" y="933"/>
                    <a:pt x="687" y="875"/>
                    <a:pt x="675" y="835"/>
                  </a:cubicBezTo>
                  <a:cubicBezTo>
                    <a:pt x="659" y="778"/>
                    <a:pt x="566" y="570"/>
                    <a:pt x="522" y="524"/>
                  </a:cubicBezTo>
                  <a:cubicBezTo>
                    <a:pt x="441" y="439"/>
                    <a:pt x="432" y="342"/>
                    <a:pt x="337" y="274"/>
                  </a:cubicBezTo>
                  <a:cubicBezTo>
                    <a:pt x="243" y="207"/>
                    <a:pt x="194" y="152"/>
                    <a:pt x="155" y="10"/>
                  </a:cubicBezTo>
                  <a:cubicBezTo>
                    <a:pt x="114" y="0"/>
                    <a:pt x="13" y="83"/>
                    <a:pt x="7" y="100"/>
                  </a:cubicBezTo>
                  <a:cubicBezTo>
                    <a:pt x="0" y="121"/>
                    <a:pt x="31" y="166"/>
                    <a:pt x="46" y="180"/>
                  </a:cubicBezTo>
                  <a:cubicBezTo>
                    <a:pt x="219" y="347"/>
                    <a:pt x="365" y="651"/>
                    <a:pt x="432" y="749"/>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2" name="Freeform 38"/>
            <p:cNvSpPr/>
            <p:nvPr/>
          </p:nvSpPr>
          <p:spPr bwMode="auto">
            <a:xfrm>
              <a:off x="2473" y="92"/>
              <a:ext cx="96" cy="35"/>
            </a:xfrm>
            <a:custGeom>
              <a:avLst/>
              <a:gdLst>
                <a:gd name="T0" fmla="*/ 56 w 139"/>
                <a:gd name="T1" fmla="*/ 40 h 52"/>
                <a:gd name="T2" fmla="*/ 29 w 139"/>
                <a:gd name="T3" fmla="*/ 28 h 52"/>
                <a:gd name="T4" fmla="*/ 81 w 139"/>
                <a:gd name="T5" fmla="*/ 20 h 52"/>
                <a:gd name="T6" fmla="*/ 135 w 139"/>
                <a:gd name="T7" fmla="*/ 10 h 52"/>
                <a:gd name="T8" fmla="*/ 126 w 139"/>
                <a:gd name="T9" fmla="*/ 28 h 52"/>
                <a:gd name="T10" fmla="*/ 109 w 139"/>
                <a:gd name="T11" fmla="*/ 30 h 52"/>
                <a:gd name="T12" fmla="*/ 56 w 139"/>
                <a:gd name="T13" fmla="*/ 40 h 52"/>
              </a:gdLst>
              <a:ahLst/>
              <a:cxnLst>
                <a:cxn ang="0">
                  <a:pos x="T0" y="T1"/>
                </a:cxn>
                <a:cxn ang="0">
                  <a:pos x="T2" y="T3"/>
                </a:cxn>
                <a:cxn ang="0">
                  <a:pos x="T4" y="T5"/>
                </a:cxn>
                <a:cxn ang="0">
                  <a:pos x="T6" y="T7"/>
                </a:cxn>
                <a:cxn ang="0">
                  <a:pos x="T8" y="T9"/>
                </a:cxn>
                <a:cxn ang="0">
                  <a:pos x="T10" y="T11"/>
                </a:cxn>
                <a:cxn ang="0">
                  <a:pos x="T12" y="T13"/>
                </a:cxn>
              </a:cxnLst>
              <a:rect l="0" t="0" r="r" b="b"/>
              <a:pathLst>
                <a:path w="139" h="52">
                  <a:moveTo>
                    <a:pt x="56" y="40"/>
                  </a:moveTo>
                  <a:cubicBezTo>
                    <a:pt x="44" y="44"/>
                    <a:pt x="0" y="52"/>
                    <a:pt x="29" y="28"/>
                  </a:cubicBezTo>
                  <a:cubicBezTo>
                    <a:pt x="41" y="19"/>
                    <a:pt x="65" y="25"/>
                    <a:pt x="81" y="20"/>
                  </a:cubicBezTo>
                  <a:cubicBezTo>
                    <a:pt x="100" y="14"/>
                    <a:pt x="114" y="0"/>
                    <a:pt x="135" y="10"/>
                  </a:cubicBezTo>
                  <a:cubicBezTo>
                    <a:pt x="139" y="13"/>
                    <a:pt x="128" y="27"/>
                    <a:pt x="126" y="28"/>
                  </a:cubicBezTo>
                  <a:cubicBezTo>
                    <a:pt x="118" y="33"/>
                    <a:pt x="116" y="29"/>
                    <a:pt x="109" y="30"/>
                  </a:cubicBezTo>
                  <a:cubicBezTo>
                    <a:pt x="91" y="32"/>
                    <a:pt x="74" y="34"/>
                    <a:pt x="56" y="40"/>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3" name="Freeform 39"/>
            <p:cNvSpPr/>
            <p:nvPr/>
          </p:nvSpPr>
          <p:spPr bwMode="auto">
            <a:xfrm>
              <a:off x="2504" y="119"/>
              <a:ext cx="104" cy="84"/>
            </a:xfrm>
            <a:custGeom>
              <a:avLst/>
              <a:gdLst>
                <a:gd name="T0" fmla="*/ 138 w 152"/>
                <a:gd name="T1" fmla="*/ 87 h 121"/>
                <a:gd name="T2" fmla="*/ 86 w 152"/>
                <a:gd name="T3" fmla="*/ 93 h 121"/>
                <a:gd name="T4" fmla="*/ 42 w 152"/>
                <a:gd name="T5" fmla="*/ 117 h 121"/>
                <a:gd name="T6" fmla="*/ 13 w 152"/>
                <a:gd name="T7" fmla="*/ 100 h 121"/>
                <a:gd name="T8" fmla="*/ 49 w 152"/>
                <a:gd name="T9" fmla="*/ 72 h 121"/>
                <a:gd name="T10" fmla="*/ 0 w 152"/>
                <a:gd name="T11" fmla="*/ 60 h 121"/>
                <a:gd name="T12" fmla="*/ 72 w 152"/>
                <a:gd name="T13" fmla="*/ 51 h 121"/>
                <a:gd name="T14" fmla="*/ 116 w 152"/>
                <a:gd name="T15" fmla="*/ 0 h 121"/>
                <a:gd name="T16" fmla="*/ 138 w 152"/>
                <a:gd name="T17" fmla="*/ 8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21">
                  <a:moveTo>
                    <a:pt x="138" y="87"/>
                  </a:moveTo>
                  <a:cubicBezTo>
                    <a:pt x="123" y="103"/>
                    <a:pt x="105" y="91"/>
                    <a:pt x="86" y="93"/>
                  </a:cubicBezTo>
                  <a:cubicBezTo>
                    <a:pt x="62" y="96"/>
                    <a:pt x="59" y="112"/>
                    <a:pt x="42" y="117"/>
                  </a:cubicBezTo>
                  <a:cubicBezTo>
                    <a:pt x="31" y="121"/>
                    <a:pt x="7" y="114"/>
                    <a:pt x="13" y="100"/>
                  </a:cubicBezTo>
                  <a:cubicBezTo>
                    <a:pt x="18" y="89"/>
                    <a:pt x="46" y="93"/>
                    <a:pt x="49" y="72"/>
                  </a:cubicBezTo>
                  <a:cubicBezTo>
                    <a:pt x="34" y="64"/>
                    <a:pt x="11" y="74"/>
                    <a:pt x="0" y="60"/>
                  </a:cubicBezTo>
                  <a:cubicBezTo>
                    <a:pt x="12" y="42"/>
                    <a:pt x="54" y="58"/>
                    <a:pt x="72" y="51"/>
                  </a:cubicBezTo>
                  <a:cubicBezTo>
                    <a:pt x="88" y="45"/>
                    <a:pt x="118" y="23"/>
                    <a:pt x="116" y="0"/>
                  </a:cubicBezTo>
                  <a:cubicBezTo>
                    <a:pt x="116" y="0"/>
                    <a:pt x="152" y="72"/>
                    <a:pt x="138" y="87"/>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4" name="Freeform 40"/>
            <p:cNvSpPr/>
            <p:nvPr/>
          </p:nvSpPr>
          <p:spPr bwMode="auto">
            <a:xfrm>
              <a:off x="2554" y="249"/>
              <a:ext cx="153" cy="179"/>
            </a:xfrm>
            <a:custGeom>
              <a:avLst/>
              <a:gdLst>
                <a:gd name="T0" fmla="*/ 49 w 222"/>
                <a:gd name="T1" fmla="*/ 10 h 260"/>
                <a:gd name="T2" fmla="*/ 11 w 222"/>
                <a:gd name="T3" fmla="*/ 54 h 260"/>
                <a:gd name="T4" fmla="*/ 48 w 222"/>
                <a:gd name="T5" fmla="*/ 25 h 260"/>
                <a:gd name="T6" fmla="*/ 129 w 222"/>
                <a:gd name="T7" fmla="*/ 29 h 260"/>
                <a:gd name="T8" fmla="*/ 51 w 222"/>
                <a:gd name="T9" fmla="*/ 60 h 260"/>
                <a:gd name="T10" fmla="*/ 122 w 222"/>
                <a:gd name="T11" fmla="*/ 67 h 260"/>
                <a:gd name="T12" fmla="*/ 85 w 222"/>
                <a:gd name="T13" fmla="*/ 130 h 260"/>
                <a:gd name="T14" fmla="*/ 118 w 222"/>
                <a:gd name="T15" fmla="*/ 126 h 260"/>
                <a:gd name="T16" fmla="*/ 106 w 222"/>
                <a:gd name="T17" fmla="*/ 172 h 260"/>
                <a:gd name="T18" fmla="*/ 148 w 222"/>
                <a:gd name="T19" fmla="*/ 193 h 260"/>
                <a:gd name="T20" fmla="*/ 219 w 222"/>
                <a:gd name="T21" fmla="*/ 260 h 260"/>
                <a:gd name="T22" fmla="*/ 162 w 222"/>
                <a:gd name="T23" fmla="*/ 121 h 260"/>
                <a:gd name="T24" fmla="*/ 134 w 222"/>
                <a:gd name="T25" fmla="*/ 24 h 260"/>
                <a:gd name="T26" fmla="*/ 49 w 222"/>
                <a:gd name="T27" fmla="*/ 1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60">
                  <a:moveTo>
                    <a:pt x="49" y="10"/>
                  </a:moveTo>
                  <a:cubicBezTo>
                    <a:pt x="27" y="18"/>
                    <a:pt x="0" y="62"/>
                    <a:pt x="11" y="54"/>
                  </a:cubicBezTo>
                  <a:cubicBezTo>
                    <a:pt x="27" y="43"/>
                    <a:pt x="33" y="31"/>
                    <a:pt x="48" y="25"/>
                  </a:cubicBezTo>
                  <a:cubicBezTo>
                    <a:pt x="76" y="13"/>
                    <a:pt x="101" y="22"/>
                    <a:pt x="129" y="29"/>
                  </a:cubicBezTo>
                  <a:cubicBezTo>
                    <a:pt x="119" y="53"/>
                    <a:pt x="70" y="48"/>
                    <a:pt x="51" y="60"/>
                  </a:cubicBezTo>
                  <a:cubicBezTo>
                    <a:pt x="62" y="85"/>
                    <a:pt x="105" y="44"/>
                    <a:pt x="122" y="67"/>
                  </a:cubicBezTo>
                  <a:cubicBezTo>
                    <a:pt x="138" y="90"/>
                    <a:pt x="82" y="109"/>
                    <a:pt x="85" y="130"/>
                  </a:cubicBezTo>
                  <a:cubicBezTo>
                    <a:pt x="95" y="129"/>
                    <a:pt x="111" y="123"/>
                    <a:pt x="118" y="126"/>
                  </a:cubicBezTo>
                  <a:cubicBezTo>
                    <a:pt x="116" y="142"/>
                    <a:pt x="94" y="157"/>
                    <a:pt x="106" y="172"/>
                  </a:cubicBezTo>
                  <a:cubicBezTo>
                    <a:pt x="115" y="182"/>
                    <a:pt x="136" y="183"/>
                    <a:pt x="148" y="193"/>
                  </a:cubicBezTo>
                  <a:cubicBezTo>
                    <a:pt x="172" y="214"/>
                    <a:pt x="193" y="242"/>
                    <a:pt x="219" y="260"/>
                  </a:cubicBezTo>
                  <a:cubicBezTo>
                    <a:pt x="222" y="213"/>
                    <a:pt x="176" y="166"/>
                    <a:pt x="162" y="121"/>
                  </a:cubicBezTo>
                  <a:cubicBezTo>
                    <a:pt x="153" y="90"/>
                    <a:pt x="153" y="52"/>
                    <a:pt x="134" y="24"/>
                  </a:cubicBezTo>
                  <a:cubicBezTo>
                    <a:pt x="118" y="0"/>
                    <a:pt x="74" y="1"/>
                    <a:pt x="49" y="10"/>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5" name="Freeform 41"/>
            <p:cNvSpPr/>
            <p:nvPr/>
          </p:nvSpPr>
          <p:spPr bwMode="auto">
            <a:xfrm>
              <a:off x="2533" y="212"/>
              <a:ext cx="95" cy="28"/>
            </a:xfrm>
            <a:custGeom>
              <a:avLst/>
              <a:gdLst>
                <a:gd name="T0" fmla="*/ 136 w 137"/>
                <a:gd name="T1" fmla="*/ 35 h 41"/>
                <a:gd name="T2" fmla="*/ 59 w 137"/>
                <a:gd name="T3" fmla="*/ 14 h 41"/>
                <a:gd name="T4" fmla="*/ 27 w 137"/>
                <a:gd name="T5" fmla="*/ 36 h 41"/>
                <a:gd name="T6" fmla="*/ 11 w 137"/>
                <a:gd name="T7" fmla="*/ 22 h 41"/>
                <a:gd name="T8" fmla="*/ 44 w 137"/>
                <a:gd name="T9" fmla="*/ 11 h 41"/>
                <a:gd name="T10" fmla="*/ 80 w 137"/>
                <a:gd name="T11" fmla="*/ 1 h 41"/>
                <a:gd name="T12" fmla="*/ 137 w 137"/>
                <a:gd name="T13" fmla="*/ 41 h 41"/>
                <a:gd name="T14" fmla="*/ 136 w 137"/>
                <a:gd name="T15" fmla="*/ 3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41">
                  <a:moveTo>
                    <a:pt x="136" y="35"/>
                  </a:moveTo>
                  <a:cubicBezTo>
                    <a:pt x="114" y="15"/>
                    <a:pt x="87" y="3"/>
                    <a:pt x="59" y="14"/>
                  </a:cubicBezTo>
                  <a:cubicBezTo>
                    <a:pt x="47" y="19"/>
                    <a:pt x="38" y="32"/>
                    <a:pt x="27" y="36"/>
                  </a:cubicBezTo>
                  <a:cubicBezTo>
                    <a:pt x="15" y="40"/>
                    <a:pt x="0" y="35"/>
                    <a:pt x="11" y="22"/>
                  </a:cubicBezTo>
                  <a:cubicBezTo>
                    <a:pt x="16" y="16"/>
                    <a:pt x="36" y="14"/>
                    <a:pt x="44" y="11"/>
                  </a:cubicBezTo>
                  <a:cubicBezTo>
                    <a:pt x="57" y="5"/>
                    <a:pt x="65" y="0"/>
                    <a:pt x="80" y="1"/>
                  </a:cubicBezTo>
                  <a:cubicBezTo>
                    <a:pt x="102" y="2"/>
                    <a:pt x="136" y="14"/>
                    <a:pt x="137" y="41"/>
                  </a:cubicBezTo>
                  <a:lnTo>
                    <a:pt x="136" y="35"/>
                  </a:ln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6" name="Freeform 42"/>
            <p:cNvSpPr/>
            <p:nvPr/>
          </p:nvSpPr>
          <p:spPr bwMode="auto">
            <a:xfrm>
              <a:off x="2460" y="483"/>
              <a:ext cx="57" cy="128"/>
            </a:xfrm>
            <a:custGeom>
              <a:avLst/>
              <a:gdLst>
                <a:gd name="T0" fmla="*/ 68 w 82"/>
                <a:gd name="T1" fmla="*/ 21 h 186"/>
                <a:gd name="T2" fmla="*/ 41 w 82"/>
                <a:gd name="T3" fmla="*/ 46 h 186"/>
                <a:gd name="T4" fmla="*/ 41 w 82"/>
                <a:gd name="T5" fmla="*/ 47 h 186"/>
                <a:gd name="T6" fmla="*/ 3 w 82"/>
                <a:gd name="T7" fmla="*/ 181 h 186"/>
                <a:gd name="T8" fmla="*/ 3 w 82"/>
                <a:gd name="T9" fmla="*/ 186 h 186"/>
                <a:gd name="T10" fmla="*/ 4 w 82"/>
                <a:gd name="T11" fmla="*/ 174 h 186"/>
                <a:gd name="T12" fmla="*/ 22 w 82"/>
                <a:gd name="T13" fmla="*/ 113 h 186"/>
                <a:gd name="T14" fmla="*/ 82 w 82"/>
                <a:gd name="T15" fmla="*/ 0 h 186"/>
                <a:gd name="T16" fmla="*/ 68 w 82"/>
                <a:gd name="T17" fmla="*/ 2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86">
                  <a:moveTo>
                    <a:pt x="68" y="21"/>
                  </a:moveTo>
                  <a:cubicBezTo>
                    <a:pt x="60" y="31"/>
                    <a:pt x="51" y="39"/>
                    <a:pt x="41" y="46"/>
                  </a:cubicBezTo>
                  <a:cubicBezTo>
                    <a:pt x="41" y="47"/>
                    <a:pt x="41" y="47"/>
                    <a:pt x="41" y="47"/>
                  </a:cubicBezTo>
                  <a:cubicBezTo>
                    <a:pt x="39" y="79"/>
                    <a:pt x="0" y="141"/>
                    <a:pt x="3" y="181"/>
                  </a:cubicBezTo>
                  <a:cubicBezTo>
                    <a:pt x="3" y="182"/>
                    <a:pt x="3" y="184"/>
                    <a:pt x="3" y="186"/>
                  </a:cubicBezTo>
                  <a:cubicBezTo>
                    <a:pt x="3" y="181"/>
                    <a:pt x="4" y="176"/>
                    <a:pt x="4" y="174"/>
                  </a:cubicBezTo>
                  <a:cubicBezTo>
                    <a:pt x="7" y="153"/>
                    <a:pt x="14" y="132"/>
                    <a:pt x="22" y="113"/>
                  </a:cubicBezTo>
                  <a:cubicBezTo>
                    <a:pt x="38" y="73"/>
                    <a:pt x="62" y="38"/>
                    <a:pt x="82" y="0"/>
                  </a:cubicBezTo>
                  <a:cubicBezTo>
                    <a:pt x="78" y="6"/>
                    <a:pt x="73" y="14"/>
                    <a:pt x="68" y="21"/>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7" name="Freeform 43"/>
            <p:cNvSpPr/>
            <p:nvPr/>
          </p:nvSpPr>
          <p:spPr bwMode="auto">
            <a:xfrm>
              <a:off x="2492" y="378"/>
              <a:ext cx="124" cy="416"/>
            </a:xfrm>
            <a:custGeom>
              <a:avLst/>
              <a:gdLst>
                <a:gd name="T0" fmla="*/ 157 w 180"/>
                <a:gd name="T1" fmla="*/ 240 h 604"/>
                <a:gd name="T2" fmla="*/ 117 w 180"/>
                <a:gd name="T3" fmla="*/ 84 h 604"/>
                <a:gd name="T4" fmla="*/ 6 w 180"/>
                <a:gd name="T5" fmla="*/ 28 h 604"/>
                <a:gd name="T6" fmla="*/ 6 w 180"/>
                <a:gd name="T7" fmla="*/ 28 h 604"/>
                <a:gd name="T8" fmla="*/ 0 w 180"/>
                <a:gd name="T9" fmla="*/ 34 h 604"/>
                <a:gd name="T10" fmla="*/ 57 w 180"/>
                <a:gd name="T11" fmla="*/ 27 h 604"/>
                <a:gd name="T12" fmla="*/ 100 w 180"/>
                <a:gd name="T13" fmla="*/ 73 h 604"/>
                <a:gd name="T14" fmla="*/ 118 w 180"/>
                <a:gd name="T15" fmla="*/ 111 h 604"/>
                <a:gd name="T16" fmla="*/ 124 w 180"/>
                <a:gd name="T17" fmla="*/ 143 h 604"/>
                <a:gd name="T18" fmla="*/ 138 w 180"/>
                <a:gd name="T19" fmla="*/ 179 h 604"/>
                <a:gd name="T20" fmla="*/ 140 w 180"/>
                <a:gd name="T21" fmla="*/ 218 h 604"/>
                <a:gd name="T22" fmla="*/ 164 w 180"/>
                <a:gd name="T23" fmla="*/ 302 h 604"/>
                <a:gd name="T24" fmla="*/ 137 w 180"/>
                <a:gd name="T25" fmla="*/ 278 h 604"/>
                <a:gd name="T26" fmla="*/ 111 w 180"/>
                <a:gd name="T27" fmla="*/ 272 h 604"/>
                <a:gd name="T28" fmla="*/ 137 w 180"/>
                <a:gd name="T29" fmla="*/ 285 h 604"/>
                <a:gd name="T30" fmla="*/ 168 w 180"/>
                <a:gd name="T31" fmla="*/ 315 h 604"/>
                <a:gd name="T32" fmla="*/ 172 w 180"/>
                <a:gd name="T33" fmla="*/ 338 h 604"/>
                <a:gd name="T34" fmla="*/ 173 w 180"/>
                <a:gd name="T35" fmla="*/ 437 h 604"/>
                <a:gd name="T36" fmla="*/ 172 w 180"/>
                <a:gd name="T37" fmla="*/ 465 h 604"/>
                <a:gd name="T38" fmla="*/ 170 w 180"/>
                <a:gd name="T39" fmla="*/ 484 h 604"/>
                <a:gd name="T40" fmla="*/ 166 w 180"/>
                <a:gd name="T41" fmla="*/ 502 h 604"/>
                <a:gd name="T42" fmla="*/ 165 w 180"/>
                <a:gd name="T43" fmla="*/ 515 h 604"/>
                <a:gd name="T44" fmla="*/ 159 w 180"/>
                <a:gd name="T45" fmla="*/ 538 h 604"/>
                <a:gd name="T46" fmla="*/ 164 w 180"/>
                <a:gd name="T47" fmla="*/ 543 h 604"/>
                <a:gd name="T48" fmla="*/ 174 w 180"/>
                <a:gd name="T49" fmla="*/ 603 h 604"/>
                <a:gd name="T50" fmla="*/ 178 w 180"/>
                <a:gd name="T51" fmla="*/ 573 h 604"/>
                <a:gd name="T52" fmla="*/ 173 w 180"/>
                <a:gd name="T53" fmla="*/ 534 h 604"/>
                <a:gd name="T54" fmla="*/ 176 w 180"/>
                <a:gd name="T55" fmla="*/ 455 h 604"/>
                <a:gd name="T56" fmla="*/ 174 w 180"/>
                <a:gd name="T57" fmla="*/ 373 h 604"/>
                <a:gd name="T58" fmla="*/ 170 w 180"/>
                <a:gd name="T59" fmla="*/ 309 h 604"/>
                <a:gd name="T60" fmla="*/ 157 w 180"/>
                <a:gd name="T61" fmla="*/ 24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604">
                  <a:moveTo>
                    <a:pt x="157" y="240"/>
                  </a:moveTo>
                  <a:cubicBezTo>
                    <a:pt x="147" y="189"/>
                    <a:pt x="138" y="132"/>
                    <a:pt x="117" y="84"/>
                  </a:cubicBezTo>
                  <a:cubicBezTo>
                    <a:pt x="96" y="36"/>
                    <a:pt x="52" y="0"/>
                    <a:pt x="6" y="28"/>
                  </a:cubicBezTo>
                  <a:cubicBezTo>
                    <a:pt x="6" y="28"/>
                    <a:pt x="6" y="28"/>
                    <a:pt x="6" y="28"/>
                  </a:cubicBezTo>
                  <a:cubicBezTo>
                    <a:pt x="4" y="30"/>
                    <a:pt x="2" y="32"/>
                    <a:pt x="0" y="34"/>
                  </a:cubicBezTo>
                  <a:cubicBezTo>
                    <a:pt x="26" y="18"/>
                    <a:pt x="41" y="20"/>
                    <a:pt x="57" y="27"/>
                  </a:cubicBezTo>
                  <a:cubicBezTo>
                    <a:pt x="80" y="36"/>
                    <a:pt x="89" y="52"/>
                    <a:pt x="100" y="73"/>
                  </a:cubicBezTo>
                  <a:cubicBezTo>
                    <a:pt x="106" y="83"/>
                    <a:pt x="113" y="99"/>
                    <a:pt x="118" y="111"/>
                  </a:cubicBezTo>
                  <a:cubicBezTo>
                    <a:pt x="122" y="121"/>
                    <a:pt x="120" y="132"/>
                    <a:pt x="124" y="143"/>
                  </a:cubicBezTo>
                  <a:cubicBezTo>
                    <a:pt x="129" y="155"/>
                    <a:pt x="136" y="165"/>
                    <a:pt x="138" y="179"/>
                  </a:cubicBezTo>
                  <a:cubicBezTo>
                    <a:pt x="139" y="192"/>
                    <a:pt x="138" y="205"/>
                    <a:pt x="140" y="218"/>
                  </a:cubicBezTo>
                  <a:cubicBezTo>
                    <a:pt x="146" y="242"/>
                    <a:pt x="166" y="280"/>
                    <a:pt x="164" y="302"/>
                  </a:cubicBezTo>
                  <a:cubicBezTo>
                    <a:pt x="159" y="294"/>
                    <a:pt x="148" y="282"/>
                    <a:pt x="137" y="278"/>
                  </a:cubicBezTo>
                  <a:cubicBezTo>
                    <a:pt x="126" y="274"/>
                    <a:pt x="112" y="266"/>
                    <a:pt x="111" y="272"/>
                  </a:cubicBezTo>
                  <a:cubicBezTo>
                    <a:pt x="112" y="276"/>
                    <a:pt x="131" y="281"/>
                    <a:pt x="137" y="285"/>
                  </a:cubicBezTo>
                  <a:cubicBezTo>
                    <a:pt x="148" y="291"/>
                    <a:pt x="170" y="301"/>
                    <a:pt x="168" y="315"/>
                  </a:cubicBezTo>
                  <a:cubicBezTo>
                    <a:pt x="167" y="321"/>
                    <a:pt x="173" y="331"/>
                    <a:pt x="172" y="338"/>
                  </a:cubicBezTo>
                  <a:cubicBezTo>
                    <a:pt x="171" y="386"/>
                    <a:pt x="173" y="432"/>
                    <a:pt x="173" y="437"/>
                  </a:cubicBezTo>
                  <a:cubicBezTo>
                    <a:pt x="173" y="443"/>
                    <a:pt x="172" y="458"/>
                    <a:pt x="172" y="465"/>
                  </a:cubicBezTo>
                  <a:cubicBezTo>
                    <a:pt x="172" y="472"/>
                    <a:pt x="173" y="478"/>
                    <a:pt x="170" y="484"/>
                  </a:cubicBezTo>
                  <a:cubicBezTo>
                    <a:pt x="167" y="491"/>
                    <a:pt x="166" y="494"/>
                    <a:pt x="166" y="502"/>
                  </a:cubicBezTo>
                  <a:cubicBezTo>
                    <a:pt x="166" y="509"/>
                    <a:pt x="167" y="508"/>
                    <a:pt x="165" y="515"/>
                  </a:cubicBezTo>
                  <a:cubicBezTo>
                    <a:pt x="163" y="523"/>
                    <a:pt x="163" y="532"/>
                    <a:pt x="159" y="538"/>
                  </a:cubicBezTo>
                  <a:cubicBezTo>
                    <a:pt x="154" y="544"/>
                    <a:pt x="159" y="553"/>
                    <a:pt x="164" y="543"/>
                  </a:cubicBezTo>
                  <a:cubicBezTo>
                    <a:pt x="175" y="529"/>
                    <a:pt x="165" y="600"/>
                    <a:pt x="174" y="603"/>
                  </a:cubicBezTo>
                  <a:cubicBezTo>
                    <a:pt x="178" y="604"/>
                    <a:pt x="178" y="576"/>
                    <a:pt x="178" y="573"/>
                  </a:cubicBezTo>
                  <a:cubicBezTo>
                    <a:pt x="178" y="559"/>
                    <a:pt x="175" y="547"/>
                    <a:pt x="173" y="534"/>
                  </a:cubicBezTo>
                  <a:cubicBezTo>
                    <a:pt x="169" y="508"/>
                    <a:pt x="174" y="481"/>
                    <a:pt x="176" y="455"/>
                  </a:cubicBezTo>
                  <a:cubicBezTo>
                    <a:pt x="177" y="431"/>
                    <a:pt x="173" y="398"/>
                    <a:pt x="174" y="373"/>
                  </a:cubicBezTo>
                  <a:cubicBezTo>
                    <a:pt x="174" y="350"/>
                    <a:pt x="180" y="340"/>
                    <a:pt x="170" y="309"/>
                  </a:cubicBezTo>
                  <a:cubicBezTo>
                    <a:pt x="163" y="285"/>
                    <a:pt x="162" y="264"/>
                    <a:pt x="157" y="240"/>
                  </a:cubicBezTo>
                  <a:close/>
                </a:path>
              </a:pathLst>
            </a:custGeom>
            <a:solidFill>
              <a:srgbClr val="96573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8" name="Freeform 44"/>
            <p:cNvSpPr/>
            <p:nvPr/>
          </p:nvSpPr>
          <p:spPr bwMode="auto">
            <a:xfrm>
              <a:off x="2447" y="-25"/>
              <a:ext cx="121" cy="435"/>
            </a:xfrm>
            <a:custGeom>
              <a:avLst/>
              <a:gdLst>
                <a:gd name="T0" fmla="*/ 74 w 175"/>
                <a:gd name="T1" fmla="*/ 335 h 632"/>
                <a:gd name="T2" fmla="*/ 37 w 175"/>
                <a:gd name="T3" fmla="*/ 206 h 632"/>
                <a:gd name="T4" fmla="*/ 15 w 175"/>
                <a:gd name="T5" fmla="*/ 73 h 632"/>
                <a:gd name="T6" fmla="*/ 34 w 175"/>
                <a:gd name="T7" fmla="*/ 0 h 632"/>
                <a:gd name="T8" fmla="*/ 27 w 175"/>
                <a:gd name="T9" fmla="*/ 186 h 632"/>
                <a:gd name="T10" fmla="*/ 69 w 175"/>
                <a:gd name="T11" fmla="*/ 349 h 632"/>
                <a:gd name="T12" fmla="*/ 148 w 175"/>
                <a:gd name="T13" fmla="*/ 562 h 632"/>
                <a:gd name="T14" fmla="*/ 175 w 175"/>
                <a:gd name="T15" fmla="*/ 632 h 632"/>
                <a:gd name="T16" fmla="*/ 175 w 175"/>
                <a:gd name="T17" fmla="*/ 632 h 632"/>
                <a:gd name="T18" fmla="*/ 109 w 175"/>
                <a:gd name="T19" fmla="*/ 456 h 632"/>
                <a:gd name="T20" fmla="*/ 74 w 175"/>
                <a:gd name="T21" fmla="*/ 33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632">
                  <a:moveTo>
                    <a:pt x="74" y="335"/>
                  </a:moveTo>
                  <a:cubicBezTo>
                    <a:pt x="66" y="291"/>
                    <a:pt x="46" y="250"/>
                    <a:pt x="37" y="206"/>
                  </a:cubicBezTo>
                  <a:cubicBezTo>
                    <a:pt x="28" y="162"/>
                    <a:pt x="15" y="118"/>
                    <a:pt x="15" y="73"/>
                  </a:cubicBezTo>
                  <a:cubicBezTo>
                    <a:pt x="15" y="46"/>
                    <a:pt x="22" y="21"/>
                    <a:pt x="34" y="0"/>
                  </a:cubicBezTo>
                  <a:cubicBezTo>
                    <a:pt x="0" y="36"/>
                    <a:pt x="10" y="89"/>
                    <a:pt x="27" y="186"/>
                  </a:cubicBezTo>
                  <a:cubicBezTo>
                    <a:pt x="36" y="238"/>
                    <a:pt x="50" y="271"/>
                    <a:pt x="69" y="349"/>
                  </a:cubicBezTo>
                  <a:cubicBezTo>
                    <a:pt x="88" y="426"/>
                    <a:pt x="121" y="495"/>
                    <a:pt x="148" y="562"/>
                  </a:cubicBezTo>
                  <a:cubicBezTo>
                    <a:pt x="156" y="579"/>
                    <a:pt x="165" y="605"/>
                    <a:pt x="175" y="632"/>
                  </a:cubicBezTo>
                  <a:cubicBezTo>
                    <a:pt x="175" y="632"/>
                    <a:pt x="175" y="632"/>
                    <a:pt x="175" y="632"/>
                  </a:cubicBezTo>
                  <a:cubicBezTo>
                    <a:pt x="169" y="606"/>
                    <a:pt x="122" y="487"/>
                    <a:pt x="109" y="456"/>
                  </a:cubicBezTo>
                  <a:cubicBezTo>
                    <a:pt x="91" y="416"/>
                    <a:pt x="82" y="378"/>
                    <a:pt x="74" y="335"/>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9" name="Freeform 45"/>
            <p:cNvSpPr/>
            <p:nvPr/>
          </p:nvSpPr>
          <p:spPr bwMode="auto">
            <a:xfrm>
              <a:off x="2683" y="319"/>
              <a:ext cx="150" cy="120"/>
            </a:xfrm>
            <a:custGeom>
              <a:avLst/>
              <a:gdLst>
                <a:gd name="T0" fmla="*/ 218 w 218"/>
                <a:gd name="T1" fmla="*/ 120 h 174"/>
                <a:gd name="T2" fmla="*/ 128 w 218"/>
                <a:gd name="T3" fmla="*/ 163 h 174"/>
                <a:gd name="T4" fmla="*/ 0 w 218"/>
                <a:gd name="T5" fmla="*/ 0 h 174"/>
                <a:gd name="T6" fmla="*/ 135 w 218"/>
                <a:gd name="T7" fmla="*/ 170 h 174"/>
                <a:gd name="T8" fmla="*/ 199 w 218"/>
                <a:gd name="T9" fmla="*/ 138 h 174"/>
                <a:gd name="T10" fmla="*/ 218 w 218"/>
                <a:gd name="T11" fmla="*/ 120 h 174"/>
              </a:gdLst>
              <a:ahLst/>
              <a:cxnLst>
                <a:cxn ang="0">
                  <a:pos x="T0" y="T1"/>
                </a:cxn>
                <a:cxn ang="0">
                  <a:pos x="T2" y="T3"/>
                </a:cxn>
                <a:cxn ang="0">
                  <a:pos x="T4" y="T5"/>
                </a:cxn>
                <a:cxn ang="0">
                  <a:pos x="T6" y="T7"/>
                </a:cxn>
                <a:cxn ang="0">
                  <a:pos x="T8" y="T9"/>
                </a:cxn>
                <a:cxn ang="0">
                  <a:pos x="T10" y="T11"/>
                </a:cxn>
              </a:cxnLst>
              <a:rect l="0" t="0" r="r" b="b"/>
              <a:pathLst>
                <a:path w="218" h="174">
                  <a:moveTo>
                    <a:pt x="218" y="120"/>
                  </a:moveTo>
                  <a:cubicBezTo>
                    <a:pt x="192" y="136"/>
                    <a:pt x="167" y="174"/>
                    <a:pt x="128" y="163"/>
                  </a:cubicBezTo>
                  <a:cubicBezTo>
                    <a:pt x="87" y="151"/>
                    <a:pt x="27" y="98"/>
                    <a:pt x="0" y="0"/>
                  </a:cubicBezTo>
                  <a:cubicBezTo>
                    <a:pt x="14" y="76"/>
                    <a:pt x="86" y="172"/>
                    <a:pt x="135" y="170"/>
                  </a:cubicBezTo>
                  <a:cubicBezTo>
                    <a:pt x="160" y="169"/>
                    <a:pt x="181" y="154"/>
                    <a:pt x="199" y="138"/>
                  </a:cubicBezTo>
                  <a:cubicBezTo>
                    <a:pt x="201" y="136"/>
                    <a:pt x="210" y="128"/>
                    <a:pt x="218" y="120"/>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0" name="Freeform 46"/>
            <p:cNvSpPr/>
            <p:nvPr/>
          </p:nvSpPr>
          <p:spPr bwMode="auto">
            <a:xfrm>
              <a:off x="3031" y="442"/>
              <a:ext cx="85" cy="38"/>
            </a:xfrm>
            <a:custGeom>
              <a:avLst/>
              <a:gdLst>
                <a:gd name="T0" fmla="*/ 89 w 123"/>
                <a:gd name="T1" fmla="*/ 54 h 56"/>
                <a:gd name="T2" fmla="*/ 123 w 123"/>
                <a:gd name="T3" fmla="*/ 36 h 56"/>
                <a:gd name="T4" fmla="*/ 72 w 123"/>
                <a:gd name="T5" fmla="*/ 43 h 56"/>
                <a:gd name="T6" fmla="*/ 0 w 123"/>
                <a:gd name="T7" fmla="*/ 0 h 56"/>
                <a:gd name="T8" fmla="*/ 43 w 123"/>
                <a:gd name="T9" fmla="*/ 40 h 56"/>
                <a:gd name="T10" fmla="*/ 89 w 123"/>
                <a:gd name="T11" fmla="*/ 54 h 56"/>
              </a:gdLst>
              <a:ahLst/>
              <a:cxnLst>
                <a:cxn ang="0">
                  <a:pos x="T0" y="T1"/>
                </a:cxn>
                <a:cxn ang="0">
                  <a:pos x="T2" y="T3"/>
                </a:cxn>
                <a:cxn ang="0">
                  <a:pos x="T4" y="T5"/>
                </a:cxn>
                <a:cxn ang="0">
                  <a:pos x="T6" y="T7"/>
                </a:cxn>
                <a:cxn ang="0">
                  <a:pos x="T8" y="T9"/>
                </a:cxn>
                <a:cxn ang="0">
                  <a:pos x="T10" y="T11"/>
                </a:cxn>
              </a:cxnLst>
              <a:rect l="0" t="0" r="r" b="b"/>
              <a:pathLst>
                <a:path w="123" h="56">
                  <a:moveTo>
                    <a:pt x="89" y="54"/>
                  </a:moveTo>
                  <a:cubicBezTo>
                    <a:pt x="100" y="52"/>
                    <a:pt x="113" y="44"/>
                    <a:pt x="123" y="36"/>
                  </a:cubicBezTo>
                  <a:cubicBezTo>
                    <a:pt x="104" y="40"/>
                    <a:pt x="93" y="51"/>
                    <a:pt x="72" y="43"/>
                  </a:cubicBezTo>
                  <a:cubicBezTo>
                    <a:pt x="36" y="28"/>
                    <a:pt x="20" y="12"/>
                    <a:pt x="0" y="0"/>
                  </a:cubicBezTo>
                  <a:cubicBezTo>
                    <a:pt x="13" y="13"/>
                    <a:pt x="23" y="25"/>
                    <a:pt x="43" y="40"/>
                  </a:cubicBezTo>
                  <a:cubicBezTo>
                    <a:pt x="56" y="50"/>
                    <a:pt x="71" y="56"/>
                    <a:pt x="89" y="54"/>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1" name="Freeform 47"/>
            <p:cNvSpPr/>
            <p:nvPr/>
          </p:nvSpPr>
          <p:spPr bwMode="auto">
            <a:xfrm>
              <a:off x="2920" y="433"/>
              <a:ext cx="52" cy="25"/>
            </a:xfrm>
            <a:custGeom>
              <a:avLst/>
              <a:gdLst>
                <a:gd name="T0" fmla="*/ 75 w 75"/>
                <a:gd name="T1" fmla="*/ 8 h 36"/>
                <a:gd name="T2" fmla="*/ 30 w 75"/>
                <a:gd name="T3" fmla="*/ 15 h 36"/>
                <a:gd name="T4" fmla="*/ 0 w 75"/>
                <a:gd name="T5" fmla="*/ 0 h 36"/>
                <a:gd name="T6" fmla="*/ 75 w 75"/>
                <a:gd name="T7" fmla="*/ 8 h 36"/>
              </a:gdLst>
              <a:ahLst/>
              <a:cxnLst>
                <a:cxn ang="0">
                  <a:pos x="T0" y="T1"/>
                </a:cxn>
                <a:cxn ang="0">
                  <a:pos x="T2" y="T3"/>
                </a:cxn>
                <a:cxn ang="0">
                  <a:pos x="T4" y="T5"/>
                </a:cxn>
                <a:cxn ang="0">
                  <a:pos x="T6" y="T7"/>
                </a:cxn>
              </a:cxnLst>
              <a:rect l="0" t="0" r="r" b="b"/>
              <a:pathLst>
                <a:path w="75" h="36">
                  <a:moveTo>
                    <a:pt x="75" y="8"/>
                  </a:moveTo>
                  <a:cubicBezTo>
                    <a:pt x="65" y="14"/>
                    <a:pt x="54" y="20"/>
                    <a:pt x="30" y="15"/>
                  </a:cubicBezTo>
                  <a:cubicBezTo>
                    <a:pt x="18" y="12"/>
                    <a:pt x="8" y="7"/>
                    <a:pt x="0" y="0"/>
                  </a:cubicBezTo>
                  <a:cubicBezTo>
                    <a:pt x="30" y="27"/>
                    <a:pt x="57" y="36"/>
                    <a:pt x="75" y="8"/>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2" name="Freeform 48"/>
            <p:cNvSpPr>
              <a:spLocks noEditPoints="1"/>
            </p:cNvSpPr>
            <p:nvPr/>
          </p:nvSpPr>
          <p:spPr bwMode="auto">
            <a:xfrm>
              <a:off x="2463" y="563"/>
              <a:ext cx="703" cy="1409"/>
            </a:xfrm>
            <a:custGeom>
              <a:avLst/>
              <a:gdLst>
                <a:gd name="T0" fmla="*/ 40 w 1020"/>
                <a:gd name="T1" fmla="*/ 28 h 2046"/>
                <a:gd name="T2" fmla="*/ 22 w 1020"/>
                <a:gd name="T3" fmla="*/ 60 h 2046"/>
                <a:gd name="T4" fmla="*/ 4 w 1020"/>
                <a:gd name="T5" fmla="*/ 79 h 2046"/>
                <a:gd name="T6" fmla="*/ 0 w 1020"/>
                <a:gd name="T7" fmla="*/ 76 h 2046"/>
                <a:gd name="T8" fmla="*/ 94 w 1020"/>
                <a:gd name="T9" fmla="*/ 276 h 2046"/>
                <a:gd name="T10" fmla="*/ 132 w 1020"/>
                <a:gd name="T11" fmla="*/ 413 h 2046"/>
                <a:gd name="T12" fmla="*/ 359 w 1020"/>
                <a:gd name="T13" fmla="*/ 716 h 2046"/>
                <a:gd name="T14" fmla="*/ 456 w 1020"/>
                <a:gd name="T15" fmla="*/ 795 h 2046"/>
                <a:gd name="T16" fmla="*/ 596 w 1020"/>
                <a:gd name="T17" fmla="*/ 1042 h 2046"/>
                <a:gd name="T18" fmla="*/ 899 w 1020"/>
                <a:gd name="T19" fmla="*/ 1774 h 2046"/>
                <a:gd name="T20" fmla="*/ 994 w 1020"/>
                <a:gd name="T21" fmla="*/ 2046 h 2046"/>
                <a:gd name="T22" fmla="*/ 1020 w 1020"/>
                <a:gd name="T23" fmla="*/ 2022 h 2046"/>
                <a:gd name="T24" fmla="*/ 1004 w 1020"/>
                <a:gd name="T25" fmla="*/ 1971 h 2046"/>
                <a:gd name="T26" fmla="*/ 944 w 1020"/>
                <a:gd name="T27" fmla="*/ 1830 h 2046"/>
                <a:gd name="T28" fmla="*/ 840 w 1020"/>
                <a:gd name="T29" fmla="*/ 1606 h 2046"/>
                <a:gd name="T30" fmla="*/ 763 w 1020"/>
                <a:gd name="T31" fmla="*/ 1392 h 2046"/>
                <a:gd name="T32" fmla="*/ 666 w 1020"/>
                <a:gd name="T33" fmla="*/ 1180 h 2046"/>
                <a:gd name="T34" fmla="*/ 588 w 1020"/>
                <a:gd name="T35" fmla="*/ 975 h 2046"/>
                <a:gd name="T36" fmla="*/ 405 w 1020"/>
                <a:gd name="T37" fmla="*/ 742 h 2046"/>
                <a:gd name="T38" fmla="*/ 326 w 1020"/>
                <a:gd name="T39" fmla="*/ 671 h 2046"/>
                <a:gd name="T40" fmla="*/ 126 w 1020"/>
                <a:gd name="T41" fmla="*/ 380 h 2046"/>
                <a:gd name="T42" fmla="*/ 103 w 1020"/>
                <a:gd name="T43" fmla="*/ 281 h 2046"/>
                <a:gd name="T44" fmla="*/ 62 w 1020"/>
                <a:gd name="T45" fmla="*/ 200 h 2046"/>
                <a:gd name="T46" fmla="*/ 44 w 1020"/>
                <a:gd name="T47" fmla="*/ 159 h 2046"/>
                <a:gd name="T48" fmla="*/ 32 w 1020"/>
                <a:gd name="T49" fmla="*/ 123 h 2046"/>
                <a:gd name="T50" fmla="*/ 43 w 1020"/>
                <a:gd name="T51" fmla="*/ 87 h 2046"/>
                <a:gd name="T52" fmla="*/ 21 w 1020"/>
                <a:gd name="T53" fmla="*/ 118 h 2046"/>
                <a:gd name="T54" fmla="*/ 15 w 1020"/>
                <a:gd name="T55" fmla="*/ 104 h 2046"/>
                <a:gd name="T56" fmla="*/ 16 w 1020"/>
                <a:gd name="T57" fmla="*/ 89 h 2046"/>
                <a:gd name="T58" fmla="*/ 32 w 1020"/>
                <a:gd name="T59" fmla="*/ 59 h 2046"/>
                <a:gd name="T60" fmla="*/ 47 w 1020"/>
                <a:gd name="T61" fmla="*/ 30 h 2046"/>
                <a:gd name="T62" fmla="*/ 65 w 1020"/>
                <a:gd name="T63" fmla="*/ 0 h 2046"/>
                <a:gd name="T64" fmla="*/ 40 w 1020"/>
                <a:gd name="T65" fmla="*/ 28 h 2046"/>
                <a:gd name="T66" fmla="*/ 344 w 1020"/>
                <a:gd name="T67" fmla="*/ 695 h 2046"/>
                <a:gd name="T68" fmla="*/ 346 w 1020"/>
                <a:gd name="T69" fmla="*/ 697 h 2046"/>
                <a:gd name="T70" fmla="*/ 342 w 1020"/>
                <a:gd name="T71" fmla="*/ 692 h 2046"/>
                <a:gd name="T72" fmla="*/ 344 w 1020"/>
                <a:gd name="T73" fmla="*/ 69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0" h="2046">
                  <a:moveTo>
                    <a:pt x="40" y="28"/>
                  </a:moveTo>
                  <a:cubicBezTo>
                    <a:pt x="33" y="38"/>
                    <a:pt x="28" y="49"/>
                    <a:pt x="22" y="60"/>
                  </a:cubicBezTo>
                  <a:cubicBezTo>
                    <a:pt x="20" y="64"/>
                    <a:pt x="11" y="80"/>
                    <a:pt x="4" y="79"/>
                  </a:cubicBezTo>
                  <a:cubicBezTo>
                    <a:pt x="2" y="79"/>
                    <a:pt x="1" y="78"/>
                    <a:pt x="0" y="76"/>
                  </a:cubicBezTo>
                  <a:cubicBezTo>
                    <a:pt x="13" y="138"/>
                    <a:pt x="90" y="256"/>
                    <a:pt x="94" y="276"/>
                  </a:cubicBezTo>
                  <a:cubicBezTo>
                    <a:pt x="99" y="298"/>
                    <a:pt x="112" y="385"/>
                    <a:pt x="132" y="413"/>
                  </a:cubicBezTo>
                  <a:cubicBezTo>
                    <a:pt x="158" y="452"/>
                    <a:pt x="303" y="666"/>
                    <a:pt x="359" y="716"/>
                  </a:cubicBezTo>
                  <a:cubicBezTo>
                    <a:pt x="390" y="753"/>
                    <a:pt x="430" y="773"/>
                    <a:pt x="456" y="795"/>
                  </a:cubicBezTo>
                  <a:cubicBezTo>
                    <a:pt x="487" y="820"/>
                    <a:pt x="546" y="917"/>
                    <a:pt x="596" y="1042"/>
                  </a:cubicBezTo>
                  <a:cubicBezTo>
                    <a:pt x="646" y="1166"/>
                    <a:pt x="899" y="1774"/>
                    <a:pt x="899" y="1774"/>
                  </a:cubicBezTo>
                  <a:cubicBezTo>
                    <a:pt x="936" y="1865"/>
                    <a:pt x="971" y="1983"/>
                    <a:pt x="994" y="2046"/>
                  </a:cubicBezTo>
                  <a:cubicBezTo>
                    <a:pt x="1000" y="2041"/>
                    <a:pt x="1009" y="2033"/>
                    <a:pt x="1020" y="2022"/>
                  </a:cubicBezTo>
                  <a:cubicBezTo>
                    <a:pt x="1016" y="2002"/>
                    <a:pt x="1007" y="1980"/>
                    <a:pt x="1004" y="1971"/>
                  </a:cubicBezTo>
                  <a:cubicBezTo>
                    <a:pt x="988" y="1923"/>
                    <a:pt x="966" y="1876"/>
                    <a:pt x="944" y="1830"/>
                  </a:cubicBezTo>
                  <a:cubicBezTo>
                    <a:pt x="908" y="1756"/>
                    <a:pt x="868" y="1684"/>
                    <a:pt x="840" y="1606"/>
                  </a:cubicBezTo>
                  <a:cubicBezTo>
                    <a:pt x="814" y="1534"/>
                    <a:pt x="793" y="1462"/>
                    <a:pt x="763" y="1392"/>
                  </a:cubicBezTo>
                  <a:cubicBezTo>
                    <a:pt x="733" y="1320"/>
                    <a:pt x="696" y="1252"/>
                    <a:pt x="666" y="1180"/>
                  </a:cubicBezTo>
                  <a:cubicBezTo>
                    <a:pt x="638" y="1113"/>
                    <a:pt x="619" y="1042"/>
                    <a:pt x="588" y="975"/>
                  </a:cubicBezTo>
                  <a:cubicBezTo>
                    <a:pt x="520" y="827"/>
                    <a:pt x="489" y="792"/>
                    <a:pt x="405" y="742"/>
                  </a:cubicBezTo>
                  <a:cubicBezTo>
                    <a:pt x="375" y="724"/>
                    <a:pt x="352" y="703"/>
                    <a:pt x="326" y="671"/>
                  </a:cubicBezTo>
                  <a:cubicBezTo>
                    <a:pt x="227" y="545"/>
                    <a:pt x="129" y="394"/>
                    <a:pt x="126" y="380"/>
                  </a:cubicBezTo>
                  <a:cubicBezTo>
                    <a:pt x="119" y="347"/>
                    <a:pt x="115" y="313"/>
                    <a:pt x="103" y="281"/>
                  </a:cubicBezTo>
                  <a:cubicBezTo>
                    <a:pt x="93" y="252"/>
                    <a:pt x="74" y="228"/>
                    <a:pt x="62" y="200"/>
                  </a:cubicBezTo>
                  <a:cubicBezTo>
                    <a:pt x="55" y="187"/>
                    <a:pt x="51" y="172"/>
                    <a:pt x="44" y="159"/>
                  </a:cubicBezTo>
                  <a:cubicBezTo>
                    <a:pt x="37" y="147"/>
                    <a:pt x="28" y="137"/>
                    <a:pt x="32" y="123"/>
                  </a:cubicBezTo>
                  <a:cubicBezTo>
                    <a:pt x="33" y="116"/>
                    <a:pt x="49" y="93"/>
                    <a:pt x="43" y="87"/>
                  </a:cubicBezTo>
                  <a:cubicBezTo>
                    <a:pt x="34" y="78"/>
                    <a:pt x="22" y="114"/>
                    <a:pt x="21" y="118"/>
                  </a:cubicBezTo>
                  <a:cubicBezTo>
                    <a:pt x="18" y="116"/>
                    <a:pt x="16" y="107"/>
                    <a:pt x="15" y="104"/>
                  </a:cubicBezTo>
                  <a:cubicBezTo>
                    <a:pt x="13" y="98"/>
                    <a:pt x="14" y="94"/>
                    <a:pt x="16" y="89"/>
                  </a:cubicBezTo>
                  <a:cubicBezTo>
                    <a:pt x="20" y="78"/>
                    <a:pt x="26" y="68"/>
                    <a:pt x="32" y="59"/>
                  </a:cubicBezTo>
                  <a:cubicBezTo>
                    <a:pt x="37" y="50"/>
                    <a:pt x="40" y="39"/>
                    <a:pt x="47" y="30"/>
                  </a:cubicBezTo>
                  <a:cubicBezTo>
                    <a:pt x="52" y="24"/>
                    <a:pt x="71" y="9"/>
                    <a:pt x="65" y="0"/>
                  </a:cubicBezTo>
                  <a:cubicBezTo>
                    <a:pt x="56" y="9"/>
                    <a:pt x="47" y="18"/>
                    <a:pt x="40" y="28"/>
                  </a:cubicBezTo>
                  <a:close/>
                  <a:moveTo>
                    <a:pt x="344" y="695"/>
                  </a:moveTo>
                  <a:cubicBezTo>
                    <a:pt x="345" y="695"/>
                    <a:pt x="345" y="696"/>
                    <a:pt x="346" y="697"/>
                  </a:cubicBezTo>
                  <a:cubicBezTo>
                    <a:pt x="344" y="695"/>
                    <a:pt x="343" y="694"/>
                    <a:pt x="342" y="692"/>
                  </a:cubicBezTo>
                  <a:cubicBezTo>
                    <a:pt x="343" y="693"/>
                    <a:pt x="343" y="694"/>
                    <a:pt x="344" y="695"/>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3" name="Freeform 49"/>
            <p:cNvSpPr/>
            <p:nvPr/>
          </p:nvSpPr>
          <p:spPr bwMode="auto">
            <a:xfrm>
              <a:off x="2479" y="30"/>
              <a:ext cx="92" cy="68"/>
            </a:xfrm>
            <a:custGeom>
              <a:avLst/>
              <a:gdLst>
                <a:gd name="T0" fmla="*/ 1 w 134"/>
                <a:gd name="T1" fmla="*/ 42 h 98"/>
                <a:gd name="T2" fmla="*/ 65 w 134"/>
                <a:gd name="T3" fmla="*/ 49 h 98"/>
                <a:gd name="T4" fmla="*/ 115 w 134"/>
                <a:gd name="T5" fmla="*/ 0 h 98"/>
                <a:gd name="T6" fmla="*/ 127 w 134"/>
                <a:gd name="T7" fmla="*/ 36 h 98"/>
                <a:gd name="T8" fmla="*/ 134 w 134"/>
                <a:gd name="T9" fmla="*/ 59 h 98"/>
                <a:gd name="T10" fmla="*/ 78 w 134"/>
                <a:gd name="T11" fmla="*/ 58 h 98"/>
                <a:gd name="T12" fmla="*/ 25 w 134"/>
                <a:gd name="T13" fmla="*/ 98 h 98"/>
                <a:gd name="T14" fmla="*/ 8 w 134"/>
                <a:gd name="T15" fmla="*/ 76 h 98"/>
                <a:gd name="T16" fmla="*/ 1 w 134"/>
                <a:gd name="T17"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98">
                  <a:moveTo>
                    <a:pt x="1" y="42"/>
                  </a:moveTo>
                  <a:cubicBezTo>
                    <a:pt x="5" y="48"/>
                    <a:pt x="44" y="58"/>
                    <a:pt x="65" y="49"/>
                  </a:cubicBezTo>
                  <a:cubicBezTo>
                    <a:pt x="76" y="44"/>
                    <a:pt x="122" y="29"/>
                    <a:pt x="115" y="0"/>
                  </a:cubicBezTo>
                  <a:cubicBezTo>
                    <a:pt x="115" y="5"/>
                    <a:pt x="124" y="26"/>
                    <a:pt x="127" y="36"/>
                  </a:cubicBezTo>
                  <a:cubicBezTo>
                    <a:pt x="129" y="44"/>
                    <a:pt x="131" y="51"/>
                    <a:pt x="134" y="59"/>
                  </a:cubicBezTo>
                  <a:cubicBezTo>
                    <a:pt x="127" y="48"/>
                    <a:pt x="87" y="54"/>
                    <a:pt x="78" y="58"/>
                  </a:cubicBezTo>
                  <a:cubicBezTo>
                    <a:pt x="63" y="64"/>
                    <a:pt x="23" y="88"/>
                    <a:pt x="25" y="98"/>
                  </a:cubicBezTo>
                  <a:cubicBezTo>
                    <a:pt x="26" y="89"/>
                    <a:pt x="13" y="82"/>
                    <a:pt x="8" y="76"/>
                  </a:cubicBezTo>
                  <a:cubicBezTo>
                    <a:pt x="3" y="68"/>
                    <a:pt x="0" y="55"/>
                    <a:pt x="1" y="42"/>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4" name="Freeform 50"/>
            <p:cNvSpPr/>
            <p:nvPr/>
          </p:nvSpPr>
          <p:spPr bwMode="auto">
            <a:xfrm>
              <a:off x="2488" y="110"/>
              <a:ext cx="87" cy="35"/>
            </a:xfrm>
            <a:custGeom>
              <a:avLst/>
              <a:gdLst>
                <a:gd name="T0" fmla="*/ 125 w 125"/>
                <a:gd name="T1" fmla="*/ 1 h 50"/>
                <a:gd name="T2" fmla="*/ 33 w 125"/>
                <a:gd name="T3" fmla="*/ 20 h 50"/>
                <a:gd name="T4" fmla="*/ 29 w 125"/>
                <a:gd name="T5" fmla="*/ 50 h 50"/>
                <a:gd name="T6" fmla="*/ 87 w 125"/>
                <a:gd name="T7" fmla="*/ 38 h 50"/>
                <a:gd name="T8" fmla="*/ 124 w 125"/>
                <a:gd name="T9" fmla="*/ 0 h 50"/>
                <a:gd name="T10" fmla="*/ 125 w 125"/>
                <a:gd name="T11" fmla="*/ 1 h 50"/>
              </a:gdLst>
              <a:ahLst/>
              <a:cxnLst>
                <a:cxn ang="0">
                  <a:pos x="T0" y="T1"/>
                </a:cxn>
                <a:cxn ang="0">
                  <a:pos x="T2" y="T3"/>
                </a:cxn>
                <a:cxn ang="0">
                  <a:pos x="T4" y="T5"/>
                </a:cxn>
                <a:cxn ang="0">
                  <a:pos x="T6" y="T7"/>
                </a:cxn>
                <a:cxn ang="0">
                  <a:pos x="T8" y="T9"/>
                </a:cxn>
                <a:cxn ang="0">
                  <a:pos x="T10" y="T11"/>
                </a:cxn>
              </a:cxnLst>
              <a:rect l="0" t="0" r="r" b="b"/>
              <a:pathLst>
                <a:path w="125" h="50">
                  <a:moveTo>
                    <a:pt x="125" y="1"/>
                  </a:moveTo>
                  <a:cubicBezTo>
                    <a:pt x="94" y="9"/>
                    <a:pt x="62" y="5"/>
                    <a:pt x="33" y="20"/>
                  </a:cubicBezTo>
                  <a:cubicBezTo>
                    <a:pt x="17" y="29"/>
                    <a:pt x="0" y="49"/>
                    <a:pt x="29" y="50"/>
                  </a:cubicBezTo>
                  <a:cubicBezTo>
                    <a:pt x="48" y="50"/>
                    <a:pt x="69" y="45"/>
                    <a:pt x="87" y="38"/>
                  </a:cubicBezTo>
                  <a:cubicBezTo>
                    <a:pt x="106" y="32"/>
                    <a:pt x="124" y="22"/>
                    <a:pt x="124" y="0"/>
                  </a:cubicBezTo>
                  <a:lnTo>
                    <a:pt x="125" y="1"/>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5" name="Freeform 51"/>
            <p:cNvSpPr/>
            <p:nvPr/>
          </p:nvSpPr>
          <p:spPr bwMode="auto">
            <a:xfrm>
              <a:off x="2521" y="196"/>
              <a:ext cx="118" cy="40"/>
            </a:xfrm>
            <a:custGeom>
              <a:avLst/>
              <a:gdLst>
                <a:gd name="T0" fmla="*/ 164 w 171"/>
                <a:gd name="T1" fmla="*/ 51 h 58"/>
                <a:gd name="T2" fmla="*/ 86 w 171"/>
                <a:gd name="T3" fmla="*/ 17 h 58"/>
                <a:gd name="T4" fmla="*/ 54 w 171"/>
                <a:gd name="T5" fmla="*/ 28 h 58"/>
                <a:gd name="T6" fmla="*/ 18 w 171"/>
                <a:gd name="T7" fmla="*/ 47 h 58"/>
                <a:gd name="T8" fmla="*/ 2 w 171"/>
                <a:gd name="T9" fmla="*/ 45 h 58"/>
                <a:gd name="T10" fmla="*/ 32 w 171"/>
                <a:gd name="T11" fmla="*/ 14 h 58"/>
                <a:gd name="T12" fmla="*/ 72 w 171"/>
                <a:gd name="T13" fmla="*/ 6 h 58"/>
                <a:gd name="T14" fmla="*/ 107 w 171"/>
                <a:gd name="T15" fmla="*/ 1 h 58"/>
                <a:gd name="T16" fmla="*/ 171 w 171"/>
                <a:gd name="T17" fmla="*/ 54 h 58"/>
                <a:gd name="T18" fmla="*/ 164 w 171"/>
                <a:gd name="T19"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58">
                  <a:moveTo>
                    <a:pt x="164" y="51"/>
                  </a:moveTo>
                  <a:cubicBezTo>
                    <a:pt x="136" y="23"/>
                    <a:pt x="115" y="13"/>
                    <a:pt x="86" y="17"/>
                  </a:cubicBezTo>
                  <a:cubicBezTo>
                    <a:pt x="75" y="18"/>
                    <a:pt x="64" y="25"/>
                    <a:pt x="54" y="28"/>
                  </a:cubicBezTo>
                  <a:cubicBezTo>
                    <a:pt x="40" y="31"/>
                    <a:pt x="30" y="40"/>
                    <a:pt x="18" y="47"/>
                  </a:cubicBezTo>
                  <a:cubicBezTo>
                    <a:pt x="10" y="52"/>
                    <a:pt x="0" y="58"/>
                    <a:pt x="2" y="45"/>
                  </a:cubicBezTo>
                  <a:cubicBezTo>
                    <a:pt x="3" y="31"/>
                    <a:pt x="21" y="19"/>
                    <a:pt x="32" y="14"/>
                  </a:cubicBezTo>
                  <a:cubicBezTo>
                    <a:pt x="44" y="8"/>
                    <a:pt x="58" y="9"/>
                    <a:pt x="72" y="6"/>
                  </a:cubicBezTo>
                  <a:cubicBezTo>
                    <a:pt x="83" y="4"/>
                    <a:pt x="95" y="0"/>
                    <a:pt x="107" y="1"/>
                  </a:cubicBezTo>
                  <a:cubicBezTo>
                    <a:pt x="134" y="3"/>
                    <a:pt x="158" y="31"/>
                    <a:pt x="171" y="54"/>
                  </a:cubicBezTo>
                  <a:lnTo>
                    <a:pt x="164" y="51"/>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6" name="Freeform 52"/>
            <p:cNvSpPr/>
            <p:nvPr/>
          </p:nvSpPr>
          <p:spPr bwMode="auto">
            <a:xfrm>
              <a:off x="2582" y="266"/>
              <a:ext cx="63" cy="25"/>
            </a:xfrm>
            <a:custGeom>
              <a:avLst/>
              <a:gdLst>
                <a:gd name="T0" fmla="*/ 52 w 92"/>
                <a:gd name="T1" fmla="*/ 3 h 37"/>
                <a:gd name="T2" fmla="*/ 0 w 92"/>
                <a:gd name="T3" fmla="*/ 19 h 37"/>
                <a:gd name="T4" fmla="*/ 58 w 92"/>
                <a:gd name="T5" fmla="*/ 9 h 37"/>
                <a:gd name="T6" fmla="*/ 83 w 92"/>
                <a:gd name="T7" fmla="*/ 4 h 37"/>
                <a:gd name="T8" fmla="*/ 52 w 92"/>
                <a:gd name="T9" fmla="*/ 3 h 37"/>
              </a:gdLst>
              <a:ahLst/>
              <a:cxnLst>
                <a:cxn ang="0">
                  <a:pos x="T0" y="T1"/>
                </a:cxn>
                <a:cxn ang="0">
                  <a:pos x="T2" y="T3"/>
                </a:cxn>
                <a:cxn ang="0">
                  <a:pos x="T4" y="T5"/>
                </a:cxn>
                <a:cxn ang="0">
                  <a:pos x="T6" y="T7"/>
                </a:cxn>
                <a:cxn ang="0">
                  <a:pos x="T8" y="T9"/>
                </a:cxn>
              </a:cxnLst>
              <a:rect l="0" t="0" r="r" b="b"/>
              <a:pathLst>
                <a:path w="92" h="37">
                  <a:moveTo>
                    <a:pt x="52" y="3"/>
                  </a:moveTo>
                  <a:cubicBezTo>
                    <a:pt x="37" y="6"/>
                    <a:pt x="9" y="5"/>
                    <a:pt x="0" y="19"/>
                  </a:cubicBezTo>
                  <a:cubicBezTo>
                    <a:pt x="8" y="37"/>
                    <a:pt x="47" y="12"/>
                    <a:pt x="58" y="9"/>
                  </a:cubicBezTo>
                  <a:cubicBezTo>
                    <a:pt x="67" y="7"/>
                    <a:pt x="74" y="5"/>
                    <a:pt x="83" y="4"/>
                  </a:cubicBezTo>
                  <a:cubicBezTo>
                    <a:pt x="92" y="3"/>
                    <a:pt x="68" y="0"/>
                    <a:pt x="52" y="3"/>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7" name="Freeform 53"/>
            <p:cNvSpPr/>
            <p:nvPr/>
          </p:nvSpPr>
          <p:spPr bwMode="auto">
            <a:xfrm>
              <a:off x="2555" y="243"/>
              <a:ext cx="62" cy="24"/>
            </a:xfrm>
            <a:custGeom>
              <a:avLst/>
              <a:gdLst>
                <a:gd name="T0" fmla="*/ 88 w 90"/>
                <a:gd name="T1" fmla="*/ 0 h 35"/>
                <a:gd name="T2" fmla="*/ 42 w 90"/>
                <a:gd name="T3" fmla="*/ 13 h 35"/>
                <a:gd name="T4" fmla="*/ 0 w 90"/>
                <a:gd name="T5" fmla="*/ 22 h 35"/>
                <a:gd name="T6" fmla="*/ 47 w 90"/>
                <a:gd name="T7" fmla="*/ 7 h 35"/>
                <a:gd name="T8" fmla="*/ 90 w 90"/>
                <a:gd name="T9" fmla="*/ 1 h 35"/>
                <a:gd name="T10" fmla="*/ 88 w 90"/>
                <a:gd name="T11" fmla="*/ 0 h 35"/>
              </a:gdLst>
              <a:ahLst/>
              <a:cxnLst>
                <a:cxn ang="0">
                  <a:pos x="T0" y="T1"/>
                </a:cxn>
                <a:cxn ang="0">
                  <a:pos x="T2" y="T3"/>
                </a:cxn>
                <a:cxn ang="0">
                  <a:pos x="T4" y="T5"/>
                </a:cxn>
                <a:cxn ang="0">
                  <a:pos x="T6" y="T7"/>
                </a:cxn>
                <a:cxn ang="0">
                  <a:pos x="T8" y="T9"/>
                </a:cxn>
                <a:cxn ang="0">
                  <a:pos x="T10" y="T11"/>
                </a:cxn>
              </a:cxnLst>
              <a:rect l="0" t="0" r="r" b="b"/>
              <a:pathLst>
                <a:path w="90" h="35">
                  <a:moveTo>
                    <a:pt x="88" y="0"/>
                  </a:moveTo>
                  <a:cubicBezTo>
                    <a:pt x="73" y="5"/>
                    <a:pt x="58" y="9"/>
                    <a:pt x="42" y="13"/>
                  </a:cubicBezTo>
                  <a:cubicBezTo>
                    <a:pt x="34" y="16"/>
                    <a:pt x="7" y="35"/>
                    <a:pt x="0" y="22"/>
                  </a:cubicBezTo>
                  <a:cubicBezTo>
                    <a:pt x="8" y="10"/>
                    <a:pt x="34" y="9"/>
                    <a:pt x="47" y="7"/>
                  </a:cubicBezTo>
                  <a:cubicBezTo>
                    <a:pt x="61" y="5"/>
                    <a:pt x="76" y="3"/>
                    <a:pt x="90" y="1"/>
                  </a:cubicBezTo>
                  <a:lnTo>
                    <a:pt x="88" y="0"/>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8" name="Freeform 54"/>
            <p:cNvSpPr/>
            <p:nvPr/>
          </p:nvSpPr>
          <p:spPr bwMode="auto">
            <a:xfrm>
              <a:off x="2561" y="223"/>
              <a:ext cx="43" cy="18"/>
            </a:xfrm>
            <a:custGeom>
              <a:avLst/>
              <a:gdLst>
                <a:gd name="T0" fmla="*/ 61 w 63"/>
                <a:gd name="T1" fmla="*/ 20 h 27"/>
                <a:gd name="T2" fmla="*/ 22 w 63"/>
                <a:gd name="T3" fmla="*/ 21 h 27"/>
                <a:gd name="T4" fmla="*/ 0 w 63"/>
                <a:gd name="T5" fmla="*/ 21 h 27"/>
                <a:gd name="T6" fmla="*/ 63 w 63"/>
                <a:gd name="T7" fmla="*/ 22 h 27"/>
                <a:gd name="T8" fmla="*/ 61 w 63"/>
                <a:gd name="T9" fmla="*/ 20 h 27"/>
              </a:gdLst>
              <a:ahLst/>
              <a:cxnLst>
                <a:cxn ang="0">
                  <a:pos x="T0" y="T1"/>
                </a:cxn>
                <a:cxn ang="0">
                  <a:pos x="T2" y="T3"/>
                </a:cxn>
                <a:cxn ang="0">
                  <a:pos x="T4" y="T5"/>
                </a:cxn>
                <a:cxn ang="0">
                  <a:pos x="T6" y="T7"/>
                </a:cxn>
                <a:cxn ang="0">
                  <a:pos x="T8" y="T9"/>
                </a:cxn>
              </a:cxnLst>
              <a:rect l="0" t="0" r="r" b="b"/>
              <a:pathLst>
                <a:path w="63" h="27">
                  <a:moveTo>
                    <a:pt x="61" y="20"/>
                  </a:moveTo>
                  <a:cubicBezTo>
                    <a:pt x="55" y="26"/>
                    <a:pt x="32" y="20"/>
                    <a:pt x="22" y="21"/>
                  </a:cubicBezTo>
                  <a:cubicBezTo>
                    <a:pt x="16" y="22"/>
                    <a:pt x="5" y="27"/>
                    <a:pt x="0" y="21"/>
                  </a:cubicBezTo>
                  <a:cubicBezTo>
                    <a:pt x="14" y="0"/>
                    <a:pt x="45" y="16"/>
                    <a:pt x="63" y="22"/>
                  </a:cubicBezTo>
                  <a:lnTo>
                    <a:pt x="61" y="20"/>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9" name="Freeform 55"/>
            <p:cNvSpPr/>
            <p:nvPr/>
          </p:nvSpPr>
          <p:spPr bwMode="auto">
            <a:xfrm>
              <a:off x="2453" y="-77"/>
              <a:ext cx="104" cy="144"/>
            </a:xfrm>
            <a:custGeom>
              <a:avLst/>
              <a:gdLst>
                <a:gd name="T0" fmla="*/ 135 w 151"/>
                <a:gd name="T1" fmla="*/ 112 h 209"/>
                <a:gd name="T2" fmla="*/ 130 w 151"/>
                <a:gd name="T3" fmla="*/ 184 h 209"/>
                <a:gd name="T4" fmla="*/ 37 w 151"/>
                <a:gd name="T5" fmla="*/ 186 h 209"/>
                <a:gd name="T6" fmla="*/ 2 w 151"/>
                <a:gd name="T7" fmla="*/ 75 h 209"/>
                <a:gd name="T8" fmla="*/ 57 w 151"/>
                <a:gd name="T9" fmla="*/ 7 h 209"/>
                <a:gd name="T10" fmla="*/ 135 w 151"/>
                <a:gd name="T11" fmla="*/ 112 h 209"/>
              </a:gdLst>
              <a:ahLst/>
              <a:cxnLst>
                <a:cxn ang="0">
                  <a:pos x="T0" y="T1"/>
                </a:cxn>
                <a:cxn ang="0">
                  <a:pos x="T2" y="T3"/>
                </a:cxn>
                <a:cxn ang="0">
                  <a:pos x="T4" y="T5"/>
                </a:cxn>
                <a:cxn ang="0">
                  <a:pos x="T6" y="T7"/>
                </a:cxn>
                <a:cxn ang="0">
                  <a:pos x="T8" y="T9"/>
                </a:cxn>
                <a:cxn ang="0">
                  <a:pos x="T10" y="T11"/>
                </a:cxn>
              </a:cxnLst>
              <a:rect l="0" t="0" r="r" b="b"/>
              <a:pathLst>
                <a:path w="151" h="209">
                  <a:moveTo>
                    <a:pt x="135" y="112"/>
                  </a:moveTo>
                  <a:cubicBezTo>
                    <a:pt x="142" y="139"/>
                    <a:pt x="151" y="166"/>
                    <a:pt x="130" y="184"/>
                  </a:cubicBezTo>
                  <a:cubicBezTo>
                    <a:pt x="108" y="201"/>
                    <a:pt x="58" y="209"/>
                    <a:pt x="37" y="186"/>
                  </a:cubicBezTo>
                  <a:cubicBezTo>
                    <a:pt x="18" y="167"/>
                    <a:pt x="4" y="105"/>
                    <a:pt x="2" y="75"/>
                  </a:cubicBezTo>
                  <a:cubicBezTo>
                    <a:pt x="0" y="43"/>
                    <a:pt x="17" y="12"/>
                    <a:pt x="57" y="7"/>
                  </a:cubicBezTo>
                  <a:cubicBezTo>
                    <a:pt x="109" y="0"/>
                    <a:pt x="128" y="86"/>
                    <a:pt x="135" y="112"/>
                  </a:cubicBezTo>
                  <a:close/>
                </a:path>
              </a:pathLst>
            </a:custGeom>
            <a:solidFill>
              <a:srgbClr val="FFDCD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0" name="Freeform 56"/>
            <p:cNvSpPr/>
            <p:nvPr/>
          </p:nvSpPr>
          <p:spPr bwMode="auto">
            <a:xfrm>
              <a:off x="2460" y="-29"/>
              <a:ext cx="95" cy="96"/>
            </a:xfrm>
            <a:custGeom>
              <a:avLst/>
              <a:gdLst>
                <a:gd name="T0" fmla="*/ 128 w 138"/>
                <a:gd name="T1" fmla="*/ 84 h 139"/>
                <a:gd name="T2" fmla="*/ 83 w 138"/>
                <a:gd name="T3" fmla="*/ 119 h 139"/>
                <a:gd name="T4" fmla="*/ 30 w 138"/>
                <a:gd name="T5" fmla="*/ 104 h 139"/>
                <a:gd name="T6" fmla="*/ 2 w 138"/>
                <a:gd name="T7" fmla="*/ 0 h 139"/>
                <a:gd name="T8" fmla="*/ 3 w 138"/>
                <a:gd name="T9" fmla="*/ 24 h 139"/>
                <a:gd name="T10" fmla="*/ 31 w 138"/>
                <a:gd name="T11" fmla="*/ 116 h 139"/>
                <a:gd name="T12" fmla="*/ 121 w 138"/>
                <a:gd name="T13" fmla="*/ 114 h 139"/>
                <a:gd name="T14" fmla="*/ 129 w 138"/>
                <a:gd name="T15" fmla="*/ 59 h 139"/>
                <a:gd name="T16" fmla="*/ 128 w 138"/>
                <a:gd name="T17" fmla="*/ 8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9">
                  <a:moveTo>
                    <a:pt x="128" y="84"/>
                  </a:moveTo>
                  <a:cubicBezTo>
                    <a:pt x="123" y="107"/>
                    <a:pt x="105" y="117"/>
                    <a:pt x="83" y="119"/>
                  </a:cubicBezTo>
                  <a:cubicBezTo>
                    <a:pt x="64" y="120"/>
                    <a:pt x="39" y="125"/>
                    <a:pt x="30" y="104"/>
                  </a:cubicBezTo>
                  <a:cubicBezTo>
                    <a:pt x="19" y="80"/>
                    <a:pt x="0" y="25"/>
                    <a:pt x="2" y="0"/>
                  </a:cubicBezTo>
                  <a:cubicBezTo>
                    <a:pt x="2" y="3"/>
                    <a:pt x="2" y="21"/>
                    <a:pt x="3" y="24"/>
                  </a:cubicBezTo>
                  <a:cubicBezTo>
                    <a:pt x="7" y="47"/>
                    <a:pt x="13" y="97"/>
                    <a:pt x="31" y="116"/>
                  </a:cubicBezTo>
                  <a:cubicBezTo>
                    <a:pt x="53" y="139"/>
                    <a:pt x="99" y="131"/>
                    <a:pt x="121" y="114"/>
                  </a:cubicBezTo>
                  <a:cubicBezTo>
                    <a:pt x="138" y="99"/>
                    <a:pt x="135" y="80"/>
                    <a:pt x="129" y="59"/>
                  </a:cubicBezTo>
                  <a:cubicBezTo>
                    <a:pt x="130" y="67"/>
                    <a:pt x="129" y="76"/>
                    <a:pt x="128" y="84"/>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1" name="Freeform 57"/>
            <p:cNvSpPr/>
            <p:nvPr/>
          </p:nvSpPr>
          <p:spPr bwMode="auto">
            <a:xfrm>
              <a:off x="2469" y="-24"/>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1"/>
                    <a:pt x="1" y="0"/>
                  </a:cubicBezTo>
                  <a:cubicBezTo>
                    <a:pt x="1" y="1"/>
                    <a:pt x="0" y="2"/>
                    <a:pt x="0" y="2"/>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2" name="Freeform 58"/>
            <p:cNvSpPr/>
            <p:nvPr/>
          </p:nvSpPr>
          <p:spPr bwMode="auto">
            <a:xfrm>
              <a:off x="2454" y="-76"/>
              <a:ext cx="78" cy="125"/>
            </a:xfrm>
            <a:custGeom>
              <a:avLst/>
              <a:gdLst>
                <a:gd name="T0" fmla="*/ 56 w 113"/>
                <a:gd name="T1" fmla="*/ 27 h 182"/>
                <a:gd name="T2" fmla="*/ 8 w 113"/>
                <a:gd name="T3" fmla="*/ 77 h 182"/>
                <a:gd name="T4" fmla="*/ 33 w 113"/>
                <a:gd name="T5" fmla="*/ 182 h 182"/>
                <a:gd name="T6" fmla="*/ 3 w 113"/>
                <a:gd name="T7" fmla="*/ 76 h 182"/>
                <a:gd name="T8" fmla="*/ 52 w 113"/>
                <a:gd name="T9" fmla="*/ 8 h 182"/>
                <a:gd name="T10" fmla="*/ 113 w 113"/>
                <a:gd name="T11" fmla="*/ 51 h 182"/>
                <a:gd name="T12" fmla="*/ 56 w 113"/>
                <a:gd name="T13" fmla="*/ 27 h 182"/>
              </a:gdLst>
              <a:ahLst/>
              <a:cxnLst>
                <a:cxn ang="0">
                  <a:pos x="T0" y="T1"/>
                </a:cxn>
                <a:cxn ang="0">
                  <a:pos x="T2" y="T3"/>
                </a:cxn>
                <a:cxn ang="0">
                  <a:pos x="T4" y="T5"/>
                </a:cxn>
                <a:cxn ang="0">
                  <a:pos x="T6" y="T7"/>
                </a:cxn>
                <a:cxn ang="0">
                  <a:pos x="T8" y="T9"/>
                </a:cxn>
                <a:cxn ang="0">
                  <a:pos x="T10" y="T11"/>
                </a:cxn>
                <a:cxn ang="0">
                  <a:pos x="T12" y="T13"/>
                </a:cxn>
              </a:cxnLst>
              <a:rect l="0" t="0" r="r" b="b"/>
              <a:pathLst>
                <a:path w="113" h="182">
                  <a:moveTo>
                    <a:pt x="56" y="27"/>
                  </a:moveTo>
                  <a:cubicBezTo>
                    <a:pt x="30" y="35"/>
                    <a:pt x="7" y="44"/>
                    <a:pt x="8" y="77"/>
                  </a:cubicBezTo>
                  <a:cubicBezTo>
                    <a:pt x="8" y="100"/>
                    <a:pt x="20" y="160"/>
                    <a:pt x="33" y="182"/>
                  </a:cubicBezTo>
                  <a:cubicBezTo>
                    <a:pt x="17" y="161"/>
                    <a:pt x="7" y="107"/>
                    <a:pt x="3" y="76"/>
                  </a:cubicBezTo>
                  <a:cubicBezTo>
                    <a:pt x="0" y="49"/>
                    <a:pt x="7" y="19"/>
                    <a:pt x="52" y="8"/>
                  </a:cubicBezTo>
                  <a:cubicBezTo>
                    <a:pt x="85" y="0"/>
                    <a:pt x="107" y="37"/>
                    <a:pt x="113" y="51"/>
                  </a:cubicBezTo>
                  <a:cubicBezTo>
                    <a:pt x="104" y="40"/>
                    <a:pt x="83" y="20"/>
                    <a:pt x="56" y="27"/>
                  </a:cubicBezTo>
                  <a:close/>
                </a:path>
              </a:pathLst>
            </a:custGeom>
            <a:solidFill>
              <a:srgbClr val="FFF3F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3" name="Freeform 59"/>
            <p:cNvSpPr/>
            <p:nvPr/>
          </p:nvSpPr>
          <p:spPr bwMode="auto">
            <a:xfrm>
              <a:off x="2454" y="-76"/>
              <a:ext cx="78" cy="73"/>
            </a:xfrm>
            <a:custGeom>
              <a:avLst/>
              <a:gdLst>
                <a:gd name="T0" fmla="*/ 51 w 113"/>
                <a:gd name="T1" fmla="*/ 17 h 107"/>
                <a:gd name="T2" fmla="*/ 5 w 113"/>
                <a:gd name="T3" fmla="*/ 74 h 107"/>
                <a:gd name="T4" fmla="*/ 3 w 113"/>
                <a:gd name="T5" fmla="*/ 76 h 107"/>
                <a:gd name="T6" fmla="*/ 52 w 113"/>
                <a:gd name="T7" fmla="*/ 8 h 107"/>
                <a:gd name="T8" fmla="*/ 113 w 113"/>
                <a:gd name="T9" fmla="*/ 51 h 107"/>
                <a:gd name="T10" fmla="*/ 51 w 113"/>
                <a:gd name="T11" fmla="*/ 17 h 107"/>
              </a:gdLst>
              <a:ahLst/>
              <a:cxnLst>
                <a:cxn ang="0">
                  <a:pos x="T0" y="T1"/>
                </a:cxn>
                <a:cxn ang="0">
                  <a:pos x="T2" y="T3"/>
                </a:cxn>
                <a:cxn ang="0">
                  <a:pos x="T4" y="T5"/>
                </a:cxn>
                <a:cxn ang="0">
                  <a:pos x="T6" y="T7"/>
                </a:cxn>
                <a:cxn ang="0">
                  <a:pos x="T8" y="T9"/>
                </a:cxn>
                <a:cxn ang="0">
                  <a:pos x="T10" y="T11"/>
                </a:cxn>
              </a:cxnLst>
              <a:rect l="0" t="0" r="r" b="b"/>
              <a:pathLst>
                <a:path w="113" h="107">
                  <a:moveTo>
                    <a:pt x="51" y="17"/>
                  </a:moveTo>
                  <a:cubicBezTo>
                    <a:pt x="25" y="25"/>
                    <a:pt x="4" y="41"/>
                    <a:pt x="5" y="74"/>
                  </a:cubicBezTo>
                  <a:cubicBezTo>
                    <a:pt x="6" y="97"/>
                    <a:pt x="7" y="107"/>
                    <a:pt x="3" y="76"/>
                  </a:cubicBezTo>
                  <a:cubicBezTo>
                    <a:pt x="0" y="49"/>
                    <a:pt x="7" y="19"/>
                    <a:pt x="52" y="8"/>
                  </a:cubicBezTo>
                  <a:cubicBezTo>
                    <a:pt x="85" y="0"/>
                    <a:pt x="107" y="37"/>
                    <a:pt x="113" y="51"/>
                  </a:cubicBezTo>
                  <a:cubicBezTo>
                    <a:pt x="104" y="40"/>
                    <a:pt x="78" y="10"/>
                    <a:pt x="51" y="17"/>
                  </a:cubicBezTo>
                  <a:close/>
                </a:path>
              </a:pathLst>
            </a:custGeom>
            <a:solidFill>
              <a:srgbClr val="FF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4" name="Freeform 60"/>
            <p:cNvSpPr/>
            <p:nvPr/>
          </p:nvSpPr>
          <p:spPr bwMode="auto">
            <a:xfrm>
              <a:off x="2477" y="-41"/>
              <a:ext cx="83" cy="111"/>
            </a:xfrm>
            <a:custGeom>
              <a:avLst/>
              <a:gdLst>
                <a:gd name="T0" fmla="*/ 3 w 120"/>
                <a:gd name="T1" fmla="*/ 134 h 161"/>
                <a:gd name="T2" fmla="*/ 96 w 120"/>
                <a:gd name="T3" fmla="*/ 132 h 161"/>
                <a:gd name="T4" fmla="*/ 100 w 120"/>
                <a:gd name="T5" fmla="*/ 63 h 161"/>
                <a:gd name="T6" fmla="*/ 80 w 120"/>
                <a:gd name="T7" fmla="*/ 0 h 161"/>
                <a:gd name="T8" fmla="*/ 103 w 120"/>
                <a:gd name="T9" fmla="*/ 68 h 161"/>
                <a:gd name="T10" fmla="*/ 99 w 120"/>
                <a:gd name="T11" fmla="*/ 136 h 161"/>
                <a:gd name="T12" fmla="*/ 6 w 120"/>
                <a:gd name="T13" fmla="*/ 139 h 161"/>
                <a:gd name="T14" fmla="*/ 0 w 120"/>
                <a:gd name="T15" fmla="*/ 131 h 161"/>
                <a:gd name="T16" fmla="*/ 3 w 120"/>
                <a:gd name="T17" fmla="*/ 1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1">
                  <a:moveTo>
                    <a:pt x="3" y="134"/>
                  </a:moveTo>
                  <a:cubicBezTo>
                    <a:pt x="24" y="157"/>
                    <a:pt x="74" y="149"/>
                    <a:pt x="96" y="132"/>
                  </a:cubicBezTo>
                  <a:cubicBezTo>
                    <a:pt x="117" y="114"/>
                    <a:pt x="107" y="90"/>
                    <a:pt x="100" y="63"/>
                  </a:cubicBezTo>
                  <a:cubicBezTo>
                    <a:pt x="96" y="49"/>
                    <a:pt x="89" y="20"/>
                    <a:pt x="80" y="0"/>
                  </a:cubicBezTo>
                  <a:cubicBezTo>
                    <a:pt x="91" y="21"/>
                    <a:pt x="99" y="52"/>
                    <a:pt x="103" y="68"/>
                  </a:cubicBezTo>
                  <a:cubicBezTo>
                    <a:pt x="110" y="95"/>
                    <a:pt x="120" y="118"/>
                    <a:pt x="99" y="136"/>
                  </a:cubicBezTo>
                  <a:cubicBezTo>
                    <a:pt x="77" y="153"/>
                    <a:pt x="27" y="161"/>
                    <a:pt x="6" y="139"/>
                  </a:cubicBezTo>
                  <a:cubicBezTo>
                    <a:pt x="4" y="137"/>
                    <a:pt x="2" y="134"/>
                    <a:pt x="0" y="131"/>
                  </a:cubicBezTo>
                  <a:cubicBezTo>
                    <a:pt x="1" y="132"/>
                    <a:pt x="2" y="133"/>
                    <a:pt x="3" y="134"/>
                  </a:cubicBezTo>
                  <a:close/>
                </a:path>
              </a:pathLst>
            </a:custGeom>
            <a:solidFill>
              <a:srgbClr val="FFEBE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5" name="Freeform 61"/>
            <p:cNvSpPr/>
            <p:nvPr/>
          </p:nvSpPr>
          <p:spPr bwMode="auto">
            <a:xfrm>
              <a:off x="2507" y="-45"/>
              <a:ext cx="41" cy="87"/>
            </a:xfrm>
            <a:custGeom>
              <a:avLst/>
              <a:gdLst>
                <a:gd name="T0" fmla="*/ 40 w 59"/>
                <a:gd name="T1" fmla="*/ 122 h 127"/>
                <a:gd name="T2" fmla="*/ 9 w 59"/>
                <a:gd name="T3" fmla="*/ 76 h 127"/>
                <a:gd name="T4" fmla="*/ 4 w 59"/>
                <a:gd name="T5" fmla="*/ 0 h 127"/>
                <a:gd name="T6" fmla="*/ 47 w 59"/>
                <a:gd name="T7" fmla="*/ 80 h 127"/>
                <a:gd name="T8" fmla="*/ 40 w 59"/>
                <a:gd name="T9" fmla="*/ 122 h 127"/>
              </a:gdLst>
              <a:ahLst/>
              <a:cxnLst>
                <a:cxn ang="0">
                  <a:pos x="T0" y="T1"/>
                </a:cxn>
                <a:cxn ang="0">
                  <a:pos x="T2" y="T3"/>
                </a:cxn>
                <a:cxn ang="0">
                  <a:pos x="T4" y="T5"/>
                </a:cxn>
                <a:cxn ang="0">
                  <a:pos x="T6" y="T7"/>
                </a:cxn>
                <a:cxn ang="0">
                  <a:pos x="T8" y="T9"/>
                </a:cxn>
              </a:cxnLst>
              <a:rect l="0" t="0" r="r" b="b"/>
              <a:pathLst>
                <a:path w="59" h="127">
                  <a:moveTo>
                    <a:pt x="40" y="122"/>
                  </a:moveTo>
                  <a:cubicBezTo>
                    <a:pt x="22" y="118"/>
                    <a:pt x="12" y="92"/>
                    <a:pt x="9" y="76"/>
                  </a:cubicBezTo>
                  <a:cubicBezTo>
                    <a:pt x="6" y="58"/>
                    <a:pt x="0" y="17"/>
                    <a:pt x="4" y="0"/>
                  </a:cubicBezTo>
                  <a:cubicBezTo>
                    <a:pt x="24" y="2"/>
                    <a:pt x="44" y="62"/>
                    <a:pt x="47" y="80"/>
                  </a:cubicBezTo>
                  <a:cubicBezTo>
                    <a:pt x="50" y="92"/>
                    <a:pt x="59" y="127"/>
                    <a:pt x="40" y="122"/>
                  </a:cubicBezTo>
                  <a:close/>
                </a:path>
              </a:pathLst>
            </a:custGeom>
            <a:solidFill>
              <a:srgbClr val="FFE7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6" name="Freeform 62"/>
            <p:cNvSpPr/>
            <p:nvPr/>
          </p:nvSpPr>
          <p:spPr bwMode="auto">
            <a:xfrm>
              <a:off x="2510" y="-45"/>
              <a:ext cx="32" cy="82"/>
            </a:xfrm>
            <a:custGeom>
              <a:avLst/>
              <a:gdLst>
                <a:gd name="T0" fmla="*/ 32 w 46"/>
                <a:gd name="T1" fmla="*/ 101 h 120"/>
                <a:gd name="T2" fmla="*/ 0 w 46"/>
                <a:gd name="T3" fmla="*/ 0 h 120"/>
                <a:gd name="T4" fmla="*/ 43 w 46"/>
                <a:gd name="T5" fmla="*/ 80 h 120"/>
                <a:gd name="T6" fmla="*/ 32 w 46"/>
                <a:gd name="T7" fmla="*/ 101 h 120"/>
              </a:gdLst>
              <a:ahLst/>
              <a:cxnLst>
                <a:cxn ang="0">
                  <a:pos x="T0" y="T1"/>
                </a:cxn>
                <a:cxn ang="0">
                  <a:pos x="T2" y="T3"/>
                </a:cxn>
                <a:cxn ang="0">
                  <a:pos x="T4" y="T5"/>
                </a:cxn>
                <a:cxn ang="0">
                  <a:pos x="T6" y="T7"/>
                </a:cxn>
              </a:cxnLst>
              <a:rect l="0" t="0" r="r" b="b"/>
              <a:pathLst>
                <a:path w="46" h="120">
                  <a:moveTo>
                    <a:pt x="32" y="101"/>
                  </a:moveTo>
                  <a:cubicBezTo>
                    <a:pt x="21" y="72"/>
                    <a:pt x="20" y="26"/>
                    <a:pt x="0" y="0"/>
                  </a:cubicBezTo>
                  <a:cubicBezTo>
                    <a:pt x="20" y="2"/>
                    <a:pt x="40" y="62"/>
                    <a:pt x="43" y="80"/>
                  </a:cubicBezTo>
                  <a:cubicBezTo>
                    <a:pt x="46" y="92"/>
                    <a:pt x="39" y="120"/>
                    <a:pt x="32" y="101"/>
                  </a:cubicBezTo>
                  <a:close/>
                </a:path>
              </a:pathLst>
            </a:custGeom>
            <a:solidFill>
              <a:srgbClr val="FFEE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7" name="Freeform 63"/>
            <p:cNvSpPr/>
            <p:nvPr/>
          </p:nvSpPr>
          <p:spPr bwMode="auto">
            <a:xfrm>
              <a:off x="2472" y="391"/>
              <a:ext cx="52" cy="123"/>
            </a:xfrm>
            <a:custGeom>
              <a:avLst/>
              <a:gdLst>
                <a:gd name="T0" fmla="*/ 73 w 75"/>
                <a:gd name="T1" fmla="*/ 105 h 179"/>
                <a:gd name="T2" fmla="*/ 24 w 75"/>
                <a:gd name="T3" fmla="*/ 179 h 179"/>
                <a:gd name="T4" fmla="*/ 5 w 75"/>
                <a:gd name="T5" fmla="*/ 85 h 179"/>
                <a:gd name="T6" fmla="*/ 25 w 75"/>
                <a:gd name="T7" fmla="*/ 15 h 179"/>
                <a:gd name="T8" fmla="*/ 64 w 75"/>
                <a:gd name="T9" fmla="*/ 8 h 179"/>
                <a:gd name="T10" fmla="*/ 73 w 75"/>
                <a:gd name="T11" fmla="*/ 105 h 179"/>
              </a:gdLst>
              <a:ahLst/>
              <a:cxnLst>
                <a:cxn ang="0">
                  <a:pos x="T0" y="T1"/>
                </a:cxn>
                <a:cxn ang="0">
                  <a:pos x="T2" y="T3"/>
                </a:cxn>
                <a:cxn ang="0">
                  <a:pos x="T4" y="T5"/>
                </a:cxn>
                <a:cxn ang="0">
                  <a:pos x="T6" y="T7"/>
                </a:cxn>
                <a:cxn ang="0">
                  <a:pos x="T8" y="T9"/>
                </a:cxn>
                <a:cxn ang="0">
                  <a:pos x="T10" y="T11"/>
                </a:cxn>
              </a:cxnLst>
              <a:rect l="0" t="0" r="r" b="b"/>
              <a:pathLst>
                <a:path w="75" h="179">
                  <a:moveTo>
                    <a:pt x="73" y="105"/>
                  </a:moveTo>
                  <a:cubicBezTo>
                    <a:pt x="70" y="131"/>
                    <a:pt x="26" y="155"/>
                    <a:pt x="24" y="179"/>
                  </a:cubicBezTo>
                  <a:cubicBezTo>
                    <a:pt x="18" y="168"/>
                    <a:pt x="8" y="102"/>
                    <a:pt x="5" y="85"/>
                  </a:cubicBezTo>
                  <a:cubicBezTo>
                    <a:pt x="0" y="58"/>
                    <a:pt x="6" y="28"/>
                    <a:pt x="25" y="15"/>
                  </a:cubicBezTo>
                  <a:cubicBezTo>
                    <a:pt x="31" y="11"/>
                    <a:pt x="54" y="0"/>
                    <a:pt x="64" y="8"/>
                  </a:cubicBezTo>
                  <a:cubicBezTo>
                    <a:pt x="72" y="14"/>
                    <a:pt x="75" y="85"/>
                    <a:pt x="73" y="105"/>
                  </a:cubicBezTo>
                  <a:close/>
                </a:path>
              </a:pathLst>
            </a:custGeom>
            <a:solidFill>
              <a:srgbClr val="FFDCD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8" name="Freeform 64"/>
            <p:cNvSpPr/>
            <p:nvPr/>
          </p:nvSpPr>
          <p:spPr bwMode="auto">
            <a:xfrm>
              <a:off x="2474" y="394"/>
              <a:ext cx="49" cy="120"/>
            </a:xfrm>
            <a:custGeom>
              <a:avLst/>
              <a:gdLst>
                <a:gd name="T0" fmla="*/ 51 w 71"/>
                <a:gd name="T1" fmla="*/ 0 h 174"/>
                <a:gd name="T2" fmla="*/ 22 w 71"/>
                <a:gd name="T3" fmla="*/ 10 h 174"/>
                <a:gd name="T4" fmla="*/ 6 w 71"/>
                <a:gd name="T5" fmla="*/ 33 h 174"/>
                <a:gd name="T6" fmla="*/ 6 w 71"/>
                <a:gd name="T7" fmla="*/ 33 h 174"/>
                <a:gd name="T8" fmla="*/ 1 w 71"/>
                <a:gd name="T9" fmla="*/ 50 h 174"/>
                <a:gd name="T10" fmla="*/ 2 w 71"/>
                <a:gd name="T11" fmla="*/ 80 h 174"/>
                <a:gd name="T12" fmla="*/ 21 w 71"/>
                <a:gd name="T13" fmla="*/ 174 h 174"/>
                <a:gd name="T14" fmla="*/ 27 w 71"/>
                <a:gd name="T15" fmla="*/ 159 h 174"/>
                <a:gd name="T16" fmla="*/ 6 w 71"/>
                <a:gd name="T17" fmla="*/ 77 h 174"/>
                <a:gd name="T18" fmla="*/ 5 w 71"/>
                <a:gd name="T19" fmla="*/ 50 h 174"/>
                <a:gd name="T20" fmla="*/ 13 w 71"/>
                <a:gd name="T21" fmla="*/ 26 h 174"/>
                <a:gd name="T22" fmla="*/ 37 w 71"/>
                <a:gd name="T23" fmla="*/ 10 h 174"/>
                <a:gd name="T24" fmla="*/ 54 w 71"/>
                <a:gd name="T25" fmla="*/ 30 h 174"/>
                <a:gd name="T26" fmla="*/ 59 w 71"/>
                <a:gd name="T27" fmla="*/ 47 h 174"/>
                <a:gd name="T28" fmla="*/ 61 w 71"/>
                <a:gd name="T29" fmla="*/ 70 h 174"/>
                <a:gd name="T30" fmla="*/ 57 w 71"/>
                <a:gd name="T31" fmla="*/ 87 h 174"/>
                <a:gd name="T32" fmla="*/ 45 w 71"/>
                <a:gd name="T33" fmla="*/ 100 h 174"/>
                <a:gd name="T34" fmla="*/ 43 w 71"/>
                <a:gd name="T35" fmla="*/ 116 h 174"/>
                <a:gd name="T36" fmla="*/ 49 w 71"/>
                <a:gd name="T37" fmla="*/ 132 h 174"/>
                <a:gd name="T38" fmla="*/ 49 w 71"/>
                <a:gd name="T39" fmla="*/ 134 h 174"/>
                <a:gd name="T40" fmla="*/ 70 w 71"/>
                <a:gd name="T41" fmla="*/ 100 h 174"/>
                <a:gd name="T42" fmla="*/ 65 w 71"/>
                <a:gd name="T43" fmla="*/ 12 h 174"/>
                <a:gd name="T44" fmla="*/ 51 w 71"/>
                <a:gd name="T4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174">
                  <a:moveTo>
                    <a:pt x="51" y="0"/>
                  </a:moveTo>
                  <a:cubicBezTo>
                    <a:pt x="40" y="0"/>
                    <a:pt x="27" y="7"/>
                    <a:pt x="22" y="10"/>
                  </a:cubicBezTo>
                  <a:cubicBezTo>
                    <a:pt x="15" y="15"/>
                    <a:pt x="9" y="23"/>
                    <a:pt x="6" y="33"/>
                  </a:cubicBezTo>
                  <a:cubicBezTo>
                    <a:pt x="6" y="33"/>
                    <a:pt x="6" y="33"/>
                    <a:pt x="6" y="33"/>
                  </a:cubicBezTo>
                  <a:cubicBezTo>
                    <a:pt x="3" y="38"/>
                    <a:pt x="2" y="50"/>
                    <a:pt x="1" y="50"/>
                  </a:cubicBezTo>
                  <a:cubicBezTo>
                    <a:pt x="0" y="60"/>
                    <a:pt x="0" y="70"/>
                    <a:pt x="2" y="80"/>
                  </a:cubicBezTo>
                  <a:cubicBezTo>
                    <a:pt x="5" y="97"/>
                    <a:pt x="15" y="163"/>
                    <a:pt x="21" y="174"/>
                  </a:cubicBezTo>
                  <a:cubicBezTo>
                    <a:pt x="22" y="169"/>
                    <a:pt x="24" y="164"/>
                    <a:pt x="27" y="159"/>
                  </a:cubicBezTo>
                  <a:cubicBezTo>
                    <a:pt x="13" y="165"/>
                    <a:pt x="8" y="89"/>
                    <a:pt x="6" y="77"/>
                  </a:cubicBezTo>
                  <a:cubicBezTo>
                    <a:pt x="6" y="73"/>
                    <a:pt x="4" y="54"/>
                    <a:pt x="5" y="50"/>
                  </a:cubicBezTo>
                  <a:cubicBezTo>
                    <a:pt x="5" y="47"/>
                    <a:pt x="8" y="34"/>
                    <a:pt x="13" y="26"/>
                  </a:cubicBezTo>
                  <a:cubicBezTo>
                    <a:pt x="18" y="20"/>
                    <a:pt x="30" y="11"/>
                    <a:pt x="37" y="10"/>
                  </a:cubicBezTo>
                  <a:cubicBezTo>
                    <a:pt x="43" y="10"/>
                    <a:pt x="51" y="21"/>
                    <a:pt x="54" y="30"/>
                  </a:cubicBezTo>
                  <a:cubicBezTo>
                    <a:pt x="55" y="35"/>
                    <a:pt x="58" y="42"/>
                    <a:pt x="59" y="47"/>
                  </a:cubicBezTo>
                  <a:cubicBezTo>
                    <a:pt x="61" y="55"/>
                    <a:pt x="62" y="63"/>
                    <a:pt x="61" y="70"/>
                  </a:cubicBezTo>
                  <a:cubicBezTo>
                    <a:pt x="61" y="76"/>
                    <a:pt x="61" y="82"/>
                    <a:pt x="57" y="87"/>
                  </a:cubicBezTo>
                  <a:cubicBezTo>
                    <a:pt x="54" y="92"/>
                    <a:pt x="49" y="95"/>
                    <a:pt x="45" y="100"/>
                  </a:cubicBezTo>
                  <a:cubicBezTo>
                    <a:pt x="41" y="105"/>
                    <a:pt x="41" y="111"/>
                    <a:pt x="43" y="116"/>
                  </a:cubicBezTo>
                  <a:cubicBezTo>
                    <a:pt x="45" y="122"/>
                    <a:pt x="49" y="127"/>
                    <a:pt x="49" y="132"/>
                  </a:cubicBezTo>
                  <a:cubicBezTo>
                    <a:pt x="49" y="133"/>
                    <a:pt x="49" y="133"/>
                    <a:pt x="49" y="134"/>
                  </a:cubicBezTo>
                  <a:cubicBezTo>
                    <a:pt x="59" y="123"/>
                    <a:pt x="68" y="112"/>
                    <a:pt x="70" y="100"/>
                  </a:cubicBezTo>
                  <a:cubicBezTo>
                    <a:pt x="71" y="83"/>
                    <a:pt x="70" y="34"/>
                    <a:pt x="65" y="12"/>
                  </a:cubicBezTo>
                  <a:cubicBezTo>
                    <a:pt x="62" y="0"/>
                    <a:pt x="57" y="0"/>
                    <a:pt x="51" y="0"/>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9" name="Freeform 65"/>
            <p:cNvSpPr/>
            <p:nvPr/>
          </p:nvSpPr>
          <p:spPr bwMode="auto">
            <a:xfrm>
              <a:off x="2488" y="416"/>
              <a:ext cx="35" cy="98"/>
            </a:xfrm>
            <a:custGeom>
              <a:avLst/>
              <a:gdLst>
                <a:gd name="T0" fmla="*/ 48 w 51"/>
                <a:gd name="T1" fmla="*/ 0 h 142"/>
                <a:gd name="T2" fmla="*/ 46 w 51"/>
                <a:gd name="T3" fmla="*/ 32 h 142"/>
                <a:gd name="T4" fmla="*/ 37 w 51"/>
                <a:gd name="T5" fmla="*/ 89 h 142"/>
                <a:gd name="T6" fmla="*/ 33 w 51"/>
                <a:gd name="T7" fmla="*/ 95 h 142"/>
                <a:gd name="T8" fmla="*/ 1 w 51"/>
                <a:gd name="T9" fmla="*/ 142 h 142"/>
                <a:gd name="T10" fmla="*/ 50 w 51"/>
                <a:gd name="T11" fmla="*/ 68 h 142"/>
                <a:gd name="T12" fmla="*/ 48 w 51"/>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51" h="142">
                  <a:moveTo>
                    <a:pt x="48" y="0"/>
                  </a:moveTo>
                  <a:cubicBezTo>
                    <a:pt x="47" y="3"/>
                    <a:pt x="46" y="25"/>
                    <a:pt x="46" y="32"/>
                  </a:cubicBezTo>
                  <a:cubicBezTo>
                    <a:pt x="48" y="47"/>
                    <a:pt x="48" y="75"/>
                    <a:pt x="37" y="89"/>
                  </a:cubicBezTo>
                  <a:cubicBezTo>
                    <a:pt x="36" y="91"/>
                    <a:pt x="33" y="94"/>
                    <a:pt x="33" y="95"/>
                  </a:cubicBezTo>
                  <a:cubicBezTo>
                    <a:pt x="33" y="97"/>
                    <a:pt x="0" y="125"/>
                    <a:pt x="1" y="142"/>
                  </a:cubicBezTo>
                  <a:cubicBezTo>
                    <a:pt x="3" y="118"/>
                    <a:pt x="47" y="94"/>
                    <a:pt x="50" y="68"/>
                  </a:cubicBezTo>
                  <a:cubicBezTo>
                    <a:pt x="51" y="55"/>
                    <a:pt x="50" y="24"/>
                    <a:pt x="48" y="0"/>
                  </a:cubicBezTo>
                  <a:close/>
                </a:path>
              </a:pathLst>
            </a:custGeom>
            <a:solidFill>
              <a:srgbClr val="F5BC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0" name="Freeform 66"/>
            <p:cNvSpPr/>
            <p:nvPr/>
          </p:nvSpPr>
          <p:spPr bwMode="auto">
            <a:xfrm>
              <a:off x="2476" y="389"/>
              <a:ext cx="44" cy="37"/>
            </a:xfrm>
            <a:custGeom>
              <a:avLst/>
              <a:gdLst>
                <a:gd name="T0" fmla="*/ 62 w 63"/>
                <a:gd name="T1" fmla="*/ 52 h 54"/>
                <a:gd name="T2" fmla="*/ 55 w 63"/>
                <a:gd name="T3" fmla="*/ 12 h 54"/>
                <a:gd name="T4" fmla="*/ 15 w 63"/>
                <a:gd name="T5" fmla="*/ 24 h 54"/>
                <a:gd name="T6" fmla="*/ 0 w 63"/>
                <a:gd name="T7" fmla="*/ 54 h 54"/>
                <a:gd name="T8" fmla="*/ 62 w 63"/>
                <a:gd name="T9" fmla="*/ 52 h 54"/>
              </a:gdLst>
              <a:ahLst/>
              <a:cxnLst>
                <a:cxn ang="0">
                  <a:pos x="T0" y="T1"/>
                </a:cxn>
                <a:cxn ang="0">
                  <a:pos x="T2" y="T3"/>
                </a:cxn>
                <a:cxn ang="0">
                  <a:pos x="T4" y="T5"/>
                </a:cxn>
                <a:cxn ang="0">
                  <a:pos x="T6" y="T7"/>
                </a:cxn>
                <a:cxn ang="0">
                  <a:pos x="T8" y="T9"/>
                </a:cxn>
              </a:cxnLst>
              <a:rect l="0" t="0" r="r" b="b"/>
              <a:pathLst>
                <a:path w="63" h="54">
                  <a:moveTo>
                    <a:pt x="62" y="52"/>
                  </a:moveTo>
                  <a:cubicBezTo>
                    <a:pt x="63" y="40"/>
                    <a:pt x="62" y="17"/>
                    <a:pt x="55" y="12"/>
                  </a:cubicBezTo>
                  <a:cubicBezTo>
                    <a:pt x="45" y="5"/>
                    <a:pt x="22" y="17"/>
                    <a:pt x="15" y="24"/>
                  </a:cubicBezTo>
                  <a:cubicBezTo>
                    <a:pt x="10" y="29"/>
                    <a:pt x="1" y="47"/>
                    <a:pt x="0" y="54"/>
                  </a:cubicBezTo>
                  <a:cubicBezTo>
                    <a:pt x="16" y="24"/>
                    <a:pt x="39" y="0"/>
                    <a:pt x="62" y="52"/>
                  </a:cubicBezTo>
                  <a:close/>
                </a:path>
              </a:pathLst>
            </a:custGeom>
            <a:solidFill>
              <a:srgbClr val="FFEF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1" name="Freeform 67"/>
            <p:cNvSpPr/>
            <p:nvPr/>
          </p:nvSpPr>
          <p:spPr bwMode="auto">
            <a:xfrm>
              <a:off x="2476" y="391"/>
              <a:ext cx="41" cy="35"/>
            </a:xfrm>
            <a:custGeom>
              <a:avLst/>
              <a:gdLst>
                <a:gd name="T0" fmla="*/ 55 w 59"/>
                <a:gd name="T1" fmla="*/ 8 h 50"/>
                <a:gd name="T2" fmla="*/ 13 w 59"/>
                <a:gd name="T3" fmla="*/ 20 h 50"/>
                <a:gd name="T4" fmla="*/ 0 w 59"/>
                <a:gd name="T5" fmla="*/ 50 h 50"/>
                <a:gd name="T6" fmla="*/ 25 w 59"/>
                <a:gd name="T7" fmla="*/ 14 h 50"/>
                <a:gd name="T8" fmla="*/ 55 w 59"/>
                <a:gd name="T9" fmla="*/ 8 h 50"/>
              </a:gdLst>
              <a:ahLst/>
              <a:cxnLst>
                <a:cxn ang="0">
                  <a:pos x="T0" y="T1"/>
                </a:cxn>
                <a:cxn ang="0">
                  <a:pos x="T2" y="T3"/>
                </a:cxn>
                <a:cxn ang="0">
                  <a:pos x="T4" y="T5"/>
                </a:cxn>
                <a:cxn ang="0">
                  <a:pos x="T6" y="T7"/>
                </a:cxn>
                <a:cxn ang="0">
                  <a:pos x="T8" y="T9"/>
                </a:cxn>
              </a:cxnLst>
              <a:rect l="0" t="0" r="r" b="b"/>
              <a:pathLst>
                <a:path w="59" h="50">
                  <a:moveTo>
                    <a:pt x="55" y="8"/>
                  </a:moveTo>
                  <a:cubicBezTo>
                    <a:pt x="41" y="0"/>
                    <a:pt x="20" y="13"/>
                    <a:pt x="13" y="20"/>
                  </a:cubicBezTo>
                  <a:cubicBezTo>
                    <a:pt x="4" y="29"/>
                    <a:pt x="1" y="43"/>
                    <a:pt x="0" y="50"/>
                  </a:cubicBezTo>
                  <a:cubicBezTo>
                    <a:pt x="3" y="33"/>
                    <a:pt x="13" y="19"/>
                    <a:pt x="25" y="14"/>
                  </a:cubicBezTo>
                  <a:cubicBezTo>
                    <a:pt x="40" y="8"/>
                    <a:pt x="59" y="14"/>
                    <a:pt x="55" y="8"/>
                  </a:cubicBezTo>
                  <a:close/>
                </a:path>
              </a:pathLst>
            </a:custGeom>
            <a:solidFill>
              <a:srgbClr val="FFF5F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2" name="Freeform 68"/>
            <p:cNvSpPr/>
            <p:nvPr/>
          </p:nvSpPr>
          <p:spPr bwMode="auto">
            <a:xfrm>
              <a:off x="2478" y="413"/>
              <a:ext cx="16" cy="74"/>
            </a:xfrm>
            <a:custGeom>
              <a:avLst/>
              <a:gdLst>
                <a:gd name="T0" fmla="*/ 16 w 23"/>
                <a:gd name="T1" fmla="*/ 105 h 107"/>
                <a:gd name="T2" fmla="*/ 2 w 23"/>
                <a:gd name="T3" fmla="*/ 45 h 107"/>
                <a:gd name="T4" fmla="*/ 3 w 23"/>
                <a:gd name="T5" fmla="*/ 17 h 107"/>
                <a:gd name="T6" fmla="*/ 16 w 23"/>
                <a:gd name="T7" fmla="*/ 0 h 107"/>
                <a:gd name="T8" fmla="*/ 22 w 23"/>
                <a:gd name="T9" fmla="*/ 20 h 107"/>
                <a:gd name="T10" fmla="*/ 20 w 23"/>
                <a:gd name="T11" fmla="*/ 42 h 107"/>
                <a:gd name="T12" fmla="*/ 16 w 23"/>
                <a:gd name="T13" fmla="*/ 78 h 107"/>
                <a:gd name="T14" fmla="*/ 17 w 23"/>
                <a:gd name="T15" fmla="*/ 93 h 107"/>
                <a:gd name="T16" fmla="*/ 17 w 23"/>
                <a:gd name="T17" fmla="*/ 107 h 107"/>
                <a:gd name="T18" fmla="*/ 15 w 23"/>
                <a:gd name="T19" fmla="*/ 106 h 107"/>
                <a:gd name="T20" fmla="*/ 16 w 23"/>
                <a:gd name="T21"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07">
                  <a:moveTo>
                    <a:pt x="16" y="105"/>
                  </a:moveTo>
                  <a:cubicBezTo>
                    <a:pt x="7" y="87"/>
                    <a:pt x="4" y="66"/>
                    <a:pt x="2" y="45"/>
                  </a:cubicBezTo>
                  <a:cubicBezTo>
                    <a:pt x="0" y="34"/>
                    <a:pt x="1" y="26"/>
                    <a:pt x="3" y="17"/>
                  </a:cubicBezTo>
                  <a:cubicBezTo>
                    <a:pt x="4" y="11"/>
                    <a:pt x="12" y="0"/>
                    <a:pt x="16" y="0"/>
                  </a:cubicBezTo>
                  <a:cubicBezTo>
                    <a:pt x="21" y="1"/>
                    <a:pt x="22" y="17"/>
                    <a:pt x="22" y="20"/>
                  </a:cubicBezTo>
                  <a:cubicBezTo>
                    <a:pt x="23" y="28"/>
                    <a:pt x="21" y="35"/>
                    <a:pt x="20" y="42"/>
                  </a:cubicBezTo>
                  <a:cubicBezTo>
                    <a:pt x="17" y="54"/>
                    <a:pt x="14" y="66"/>
                    <a:pt x="16" y="78"/>
                  </a:cubicBezTo>
                  <a:cubicBezTo>
                    <a:pt x="16" y="83"/>
                    <a:pt x="17" y="88"/>
                    <a:pt x="17" y="93"/>
                  </a:cubicBezTo>
                  <a:cubicBezTo>
                    <a:pt x="18" y="98"/>
                    <a:pt x="17" y="102"/>
                    <a:pt x="17" y="107"/>
                  </a:cubicBezTo>
                  <a:cubicBezTo>
                    <a:pt x="16" y="107"/>
                    <a:pt x="16" y="106"/>
                    <a:pt x="15" y="106"/>
                  </a:cubicBezTo>
                  <a:lnTo>
                    <a:pt x="16" y="105"/>
                  </a:lnTo>
                  <a:close/>
                </a:path>
              </a:pathLst>
            </a:custGeom>
            <a:solidFill>
              <a:srgbClr val="FFE8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3" name="Freeform 69"/>
            <p:cNvSpPr/>
            <p:nvPr/>
          </p:nvSpPr>
          <p:spPr bwMode="auto">
            <a:xfrm>
              <a:off x="2475" y="411"/>
              <a:ext cx="16" cy="76"/>
            </a:xfrm>
            <a:custGeom>
              <a:avLst/>
              <a:gdLst>
                <a:gd name="T0" fmla="*/ 20 w 22"/>
                <a:gd name="T1" fmla="*/ 109 h 111"/>
                <a:gd name="T2" fmla="*/ 6 w 22"/>
                <a:gd name="T3" fmla="*/ 49 h 111"/>
                <a:gd name="T4" fmla="*/ 7 w 22"/>
                <a:gd name="T5" fmla="*/ 21 h 111"/>
                <a:gd name="T6" fmla="*/ 20 w 22"/>
                <a:gd name="T7" fmla="*/ 4 h 111"/>
                <a:gd name="T8" fmla="*/ 21 w 22"/>
                <a:gd name="T9" fmla="*/ 111 h 111"/>
                <a:gd name="T10" fmla="*/ 19 w 22"/>
                <a:gd name="T11" fmla="*/ 110 h 111"/>
                <a:gd name="T12" fmla="*/ 20 w 22"/>
                <a:gd name="T13" fmla="*/ 109 h 111"/>
              </a:gdLst>
              <a:ahLst/>
              <a:cxnLst>
                <a:cxn ang="0">
                  <a:pos x="T0" y="T1"/>
                </a:cxn>
                <a:cxn ang="0">
                  <a:pos x="T2" y="T3"/>
                </a:cxn>
                <a:cxn ang="0">
                  <a:pos x="T4" y="T5"/>
                </a:cxn>
                <a:cxn ang="0">
                  <a:pos x="T6" y="T7"/>
                </a:cxn>
                <a:cxn ang="0">
                  <a:pos x="T8" y="T9"/>
                </a:cxn>
                <a:cxn ang="0">
                  <a:pos x="T10" y="T11"/>
                </a:cxn>
                <a:cxn ang="0">
                  <a:pos x="T12" y="T13"/>
                </a:cxn>
              </a:cxnLst>
              <a:rect l="0" t="0" r="r" b="b"/>
              <a:pathLst>
                <a:path w="22" h="111">
                  <a:moveTo>
                    <a:pt x="20" y="109"/>
                  </a:moveTo>
                  <a:cubicBezTo>
                    <a:pt x="11" y="91"/>
                    <a:pt x="8" y="70"/>
                    <a:pt x="6" y="49"/>
                  </a:cubicBezTo>
                  <a:cubicBezTo>
                    <a:pt x="4" y="38"/>
                    <a:pt x="5" y="30"/>
                    <a:pt x="7" y="21"/>
                  </a:cubicBezTo>
                  <a:cubicBezTo>
                    <a:pt x="8" y="15"/>
                    <a:pt x="22" y="0"/>
                    <a:pt x="20" y="4"/>
                  </a:cubicBezTo>
                  <a:cubicBezTo>
                    <a:pt x="0" y="66"/>
                    <a:pt x="21" y="106"/>
                    <a:pt x="21" y="111"/>
                  </a:cubicBezTo>
                  <a:cubicBezTo>
                    <a:pt x="20" y="111"/>
                    <a:pt x="20" y="110"/>
                    <a:pt x="19" y="110"/>
                  </a:cubicBezTo>
                  <a:lnTo>
                    <a:pt x="20" y="109"/>
                  </a:lnTo>
                  <a:close/>
                </a:path>
              </a:pathLst>
            </a:custGeom>
            <a:solidFill>
              <a:srgbClr val="FFF2E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37" name="组合 136"/>
          <p:cNvGrpSpPr/>
          <p:nvPr/>
        </p:nvGrpSpPr>
        <p:grpSpPr>
          <a:xfrm>
            <a:off x="-483871" y="-795874"/>
            <a:ext cx="4884403" cy="2080299"/>
            <a:chOff x="-483871" y="-795874"/>
            <a:chExt cx="4884403" cy="2080299"/>
          </a:xfrm>
        </p:grpSpPr>
        <p:pic>
          <p:nvPicPr>
            <p:cNvPr id="138" name="图片 137"/>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139" name="文本框 138"/>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8673" y="1604798"/>
            <a:ext cx="7405151" cy="1182009"/>
          </a:xfrm>
          <a:prstGeom prst="rect">
            <a:avLst/>
          </a:prstGeom>
          <a:solidFill>
            <a:srgbClr val="559DE2"/>
          </a:solidFill>
          <a:ln w="19050">
            <a:noFill/>
          </a:ln>
        </p:spPr>
        <p:txBody>
          <a:bodyPr rtlCol="0" anchor="ctr"/>
          <a:lstStyle/>
          <a:p>
            <a:pPr algn="ctr"/>
            <a:endParaRPr lang="zh-CN" altLang="en-US" sz="2400">
              <a:solidFill>
                <a:schemeClr val="bg1"/>
              </a:solidFill>
            </a:endParaRPr>
          </a:p>
        </p:txBody>
      </p:sp>
      <p:sp>
        <p:nvSpPr>
          <p:cNvPr id="9" name="矩形 8"/>
          <p:cNvSpPr/>
          <p:nvPr/>
        </p:nvSpPr>
        <p:spPr>
          <a:xfrm>
            <a:off x="5021527" y="1796819"/>
            <a:ext cx="6490935"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矩形 9"/>
          <p:cNvSpPr/>
          <p:nvPr/>
        </p:nvSpPr>
        <p:spPr>
          <a:xfrm>
            <a:off x="5875731" y="3062610"/>
            <a:ext cx="6308092" cy="1182009"/>
          </a:xfrm>
          <a:prstGeom prst="rect">
            <a:avLst/>
          </a:prstGeom>
          <a:solidFill>
            <a:srgbClr val="559DE2"/>
          </a:solidFill>
          <a:ln w="19050">
            <a:noFill/>
          </a:ln>
        </p:spPr>
        <p:txBody>
          <a:bodyPr rtlCol="0" anchor="ctr"/>
          <a:lstStyle/>
          <a:p>
            <a:pPr algn="ctr"/>
            <a:endParaRPr lang="zh-CN" altLang="en-US" sz="2400">
              <a:solidFill>
                <a:schemeClr val="bg1"/>
              </a:solidFill>
            </a:endParaRPr>
          </a:p>
        </p:txBody>
      </p:sp>
      <p:sp>
        <p:nvSpPr>
          <p:cNvPr id="12" name="矩形 11"/>
          <p:cNvSpPr/>
          <p:nvPr/>
        </p:nvSpPr>
        <p:spPr>
          <a:xfrm>
            <a:off x="6118586" y="3254629"/>
            <a:ext cx="5393876"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3" name="矩形 12"/>
          <p:cNvSpPr/>
          <p:nvPr/>
        </p:nvSpPr>
        <p:spPr>
          <a:xfrm>
            <a:off x="4047299" y="4520421"/>
            <a:ext cx="8136524" cy="1182009"/>
          </a:xfrm>
          <a:prstGeom prst="rect">
            <a:avLst/>
          </a:prstGeom>
          <a:solidFill>
            <a:srgbClr val="559DE2"/>
          </a:solidFill>
          <a:ln w="19050">
            <a:noFill/>
          </a:ln>
        </p:spPr>
        <p:txBody>
          <a:bodyPr rtlCol="0" anchor="ctr"/>
          <a:lstStyle/>
          <a:p>
            <a:pPr algn="ctr"/>
            <a:endParaRPr lang="zh-CN" altLang="en-US" sz="2400">
              <a:solidFill>
                <a:schemeClr val="bg1"/>
              </a:solidFill>
            </a:endParaRPr>
          </a:p>
        </p:txBody>
      </p:sp>
      <p:sp>
        <p:nvSpPr>
          <p:cNvPr id="15" name="矩形 14"/>
          <p:cNvSpPr/>
          <p:nvPr/>
        </p:nvSpPr>
        <p:spPr>
          <a:xfrm>
            <a:off x="4472997" y="4712441"/>
            <a:ext cx="7039464"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6" name="矩形 15"/>
          <p:cNvSpPr/>
          <p:nvPr/>
        </p:nvSpPr>
        <p:spPr>
          <a:xfrm>
            <a:off x="3930731" y="1148545"/>
            <a:ext cx="585417" cy="2062103"/>
          </a:xfrm>
          <a:prstGeom prst="rect">
            <a:avLst/>
          </a:prstGeom>
        </p:spPr>
        <p:txBody>
          <a:bodyPr wrap="none">
            <a:spAutoFit/>
          </a:bodyPr>
          <a:lstStyle/>
          <a:p>
            <a:r>
              <a:rPr lang="en-US" altLang="zh-CN" sz="12800" dirty="0">
                <a:solidFill>
                  <a:srgbClr val="559DE2"/>
                </a:solidFill>
                <a:latin typeface="Haettenschweiler" panose="020B0706040902060204" pitchFamily="34" charset="0"/>
                <a:ea typeface="Kozuka Gothic Pr6N B" panose="020B0800000000000000" pitchFamily="34" charset="-128"/>
              </a:rPr>
              <a:t>1</a:t>
            </a:r>
            <a:endParaRPr lang="zh-CN" altLang="en-US" sz="2400" dirty="0">
              <a:solidFill>
                <a:srgbClr val="559DE2"/>
              </a:solidFill>
            </a:endParaRPr>
          </a:p>
        </p:txBody>
      </p:sp>
      <p:sp>
        <p:nvSpPr>
          <p:cNvPr id="17" name="矩形 16"/>
          <p:cNvSpPr/>
          <p:nvPr/>
        </p:nvSpPr>
        <p:spPr>
          <a:xfrm>
            <a:off x="4927304" y="2616375"/>
            <a:ext cx="801823" cy="2062103"/>
          </a:xfrm>
          <a:prstGeom prst="rect">
            <a:avLst/>
          </a:prstGeom>
        </p:spPr>
        <p:txBody>
          <a:bodyPr wrap="none">
            <a:spAutoFit/>
          </a:bodyPr>
          <a:lstStyle/>
          <a:p>
            <a:r>
              <a:rPr lang="en-US" altLang="zh-CN" sz="12800" dirty="0">
                <a:solidFill>
                  <a:srgbClr val="559DE2"/>
                </a:solidFill>
                <a:latin typeface="Haettenschweiler" panose="020B0706040902060204" pitchFamily="34" charset="0"/>
                <a:ea typeface="Kozuka Gothic Pr6N B" panose="020B0800000000000000" pitchFamily="34" charset="-128"/>
              </a:rPr>
              <a:t>2</a:t>
            </a:r>
            <a:endParaRPr lang="zh-CN" altLang="en-US" sz="2400" dirty="0">
              <a:solidFill>
                <a:srgbClr val="559DE2"/>
              </a:solidFill>
            </a:endParaRPr>
          </a:p>
        </p:txBody>
      </p:sp>
      <p:sp>
        <p:nvSpPr>
          <p:cNvPr id="18" name="矩形 17"/>
          <p:cNvSpPr/>
          <p:nvPr/>
        </p:nvSpPr>
        <p:spPr>
          <a:xfrm>
            <a:off x="3098871" y="4058305"/>
            <a:ext cx="800219" cy="2062103"/>
          </a:xfrm>
          <a:prstGeom prst="rect">
            <a:avLst/>
          </a:prstGeom>
        </p:spPr>
        <p:txBody>
          <a:bodyPr wrap="none">
            <a:spAutoFit/>
          </a:bodyPr>
          <a:lstStyle/>
          <a:p>
            <a:r>
              <a:rPr lang="en-US" altLang="zh-CN" sz="12800" dirty="0">
                <a:solidFill>
                  <a:srgbClr val="559DE2"/>
                </a:solidFill>
                <a:latin typeface="Haettenschweiler" panose="020B0706040902060204" pitchFamily="34" charset="0"/>
                <a:ea typeface="Kozuka Gothic Pr6N B" panose="020B0800000000000000" pitchFamily="34" charset="-128"/>
              </a:rPr>
              <a:t>3</a:t>
            </a:r>
            <a:endParaRPr lang="zh-CN" altLang="en-US" sz="2400" dirty="0">
              <a:solidFill>
                <a:srgbClr val="559DE2"/>
              </a:solidFill>
            </a:endParaRPr>
          </a:p>
        </p:txBody>
      </p:sp>
      <p:grpSp>
        <p:nvGrpSpPr>
          <p:cNvPr id="11" name="组合 10"/>
          <p:cNvGrpSpPr/>
          <p:nvPr/>
        </p:nvGrpSpPr>
        <p:grpSpPr>
          <a:xfrm>
            <a:off x="-483871" y="-795874"/>
            <a:ext cx="4884403" cy="2080299"/>
            <a:chOff x="-483871" y="-795874"/>
            <a:chExt cx="4884403" cy="2080299"/>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19" name="文本框 18"/>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6"/>
          <p:cNvSpPr txBox="1"/>
          <p:nvPr/>
        </p:nvSpPr>
        <p:spPr>
          <a:xfrm>
            <a:off x="1242985" y="4090081"/>
            <a:ext cx="1658241"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Rachel Dark</a:t>
            </a:r>
          </a:p>
        </p:txBody>
      </p:sp>
      <p:sp>
        <p:nvSpPr>
          <p:cNvPr id="19" name="TextBox 7"/>
          <p:cNvSpPr txBox="1"/>
          <p:nvPr/>
        </p:nvSpPr>
        <p:spPr>
          <a:xfrm>
            <a:off x="1008059"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22" name="TextBox 59"/>
          <p:cNvSpPr txBox="1"/>
          <p:nvPr/>
        </p:nvSpPr>
        <p:spPr>
          <a:xfrm>
            <a:off x="4041978" y="4090080"/>
            <a:ext cx="1345927"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Adam Dark</a:t>
            </a:r>
          </a:p>
        </p:txBody>
      </p:sp>
      <p:sp>
        <p:nvSpPr>
          <p:cNvPr id="23" name="TextBox 60"/>
          <p:cNvSpPr txBox="1"/>
          <p:nvPr/>
        </p:nvSpPr>
        <p:spPr>
          <a:xfrm>
            <a:off x="3650895"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30" name="TextBox 64"/>
          <p:cNvSpPr txBox="1"/>
          <p:nvPr/>
        </p:nvSpPr>
        <p:spPr>
          <a:xfrm>
            <a:off x="6634632" y="4090080"/>
            <a:ext cx="1543013"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Anna Dark</a:t>
            </a:r>
          </a:p>
        </p:txBody>
      </p:sp>
      <p:sp>
        <p:nvSpPr>
          <p:cNvPr id="34" name="TextBox 65"/>
          <p:cNvSpPr txBox="1"/>
          <p:nvPr/>
        </p:nvSpPr>
        <p:spPr>
          <a:xfrm>
            <a:off x="6342095"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37" name="TextBox 69"/>
          <p:cNvSpPr txBox="1"/>
          <p:nvPr/>
        </p:nvSpPr>
        <p:spPr>
          <a:xfrm>
            <a:off x="9270296" y="4090080"/>
            <a:ext cx="1599297"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David Dark</a:t>
            </a:r>
          </a:p>
        </p:txBody>
      </p:sp>
      <p:sp>
        <p:nvSpPr>
          <p:cNvPr id="38" name="TextBox 70"/>
          <p:cNvSpPr txBox="1"/>
          <p:nvPr/>
        </p:nvSpPr>
        <p:spPr>
          <a:xfrm>
            <a:off x="9005898"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20" name="Oval 30"/>
          <p:cNvSpPr/>
          <p:nvPr/>
        </p:nvSpPr>
        <p:spPr>
          <a:xfrm>
            <a:off x="1162869" y="1922934"/>
            <a:ext cx="1816079" cy="1790823"/>
          </a:xfrm>
          <a:prstGeom prst="ellipse">
            <a:avLst/>
          </a:prstGeom>
          <a:blipFill>
            <a:blip r:embed="rId2"/>
            <a:stretch>
              <a:fillRect/>
            </a:stretch>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anose="020B0600000101010101" pitchFamily="34" charset="-127"/>
              <a:ea typeface="Dotum" panose="020B0600000101010101" pitchFamily="34" charset="-127"/>
            </a:endParaRPr>
          </a:p>
        </p:txBody>
      </p:sp>
      <p:sp>
        <p:nvSpPr>
          <p:cNvPr id="21" name="Oval 31"/>
          <p:cNvSpPr/>
          <p:nvPr/>
        </p:nvSpPr>
        <p:spPr>
          <a:xfrm>
            <a:off x="2463900"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rgbClr val="000000"/>
              </a:solidFill>
              <a:latin typeface="Dotum" panose="020B0600000101010101" pitchFamily="34" charset="-127"/>
              <a:ea typeface="Dotum" panose="020B0600000101010101" pitchFamily="34" charset="-127"/>
            </a:endParaRPr>
          </a:p>
        </p:txBody>
      </p:sp>
      <p:sp>
        <p:nvSpPr>
          <p:cNvPr id="24" name="Oval 61"/>
          <p:cNvSpPr/>
          <p:nvPr/>
        </p:nvSpPr>
        <p:spPr>
          <a:xfrm>
            <a:off x="3770586" y="1922934"/>
            <a:ext cx="1816079" cy="1790823"/>
          </a:xfrm>
          <a:prstGeom prst="ellipse">
            <a:avLst/>
          </a:prstGeom>
          <a:blipFill>
            <a:blip r:embed="rId3"/>
            <a:stretch>
              <a:fillRect/>
            </a:stretch>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anose="020B0600000101010101" pitchFamily="34" charset="-127"/>
              <a:ea typeface="Dotum" panose="020B0600000101010101" pitchFamily="34" charset="-127"/>
            </a:endParaRPr>
          </a:p>
        </p:txBody>
      </p:sp>
      <p:sp>
        <p:nvSpPr>
          <p:cNvPr id="25" name="Oval 62"/>
          <p:cNvSpPr/>
          <p:nvPr/>
        </p:nvSpPr>
        <p:spPr>
          <a:xfrm>
            <a:off x="5083279"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rgbClr val="000000"/>
              </a:solidFill>
              <a:latin typeface="Dotum" panose="020B0600000101010101" pitchFamily="34" charset="-127"/>
              <a:ea typeface="Dotum" panose="020B0600000101010101" pitchFamily="34" charset="-127"/>
            </a:endParaRPr>
          </a:p>
        </p:txBody>
      </p:sp>
      <p:sp>
        <p:nvSpPr>
          <p:cNvPr id="35" name="Oval 66"/>
          <p:cNvSpPr/>
          <p:nvPr/>
        </p:nvSpPr>
        <p:spPr>
          <a:xfrm>
            <a:off x="6478907" y="1922934"/>
            <a:ext cx="1816079" cy="1790823"/>
          </a:xfrm>
          <a:prstGeom prst="ellipse">
            <a:avLst/>
          </a:prstGeom>
          <a:blipFill dpi="0" rotWithShape="1">
            <a:blip r:embed="rId4"/>
            <a:srcRect/>
            <a:stretch>
              <a:fillRect r="2000" b="2000"/>
            </a:stretch>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anose="020B0600000101010101" pitchFamily="34" charset="-127"/>
              <a:ea typeface="Dotum" panose="020B0600000101010101" pitchFamily="34" charset="-127"/>
            </a:endParaRPr>
          </a:p>
        </p:txBody>
      </p:sp>
      <p:sp>
        <p:nvSpPr>
          <p:cNvPr id="36" name="Oval 67"/>
          <p:cNvSpPr/>
          <p:nvPr/>
        </p:nvSpPr>
        <p:spPr>
          <a:xfrm>
            <a:off x="7743601"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rgbClr val="000000"/>
              </a:solidFill>
              <a:latin typeface="Dotum" panose="020B0600000101010101" pitchFamily="34" charset="-127"/>
              <a:ea typeface="Dotum" panose="020B0600000101010101" pitchFamily="34" charset="-127"/>
            </a:endParaRPr>
          </a:p>
        </p:txBody>
      </p:sp>
      <p:sp>
        <p:nvSpPr>
          <p:cNvPr id="39" name="Oval 71"/>
          <p:cNvSpPr/>
          <p:nvPr/>
        </p:nvSpPr>
        <p:spPr>
          <a:xfrm>
            <a:off x="9133750" y="1922934"/>
            <a:ext cx="1816079" cy="1790823"/>
          </a:xfrm>
          <a:prstGeom prst="ellipse">
            <a:avLst/>
          </a:prstGeom>
          <a:blipFill dpi="0" rotWithShape="1">
            <a:blip r:embed="rId5"/>
            <a:srcRect/>
            <a:tile tx="-558800" ty="-38100" sx="44000" sy="41000" flip="none" algn="tl"/>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anose="020B0600000101010101" pitchFamily="34" charset="-127"/>
              <a:ea typeface="Dotum" panose="020B0600000101010101" pitchFamily="34" charset="-127"/>
            </a:endParaRPr>
          </a:p>
        </p:txBody>
      </p:sp>
      <p:sp>
        <p:nvSpPr>
          <p:cNvPr id="40" name="Oval 72"/>
          <p:cNvSpPr/>
          <p:nvPr/>
        </p:nvSpPr>
        <p:spPr>
          <a:xfrm>
            <a:off x="10376625"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rgbClr val="000000"/>
              </a:solidFill>
              <a:latin typeface="Dotum" panose="020B0600000101010101" pitchFamily="34" charset="-127"/>
              <a:ea typeface="Dotum" panose="020B0600000101010101" pitchFamily="34" charset="-127"/>
            </a:endParaRPr>
          </a:p>
        </p:txBody>
      </p:sp>
      <p:sp>
        <p:nvSpPr>
          <p:cNvPr id="41" name="Freeform 62"/>
          <p:cNvSpPr>
            <a:spLocks noChangeAspect="1" noEditPoints="1"/>
          </p:cNvSpPr>
          <p:nvPr/>
        </p:nvSpPr>
        <p:spPr bwMode="auto">
          <a:xfrm>
            <a:off x="2702943" y="1939925"/>
            <a:ext cx="397024" cy="3943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anose="020B0600000101010101" pitchFamily="34" charset="-127"/>
              <a:ea typeface="Dotum" panose="020B0600000101010101" pitchFamily="34" charset="-127"/>
            </a:endParaRPr>
          </a:p>
        </p:txBody>
      </p:sp>
      <p:sp>
        <p:nvSpPr>
          <p:cNvPr id="42" name="Freeform 245"/>
          <p:cNvSpPr>
            <a:spLocks noChangeAspect="1"/>
          </p:cNvSpPr>
          <p:nvPr/>
        </p:nvSpPr>
        <p:spPr bwMode="auto">
          <a:xfrm>
            <a:off x="5327555" y="1946646"/>
            <a:ext cx="386556" cy="38086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anose="020B0600000101010101" pitchFamily="34" charset="-127"/>
              <a:ea typeface="Dotum" panose="020B0600000101010101" pitchFamily="34" charset="-127"/>
            </a:endParaRPr>
          </a:p>
        </p:txBody>
      </p:sp>
      <p:sp>
        <p:nvSpPr>
          <p:cNvPr id="43" name="Freeform 132"/>
          <p:cNvSpPr>
            <a:spLocks noChangeAspect="1" noEditPoints="1"/>
          </p:cNvSpPr>
          <p:nvPr/>
        </p:nvSpPr>
        <p:spPr bwMode="auto">
          <a:xfrm>
            <a:off x="7968379" y="1936553"/>
            <a:ext cx="425551" cy="401051"/>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anose="020B0600000101010101" pitchFamily="34" charset="-127"/>
              <a:ea typeface="Dotum" panose="020B0600000101010101" pitchFamily="34" charset="-127"/>
            </a:endParaRPr>
          </a:p>
        </p:txBody>
      </p:sp>
      <p:sp>
        <p:nvSpPr>
          <p:cNvPr id="44" name="Freeform 34"/>
          <p:cNvSpPr>
            <a:spLocks noChangeAspect="1" noEditPoints="1"/>
          </p:cNvSpPr>
          <p:nvPr/>
        </p:nvSpPr>
        <p:spPr bwMode="auto">
          <a:xfrm rot="5400000">
            <a:off x="10612089" y="1975355"/>
            <a:ext cx="404179" cy="323445"/>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anose="020B0600000101010101" pitchFamily="34" charset="-127"/>
              <a:ea typeface="Dotum" panose="020B0600000101010101" pitchFamily="34" charset="-127"/>
            </a:endParaRPr>
          </a:p>
        </p:txBody>
      </p:sp>
      <p:grpSp>
        <p:nvGrpSpPr>
          <p:cNvPr id="26" name="组合 25"/>
          <p:cNvGrpSpPr/>
          <p:nvPr/>
        </p:nvGrpSpPr>
        <p:grpSpPr>
          <a:xfrm>
            <a:off x="-483871" y="-795874"/>
            <a:ext cx="4884403" cy="2080299"/>
            <a:chOff x="-483871" y="-795874"/>
            <a:chExt cx="4884403" cy="2080299"/>
          </a:xfrm>
        </p:grpSpPr>
        <p:pic>
          <p:nvPicPr>
            <p:cNvPr id="27" name="图片 26"/>
            <p:cNvPicPr>
              <a:picLocks noChangeAspect="1"/>
            </p:cNvPicPr>
            <p:nvPr/>
          </p:nvPicPr>
          <p:blipFill>
            <a:blip r:embed="rId6">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28" name="文本框 27"/>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strVal val="#ppt_x"/>
                                          </p:val>
                                        </p:tav>
                                        <p:tav tm="100000">
                                          <p:val>
                                            <p:strVal val="#ppt_x"/>
                                          </p:val>
                                        </p:tav>
                                      </p:tavLst>
                                    </p:anim>
                                    <p:anim calcmode="lin" valueType="num">
                                      <p:cBhvr>
                                        <p:cTn id="18" dur="5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anim calcmode="lin" valueType="num">
                                      <p:cBhvr>
                                        <p:cTn id="35" dur="500" fill="hold"/>
                                        <p:tgtEl>
                                          <p:spTgt spid="37"/>
                                        </p:tgtEl>
                                        <p:attrNameLst>
                                          <p:attrName>ppt_x</p:attrName>
                                        </p:attrNameLst>
                                      </p:cBhvr>
                                      <p:tavLst>
                                        <p:tav tm="0">
                                          <p:val>
                                            <p:strVal val="#ppt_x"/>
                                          </p:val>
                                        </p:tav>
                                        <p:tav tm="100000">
                                          <p:val>
                                            <p:strVal val="#ppt_x"/>
                                          </p:val>
                                        </p:tav>
                                      </p:tavLst>
                                    </p:anim>
                                    <p:anim calcmode="lin" valueType="num">
                                      <p:cBhvr>
                                        <p:cTn id="36" dur="500" fill="hold"/>
                                        <p:tgtEl>
                                          <p:spTgt spid="37"/>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4"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a:off x="-275771" y="2505543"/>
            <a:ext cx="12859657" cy="2008400"/>
          </a:xfrm>
          <a:custGeom>
            <a:avLst/>
            <a:gdLst>
              <a:gd name="connsiteX0" fmla="*/ 0 w 9644743"/>
              <a:gd name="connsiteY0" fmla="*/ 1049100 h 1506300"/>
              <a:gd name="connsiteX1" fmla="*/ 1828800 w 9644743"/>
              <a:gd name="connsiteY1" fmla="*/ 91157 h 1506300"/>
              <a:gd name="connsiteX2" fmla="*/ 4103915 w 9644743"/>
              <a:gd name="connsiteY2" fmla="*/ 102043 h 1506300"/>
              <a:gd name="connsiteX3" fmla="*/ 6509658 w 9644743"/>
              <a:gd name="connsiteY3" fmla="*/ 646329 h 1506300"/>
              <a:gd name="connsiteX4" fmla="*/ 7924800 w 9644743"/>
              <a:gd name="connsiteY4" fmla="*/ 515700 h 1506300"/>
              <a:gd name="connsiteX5" fmla="*/ 9644743 w 9644743"/>
              <a:gd name="connsiteY5" fmla="*/ 1506300 h 150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4743" h="1506300">
                <a:moveTo>
                  <a:pt x="0" y="1049100"/>
                </a:moveTo>
                <a:cubicBezTo>
                  <a:pt x="572407" y="649050"/>
                  <a:pt x="1144814" y="249000"/>
                  <a:pt x="1828800" y="91157"/>
                </a:cubicBezTo>
                <a:cubicBezTo>
                  <a:pt x="2512786" y="-66686"/>
                  <a:pt x="3323772" y="9514"/>
                  <a:pt x="4103915" y="102043"/>
                </a:cubicBezTo>
                <a:cubicBezTo>
                  <a:pt x="4884058" y="194572"/>
                  <a:pt x="5872844" y="577386"/>
                  <a:pt x="6509658" y="646329"/>
                </a:cubicBezTo>
                <a:cubicBezTo>
                  <a:pt x="7146472" y="715272"/>
                  <a:pt x="7402286" y="372372"/>
                  <a:pt x="7924800" y="515700"/>
                </a:cubicBezTo>
                <a:cubicBezTo>
                  <a:pt x="8447314" y="659028"/>
                  <a:pt x="9046028" y="1082664"/>
                  <a:pt x="9644743" y="1506300"/>
                </a:cubicBezTo>
              </a:path>
            </a:pathLst>
          </a:custGeom>
          <a:noFill/>
          <a:ln w="12700">
            <a:solidFill>
              <a:srgbClr val="559DE2"/>
            </a:solidFill>
          </a:ln>
        </p:spPr>
        <p:txBody>
          <a:bodyPr rtlCol="0" anchor="ctr"/>
          <a:lstStyle/>
          <a:p>
            <a:pPr algn="ctr"/>
            <a:endParaRPr lang="zh-CN" altLang="en-US" sz="2400"/>
          </a:p>
        </p:txBody>
      </p:sp>
      <p:sp>
        <p:nvSpPr>
          <p:cNvPr id="27" name="任意多边形 26"/>
          <p:cNvSpPr/>
          <p:nvPr/>
        </p:nvSpPr>
        <p:spPr>
          <a:xfrm>
            <a:off x="-290285" y="3280228"/>
            <a:ext cx="12961257" cy="3193144"/>
          </a:xfrm>
          <a:custGeom>
            <a:avLst/>
            <a:gdLst>
              <a:gd name="connsiteX0" fmla="*/ 0 w 9720943"/>
              <a:gd name="connsiteY0" fmla="*/ 0 h 2394858"/>
              <a:gd name="connsiteX1" fmla="*/ 3690257 w 9720943"/>
              <a:gd name="connsiteY1" fmla="*/ 925286 h 2394858"/>
              <a:gd name="connsiteX2" fmla="*/ 6324600 w 9720943"/>
              <a:gd name="connsiteY2" fmla="*/ 696686 h 2394858"/>
              <a:gd name="connsiteX3" fmla="*/ 7805057 w 9720943"/>
              <a:gd name="connsiteY3" fmla="*/ 1034143 h 2394858"/>
              <a:gd name="connsiteX4" fmla="*/ 9720943 w 9720943"/>
              <a:gd name="connsiteY4" fmla="*/ 2394858 h 2394858"/>
              <a:gd name="connsiteX0-1" fmla="*/ 0 w 9720943"/>
              <a:gd name="connsiteY0-2" fmla="*/ 0 h 2394858"/>
              <a:gd name="connsiteX1-3" fmla="*/ 3690257 w 9720943"/>
              <a:gd name="connsiteY1-4" fmla="*/ 925286 h 2394858"/>
              <a:gd name="connsiteX2-5" fmla="*/ 6324600 w 9720943"/>
              <a:gd name="connsiteY2-6" fmla="*/ 696686 h 2394858"/>
              <a:gd name="connsiteX3-7" fmla="*/ 8139593 w 9720943"/>
              <a:gd name="connsiteY3-8" fmla="*/ 1167957 h 2394858"/>
              <a:gd name="connsiteX4-9" fmla="*/ 9720943 w 9720943"/>
              <a:gd name="connsiteY4-10" fmla="*/ 2394858 h 23948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0943" h="2394858">
                <a:moveTo>
                  <a:pt x="0" y="0"/>
                </a:moveTo>
                <a:cubicBezTo>
                  <a:pt x="1318078" y="404586"/>
                  <a:pt x="2636157" y="809172"/>
                  <a:pt x="3690257" y="925286"/>
                </a:cubicBezTo>
                <a:cubicBezTo>
                  <a:pt x="4744357" y="1041400"/>
                  <a:pt x="5583044" y="656241"/>
                  <a:pt x="6324600" y="696686"/>
                </a:cubicBezTo>
                <a:cubicBezTo>
                  <a:pt x="7066156" y="737131"/>
                  <a:pt x="7573536" y="884928"/>
                  <a:pt x="8139593" y="1167957"/>
                </a:cubicBezTo>
                <a:cubicBezTo>
                  <a:pt x="8705650" y="1450986"/>
                  <a:pt x="9046028" y="1856015"/>
                  <a:pt x="9720943" y="2394858"/>
                </a:cubicBezTo>
              </a:path>
            </a:pathLst>
          </a:custGeom>
          <a:noFill/>
          <a:ln w="12700">
            <a:solidFill>
              <a:srgbClr val="559DE2"/>
            </a:solidFill>
          </a:ln>
        </p:spPr>
        <p:txBody>
          <a:bodyPr rtlCol="0" anchor="ctr"/>
          <a:lstStyle/>
          <a:p>
            <a:pPr algn="ctr"/>
            <a:endParaRPr lang="zh-CN" altLang="en-US" sz="2400"/>
          </a:p>
        </p:txBody>
      </p:sp>
      <p:sp>
        <p:nvSpPr>
          <p:cNvPr id="29" name="任意多边形 28"/>
          <p:cNvSpPr/>
          <p:nvPr/>
        </p:nvSpPr>
        <p:spPr>
          <a:xfrm>
            <a:off x="-282497" y="2750636"/>
            <a:ext cx="12846204" cy="1187409"/>
          </a:xfrm>
          <a:custGeom>
            <a:avLst/>
            <a:gdLst>
              <a:gd name="connsiteX0" fmla="*/ 0 w 9634653"/>
              <a:gd name="connsiteY0" fmla="*/ 635619 h 890557"/>
              <a:gd name="connsiteX1" fmla="*/ 3211551 w 9634653"/>
              <a:gd name="connsiteY1" fmla="*/ 869795 h 890557"/>
              <a:gd name="connsiteX2" fmla="*/ 6512312 w 9634653"/>
              <a:gd name="connsiteY2" fmla="*/ 167268 h 890557"/>
              <a:gd name="connsiteX3" fmla="*/ 7973122 w 9634653"/>
              <a:gd name="connsiteY3" fmla="*/ 323385 h 890557"/>
              <a:gd name="connsiteX4" fmla="*/ 9634653 w 9634653"/>
              <a:gd name="connsiteY4" fmla="*/ 0 h 890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53" h="890557">
                <a:moveTo>
                  <a:pt x="0" y="635619"/>
                </a:moveTo>
                <a:cubicBezTo>
                  <a:pt x="1063083" y="791736"/>
                  <a:pt x="2126166" y="947853"/>
                  <a:pt x="3211551" y="869795"/>
                </a:cubicBezTo>
                <a:cubicBezTo>
                  <a:pt x="4296936" y="791737"/>
                  <a:pt x="5718717" y="258336"/>
                  <a:pt x="6512312" y="167268"/>
                </a:cubicBezTo>
                <a:cubicBezTo>
                  <a:pt x="7305907" y="76200"/>
                  <a:pt x="7452732" y="351263"/>
                  <a:pt x="7973122" y="323385"/>
                </a:cubicBezTo>
                <a:cubicBezTo>
                  <a:pt x="8493512" y="295507"/>
                  <a:pt x="9064082" y="147753"/>
                  <a:pt x="9634653" y="0"/>
                </a:cubicBezTo>
              </a:path>
            </a:pathLst>
          </a:custGeom>
          <a:noFill/>
          <a:ln w="12700">
            <a:solidFill>
              <a:srgbClr val="559DE2"/>
            </a:solidFill>
          </a:ln>
        </p:spPr>
        <p:txBody>
          <a:bodyPr rtlCol="0" anchor="ctr"/>
          <a:lstStyle/>
          <a:p>
            <a:pPr algn="ctr"/>
            <a:endParaRPr lang="zh-CN" altLang="en-US" sz="2400"/>
          </a:p>
        </p:txBody>
      </p:sp>
      <p:sp>
        <p:nvSpPr>
          <p:cNvPr id="7" name="文本框 9"/>
          <p:cNvSpPr txBox="1"/>
          <p:nvPr/>
        </p:nvSpPr>
        <p:spPr>
          <a:xfrm>
            <a:off x="2509739" y="2247961"/>
            <a:ext cx="1374094" cy="379656"/>
          </a:xfrm>
          <a:prstGeom prst="rect">
            <a:avLst/>
          </a:prstGeom>
          <a:noFill/>
        </p:spPr>
        <p:txBody>
          <a:bodyPr wrap="none" rtlCol="0">
            <a:spAutoFit/>
          </a:bodyPr>
          <a:lstStyle/>
          <a:p>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sp>
        <p:nvSpPr>
          <p:cNvPr id="8" name="矩形 7"/>
          <p:cNvSpPr/>
          <p:nvPr/>
        </p:nvSpPr>
        <p:spPr>
          <a:xfrm>
            <a:off x="2509739" y="2621425"/>
            <a:ext cx="3202219" cy="502573"/>
          </a:xfrm>
          <a:prstGeom prst="rect">
            <a:avLst/>
          </a:prstGeom>
        </p:spPr>
        <p:txBody>
          <a:bodyPr wrap="square">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335" dirty="0">
              <a:latin typeface="华文细黑" panose="02010600040101010101" pitchFamily="2" charset="-122"/>
              <a:ea typeface="华文细黑" panose="02010600040101010101" pitchFamily="2" charset="-122"/>
            </a:endParaRPr>
          </a:p>
        </p:txBody>
      </p:sp>
      <p:sp>
        <p:nvSpPr>
          <p:cNvPr id="14" name="文本框 9"/>
          <p:cNvSpPr txBox="1"/>
          <p:nvPr/>
        </p:nvSpPr>
        <p:spPr>
          <a:xfrm>
            <a:off x="8216972" y="2600039"/>
            <a:ext cx="1374094" cy="379656"/>
          </a:xfrm>
          <a:prstGeom prst="rect">
            <a:avLst/>
          </a:prstGeom>
          <a:noFill/>
        </p:spPr>
        <p:txBody>
          <a:bodyPr wrap="none" rtlCol="0">
            <a:spAutoFit/>
          </a:bodyPr>
          <a:lstStyle/>
          <a:p>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sp>
        <p:nvSpPr>
          <p:cNvPr id="15" name="矩形 14"/>
          <p:cNvSpPr/>
          <p:nvPr/>
        </p:nvSpPr>
        <p:spPr>
          <a:xfrm>
            <a:off x="6921088" y="2978660"/>
            <a:ext cx="2722165" cy="707694"/>
          </a:xfrm>
          <a:prstGeom prst="rect">
            <a:avLst/>
          </a:prstGeom>
        </p:spPr>
        <p:txBody>
          <a:bodyPr wrap="square">
            <a:spAutoFit/>
          </a:bodyPr>
          <a:lstStyle/>
          <a:p>
            <a:pPr algn="r"/>
            <a:r>
              <a:rPr lang="en-US" altLang="zh-CN" sz="133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335" dirty="0">
              <a:latin typeface="华文细黑" panose="02010600040101010101" pitchFamily="2" charset="-122"/>
              <a:ea typeface="华文细黑" panose="02010600040101010101" pitchFamily="2" charset="-122"/>
            </a:endParaRPr>
          </a:p>
        </p:txBody>
      </p:sp>
      <p:sp>
        <p:nvSpPr>
          <p:cNvPr id="3" name="椭圆 2"/>
          <p:cNvSpPr/>
          <p:nvPr/>
        </p:nvSpPr>
        <p:spPr>
          <a:xfrm>
            <a:off x="1519453" y="2276872"/>
            <a:ext cx="960107" cy="960107"/>
          </a:xfrm>
          <a:prstGeom prst="ellipse">
            <a:avLst/>
          </a:prstGeom>
          <a:blipFill>
            <a:blip r:embed="rId2"/>
            <a:stretch>
              <a:fillRect/>
            </a:stretch>
          </a:blipFill>
          <a:ln w="76200">
            <a:solidFill>
              <a:srgbClr val="559DE2"/>
            </a:solidFill>
          </a:ln>
        </p:spPr>
        <p:txBody>
          <a:bodyPr vert="horz" wrap="square" lIns="121920" tIns="60960" rIns="121920" bIns="60960" numCol="1" anchor="t" anchorCtr="0" compatLnSpc="1"/>
          <a:lstStyle/>
          <a:p>
            <a:endParaRPr lang="zh-CN" altLang="en-US" sz="2400"/>
          </a:p>
        </p:txBody>
      </p:sp>
      <p:sp>
        <p:nvSpPr>
          <p:cNvPr id="16" name="椭圆 15"/>
          <p:cNvSpPr/>
          <p:nvPr/>
        </p:nvSpPr>
        <p:spPr>
          <a:xfrm>
            <a:off x="9810917" y="2628949"/>
            <a:ext cx="960107" cy="960107"/>
          </a:xfrm>
          <a:prstGeom prst="ellipse">
            <a:avLst/>
          </a:prstGeom>
          <a:blipFill>
            <a:blip r:embed="rId3"/>
            <a:stretch>
              <a:fillRect/>
            </a:stretch>
          </a:blipFill>
          <a:ln w="76200">
            <a:solidFill>
              <a:srgbClr val="559DE2"/>
            </a:solidFill>
          </a:ln>
        </p:spPr>
        <p:txBody>
          <a:bodyPr vert="horz" wrap="square" lIns="121920" tIns="60960" rIns="121920" bIns="60960" numCol="1" anchor="t" anchorCtr="0" compatLnSpc="1"/>
          <a:lstStyle/>
          <a:p>
            <a:endParaRPr lang="zh-CN" altLang="en-US" sz="2400"/>
          </a:p>
        </p:txBody>
      </p:sp>
      <p:sp>
        <p:nvSpPr>
          <p:cNvPr id="24" name="椭圆 23"/>
          <p:cNvSpPr/>
          <p:nvPr/>
        </p:nvSpPr>
        <p:spPr>
          <a:xfrm>
            <a:off x="6095077" y="3857201"/>
            <a:ext cx="960107" cy="960107"/>
          </a:xfrm>
          <a:prstGeom prst="ellipse">
            <a:avLst/>
          </a:prstGeom>
          <a:blipFill>
            <a:blip r:embed="rId4"/>
            <a:stretch>
              <a:fillRect/>
            </a:stretch>
          </a:blipFill>
          <a:ln w="76200">
            <a:solidFill>
              <a:srgbClr val="559DE2"/>
            </a:solidFill>
          </a:ln>
        </p:spPr>
        <p:txBody>
          <a:bodyPr vert="horz" wrap="square" lIns="121920" tIns="60960" rIns="121920" bIns="60960" numCol="1" anchor="t" anchorCtr="0" compatLnSpc="1"/>
          <a:lstStyle/>
          <a:p>
            <a:endParaRPr lang="zh-CN" altLang="en-US" sz="2400"/>
          </a:p>
        </p:txBody>
      </p:sp>
      <p:sp>
        <p:nvSpPr>
          <p:cNvPr id="22" name="文本框 9"/>
          <p:cNvSpPr txBox="1"/>
          <p:nvPr/>
        </p:nvSpPr>
        <p:spPr>
          <a:xfrm>
            <a:off x="4472556" y="3828291"/>
            <a:ext cx="1374094" cy="379656"/>
          </a:xfrm>
          <a:prstGeom prst="rect">
            <a:avLst/>
          </a:prstGeom>
          <a:noFill/>
        </p:spPr>
        <p:txBody>
          <a:bodyPr wrap="none" rtlCol="0">
            <a:spAutoFit/>
          </a:bodyPr>
          <a:lstStyle/>
          <a:p>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sp>
        <p:nvSpPr>
          <p:cNvPr id="23" name="矩形 22"/>
          <p:cNvSpPr/>
          <p:nvPr/>
        </p:nvSpPr>
        <p:spPr>
          <a:xfrm>
            <a:off x="3205248" y="4206912"/>
            <a:ext cx="2722165" cy="707694"/>
          </a:xfrm>
          <a:prstGeom prst="rect">
            <a:avLst/>
          </a:prstGeom>
        </p:spPr>
        <p:txBody>
          <a:bodyPr wrap="square">
            <a:spAutoFit/>
          </a:bodyPr>
          <a:lstStyle/>
          <a:p>
            <a:pPr algn="r"/>
            <a:r>
              <a:rPr lang="en-US" altLang="zh-CN" sz="133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335" dirty="0">
              <a:latin typeface="华文细黑" panose="02010600040101010101" pitchFamily="2" charset="-122"/>
              <a:ea typeface="华文细黑" panose="02010600040101010101" pitchFamily="2" charset="-122"/>
            </a:endParaRPr>
          </a:p>
        </p:txBody>
      </p:sp>
      <p:grpSp>
        <p:nvGrpSpPr>
          <p:cNvPr id="20" name="组合 19"/>
          <p:cNvGrpSpPr/>
          <p:nvPr/>
        </p:nvGrpSpPr>
        <p:grpSpPr>
          <a:xfrm>
            <a:off x="-483871" y="-795874"/>
            <a:ext cx="4884403" cy="2080299"/>
            <a:chOff x="-483871" y="-795874"/>
            <a:chExt cx="4884403" cy="2080299"/>
          </a:xfrm>
        </p:grpSpPr>
        <p:pic>
          <p:nvPicPr>
            <p:cNvPr id="28" name="图片 27"/>
            <p:cNvPicPr>
              <a:picLocks noChangeAspect="1"/>
            </p:cNvPicPr>
            <p:nvPr/>
          </p:nvPicPr>
          <p:blipFill>
            <a:blip r:embed="rId5">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0" name="文本框 29"/>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000"/>
                                        <p:tgtEl>
                                          <p:spTgt spid="26"/>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500"/>
                            </p:stCondLst>
                            <p:childTnLst>
                              <p:par>
                                <p:cTn id="15" presetID="1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ppt_x</p:attrName>
                                        </p:attrNameLst>
                                      </p:cBhvr>
                                      <p:tavLst>
                                        <p:tav tm="0">
                                          <p:val>
                                            <p:strVal val="#ppt_x+#ppt_w*1.125000"/>
                                          </p:val>
                                        </p:tav>
                                        <p:tav tm="100000">
                                          <p:val>
                                            <p:strVal val="#ppt_x"/>
                                          </p:val>
                                        </p:tav>
                                      </p:tavLst>
                                    </p:anim>
                                    <p:animEffect transition="in" filter="wipe(left)">
                                      <p:cBhvr>
                                        <p:cTn id="22" dur="500"/>
                                        <p:tgtEl>
                                          <p:spTgt spid="8"/>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2000"/>
                                        <p:tgtEl>
                                          <p:spTgt spid="27"/>
                                        </p:tgtEl>
                                      </p:cBhvr>
                                    </p:animEffect>
                                  </p:childTnLst>
                                </p:cTn>
                              </p:par>
                            </p:childTnLst>
                          </p:cTn>
                        </p:par>
                        <p:par>
                          <p:cTn id="27" fill="hold">
                            <p:stCondLst>
                              <p:cond delay="5000"/>
                            </p:stCondLst>
                            <p:childTnLst>
                              <p:par>
                                <p:cTn id="28" presetID="53" presetClass="entr" presetSubtype="16"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5500"/>
                            </p:stCondLst>
                            <p:childTnLst>
                              <p:par>
                                <p:cTn id="34" presetID="1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left)">
                                      <p:cBhvr>
                                        <p:cTn id="37" dur="500"/>
                                        <p:tgtEl>
                                          <p:spTgt spid="22"/>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2000"/>
                                        <p:tgtEl>
                                          <p:spTgt spid="29"/>
                                        </p:tgtEl>
                                      </p:cBhvr>
                                    </p:animEffect>
                                  </p:childTnLst>
                                </p:cTn>
                              </p:par>
                            </p:childTnLst>
                          </p:cTn>
                        </p:par>
                        <p:par>
                          <p:cTn id="46" fill="hold">
                            <p:stCondLst>
                              <p:cond delay="80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8500"/>
                            </p:stCondLst>
                            <p:childTnLst>
                              <p:par>
                                <p:cTn id="53" presetID="12" presetClass="entr" presetSubtype="2"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ppt_x</p:attrName>
                                        </p:attrNameLst>
                                      </p:cBhvr>
                                      <p:tavLst>
                                        <p:tav tm="0">
                                          <p:val>
                                            <p:strVal val="#ppt_x+#ppt_w*1.125000"/>
                                          </p:val>
                                        </p:tav>
                                        <p:tav tm="100000">
                                          <p:val>
                                            <p:strVal val="#ppt_x"/>
                                          </p:val>
                                        </p:tav>
                                      </p:tavLst>
                                    </p:anim>
                                    <p:animEffect transition="in" filter="wipe(left)">
                                      <p:cBhvr>
                                        <p:cTn id="56" dur="500"/>
                                        <p:tgtEl>
                                          <p:spTgt spid="14"/>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ppt_x</p:attrName>
                                        </p:attrNameLst>
                                      </p:cBhvr>
                                      <p:tavLst>
                                        <p:tav tm="0">
                                          <p:val>
                                            <p:strVal val="#ppt_x-#ppt_w*1.125000"/>
                                          </p:val>
                                        </p:tav>
                                        <p:tav tm="100000">
                                          <p:val>
                                            <p:strVal val="#ppt_x"/>
                                          </p:val>
                                        </p:tav>
                                      </p:tavLst>
                                    </p:anim>
                                    <p:animEffect transition="in" filter="wipe(right)">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7" grpId="0"/>
      <p:bldP spid="8" grpId="0"/>
      <p:bldP spid="14" grpId="0"/>
      <p:bldP spid="15" grpId="0"/>
      <p:bldP spid="3" grpId="0" animBg="1"/>
      <p:bldP spid="16" grpId="0" animBg="1"/>
      <p:bldP spid="24"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4000821" y="3373743"/>
            <a:ext cx="3908715" cy="830997"/>
          </a:xfrm>
          <a:prstGeom prst="rect">
            <a:avLst/>
          </a:prstGeom>
          <a:noFill/>
        </p:spPr>
        <p:txBody>
          <a:bodyPr wrap="square" rtlCol="0">
            <a:spAutoFit/>
          </a:bodyPr>
          <a:lstStyle/>
          <a:p>
            <a:r>
              <a:rPr lang="zh-CN" altLang="en-US" sz="4800" b="1" dirty="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研究过程</a:t>
            </a:r>
            <a:r>
              <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演示</a:t>
            </a:r>
          </a:p>
        </p:txBody>
      </p: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a:solidFill>
                  <a:srgbClr val="000000"/>
                </a:solidFill>
                <a:latin typeface="方正兰亭粗黑简体" panose="02000000000000000000" pitchFamily="2" charset="-122"/>
                <a:ea typeface="方正兰亭粗黑简体" panose="02000000000000000000" pitchFamily="2" charset="-122"/>
              </a:rPr>
              <a:t>02</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Tree>
  </p:cSld>
  <p:clrMapOvr>
    <a:masterClrMapping/>
  </p:clrMapOvr>
  <p:transition spd="slow">
    <p:randomBar dir="vert"/>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宽屏</PresentationFormat>
  <Paragraphs>192</Paragraphs>
  <Slides>25</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Dotum</vt:lpstr>
      <vt:lpstr>方正兰亭粗黑简体</vt:lpstr>
      <vt:lpstr>华文细黑</vt:lpstr>
      <vt:lpstr>造字工房悦黑体验版纤细体</vt:lpstr>
      <vt:lpstr>Arial</vt:lpstr>
      <vt:lpstr>Arial Rounded MT Bold</vt:lpstr>
      <vt:lpstr>Calibri</vt:lpstr>
      <vt:lpstr>Calibri Light</vt:lpstr>
      <vt:lpstr>Haettenschweiler</vt:lpstr>
      <vt:lpstr>Impact</vt:lpstr>
      <vt:lpstr>Segoe UI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2018-05-28T02:43:00Z</dcterms:created>
  <dcterms:modified xsi:type="dcterms:W3CDTF">2021-01-05T23:22:42Z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